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95" r:id="rId2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CFF"/>
    <a:srgbClr val="FEEFFF"/>
    <a:srgbClr val="393B3D"/>
    <a:srgbClr val="052C44"/>
    <a:srgbClr val="042C44"/>
    <a:srgbClr val="0D2236"/>
    <a:srgbClr val="D9F0FF"/>
    <a:srgbClr val="001D31"/>
    <a:srgbClr val="EAF7FF"/>
    <a:srgbClr val="00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102" d="100"/>
          <a:sy n="102" d="100"/>
        </p:scale>
        <p:origin x="78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17. juni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17. juni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17. juni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17. juni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17. juni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17. juni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74600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2" imgH="337" progId="TCLayout.ActiveDocument.1">
                  <p:embed/>
                </p:oleObj>
              </mc:Choice>
              <mc:Fallback>
                <p:oleObj name="think-cell Slide" r:id="rId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950031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17. juni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17. juni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17. juni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1"/>
            </p:custDataLst>
            <p:extLst>
              <p:ext uri="{D42A27DB-BD31-4B8C-83A1-F6EECF244321}">
                <p14:modId xmlns:p14="http://schemas.microsoft.com/office/powerpoint/2010/main" val="27591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2" imgW="342" imgH="337" progId="TCLayout.ActiveDocument.1">
                  <p:embed/>
                </p:oleObj>
              </mc:Choice>
              <mc:Fallback>
                <p:oleObj name="think-cell Slide" r:id="rId102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786" r:id="rId46"/>
    <p:sldLayoutId id="2147483676" r:id="rId47"/>
    <p:sldLayoutId id="2147483677" r:id="rId48"/>
    <p:sldLayoutId id="2147483672" r:id="rId49"/>
    <p:sldLayoutId id="2147483673" r:id="rId50"/>
    <p:sldLayoutId id="2147483712" r:id="rId51"/>
    <p:sldLayoutId id="2147483713" r:id="rId52"/>
    <p:sldLayoutId id="2147483761" r:id="rId53"/>
    <p:sldLayoutId id="2147483762" r:id="rId54"/>
    <p:sldLayoutId id="2147483779" r:id="rId55"/>
    <p:sldLayoutId id="2147483780" r:id="rId56"/>
    <p:sldLayoutId id="2147483655" r:id="rId57"/>
    <p:sldLayoutId id="2147483656" r:id="rId58"/>
    <p:sldLayoutId id="2147483667" r:id="rId59"/>
    <p:sldLayoutId id="2147483657" r:id="rId60"/>
    <p:sldLayoutId id="2147483658" r:id="rId61"/>
    <p:sldLayoutId id="2147483659" r:id="rId62"/>
    <p:sldLayoutId id="2147483669" r:id="rId63"/>
    <p:sldLayoutId id="2147483745" r:id="rId64"/>
    <p:sldLayoutId id="2147483746" r:id="rId65"/>
    <p:sldLayoutId id="2147483747" r:id="rId66"/>
    <p:sldLayoutId id="2147483748" r:id="rId67"/>
    <p:sldLayoutId id="2147483749" r:id="rId68"/>
    <p:sldLayoutId id="2147483679" r:id="rId69"/>
    <p:sldLayoutId id="2147483693" r:id="rId70"/>
    <p:sldLayoutId id="2147483680" r:id="rId71"/>
    <p:sldLayoutId id="2147483682" r:id="rId72"/>
    <p:sldLayoutId id="2147483694" r:id="rId73"/>
    <p:sldLayoutId id="2147483763" r:id="rId74"/>
    <p:sldLayoutId id="2147483751" r:id="rId75"/>
    <p:sldLayoutId id="2147483752" r:id="rId76"/>
    <p:sldLayoutId id="2147483754" r:id="rId77"/>
    <p:sldLayoutId id="2147483755" r:id="rId78"/>
    <p:sldLayoutId id="2147483756" r:id="rId79"/>
    <p:sldLayoutId id="2147483757" r:id="rId80"/>
    <p:sldLayoutId id="2147483683" r:id="rId81"/>
    <p:sldLayoutId id="2147483760" r:id="rId82"/>
    <p:sldLayoutId id="2147483684" r:id="rId83"/>
    <p:sldLayoutId id="2147483685" r:id="rId84"/>
    <p:sldLayoutId id="2147483750" r:id="rId85"/>
    <p:sldLayoutId id="2147483727" r:id="rId86"/>
    <p:sldLayoutId id="2147483686" r:id="rId87"/>
    <p:sldLayoutId id="2147483719" r:id="rId88"/>
    <p:sldLayoutId id="2147483725" r:id="rId89"/>
    <p:sldLayoutId id="2147483720" r:id="rId90"/>
    <p:sldLayoutId id="2147483731" r:id="rId91"/>
    <p:sldLayoutId id="2147483687" r:id="rId92"/>
    <p:sldLayoutId id="2147483688" r:id="rId93"/>
    <p:sldLayoutId id="2147483689" r:id="rId94"/>
    <p:sldLayoutId id="2147483690" r:id="rId95"/>
    <p:sldLayoutId id="2147483691" r:id="rId96"/>
    <p:sldLayoutId id="2147483692" r:id="rId97"/>
    <p:sldLayoutId id="2147483714" r:id="rId98"/>
    <p:sldLayoutId id="2147483753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B0E3F9BA-EAF3-4487-BAA9-BF978E4AAB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16516D-E296-497D-9003-8F9A4C583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Mini-MUS</a:t>
            </a:r>
            <a:br>
              <a:rPr lang="da-DK" dirty="0"/>
            </a:b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098D1DC9-0BC4-4E73-B8A0-0B031452F897}"/>
              </a:ext>
            </a:extLst>
          </p:cNvPr>
          <p:cNvSpPr txBox="1"/>
          <p:nvPr/>
        </p:nvSpPr>
        <p:spPr>
          <a:xfrm>
            <a:off x="609600" y="1720435"/>
            <a:ext cx="90780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dirty="0"/>
              <a:t>Formålet med mini-MUS er struktureret at gøre midtvejsstatus på aftalerne i udviklingsplanen. Gennemgå din udviklingsplan som forberedelse til mini-MUS.</a:t>
            </a:r>
          </a:p>
          <a:p>
            <a:endParaRPr lang="da-DK" sz="1600" dirty="0"/>
          </a:p>
          <a:p>
            <a:r>
              <a:rPr lang="da-DK" sz="1600" dirty="0"/>
              <a:t>Følgende punkter kan være relevante at overveje i din forberedelse: </a:t>
            </a:r>
          </a:p>
          <a:p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Følger I aftalerne i udviklingsplanen?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Er der fremdrift? Og virker aktiviteterne efter hensigten og med den forventede effekt?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Hvordan ser det ud i forhold til kompetenceprofilen?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Er der forandringer, der gør det nødvendigt at justere de aftalte udviklingsmål og aktiviteter?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Er der nye faglige og personlige mål, som din udvikling skal understøtte?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r>
              <a:rPr lang="da-DK" sz="1600" dirty="0"/>
              <a:t>Hvis nogle af aktiviteterne ikke forløber, som I havde forventet, drøfter I hvorfor, og om der skal tages nye initiativer. </a:t>
            </a:r>
          </a:p>
          <a:p>
            <a:endParaRPr lang="da-DK" sz="1600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A8301B7-C9C0-4838-9628-D8907C21A288}"/>
              </a:ext>
            </a:extLst>
          </p:cNvPr>
          <p:cNvSpPr txBox="1">
            <a:spLocks/>
          </p:cNvSpPr>
          <p:nvPr/>
        </p:nvSpPr>
        <p:spPr>
          <a:xfrm>
            <a:off x="695325" y="1158217"/>
            <a:ext cx="10801350" cy="3464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400" i="1" dirty="0">
                <a:latin typeface="+mn-lt"/>
              </a:rPr>
              <a:t>Ca. et halvt år efter MUS holder I mini-MUS</a:t>
            </a:r>
            <a:br>
              <a:rPr lang="da-DK" i="1" dirty="0"/>
            </a:br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1431015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04b9724244f54c309fa5f85f1760c6db</Template>
  <TotalTime>5397</TotalTime>
  <Words>133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Mini-MUS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Deigaard</dc:creator>
  <cp:lastModifiedBy>Helle Søgaard Rasmussen</cp:lastModifiedBy>
  <cp:revision>267</cp:revision>
  <cp:lastPrinted>2026-03-09T14:09:38Z</cp:lastPrinted>
  <dcterms:created xsi:type="dcterms:W3CDTF">2025-12-02T14:04:25Z</dcterms:created>
  <dcterms:modified xsi:type="dcterms:W3CDTF">2026-06-17T08:16:19Z</dcterms:modified>
</cp:coreProperties>
</file>