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1"/>
  </p:sldMasterIdLst>
  <p:notesMasterIdLst>
    <p:notesMasterId r:id="rId15"/>
  </p:notesMasterIdLst>
  <p:handoutMasterIdLst>
    <p:handoutMasterId r:id="rId16"/>
  </p:handoutMasterIdLst>
  <p:sldIdLst>
    <p:sldId id="450" r:id="rId2"/>
    <p:sldId id="481" r:id="rId3"/>
    <p:sldId id="492" r:id="rId4"/>
    <p:sldId id="477" r:id="rId5"/>
    <p:sldId id="475" r:id="rId6"/>
    <p:sldId id="489" r:id="rId7"/>
    <p:sldId id="490" r:id="rId8"/>
    <p:sldId id="469" r:id="rId9"/>
    <p:sldId id="472" r:id="rId10"/>
    <p:sldId id="484" r:id="rId11"/>
    <p:sldId id="370" r:id="rId12"/>
    <p:sldId id="485" r:id="rId13"/>
    <p:sldId id="486" r:id="rId14"/>
  </p:sldIdLst>
  <p:sldSz cx="12192000" cy="6858000"/>
  <p:notesSz cx="6805613" cy="99441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sektion" id="{9F400724-0322-4F2D-905C-8352F1179A3E}">
          <p14:sldIdLst>
            <p14:sldId id="450"/>
            <p14:sldId id="481"/>
            <p14:sldId id="492"/>
            <p14:sldId id="477"/>
            <p14:sldId id="475"/>
            <p14:sldId id="489"/>
            <p14:sldId id="490"/>
          </p14:sldIdLst>
        </p14:section>
        <p14:section name="Inspirationsmaterialer til samtalen om din udvikling" id="{B1C2399E-4FF5-4BA1-97C2-48C6E1DCEF08}">
          <p14:sldIdLst>
            <p14:sldId id="469"/>
            <p14:sldId id="472"/>
          </p14:sldIdLst>
        </p14:section>
        <p14:section name="Kompetenceprofiler" id="{E3A57AA5-1741-406C-B7D4-DA22ACE9EB16}">
          <p14:sldIdLst>
            <p14:sldId id="484"/>
            <p14:sldId id="370"/>
            <p14:sldId id="485"/>
            <p14:sldId id="486"/>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CCFF"/>
    <a:srgbClr val="FEEFFF"/>
    <a:srgbClr val="393B3D"/>
    <a:srgbClr val="052C44"/>
    <a:srgbClr val="042C44"/>
    <a:srgbClr val="0D2236"/>
    <a:srgbClr val="D9F0FF"/>
    <a:srgbClr val="001D31"/>
    <a:srgbClr val="EAF7FF"/>
    <a:srgbClr val="001F3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llemlayout 2 - Markering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B4B98B0-60AC-42C2-AFA5-B58CD77FA1E5}" styleName="Lyst layout 1 - Markerin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llemlayout 2 - Markerin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llemlayout 2 - Markering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llemlayout 2 - Markering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llemlayout 2 - Markering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Ingen typografi, tabelgit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E8034E78-7F5D-4C2E-B375-FC64B27BC917}" styleName="Mørkt layou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6821" autoAdjust="0"/>
  </p:normalViewPr>
  <p:slideViewPr>
    <p:cSldViewPr snapToGrid="0" showGuides="1">
      <p:cViewPr varScale="1">
        <p:scale>
          <a:sx n="102" d="100"/>
          <a:sy n="102" d="100"/>
        </p:scale>
        <p:origin x="780" y="10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6780"/>
    </p:cViewPr>
  </p:sorterViewPr>
  <p:notesViewPr>
    <p:cSldViewPr snapToGrid="0">
      <p:cViewPr varScale="1">
        <p:scale>
          <a:sx n="100" d="100"/>
          <a:sy n="100" d="100"/>
        </p:scale>
        <p:origin x="5424"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a:extLst>
              <a:ext uri="{FF2B5EF4-FFF2-40B4-BE49-F238E27FC236}">
                <a16:creationId xmlns:a16="http://schemas.microsoft.com/office/drawing/2014/main" id="{61F8B92F-DC56-4508-9D63-D71A45FD9245}"/>
              </a:ext>
            </a:extLst>
          </p:cNvPr>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da-DK"/>
          </a:p>
        </p:txBody>
      </p:sp>
      <p:sp>
        <p:nvSpPr>
          <p:cNvPr id="3" name="Pladsholder til dato 2">
            <a:extLst>
              <a:ext uri="{FF2B5EF4-FFF2-40B4-BE49-F238E27FC236}">
                <a16:creationId xmlns:a16="http://schemas.microsoft.com/office/drawing/2014/main" id="{19FB7CF1-27E4-4311-80F9-C6AECB7B61BD}"/>
              </a:ext>
            </a:extLst>
          </p:cNvPr>
          <p:cNvSpPr>
            <a:spLocks noGrp="1"/>
          </p:cNvSpPr>
          <p:nvPr>
            <p:ph type="dt" sz="quarter" idx="1"/>
          </p:nvPr>
        </p:nvSpPr>
        <p:spPr>
          <a:xfrm>
            <a:off x="3854939" y="0"/>
            <a:ext cx="2949099" cy="498932"/>
          </a:xfrm>
          <a:prstGeom prst="rect">
            <a:avLst/>
          </a:prstGeom>
        </p:spPr>
        <p:txBody>
          <a:bodyPr vert="horz" lIns="91440" tIns="45720" rIns="91440" bIns="45720" rtlCol="0"/>
          <a:lstStyle>
            <a:lvl1pPr algn="r">
              <a:defRPr sz="1200"/>
            </a:lvl1pPr>
          </a:lstStyle>
          <a:p>
            <a:fld id="{62F81D89-A1A7-41CF-BBE5-2BADED9A7BA2}" type="datetime2">
              <a:rPr lang="da-DK" smtClean="0"/>
              <a:t>16. juni 2026</a:t>
            </a:fld>
            <a:endParaRPr lang="da-DK"/>
          </a:p>
        </p:txBody>
      </p:sp>
      <p:sp>
        <p:nvSpPr>
          <p:cNvPr id="4" name="Pladsholder til sidefod 3">
            <a:extLst>
              <a:ext uri="{FF2B5EF4-FFF2-40B4-BE49-F238E27FC236}">
                <a16:creationId xmlns:a16="http://schemas.microsoft.com/office/drawing/2014/main" id="{827DB5E6-E350-4C0C-AC38-2BD092D5C6A5}"/>
              </a:ext>
            </a:extLst>
          </p:cNvPr>
          <p:cNvSpPr>
            <a:spLocks noGrp="1"/>
          </p:cNvSpPr>
          <p:nvPr>
            <p:ph type="ftr" sz="quarter" idx="2"/>
          </p:nvPr>
        </p:nvSpPr>
        <p:spPr>
          <a:xfrm>
            <a:off x="0" y="9445170"/>
            <a:ext cx="2949099" cy="498931"/>
          </a:xfrm>
          <a:prstGeom prst="rect">
            <a:avLst/>
          </a:prstGeom>
        </p:spPr>
        <p:txBody>
          <a:bodyPr vert="horz" lIns="91440" tIns="45720" rIns="91440" bIns="45720" rtlCol="0" anchor="b"/>
          <a:lstStyle>
            <a:lvl1pPr algn="l">
              <a:defRPr sz="1200"/>
            </a:lvl1pPr>
          </a:lstStyle>
          <a:p>
            <a:endParaRPr lang="da-DK"/>
          </a:p>
        </p:txBody>
      </p:sp>
      <p:sp>
        <p:nvSpPr>
          <p:cNvPr id="5" name="Pladsholder til slidenummer 4">
            <a:extLst>
              <a:ext uri="{FF2B5EF4-FFF2-40B4-BE49-F238E27FC236}">
                <a16:creationId xmlns:a16="http://schemas.microsoft.com/office/drawing/2014/main" id="{17BCE121-0B73-48F1-A339-144827BA8F11}"/>
              </a:ext>
            </a:extLst>
          </p:cNvPr>
          <p:cNvSpPr>
            <a:spLocks noGrp="1"/>
          </p:cNvSpPr>
          <p:nvPr>
            <p:ph type="sldNum" sz="quarter" idx="3"/>
          </p:nvPr>
        </p:nvSpPr>
        <p:spPr>
          <a:xfrm>
            <a:off x="3854939" y="9445170"/>
            <a:ext cx="2949099" cy="498931"/>
          </a:xfrm>
          <a:prstGeom prst="rect">
            <a:avLst/>
          </a:prstGeom>
        </p:spPr>
        <p:txBody>
          <a:bodyPr vert="horz" lIns="91440" tIns="45720" rIns="91440" bIns="45720" rtlCol="0" anchor="b"/>
          <a:lstStyle>
            <a:lvl1pPr algn="r">
              <a:defRPr sz="1200"/>
            </a:lvl1pPr>
          </a:lstStyle>
          <a:p>
            <a:fld id="{A4B93BCF-77DA-47FE-992C-A1AC06159604}" type="slidenum">
              <a:rPr lang="da-DK" smtClean="0"/>
              <a:t>‹nr.›</a:t>
            </a:fld>
            <a:endParaRPr lang="da-DK"/>
          </a:p>
        </p:txBody>
      </p:sp>
    </p:spTree>
    <p:extLst>
      <p:ext uri="{BB962C8B-B14F-4D97-AF65-F5344CB8AC3E}">
        <p14:creationId xmlns:p14="http://schemas.microsoft.com/office/powerpoint/2010/main" val="3320568082"/>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54939" y="0"/>
            <a:ext cx="2949099" cy="498932"/>
          </a:xfrm>
          <a:prstGeom prst="rect">
            <a:avLst/>
          </a:prstGeom>
        </p:spPr>
        <p:txBody>
          <a:bodyPr vert="horz" lIns="91440" tIns="45720" rIns="91440" bIns="45720" rtlCol="0"/>
          <a:lstStyle>
            <a:lvl1pPr algn="r">
              <a:defRPr sz="1200"/>
            </a:lvl1pPr>
          </a:lstStyle>
          <a:p>
            <a:fld id="{E275CA01-1850-41EB-BBB7-FB889B1CE5EE}" type="datetime2">
              <a:rPr lang="da-DK" smtClean="0"/>
              <a:t>16. juni 2026</a:t>
            </a:fld>
            <a:endParaRPr lang="da-DK"/>
          </a:p>
        </p:txBody>
      </p:sp>
      <p:sp>
        <p:nvSpPr>
          <p:cNvPr id="4" name="Pladsholder til slidebillede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9445170"/>
            <a:ext cx="2949099" cy="498931"/>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54939" y="9445170"/>
            <a:ext cx="2949099" cy="498931"/>
          </a:xfrm>
          <a:prstGeom prst="rect">
            <a:avLst/>
          </a:prstGeom>
        </p:spPr>
        <p:txBody>
          <a:bodyPr vert="horz" lIns="91440" tIns="45720" rIns="91440" bIns="45720" rtlCol="0" anchor="b"/>
          <a:lstStyle>
            <a:lvl1pPr algn="r">
              <a:defRPr sz="1200"/>
            </a:lvl1pPr>
          </a:lstStyle>
          <a:p>
            <a:fld id="{AA1FE3A2-A165-4E31-A522-9BB6D7BAC30B}" type="slidenum">
              <a:rPr lang="da-DK" smtClean="0"/>
              <a:t>‹nr.›</a:t>
            </a:fld>
            <a:endParaRPr lang="da-DK"/>
          </a:p>
        </p:txBody>
      </p:sp>
    </p:spTree>
    <p:extLst>
      <p:ext uri="{BB962C8B-B14F-4D97-AF65-F5344CB8AC3E}">
        <p14:creationId xmlns:p14="http://schemas.microsoft.com/office/powerpoint/2010/main" val="860637601"/>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3.png"/><Relationship Id="rId7" Type="http://schemas.openxmlformats.org/officeDocument/2006/relationships/hyperlink" Target="https://www.skyfish.com/p/sundhedsministeriet" TargetMode="External"/><Relationship Id="rId12"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0.png"/><Relationship Id="rId5" Type="http://schemas.openxmlformats.org/officeDocument/2006/relationships/image" Target="../media/image5.png"/><Relationship Id="rId10" Type="http://schemas.openxmlformats.org/officeDocument/2006/relationships/image" Target="../media/image9.png"/><Relationship Id="rId4" Type="http://schemas.openxmlformats.org/officeDocument/2006/relationships/image" Target="../media/image4.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2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xml"/><Relationship Id="rId4" Type="http://schemas.openxmlformats.org/officeDocument/2006/relationships/image" Target="../media/image1.emf"/></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png"/><Relationship Id="rId3" Type="http://schemas.openxmlformats.org/officeDocument/2006/relationships/image" Target="../media/image32.png"/><Relationship Id="rId7" Type="http://schemas.openxmlformats.org/officeDocument/2006/relationships/image" Target="../media/image36.png"/><Relationship Id="rId12" Type="http://schemas.openxmlformats.org/officeDocument/2006/relationships/image" Target="../media/image41.svg"/><Relationship Id="rId17" Type="http://schemas.openxmlformats.org/officeDocument/2006/relationships/image" Target="../media/image46.png"/><Relationship Id="rId2" Type="http://schemas.openxmlformats.org/officeDocument/2006/relationships/image" Target="../media/image31.png"/><Relationship Id="rId16" Type="http://schemas.openxmlformats.org/officeDocument/2006/relationships/image" Target="../media/image45.png"/><Relationship Id="rId1" Type="http://schemas.openxmlformats.org/officeDocument/2006/relationships/slideMaster" Target="../slideMasters/slideMaster1.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5" Type="http://schemas.openxmlformats.org/officeDocument/2006/relationships/image" Target="../media/image4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 Id="rId14" Type="http://schemas.openxmlformats.org/officeDocument/2006/relationships/image" Target="../media/image43.pn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RUGERGUIDE TIL POWERPOINT">
    <p:bg>
      <p:bgRef idx="1001">
        <a:schemeClr val="bg1"/>
      </p:bgRef>
    </p:bg>
    <p:spTree>
      <p:nvGrpSpPr>
        <p:cNvPr id="1" name=""/>
        <p:cNvGrpSpPr/>
        <p:nvPr/>
      </p:nvGrpSpPr>
      <p:grpSpPr>
        <a:xfrm>
          <a:off x="0" y="0"/>
          <a:ext cx="0" cy="0"/>
          <a:chOff x="0" y="0"/>
          <a:chExt cx="0" cy="0"/>
        </a:xfrm>
      </p:grpSpPr>
      <p:sp>
        <p:nvSpPr>
          <p:cNvPr id="36" name="Rektangel 35">
            <a:extLst>
              <a:ext uri="{FF2B5EF4-FFF2-40B4-BE49-F238E27FC236}">
                <a16:creationId xmlns:a16="http://schemas.microsoft.com/office/drawing/2014/main" id="{D755BB92-2E4C-439C-B49B-73B5318ABDB3}"/>
              </a:ext>
            </a:extLst>
          </p:cNvPr>
          <p:cNvSpPr/>
          <p:nvPr userDrawn="1"/>
        </p:nvSpPr>
        <p:spPr>
          <a:xfrm>
            <a:off x="0" y="0"/>
            <a:ext cx="12192000" cy="877397"/>
          </a:xfrm>
          <a:prstGeom prst="rect">
            <a:avLst/>
          </a:prstGeom>
          <a:solidFill>
            <a:srgbClr val="032133"/>
          </a:solidFill>
          <a:ln>
            <a:solidFill>
              <a:srgbClr val="0321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2" name="Tekstfelt 31">
            <a:extLst>
              <a:ext uri="{FF2B5EF4-FFF2-40B4-BE49-F238E27FC236}">
                <a16:creationId xmlns:a16="http://schemas.microsoft.com/office/drawing/2014/main" id="{DEDF6A30-DDB8-4DED-8223-0BF70850EDE7}"/>
              </a:ext>
            </a:extLst>
          </p:cNvPr>
          <p:cNvSpPr txBox="1"/>
          <p:nvPr userDrawn="1"/>
        </p:nvSpPr>
        <p:spPr>
          <a:xfrm>
            <a:off x="596632" y="286839"/>
            <a:ext cx="9569885" cy="338554"/>
          </a:xfrm>
          <a:prstGeom prst="rect">
            <a:avLst/>
          </a:prstGeom>
          <a:noFill/>
        </p:spPr>
        <p:txBody>
          <a:bodyPr wrap="square" rtlCol="0">
            <a:spAutoFit/>
          </a:bodyPr>
          <a:lstStyle/>
          <a:p>
            <a:r>
              <a:rPr lang="da-DK" sz="1600" dirty="0">
                <a:solidFill>
                  <a:schemeClr val="bg1"/>
                </a:solidFill>
                <a:latin typeface="+mj-lt"/>
              </a:rPr>
              <a:t>Førstehjælp til PowerPoint</a:t>
            </a:r>
          </a:p>
        </p:txBody>
      </p:sp>
      <p:sp>
        <p:nvSpPr>
          <p:cNvPr id="28" name="Tekstfelt 27">
            <a:extLst>
              <a:ext uri="{FF2B5EF4-FFF2-40B4-BE49-F238E27FC236}">
                <a16:creationId xmlns:a16="http://schemas.microsoft.com/office/drawing/2014/main" id="{6E40B002-8481-4B68-A8C5-8E2031FACFC2}"/>
              </a:ext>
            </a:extLst>
          </p:cNvPr>
          <p:cNvSpPr txBox="1"/>
          <p:nvPr userDrawn="1"/>
        </p:nvSpPr>
        <p:spPr>
          <a:xfrm>
            <a:off x="8823831" y="4844267"/>
            <a:ext cx="2778858" cy="1461939"/>
          </a:xfrm>
          <a:prstGeom prst="rect">
            <a:avLst/>
          </a:prstGeom>
          <a:noFill/>
        </p:spPr>
        <p:txBody>
          <a:bodyPr wrap="square">
            <a:spAutoFit/>
          </a:bodyPr>
          <a:lstStyle/>
          <a:p>
            <a:pPr marL="0" indent="0" eaLnBrk="1" hangingPunct="1">
              <a:spcAft>
                <a:spcPts val="600"/>
              </a:spcAft>
              <a:buFont typeface="Arial" panose="020B0604020202020204" pitchFamily="34" charset="0"/>
              <a:buNone/>
              <a:defRPr/>
            </a:pPr>
            <a:r>
              <a:rPr lang="da-DK" sz="900" b="1" i="0" dirty="0">
                <a:solidFill>
                  <a:schemeClr val="tx1"/>
                </a:solidFill>
                <a:latin typeface="+mj-lt"/>
                <a:cs typeface="Poppins Black" panose="00000A00000000000000" pitchFamily="2" charset="0"/>
              </a:rPr>
              <a:t>&gt; COPY / PASTE AF GAMLE SLIDES</a:t>
            </a:r>
          </a:p>
          <a:p>
            <a:pPr marL="0" indent="0" eaLnBrk="1" hangingPunct="1">
              <a:spcAft>
                <a:spcPts val="600"/>
              </a:spcAft>
              <a:buFont typeface="Arial" panose="020B0604020202020204" pitchFamily="34" charset="0"/>
              <a:buNone/>
              <a:defRPr/>
            </a:pPr>
            <a:r>
              <a:rPr lang="da-DK" altLang="da-DK" sz="800" b="1" i="0" noProof="1">
                <a:solidFill>
                  <a:schemeClr val="tx1"/>
                </a:solidFill>
                <a:latin typeface="Segoe UI Semilight" panose="020B0402040204020203" pitchFamily="34" charset="0"/>
                <a:cs typeface="Segoe UI Semilight" panose="020B0402040204020203" pitchFamily="34" charset="0"/>
              </a:rPr>
              <a:t>Best practice: </a:t>
            </a:r>
            <a:r>
              <a:rPr lang="da-DK" altLang="da-DK" sz="800" b="0" i="0" noProof="1">
                <a:solidFill>
                  <a:schemeClr val="tx1"/>
                </a:solidFill>
                <a:latin typeface="Segoe UI Semilight" panose="020B0402040204020203" pitchFamily="34" charset="0"/>
                <a:cs typeface="Segoe UI Semilight" panose="020B0402040204020203" pitchFamily="34" charset="0"/>
              </a:rPr>
              <a:t>Opret et slide i din nye præsentation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og kopier ét indholdselement ad gangen (fx kopier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al tekst fra én tekstboks).</a:t>
            </a:r>
          </a:p>
          <a:p>
            <a:pPr marL="0" indent="0" eaLnBrk="1" hangingPunct="1">
              <a:spcAft>
                <a:spcPts val="600"/>
              </a:spcAft>
              <a:buFont typeface="Arial" panose="020B0604020202020204" pitchFamily="34" charset="0"/>
              <a:buNone/>
              <a:defRPr/>
            </a:pPr>
            <a:r>
              <a:rPr lang="da-DK" altLang="da-DK" sz="800" b="0" noProof="1">
                <a:solidFill>
                  <a:schemeClr val="tx1"/>
                </a:solidFill>
                <a:latin typeface="Segoe UI Semilight" panose="020B0402040204020203" pitchFamily="34" charset="0"/>
                <a:cs typeface="Segoe UI Semilight" panose="020B0402040204020203" pitchFamily="34" charset="0"/>
              </a:rPr>
              <a:t>Eller kopier et helt slide over i din nye præsentation </a:t>
            </a:r>
            <a:br>
              <a:rPr lang="da-DK" altLang="da-DK" sz="800" b="0" noProof="1">
                <a:solidFill>
                  <a:schemeClr val="tx1"/>
                </a:solidFill>
                <a:latin typeface="Segoe UI Semilight" panose="020B0402040204020203" pitchFamily="34" charset="0"/>
                <a:cs typeface="Segoe UI Semilight" panose="020B0402040204020203" pitchFamily="34" charset="0"/>
              </a:rPr>
            </a:br>
            <a:r>
              <a:rPr lang="da-DK" altLang="da-DK" sz="800" b="0" noProof="1">
                <a:solidFill>
                  <a:schemeClr val="tx1"/>
                </a:solidFill>
                <a:latin typeface="Segoe UI Semilight" panose="020B0402040204020203" pitchFamily="34" charset="0"/>
                <a:cs typeface="Segoe UI Semilight" panose="020B0402040204020203" pitchFamily="34" charset="0"/>
              </a:rPr>
              <a:t>og vælg derefter et passende layout. </a:t>
            </a:r>
            <a:br>
              <a:rPr lang="da-DK" altLang="da-DK" sz="800" b="0" noProof="1">
                <a:solidFill>
                  <a:schemeClr val="tx1"/>
                </a:solidFill>
                <a:latin typeface="Segoe UI Semilight" panose="020B0402040204020203" pitchFamily="34" charset="0"/>
                <a:cs typeface="Segoe UI Semilight" panose="020B0402040204020203" pitchFamily="34" charset="0"/>
              </a:rPr>
            </a:br>
            <a:r>
              <a:rPr lang="da-DK" altLang="da-DK" sz="800" b="0" noProof="1">
                <a:solidFill>
                  <a:schemeClr val="tx1"/>
                </a:solidFill>
                <a:latin typeface="Segoe UI Semilight" panose="020B0402040204020203" pitchFamily="34" charset="0"/>
                <a:cs typeface="Segoe UI Semilight" panose="020B0402040204020203" pitchFamily="34" charset="0"/>
              </a:rPr>
              <a:t>Husk at slette de gamle, forkerte layouts (gå i Vis &gt; Slidemaster og slet dem).</a:t>
            </a:r>
          </a:p>
          <a:p>
            <a:pPr eaLnBrk="1" hangingPunct="1">
              <a:spcAft>
                <a:spcPts val="600"/>
              </a:spcAft>
              <a:defRPr/>
            </a:pPr>
            <a:endParaRPr lang="da-DK" altLang="da-DK" sz="800" b="0" i="0" noProof="1">
              <a:solidFill>
                <a:schemeClr val="tx1"/>
              </a:solidFill>
              <a:latin typeface="Poppins" pitchFamily="2" charset="77"/>
              <a:cs typeface="Poppins" pitchFamily="2" charset="77"/>
            </a:endParaRPr>
          </a:p>
        </p:txBody>
      </p:sp>
      <p:sp>
        <p:nvSpPr>
          <p:cNvPr id="29" name="Tekstfelt 28">
            <a:extLst>
              <a:ext uri="{FF2B5EF4-FFF2-40B4-BE49-F238E27FC236}">
                <a16:creationId xmlns:a16="http://schemas.microsoft.com/office/drawing/2014/main" id="{4F6DC9AB-7315-4903-AC87-5F8FBEDF6A9D}"/>
              </a:ext>
            </a:extLst>
          </p:cNvPr>
          <p:cNvSpPr txBox="1"/>
          <p:nvPr userDrawn="1"/>
        </p:nvSpPr>
        <p:spPr>
          <a:xfrm>
            <a:off x="1286507" y="3049227"/>
            <a:ext cx="2689006" cy="1508105"/>
          </a:xfrm>
          <a:prstGeom prst="rect">
            <a:avLst/>
          </a:prstGeom>
          <a:noFill/>
        </p:spPr>
        <p:txBody>
          <a:bodyPr wrap="square">
            <a:spAutoFit/>
          </a:bodyPr>
          <a:lstStyle/>
          <a:p>
            <a:pPr eaLnBrk="1" hangingPunct="1">
              <a:spcAft>
                <a:spcPts val="600"/>
              </a:spcAft>
              <a:defRPr/>
            </a:pPr>
            <a:r>
              <a:rPr lang="da-DK" sz="900" b="1" i="0" dirty="0">
                <a:solidFill>
                  <a:schemeClr val="tx1"/>
                </a:solidFill>
                <a:latin typeface="+mj-lt"/>
                <a:cs typeface="Poppins Black" panose="00000A00000000000000" pitchFamily="2" charset="0"/>
              </a:rPr>
              <a:t>&gt; SKRIFTTYPER</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altLang="da-DK" sz="800" b="1" i="0" noProof="1">
                <a:solidFill>
                  <a:schemeClr val="tx1"/>
                </a:solidFill>
                <a:latin typeface="Segoe UI Semilight" panose="020B0402040204020203" pitchFamily="34" charset="0"/>
                <a:cs typeface="Segoe UI Semilight" panose="020B0402040204020203" pitchFamily="34" charset="0"/>
              </a:rPr>
              <a:t>Brug typografien </a:t>
            </a:r>
            <a:r>
              <a:rPr lang="da-DK" altLang="da-DK" sz="800" b="1" i="0" u="sng" noProof="1">
                <a:solidFill>
                  <a:schemeClr val="tx1"/>
                </a:solidFill>
                <a:latin typeface="Segoe UI Semilight" panose="020B0402040204020203" pitchFamily="34" charset="0"/>
                <a:cs typeface="Segoe UI Semilight" panose="020B0402040204020203" pitchFamily="34" charset="0"/>
              </a:rPr>
              <a:t>Segoe UI</a:t>
            </a:r>
            <a:r>
              <a:rPr lang="da-DK" altLang="da-DK" sz="800" b="1" i="0" noProof="1">
                <a:solidFill>
                  <a:schemeClr val="tx1"/>
                </a:solidFill>
                <a:latin typeface="Segoe UI Semilight" panose="020B0402040204020203" pitchFamily="34" charset="0"/>
                <a:cs typeface="Segoe UI Semilight" panose="020B0402040204020203" pitchFamily="34" charset="0"/>
              </a:rPr>
              <a:t> i dine slides. </a:t>
            </a:r>
          </a:p>
          <a:p>
            <a:pPr eaLnBrk="1" hangingPunct="1">
              <a:spcAft>
                <a:spcPts val="600"/>
              </a:spcAft>
              <a:defRPr/>
            </a:pPr>
            <a:r>
              <a:rPr lang="da-DK" altLang="da-DK" sz="800" b="0" i="0" noProof="1">
                <a:solidFill>
                  <a:schemeClr val="tx1"/>
                </a:solidFill>
                <a:latin typeface="Segoe UI Semilight" panose="020B0402040204020203" pitchFamily="34" charset="0"/>
                <a:cs typeface="Segoe UI Semilight" panose="020B0402040204020203" pitchFamily="34" charset="0"/>
              </a:rPr>
              <a:t>Brug </a:t>
            </a:r>
            <a:r>
              <a:rPr lang="da-DK" altLang="da-DK" sz="800" b="1" i="0" noProof="1">
                <a:solidFill>
                  <a:schemeClr val="tx1"/>
                </a:solidFill>
                <a:latin typeface="Segoe UI Semilight" panose="020B0402040204020203" pitchFamily="34" charset="0"/>
                <a:cs typeface="Segoe UI Semilight" panose="020B0402040204020203" pitchFamily="34" charset="0"/>
              </a:rPr>
              <a:t>TAB</a:t>
            </a:r>
            <a:r>
              <a:rPr lang="da-DK" altLang="da-DK" sz="800" b="0" i="0" noProof="1">
                <a:solidFill>
                  <a:schemeClr val="tx1"/>
                </a:solidFill>
                <a:latin typeface="Segoe UI Semilight" panose="020B0402040204020203" pitchFamily="34" charset="0"/>
                <a:cs typeface="Segoe UI Semilight" panose="020B0402040204020203" pitchFamily="34" charset="0"/>
              </a:rPr>
              <a:t> for at gå frem i tekst-niveauer.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Klik </a:t>
            </a:r>
            <a:r>
              <a:rPr lang="da-DK" altLang="da-DK" sz="800" b="1" i="0" noProof="1">
                <a:solidFill>
                  <a:schemeClr val="tx1"/>
                </a:solidFill>
                <a:latin typeface="Segoe UI Semilight" panose="020B0402040204020203" pitchFamily="34" charset="0"/>
                <a:cs typeface="Segoe UI Semilight" panose="020B0402040204020203" pitchFamily="34" charset="0"/>
              </a:rPr>
              <a:t>ENTER</a:t>
            </a:r>
            <a:r>
              <a:rPr lang="da-DK" altLang="da-DK" sz="800" b="0" i="0" noProof="1">
                <a:solidFill>
                  <a:schemeClr val="tx1"/>
                </a:solidFill>
                <a:latin typeface="Segoe UI Semilight" panose="020B0402040204020203" pitchFamily="34" charset="0"/>
                <a:cs typeface="Segoe UI Semilight" panose="020B0402040204020203" pitchFamily="34" charset="0"/>
              </a:rPr>
              <a:t> og derefter </a:t>
            </a:r>
            <a:r>
              <a:rPr lang="da-DK" altLang="da-DK" sz="800" b="1" i="0" noProof="1">
                <a:solidFill>
                  <a:schemeClr val="tx1"/>
                </a:solidFill>
                <a:latin typeface="Segoe UI Semilight" panose="020B0402040204020203" pitchFamily="34" charset="0"/>
                <a:cs typeface="Segoe UI Semilight" panose="020B0402040204020203" pitchFamily="34" charset="0"/>
              </a:rPr>
              <a:t>TAB</a:t>
            </a:r>
            <a:r>
              <a:rPr lang="da-DK" altLang="da-DK" sz="800" b="0" i="0" noProof="1">
                <a:solidFill>
                  <a:schemeClr val="tx1"/>
                </a:solidFill>
                <a:latin typeface="Segoe UI Semilight" panose="020B0402040204020203" pitchFamily="34" charset="0"/>
                <a:cs typeface="Segoe UI Semilight" panose="020B0402040204020203" pitchFamily="34" charset="0"/>
              </a:rPr>
              <a:t> for at skifte fra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et niveau til det næste. For at gå tilbage i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tekstniveauer, brug </a:t>
            </a:r>
            <a:r>
              <a:rPr lang="da-DK" altLang="da-DK" sz="800" b="1" i="0" noProof="1">
                <a:solidFill>
                  <a:schemeClr val="tx1"/>
                </a:solidFill>
                <a:latin typeface="Segoe UI Semilight" panose="020B0402040204020203" pitchFamily="34" charset="0"/>
                <a:cs typeface="Segoe UI Semilight" panose="020B0402040204020203" pitchFamily="34" charset="0"/>
              </a:rPr>
              <a:t>SHIFT+TAB.</a:t>
            </a:r>
          </a:p>
          <a:p>
            <a:pPr eaLnBrk="1" hangingPunct="1">
              <a:spcAft>
                <a:spcPts val="600"/>
              </a:spcAft>
              <a:defRPr/>
            </a:pP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Alternativt kan </a:t>
            </a:r>
            <a:r>
              <a:rPr lang="da-DK" altLang="da-DK" sz="800" b="1" i="0" noProof="1">
                <a:solidFill>
                  <a:schemeClr val="tx1"/>
                </a:solidFill>
                <a:latin typeface="Segoe UI Semilight" panose="020B0402040204020203" pitchFamily="34" charset="0"/>
                <a:cs typeface="Segoe UI Semilight" panose="020B0402040204020203" pitchFamily="34" charset="0"/>
              </a:rPr>
              <a:t>F</a:t>
            </a:r>
            <a:r>
              <a:rPr lang="da-DK" sz="800" b="1" i="0" noProof="1">
                <a:solidFill>
                  <a:schemeClr val="tx1"/>
                </a:solidFill>
                <a:latin typeface="Segoe UI Semilight" panose="020B0402040204020203" pitchFamily="34" charset="0"/>
                <a:cs typeface="Segoe UI Semilight" panose="020B0402040204020203" pitchFamily="34" charset="0"/>
              </a:rPr>
              <a:t>orøg</a:t>
            </a:r>
            <a:r>
              <a:rPr lang="da-DK" sz="800" b="0" i="0" noProof="1">
                <a:solidFill>
                  <a:schemeClr val="tx1"/>
                </a:solidFill>
                <a:latin typeface="Segoe UI Semilight" panose="020B0402040204020203" pitchFamily="34" charset="0"/>
                <a:cs typeface="Segoe UI Semilight" panose="020B0402040204020203" pitchFamily="34" charset="0"/>
              </a:rPr>
              <a:t> og </a:t>
            </a:r>
            <a:r>
              <a:rPr lang="da-DK" sz="800" b="1" i="0" noProof="1">
                <a:solidFill>
                  <a:schemeClr val="tx1"/>
                </a:solidFill>
                <a:latin typeface="Segoe UI Semilight" panose="020B0402040204020203" pitchFamily="34" charset="0"/>
                <a:cs typeface="Segoe UI Semilight" panose="020B0402040204020203" pitchFamily="34" charset="0"/>
              </a:rPr>
              <a:t>Formindsk</a:t>
            </a:r>
            <a:r>
              <a:rPr lang="da-DK" sz="800" b="0" i="0" noProof="1">
                <a:solidFill>
                  <a:schemeClr val="tx1"/>
                </a:solidFill>
                <a:latin typeface="Segoe UI Semilight" panose="020B0402040204020203" pitchFamily="34" charset="0"/>
                <a:cs typeface="Segoe UI Semilight" panose="020B0402040204020203" pitchFamily="34" charset="0"/>
              </a:rPr>
              <a:t> </a:t>
            </a:r>
            <a:br>
              <a:rPr lang="da-DK" sz="800" b="0" i="0" noProof="1">
                <a:solidFill>
                  <a:schemeClr val="tx1"/>
                </a:solidFill>
                <a:latin typeface="Segoe UI Semilight" panose="020B0402040204020203" pitchFamily="34" charset="0"/>
                <a:cs typeface="Segoe UI Semilight" panose="020B0402040204020203" pitchFamily="34" charset="0"/>
              </a:rPr>
            </a:br>
            <a:r>
              <a:rPr lang="da-DK" sz="800" b="0" i="0" noProof="1">
                <a:solidFill>
                  <a:schemeClr val="tx1"/>
                </a:solidFill>
                <a:latin typeface="Segoe UI Semilight" panose="020B0402040204020203" pitchFamily="34" charset="0"/>
                <a:cs typeface="Segoe UI Semilight" panose="020B0402040204020203" pitchFamily="34" charset="0"/>
              </a:rPr>
              <a:t>listeniveau bruges. </a:t>
            </a:r>
            <a:endParaRPr lang="da-DK" altLang="da-DK" sz="800" b="0" i="0" noProof="1">
              <a:solidFill>
                <a:schemeClr val="tx1"/>
              </a:solidFill>
              <a:latin typeface="Segoe UI Semilight" panose="020B0402040204020203" pitchFamily="34" charset="0"/>
              <a:cs typeface="Segoe UI Semilight" panose="020B0402040204020203" pitchFamily="34" charset="0"/>
            </a:endParaRPr>
          </a:p>
        </p:txBody>
      </p:sp>
      <p:sp>
        <p:nvSpPr>
          <p:cNvPr id="30" name="Tekstfelt 29">
            <a:extLst>
              <a:ext uri="{FF2B5EF4-FFF2-40B4-BE49-F238E27FC236}">
                <a16:creationId xmlns:a16="http://schemas.microsoft.com/office/drawing/2014/main" id="{1DD7ED04-3DE6-457B-94F4-DCAD5CEE6AB5}"/>
              </a:ext>
            </a:extLst>
          </p:cNvPr>
          <p:cNvSpPr txBox="1"/>
          <p:nvPr userDrawn="1"/>
        </p:nvSpPr>
        <p:spPr>
          <a:xfrm>
            <a:off x="1286507" y="1297941"/>
            <a:ext cx="2689006" cy="150810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900" b="1" i="0" dirty="0">
                <a:solidFill>
                  <a:schemeClr val="tx1"/>
                </a:solidFill>
                <a:latin typeface="+mj-lt"/>
                <a:cs typeface="Poppins Black" panose="00000A00000000000000" pitchFamily="2" charset="0"/>
              </a:rPr>
              <a:t>&gt; VARIÈR MELLEM DINE SLIDES</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sz="800" b="1" i="0" dirty="0">
                <a:solidFill>
                  <a:schemeClr val="tx1"/>
                </a:solidFill>
                <a:latin typeface="Segoe UI Semilight" panose="020B0402040204020203" pitchFamily="34" charset="0"/>
                <a:cs typeface="Segoe UI Semilight" panose="020B0402040204020203" pitchFamily="34" charset="0"/>
              </a:rPr>
              <a:t>1. </a:t>
            </a:r>
            <a:r>
              <a:rPr lang="da-DK" altLang="da-DK" sz="800" b="0" i="0" noProof="1">
                <a:solidFill>
                  <a:schemeClr val="tx1"/>
                </a:solidFill>
                <a:latin typeface="Segoe UI Semilight" panose="020B0402040204020203" pitchFamily="34" charset="0"/>
                <a:cs typeface="Segoe UI Semilight" panose="020B0402040204020203" pitchFamily="34" charset="0"/>
              </a:rPr>
              <a:t>Klik på menupunktet </a:t>
            </a:r>
            <a:r>
              <a:rPr lang="da-DK" altLang="da-DK" sz="800" b="1" i="0" noProof="1">
                <a:solidFill>
                  <a:schemeClr val="tx1"/>
                </a:solidFill>
                <a:latin typeface="Segoe UI Semilight" panose="020B0402040204020203" pitchFamily="34" charset="0"/>
                <a:cs typeface="Segoe UI Semilight" panose="020B0402040204020203" pitchFamily="34" charset="0"/>
              </a:rPr>
              <a:t>Nyt Slide</a:t>
            </a:r>
            <a:r>
              <a:rPr lang="da-DK" altLang="da-DK" sz="800" b="0" i="0" noProof="1">
                <a:solidFill>
                  <a:schemeClr val="tx1"/>
                </a:solidFill>
                <a:latin typeface="Segoe UI Semilight" panose="020B0402040204020203" pitchFamily="34" charset="0"/>
                <a:cs typeface="Segoe UI Semilight" panose="020B0402040204020203" pitchFamily="34" charset="0"/>
              </a:rPr>
              <a:t> under fanen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Hjem for at indsætte et nyt standardslide.</a:t>
            </a:r>
          </a:p>
          <a:p>
            <a:pPr marL="0" marR="0" lvl="0" indent="0" algn="l" defTabSz="914400" rtl="0" eaLnBrk="1" fontAlgn="auto" latinLnBrk="0" hangingPunct="1">
              <a:lnSpc>
                <a:spcPct val="100000"/>
              </a:lnSpc>
              <a:spcBef>
                <a:spcPts val="0"/>
              </a:spcBef>
              <a:spcAft>
                <a:spcPts val="600"/>
              </a:spcAft>
              <a:buClrTx/>
              <a:buSzTx/>
              <a:buFontTx/>
              <a:buNone/>
              <a:tabLst/>
              <a:defRPr/>
            </a:pPr>
            <a:br>
              <a:rPr lang="da-DK" altLang="da-DK" sz="800" b="1"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2. </a:t>
            </a:r>
            <a:r>
              <a:rPr lang="da-DK" altLang="da-DK" sz="800" b="0" i="0" noProof="1">
                <a:solidFill>
                  <a:schemeClr val="tx1"/>
                </a:solidFill>
                <a:latin typeface="Segoe UI Semilight" panose="020B0402040204020203" pitchFamily="34" charset="0"/>
                <a:cs typeface="Segoe UI Semilight" panose="020B0402040204020203" pitchFamily="34" charset="0"/>
              </a:rPr>
              <a:t>Klik på pilen</a:t>
            </a:r>
            <a:r>
              <a:rPr lang="da-DK" altLang="da-DK" sz="800" b="0" i="0" baseline="0" noProof="1">
                <a:solidFill>
                  <a:schemeClr val="tx1"/>
                </a:solidFill>
                <a:latin typeface="Segoe UI Semilight" panose="020B0402040204020203" pitchFamily="34" charset="0"/>
                <a:cs typeface="Segoe UI Semilight" panose="020B0402040204020203" pitchFamily="34" charset="0"/>
              </a:rPr>
              <a:t> ved siden af Layout for </a:t>
            </a:r>
            <a:br>
              <a:rPr lang="da-DK" altLang="da-DK" sz="800" b="0" i="0" baseline="0" noProof="1">
                <a:solidFill>
                  <a:schemeClr val="tx1"/>
                </a:solidFill>
                <a:latin typeface="Segoe UI Semilight" panose="020B0402040204020203" pitchFamily="34" charset="0"/>
                <a:cs typeface="Segoe UI Semilight" panose="020B0402040204020203" pitchFamily="34" charset="0"/>
              </a:rPr>
            </a:br>
            <a:r>
              <a:rPr lang="da-DK" altLang="da-DK" sz="800" b="0" i="0" baseline="0" noProof="1">
                <a:solidFill>
                  <a:schemeClr val="tx1"/>
                </a:solidFill>
                <a:latin typeface="Segoe UI Semilight" panose="020B0402040204020203" pitchFamily="34" charset="0"/>
                <a:cs typeface="Segoe UI Semilight" panose="020B0402040204020203" pitchFamily="34" charset="0"/>
              </a:rPr>
              <a:t>at ændre slidets layout.</a:t>
            </a:r>
            <a:br>
              <a:rPr lang="da-DK" altLang="da-DK" sz="800" b="0" i="0" baseline="0" noProof="1">
                <a:solidFill>
                  <a:schemeClr val="tx1"/>
                </a:solidFill>
                <a:latin typeface="Segoe UI Semilight" panose="020B0402040204020203" pitchFamily="34" charset="0"/>
                <a:cs typeface="Segoe UI Semilight" panose="020B0402040204020203" pitchFamily="34" charset="0"/>
              </a:rPr>
            </a:br>
            <a:endParaRPr lang="da-DK" altLang="da-DK" sz="800" b="0" i="0" noProof="1">
              <a:solidFill>
                <a:schemeClr val="tx1"/>
              </a:solidFill>
              <a:latin typeface="Segoe UI Semilight" panose="020B0402040204020203" pitchFamily="34" charset="0"/>
              <a:cs typeface="Segoe UI Semilight" panose="020B0402040204020203"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800" b="1" i="0" noProof="1">
                <a:solidFill>
                  <a:schemeClr val="tx1"/>
                </a:solidFill>
                <a:latin typeface="Segoe UI Semilight" panose="020B0402040204020203" pitchFamily="34" charset="0"/>
                <a:cs typeface="Segoe UI Semilight" panose="020B0402040204020203" pitchFamily="34" charset="0"/>
              </a:rPr>
              <a:t>3. </a:t>
            </a:r>
            <a:r>
              <a:rPr lang="da-DK" altLang="da-DK" sz="800" b="0" i="0" noProof="1">
                <a:solidFill>
                  <a:schemeClr val="tx1"/>
                </a:solidFill>
                <a:latin typeface="Segoe UI Semilight" panose="020B0402040204020203" pitchFamily="34" charset="0"/>
                <a:cs typeface="Segoe UI Semilight" panose="020B0402040204020203" pitchFamily="34" charset="0"/>
              </a:rPr>
              <a:t>Vælg Nulstil for at nulstille slidelayoutet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til oprindelige design. </a:t>
            </a:r>
          </a:p>
        </p:txBody>
      </p:sp>
      <p:sp>
        <p:nvSpPr>
          <p:cNvPr id="31" name="Tekstfelt 30">
            <a:extLst>
              <a:ext uri="{FF2B5EF4-FFF2-40B4-BE49-F238E27FC236}">
                <a16:creationId xmlns:a16="http://schemas.microsoft.com/office/drawing/2014/main" id="{29180B2F-DAA0-42A2-8842-4D1ACF569470}"/>
              </a:ext>
            </a:extLst>
          </p:cNvPr>
          <p:cNvSpPr txBox="1"/>
          <p:nvPr userDrawn="1"/>
        </p:nvSpPr>
        <p:spPr>
          <a:xfrm>
            <a:off x="1286507" y="4844267"/>
            <a:ext cx="2689006" cy="1384995"/>
          </a:xfrm>
          <a:prstGeom prst="rect">
            <a:avLst/>
          </a:prstGeom>
          <a:noFill/>
        </p:spPr>
        <p:txBody>
          <a:bodyPr wrap="square">
            <a:spAutoFit/>
          </a:bodyPr>
          <a:lstStyle/>
          <a:p>
            <a:pPr eaLnBrk="1" hangingPunct="1">
              <a:spcAft>
                <a:spcPts val="600"/>
              </a:spcAft>
              <a:defRPr/>
            </a:pPr>
            <a:r>
              <a:rPr lang="da-DK" sz="900" b="1" i="0" dirty="0">
                <a:solidFill>
                  <a:schemeClr val="tx1"/>
                </a:solidFill>
                <a:latin typeface="+mj-lt"/>
                <a:cs typeface="Poppins Black" panose="00000A00000000000000" pitchFamily="2" charset="0"/>
              </a:rPr>
              <a:t>&gt; INDSÆT SIDETAL ELLER DATO</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altLang="da-DK" sz="800" b="0" i="0" noProof="1">
                <a:solidFill>
                  <a:schemeClr val="tx1"/>
                </a:solidFill>
                <a:latin typeface="Segoe UI Semilight" panose="020B0402040204020203" pitchFamily="34" charset="0"/>
                <a:cs typeface="Segoe UI Semilight" panose="020B0402040204020203" pitchFamily="34" charset="0"/>
              </a:rPr>
              <a:t>Tilpas sidehoved- og fod som det sidste i din præsentation, så ændringerne går igennem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på alle slides.</a:t>
            </a:r>
          </a:p>
          <a:p>
            <a:pPr eaLnBrk="1" hangingPunct="1">
              <a:spcAft>
                <a:spcPts val="600"/>
              </a:spcAft>
              <a:defRPr/>
            </a:pPr>
            <a:r>
              <a:rPr lang="da-DK" altLang="da-DK" sz="800" b="0" i="0" noProof="1">
                <a:solidFill>
                  <a:schemeClr val="tx1"/>
                </a:solidFill>
                <a:latin typeface="Segoe UI Semilight" panose="020B0402040204020203" pitchFamily="34" charset="0"/>
                <a:cs typeface="Segoe UI Semilight" panose="020B0402040204020203" pitchFamily="34" charset="0"/>
              </a:rPr>
              <a:t>Klik </a:t>
            </a:r>
            <a:r>
              <a:rPr lang="da-DK" altLang="da-DK" sz="800" b="1" i="0" noProof="1">
                <a:solidFill>
                  <a:schemeClr val="tx1"/>
                </a:solidFill>
                <a:latin typeface="Segoe UI Semilight" panose="020B0402040204020203" pitchFamily="34" charset="0"/>
                <a:cs typeface="Segoe UI Semilight" panose="020B0402040204020203" pitchFamily="34" charset="0"/>
              </a:rPr>
              <a:t>Sidehoved</a:t>
            </a:r>
            <a:r>
              <a:rPr lang="da-DK" altLang="da-DK" sz="800" b="0" i="0" noProof="1">
                <a:solidFill>
                  <a:schemeClr val="tx1"/>
                </a:solidFill>
                <a:latin typeface="Segoe UI Semilight" panose="020B0402040204020203" pitchFamily="34" charset="0"/>
                <a:cs typeface="Segoe UI Semilight" panose="020B0402040204020203" pitchFamily="34" charset="0"/>
              </a:rPr>
              <a:t> og </a:t>
            </a:r>
            <a:r>
              <a:rPr lang="da-DK" altLang="da-DK" sz="800" b="1" i="0" noProof="1">
                <a:solidFill>
                  <a:schemeClr val="tx1"/>
                </a:solidFill>
                <a:latin typeface="Segoe UI Semilight" panose="020B0402040204020203" pitchFamily="34" charset="0"/>
                <a:cs typeface="Segoe UI Semilight" panose="020B0402040204020203" pitchFamily="34" charset="0"/>
              </a:rPr>
              <a:t>Sidefod</a:t>
            </a:r>
            <a:r>
              <a:rPr lang="da-DK" altLang="da-DK" sz="800" b="0" i="0" noProof="1">
                <a:solidFill>
                  <a:schemeClr val="tx1"/>
                </a:solidFill>
                <a:latin typeface="Segoe UI Semilight" panose="020B0402040204020203" pitchFamily="34" charset="0"/>
                <a:cs typeface="Segoe UI Semilight" panose="020B0402040204020203" pitchFamily="34" charset="0"/>
              </a:rPr>
              <a:t> under fanen Indsæt (indtast evt. tekst i sidefod).</a:t>
            </a:r>
          </a:p>
          <a:p>
            <a:pPr eaLnBrk="1" hangingPunct="1">
              <a:spcAft>
                <a:spcPts val="600"/>
              </a:spcAft>
              <a:defRPr/>
            </a:pPr>
            <a:r>
              <a:rPr lang="da-DK" altLang="da-DK" sz="800" b="0" i="0" noProof="1">
                <a:solidFill>
                  <a:schemeClr val="tx1"/>
                </a:solidFill>
                <a:latin typeface="Segoe UI Semilight" panose="020B0402040204020203" pitchFamily="34" charset="0"/>
                <a:cs typeface="Segoe UI Semilight" panose="020B0402040204020203" pitchFamily="34" charset="0"/>
              </a:rPr>
              <a:t>Vælg </a:t>
            </a:r>
            <a:r>
              <a:rPr lang="da-DK" altLang="da-DK" sz="800" b="1" i="0" noProof="1">
                <a:solidFill>
                  <a:schemeClr val="tx1"/>
                </a:solidFill>
                <a:latin typeface="Segoe UI Semilight" panose="020B0402040204020203" pitchFamily="34" charset="0"/>
                <a:cs typeface="Segoe UI Semilight" panose="020B0402040204020203" pitchFamily="34" charset="0"/>
              </a:rPr>
              <a:t>Anvend på alle </a:t>
            </a:r>
            <a:r>
              <a:rPr lang="da-DK" altLang="da-DK" sz="800" b="0" i="0" noProof="1">
                <a:solidFill>
                  <a:schemeClr val="tx1"/>
                </a:solidFill>
                <a:latin typeface="Segoe UI Semilight" panose="020B0402040204020203" pitchFamily="34" charset="0"/>
                <a:cs typeface="Segoe UI Semilight" panose="020B0402040204020203" pitchFamily="34" charset="0"/>
              </a:rPr>
              <a:t>eller </a:t>
            </a:r>
            <a:r>
              <a:rPr lang="da-DK" altLang="da-DK" sz="800" b="1" i="0" noProof="1">
                <a:solidFill>
                  <a:schemeClr val="tx1"/>
                </a:solidFill>
                <a:latin typeface="Segoe UI Semilight" panose="020B0402040204020203" pitchFamily="34" charset="0"/>
                <a:cs typeface="Segoe UI Semilight" panose="020B0402040204020203" pitchFamily="34" charset="0"/>
              </a:rPr>
              <a:t>Anvend</a:t>
            </a:r>
            <a:r>
              <a:rPr lang="da-DK" altLang="da-DK" sz="800" b="0" i="0" noProof="1">
                <a:solidFill>
                  <a:schemeClr val="tx1"/>
                </a:solidFill>
                <a:latin typeface="Segoe UI Semilight" panose="020B0402040204020203" pitchFamily="34" charset="0"/>
                <a:cs typeface="Segoe UI Semilight" panose="020B0402040204020203" pitchFamily="34" charset="0"/>
              </a:rPr>
              <a:t>, hvis det kun skal være på et enkelt slide.</a:t>
            </a:r>
          </a:p>
        </p:txBody>
      </p:sp>
      <p:pic>
        <p:nvPicPr>
          <p:cNvPr id="33" name="Billede 32">
            <a:extLst>
              <a:ext uri="{FF2B5EF4-FFF2-40B4-BE49-F238E27FC236}">
                <a16:creationId xmlns:a16="http://schemas.microsoft.com/office/drawing/2014/main" id="{FB394E70-B5B3-48AE-A569-1833F4FF79C7}"/>
              </a:ext>
            </a:extLst>
          </p:cNvPr>
          <p:cNvPicPr>
            <a:picLocks noChangeAspect="1"/>
          </p:cNvPicPr>
          <p:nvPr userDrawn="1"/>
        </p:nvPicPr>
        <p:blipFill rotWithShape="1">
          <a:blip r:embed="rId2"/>
          <a:srcRect l="3031"/>
          <a:stretch/>
        </p:blipFill>
        <p:spPr>
          <a:xfrm>
            <a:off x="702557" y="2500001"/>
            <a:ext cx="536739" cy="186810"/>
          </a:xfrm>
          <a:prstGeom prst="rect">
            <a:avLst/>
          </a:prstGeom>
          <a:ln>
            <a:solidFill>
              <a:schemeClr val="bg1">
                <a:lumMod val="85000"/>
              </a:schemeClr>
            </a:solidFill>
          </a:ln>
        </p:spPr>
      </p:pic>
      <p:pic>
        <p:nvPicPr>
          <p:cNvPr id="34" name="Picture 19">
            <a:extLst>
              <a:ext uri="{FF2B5EF4-FFF2-40B4-BE49-F238E27FC236}">
                <a16:creationId xmlns:a16="http://schemas.microsoft.com/office/drawing/2014/main" id="{0C4DC8E9-7034-441A-B124-A484F2D11D1A}"/>
              </a:ext>
            </a:extLst>
          </p:cNvPr>
          <p:cNvPicPr>
            <a:picLocks noChangeAspect="1"/>
          </p:cNvPicPr>
          <p:nvPr userDrawn="1"/>
        </p:nvPicPr>
        <p:blipFill rotWithShape="1">
          <a:blip r:embed="rId3"/>
          <a:srcRect t="4921"/>
          <a:stretch/>
        </p:blipFill>
        <p:spPr>
          <a:xfrm>
            <a:off x="710835" y="2068924"/>
            <a:ext cx="528461" cy="186810"/>
          </a:xfrm>
          <a:prstGeom prst="rect">
            <a:avLst/>
          </a:prstGeom>
          <a:ln>
            <a:solidFill>
              <a:schemeClr val="bg1">
                <a:lumMod val="85000"/>
              </a:schemeClr>
            </a:solidFill>
          </a:ln>
        </p:spPr>
      </p:pic>
      <p:pic>
        <p:nvPicPr>
          <p:cNvPr id="35" name="Billede 34">
            <a:extLst>
              <a:ext uri="{FF2B5EF4-FFF2-40B4-BE49-F238E27FC236}">
                <a16:creationId xmlns:a16="http://schemas.microsoft.com/office/drawing/2014/main" id="{9E463D34-4E4B-409B-99F8-5C2B341831B4}"/>
              </a:ext>
            </a:extLst>
          </p:cNvPr>
          <p:cNvPicPr>
            <a:picLocks noChangeAspect="1"/>
          </p:cNvPicPr>
          <p:nvPr userDrawn="1"/>
        </p:nvPicPr>
        <p:blipFill>
          <a:blip r:embed="rId4"/>
          <a:stretch>
            <a:fillRect/>
          </a:stretch>
        </p:blipFill>
        <p:spPr>
          <a:xfrm>
            <a:off x="980312" y="1619815"/>
            <a:ext cx="258984" cy="271721"/>
          </a:xfrm>
          <a:prstGeom prst="rect">
            <a:avLst/>
          </a:prstGeom>
          <a:ln>
            <a:solidFill>
              <a:schemeClr val="bg1">
                <a:lumMod val="85000"/>
              </a:schemeClr>
            </a:solidFill>
          </a:ln>
        </p:spPr>
      </p:pic>
      <p:pic>
        <p:nvPicPr>
          <p:cNvPr id="37" name="Billede 36">
            <a:extLst>
              <a:ext uri="{FF2B5EF4-FFF2-40B4-BE49-F238E27FC236}">
                <a16:creationId xmlns:a16="http://schemas.microsoft.com/office/drawing/2014/main" id="{4788134B-1D0F-4B76-9DD6-7F5492EA5B08}"/>
              </a:ext>
            </a:extLst>
          </p:cNvPr>
          <p:cNvPicPr>
            <a:picLocks noChangeAspect="1"/>
          </p:cNvPicPr>
          <p:nvPr userDrawn="1"/>
        </p:nvPicPr>
        <p:blipFill rotWithShape="1">
          <a:blip r:embed="rId5"/>
          <a:srcRect l="6949" r="7519" b="12060"/>
          <a:stretch/>
        </p:blipFill>
        <p:spPr>
          <a:xfrm>
            <a:off x="753555" y="4248038"/>
            <a:ext cx="485741" cy="202662"/>
          </a:xfrm>
          <a:prstGeom prst="rect">
            <a:avLst/>
          </a:prstGeom>
          <a:ln w="3175">
            <a:solidFill>
              <a:schemeClr val="bg1">
                <a:lumMod val="85000"/>
              </a:schemeClr>
            </a:solidFill>
          </a:ln>
        </p:spPr>
      </p:pic>
      <p:pic>
        <p:nvPicPr>
          <p:cNvPr id="39" name="Billede 38">
            <a:extLst>
              <a:ext uri="{FF2B5EF4-FFF2-40B4-BE49-F238E27FC236}">
                <a16:creationId xmlns:a16="http://schemas.microsoft.com/office/drawing/2014/main" id="{4F0B84B8-8B56-4E7C-97F5-36787E89A93A}"/>
              </a:ext>
            </a:extLst>
          </p:cNvPr>
          <p:cNvPicPr>
            <a:picLocks noChangeAspect="1"/>
          </p:cNvPicPr>
          <p:nvPr userDrawn="1"/>
        </p:nvPicPr>
        <p:blipFill>
          <a:blip r:embed="rId6"/>
          <a:stretch>
            <a:fillRect/>
          </a:stretch>
        </p:blipFill>
        <p:spPr>
          <a:xfrm>
            <a:off x="928272" y="5165787"/>
            <a:ext cx="311024" cy="340645"/>
          </a:xfrm>
          <a:prstGeom prst="rect">
            <a:avLst/>
          </a:prstGeom>
          <a:ln>
            <a:solidFill>
              <a:schemeClr val="bg1">
                <a:lumMod val="85000"/>
              </a:schemeClr>
            </a:solidFill>
          </a:ln>
        </p:spPr>
      </p:pic>
      <p:sp>
        <p:nvSpPr>
          <p:cNvPr id="40" name="Tekstfelt 39">
            <a:extLst>
              <a:ext uri="{FF2B5EF4-FFF2-40B4-BE49-F238E27FC236}">
                <a16:creationId xmlns:a16="http://schemas.microsoft.com/office/drawing/2014/main" id="{E141B9D6-C45C-4140-9B28-9342D0AE5901}"/>
              </a:ext>
            </a:extLst>
          </p:cNvPr>
          <p:cNvSpPr txBox="1"/>
          <p:nvPr userDrawn="1"/>
        </p:nvSpPr>
        <p:spPr>
          <a:xfrm>
            <a:off x="5013469" y="1297941"/>
            <a:ext cx="2772972" cy="193899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900" b="1" i="0" dirty="0">
                <a:solidFill>
                  <a:schemeClr val="tx1"/>
                </a:solidFill>
                <a:latin typeface="+mj-lt"/>
                <a:cs typeface="Poppins Black" panose="00000A00000000000000" pitchFamily="2" charset="0"/>
              </a:rPr>
              <a:t>&gt; INDSÆT BILLEDER</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sz="800" b="0" i="0" noProof="1">
                <a:solidFill>
                  <a:schemeClr val="tx1"/>
                </a:solidFill>
                <a:latin typeface="Segoe UI Semilight" panose="020B0402040204020203" pitchFamily="34" charset="0"/>
                <a:cs typeface="Segoe UI Semilight" panose="020B0402040204020203" pitchFamily="34" charset="0"/>
              </a:rPr>
              <a:t>Klik på dette ikon i dine slides, vælg billede og </a:t>
            </a:r>
            <a:br>
              <a:rPr lang="da-DK" sz="800" b="0" i="0" noProof="1">
                <a:solidFill>
                  <a:schemeClr val="tx1"/>
                </a:solidFill>
                <a:latin typeface="Segoe UI Semilight" panose="020B0402040204020203" pitchFamily="34" charset="0"/>
                <a:cs typeface="Segoe UI Semilight" panose="020B0402040204020203" pitchFamily="34" charset="0"/>
              </a:rPr>
            </a:br>
            <a:r>
              <a:rPr lang="da-DK" sz="800" b="0" i="0" noProof="1">
                <a:solidFill>
                  <a:schemeClr val="tx1"/>
                </a:solidFill>
                <a:latin typeface="Segoe UI Semilight" panose="020B0402040204020203" pitchFamily="34" charset="0"/>
                <a:cs typeface="Segoe UI Semilight" panose="020B0402040204020203" pitchFamily="34" charset="0"/>
              </a:rPr>
              <a:t>klik </a:t>
            </a:r>
            <a:r>
              <a:rPr lang="da-DK" sz="800" b="1" i="0" noProof="1">
                <a:solidFill>
                  <a:schemeClr val="tx1"/>
                </a:solidFill>
                <a:latin typeface="Segoe UI Semilight" panose="020B0402040204020203" pitchFamily="34" charset="0"/>
                <a:cs typeface="Segoe UI Semilight" panose="020B0402040204020203" pitchFamily="34" charset="0"/>
              </a:rPr>
              <a:t>Indsæt.</a:t>
            </a:r>
            <a:endParaRPr lang="en-GB" sz="800" b="1" i="0" noProof="1">
              <a:solidFill>
                <a:schemeClr val="tx1"/>
              </a:solidFill>
              <a:latin typeface="Segoe UI Semilight" panose="020B0402040204020203" pitchFamily="34" charset="0"/>
              <a:cs typeface="Segoe UI Semilight" panose="020B0402040204020203"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800" b="0" i="0" noProof="1">
                <a:solidFill>
                  <a:schemeClr val="tx1"/>
                </a:solidFill>
                <a:latin typeface="Segoe UI Semilight" panose="020B0402040204020203" pitchFamily="34" charset="0"/>
                <a:cs typeface="Segoe UI Semilight" panose="020B0402040204020203" pitchFamily="34" charset="0"/>
              </a:rPr>
              <a:t>Departementets officielle fotos til dine slides findes ved at klikke </a:t>
            </a:r>
            <a:r>
              <a:rPr lang="da-DK" altLang="da-DK" sz="800" b="1" i="0" u="none" noProof="1">
                <a:solidFill>
                  <a:schemeClr val="tx1"/>
                </a:solidFill>
                <a:latin typeface="Segoe UI Semilight" panose="020B0402040204020203" pitchFamily="34" charset="0"/>
                <a:cs typeface="Segoe UI Semilight" panose="020B0402040204020203" pitchFamily="34" charset="0"/>
                <a:hlinkClick r:id="rId7">
                  <a:extLst>
                    <a:ext uri="{A12FA001-AC4F-418D-AE19-62706E023703}">
                      <ahyp:hlinkClr xmlns:ahyp="http://schemas.microsoft.com/office/drawing/2018/hyperlinkcolor" val="tx"/>
                    </a:ext>
                  </a:extLst>
                </a:hlinkClick>
              </a:rPr>
              <a:t>her</a:t>
            </a:r>
            <a:r>
              <a:rPr lang="da-DK" altLang="da-DK" sz="800" b="1" i="0" u="none" noProof="1">
                <a:solidFill>
                  <a:schemeClr val="tx1"/>
                </a:solidFill>
                <a:latin typeface="Segoe UI Semilight" panose="020B0402040204020203" pitchFamily="34" charset="0"/>
                <a:cs typeface="Segoe UI Semilight" panose="020B0402040204020203" pitchFamily="34" charset="0"/>
              </a:rPr>
              <a:t>. </a:t>
            </a:r>
            <a:br>
              <a:rPr lang="da-DK" altLang="da-DK" sz="800" b="1" i="0" u="none"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Alternativt kan billederne findes ved at klikke på nedenstående link og åbne mappen ‘</a:t>
            </a:r>
            <a:r>
              <a:rPr lang="da-DK" altLang="da-DK" sz="800" b="1" i="0" noProof="1">
                <a:solidFill>
                  <a:schemeClr val="tx1"/>
                </a:solidFill>
                <a:latin typeface="Segoe UI Semilight" panose="020B0402040204020203" pitchFamily="34" charset="0"/>
                <a:cs typeface="Segoe UI Semilight" panose="020B0402040204020203" pitchFamily="34" charset="0"/>
              </a:rPr>
              <a:t>Billeder til PowerPoint præsentationer</a:t>
            </a:r>
            <a:r>
              <a:rPr lang="da-DK" altLang="da-DK" sz="800" b="0" i="0" noProof="1">
                <a:solidFill>
                  <a:schemeClr val="tx1"/>
                </a:solidFill>
                <a:latin typeface="Segoe UI Semilight" panose="020B0402040204020203" pitchFamily="34" charset="0"/>
                <a:cs typeface="Segoe UI Semilight" panose="020B0402040204020203" pitchFamily="34" charset="0"/>
              </a:rPr>
              <a:t>’:</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accent4"/>
                </a:solidFill>
                <a:latin typeface="Segoe UI Semilight" panose="020B0402040204020203" pitchFamily="34" charset="0"/>
                <a:cs typeface="Segoe UI Semilight" panose="020B0402040204020203" pitchFamily="34" charset="0"/>
                <a:hlinkClick r:id="rId7">
                  <a:extLst>
                    <a:ext uri="{A12FA001-AC4F-418D-AE19-62706E023703}">
                      <ahyp:hlinkClr xmlns:ahyp="http://schemas.microsoft.com/office/drawing/2018/hyperlinkcolor" val="tx"/>
                    </a:ext>
                  </a:extLst>
                </a:hlinkClick>
              </a:rPr>
              <a:t>https://www.skyfish.com/p/sundhedsministeriet</a:t>
            </a:r>
            <a:endParaRPr lang="da-DK" altLang="da-DK" sz="800" b="1" i="0" noProof="1">
              <a:solidFill>
                <a:schemeClr val="accent4"/>
              </a:solidFill>
              <a:latin typeface="Segoe UI Semilight" panose="020B0402040204020203" pitchFamily="34" charset="0"/>
              <a:cs typeface="Segoe UI Semilight" panose="020B0402040204020203" pitchFamily="34" charset="0"/>
            </a:endParaRPr>
          </a:p>
          <a:p>
            <a:pPr eaLnBrk="1" hangingPunct="1">
              <a:spcAft>
                <a:spcPts val="600"/>
              </a:spcAft>
              <a:defRPr/>
            </a:pPr>
            <a:endParaRPr lang="da-DK" altLang="da-DK" sz="800" b="0" i="0" noProof="1">
              <a:solidFill>
                <a:srgbClr val="000C2C"/>
              </a:solidFill>
              <a:latin typeface="Poppins" pitchFamily="2" charset="77"/>
              <a:cs typeface="Poppins" pitchFamily="2" charset="77"/>
            </a:endParaRPr>
          </a:p>
          <a:p>
            <a:pPr eaLnBrk="1" hangingPunct="1">
              <a:spcAft>
                <a:spcPts val="600"/>
              </a:spcAft>
              <a:defRPr/>
            </a:pPr>
            <a:endParaRPr lang="da-DK" altLang="da-DK" sz="800" b="0" i="0" noProof="1">
              <a:solidFill>
                <a:srgbClr val="000C2C"/>
              </a:solidFill>
              <a:latin typeface="Poppins" pitchFamily="2" charset="77"/>
              <a:cs typeface="Poppins" pitchFamily="2" charset="77"/>
            </a:endParaRPr>
          </a:p>
        </p:txBody>
      </p:sp>
      <p:pic>
        <p:nvPicPr>
          <p:cNvPr id="41" name="Picture 33">
            <a:extLst>
              <a:ext uri="{FF2B5EF4-FFF2-40B4-BE49-F238E27FC236}">
                <a16:creationId xmlns:a16="http://schemas.microsoft.com/office/drawing/2014/main" id="{FA6FF43D-7410-4E20-B4C6-4546219CDE15}"/>
              </a:ext>
            </a:extLst>
          </p:cNvPr>
          <p:cNvPicPr>
            <a:picLocks noChangeAspect="1"/>
          </p:cNvPicPr>
          <p:nvPr userDrawn="1"/>
        </p:nvPicPr>
        <p:blipFill rotWithShape="1">
          <a:blip r:embed="rId8"/>
          <a:srcRect l="3901" t="45142" r="62601" b="9046"/>
          <a:stretch/>
        </p:blipFill>
        <p:spPr>
          <a:xfrm>
            <a:off x="4697858" y="1619815"/>
            <a:ext cx="264391" cy="249283"/>
          </a:xfrm>
          <a:prstGeom prst="rect">
            <a:avLst/>
          </a:prstGeom>
          <a:solidFill>
            <a:srgbClr val="F3F3F3"/>
          </a:solidFill>
          <a:ln>
            <a:solidFill>
              <a:schemeClr val="bg1">
                <a:lumMod val="85000"/>
              </a:schemeClr>
            </a:solidFill>
          </a:ln>
        </p:spPr>
      </p:pic>
      <p:grpSp>
        <p:nvGrpSpPr>
          <p:cNvPr id="42" name="Gruppe 41">
            <a:extLst>
              <a:ext uri="{FF2B5EF4-FFF2-40B4-BE49-F238E27FC236}">
                <a16:creationId xmlns:a16="http://schemas.microsoft.com/office/drawing/2014/main" id="{96724805-1BBA-426C-BBA4-37B06525BB5D}"/>
              </a:ext>
            </a:extLst>
          </p:cNvPr>
          <p:cNvGrpSpPr/>
          <p:nvPr userDrawn="1"/>
        </p:nvGrpSpPr>
        <p:grpSpPr>
          <a:xfrm>
            <a:off x="8476373" y="1297941"/>
            <a:ext cx="3039330" cy="3130526"/>
            <a:chOff x="4494271" y="3049227"/>
            <a:chExt cx="3039330" cy="3130526"/>
          </a:xfrm>
        </p:grpSpPr>
        <p:sp>
          <p:nvSpPr>
            <p:cNvPr id="43" name="Tekstfelt 42">
              <a:extLst>
                <a:ext uri="{FF2B5EF4-FFF2-40B4-BE49-F238E27FC236}">
                  <a16:creationId xmlns:a16="http://schemas.microsoft.com/office/drawing/2014/main" id="{9F785077-0AC2-46EC-AB4E-A84FD16E3CFA}"/>
                </a:ext>
              </a:extLst>
            </p:cNvPr>
            <p:cNvSpPr txBox="1"/>
            <p:nvPr userDrawn="1"/>
          </p:nvSpPr>
          <p:spPr>
            <a:xfrm>
              <a:off x="4844595" y="4810147"/>
              <a:ext cx="2689006" cy="1369606"/>
            </a:xfrm>
            <a:prstGeom prst="rect">
              <a:avLst/>
            </a:prstGeom>
            <a:noFill/>
          </p:spPr>
          <p:txBody>
            <a:bodyPr wrap="square">
              <a:spAutoFit/>
            </a:bodyPr>
            <a:lstStyle/>
            <a:p>
              <a:pPr eaLnBrk="1" hangingPunct="1">
                <a:spcAft>
                  <a:spcPts val="600"/>
                </a:spcAft>
                <a:defRPr/>
              </a:pPr>
              <a:r>
                <a:rPr lang="da-DK" sz="900" b="1" i="0" dirty="0">
                  <a:solidFill>
                    <a:schemeClr val="tx1"/>
                  </a:solidFill>
                  <a:latin typeface="+mj-lt"/>
                  <a:cs typeface="Poppins Black" panose="00000A00000000000000" pitchFamily="2" charset="0"/>
                </a:rPr>
                <a:t>&gt; HJÆLPELINJER</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altLang="da-DK" sz="800" b="0" i="0" noProof="1">
                  <a:solidFill>
                    <a:schemeClr val="tx1"/>
                  </a:solidFill>
                  <a:latin typeface="Segoe UI Semilight" panose="020B0402040204020203" pitchFamily="34" charset="0"/>
                  <a:cs typeface="Segoe UI Semilight" panose="020B0402040204020203" pitchFamily="34" charset="0"/>
                </a:rPr>
                <a:t>Brug hjælpelinjer for at give dine slides et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mere professionelt og ensartet udtryk. </a:t>
              </a:r>
              <a:br>
                <a:rPr lang="da-DK" altLang="da-DK" sz="800" b="0" i="0" noProof="1">
                  <a:solidFill>
                    <a:schemeClr val="tx1"/>
                  </a:solidFill>
                  <a:latin typeface="Segoe UI Semilight" panose="020B0402040204020203" pitchFamily="34" charset="0"/>
                  <a:cs typeface="Segoe UI Semilight" panose="020B0402040204020203" pitchFamily="34" charset="0"/>
                </a:rPr>
              </a:br>
              <a:endParaRPr lang="da-DK" altLang="da-DK" sz="800" b="0" i="0" noProof="1">
                <a:solidFill>
                  <a:schemeClr val="tx1"/>
                </a:solidFill>
                <a:latin typeface="Segoe UI Semilight" panose="020B0402040204020203" pitchFamily="34" charset="0"/>
                <a:cs typeface="Segoe UI Semilight" panose="020B0402040204020203" pitchFamily="34" charset="0"/>
              </a:endParaRPr>
            </a:p>
            <a:p>
              <a:pPr marL="171450" indent="-171450" eaLnBrk="1" hangingPunct="1">
                <a:spcAft>
                  <a:spcPts val="600"/>
                </a:spcAft>
                <a:buFont typeface="Arial" panose="020B0604020202020204" pitchFamily="34" charset="0"/>
                <a:buChar char="•"/>
                <a:defRPr/>
              </a:pPr>
              <a:r>
                <a:rPr lang="da-DK" altLang="da-DK" sz="800" b="0" i="0" noProof="1">
                  <a:solidFill>
                    <a:schemeClr val="tx1"/>
                  </a:solidFill>
                  <a:latin typeface="Segoe UI Semilight" panose="020B0402040204020203" pitchFamily="34" charset="0"/>
                  <a:cs typeface="Segoe UI Semilight" panose="020B0402040204020203" pitchFamily="34" charset="0"/>
                </a:rPr>
                <a:t>Klik på fanen </a:t>
              </a:r>
              <a:r>
                <a:rPr lang="da-DK" altLang="da-DK" sz="800" b="1" i="0" noProof="1">
                  <a:solidFill>
                    <a:schemeClr val="tx1"/>
                  </a:solidFill>
                  <a:latin typeface="Segoe UI Semilight" panose="020B0402040204020203" pitchFamily="34" charset="0"/>
                  <a:cs typeface="Segoe UI Semilight" panose="020B0402040204020203" pitchFamily="34" charset="0"/>
                </a:rPr>
                <a:t>Vis</a:t>
              </a:r>
              <a:r>
                <a:rPr lang="da-DK" altLang="da-DK" sz="800" b="0" i="0" noProof="1">
                  <a:solidFill>
                    <a:schemeClr val="tx1"/>
                  </a:solidFill>
                  <a:latin typeface="Segoe UI Semilight" panose="020B0402040204020203" pitchFamily="34" charset="0"/>
                  <a:cs typeface="Segoe UI Semilight" panose="020B0402040204020203" pitchFamily="34" charset="0"/>
                </a:rPr>
                <a:t> og sæt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hak ved </a:t>
              </a:r>
              <a:r>
                <a:rPr lang="da-DK" altLang="da-DK" sz="800" b="1" i="0" noProof="1">
                  <a:solidFill>
                    <a:schemeClr val="tx1"/>
                  </a:solidFill>
                  <a:latin typeface="Segoe UI Semilight" panose="020B0402040204020203" pitchFamily="34" charset="0"/>
                  <a:cs typeface="Segoe UI Semilight" panose="020B0402040204020203" pitchFamily="34" charset="0"/>
                </a:rPr>
                <a:t>Hjælpelinjer</a:t>
              </a:r>
              <a:r>
                <a:rPr lang="da-DK" altLang="da-DK" sz="800" b="0" i="0" noProof="1">
                  <a:solidFill>
                    <a:schemeClr val="tx1"/>
                  </a:solidFill>
                  <a:latin typeface="Segoe UI Semilight" panose="020B0402040204020203" pitchFamily="34" charset="0"/>
                  <a:cs typeface="Segoe UI Semilight" panose="020B0402040204020203" pitchFamily="34" charset="0"/>
                </a:rPr>
                <a:t>.</a:t>
              </a:r>
            </a:p>
            <a:p>
              <a:pPr marL="171450" indent="-171450" eaLnBrk="1" hangingPunct="1">
                <a:spcAft>
                  <a:spcPts val="600"/>
                </a:spcAft>
                <a:buFont typeface="Arial" panose="020B0604020202020204" pitchFamily="34" charset="0"/>
                <a:buChar char="•"/>
                <a:defRPr/>
              </a:pPr>
              <a:r>
                <a:rPr lang="da-DK" altLang="da-DK" sz="800" b="0" i="0" noProof="1">
                  <a:solidFill>
                    <a:schemeClr val="tx1"/>
                  </a:solidFill>
                  <a:latin typeface="Segoe UI Semilight" panose="020B0402040204020203" pitchFamily="34" charset="0"/>
                  <a:cs typeface="Segoe UI Semilight" panose="020B0402040204020203" pitchFamily="34" charset="0"/>
                </a:rPr>
                <a:t>Tryk </a:t>
              </a:r>
              <a:r>
                <a:rPr lang="da-DK" altLang="da-DK" sz="800" b="1" i="0" noProof="1">
                  <a:solidFill>
                    <a:schemeClr val="tx1"/>
                  </a:solidFill>
                  <a:latin typeface="Segoe UI Semilight" panose="020B0402040204020203" pitchFamily="34" charset="0"/>
                  <a:cs typeface="Segoe UI Semilight" panose="020B0402040204020203" pitchFamily="34" charset="0"/>
                </a:rPr>
                <a:t>Alt + F9 </a:t>
              </a:r>
              <a:r>
                <a:rPr lang="da-DK" altLang="da-DK" sz="800" b="0" i="0" noProof="1">
                  <a:solidFill>
                    <a:schemeClr val="tx1"/>
                  </a:solidFill>
                  <a:latin typeface="Segoe UI Semilight" panose="020B0402040204020203" pitchFamily="34" charset="0"/>
                  <a:cs typeface="Segoe UI Semilight" panose="020B0402040204020203" pitchFamily="34" charset="0"/>
                </a:rPr>
                <a:t>for hurtig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visning af hjælpelinjer.</a:t>
              </a:r>
            </a:p>
          </p:txBody>
        </p:sp>
        <p:sp>
          <p:nvSpPr>
            <p:cNvPr id="44" name="Tekstfelt 43">
              <a:extLst>
                <a:ext uri="{FF2B5EF4-FFF2-40B4-BE49-F238E27FC236}">
                  <a16:creationId xmlns:a16="http://schemas.microsoft.com/office/drawing/2014/main" id="{44131703-D10D-4035-A633-5E9B5C1167AD}"/>
                </a:ext>
              </a:extLst>
            </p:cNvPr>
            <p:cNvSpPr txBox="1"/>
            <p:nvPr userDrawn="1"/>
          </p:nvSpPr>
          <p:spPr>
            <a:xfrm>
              <a:off x="4842869" y="3049227"/>
              <a:ext cx="2689006" cy="1631216"/>
            </a:xfrm>
            <a:prstGeom prst="rect">
              <a:avLst/>
            </a:prstGeom>
            <a:noFill/>
          </p:spPr>
          <p:txBody>
            <a:bodyPr wrap="square">
              <a:spAutoFit/>
            </a:bodyPr>
            <a:lstStyle/>
            <a:p>
              <a:pPr eaLnBrk="1" hangingPunct="1">
                <a:spcBef>
                  <a:spcPts val="0"/>
                </a:spcBef>
                <a:spcAft>
                  <a:spcPts val="600"/>
                </a:spcAft>
                <a:buNone/>
                <a:defRPr/>
              </a:pPr>
              <a:r>
                <a:rPr lang="da-DK" sz="900" b="1" i="0" dirty="0">
                  <a:solidFill>
                    <a:schemeClr val="tx1"/>
                  </a:solidFill>
                  <a:latin typeface="+mj-lt"/>
                  <a:cs typeface="Poppins Black" panose="00000A00000000000000" pitchFamily="2" charset="0"/>
                </a:rPr>
                <a:t>&gt; BESKÆR BILLEDER / IKONER</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sz="800" b="1" i="0" noProof="1">
                  <a:solidFill>
                    <a:schemeClr val="tx1"/>
                  </a:solidFill>
                  <a:latin typeface="Segoe UI Semilight" panose="020B0402040204020203" pitchFamily="34" charset="0"/>
                  <a:cs typeface="Segoe UI Semilight" panose="020B0402040204020203" pitchFamily="34" charset="0"/>
                </a:rPr>
                <a:t>1. </a:t>
              </a:r>
              <a:r>
                <a:rPr lang="da-DK" sz="800" b="0" i="0" noProof="1">
                  <a:solidFill>
                    <a:schemeClr val="tx1"/>
                  </a:solidFill>
                  <a:latin typeface="Segoe UI Semilight" panose="020B0402040204020203" pitchFamily="34" charset="0"/>
                  <a:cs typeface="Segoe UI Semilight" panose="020B0402040204020203" pitchFamily="34" charset="0"/>
                </a:rPr>
                <a:t>Klik på billedet, klik på Fanen </a:t>
              </a:r>
              <a:r>
                <a:rPr lang="da-DK" sz="800" b="1" i="0" noProof="1">
                  <a:solidFill>
                    <a:schemeClr val="tx1"/>
                  </a:solidFill>
                  <a:latin typeface="Segoe UI Semilight" panose="020B0402040204020203" pitchFamily="34" charset="0"/>
                  <a:cs typeface="Segoe UI Semilight" panose="020B0402040204020203" pitchFamily="34" charset="0"/>
                </a:rPr>
                <a:t>Hjem / </a:t>
              </a:r>
              <a:br>
                <a:rPr lang="da-DK" sz="800" b="1" i="0" noProof="1">
                  <a:solidFill>
                    <a:schemeClr val="tx1"/>
                  </a:solidFill>
                  <a:latin typeface="Segoe UI Semilight" panose="020B0402040204020203" pitchFamily="34" charset="0"/>
                  <a:cs typeface="Segoe UI Semilight" panose="020B0402040204020203" pitchFamily="34" charset="0"/>
                </a:rPr>
              </a:br>
              <a:r>
                <a:rPr lang="da-DK" sz="800" b="1" i="0" noProof="1">
                  <a:solidFill>
                    <a:schemeClr val="tx1"/>
                  </a:solidFill>
                  <a:latin typeface="Segoe UI Semilight" panose="020B0402040204020203" pitchFamily="34" charset="0"/>
                  <a:cs typeface="Segoe UI Semilight" panose="020B0402040204020203" pitchFamily="34" charset="0"/>
                </a:rPr>
                <a:t>Billedeformatering / Beskær.</a:t>
              </a:r>
            </a:p>
            <a:p>
              <a:pPr eaLnBrk="1" hangingPunct="1">
                <a:spcAft>
                  <a:spcPts val="600"/>
                </a:spcAft>
                <a:defRPr/>
              </a:pPr>
              <a:r>
                <a:rPr lang="da-DK" sz="800" b="1" i="0" noProof="1">
                  <a:solidFill>
                    <a:schemeClr val="tx1"/>
                  </a:solidFill>
                  <a:latin typeface="Segoe UI Semilight" panose="020B0402040204020203" pitchFamily="34" charset="0"/>
                  <a:cs typeface="Segoe UI Semilight" panose="020B0402040204020203" pitchFamily="34" charset="0"/>
                </a:rPr>
                <a:t>2. </a:t>
              </a:r>
              <a:r>
                <a:rPr lang="da-DK" altLang="da-DK" sz="800" b="0" i="0" noProof="1">
                  <a:solidFill>
                    <a:schemeClr val="tx1"/>
                  </a:solidFill>
                  <a:latin typeface="Segoe UI Semilight" panose="020B0402040204020203" pitchFamily="34" charset="0"/>
                  <a:cs typeface="Segoe UI Semilight" panose="020B0402040204020203" pitchFamily="34" charset="0"/>
                </a:rPr>
                <a:t>Ønsker du at skalere billedet, så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hold </a:t>
              </a:r>
              <a:r>
                <a:rPr lang="da-DK" altLang="da-DK" sz="800" b="1" i="0" noProof="1">
                  <a:solidFill>
                    <a:schemeClr val="tx1"/>
                  </a:solidFill>
                  <a:latin typeface="Segoe UI Semilight" panose="020B0402040204020203" pitchFamily="34" charset="0"/>
                  <a:cs typeface="Segoe UI Semilight" panose="020B0402040204020203" pitchFamily="34" charset="0"/>
                </a:rPr>
                <a:t>SHIFT</a:t>
              </a:r>
              <a:r>
                <a:rPr lang="da-DK" altLang="da-DK" sz="800" b="0" i="0" noProof="1">
                  <a:solidFill>
                    <a:schemeClr val="tx1"/>
                  </a:solidFill>
                  <a:latin typeface="Segoe UI Semilight" panose="020B0402040204020203" pitchFamily="34" charset="0"/>
                  <a:cs typeface="Segoe UI Semilight" panose="020B0402040204020203" pitchFamily="34" charset="0"/>
                </a:rPr>
                <a:t>-knappen nede, mens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du trækker i billedets hjørner.</a:t>
              </a:r>
            </a:p>
            <a:p>
              <a:pPr eaLnBrk="1" hangingPunct="1">
                <a:spcBef>
                  <a:spcPts val="0"/>
                </a:spcBef>
                <a:spcAft>
                  <a:spcPts val="600"/>
                </a:spcAft>
                <a:buNone/>
                <a:defRPr/>
              </a:pPr>
              <a:r>
                <a:rPr lang="da-DK" sz="800" b="1" i="0" noProof="1">
                  <a:solidFill>
                    <a:schemeClr val="tx1"/>
                  </a:solidFill>
                  <a:latin typeface="Segoe UI Semilight" panose="020B0402040204020203" pitchFamily="34" charset="0"/>
                  <a:cs typeface="Segoe UI Semilight" panose="020B0402040204020203" pitchFamily="34" charset="0"/>
                </a:rPr>
                <a:t>Tip: </a:t>
              </a:r>
              <a:r>
                <a:rPr lang="da-DK" sz="800" b="0" i="0" noProof="1">
                  <a:solidFill>
                    <a:schemeClr val="tx1"/>
                  </a:solidFill>
                  <a:latin typeface="Segoe UI Semilight" panose="020B0402040204020203" pitchFamily="34" charset="0"/>
                  <a:cs typeface="Segoe UI Semilight" panose="020B0402040204020203" pitchFamily="34" charset="0"/>
                </a:rPr>
                <a:t>Hvis du sletter billedet og indsætter et nyt, kan billedet ligge foran teksten eller grafikken. Hvis dette sker, skal du vælge billedet, højreklikke og vælge </a:t>
              </a:r>
              <a:r>
                <a:rPr lang="da-DK" sz="800" b="1" i="0" noProof="1">
                  <a:solidFill>
                    <a:schemeClr val="tx1"/>
                  </a:solidFill>
                  <a:latin typeface="Segoe UI Semilight" panose="020B0402040204020203" pitchFamily="34" charset="0"/>
                  <a:cs typeface="Segoe UI Semilight" panose="020B0402040204020203" pitchFamily="34" charset="0"/>
                </a:rPr>
                <a:t>Placer bagest.</a:t>
              </a:r>
              <a:endParaRPr lang="en-GB" altLang="da-DK" sz="800" b="1" i="0" noProof="1">
                <a:solidFill>
                  <a:schemeClr val="tx1"/>
                </a:solidFill>
                <a:latin typeface="Segoe UI Semilight" panose="020B0402040204020203" pitchFamily="34" charset="0"/>
                <a:cs typeface="Segoe UI Semilight" panose="020B0402040204020203" pitchFamily="34" charset="0"/>
              </a:endParaRPr>
            </a:p>
          </p:txBody>
        </p:sp>
        <p:pic>
          <p:nvPicPr>
            <p:cNvPr id="45" name="Billede 44">
              <a:extLst>
                <a:ext uri="{FF2B5EF4-FFF2-40B4-BE49-F238E27FC236}">
                  <a16:creationId xmlns:a16="http://schemas.microsoft.com/office/drawing/2014/main" id="{4AFAC04A-1889-4E89-BCCE-CA5539B08202}"/>
                </a:ext>
              </a:extLst>
            </p:cNvPr>
            <p:cNvPicPr>
              <a:picLocks noChangeAspect="1"/>
            </p:cNvPicPr>
            <p:nvPr userDrawn="1"/>
          </p:nvPicPr>
          <p:blipFill>
            <a:blip r:embed="rId9"/>
            <a:stretch>
              <a:fillRect/>
            </a:stretch>
          </p:blipFill>
          <p:spPr>
            <a:xfrm>
              <a:off x="4514432" y="3372244"/>
              <a:ext cx="277217" cy="277217"/>
            </a:xfrm>
            <a:prstGeom prst="rect">
              <a:avLst/>
            </a:prstGeom>
            <a:ln>
              <a:solidFill>
                <a:schemeClr val="bg1">
                  <a:lumMod val="85000"/>
                </a:schemeClr>
              </a:solidFill>
            </a:ln>
          </p:spPr>
        </p:pic>
        <p:pic>
          <p:nvPicPr>
            <p:cNvPr id="46" name="7 Skalér billede">
              <a:extLst>
                <a:ext uri="{FF2B5EF4-FFF2-40B4-BE49-F238E27FC236}">
                  <a16:creationId xmlns:a16="http://schemas.microsoft.com/office/drawing/2014/main" id="{E4EFBFDC-88A6-44F2-A4E6-DC904C31EBB9}"/>
                </a:ext>
              </a:extLst>
            </p:cNvPr>
            <p:cNvPicPr>
              <a:picLocks noChangeAspect="1"/>
            </p:cNvPicPr>
            <p:nvPr userDrawn="1"/>
          </p:nvPicPr>
          <p:blipFill>
            <a:blip r:embed="rId10"/>
            <a:stretch>
              <a:fillRect/>
            </a:stretch>
          </p:blipFill>
          <p:spPr>
            <a:xfrm>
              <a:off x="4494271" y="3708422"/>
              <a:ext cx="297378" cy="277217"/>
            </a:xfrm>
            <a:prstGeom prst="rect">
              <a:avLst/>
            </a:prstGeom>
            <a:solidFill>
              <a:schemeClr val="bg1"/>
            </a:solidFill>
            <a:ln>
              <a:solidFill>
                <a:schemeClr val="bg1">
                  <a:lumMod val="85000"/>
                </a:schemeClr>
              </a:solidFill>
            </a:ln>
          </p:spPr>
        </p:pic>
        <p:pic>
          <p:nvPicPr>
            <p:cNvPr id="47" name="Billede 46">
              <a:extLst>
                <a:ext uri="{FF2B5EF4-FFF2-40B4-BE49-F238E27FC236}">
                  <a16:creationId xmlns:a16="http://schemas.microsoft.com/office/drawing/2014/main" id="{7C02A487-15C4-4F30-8ADB-33CF6FE1985F}"/>
                </a:ext>
              </a:extLst>
            </p:cNvPr>
            <p:cNvPicPr>
              <a:picLocks noChangeAspect="1"/>
            </p:cNvPicPr>
            <p:nvPr userDrawn="1"/>
          </p:nvPicPr>
          <p:blipFill>
            <a:blip r:embed="rId11"/>
            <a:stretch>
              <a:fillRect/>
            </a:stretch>
          </p:blipFill>
          <p:spPr>
            <a:xfrm>
              <a:off x="6615816" y="5621813"/>
              <a:ext cx="611759" cy="442162"/>
            </a:xfrm>
            <a:prstGeom prst="rect">
              <a:avLst/>
            </a:prstGeom>
          </p:spPr>
        </p:pic>
        <p:sp>
          <p:nvSpPr>
            <p:cNvPr id="48" name="Højre klammeparentes 47">
              <a:extLst>
                <a:ext uri="{FF2B5EF4-FFF2-40B4-BE49-F238E27FC236}">
                  <a16:creationId xmlns:a16="http://schemas.microsoft.com/office/drawing/2014/main" id="{120A9233-FD91-481B-9EBF-12E729A239DF}"/>
                </a:ext>
              </a:extLst>
            </p:cNvPr>
            <p:cNvSpPr/>
            <p:nvPr userDrawn="1"/>
          </p:nvSpPr>
          <p:spPr>
            <a:xfrm>
              <a:off x="6483193" y="5534533"/>
              <a:ext cx="45719" cy="568747"/>
            </a:xfrm>
            <a:prstGeom prst="rightBrace">
              <a:avLst>
                <a:gd name="adj1" fmla="val 0"/>
                <a:gd name="adj2" fmla="val 50805"/>
              </a:avLst>
            </a:prstGeom>
            <a:ln w="6350">
              <a:solidFill>
                <a:srgbClr val="001E3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p>
          </p:txBody>
        </p:sp>
      </p:grpSp>
      <p:grpSp>
        <p:nvGrpSpPr>
          <p:cNvPr id="49" name="Gruppe 48">
            <a:extLst>
              <a:ext uri="{FF2B5EF4-FFF2-40B4-BE49-F238E27FC236}">
                <a16:creationId xmlns:a16="http://schemas.microsoft.com/office/drawing/2014/main" id="{3FDAEF04-8320-4671-932B-0E7757DBFE52}"/>
              </a:ext>
            </a:extLst>
          </p:cNvPr>
          <p:cNvGrpSpPr/>
          <p:nvPr userDrawn="1"/>
        </p:nvGrpSpPr>
        <p:grpSpPr>
          <a:xfrm>
            <a:off x="4294848" y="3049227"/>
            <a:ext cx="3646653" cy="3062377"/>
            <a:chOff x="7991963" y="3049227"/>
            <a:chExt cx="3646653" cy="3062377"/>
          </a:xfrm>
        </p:grpSpPr>
        <p:sp>
          <p:nvSpPr>
            <p:cNvPr id="50" name="Tekstfelt 49">
              <a:extLst>
                <a:ext uri="{FF2B5EF4-FFF2-40B4-BE49-F238E27FC236}">
                  <a16:creationId xmlns:a16="http://schemas.microsoft.com/office/drawing/2014/main" id="{3390868E-920B-4059-B74B-D294248121A6}"/>
                </a:ext>
              </a:extLst>
            </p:cNvPr>
            <p:cNvSpPr txBox="1"/>
            <p:nvPr userDrawn="1"/>
          </p:nvSpPr>
          <p:spPr>
            <a:xfrm>
              <a:off x="8710584" y="3049227"/>
              <a:ext cx="2928032" cy="30623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900" b="1" i="0" dirty="0">
                  <a:solidFill>
                    <a:schemeClr val="tx1"/>
                  </a:solidFill>
                  <a:latin typeface="+mj-lt"/>
                  <a:cs typeface="Poppins Black" panose="00000A00000000000000" pitchFamily="2" charset="0"/>
                </a:rPr>
                <a:t>&gt; INDSÆT IKONER  </a:t>
              </a:r>
              <a:r>
                <a:rPr lang="da-DK" sz="900" b="1" i="0" dirty="0">
                  <a:solidFill>
                    <a:schemeClr val="tx1"/>
                  </a:solidFill>
                  <a:latin typeface="+mj-lt"/>
                  <a:ea typeface="Nirmala UI" panose="020B0502040204020203" pitchFamily="34" charset="0"/>
                  <a:cs typeface="Nirmala UI" panose="020B0502040204020203" pitchFamily="34" charset="0"/>
                </a:rPr>
                <a:t>/ </a:t>
              </a:r>
              <a:r>
                <a:rPr lang="da-DK" sz="900" b="1" i="0" dirty="0">
                  <a:solidFill>
                    <a:schemeClr val="tx1"/>
                  </a:solidFill>
                  <a:latin typeface="+mj-lt"/>
                  <a:cs typeface="Poppins Black" panose="00000A00000000000000" pitchFamily="2" charset="0"/>
                </a:rPr>
                <a:t>ÆNDRE FARVE PÅ IKONER</a:t>
              </a:r>
              <a:br>
                <a:rPr lang="da-DK" sz="9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altLang="da-DK" sz="800" b="0" i="0" noProof="1">
                  <a:solidFill>
                    <a:schemeClr val="tx1"/>
                  </a:solidFill>
                  <a:latin typeface="Segoe UI Semilight" panose="020B0402040204020203" pitchFamily="34" charset="0"/>
                  <a:cs typeface="Segoe UI Semilight" panose="020B0402040204020203" pitchFamily="34" charset="0"/>
                </a:rPr>
                <a:t>Klik på </a:t>
              </a:r>
              <a:r>
                <a:rPr lang="da-DK" altLang="da-DK" sz="800" b="1" i="0" noProof="1">
                  <a:solidFill>
                    <a:schemeClr val="tx1"/>
                  </a:solidFill>
                  <a:latin typeface="Segoe UI Semilight" panose="020B0402040204020203" pitchFamily="34" charset="0"/>
                  <a:cs typeface="Segoe UI Semilight" panose="020B0402040204020203" pitchFamily="34" charset="0"/>
                </a:rPr>
                <a:t>Indsæt</a:t>
              </a:r>
              <a:r>
                <a:rPr lang="da-DK" altLang="da-DK" sz="800" b="0" i="0" noProof="1">
                  <a:solidFill>
                    <a:schemeClr val="tx1"/>
                  </a:solidFill>
                  <a:latin typeface="Segoe UI Semilight" panose="020B0402040204020203" pitchFamily="34" charset="0"/>
                  <a:cs typeface="Segoe UI Semilight" panose="020B0402040204020203" pitchFamily="34" charset="0"/>
                </a:rPr>
                <a:t> i den røde menulinje.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Klik derefter på ikonet </a:t>
              </a:r>
              <a:r>
                <a:rPr lang="da-DK" altLang="da-DK" sz="800" b="1" i="0" noProof="1">
                  <a:solidFill>
                    <a:schemeClr val="tx1"/>
                  </a:solidFill>
                  <a:latin typeface="Segoe UI Semilight" panose="020B0402040204020203" pitchFamily="34" charset="0"/>
                  <a:cs typeface="Segoe UI Semilight" panose="020B0402040204020203" pitchFamily="34" charset="0"/>
                </a:rPr>
                <a:t>‘Ikoner’</a:t>
              </a:r>
              <a:r>
                <a:rPr lang="da-DK" altLang="da-DK" sz="800" b="0" i="0" noProof="1">
                  <a:solidFill>
                    <a:schemeClr val="tx1"/>
                  </a:solidFill>
                  <a:latin typeface="Segoe UI Semilight" panose="020B0402040204020203" pitchFamily="34" charset="0"/>
                  <a:cs typeface="Segoe UI Semilight" panose="020B0402040204020203" pitchFamily="34" charset="0"/>
                </a:rPr>
                <a:t>. </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1. </a:t>
              </a:r>
              <a:r>
                <a:rPr lang="da-DK" altLang="da-DK" sz="800" b="0" i="0" noProof="1">
                  <a:solidFill>
                    <a:schemeClr val="tx1"/>
                  </a:solidFill>
                  <a:latin typeface="Segoe UI Semilight" panose="020B0402040204020203" pitchFamily="34" charset="0"/>
                  <a:cs typeface="Segoe UI Semilight" panose="020B0402040204020203" pitchFamily="34" charset="0"/>
                </a:rPr>
                <a:t>Der popper nu en fane op på din skærm med en masse ikoner. </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2. </a:t>
              </a:r>
              <a:r>
                <a:rPr lang="da-DK" altLang="da-DK" sz="800" b="0" i="0" noProof="1">
                  <a:solidFill>
                    <a:schemeClr val="tx1"/>
                  </a:solidFill>
                  <a:latin typeface="Segoe UI Semilight" panose="020B0402040204020203" pitchFamily="34" charset="0"/>
                  <a:cs typeface="Segoe UI Semilight" panose="020B0402040204020203" pitchFamily="34" charset="0"/>
                </a:rPr>
                <a:t>I søgefeltet i venstre hjørne skal du skrive, hvilket ikon du søger. </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3. </a:t>
              </a:r>
              <a:r>
                <a:rPr lang="da-DK" altLang="da-DK" sz="800" b="0" i="0" noProof="1">
                  <a:solidFill>
                    <a:schemeClr val="tx1"/>
                  </a:solidFill>
                  <a:latin typeface="Segoe UI Semilight" panose="020B0402040204020203" pitchFamily="34" charset="0"/>
                  <a:cs typeface="Segoe UI Semilight" panose="020B0402040204020203" pitchFamily="34" charset="0"/>
                </a:rPr>
                <a:t>Klik derefter på det ønskede ikon og derefter på den røde knap </a:t>
              </a:r>
              <a:r>
                <a:rPr lang="da-DK" altLang="da-DK" sz="800" b="1" i="0" noProof="1">
                  <a:solidFill>
                    <a:schemeClr val="tx1"/>
                  </a:solidFill>
                  <a:latin typeface="Segoe UI Semilight" panose="020B0402040204020203" pitchFamily="34" charset="0"/>
                  <a:cs typeface="Segoe UI Semilight" panose="020B0402040204020203" pitchFamily="34" charset="0"/>
                </a:rPr>
                <a:t>‘Indsæt’ </a:t>
              </a:r>
              <a:r>
                <a:rPr lang="da-DK" altLang="da-DK" sz="800" b="0" i="0" noProof="1">
                  <a:solidFill>
                    <a:schemeClr val="tx1"/>
                  </a:solidFill>
                  <a:latin typeface="Segoe UI Semilight" panose="020B0402040204020203" pitchFamily="34" charset="0"/>
                  <a:cs typeface="Segoe UI Semilight" panose="020B0402040204020203" pitchFamily="34" charset="0"/>
                </a:rPr>
                <a:t>nederst i højre hjøne.</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4. </a:t>
              </a:r>
              <a:r>
                <a:rPr lang="da-DK" altLang="da-DK" sz="800" b="0" i="0" noProof="1">
                  <a:solidFill>
                    <a:schemeClr val="tx1"/>
                  </a:solidFill>
                  <a:latin typeface="Segoe UI Semilight" panose="020B0402040204020203" pitchFamily="34" charset="0"/>
                  <a:cs typeface="Segoe UI Semilight" panose="020B0402040204020203" pitchFamily="34" charset="0"/>
                </a:rPr>
                <a:t>Ikonet popper nu op på din skærm.</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Farven på ikonet skal nu ændres til en SUM-farve</a:t>
              </a:r>
              <a:r>
                <a:rPr lang="da-DK" altLang="da-DK" sz="800" b="0" i="0" noProof="1">
                  <a:solidFill>
                    <a:schemeClr val="tx1"/>
                  </a:solidFill>
                  <a:latin typeface="Segoe UI Semilight" panose="020B0402040204020203" pitchFamily="34" charset="0"/>
                  <a:cs typeface="Segoe UI Semilight" panose="020B0402040204020203" pitchFamily="34" charset="0"/>
                </a:rPr>
                <a:t>. </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1. </a:t>
              </a:r>
              <a:r>
                <a:rPr lang="da-DK" altLang="da-DK" sz="800" b="0" i="0" noProof="1">
                  <a:solidFill>
                    <a:schemeClr val="tx1"/>
                  </a:solidFill>
                  <a:latin typeface="Segoe UI Semilight" panose="020B0402040204020203" pitchFamily="34" charset="0"/>
                  <a:cs typeface="Segoe UI Semilight" panose="020B0402040204020203" pitchFamily="34" charset="0"/>
                </a:rPr>
                <a:t>Klik på ikonet.</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2. </a:t>
              </a:r>
              <a:r>
                <a:rPr lang="da-DK" altLang="da-DK" sz="800" b="0" i="0" noProof="1">
                  <a:solidFill>
                    <a:schemeClr val="tx1"/>
                  </a:solidFill>
                  <a:latin typeface="Segoe UI Semilight" panose="020B0402040204020203" pitchFamily="34" charset="0"/>
                  <a:cs typeface="Segoe UI Semilight" panose="020B0402040204020203" pitchFamily="34" charset="0"/>
                </a:rPr>
                <a:t>Klik på </a:t>
              </a:r>
              <a:r>
                <a:rPr lang="da-DK" altLang="da-DK" sz="800" b="1" i="0" noProof="1">
                  <a:solidFill>
                    <a:schemeClr val="tx1"/>
                  </a:solidFill>
                  <a:latin typeface="Segoe UI Semilight" panose="020B0402040204020203" pitchFamily="34" charset="0"/>
                  <a:cs typeface="Segoe UI Semilight" panose="020B0402040204020203" pitchFamily="34" charset="0"/>
                </a:rPr>
                <a:t>‘Grafikudfyldning’ </a:t>
              </a:r>
              <a:r>
                <a:rPr lang="da-DK" altLang="da-DK" sz="800" b="0" i="0" noProof="1">
                  <a:solidFill>
                    <a:schemeClr val="tx1"/>
                  </a:solidFill>
                  <a:latin typeface="Segoe UI Semilight" panose="020B0402040204020203" pitchFamily="34" charset="0"/>
                  <a:cs typeface="Segoe UI Semilight" panose="020B0402040204020203" pitchFamily="34" charset="0"/>
                </a:rPr>
                <a:t>i den grå menulinje.</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3. </a:t>
              </a:r>
              <a:r>
                <a:rPr lang="da-DK" altLang="da-DK" sz="800" b="0" i="0" noProof="1">
                  <a:solidFill>
                    <a:schemeClr val="tx1"/>
                  </a:solidFill>
                  <a:latin typeface="Segoe UI Semilight" panose="020B0402040204020203" pitchFamily="34" charset="0"/>
                  <a:cs typeface="Segoe UI Semilight" panose="020B0402040204020203" pitchFamily="34" charset="0"/>
                </a:rPr>
                <a:t>Vælg den ønskede farve fra SUM-farvepaletten, som matcher det farvetema, du har brugt i din PP. </a:t>
              </a:r>
            </a:p>
          </p:txBody>
        </p:sp>
        <p:pic>
          <p:nvPicPr>
            <p:cNvPr id="51" name="Billede 50">
              <a:extLst>
                <a:ext uri="{FF2B5EF4-FFF2-40B4-BE49-F238E27FC236}">
                  <a16:creationId xmlns:a16="http://schemas.microsoft.com/office/drawing/2014/main" id="{B3EA9453-0BB5-4F7C-AC9B-91CA6D51A6D4}"/>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8380758" y="3372244"/>
              <a:ext cx="279648" cy="397100"/>
            </a:xfrm>
            <a:prstGeom prst="rect">
              <a:avLst/>
            </a:prstGeom>
            <a:ln>
              <a:solidFill>
                <a:schemeClr val="bg1">
                  <a:lumMod val="85000"/>
                </a:schemeClr>
              </a:solidFill>
            </a:ln>
          </p:spPr>
        </p:pic>
        <p:pic>
          <p:nvPicPr>
            <p:cNvPr id="52" name="Billede 51">
              <a:extLst>
                <a:ext uri="{FF2B5EF4-FFF2-40B4-BE49-F238E27FC236}">
                  <a16:creationId xmlns:a16="http://schemas.microsoft.com/office/drawing/2014/main" id="{E5D6661F-7348-4769-88E7-6A83D33E24CA}"/>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b="46951"/>
            <a:stretch/>
          </p:blipFill>
          <p:spPr>
            <a:xfrm>
              <a:off x="7991963" y="5560646"/>
              <a:ext cx="669610" cy="134930"/>
            </a:xfrm>
            <a:prstGeom prst="rect">
              <a:avLst/>
            </a:prstGeom>
            <a:ln>
              <a:solidFill>
                <a:schemeClr val="bg1">
                  <a:lumMod val="85000"/>
                </a:schemeClr>
              </a:solidFill>
            </a:ln>
          </p:spPr>
        </p:pic>
      </p:grpSp>
    </p:spTree>
    <p:extLst>
      <p:ext uri="{BB962C8B-B14F-4D97-AF65-F5344CB8AC3E}">
        <p14:creationId xmlns:p14="http://schemas.microsoft.com/office/powerpoint/2010/main" val="65860169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 Forside: 2 linjer + undertitel + logo">
    <p:bg>
      <p:bgPr>
        <a:solidFill>
          <a:schemeClr val="tx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B1545DA-0BD7-4145-84F2-18945831E3D8}"/>
              </a:ext>
            </a:extLst>
          </p:cNvPr>
          <p:cNvSpPr>
            <a:spLocks noGrp="1"/>
          </p:cNvSpPr>
          <p:nvPr>
            <p:ph type="ctrTitle" hasCustomPrompt="1"/>
          </p:nvPr>
        </p:nvSpPr>
        <p:spPr>
          <a:xfrm>
            <a:off x="698586" y="1808163"/>
            <a:ext cx="7737389" cy="1620838"/>
          </a:xfrm>
        </p:spPr>
        <p:txBody>
          <a:bodyPr anchor="t"/>
          <a:lstStyle>
            <a:lvl1pPr algn="l">
              <a:defRPr sz="6000">
                <a:solidFill>
                  <a:schemeClr val="bg1"/>
                </a:solidFill>
                <a:latin typeface="+mj-lt"/>
                <a:cs typeface="Poppins" panose="00000500000000000000" pitchFamily="2" charset="0"/>
              </a:defRPr>
            </a:lvl1pPr>
          </a:lstStyle>
          <a:p>
            <a:r>
              <a:rPr lang="da-DK" dirty="0"/>
              <a:t>Her kan der stå en titel på to linjer</a:t>
            </a:r>
          </a:p>
        </p:txBody>
      </p:sp>
      <p:sp>
        <p:nvSpPr>
          <p:cNvPr id="4" name="Pladsholder til tekst 3">
            <a:extLst>
              <a:ext uri="{FF2B5EF4-FFF2-40B4-BE49-F238E27FC236}">
                <a16:creationId xmlns:a16="http://schemas.microsoft.com/office/drawing/2014/main" id="{C57AECC4-8997-4D41-94F7-3910542A7F79}"/>
              </a:ext>
            </a:extLst>
          </p:cNvPr>
          <p:cNvSpPr>
            <a:spLocks noGrp="1"/>
          </p:cNvSpPr>
          <p:nvPr>
            <p:ph type="body" sz="quarter" idx="12" hasCustomPrompt="1"/>
          </p:nvPr>
        </p:nvSpPr>
        <p:spPr>
          <a:xfrm>
            <a:off x="731838" y="3734471"/>
            <a:ext cx="4643437" cy="994284"/>
          </a:xfrm>
        </p:spPr>
        <p:txBody>
          <a:bodyPr/>
          <a:lstStyle>
            <a:lvl1pPr marL="0" indent="0">
              <a:buNone/>
              <a:defRPr sz="2000">
                <a:solidFill>
                  <a:schemeClr val="bg1"/>
                </a:solidFill>
                <a:latin typeface="Segoe UI Semilight" panose="020B0402040204020203" pitchFamily="34" charset="0"/>
                <a:cs typeface="Segoe UI Semilight" panose="020B0402040204020203" pitchFamily="34" charset="0"/>
              </a:defRPr>
            </a:lvl1pPr>
          </a:lstStyle>
          <a:p>
            <a:pPr lvl="0"/>
            <a:r>
              <a:rPr lang="da-DK" dirty="0"/>
              <a:t>Her kan der stå en undertitel</a:t>
            </a:r>
          </a:p>
        </p:txBody>
      </p:sp>
      <p:pic>
        <p:nvPicPr>
          <p:cNvPr id="14" name="Grafik 13">
            <a:extLst>
              <a:ext uri="{FF2B5EF4-FFF2-40B4-BE49-F238E27FC236}">
                <a16:creationId xmlns:a16="http://schemas.microsoft.com/office/drawing/2014/main" id="{3E33F5C6-5B15-47F3-9E19-D521C1324B7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622971" y="5839178"/>
            <a:ext cx="1873704" cy="439015"/>
          </a:xfrm>
          <a:prstGeom prst="rect">
            <a:avLst/>
          </a:prstGeom>
        </p:spPr>
      </p:pic>
      <p:pic>
        <p:nvPicPr>
          <p:cNvPr id="6" name="Billede 5">
            <a:extLst>
              <a:ext uri="{FF2B5EF4-FFF2-40B4-BE49-F238E27FC236}">
                <a16:creationId xmlns:a16="http://schemas.microsoft.com/office/drawing/2014/main" id="{32C6F2DA-07C1-4482-9499-FE4B61BA7DAB}"/>
              </a:ext>
            </a:extLst>
          </p:cNvPr>
          <p:cNvPicPr>
            <a:picLocks noChangeAspect="1"/>
          </p:cNvPicPr>
          <p:nvPr userDrawn="1"/>
        </p:nvPicPr>
        <p:blipFill>
          <a:blip r:embed="rId4" cstate="hqprint">
            <a:biLevel thresh="25000"/>
            <a:extLst>
              <a:ext uri="{28A0092B-C50C-407E-A947-70E740481C1C}">
                <a14:useLocalDpi xmlns:a14="http://schemas.microsoft.com/office/drawing/2010/main" val="0"/>
              </a:ext>
            </a:extLst>
          </a:blip>
          <a:stretch>
            <a:fillRect/>
          </a:stretch>
        </p:blipFill>
        <p:spPr>
          <a:xfrm>
            <a:off x="9617049" y="5629760"/>
            <a:ext cx="1867782" cy="652008"/>
          </a:xfrm>
          <a:prstGeom prst="rect">
            <a:avLst/>
          </a:prstGeom>
        </p:spPr>
      </p:pic>
    </p:spTree>
    <p:extLst>
      <p:ext uri="{BB962C8B-B14F-4D97-AF65-F5344CB8AC3E}">
        <p14:creationId xmlns:p14="http://schemas.microsoft.com/office/powerpoint/2010/main" val="1952544169"/>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J. Forside: 2 linjer + undertitel + logo">
    <p:bg>
      <p:bgPr>
        <a:solidFill>
          <a:schemeClr val="bg1"/>
        </a:solidFill>
        <a:effectLst/>
      </p:bgPr>
    </p:bg>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F44A129C-D0B4-442E-9965-045DA5BF83A1}"/>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95324" y="415356"/>
            <a:ext cx="1867783" cy="652009"/>
          </a:xfrm>
          <a:prstGeom prst="rect">
            <a:avLst/>
          </a:prstGeom>
        </p:spPr>
      </p:pic>
      <p:sp>
        <p:nvSpPr>
          <p:cNvPr id="6" name="Title 1">
            <a:extLst>
              <a:ext uri="{FF2B5EF4-FFF2-40B4-BE49-F238E27FC236}">
                <a16:creationId xmlns:a16="http://schemas.microsoft.com/office/drawing/2014/main" id="{CF016564-0B88-46B1-8761-212511E60A06}"/>
              </a:ext>
            </a:extLst>
          </p:cNvPr>
          <p:cNvSpPr>
            <a:spLocks noGrp="1"/>
          </p:cNvSpPr>
          <p:nvPr>
            <p:ph type="ctrTitle" hasCustomPrompt="1"/>
          </p:nvPr>
        </p:nvSpPr>
        <p:spPr>
          <a:xfrm>
            <a:off x="698582" y="2561571"/>
            <a:ext cx="5218031" cy="1509066"/>
          </a:xfrm>
        </p:spPr>
        <p:txBody>
          <a:bodyPr anchor="t"/>
          <a:lstStyle>
            <a:lvl1pPr algn="l">
              <a:defRPr sz="4200"/>
            </a:lvl1pPr>
          </a:lstStyle>
          <a:p>
            <a:r>
              <a:rPr lang="da-DK" dirty="0"/>
              <a:t>Her kan der stå </a:t>
            </a:r>
            <a:br>
              <a:rPr lang="da-DK" dirty="0"/>
            </a:br>
            <a:r>
              <a:rPr lang="da-DK" dirty="0"/>
              <a:t>en titel på to linjer</a:t>
            </a:r>
          </a:p>
        </p:txBody>
      </p:sp>
      <p:sp>
        <p:nvSpPr>
          <p:cNvPr id="7" name="Text Placeholder 7">
            <a:extLst>
              <a:ext uri="{FF2B5EF4-FFF2-40B4-BE49-F238E27FC236}">
                <a16:creationId xmlns:a16="http://schemas.microsoft.com/office/drawing/2014/main" id="{07B3D66D-DB5E-4EC4-9AAD-E8E023F39CE8}"/>
              </a:ext>
            </a:extLst>
          </p:cNvPr>
          <p:cNvSpPr>
            <a:spLocks noGrp="1"/>
          </p:cNvSpPr>
          <p:nvPr>
            <p:ph type="body" sz="quarter" idx="13" hasCustomPrompt="1"/>
          </p:nvPr>
        </p:nvSpPr>
        <p:spPr>
          <a:xfrm>
            <a:off x="731838" y="4296428"/>
            <a:ext cx="3719725" cy="188486"/>
          </a:xfrm>
        </p:spPr>
        <p:txBody>
          <a:bodyPr/>
          <a:lstStyle>
            <a:lvl1pPr marL="0" indent="0">
              <a:buNone/>
              <a:defRPr sz="1200" b="0">
                <a:solidFill>
                  <a:schemeClr val="tx1"/>
                </a:solidFill>
                <a:latin typeface="Segoe UI Semibold" panose="020B0702040204020203" pitchFamily="34" charset="0"/>
                <a:cs typeface="Segoe UI Semibold" panose="020B0702040204020203" pitchFamily="34" charset="0"/>
              </a:defRPr>
            </a:lvl1pPr>
          </a:lstStyle>
          <a:p>
            <a:pPr lvl="0"/>
            <a:r>
              <a:rPr lang="da-DK" dirty="0"/>
              <a:t>Indsæt navn</a:t>
            </a:r>
          </a:p>
        </p:txBody>
      </p:sp>
      <p:sp>
        <p:nvSpPr>
          <p:cNvPr id="10" name="Picture Placeholder 11">
            <a:extLst>
              <a:ext uri="{FF2B5EF4-FFF2-40B4-BE49-F238E27FC236}">
                <a16:creationId xmlns:a16="http://schemas.microsoft.com/office/drawing/2014/main" id="{4B2BBB19-D21C-4967-9129-4CA89D469402}"/>
              </a:ext>
            </a:extLst>
          </p:cNvPr>
          <p:cNvSpPr>
            <a:spLocks noGrp="1"/>
          </p:cNvSpPr>
          <p:nvPr>
            <p:ph type="pic" sz="quarter" idx="15" hasCustomPrompt="1"/>
          </p:nvPr>
        </p:nvSpPr>
        <p:spPr>
          <a:xfrm>
            <a:off x="6275388" y="620712"/>
            <a:ext cx="5221287" cy="5508626"/>
          </a:xfrm>
        </p:spPr>
        <p:txBody>
          <a:bodyPr tIns="72000"/>
          <a:lstStyle>
            <a:lvl1pPr marL="0" indent="0" algn="ctr">
              <a:buNone/>
              <a:defRPr sz="1600">
                <a:latin typeface="+mn-lt"/>
              </a:defRPr>
            </a:lvl1pPr>
          </a:lstStyle>
          <a:p>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11" name="Date_GeneralDate">
            <a:extLst>
              <a:ext uri="{FF2B5EF4-FFF2-40B4-BE49-F238E27FC236}">
                <a16:creationId xmlns:a16="http://schemas.microsoft.com/office/drawing/2014/main" id="{A409D66F-6316-4000-880B-9A77B3BF4A79}"/>
              </a:ext>
            </a:extLst>
          </p:cNvPr>
          <p:cNvSpPr>
            <a:spLocks noGrp="1"/>
          </p:cNvSpPr>
          <p:nvPr>
            <p:ph type="dt" sz="half" idx="10"/>
          </p:nvPr>
        </p:nvSpPr>
        <p:spPr>
          <a:xfrm>
            <a:off x="636704" y="4490287"/>
            <a:ext cx="3798957" cy="290719"/>
          </a:xfrm>
          <a:prstGeom prst="rect">
            <a:avLst/>
          </a:prstGeom>
        </p:spPr>
        <p:txBody>
          <a:bodyPr/>
          <a:lstStyle>
            <a:lvl1pPr>
              <a:defRPr lang="en-GB" sz="1200" b="0" i="0" dirty="0">
                <a:solidFill>
                  <a:schemeClr val="tx1"/>
                </a:solidFill>
                <a:latin typeface="Segoe UI Semilight" panose="020B0402040204020203" pitchFamily="34" charset="0"/>
                <a:cs typeface="Segoe UI Semilight" panose="020B0402040204020203" pitchFamily="34" charset="0"/>
              </a:defRPr>
            </a:lvl1pPr>
          </a:lstStyle>
          <a:p>
            <a:fld id="{51FB9BE3-47E0-4292-9E26-C69874A44701}" type="datetime2">
              <a:rPr lang="da-DK" smtClean="0"/>
              <a:pPr/>
              <a:t>16. juni 2026</a:t>
            </a:fld>
            <a:endParaRPr lang="da-DK"/>
          </a:p>
        </p:txBody>
      </p:sp>
    </p:spTree>
    <p:extLst>
      <p:ext uri="{BB962C8B-B14F-4D97-AF65-F5344CB8AC3E}">
        <p14:creationId xmlns:p14="http://schemas.microsoft.com/office/powerpoint/2010/main" val="3440529525"/>
      </p:ext>
    </p:extLst>
  </p:cSld>
  <p:clrMapOvr>
    <a:masterClrMapping/>
  </p:clrMapOvr>
  <p:extLst>
    <p:ext uri="{DCECCB84-F9BA-43D5-87BE-67443E8EF086}">
      <p15:sldGuideLst xmlns:p15="http://schemas.microsoft.com/office/powerpoint/2012/main">
        <p15:guide id="1" pos="46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 Agenda (mørkeblå)">
    <p:bg>
      <p:bgPr>
        <a:solidFill>
          <a:srgbClr val="001F32"/>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bg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7416800" cy="4314825"/>
          </a:xfrm>
          <a:prstGeom prst="rect">
            <a:avLst/>
          </a:prstGeom>
        </p:spPr>
        <p:txBody>
          <a:bodyPr>
            <a:normAutofit/>
          </a:bodyPr>
          <a:lstStyle>
            <a:lvl1pPr marL="342900" indent="-342900">
              <a:buFont typeface="+mj-lt"/>
              <a:buAutoNum type="arabicPeriod"/>
              <a:defRPr sz="1600">
                <a:solidFill>
                  <a:schemeClr val="bg1"/>
                </a:solidFill>
              </a:defRPr>
            </a:lvl1pPr>
          </a:lstStyle>
          <a:p>
            <a:pPr lvl="0"/>
            <a:r>
              <a:rPr lang="da-DK" dirty="0"/>
              <a:t>Her kan der stå punkter til agendaen</a:t>
            </a:r>
          </a:p>
        </p:txBody>
      </p:sp>
      <p:sp>
        <p:nvSpPr>
          <p:cNvPr id="6" name="Picture Placeholder 7">
            <a:extLst>
              <a:ext uri="{FF2B5EF4-FFF2-40B4-BE49-F238E27FC236}">
                <a16:creationId xmlns:a16="http://schemas.microsoft.com/office/drawing/2014/main" id="{10882F67-F871-48BA-A525-C2601E9E05B5}"/>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chemeClr val="bg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16580651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 Agenda (lyseblå)">
    <p:bg>
      <p:bgPr>
        <a:solidFill>
          <a:srgbClr val="D9F0FF"/>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7416800" cy="4314825"/>
          </a:xfrm>
          <a:prstGeom prst="rect">
            <a:avLst/>
          </a:prstGeom>
        </p:spPr>
        <p:txBody>
          <a:bodyPr>
            <a:normAutofit/>
          </a:bodyPr>
          <a:lstStyle>
            <a:lvl1pPr marL="342900" indent="-342900">
              <a:buFont typeface="+mj-lt"/>
              <a:buAutoNum type="arabicPeriod"/>
              <a:defRPr sz="1600">
                <a:solidFill>
                  <a:schemeClr val="tx1"/>
                </a:solidFill>
              </a:defRPr>
            </a:lvl1pPr>
          </a:lstStyle>
          <a:p>
            <a:pPr lvl="0"/>
            <a:r>
              <a:rPr lang="da-DK" dirty="0"/>
              <a:t>Her kan der stå punkter til agendaen</a:t>
            </a:r>
          </a:p>
        </p:txBody>
      </p:sp>
      <p:sp>
        <p:nvSpPr>
          <p:cNvPr id="6" name="Picture Placeholder 7">
            <a:extLst>
              <a:ext uri="{FF2B5EF4-FFF2-40B4-BE49-F238E27FC236}">
                <a16:creationId xmlns:a16="http://schemas.microsoft.com/office/drawing/2014/main" id="{84393E19-682F-41C1-9D35-2604C6563BD5}"/>
              </a:ext>
            </a:extLst>
          </p:cNvPr>
          <p:cNvSpPr>
            <a:spLocks noGrp="1"/>
          </p:cNvSpPr>
          <p:nvPr>
            <p:ph type="pic" sz="quarter" idx="13" hasCustomPrompt="1"/>
          </p:nvPr>
        </p:nvSpPr>
        <p:spPr>
          <a:xfrm>
            <a:off x="8435975" y="3429000"/>
            <a:ext cx="3060700" cy="2693988"/>
          </a:xfrm>
          <a:prstGeom prst="rect">
            <a:avLst/>
          </a:prstGeom>
          <a:noFill/>
        </p:spPr>
        <p:txBody>
          <a:bodyPr tIns="36000"/>
          <a:lstStyle>
            <a:lvl1pPr marL="0" indent="0" algn="ctr">
              <a:lnSpc>
                <a:spcPct val="100000"/>
              </a:lnSpc>
              <a:spcBef>
                <a:spcPts val="0"/>
              </a:spcBef>
              <a:buNone/>
              <a:defRPr sz="1200" b="0" i="0">
                <a:solidFill>
                  <a:schemeClr val="tx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10759077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 Agenda (hvid)">
    <p:bg>
      <p:bgPr>
        <a:solidFill>
          <a:schemeClr val="bg1"/>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7416800" cy="4314825"/>
          </a:xfrm>
          <a:prstGeom prst="rect">
            <a:avLst/>
          </a:prstGeom>
        </p:spPr>
        <p:txBody>
          <a:bodyPr>
            <a:normAutofit/>
          </a:bodyPr>
          <a:lstStyle>
            <a:lvl1pPr marL="342900" indent="-342900">
              <a:buFont typeface="+mj-lt"/>
              <a:buAutoNum type="arabicPeriod"/>
              <a:defRPr sz="1600">
                <a:solidFill>
                  <a:schemeClr val="tx1"/>
                </a:solidFill>
              </a:defRPr>
            </a:lvl1pPr>
          </a:lstStyle>
          <a:p>
            <a:pPr lvl="0"/>
            <a:r>
              <a:rPr lang="da-DK" dirty="0"/>
              <a:t>Her kan der stå punkter til agendaen</a:t>
            </a:r>
          </a:p>
        </p:txBody>
      </p:sp>
      <p:sp>
        <p:nvSpPr>
          <p:cNvPr id="6" name="Picture Placeholder 7">
            <a:extLst>
              <a:ext uri="{FF2B5EF4-FFF2-40B4-BE49-F238E27FC236}">
                <a16:creationId xmlns:a16="http://schemas.microsoft.com/office/drawing/2014/main" id="{85B13C3C-4635-4AC3-8631-E4B6C92E0F60}"/>
              </a:ext>
            </a:extLst>
          </p:cNvPr>
          <p:cNvSpPr>
            <a:spLocks noGrp="1"/>
          </p:cNvSpPr>
          <p:nvPr>
            <p:ph type="pic" sz="quarter" idx="13" hasCustomPrompt="1"/>
          </p:nvPr>
        </p:nvSpPr>
        <p:spPr>
          <a:xfrm>
            <a:off x="8435975" y="3429000"/>
            <a:ext cx="3060700" cy="2693988"/>
          </a:xfrm>
          <a:prstGeom prst="rect">
            <a:avLst/>
          </a:prstGeom>
          <a:noFill/>
        </p:spPr>
        <p:txBody>
          <a:bodyPr tIns="36000"/>
          <a:lstStyle>
            <a:lvl1pPr marL="0" indent="0" algn="ctr">
              <a:lnSpc>
                <a:spcPct val="100000"/>
              </a:lnSpc>
              <a:spcBef>
                <a:spcPts val="0"/>
              </a:spcBef>
              <a:buNone/>
              <a:defRPr sz="1200" b="0" i="0">
                <a:solidFill>
                  <a:schemeClr val="tx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39316333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 Agenda + sidetal (mørkeblå)">
    <p:bg>
      <p:bgPr>
        <a:solidFill>
          <a:schemeClr val="bg1"/>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3300079" cy="4314825"/>
          </a:xfrm>
          <a:prstGeom prst="rect">
            <a:avLst/>
          </a:prstGeom>
        </p:spPr>
        <p:txBody>
          <a:bodyPr>
            <a:normAutofit/>
          </a:bodyPr>
          <a:lstStyle>
            <a:lvl1pPr marL="285750" marR="0" indent="-285750" algn="l" defTabSz="914400" rtl="0" eaLnBrk="1" fontAlgn="auto" latinLnBrk="0" hangingPunct="1">
              <a:lnSpc>
                <a:spcPct val="90000"/>
              </a:lnSpc>
              <a:spcBef>
                <a:spcPts val="1000"/>
              </a:spcBef>
              <a:spcAft>
                <a:spcPts val="0"/>
              </a:spcAft>
              <a:buClrTx/>
              <a:buSzTx/>
              <a:buFontTx/>
              <a:buBlip>
                <a:blip r:embed="rId2"/>
              </a:buBlip>
              <a:tabLst/>
              <a:defRPr sz="1600">
                <a:solidFill>
                  <a:schemeClr val="tx1"/>
                </a:solidFill>
              </a:defRPr>
            </a:lvl1pPr>
          </a:lstStyle>
          <a:p>
            <a:pPr lvl="0"/>
            <a:r>
              <a:rPr lang="da-DK" dirty="0"/>
              <a:t>Her kan der stå et punkt</a:t>
            </a:r>
          </a:p>
          <a:p>
            <a:pPr lvl="0"/>
            <a:r>
              <a:rPr lang="da-DK" dirty="0"/>
              <a:t>Her kan der stå et punkt</a:t>
            </a:r>
          </a:p>
          <a:p>
            <a:pPr lvl="0"/>
            <a:r>
              <a:rPr lang="da-DK" dirty="0"/>
              <a:t>Her kan der stå et punkt</a:t>
            </a:r>
          </a:p>
          <a:p>
            <a:pPr lvl="0"/>
            <a:r>
              <a:rPr lang="da-DK" dirty="0"/>
              <a:t>Her kan der stå et punkt</a:t>
            </a:r>
          </a:p>
        </p:txBody>
      </p:sp>
      <p:sp>
        <p:nvSpPr>
          <p:cNvPr id="6" name="Pladsholder til tekst 6">
            <a:extLst>
              <a:ext uri="{FF2B5EF4-FFF2-40B4-BE49-F238E27FC236}">
                <a16:creationId xmlns:a16="http://schemas.microsoft.com/office/drawing/2014/main" id="{B50F20B0-5DE1-48C1-85A5-08927981F4D0}"/>
              </a:ext>
            </a:extLst>
          </p:cNvPr>
          <p:cNvSpPr>
            <a:spLocks noGrp="1"/>
          </p:cNvSpPr>
          <p:nvPr>
            <p:ph type="body" sz="quarter" idx="14" hasCustomPrompt="1"/>
          </p:nvPr>
        </p:nvSpPr>
        <p:spPr>
          <a:xfrm>
            <a:off x="3995404" y="1808162"/>
            <a:ext cx="1567196" cy="4314825"/>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mj-lt"/>
              <a:buNone/>
              <a:tabLst/>
              <a:defRPr sz="1600">
                <a:solidFill>
                  <a:schemeClr val="tx1"/>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endParaRPr lang="da-DK" dirty="0"/>
          </a:p>
        </p:txBody>
      </p:sp>
      <p:sp>
        <p:nvSpPr>
          <p:cNvPr id="7" name="Picture Placeholder 7">
            <a:extLst>
              <a:ext uri="{FF2B5EF4-FFF2-40B4-BE49-F238E27FC236}">
                <a16:creationId xmlns:a16="http://schemas.microsoft.com/office/drawing/2014/main" id="{287118CF-A572-474C-84A9-905D11F3A6BD}"/>
              </a:ext>
            </a:extLst>
          </p:cNvPr>
          <p:cNvSpPr>
            <a:spLocks noGrp="1"/>
          </p:cNvSpPr>
          <p:nvPr>
            <p:ph type="pic" sz="quarter" idx="13" hasCustomPrompt="1"/>
          </p:nvPr>
        </p:nvSpPr>
        <p:spPr>
          <a:xfrm>
            <a:off x="8435975" y="3429000"/>
            <a:ext cx="3060700" cy="2693987"/>
          </a:xfrm>
          <a:prstGeom prst="rect">
            <a:avLst/>
          </a:prstGeom>
          <a:noFill/>
        </p:spPr>
        <p:txBody>
          <a:bodyPr tIns="36000"/>
          <a:lstStyle>
            <a:lvl1pPr marL="0" indent="0" algn="ctr">
              <a:lnSpc>
                <a:spcPct val="100000"/>
              </a:lnSpc>
              <a:spcBef>
                <a:spcPts val="0"/>
              </a:spcBef>
              <a:buNone/>
              <a:defRPr sz="1200" b="0" i="0">
                <a:solidFill>
                  <a:schemeClr val="tx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964956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 Agenda + sidetal (lyseblå)">
    <p:bg>
      <p:bgPr>
        <a:solidFill>
          <a:schemeClr val="bg1"/>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3300079" cy="4314825"/>
          </a:xfrm>
          <a:prstGeom prst="rect">
            <a:avLst/>
          </a:prstGeom>
        </p:spPr>
        <p:txBody>
          <a:bodyPr>
            <a:normAutofit/>
          </a:bodyPr>
          <a:lstStyle>
            <a:lvl1pPr marL="285750" marR="0" indent="-285750" algn="l" defTabSz="914400" rtl="0" eaLnBrk="1" fontAlgn="auto" latinLnBrk="0" hangingPunct="1">
              <a:lnSpc>
                <a:spcPct val="90000"/>
              </a:lnSpc>
              <a:spcBef>
                <a:spcPts val="1000"/>
              </a:spcBef>
              <a:spcAft>
                <a:spcPts val="0"/>
              </a:spcAft>
              <a:buClrTx/>
              <a:buSzTx/>
              <a:buFontTx/>
              <a:buBlip>
                <a:blip r:embed="rId2"/>
              </a:buBlip>
              <a:tabLst/>
              <a:defRPr sz="1600">
                <a:solidFill>
                  <a:schemeClr val="tx1"/>
                </a:solidFill>
              </a:defRPr>
            </a:lvl1pPr>
          </a:lstStyle>
          <a:p>
            <a:pPr lvl="0"/>
            <a:r>
              <a:rPr lang="da-DK" dirty="0"/>
              <a:t>Her kan der stå et punkt</a:t>
            </a:r>
          </a:p>
          <a:p>
            <a:pPr lvl="0"/>
            <a:r>
              <a:rPr lang="da-DK" dirty="0"/>
              <a:t>Her kan der stå et punkt</a:t>
            </a:r>
          </a:p>
          <a:p>
            <a:pPr marL="285750" marR="0" lvl="0" indent="-285750" algn="l" defTabSz="914400" rtl="0" eaLnBrk="1" fontAlgn="auto" latinLnBrk="0" hangingPunct="1">
              <a:lnSpc>
                <a:spcPct val="90000"/>
              </a:lnSpc>
              <a:spcBef>
                <a:spcPts val="1000"/>
              </a:spcBef>
              <a:spcAft>
                <a:spcPts val="0"/>
              </a:spcAft>
              <a:buClrTx/>
              <a:buSzTx/>
              <a:buFontTx/>
              <a:buBlip>
                <a:blip r:embed="rId3"/>
              </a:buBlip>
              <a:tabLst/>
              <a:defRPr/>
            </a:pPr>
            <a:r>
              <a:rPr lang="da-DK" dirty="0"/>
              <a:t>Her kan der stå et punkt</a:t>
            </a:r>
          </a:p>
          <a:p>
            <a:pPr marL="285750" marR="0" lvl="0" indent="-285750" algn="l" defTabSz="914400" rtl="0" eaLnBrk="1" fontAlgn="auto" latinLnBrk="0" hangingPunct="1">
              <a:lnSpc>
                <a:spcPct val="90000"/>
              </a:lnSpc>
              <a:spcBef>
                <a:spcPts val="1000"/>
              </a:spcBef>
              <a:spcAft>
                <a:spcPts val="0"/>
              </a:spcAft>
              <a:buClrTx/>
              <a:buSzTx/>
              <a:buFontTx/>
              <a:buBlip>
                <a:blip r:embed="rId3"/>
              </a:buBlip>
              <a:tabLst/>
              <a:defRPr/>
            </a:pPr>
            <a:r>
              <a:rPr lang="da-DK" dirty="0"/>
              <a:t>Her kan der stå et punkt</a:t>
            </a:r>
          </a:p>
          <a:p>
            <a:pPr lvl="0"/>
            <a:endParaRPr lang="da-DK" dirty="0"/>
          </a:p>
        </p:txBody>
      </p:sp>
      <p:sp>
        <p:nvSpPr>
          <p:cNvPr id="6" name="Pladsholder til tekst 6">
            <a:extLst>
              <a:ext uri="{FF2B5EF4-FFF2-40B4-BE49-F238E27FC236}">
                <a16:creationId xmlns:a16="http://schemas.microsoft.com/office/drawing/2014/main" id="{B50F20B0-5DE1-48C1-85A5-08927981F4D0}"/>
              </a:ext>
            </a:extLst>
          </p:cNvPr>
          <p:cNvSpPr>
            <a:spLocks noGrp="1"/>
          </p:cNvSpPr>
          <p:nvPr>
            <p:ph type="body" sz="quarter" idx="14" hasCustomPrompt="1"/>
          </p:nvPr>
        </p:nvSpPr>
        <p:spPr>
          <a:xfrm>
            <a:off x="3995404" y="1808162"/>
            <a:ext cx="1567196" cy="4314825"/>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mj-lt"/>
              <a:buNone/>
              <a:tabLst/>
              <a:defRPr sz="1600">
                <a:solidFill>
                  <a:schemeClr val="tx1"/>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endParaRPr lang="da-DK" dirty="0"/>
          </a:p>
        </p:txBody>
      </p:sp>
      <p:sp>
        <p:nvSpPr>
          <p:cNvPr id="7" name="Picture Placeholder 7">
            <a:extLst>
              <a:ext uri="{FF2B5EF4-FFF2-40B4-BE49-F238E27FC236}">
                <a16:creationId xmlns:a16="http://schemas.microsoft.com/office/drawing/2014/main" id="{C9E1A0E1-4262-4726-84BA-9BA9F098EE36}"/>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chemeClr val="tx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1629727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 Agenda + sidetal (lyserød)">
    <p:bg>
      <p:bgPr>
        <a:solidFill>
          <a:schemeClr val="bg1"/>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3300079" cy="4314825"/>
          </a:xfrm>
          <a:prstGeom prst="rect">
            <a:avLst/>
          </a:prstGeom>
        </p:spPr>
        <p:txBody>
          <a:bodyPr>
            <a:normAutofit/>
          </a:bodyPr>
          <a:lstStyle>
            <a:lvl1pPr marL="285750" marR="0" indent="-285750" algn="l" defTabSz="914400" rtl="0" eaLnBrk="1" fontAlgn="auto" latinLnBrk="0" hangingPunct="1">
              <a:lnSpc>
                <a:spcPct val="90000"/>
              </a:lnSpc>
              <a:spcBef>
                <a:spcPts val="1000"/>
              </a:spcBef>
              <a:spcAft>
                <a:spcPts val="0"/>
              </a:spcAft>
              <a:buClrTx/>
              <a:buSzTx/>
              <a:buFontTx/>
              <a:buBlip>
                <a:blip r:embed="rId2"/>
              </a:buBlip>
              <a:tabLst/>
              <a:defRPr sz="1600">
                <a:solidFill>
                  <a:schemeClr val="tx1"/>
                </a:solidFill>
              </a:defRPr>
            </a:lvl1pPr>
          </a:lstStyle>
          <a:p>
            <a:pPr lvl="0"/>
            <a:r>
              <a:rPr lang="da-DK" dirty="0"/>
              <a:t>Her kan der stå et punkt</a:t>
            </a:r>
          </a:p>
          <a:p>
            <a:pPr lvl="0"/>
            <a:r>
              <a:rPr lang="da-DK" dirty="0"/>
              <a:t>Her kan der stå et punkt</a:t>
            </a:r>
          </a:p>
          <a:p>
            <a:pPr lvl="0"/>
            <a:r>
              <a:rPr lang="da-DK" dirty="0"/>
              <a:t>Her kan der stå et punkt</a:t>
            </a:r>
          </a:p>
          <a:p>
            <a:pPr lvl="0"/>
            <a:r>
              <a:rPr lang="da-DK" dirty="0"/>
              <a:t>Her kan der stå et punkt</a:t>
            </a:r>
          </a:p>
        </p:txBody>
      </p:sp>
      <p:sp>
        <p:nvSpPr>
          <p:cNvPr id="6" name="Pladsholder til tekst 6">
            <a:extLst>
              <a:ext uri="{FF2B5EF4-FFF2-40B4-BE49-F238E27FC236}">
                <a16:creationId xmlns:a16="http://schemas.microsoft.com/office/drawing/2014/main" id="{B50F20B0-5DE1-48C1-85A5-08927981F4D0}"/>
              </a:ext>
            </a:extLst>
          </p:cNvPr>
          <p:cNvSpPr>
            <a:spLocks noGrp="1"/>
          </p:cNvSpPr>
          <p:nvPr>
            <p:ph type="body" sz="quarter" idx="14" hasCustomPrompt="1"/>
          </p:nvPr>
        </p:nvSpPr>
        <p:spPr>
          <a:xfrm>
            <a:off x="3995404" y="1808162"/>
            <a:ext cx="1567196" cy="4314825"/>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mj-lt"/>
              <a:buNone/>
              <a:tabLst/>
              <a:defRPr sz="1600">
                <a:solidFill>
                  <a:schemeClr val="tx1"/>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endParaRPr lang="da-DK" dirty="0"/>
          </a:p>
        </p:txBody>
      </p:sp>
      <p:sp>
        <p:nvSpPr>
          <p:cNvPr id="7" name="Picture Placeholder 7">
            <a:extLst>
              <a:ext uri="{FF2B5EF4-FFF2-40B4-BE49-F238E27FC236}">
                <a16:creationId xmlns:a16="http://schemas.microsoft.com/office/drawing/2014/main" id="{8FCA3A8F-9C38-4CFC-9BC7-C3349B277966}"/>
              </a:ext>
            </a:extLst>
          </p:cNvPr>
          <p:cNvSpPr>
            <a:spLocks noGrp="1"/>
          </p:cNvSpPr>
          <p:nvPr>
            <p:ph type="pic" sz="quarter" idx="13" hasCustomPrompt="1"/>
          </p:nvPr>
        </p:nvSpPr>
        <p:spPr>
          <a:xfrm>
            <a:off x="8435975" y="3429000"/>
            <a:ext cx="3060700" cy="2693987"/>
          </a:xfrm>
          <a:prstGeom prst="rect">
            <a:avLst/>
          </a:prstGeom>
          <a:noFill/>
        </p:spPr>
        <p:txBody>
          <a:bodyPr tIns="36000"/>
          <a:lstStyle>
            <a:lvl1pPr marL="0" indent="0" algn="ctr">
              <a:lnSpc>
                <a:spcPct val="100000"/>
              </a:lnSpc>
              <a:spcBef>
                <a:spcPts val="0"/>
              </a:spcBef>
              <a:buNone/>
              <a:defRPr sz="1200" b="0" i="0">
                <a:solidFill>
                  <a:schemeClr val="tx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17773016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G. Agenda + ikon (hvid/blå)">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algn="l">
              <a:defRPr sz="1600">
                <a:solidFill>
                  <a:schemeClr val="tx1"/>
                </a:solidFill>
              </a:defRPr>
            </a:lvl1pPr>
          </a:lstStyle>
          <a:p>
            <a:pPr lvl="0"/>
            <a:r>
              <a:rPr lang="da-DK" dirty="0"/>
              <a:t>Her kan der stå punkter til agendaen</a:t>
            </a:r>
          </a:p>
        </p:txBody>
      </p:sp>
      <p:sp>
        <p:nvSpPr>
          <p:cNvPr id="5" name="Rektangel 4">
            <a:extLst>
              <a:ext uri="{FF2B5EF4-FFF2-40B4-BE49-F238E27FC236}">
                <a16:creationId xmlns:a16="http://schemas.microsoft.com/office/drawing/2014/main" id="{AC2B1F02-90CA-4E78-BFE6-7AA2256B968D}"/>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Picture Placeholder 7">
            <a:extLst>
              <a:ext uri="{FF2B5EF4-FFF2-40B4-BE49-F238E27FC236}">
                <a16:creationId xmlns:a16="http://schemas.microsoft.com/office/drawing/2014/main" id="{45B35087-35D3-4912-B398-2BA50689B07D}"/>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chemeClr val="bg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40788490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H. Agenda + ikon (hvid/lyseblå)">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algn="l">
              <a:defRPr sz="1600">
                <a:solidFill>
                  <a:schemeClr val="tx1"/>
                </a:solidFill>
              </a:defRPr>
            </a:lvl1pPr>
          </a:lstStyle>
          <a:p>
            <a:pPr lvl="0"/>
            <a:r>
              <a:rPr lang="da-DK" dirty="0"/>
              <a:t>Her kan der stå punkter til agendaen</a:t>
            </a:r>
          </a:p>
        </p:txBody>
      </p:sp>
      <p:sp>
        <p:nvSpPr>
          <p:cNvPr id="5" name="Rektangel 4">
            <a:extLst>
              <a:ext uri="{FF2B5EF4-FFF2-40B4-BE49-F238E27FC236}">
                <a16:creationId xmlns:a16="http://schemas.microsoft.com/office/drawing/2014/main" id="{AC2B1F02-90CA-4E78-BFE6-7AA2256B968D}"/>
              </a:ext>
            </a:extLst>
          </p:cNvPr>
          <p:cNvSpPr/>
          <p:nvPr userDrawn="1"/>
        </p:nvSpPr>
        <p:spPr>
          <a:xfrm>
            <a:off x="6095112" y="0"/>
            <a:ext cx="6096888"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Picture Placeholder 7">
            <a:extLst>
              <a:ext uri="{FF2B5EF4-FFF2-40B4-BE49-F238E27FC236}">
                <a16:creationId xmlns:a16="http://schemas.microsoft.com/office/drawing/2014/main" id="{BDE82455-D7FE-45DB-955E-A8691C569E63}"/>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chemeClr val="tx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31595836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 Forside: 3 linjer (mørkeblå)">
    <p:bg>
      <p:bgPr>
        <a:solidFill>
          <a:schemeClr val="tx1"/>
        </a:solidFill>
        <a:effectLst/>
      </p:bgPr>
    </p:bg>
    <p:spTree>
      <p:nvGrpSpPr>
        <p:cNvPr id="1" name=""/>
        <p:cNvGrpSpPr/>
        <p:nvPr/>
      </p:nvGrpSpPr>
      <p:grpSpPr>
        <a:xfrm>
          <a:off x="0" y="0"/>
          <a:ext cx="0" cy="0"/>
          <a:chOff x="0" y="0"/>
          <a:chExt cx="0" cy="0"/>
        </a:xfrm>
      </p:grpSpPr>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bg1"/>
                </a:solidFill>
              </a:defRPr>
            </a:lvl1pPr>
          </a:lstStyle>
          <a:p>
            <a:r>
              <a:rPr lang="da-DK" dirty="0"/>
              <a:t>Her kan der stå en lidt længere titel på tre linjer </a:t>
            </a:r>
          </a:p>
        </p:txBody>
      </p:sp>
      <p:pic>
        <p:nvPicPr>
          <p:cNvPr id="10" name="Grafik 9">
            <a:extLst>
              <a:ext uri="{FF2B5EF4-FFF2-40B4-BE49-F238E27FC236}">
                <a16:creationId xmlns:a16="http://schemas.microsoft.com/office/drawing/2014/main" id="{A45928D7-55FB-A44F-85DE-DCA9C818E338}"/>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24104" y="637810"/>
            <a:ext cx="1124179" cy="994466"/>
          </a:xfrm>
          <a:prstGeom prst="rect">
            <a:avLst/>
          </a:prstGeom>
        </p:spPr>
      </p:pic>
      <p:sp>
        <p:nvSpPr>
          <p:cNvPr id="7" name="Pladsholder til tekst 4">
            <a:extLst>
              <a:ext uri="{FF2B5EF4-FFF2-40B4-BE49-F238E27FC236}">
                <a16:creationId xmlns:a16="http://schemas.microsoft.com/office/drawing/2014/main" id="{CFCBBC5C-42FA-4F1B-B04C-4A5ECA396F5C}"/>
              </a:ext>
            </a:extLst>
          </p:cNvPr>
          <p:cNvSpPr txBox="1">
            <a:spLocks/>
          </p:cNvSpPr>
          <p:nvPr userDrawn="1"/>
        </p:nvSpPr>
        <p:spPr>
          <a:xfrm>
            <a:off x="635320"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sz="1200" b="0" i="0" dirty="0">
                <a:solidFill>
                  <a:schemeClr val="bg1"/>
                </a:solidFill>
                <a:latin typeface="Segoe UI Semilight" panose="020B0402040204020203" pitchFamily="34" charset="0"/>
                <a:cs typeface="Segoe UI Semilight" panose="020B0402040204020203" pitchFamily="34" charset="0"/>
              </a:rPr>
              <a:t>Indenrigs- og Sundhedsministeriet</a:t>
            </a:r>
          </a:p>
          <a:p>
            <a:endParaRPr lang="da-DK" sz="1200" b="0" i="0" dirty="0">
              <a:solidFill>
                <a:schemeClr val="bg1"/>
              </a:solidFill>
              <a:latin typeface="+mj-lt"/>
              <a:cs typeface="Poppins Light" pitchFamily="2" charset="77"/>
            </a:endParaRPr>
          </a:p>
        </p:txBody>
      </p:sp>
      <p:sp>
        <p:nvSpPr>
          <p:cNvPr id="8" name="Date_GeneralDate">
            <a:extLst>
              <a:ext uri="{FF2B5EF4-FFF2-40B4-BE49-F238E27FC236}">
                <a16:creationId xmlns:a16="http://schemas.microsoft.com/office/drawing/2014/main" id="{1C831465-84D6-4D27-900E-6D20E41FE8B8}"/>
              </a:ext>
            </a:extLst>
          </p:cNvPr>
          <p:cNvSpPr>
            <a:spLocks noGrp="1"/>
          </p:cNvSpPr>
          <p:nvPr>
            <p:ph type="dt" sz="half" idx="10"/>
          </p:nvPr>
        </p:nvSpPr>
        <p:spPr>
          <a:xfrm>
            <a:off x="636323" y="5711613"/>
            <a:ext cx="3369548" cy="180000"/>
          </a:xfrm>
          <a:prstGeom prst="rect">
            <a:avLst/>
          </a:prstGeom>
        </p:spPr>
        <p:txBody>
          <a:bodyPr/>
          <a:lstStyle>
            <a:lvl1pPr>
              <a:defRPr lang="en-GB" sz="1200" b="1" i="0" dirty="0">
                <a:solidFill>
                  <a:schemeClr val="bg1"/>
                </a:solidFill>
                <a:latin typeface="+mj-lt"/>
                <a:cs typeface="Poppins" pitchFamily="2" charset="77"/>
              </a:defRPr>
            </a:lvl1pPr>
          </a:lstStyle>
          <a:p>
            <a:fld id="{74038226-5974-4A21-9E7E-FF84A872F3F6}" type="datetime2">
              <a:rPr lang="da-DK" smtClean="0"/>
              <a:pPr/>
              <a:t>16. juni 2026</a:t>
            </a:fld>
            <a:endParaRPr lang="da-DK"/>
          </a:p>
        </p:txBody>
      </p:sp>
    </p:spTree>
    <p:extLst>
      <p:ext uri="{BB962C8B-B14F-4D97-AF65-F5344CB8AC3E}">
        <p14:creationId xmlns:p14="http://schemas.microsoft.com/office/powerpoint/2010/main" val="502713765"/>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 Medarbejderpræsentation">
    <p:bg>
      <p:bgPr>
        <a:solidFill>
          <a:schemeClr val="bg1"/>
        </a:solidFill>
        <a:effectLst/>
      </p:bgPr>
    </p:bg>
    <p:spTree>
      <p:nvGrpSpPr>
        <p:cNvPr id="1" name=""/>
        <p:cNvGrpSpPr/>
        <p:nvPr/>
      </p:nvGrpSpPr>
      <p:grpSpPr>
        <a:xfrm>
          <a:off x="0" y="0"/>
          <a:ext cx="0" cy="0"/>
          <a:chOff x="0" y="0"/>
          <a:chExt cx="0" cy="0"/>
        </a:xfrm>
      </p:grpSpPr>
      <p:sp>
        <p:nvSpPr>
          <p:cNvPr id="17" name="Rektangel 16">
            <a:extLst>
              <a:ext uri="{FF2B5EF4-FFF2-40B4-BE49-F238E27FC236}">
                <a16:creationId xmlns:a16="http://schemas.microsoft.com/office/drawing/2014/main" id="{BDF3F0CB-FC91-4296-5A01-DC07238D2A61}"/>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8" name="Pladsholder til tekst 2">
            <a:extLst>
              <a:ext uri="{FF2B5EF4-FFF2-40B4-BE49-F238E27FC236}">
                <a16:creationId xmlns:a16="http://schemas.microsoft.com/office/drawing/2014/main" id="{73CAACCE-940F-DBB4-AE47-05F32F205CC1}"/>
              </a:ext>
            </a:extLst>
          </p:cNvPr>
          <p:cNvSpPr>
            <a:spLocks noGrp="1"/>
          </p:cNvSpPr>
          <p:nvPr>
            <p:ph type="body" sz="quarter" idx="19" hasCustomPrompt="1"/>
          </p:nvPr>
        </p:nvSpPr>
        <p:spPr>
          <a:xfrm>
            <a:off x="1018434" y="5223453"/>
            <a:ext cx="4058832" cy="189010"/>
          </a:xfrm>
          <a:prstGeom prst="rect">
            <a:avLst/>
          </a:prstGeom>
        </p:spPr>
        <p:txBody>
          <a:bodyPr/>
          <a:lstStyle>
            <a:lvl1pPr marL="0" indent="0">
              <a:buFontTx/>
              <a:buNone/>
              <a:defRPr sz="1600" b="1" i="0">
                <a:solidFill>
                  <a:srgbClr val="001F33"/>
                </a:solidFill>
                <a:latin typeface="+mj-lt"/>
                <a:cs typeface="Poppins SemiBold" pitchFamily="2" charset="77"/>
              </a:defRPr>
            </a:lvl1pPr>
          </a:lstStyle>
          <a:p>
            <a:r>
              <a:rPr lang="da-DK" dirty="0"/>
              <a:t>Tilføj navn</a:t>
            </a:r>
          </a:p>
        </p:txBody>
      </p:sp>
      <p:sp>
        <p:nvSpPr>
          <p:cNvPr id="9" name="Pladsholder til tekst 3">
            <a:extLst>
              <a:ext uri="{FF2B5EF4-FFF2-40B4-BE49-F238E27FC236}">
                <a16:creationId xmlns:a16="http://schemas.microsoft.com/office/drawing/2014/main" id="{7662DA17-1FFF-E8C1-D98D-04055AF75BF7}"/>
              </a:ext>
            </a:extLst>
          </p:cNvPr>
          <p:cNvSpPr>
            <a:spLocks noGrp="1"/>
          </p:cNvSpPr>
          <p:nvPr>
            <p:ph type="body" sz="quarter" idx="20" hasCustomPrompt="1"/>
          </p:nvPr>
        </p:nvSpPr>
        <p:spPr>
          <a:xfrm>
            <a:off x="1017796" y="5464176"/>
            <a:ext cx="4058832" cy="189011"/>
          </a:xfrm>
          <a:prstGeom prst="rect">
            <a:avLst/>
          </a:prstGeom>
        </p:spPr>
        <p:txBody>
          <a:bodyPr/>
          <a:lstStyle>
            <a:lvl1pPr marL="0" indent="0">
              <a:buFontTx/>
              <a:buNone/>
              <a:defRPr sz="1600" b="0" i="0">
                <a:solidFill>
                  <a:srgbClr val="001F33"/>
                </a:solidFill>
                <a:latin typeface="Segoe UI" panose="020B0502040204020203" pitchFamily="34" charset="0"/>
                <a:cs typeface="Segoe UI" panose="020B0502040204020203" pitchFamily="34" charset="0"/>
              </a:defRPr>
            </a:lvl1pPr>
          </a:lstStyle>
          <a:p>
            <a:r>
              <a:rPr lang="da-DK" dirty="0"/>
              <a:t>Tilføj titel</a:t>
            </a:r>
          </a:p>
        </p:txBody>
      </p:sp>
      <p:sp>
        <p:nvSpPr>
          <p:cNvPr id="12" name="Picture Placeholder 7">
            <a:extLst>
              <a:ext uri="{FF2B5EF4-FFF2-40B4-BE49-F238E27FC236}">
                <a16:creationId xmlns:a16="http://schemas.microsoft.com/office/drawing/2014/main" id="{6B15E32F-24CA-70C1-78FF-DA2323F159ED}"/>
              </a:ext>
            </a:extLst>
          </p:cNvPr>
          <p:cNvSpPr>
            <a:spLocks noGrp="1"/>
          </p:cNvSpPr>
          <p:nvPr>
            <p:ph type="pic" sz="quarter" idx="13" hasCustomPrompt="1"/>
          </p:nvPr>
        </p:nvSpPr>
        <p:spPr>
          <a:xfrm>
            <a:off x="1018096" y="1315035"/>
            <a:ext cx="4058533" cy="3750574"/>
          </a:xfrm>
          <a:prstGeom prst="rect">
            <a:avLst/>
          </a:prstGeom>
          <a:solidFill>
            <a:schemeClr val="bg1">
              <a:alpha val="30000"/>
            </a:schemeClr>
          </a:solidFill>
        </p:spPr>
        <p:txBody>
          <a:bodyPr tIns="36000"/>
          <a:lstStyle>
            <a:lvl1pPr marL="0" indent="0" algn="ctr">
              <a:lnSpc>
                <a:spcPct val="100000"/>
              </a:lnSpc>
              <a:spcBef>
                <a:spcPts val="0"/>
              </a:spcBef>
              <a:buNone/>
              <a:defRPr sz="1400" b="0" i="0">
                <a:solidFill>
                  <a:srgbClr val="001F33"/>
                </a:solidFill>
                <a:latin typeface="+mn-lt"/>
                <a:cs typeface="Poppins Light" pitchFamily="2" charset="77"/>
              </a:defRPr>
            </a:lvl1pPr>
          </a:lstStyle>
          <a:p>
            <a:br>
              <a:rPr lang="da-DK" dirty="0"/>
            </a:br>
            <a:br>
              <a:rPr lang="da-DK" dirty="0"/>
            </a:br>
            <a:br>
              <a:rPr lang="da-DK" dirty="0"/>
            </a:br>
            <a:br>
              <a:rPr lang="da-DK" dirty="0"/>
            </a:br>
            <a:r>
              <a:rPr lang="da-DK" dirty="0"/>
              <a:t>Her kan et billede af </a:t>
            </a:r>
            <a:br>
              <a:rPr lang="da-DK" dirty="0"/>
            </a:br>
            <a:r>
              <a:rPr lang="da-DK" dirty="0"/>
              <a:t>oplægsholderen indsættes. </a:t>
            </a:r>
            <a:br>
              <a:rPr lang="da-DK" dirty="0"/>
            </a:br>
            <a:r>
              <a:rPr lang="da-DK" dirty="0"/>
              <a:t>Klik på ikonet for at indsætte</a:t>
            </a:r>
          </a:p>
        </p:txBody>
      </p:sp>
      <p:grpSp>
        <p:nvGrpSpPr>
          <p:cNvPr id="13" name="Gruppe 12">
            <a:extLst>
              <a:ext uri="{FF2B5EF4-FFF2-40B4-BE49-F238E27FC236}">
                <a16:creationId xmlns:a16="http://schemas.microsoft.com/office/drawing/2014/main" id="{40DAB8DB-600D-ECD0-1642-9EE1C60131D7}"/>
              </a:ext>
            </a:extLst>
          </p:cNvPr>
          <p:cNvGrpSpPr/>
          <p:nvPr userDrawn="1"/>
        </p:nvGrpSpPr>
        <p:grpSpPr>
          <a:xfrm rot="10800000">
            <a:off x="5391767" y="0"/>
            <a:ext cx="1059308" cy="6858000"/>
            <a:chOff x="4166282" y="0"/>
            <a:chExt cx="1059308" cy="6858000"/>
          </a:xfrm>
          <a:solidFill>
            <a:schemeClr val="bg1"/>
          </a:solidFill>
        </p:grpSpPr>
        <p:sp>
          <p:nvSpPr>
            <p:cNvPr id="14" name="Rektangel 13">
              <a:extLst>
                <a:ext uri="{FF2B5EF4-FFF2-40B4-BE49-F238E27FC236}">
                  <a16:creationId xmlns:a16="http://schemas.microsoft.com/office/drawing/2014/main" id="{2246681C-0099-982D-9166-EBEF996AD1A3}"/>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5" name="Triangle 5">
              <a:extLst>
                <a:ext uri="{FF2B5EF4-FFF2-40B4-BE49-F238E27FC236}">
                  <a16:creationId xmlns:a16="http://schemas.microsoft.com/office/drawing/2014/main" id="{420AF857-5AF0-3C93-908F-F9176312DA04}"/>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6" name="Pladsholder til tekst 4">
            <a:extLst>
              <a:ext uri="{FF2B5EF4-FFF2-40B4-BE49-F238E27FC236}">
                <a16:creationId xmlns:a16="http://schemas.microsoft.com/office/drawing/2014/main" id="{B65481D4-9B88-58BA-1683-C2444A50F630}"/>
              </a:ext>
            </a:extLst>
          </p:cNvPr>
          <p:cNvSpPr>
            <a:spLocks noGrp="1"/>
          </p:cNvSpPr>
          <p:nvPr>
            <p:ph type="body" sz="quarter" idx="16" hasCustomPrompt="1"/>
          </p:nvPr>
        </p:nvSpPr>
        <p:spPr>
          <a:xfrm>
            <a:off x="6875535" y="2618141"/>
            <a:ext cx="4745701" cy="1875717"/>
          </a:xfrm>
          <a:prstGeom prst="rect">
            <a:avLst/>
          </a:prstGeom>
        </p:spPr>
        <p:txBody>
          <a:bodyPr/>
          <a:lstStyle>
            <a:lvl1pPr marL="0" indent="0">
              <a:buNone/>
              <a:defRPr sz="4000" b="1" i="0">
                <a:solidFill>
                  <a:schemeClr val="accent3"/>
                </a:solidFill>
                <a:latin typeface="+mj-lt"/>
                <a:cs typeface="Poppins ExtraBold" pitchFamily="2" charset="77"/>
              </a:defRPr>
            </a:lvl1pPr>
          </a:lstStyle>
          <a:p>
            <a:r>
              <a:rPr lang="da-DK" dirty="0"/>
              <a:t>”Her kan der stå et kort citat fra oplægsholderen”</a:t>
            </a:r>
          </a:p>
        </p:txBody>
      </p:sp>
      <p:sp>
        <p:nvSpPr>
          <p:cNvPr id="2" name="Pladsholder til slidenummer 1">
            <a:extLst>
              <a:ext uri="{FF2B5EF4-FFF2-40B4-BE49-F238E27FC236}">
                <a16:creationId xmlns:a16="http://schemas.microsoft.com/office/drawing/2014/main" id="{3D515CF3-6474-E8C9-B271-654A97207DA1}"/>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746757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 Medarbejderpræsentationer">
    <p:bg>
      <p:bgPr>
        <a:solidFill>
          <a:schemeClr val="bg1"/>
        </a:solidFill>
        <a:effectLst/>
      </p:bgPr>
    </p:bg>
    <p:spTree>
      <p:nvGrpSpPr>
        <p:cNvPr id="1" name=""/>
        <p:cNvGrpSpPr/>
        <p:nvPr/>
      </p:nvGrpSpPr>
      <p:grpSpPr>
        <a:xfrm>
          <a:off x="0" y="0"/>
          <a:ext cx="0" cy="0"/>
          <a:chOff x="0" y="0"/>
          <a:chExt cx="0" cy="0"/>
        </a:xfrm>
      </p:grpSpPr>
      <p:sp>
        <p:nvSpPr>
          <p:cNvPr id="14" name="Rektangel 13">
            <a:extLst>
              <a:ext uri="{FF2B5EF4-FFF2-40B4-BE49-F238E27FC236}">
                <a16:creationId xmlns:a16="http://schemas.microsoft.com/office/drawing/2014/main" id="{57E0D8D4-0B7C-CF9F-37FF-1A198A32FF3F}"/>
              </a:ext>
            </a:extLst>
          </p:cNvPr>
          <p:cNvSpPr/>
          <p:nvPr userDrawn="1"/>
        </p:nvSpPr>
        <p:spPr>
          <a:xfrm>
            <a:off x="0" y="0"/>
            <a:ext cx="6096000"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latin typeface="+mn-lt"/>
            </a:endParaRPr>
          </a:p>
        </p:txBody>
      </p:sp>
      <p:sp>
        <p:nvSpPr>
          <p:cNvPr id="20" name="Picture Placeholder 7">
            <a:extLst>
              <a:ext uri="{FF2B5EF4-FFF2-40B4-BE49-F238E27FC236}">
                <a16:creationId xmlns:a16="http://schemas.microsoft.com/office/drawing/2014/main" id="{8202E2DD-FC31-165A-FDB7-20C8BF8955CA}"/>
              </a:ext>
            </a:extLst>
          </p:cNvPr>
          <p:cNvSpPr>
            <a:spLocks noGrp="1"/>
          </p:cNvSpPr>
          <p:nvPr>
            <p:ph type="pic" sz="quarter" idx="13" hasCustomPrompt="1"/>
          </p:nvPr>
        </p:nvSpPr>
        <p:spPr>
          <a:xfrm>
            <a:off x="1018096" y="1315035"/>
            <a:ext cx="4058533" cy="3750574"/>
          </a:xfrm>
          <a:prstGeom prst="rect">
            <a:avLst/>
          </a:prstGeom>
        </p:spPr>
        <p:txBody>
          <a:bodyPr tIns="36000"/>
          <a:lstStyle>
            <a:lvl1pPr marL="0" indent="0" algn="ctr">
              <a:lnSpc>
                <a:spcPct val="100000"/>
              </a:lnSpc>
              <a:spcBef>
                <a:spcPts val="0"/>
              </a:spcBef>
              <a:buNone/>
              <a:defRPr sz="1400" b="0" i="0">
                <a:solidFill>
                  <a:schemeClr val="bg1"/>
                </a:solidFill>
                <a:latin typeface="+mn-lt"/>
                <a:cs typeface="Poppins Light" pitchFamily="2" charset="77"/>
              </a:defRPr>
            </a:lvl1pPr>
          </a:lstStyle>
          <a:p>
            <a:br>
              <a:rPr lang="da-DK" dirty="0"/>
            </a:br>
            <a:br>
              <a:rPr lang="da-DK" dirty="0"/>
            </a:br>
            <a:br>
              <a:rPr lang="da-DK" dirty="0"/>
            </a:br>
            <a:br>
              <a:rPr lang="da-DK" dirty="0"/>
            </a:br>
            <a:r>
              <a:rPr lang="da-DK" dirty="0"/>
              <a:t>Her kan et billede af </a:t>
            </a:r>
            <a:br>
              <a:rPr lang="da-DK" dirty="0"/>
            </a:br>
            <a:r>
              <a:rPr lang="da-DK" dirty="0"/>
              <a:t>oplægsholderen indsættes. </a:t>
            </a:r>
            <a:br>
              <a:rPr lang="da-DK" dirty="0"/>
            </a:br>
            <a:r>
              <a:rPr lang="da-DK" dirty="0"/>
              <a:t>Klik på ikonet for at indsætte</a:t>
            </a:r>
          </a:p>
        </p:txBody>
      </p:sp>
      <p:sp>
        <p:nvSpPr>
          <p:cNvPr id="21" name="Picture Placeholder 7">
            <a:extLst>
              <a:ext uri="{FF2B5EF4-FFF2-40B4-BE49-F238E27FC236}">
                <a16:creationId xmlns:a16="http://schemas.microsoft.com/office/drawing/2014/main" id="{D084CF44-3348-B48D-2BBD-79405FD8C565}"/>
              </a:ext>
            </a:extLst>
          </p:cNvPr>
          <p:cNvSpPr>
            <a:spLocks noGrp="1"/>
          </p:cNvSpPr>
          <p:nvPr>
            <p:ph type="pic" sz="quarter" idx="16" hasCustomPrompt="1"/>
          </p:nvPr>
        </p:nvSpPr>
        <p:spPr>
          <a:xfrm>
            <a:off x="7115033" y="1315035"/>
            <a:ext cx="4058533" cy="3750574"/>
          </a:xfrm>
          <a:prstGeom prst="rect">
            <a:avLst/>
          </a:prstGeom>
          <a:solidFill>
            <a:schemeClr val="bg1">
              <a:alpha val="30000"/>
            </a:schemeClr>
          </a:solidFill>
        </p:spPr>
        <p:txBody>
          <a:bodyPr tIns="36000"/>
          <a:lstStyle>
            <a:lvl1pPr marL="0" indent="0" algn="ctr">
              <a:lnSpc>
                <a:spcPct val="100000"/>
              </a:lnSpc>
              <a:spcBef>
                <a:spcPts val="0"/>
              </a:spcBef>
              <a:buNone/>
              <a:defRPr sz="1400" b="0" i="0">
                <a:solidFill>
                  <a:srgbClr val="001F33"/>
                </a:solidFill>
                <a:latin typeface="+mn-lt"/>
                <a:cs typeface="Poppins Light" pitchFamily="2" charset="77"/>
              </a:defRPr>
            </a:lvl1pPr>
          </a:lstStyle>
          <a:p>
            <a:br>
              <a:rPr lang="da-DK" dirty="0"/>
            </a:br>
            <a:br>
              <a:rPr lang="da-DK" dirty="0"/>
            </a:br>
            <a:br>
              <a:rPr lang="da-DK" dirty="0"/>
            </a:br>
            <a:br>
              <a:rPr lang="da-DK" dirty="0"/>
            </a:br>
            <a:r>
              <a:rPr lang="da-DK" dirty="0"/>
              <a:t>Her kan et billede af </a:t>
            </a:r>
            <a:br>
              <a:rPr lang="da-DK" dirty="0"/>
            </a:br>
            <a:r>
              <a:rPr lang="da-DK" dirty="0"/>
              <a:t>oplægsholderen indsættes. </a:t>
            </a:r>
            <a:br>
              <a:rPr lang="da-DK" dirty="0"/>
            </a:br>
            <a:r>
              <a:rPr lang="da-DK" dirty="0"/>
              <a:t>Klik på ikonet for at indsætte</a:t>
            </a:r>
          </a:p>
        </p:txBody>
      </p:sp>
      <p:sp>
        <p:nvSpPr>
          <p:cNvPr id="22" name="Pladsholder til tekst 2">
            <a:extLst>
              <a:ext uri="{FF2B5EF4-FFF2-40B4-BE49-F238E27FC236}">
                <a16:creationId xmlns:a16="http://schemas.microsoft.com/office/drawing/2014/main" id="{C79FD2F9-0BA8-525F-1F06-DD4853666073}"/>
              </a:ext>
            </a:extLst>
          </p:cNvPr>
          <p:cNvSpPr>
            <a:spLocks noGrp="1"/>
          </p:cNvSpPr>
          <p:nvPr>
            <p:ph type="body" sz="quarter" idx="14" hasCustomPrompt="1"/>
          </p:nvPr>
        </p:nvSpPr>
        <p:spPr>
          <a:xfrm>
            <a:off x="1018434" y="5223453"/>
            <a:ext cx="4058832" cy="189010"/>
          </a:xfrm>
          <a:prstGeom prst="rect">
            <a:avLst/>
          </a:prstGeom>
        </p:spPr>
        <p:txBody>
          <a:bodyPr/>
          <a:lstStyle>
            <a:lvl1pPr marL="0" indent="0">
              <a:buFontTx/>
              <a:buNone/>
              <a:defRPr sz="1600" b="1" i="0">
                <a:solidFill>
                  <a:schemeClr val="bg1"/>
                </a:solidFill>
                <a:latin typeface="+mj-lt"/>
                <a:cs typeface="Poppins SemiBold" pitchFamily="2" charset="77"/>
              </a:defRPr>
            </a:lvl1pPr>
          </a:lstStyle>
          <a:p>
            <a:r>
              <a:rPr lang="da-DK" dirty="0"/>
              <a:t>Tilføj navn</a:t>
            </a:r>
          </a:p>
        </p:txBody>
      </p:sp>
      <p:sp>
        <p:nvSpPr>
          <p:cNvPr id="23" name="Pladsholder til tekst 3">
            <a:extLst>
              <a:ext uri="{FF2B5EF4-FFF2-40B4-BE49-F238E27FC236}">
                <a16:creationId xmlns:a16="http://schemas.microsoft.com/office/drawing/2014/main" id="{34CBCE50-1901-F768-9258-E9DC734CCAD1}"/>
              </a:ext>
            </a:extLst>
          </p:cNvPr>
          <p:cNvSpPr>
            <a:spLocks noGrp="1"/>
          </p:cNvSpPr>
          <p:nvPr>
            <p:ph type="body" sz="quarter" idx="15" hasCustomPrompt="1"/>
          </p:nvPr>
        </p:nvSpPr>
        <p:spPr>
          <a:xfrm>
            <a:off x="1017796" y="5464176"/>
            <a:ext cx="4058832" cy="189011"/>
          </a:xfrm>
          <a:prstGeom prst="rect">
            <a:avLst/>
          </a:prstGeom>
        </p:spPr>
        <p:txBody>
          <a:bodyPr/>
          <a:lstStyle>
            <a:lvl1pPr marL="0" indent="0">
              <a:buFontTx/>
              <a:buNone/>
              <a:defRPr sz="1600" b="0" i="0">
                <a:solidFill>
                  <a:schemeClr val="bg1"/>
                </a:solidFill>
                <a:latin typeface="Segoe UI" panose="020B0502040204020203" pitchFamily="34" charset="0"/>
                <a:cs typeface="Segoe UI" panose="020B0502040204020203" pitchFamily="34" charset="0"/>
              </a:defRPr>
            </a:lvl1pPr>
          </a:lstStyle>
          <a:p>
            <a:r>
              <a:rPr lang="da-DK" dirty="0"/>
              <a:t>Tilføj titel</a:t>
            </a:r>
          </a:p>
        </p:txBody>
      </p:sp>
      <p:sp>
        <p:nvSpPr>
          <p:cNvPr id="24" name="Pladsholder til tekst 5">
            <a:extLst>
              <a:ext uri="{FF2B5EF4-FFF2-40B4-BE49-F238E27FC236}">
                <a16:creationId xmlns:a16="http://schemas.microsoft.com/office/drawing/2014/main" id="{02848FAA-5FD3-B008-0151-88C678C9BB39}"/>
              </a:ext>
            </a:extLst>
          </p:cNvPr>
          <p:cNvSpPr>
            <a:spLocks noGrp="1"/>
          </p:cNvSpPr>
          <p:nvPr>
            <p:ph type="body" sz="quarter" idx="17" hasCustomPrompt="1"/>
          </p:nvPr>
        </p:nvSpPr>
        <p:spPr>
          <a:xfrm>
            <a:off x="7115371" y="5223453"/>
            <a:ext cx="4058832" cy="189010"/>
          </a:xfrm>
          <a:prstGeom prst="rect">
            <a:avLst/>
          </a:prstGeom>
        </p:spPr>
        <p:txBody>
          <a:bodyPr/>
          <a:lstStyle>
            <a:lvl1pPr marL="0" indent="0">
              <a:buFontTx/>
              <a:buNone/>
              <a:defRPr sz="1600" b="1" i="0">
                <a:solidFill>
                  <a:srgbClr val="001F33"/>
                </a:solidFill>
                <a:latin typeface="+mj-lt"/>
                <a:cs typeface="Poppins SemiBold" pitchFamily="2" charset="77"/>
              </a:defRPr>
            </a:lvl1pPr>
          </a:lstStyle>
          <a:p>
            <a:r>
              <a:rPr lang="da-DK" dirty="0"/>
              <a:t>Tilføj navn</a:t>
            </a:r>
          </a:p>
        </p:txBody>
      </p:sp>
      <p:sp>
        <p:nvSpPr>
          <p:cNvPr id="25" name="Pladsholder til tekst 6">
            <a:extLst>
              <a:ext uri="{FF2B5EF4-FFF2-40B4-BE49-F238E27FC236}">
                <a16:creationId xmlns:a16="http://schemas.microsoft.com/office/drawing/2014/main" id="{5B7886DE-7902-750B-42DD-5E9A8219F935}"/>
              </a:ext>
            </a:extLst>
          </p:cNvPr>
          <p:cNvSpPr>
            <a:spLocks noGrp="1"/>
          </p:cNvSpPr>
          <p:nvPr>
            <p:ph type="body" sz="quarter" idx="18" hasCustomPrompt="1"/>
          </p:nvPr>
        </p:nvSpPr>
        <p:spPr>
          <a:xfrm>
            <a:off x="7114733" y="5464176"/>
            <a:ext cx="4058832" cy="189011"/>
          </a:xfrm>
          <a:prstGeom prst="rect">
            <a:avLst/>
          </a:prstGeom>
        </p:spPr>
        <p:txBody>
          <a:bodyPr/>
          <a:lstStyle>
            <a:lvl1pPr marL="0" indent="0">
              <a:buFontTx/>
              <a:buNone/>
              <a:defRPr sz="1600" b="0" i="0">
                <a:solidFill>
                  <a:srgbClr val="001F33"/>
                </a:solidFill>
                <a:latin typeface="Segoe UI" panose="020B0502040204020203" pitchFamily="34" charset="0"/>
                <a:cs typeface="Segoe UI" panose="020B0502040204020203" pitchFamily="34" charset="0"/>
              </a:defRPr>
            </a:lvl1pPr>
          </a:lstStyle>
          <a:p>
            <a:r>
              <a:rPr lang="da-DK" dirty="0"/>
              <a:t>Tilføj titel</a:t>
            </a:r>
          </a:p>
        </p:txBody>
      </p:sp>
      <p:sp>
        <p:nvSpPr>
          <p:cNvPr id="2" name="Pladsholder til slidenummer 1">
            <a:extLst>
              <a:ext uri="{FF2B5EF4-FFF2-40B4-BE49-F238E27FC236}">
                <a16:creationId xmlns:a16="http://schemas.microsoft.com/office/drawing/2014/main" id="{330C2E2F-04D2-1468-D82A-FF1397CF9E31}"/>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9033740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 Breakerslide + undertitel (mørkeblå)">
    <p:bg>
      <p:bgPr>
        <a:solidFill>
          <a:srgbClr val="001F32"/>
        </a:solid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2E178816-B086-4A78-A74A-56A73D3E8309}"/>
              </a:ext>
            </a:extLst>
          </p:cNvPr>
          <p:cNvSpPr/>
          <p:nvPr userDrawn="1"/>
        </p:nvSpPr>
        <p:spPr>
          <a:xfrm>
            <a:off x="11496674" y="0"/>
            <a:ext cx="695325"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52C44"/>
              </a:solidFill>
            </a:endParaRPr>
          </a:p>
        </p:txBody>
      </p:sp>
      <p:sp>
        <p:nvSpPr>
          <p:cNvPr id="7" name="Triangle 5">
            <a:extLst>
              <a:ext uri="{FF2B5EF4-FFF2-40B4-BE49-F238E27FC236}">
                <a16:creationId xmlns:a16="http://schemas.microsoft.com/office/drawing/2014/main" id="{521F46A7-CF54-47F7-8332-3CCA85DEF4F3}"/>
              </a:ext>
            </a:extLst>
          </p:cNvPr>
          <p:cNvSpPr/>
          <p:nvPr userDrawn="1"/>
        </p:nvSpPr>
        <p:spPr>
          <a:xfrm rot="16200000">
            <a:off x="10784181" y="3179623"/>
            <a:ext cx="1195771" cy="498752"/>
          </a:xfrm>
          <a:prstGeom prst="triangle">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rgbClr val="052C44"/>
              </a:solidFill>
            </a:endParaRPr>
          </a:p>
        </p:txBody>
      </p:sp>
      <p:sp>
        <p:nvSpPr>
          <p:cNvPr id="8" name="Title 1">
            <a:extLst>
              <a:ext uri="{FF2B5EF4-FFF2-40B4-BE49-F238E27FC236}">
                <a16:creationId xmlns:a16="http://schemas.microsoft.com/office/drawing/2014/main" id="{64FE087A-98E0-4674-AFD3-9CD1E1437B17}"/>
              </a:ext>
            </a:extLst>
          </p:cNvPr>
          <p:cNvSpPr>
            <a:spLocks noGrp="1"/>
          </p:cNvSpPr>
          <p:nvPr>
            <p:ph type="ctrTitle" hasCustomPrompt="1"/>
          </p:nvPr>
        </p:nvSpPr>
        <p:spPr>
          <a:xfrm>
            <a:off x="695325" y="1808163"/>
            <a:ext cx="7740650" cy="2525298"/>
          </a:xfrm>
          <a:prstGeom prst="rect">
            <a:avLst/>
          </a:prstGeom>
        </p:spPr>
        <p:txBody>
          <a:bodyPr anchor="b"/>
          <a:lstStyle>
            <a:lvl1pPr algn="l">
              <a:lnSpc>
                <a:spcPct val="86000"/>
              </a:lnSpc>
              <a:defRPr sz="5500" b="1" i="0">
                <a:solidFill>
                  <a:schemeClr val="bg1"/>
                </a:solidFill>
                <a:latin typeface="+mj-lt"/>
                <a:cs typeface="Poppins ExtraBold" pitchFamily="2" charset="77"/>
              </a:defRPr>
            </a:lvl1pPr>
          </a:lstStyle>
          <a:p>
            <a:r>
              <a:rPr lang="da-DK" dirty="0"/>
              <a:t>Her kan der stå en</a:t>
            </a:r>
            <a:br>
              <a:rPr lang="da-DK" dirty="0"/>
            </a:br>
            <a:r>
              <a:rPr lang="da-DK" dirty="0"/>
              <a:t>titel på breaker slidet</a:t>
            </a:r>
          </a:p>
        </p:txBody>
      </p:sp>
      <p:sp>
        <p:nvSpPr>
          <p:cNvPr id="10" name="Subtitle 2">
            <a:extLst>
              <a:ext uri="{FF2B5EF4-FFF2-40B4-BE49-F238E27FC236}">
                <a16:creationId xmlns:a16="http://schemas.microsoft.com/office/drawing/2014/main" id="{5BE4A2E1-7147-4449-8500-F6888411D42C}"/>
              </a:ext>
            </a:extLst>
          </p:cNvPr>
          <p:cNvSpPr>
            <a:spLocks noGrp="1"/>
          </p:cNvSpPr>
          <p:nvPr>
            <p:ph type="subTitle" idx="1" hasCustomPrompt="1"/>
          </p:nvPr>
        </p:nvSpPr>
        <p:spPr>
          <a:xfrm>
            <a:off x="695326" y="4598505"/>
            <a:ext cx="7740649" cy="1530833"/>
          </a:xfrm>
        </p:spPr>
        <p:txBody>
          <a:bodyPr/>
          <a:lstStyle>
            <a:lvl1pPr marL="0" indent="0" algn="l">
              <a:spcBef>
                <a:spcPts val="0"/>
              </a:spcBef>
              <a:spcAft>
                <a:spcPts val="0"/>
              </a:spcAft>
              <a:buFontTx/>
              <a:buNone/>
              <a:defRPr sz="2400" b="0" i="0">
                <a:solidFill>
                  <a:schemeClr val="bg1"/>
                </a:solidFill>
                <a:latin typeface="Segoe UI Semilight" panose="020B0402040204020203" pitchFamily="34" charset="0"/>
                <a:cs typeface="Segoe UI Semilight" panose="020B0402040204020203" pitchFamily="34" charset="0"/>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21764770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 Breakerslide + undertitel (lyseblå)">
    <p:bg>
      <p:bgPr>
        <a:solidFill>
          <a:srgbClr val="D9F0FF"/>
        </a:solid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2E178816-B086-4A78-A74A-56A73D3E8309}"/>
              </a:ext>
            </a:extLst>
          </p:cNvPr>
          <p:cNvSpPr/>
          <p:nvPr userDrawn="1"/>
        </p:nvSpPr>
        <p:spPr>
          <a:xfrm>
            <a:off x="11496674" y="0"/>
            <a:ext cx="695325"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52C44"/>
              </a:solidFill>
            </a:endParaRPr>
          </a:p>
        </p:txBody>
      </p:sp>
      <p:sp>
        <p:nvSpPr>
          <p:cNvPr id="7" name="Triangle 5">
            <a:extLst>
              <a:ext uri="{FF2B5EF4-FFF2-40B4-BE49-F238E27FC236}">
                <a16:creationId xmlns:a16="http://schemas.microsoft.com/office/drawing/2014/main" id="{521F46A7-CF54-47F7-8332-3CCA85DEF4F3}"/>
              </a:ext>
            </a:extLst>
          </p:cNvPr>
          <p:cNvSpPr/>
          <p:nvPr userDrawn="1"/>
        </p:nvSpPr>
        <p:spPr>
          <a:xfrm rot="16200000">
            <a:off x="10784181" y="3179623"/>
            <a:ext cx="1195771" cy="498752"/>
          </a:xfrm>
          <a:prstGeom prst="triangle">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rgbClr val="052C44"/>
              </a:solidFill>
            </a:endParaRPr>
          </a:p>
        </p:txBody>
      </p:sp>
      <p:sp>
        <p:nvSpPr>
          <p:cNvPr id="4" name="Title 1">
            <a:extLst>
              <a:ext uri="{FF2B5EF4-FFF2-40B4-BE49-F238E27FC236}">
                <a16:creationId xmlns:a16="http://schemas.microsoft.com/office/drawing/2014/main" id="{4F7E3C96-5C17-4A9B-AC45-4C29ABA8ABDC}"/>
              </a:ext>
            </a:extLst>
          </p:cNvPr>
          <p:cNvSpPr>
            <a:spLocks noGrp="1"/>
          </p:cNvSpPr>
          <p:nvPr>
            <p:ph type="ctrTitle" hasCustomPrompt="1"/>
          </p:nvPr>
        </p:nvSpPr>
        <p:spPr>
          <a:xfrm>
            <a:off x="695325" y="1808163"/>
            <a:ext cx="7740650" cy="2525298"/>
          </a:xfrm>
          <a:prstGeom prst="rect">
            <a:avLst/>
          </a:prstGeom>
        </p:spPr>
        <p:txBody>
          <a:bodyPr anchor="b"/>
          <a:lstStyle>
            <a:lvl1pPr algn="l">
              <a:lnSpc>
                <a:spcPct val="86000"/>
              </a:lnSpc>
              <a:defRPr sz="5500" b="1" i="0">
                <a:solidFill>
                  <a:schemeClr val="tx1"/>
                </a:solidFill>
                <a:latin typeface="+mj-lt"/>
                <a:cs typeface="Poppins ExtraBold" pitchFamily="2" charset="77"/>
              </a:defRPr>
            </a:lvl1pPr>
          </a:lstStyle>
          <a:p>
            <a:r>
              <a:rPr lang="da-DK" dirty="0"/>
              <a:t>Her kan der stå en</a:t>
            </a:r>
            <a:br>
              <a:rPr lang="da-DK" dirty="0"/>
            </a:br>
            <a:r>
              <a:rPr lang="da-DK" dirty="0"/>
              <a:t>titel på breaker slidet</a:t>
            </a:r>
          </a:p>
        </p:txBody>
      </p:sp>
      <p:sp>
        <p:nvSpPr>
          <p:cNvPr id="9" name="Subtitle 2">
            <a:extLst>
              <a:ext uri="{FF2B5EF4-FFF2-40B4-BE49-F238E27FC236}">
                <a16:creationId xmlns:a16="http://schemas.microsoft.com/office/drawing/2014/main" id="{86E67E29-967D-4EB1-B959-141D95561E06}"/>
              </a:ext>
            </a:extLst>
          </p:cNvPr>
          <p:cNvSpPr>
            <a:spLocks noGrp="1"/>
          </p:cNvSpPr>
          <p:nvPr>
            <p:ph type="subTitle" idx="1" hasCustomPrompt="1"/>
          </p:nvPr>
        </p:nvSpPr>
        <p:spPr>
          <a:xfrm>
            <a:off x="695326" y="4598505"/>
            <a:ext cx="7740649" cy="1530833"/>
          </a:xfrm>
        </p:spPr>
        <p:txBody>
          <a:bodyPr/>
          <a:lstStyle>
            <a:lvl1pPr marL="0" indent="0" algn="l">
              <a:spcBef>
                <a:spcPts val="0"/>
              </a:spcBef>
              <a:spcAft>
                <a:spcPts val="0"/>
              </a:spcAft>
              <a:buFontTx/>
              <a:buNone/>
              <a:defRPr sz="2400" b="0" i="0">
                <a:solidFill>
                  <a:schemeClr val="tx1"/>
                </a:solidFill>
                <a:latin typeface="Segoe UI Semilight" panose="020B0402040204020203" pitchFamily="34" charset="0"/>
                <a:cs typeface="Segoe UI Semilight" panose="020B0402040204020203" pitchFamily="34" charset="0"/>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15993175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 Breakerslide + undertitel (hvid)">
    <p:bg>
      <p:bgPr>
        <a:solidFill>
          <a:schemeClr val="bg1"/>
        </a:solid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2E178816-B086-4A78-A74A-56A73D3E8309}"/>
              </a:ext>
            </a:extLst>
          </p:cNvPr>
          <p:cNvSpPr/>
          <p:nvPr userDrawn="1"/>
        </p:nvSpPr>
        <p:spPr>
          <a:xfrm>
            <a:off x="11496674" y="0"/>
            <a:ext cx="695325"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52C44"/>
              </a:solidFill>
            </a:endParaRPr>
          </a:p>
        </p:txBody>
      </p:sp>
      <p:sp>
        <p:nvSpPr>
          <p:cNvPr id="7" name="Triangle 5">
            <a:extLst>
              <a:ext uri="{FF2B5EF4-FFF2-40B4-BE49-F238E27FC236}">
                <a16:creationId xmlns:a16="http://schemas.microsoft.com/office/drawing/2014/main" id="{521F46A7-CF54-47F7-8332-3CCA85DEF4F3}"/>
              </a:ext>
            </a:extLst>
          </p:cNvPr>
          <p:cNvSpPr/>
          <p:nvPr userDrawn="1"/>
        </p:nvSpPr>
        <p:spPr>
          <a:xfrm rot="16200000">
            <a:off x="10784181" y="3179623"/>
            <a:ext cx="1195771" cy="498752"/>
          </a:xfrm>
          <a:prstGeom prst="triangle">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rgbClr val="052C44"/>
              </a:solidFill>
            </a:endParaRPr>
          </a:p>
        </p:txBody>
      </p:sp>
      <p:sp>
        <p:nvSpPr>
          <p:cNvPr id="4" name="Title 1">
            <a:extLst>
              <a:ext uri="{FF2B5EF4-FFF2-40B4-BE49-F238E27FC236}">
                <a16:creationId xmlns:a16="http://schemas.microsoft.com/office/drawing/2014/main" id="{4F7E3C96-5C17-4A9B-AC45-4C29ABA8ABDC}"/>
              </a:ext>
            </a:extLst>
          </p:cNvPr>
          <p:cNvSpPr>
            <a:spLocks noGrp="1"/>
          </p:cNvSpPr>
          <p:nvPr>
            <p:ph type="ctrTitle" hasCustomPrompt="1"/>
          </p:nvPr>
        </p:nvSpPr>
        <p:spPr>
          <a:xfrm>
            <a:off x="695325" y="1808163"/>
            <a:ext cx="7740650" cy="2525298"/>
          </a:xfrm>
          <a:prstGeom prst="rect">
            <a:avLst/>
          </a:prstGeom>
        </p:spPr>
        <p:txBody>
          <a:bodyPr anchor="b"/>
          <a:lstStyle>
            <a:lvl1pPr algn="l">
              <a:lnSpc>
                <a:spcPct val="86000"/>
              </a:lnSpc>
              <a:defRPr sz="5500" b="1" i="0">
                <a:solidFill>
                  <a:schemeClr val="tx1"/>
                </a:solidFill>
                <a:latin typeface="+mj-lt"/>
                <a:cs typeface="Poppins ExtraBold" pitchFamily="2" charset="77"/>
              </a:defRPr>
            </a:lvl1pPr>
          </a:lstStyle>
          <a:p>
            <a:r>
              <a:rPr lang="da-DK" dirty="0"/>
              <a:t>Her kan der stå en</a:t>
            </a:r>
            <a:br>
              <a:rPr lang="da-DK" dirty="0"/>
            </a:br>
            <a:r>
              <a:rPr lang="da-DK" dirty="0"/>
              <a:t>titel på breaker slidet</a:t>
            </a:r>
          </a:p>
        </p:txBody>
      </p:sp>
      <p:sp>
        <p:nvSpPr>
          <p:cNvPr id="8" name="Subtitle 2">
            <a:extLst>
              <a:ext uri="{FF2B5EF4-FFF2-40B4-BE49-F238E27FC236}">
                <a16:creationId xmlns:a16="http://schemas.microsoft.com/office/drawing/2014/main" id="{49C97A8B-4C28-426F-818C-40B7D22BA665}"/>
              </a:ext>
            </a:extLst>
          </p:cNvPr>
          <p:cNvSpPr>
            <a:spLocks noGrp="1"/>
          </p:cNvSpPr>
          <p:nvPr>
            <p:ph type="subTitle" idx="1" hasCustomPrompt="1"/>
          </p:nvPr>
        </p:nvSpPr>
        <p:spPr>
          <a:xfrm>
            <a:off x="695326" y="4598505"/>
            <a:ext cx="7740649" cy="1530833"/>
          </a:xfrm>
        </p:spPr>
        <p:txBody>
          <a:bodyPr/>
          <a:lstStyle>
            <a:lvl1pPr marL="0" indent="0" algn="l">
              <a:spcBef>
                <a:spcPts val="0"/>
              </a:spcBef>
              <a:spcAft>
                <a:spcPts val="0"/>
              </a:spcAft>
              <a:buFontTx/>
              <a:buNone/>
              <a:defRPr sz="2400" b="0" i="0">
                <a:solidFill>
                  <a:schemeClr val="tx1"/>
                </a:solidFill>
                <a:latin typeface="Segoe UI Semilight" panose="020B0402040204020203" pitchFamily="34" charset="0"/>
                <a:cs typeface="Segoe UI Semilight" panose="020B0402040204020203" pitchFamily="34" charset="0"/>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8949961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 Breakerslide + undertitel + ikon (mørkeblå)">
    <p:bg>
      <p:bgPr>
        <a:solidFill>
          <a:srgbClr val="001F3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537D022-1266-46D9-BC3E-B564D44DE7EB}"/>
              </a:ext>
            </a:extLst>
          </p:cNvPr>
          <p:cNvSpPr>
            <a:spLocks noGrp="1"/>
          </p:cNvSpPr>
          <p:nvPr>
            <p:ph type="ctrTitle" hasCustomPrompt="1"/>
          </p:nvPr>
        </p:nvSpPr>
        <p:spPr>
          <a:xfrm>
            <a:off x="700999" y="1533173"/>
            <a:ext cx="7072676" cy="2463094"/>
          </a:xfrm>
          <a:prstGeom prst="rect">
            <a:avLst/>
          </a:prstGeom>
        </p:spPr>
        <p:txBody>
          <a:bodyPr anchor="b"/>
          <a:lstStyle>
            <a:lvl1pPr algn="l">
              <a:lnSpc>
                <a:spcPct val="100000"/>
              </a:lnSpc>
              <a:defRPr sz="5700" b="1" i="0">
                <a:solidFill>
                  <a:schemeClr val="bg1"/>
                </a:solidFill>
                <a:latin typeface="+mj-lt"/>
                <a:cs typeface="Poppins ExtraBold" pitchFamily="2" charset="77"/>
              </a:defRPr>
            </a:lvl1pPr>
          </a:lstStyle>
          <a:p>
            <a:r>
              <a:rPr lang="da-DK" dirty="0"/>
              <a:t>Her kan der </a:t>
            </a:r>
            <a:br>
              <a:rPr lang="da-DK" dirty="0"/>
            </a:br>
            <a:r>
              <a:rPr lang="da-DK" dirty="0"/>
              <a:t>stå en titel på breaker slidet</a:t>
            </a:r>
          </a:p>
        </p:txBody>
      </p:sp>
      <p:sp>
        <p:nvSpPr>
          <p:cNvPr id="6" name="Subtitle 2">
            <a:extLst>
              <a:ext uri="{FF2B5EF4-FFF2-40B4-BE49-F238E27FC236}">
                <a16:creationId xmlns:a16="http://schemas.microsoft.com/office/drawing/2014/main" id="{3017C15D-E413-42CC-8056-3DFFDDD9DCFA}"/>
              </a:ext>
            </a:extLst>
          </p:cNvPr>
          <p:cNvSpPr>
            <a:spLocks noGrp="1"/>
          </p:cNvSpPr>
          <p:nvPr>
            <p:ph type="subTitle" idx="1" hasCustomPrompt="1"/>
          </p:nvPr>
        </p:nvSpPr>
        <p:spPr>
          <a:xfrm>
            <a:off x="700998" y="4343956"/>
            <a:ext cx="7071375" cy="1785381"/>
          </a:xfrm>
        </p:spPr>
        <p:txBody>
          <a:bodyPr/>
          <a:lstStyle>
            <a:lvl1pPr marL="0" indent="0" algn="l">
              <a:spcBef>
                <a:spcPts val="0"/>
              </a:spcBef>
              <a:spcAft>
                <a:spcPts val="0"/>
              </a:spcAft>
              <a:buFontTx/>
              <a:buNone/>
              <a:defRPr sz="2400" b="0" i="0">
                <a:solidFill>
                  <a:schemeClr val="bg1"/>
                </a:solidFill>
                <a:latin typeface="Segoe UI Semilight" panose="020B0402040204020203" pitchFamily="34" charset="0"/>
                <a:cs typeface="Segoe UI Semilight" panose="020B0402040204020203" pitchFamily="34" charset="0"/>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
        <p:nvSpPr>
          <p:cNvPr id="7" name="Picture Placeholder 7">
            <a:extLst>
              <a:ext uri="{FF2B5EF4-FFF2-40B4-BE49-F238E27FC236}">
                <a16:creationId xmlns:a16="http://schemas.microsoft.com/office/drawing/2014/main" id="{197CCDED-565E-426F-9985-C246CB5221FD}"/>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chemeClr val="bg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18978179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E. Breakerslide + undertitel + ikon (lyseblå)">
    <p:bg>
      <p:bgPr>
        <a:solidFill>
          <a:srgbClr val="D9F0FF"/>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FA3447E-92B7-4DA4-8183-F897296A5FBD}"/>
              </a:ext>
            </a:extLst>
          </p:cNvPr>
          <p:cNvSpPr>
            <a:spLocks noGrp="1"/>
          </p:cNvSpPr>
          <p:nvPr>
            <p:ph type="ctrTitle" hasCustomPrompt="1"/>
          </p:nvPr>
        </p:nvSpPr>
        <p:spPr>
          <a:xfrm>
            <a:off x="700999" y="1533173"/>
            <a:ext cx="7072676" cy="2463094"/>
          </a:xfrm>
          <a:prstGeom prst="rect">
            <a:avLst/>
          </a:prstGeom>
        </p:spPr>
        <p:txBody>
          <a:bodyPr anchor="b"/>
          <a:lstStyle>
            <a:lvl1pPr algn="l">
              <a:lnSpc>
                <a:spcPct val="100000"/>
              </a:lnSpc>
              <a:defRPr sz="5700" b="1" i="0">
                <a:solidFill>
                  <a:srgbClr val="001F32"/>
                </a:solidFill>
                <a:latin typeface="+mj-lt"/>
                <a:cs typeface="Poppins ExtraBold" pitchFamily="2" charset="77"/>
              </a:defRPr>
            </a:lvl1pPr>
          </a:lstStyle>
          <a:p>
            <a:r>
              <a:rPr lang="da-DK" dirty="0"/>
              <a:t>Her kan der </a:t>
            </a:r>
            <a:br>
              <a:rPr lang="da-DK" dirty="0"/>
            </a:br>
            <a:r>
              <a:rPr lang="da-DK" dirty="0"/>
              <a:t>stå en titel på breaker slidet</a:t>
            </a:r>
          </a:p>
        </p:txBody>
      </p:sp>
      <p:sp>
        <p:nvSpPr>
          <p:cNvPr id="7" name="Picture Placeholder 7">
            <a:extLst>
              <a:ext uri="{FF2B5EF4-FFF2-40B4-BE49-F238E27FC236}">
                <a16:creationId xmlns:a16="http://schemas.microsoft.com/office/drawing/2014/main" id="{ABF43CE6-F71E-448B-A59F-2B62ABA6CDFD}"/>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rgbClr val="001F32"/>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
        <p:nvSpPr>
          <p:cNvPr id="8" name="Subtitle 2">
            <a:extLst>
              <a:ext uri="{FF2B5EF4-FFF2-40B4-BE49-F238E27FC236}">
                <a16:creationId xmlns:a16="http://schemas.microsoft.com/office/drawing/2014/main" id="{2940655A-AE23-4683-8C4A-450A12B6AC83}"/>
              </a:ext>
            </a:extLst>
          </p:cNvPr>
          <p:cNvSpPr>
            <a:spLocks noGrp="1"/>
          </p:cNvSpPr>
          <p:nvPr>
            <p:ph type="subTitle" idx="1" hasCustomPrompt="1"/>
          </p:nvPr>
        </p:nvSpPr>
        <p:spPr>
          <a:xfrm>
            <a:off x="700998" y="4343956"/>
            <a:ext cx="7071375" cy="1785381"/>
          </a:xfrm>
        </p:spPr>
        <p:txBody>
          <a:bodyPr/>
          <a:lstStyle>
            <a:lvl1pPr marL="0" indent="0" algn="l">
              <a:spcBef>
                <a:spcPts val="0"/>
              </a:spcBef>
              <a:spcAft>
                <a:spcPts val="0"/>
              </a:spcAft>
              <a:buFontTx/>
              <a:buNone/>
              <a:defRPr sz="2400" b="0" i="0">
                <a:solidFill>
                  <a:schemeClr val="tx1"/>
                </a:solidFill>
                <a:latin typeface="Segoe UI Semilight" panose="020B0402040204020203" pitchFamily="34" charset="0"/>
                <a:cs typeface="Segoe UI Semilight" panose="020B0402040204020203" pitchFamily="34" charset="0"/>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384914581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 Breakerslide + undertitel + ikon (hvi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BBBF8F63-8613-4F1F-BA4D-07C2F909EA10}"/>
              </a:ext>
            </a:extLst>
          </p:cNvPr>
          <p:cNvSpPr>
            <a:spLocks noGrp="1"/>
          </p:cNvSpPr>
          <p:nvPr>
            <p:ph type="ctrTitle" hasCustomPrompt="1"/>
          </p:nvPr>
        </p:nvSpPr>
        <p:spPr>
          <a:xfrm>
            <a:off x="700999" y="1533173"/>
            <a:ext cx="7072676" cy="2463094"/>
          </a:xfrm>
          <a:prstGeom prst="rect">
            <a:avLst/>
          </a:prstGeom>
        </p:spPr>
        <p:txBody>
          <a:bodyPr anchor="b"/>
          <a:lstStyle>
            <a:lvl1pPr algn="l">
              <a:lnSpc>
                <a:spcPct val="100000"/>
              </a:lnSpc>
              <a:defRPr sz="5700" b="1" i="0">
                <a:solidFill>
                  <a:srgbClr val="001F32"/>
                </a:solidFill>
                <a:latin typeface="+mj-lt"/>
                <a:cs typeface="Poppins ExtraBold" pitchFamily="2" charset="77"/>
              </a:defRPr>
            </a:lvl1pPr>
          </a:lstStyle>
          <a:p>
            <a:r>
              <a:rPr lang="da-DK" dirty="0"/>
              <a:t>Her kan der </a:t>
            </a:r>
            <a:br>
              <a:rPr lang="da-DK" dirty="0"/>
            </a:br>
            <a:r>
              <a:rPr lang="da-DK" dirty="0"/>
              <a:t>stå en titel på breaker slidet</a:t>
            </a:r>
          </a:p>
        </p:txBody>
      </p:sp>
      <p:sp>
        <p:nvSpPr>
          <p:cNvPr id="12" name="Picture Placeholder 7">
            <a:extLst>
              <a:ext uri="{FF2B5EF4-FFF2-40B4-BE49-F238E27FC236}">
                <a16:creationId xmlns:a16="http://schemas.microsoft.com/office/drawing/2014/main" id="{914D6A70-4ABC-4C09-81A6-089EF446DB2A}"/>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rgbClr val="001F32"/>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
        <p:nvSpPr>
          <p:cNvPr id="5" name="Subtitle 2">
            <a:extLst>
              <a:ext uri="{FF2B5EF4-FFF2-40B4-BE49-F238E27FC236}">
                <a16:creationId xmlns:a16="http://schemas.microsoft.com/office/drawing/2014/main" id="{0B4B1D21-7D43-4A9F-9733-161051AC035B}"/>
              </a:ext>
            </a:extLst>
          </p:cNvPr>
          <p:cNvSpPr>
            <a:spLocks noGrp="1"/>
          </p:cNvSpPr>
          <p:nvPr>
            <p:ph type="subTitle" idx="1" hasCustomPrompt="1"/>
          </p:nvPr>
        </p:nvSpPr>
        <p:spPr>
          <a:xfrm>
            <a:off x="700998" y="4343956"/>
            <a:ext cx="7071375" cy="1785381"/>
          </a:xfrm>
        </p:spPr>
        <p:txBody>
          <a:bodyPr/>
          <a:lstStyle>
            <a:lvl1pPr marL="0" indent="0" algn="l">
              <a:spcBef>
                <a:spcPts val="0"/>
              </a:spcBef>
              <a:spcAft>
                <a:spcPts val="0"/>
              </a:spcAft>
              <a:buFontTx/>
              <a:buNone/>
              <a:defRPr sz="2400" b="0" i="0">
                <a:solidFill>
                  <a:schemeClr val="tx1"/>
                </a:solidFill>
                <a:latin typeface="Segoe UI Semilight" panose="020B0402040204020203" pitchFamily="34" charset="0"/>
                <a:cs typeface="Segoe UI Semilight" panose="020B0402040204020203" pitchFamily="34" charset="0"/>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9248410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 Indhold + billede">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5221288"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5221288" cy="4314825"/>
          </a:xfrm>
          <a:prstGeom prst="rect">
            <a:avLst/>
          </a:prstGeom>
        </p:spPr>
        <p:txBody>
          <a:bodyPr>
            <a:normAutofit/>
          </a:bodyPr>
          <a:lstStyle>
            <a:lvl1pPr algn="l">
              <a:defRPr sz="1600"/>
            </a:lvl1pPr>
          </a:lstStyle>
          <a:p>
            <a:pPr lvl="0"/>
            <a:r>
              <a:rPr lang="da-DK" dirty="0"/>
              <a:t>Her kan der skrives en brødtekst</a:t>
            </a:r>
          </a:p>
        </p:txBody>
      </p:sp>
      <p:sp>
        <p:nvSpPr>
          <p:cNvPr id="6" name="Picture Placeholder 7">
            <a:extLst>
              <a:ext uri="{FF2B5EF4-FFF2-40B4-BE49-F238E27FC236}">
                <a16:creationId xmlns:a16="http://schemas.microsoft.com/office/drawing/2014/main" id="{D6BE544F-9C17-4FAD-A4F7-0B84FDF155BE}"/>
              </a:ext>
            </a:extLst>
          </p:cNvPr>
          <p:cNvSpPr>
            <a:spLocks noGrp="1"/>
          </p:cNvSpPr>
          <p:nvPr>
            <p:ph type="pic" sz="quarter" idx="13" hasCustomPrompt="1"/>
          </p:nvPr>
        </p:nvSpPr>
        <p:spPr>
          <a:xfrm>
            <a:off x="6275388" y="0"/>
            <a:ext cx="5916611" cy="6858000"/>
          </a:xfrm>
          <a:prstGeom prst="rect">
            <a:avLst/>
          </a:prstGeom>
          <a:noFill/>
        </p:spPr>
        <p:txBody>
          <a:bodyPr tIns="36000"/>
          <a:lstStyle>
            <a:lvl1pPr marL="0" indent="0" algn="ctr">
              <a:spcBef>
                <a:spcPts val="0"/>
              </a:spcBef>
              <a:buNone/>
              <a:defRPr sz="1400" b="0" i="0">
                <a:solidFill>
                  <a:schemeClr val="tx1"/>
                </a:solidFill>
                <a:latin typeface="+mn-lt"/>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4" name="Pladsholder til slidenummer 1">
            <a:extLst>
              <a:ext uri="{FF2B5EF4-FFF2-40B4-BE49-F238E27FC236}">
                <a16:creationId xmlns:a16="http://schemas.microsoft.com/office/drawing/2014/main" id="{4D657AD4-6C2B-6909-3E93-4EB025409139}"/>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4793107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 Indhold + billede (venstrestillet)">
    <p:spTree>
      <p:nvGrpSpPr>
        <p:cNvPr id="1" name=""/>
        <p:cNvGrpSpPr/>
        <p:nvPr/>
      </p:nvGrpSpPr>
      <p:grpSpPr>
        <a:xfrm>
          <a:off x="0" y="0"/>
          <a:ext cx="0" cy="0"/>
          <a:chOff x="0" y="0"/>
          <a:chExt cx="0" cy="0"/>
        </a:xfrm>
      </p:grpSpPr>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275388" y="613250"/>
            <a:ext cx="5221287"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4" name="Picture Placeholder 7">
            <a:extLst>
              <a:ext uri="{FF2B5EF4-FFF2-40B4-BE49-F238E27FC236}">
                <a16:creationId xmlns:a16="http://schemas.microsoft.com/office/drawing/2014/main" id="{1B47FDF4-3557-4FE0-8588-AC009F750C16}"/>
              </a:ext>
            </a:extLst>
          </p:cNvPr>
          <p:cNvSpPr>
            <a:spLocks noGrp="1"/>
          </p:cNvSpPr>
          <p:nvPr>
            <p:ph type="pic" sz="quarter" idx="13" hasCustomPrompt="1"/>
          </p:nvPr>
        </p:nvSpPr>
        <p:spPr>
          <a:xfrm>
            <a:off x="2" y="0"/>
            <a:ext cx="5916611" cy="6858000"/>
          </a:xfrm>
          <a:prstGeom prst="rect">
            <a:avLst/>
          </a:prstGeom>
          <a:noFill/>
        </p:spPr>
        <p:txBody>
          <a:bodyPr tIns="36000"/>
          <a:lstStyle>
            <a:lvl1pPr marL="0" indent="0" algn="ctr">
              <a:spcBef>
                <a:spcPts val="0"/>
              </a:spcBef>
              <a:buNone/>
              <a:defRPr sz="1400" b="0" i="0">
                <a:solidFill>
                  <a:schemeClr val="tx1"/>
                </a:solidFill>
                <a:latin typeface="+mn-lt"/>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275387" y="1808163"/>
            <a:ext cx="5221288" cy="4314825"/>
          </a:xfrm>
          <a:prstGeom prst="rect">
            <a:avLst/>
          </a:prstGeom>
        </p:spPr>
        <p:txBody>
          <a:bodyPr>
            <a:normAutofit/>
          </a:bodyPr>
          <a:lstStyle>
            <a:lvl1pPr algn="l">
              <a:defRPr sz="1600"/>
            </a:lvl1pPr>
          </a:lstStyle>
          <a:p>
            <a:pPr lvl="0"/>
            <a:r>
              <a:rPr lang="da-DK" dirty="0"/>
              <a:t>Her kan der skrives en brødtekst</a:t>
            </a:r>
          </a:p>
        </p:txBody>
      </p:sp>
      <p:sp>
        <p:nvSpPr>
          <p:cNvPr id="2" name="Pladsholder til slidenummer 1">
            <a:extLst>
              <a:ext uri="{FF2B5EF4-FFF2-40B4-BE49-F238E27FC236}">
                <a16:creationId xmlns:a16="http://schemas.microsoft.com/office/drawing/2014/main" id="{2FB75261-601D-33A8-3251-2B69B542099D}"/>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661269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 Forside: 3 linjer (lyseblå)">
    <p:bg>
      <p:bgPr>
        <a:solidFill>
          <a:srgbClr val="D9F0FF"/>
        </a:solidFill>
        <a:effectLst/>
      </p:bgPr>
    </p:bg>
    <p:spTree>
      <p:nvGrpSpPr>
        <p:cNvPr id="1" name=""/>
        <p:cNvGrpSpPr/>
        <p:nvPr/>
      </p:nvGrpSpPr>
      <p:grpSpPr>
        <a:xfrm>
          <a:off x="0" y="0"/>
          <a:ext cx="0" cy="0"/>
          <a:chOff x="0" y="0"/>
          <a:chExt cx="0" cy="0"/>
        </a:xfrm>
      </p:grpSpPr>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tx1"/>
                </a:solidFill>
              </a:defRPr>
            </a:lvl1pPr>
          </a:lstStyle>
          <a:p>
            <a:r>
              <a:rPr lang="da-DK" dirty="0"/>
              <a:t>Her kan der stå en lidt længere titel på tre linjer </a:t>
            </a:r>
          </a:p>
        </p:txBody>
      </p:sp>
      <p:pic>
        <p:nvPicPr>
          <p:cNvPr id="6" name="Grafik 5">
            <a:extLst>
              <a:ext uri="{FF2B5EF4-FFF2-40B4-BE49-F238E27FC236}">
                <a16:creationId xmlns:a16="http://schemas.microsoft.com/office/drawing/2014/main" id="{0F2AA967-3983-4BCF-B922-D60890B0800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
        <p:nvSpPr>
          <p:cNvPr id="7" name="Pladsholder til tekst 4">
            <a:extLst>
              <a:ext uri="{FF2B5EF4-FFF2-40B4-BE49-F238E27FC236}">
                <a16:creationId xmlns:a16="http://schemas.microsoft.com/office/drawing/2014/main" id="{5C998B2A-C634-43E1-B124-CCFD51AD2A34}"/>
              </a:ext>
            </a:extLst>
          </p:cNvPr>
          <p:cNvSpPr txBox="1">
            <a:spLocks/>
          </p:cNvSpPr>
          <p:nvPr userDrawn="1"/>
        </p:nvSpPr>
        <p:spPr>
          <a:xfrm>
            <a:off x="635320"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sz="1200" b="0" i="0" dirty="0">
                <a:solidFill>
                  <a:schemeClr val="tx1"/>
                </a:solidFill>
                <a:latin typeface="Segoe UI Semilight" panose="020B0402040204020203" pitchFamily="34" charset="0"/>
                <a:cs typeface="Segoe UI Semilight" panose="020B0402040204020203" pitchFamily="34" charset="0"/>
              </a:rPr>
              <a:t>Indenrigs- og Sundhedsministeriet</a:t>
            </a:r>
          </a:p>
          <a:p>
            <a:endParaRPr lang="da-DK" sz="1200" b="0" i="0" dirty="0">
              <a:solidFill>
                <a:schemeClr val="tx1"/>
              </a:solidFill>
              <a:latin typeface="+mj-lt"/>
              <a:cs typeface="Poppins Light" pitchFamily="2" charset="77"/>
            </a:endParaRPr>
          </a:p>
        </p:txBody>
      </p:sp>
      <p:sp>
        <p:nvSpPr>
          <p:cNvPr id="9" name="Date_GeneralDate">
            <a:extLst>
              <a:ext uri="{FF2B5EF4-FFF2-40B4-BE49-F238E27FC236}">
                <a16:creationId xmlns:a16="http://schemas.microsoft.com/office/drawing/2014/main" id="{9C2748DC-8727-4E1C-BF0D-D8C992358236}"/>
              </a:ext>
            </a:extLst>
          </p:cNvPr>
          <p:cNvSpPr>
            <a:spLocks noGrp="1"/>
          </p:cNvSpPr>
          <p:nvPr>
            <p:ph type="dt" sz="half" idx="10"/>
          </p:nvPr>
        </p:nvSpPr>
        <p:spPr>
          <a:xfrm>
            <a:off x="636323" y="5711613"/>
            <a:ext cx="3369548" cy="180000"/>
          </a:xfrm>
          <a:prstGeom prst="rect">
            <a:avLst/>
          </a:prstGeom>
        </p:spPr>
        <p:txBody>
          <a:bodyPr/>
          <a:lstStyle>
            <a:lvl1pPr>
              <a:defRPr lang="en-GB" sz="1200" b="1" i="0" dirty="0">
                <a:solidFill>
                  <a:schemeClr val="tx1"/>
                </a:solidFill>
                <a:latin typeface="+mj-lt"/>
                <a:cs typeface="Poppins" pitchFamily="2" charset="77"/>
              </a:defRPr>
            </a:lvl1pPr>
          </a:lstStyle>
          <a:p>
            <a:fld id="{74038226-5974-4A21-9E7E-FF84A872F3F6}" type="datetime2">
              <a:rPr lang="da-DK" smtClean="0"/>
              <a:pPr/>
              <a:t>16. juni 2026</a:t>
            </a:fld>
            <a:endParaRPr lang="da-DK"/>
          </a:p>
        </p:txBody>
      </p:sp>
    </p:spTree>
    <p:extLst>
      <p:ext uri="{BB962C8B-B14F-4D97-AF65-F5344CB8AC3E}">
        <p14:creationId xmlns:p14="http://schemas.microsoft.com/office/powerpoint/2010/main" val="4190435391"/>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A. Indhold + 2/3 billede">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26BFD0B8-E540-4644-AD78-3F2EF21C8A17}"/>
              </a:ext>
            </a:extLst>
          </p:cNvPr>
          <p:cNvSpPr>
            <a:spLocks noGrp="1"/>
          </p:cNvSpPr>
          <p:nvPr>
            <p:ph type="title" hasCustomPrompt="1"/>
          </p:nvPr>
        </p:nvSpPr>
        <p:spPr>
          <a:xfrm>
            <a:off x="695325" y="613250"/>
            <a:ext cx="3384550" cy="900000"/>
          </a:xfrm>
          <a:prstGeom prst="rect">
            <a:avLst/>
          </a:prstGeom>
        </p:spPr>
        <p:txBody>
          <a:bodyPr vert="horz" lIns="0" tIns="0" rIns="0" bIns="0" rtlCol="0" anchor="t" anchorCtr="0">
            <a:noAutofit/>
          </a:bodyPr>
          <a:lstStyle>
            <a:lvl1pPr>
              <a:defRPr/>
            </a:lvl1pPr>
          </a:lstStyle>
          <a:p>
            <a:r>
              <a:rPr lang="da-DK" dirty="0"/>
              <a:t>Her kan der stå en kort titel</a:t>
            </a:r>
          </a:p>
        </p:txBody>
      </p:sp>
      <p:sp>
        <p:nvSpPr>
          <p:cNvPr id="3" name="Pladsholder til tekst 6">
            <a:extLst>
              <a:ext uri="{FF2B5EF4-FFF2-40B4-BE49-F238E27FC236}">
                <a16:creationId xmlns:a16="http://schemas.microsoft.com/office/drawing/2014/main" id="{063189B0-E998-440D-93BE-316AE76453B0}"/>
              </a:ext>
            </a:extLst>
          </p:cNvPr>
          <p:cNvSpPr>
            <a:spLocks noGrp="1"/>
          </p:cNvSpPr>
          <p:nvPr>
            <p:ph type="body" sz="quarter" idx="10" hasCustomPrompt="1"/>
          </p:nvPr>
        </p:nvSpPr>
        <p:spPr>
          <a:xfrm>
            <a:off x="695325" y="1808163"/>
            <a:ext cx="3384550" cy="4314825"/>
          </a:xfrm>
          <a:prstGeom prst="rect">
            <a:avLst/>
          </a:prstGeom>
        </p:spPr>
        <p:txBody>
          <a:bodyPr>
            <a:normAutofit/>
          </a:bodyPr>
          <a:lstStyle>
            <a:lvl1pPr>
              <a:defRPr sz="1600"/>
            </a:lvl1pPr>
          </a:lstStyle>
          <a:p>
            <a:pPr lvl="0"/>
            <a:r>
              <a:rPr lang="da-DK" dirty="0"/>
              <a:t>Her kan der skrives en brødtekst</a:t>
            </a:r>
          </a:p>
        </p:txBody>
      </p:sp>
      <p:sp>
        <p:nvSpPr>
          <p:cNvPr id="4" name="Picture Placeholder 7">
            <a:extLst>
              <a:ext uri="{FF2B5EF4-FFF2-40B4-BE49-F238E27FC236}">
                <a16:creationId xmlns:a16="http://schemas.microsoft.com/office/drawing/2014/main" id="{2AD73C7B-688A-4F7C-AD33-466C6F7F1B7C}"/>
              </a:ext>
            </a:extLst>
          </p:cNvPr>
          <p:cNvSpPr>
            <a:spLocks noGrp="1"/>
          </p:cNvSpPr>
          <p:nvPr>
            <p:ph type="pic" sz="quarter" idx="13" hasCustomPrompt="1"/>
          </p:nvPr>
        </p:nvSpPr>
        <p:spPr>
          <a:xfrm>
            <a:off x="4403726" y="0"/>
            <a:ext cx="7788274" cy="6858000"/>
          </a:xfrm>
          <a:prstGeom prst="rect">
            <a:avLst/>
          </a:prstGeom>
          <a:noFill/>
        </p:spPr>
        <p:txBody>
          <a:bodyPr tIns="36000"/>
          <a:lstStyle>
            <a:lvl1pPr marL="0" indent="0" algn="ctr">
              <a:spcBef>
                <a:spcPts val="0"/>
              </a:spcBef>
              <a:buNone/>
              <a:defRPr sz="1400" b="0" i="0">
                <a:solidFill>
                  <a:schemeClr val="tx1"/>
                </a:solidFill>
                <a:latin typeface="+mn-lt"/>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5" name="Pladsholder til slidenummer 1">
            <a:extLst>
              <a:ext uri="{FF2B5EF4-FFF2-40B4-BE49-F238E27FC236}">
                <a16:creationId xmlns:a16="http://schemas.microsoft.com/office/drawing/2014/main" id="{0DB94EBB-6205-6BCC-8E38-FFC10AF6163D}"/>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548486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 Indhold + 1/3 billede">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26BFD0B8-E540-4644-AD78-3F2EF21C8A17}"/>
              </a:ext>
            </a:extLst>
          </p:cNvPr>
          <p:cNvSpPr>
            <a:spLocks noGrp="1"/>
          </p:cNvSpPr>
          <p:nvPr>
            <p:ph type="title" hasCustomPrompt="1"/>
          </p:nvPr>
        </p:nvSpPr>
        <p:spPr>
          <a:xfrm>
            <a:off x="695325" y="613250"/>
            <a:ext cx="70929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tekst 6">
            <a:extLst>
              <a:ext uri="{FF2B5EF4-FFF2-40B4-BE49-F238E27FC236}">
                <a16:creationId xmlns:a16="http://schemas.microsoft.com/office/drawing/2014/main" id="{063189B0-E998-440D-93BE-316AE76453B0}"/>
              </a:ext>
            </a:extLst>
          </p:cNvPr>
          <p:cNvSpPr>
            <a:spLocks noGrp="1"/>
          </p:cNvSpPr>
          <p:nvPr>
            <p:ph type="body" sz="quarter" idx="10" hasCustomPrompt="1"/>
          </p:nvPr>
        </p:nvSpPr>
        <p:spPr>
          <a:xfrm>
            <a:off x="695325" y="1808163"/>
            <a:ext cx="7092950" cy="4314825"/>
          </a:xfrm>
          <a:prstGeom prst="rect">
            <a:avLst/>
          </a:prstGeom>
        </p:spPr>
        <p:txBody>
          <a:bodyPr>
            <a:normAutofit/>
          </a:bodyPr>
          <a:lstStyle>
            <a:lvl1pPr>
              <a:defRPr sz="1600"/>
            </a:lvl1pPr>
          </a:lstStyle>
          <a:p>
            <a:pPr lvl="0"/>
            <a:r>
              <a:rPr lang="da-DK" dirty="0"/>
              <a:t>Her kan der skrives en brødtekst</a:t>
            </a:r>
          </a:p>
        </p:txBody>
      </p:sp>
      <p:sp>
        <p:nvSpPr>
          <p:cNvPr id="6" name="Picture Placeholder 7">
            <a:extLst>
              <a:ext uri="{FF2B5EF4-FFF2-40B4-BE49-F238E27FC236}">
                <a16:creationId xmlns:a16="http://schemas.microsoft.com/office/drawing/2014/main" id="{EF2AE1DD-5F19-4F57-A91B-EC6003424EE5}"/>
              </a:ext>
            </a:extLst>
          </p:cNvPr>
          <p:cNvSpPr>
            <a:spLocks noGrp="1"/>
          </p:cNvSpPr>
          <p:nvPr>
            <p:ph type="pic" sz="quarter" idx="13" hasCustomPrompt="1"/>
          </p:nvPr>
        </p:nvSpPr>
        <p:spPr>
          <a:xfrm>
            <a:off x="8112124" y="0"/>
            <a:ext cx="4079875" cy="6858000"/>
          </a:xfrm>
          <a:prstGeom prst="rect">
            <a:avLst/>
          </a:prstGeom>
          <a:noFill/>
        </p:spPr>
        <p:txBody>
          <a:bodyPr tIns="36000"/>
          <a:lstStyle>
            <a:lvl1pPr marL="0" indent="0" algn="ctr">
              <a:spcBef>
                <a:spcPts val="0"/>
              </a:spcBef>
              <a:buNone/>
              <a:defRPr sz="1400" b="0" i="0">
                <a:solidFill>
                  <a:schemeClr val="tx1"/>
                </a:solidFill>
                <a:latin typeface="+mn-lt"/>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7" name="Pladsholder til slidenummer 1">
            <a:extLst>
              <a:ext uri="{FF2B5EF4-FFF2-40B4-BE49-F238E27FC236}">
                <a16:creationId xmlns:a16="http://schemas.microsoft.com/office/drawing/2014/main" id="{73B7573B-B98A-4CFB-97E1-629C2AE38BA3}"/>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2855637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 To indhold + 2/3 billede">
    <p:spTree>
      <p:nvGrpSpPr>
        <p:cNvPr id="1" name=""/>
        <p:cNvGrpSpPr/>
        <p:nvPr/>
      </p:nvGrpSpPr>
      <p:grpSpPr>
        <a:xfrm>
          <a:off x="0" y="0"/>
          <a:ext cx="0" cy="0"/>
          <a:chOff x="0" y="0"/>
          <a:chExt cx="0" cy="0"/>
        </a:xfrm>
      </p:grpSpPr>
      <p:sp>
        <p:nvSpPr>
          <p:cNvPr id="3" name="Pladsholder til tekst 6">
            <a:extLst>
              <a:ext uri="{FF2B5EF4-FFF2-40B4-BE49-F238E27FC236}">
                <a16:creationId xmlns:a16="http://schemas.microsoft.com/office/drawing/2014/main" id="{063189B0-E998-440D-93BE-316AE76453B0}"/>
              </a:ext>
            </a:extLst>
          </p:cNvPr>
          <p:cNvSpPr>
            <a:spLocks noGrp="1"/>
          </p:cNvSpPr>
          <p:nvPr>
            <p:ph type="body" sz="quarter" idx="10" hasCustomPrompt="1"/>
          </p:nvPr>
        </p:nvSpPr>
        <p:spPr>
          <a:xfrm>
            <a:off x="695325" y="1808163"/>
            <a:ext cx="3384550" cy="4314825"/>
          </a:xfrm>
          <a:prstGeom prst="rect">
            <a:avLst/>
          </a:prstGeom>
        </p:spPr>
        <p:txBody>
          <a:bodyPr>
            <a:normAutofit/>
          </a:bodyPr>
          <a:lstStyle>
            <a:lvl1pPr>
              <a:defRPr sz="1600"/>
            </a:lvl1pPr>
          </a:lstStyle>
          <a:p>
            <a:pPr lvl="0"/>
            <a:r>
              <a:rPr lang="da-DK" dirty="0"/>
              <a:t>Her kan der skrives en brødtekst</a:t>
            </a:r>
          </a:p>
        </p:txBody>
      </p:sp>
      <p:sp>
        <p:nvSpPr>
          <p:cNvPr id="5" name="Picture Placeholder 7">
            <a:extLst>
              <a:ext uri="{FF2B5EF4-FFF2-40B4-BE49-F238E27FC236}">
                <a16:creationId xmlns:a16="http://schemas.microsoft.com/office/drawing/2014/main" id="{CFF4777D-E338-4CFD-BE30-102D94FC6419}"/>
              </a:ext>
            </a:extLst>
          </p:cNvPr>
          <p:cNvSpPr>
            <a:spLocks noGrp="1"/>
          </p:cNvSpPr>
          <p:nvPr>
            <p:ph type="pic" sz="quarter" idx="13" hasCustomPrompt="1"/>
          </p:nvPr>
        </p:nvSpPr>
        <p:spPr>
          <a:xfrm>
            <a:off x="8112124" y="0"/>
            <a:ext cx="4079875" cy="6858000"/>
          </a:xfrm>
          <a:prstGeom prst="rect">
            <a:avLst/>
          </a:prstGeom>
          <a:noFill/>
        </p:spPr>
        <p:txBody>
          <a:bodyPr tIns="36000"/>
          <a:lstStyle>
            <a:lvl1pPr marL="0" indent="0" algn="ctr">
              <a:spcBef>
                <a:spcPts val="0"/>
              </a:spcBef>
              <a:buNone/>
              <a:defRPr sz="1400" b="0" i="0">
                <a:solidFill>
                  <a:schemeClr val="tx1"/>
                </a:solidFill>
                <a:latin typeface="+mn-lt"/>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6" name="Title Placeholder 6">
            <a:extLst>
              <a:ext uri="{FF2B5EF4-FFF2-40B4-BE49-F238E27FC236}">
                <a16:creationId xmlns:a16="http://schemas.microsoft.com/office/drawing/2014/main" id="{9B1496A2-B7EC-45EA-B589-0400366E8BE5}"/>
              </a:ext>
            </a:extLst>
          </p:cNvPr>
          <p:cNvSpPr>
            <a:spLocks noGrp="1"/>
          </p:cNvSpPr>
          <p:nvPr>
            <p:ph type="title" hasCustomPrompt="1"/>
          </p:nvPr>
        </p:nvSpPr>
        <p:spPr>
          <a:xfrm>
            <a:off x="695325" y="613250"/>
            <a:ext cx="70929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7" name="Pladsholder til tekst 6">
            <a:extLst>
              <a:ext uri="{FF2B5EF4-FFF2-40B4-BE49-F238E27FC236}">
                <a16:creationId xmlns:a16="http://schemas.microsoft.com/office/drawing/2014/main" id="{9AB11272-A7DE-4526-8291-7355A8B0BE74}"/>
              </a:ext>
            </a:extLst>
          </p:cNvPr>
          <p:cNvSpPr>
            <a:spLocks noGrp="1"/>
          </p:cNvSpPr>
          <p:nvPr>
            <p:ph type="body" sz="quarter" idx="14" hasCustomPrompt="1"/>
          </p:nvPr>
        </p:nvSpPr>
        <p:spPr>
          <a:xfrm>
            <a:off x="4403725" y="1808163"/>
            <a:ext cx="3384550" cy="4314825"/>
          </a:xfrm>
          <a:prstGeom prst="rect">
            <a:avLst/>
          </a:prstGeom>
        </p:spPr>
        <p:txBody>
          <a:bodyPr>
            <a:normAutofit/>
          </a:bodyPr>
          <a:lstStyle>
            <a:lvl1pPr>
              <a:defRPr sz="1600"/>
            </a:lvl1pPr>
          </a:lstStyle>
          <a:p>
            <a:pPr lvl="0"/>
            <a:r>
              <a:rPr lang="da-DK" dirty="0"/>
              <a:t>Her kan der skrives en brødtekst</a:t>
            </a:r>
          </a:p>
        </p:txBody>
      </p:sp>
      <p:sp>
        <p:nvSpPr>
          <p:cNvPr id="2" name="Pladsholder til slidenummer 1">
            <a:extLst>
              <a:ext uri="{FF2B5EF4-FFF2-40B4-BE49-F238E27FC236}">
                <a16:creationId xmlns:a16="http://schemas.microsoft.com/office/drawing/2014/main" id="{E4E16005-39DB-781B-F154-2FE006DDF73E}"/>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8533192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A. Stort billede">
    <p:spTree>
      <p:nvGrpSpPr>
        <p:cNvPr id="1" name=""/>
        <p:cNvGrpSpPr/>
        <p:nvPr/>
      </p:nvGrpSpPr>
      <p:grpSpPr>
        <a:xfrm>
          <a:off x="0" y="0"/>
          <a:ext cx="0" cy="0"/>
          <a:chOff x="0" y="0"/>
          <a:chExt cx="0" cy="0"/>
        </a:xfrm>
      </p:grpSpPr>
      <p:sp>
        <p:nvSpPr>
          <p:cNvPr id="2" name="Pladsholder til billede 7">
            <a:extLst>
              <a:ext uri="{FF2B5EF4-FFF2-40B4-BE49-F238E27FC236}">
                <a16:creationId xmlns:a16="http://schemas.microsoft.com/office/drawing/2014/main" id="{C5E43D95-9B41-405F-A20A-C21AA25723E6}"/>
              </a:ext>
            </a:extLst>
          </p:cNvPr>
          <p:cNvSpPr>
            <a:spLocks noGrp="1"/>
          </p:cNvSpPr>
          <p:nvPr>
            <p:ph type="pic" sz="quarter" idx="11" hasCustomPrompt="1"/>
          </p:nvPr>
        </p:nvSpPr>
        <p:spPr>
          <a:xfrm>
            <a:off x="0" y="0"/>
            <a:ext cx="12192000" cy="6858000"/>
          </a:xfrm>
          <a:prstGeom prst="rect">
            <a:avLst/>
          </a:prstGeom>
          <a:noFill/>
        </p:spPr>
        <p:txBody>
          <a:bodyPr/>
          <a:lstStyle>
            <a:lvl1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i="0">
                <a:solidFill>
                  <a:srgbClr val="001F33"/>
                </a:solidFill>
                <a:latin typeface="+mn-lt"/>
                <a:cs typeface="Poppins Light" pitchFamily="2" charset="77"/>
              </a:defRPr>
            </a:lvl1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br>
              <a:rPr lang="da-DK" dirty="0"/>
            </a:br>
            <a:r>
              <a:rPr lang="da-DK" dirty="0"/>
              <a:t>Her kan der indsættes et baggrundsbillede. Klik på ikonet for at indsætte</a:t>
            </a:r>
          </a:p>
          <a:p>
            <a:endParaRPr lang="da-DK" dirty="0"/>
          </a:p>
        </p:txBody>
      </p:sp>
      <p:sp>
        <p:nvSpPr>
          <p:cNvPr id="3" name="Pladsholder til slidenummer 1">
            <a:extLst>
              <a:ext uri="{FF2B5EF4-FFF2-40B4-BE49-F238E27FC236}">
                <a16:creationId xmlns:a16="http://schemas.microsoft.com/office/drawing/2014/main" id="{BA28DE0A-FA83-4D67-A5AF-4DC270D05517}"/>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71621738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 To billeder (centreret)">
    <p:bg>
      <p:bgPr>
        <a:solidFill>
          <a:schemeClr val="bg1"/>
        </a:solidFill>
        <a:effectLst/>
      </p:bgPr>
    </p:bg>
    <p:spTree>
      <p:nvGrpSpPr>
        <p:cNvPr id="1" name=""/>
        <p:cNvGrpSpPr/>
        <p:nvPr/>
      </p:nvGrpSpPr>
      <p:grpSpPr>
        <a:xfrm>
          <a:off x="0" y="0"/>
          <a:ext cx="0" cy="0"/>
          <a:chOff x="0" y="0"/>
          <a:chExt cx="0" cy="0"/>
        </a:xfrm>
      </p:grpSpPr>
      <p:sp>
        <p:nvSpPr>
          <p:cNvPr id="6" name="Picture Placeholder 9">
            <a:extLst>
              <a:ext uri="{FF2B5EF4-FFF2-40B4-BE49-F238E27FC236}">
                <a16:creationId xmlns:a16="http://schemas.microsoft.com/office/drawing/2014/main" id="{7AA7FB18-E804-8EE6-0DC1-2474D64EE8C8}"/>
              </a:ext>
            </a:extLst>
          </p:cNvPr>
          <p:cNvSpPr>
            <a:spLocks noGrp="1"/>
          </p:cNvSpPr>
          <p:nvPr>
            <p:ph type="pic" sz="quarter" idx="13" hasCustomPrompt="1"/>
          </p:nvPr>
        </p:nvSpPr>
        <p:spPr>
          <a:xfrm>
            <a:off x="5921706" y="1717964"/>
            <a:ext cx="4744172" cy="3426691"/>
          </a:xfrm>
          <a:solidFill>
            <a:schemeClr val="bg1">
              <a:alpha val="30000"/>
            </a:schemeClr>
          </a:solidFill>
        </p:spPr>
        <p:txBody>
          <a:bodyPr/>
          <a:lstStyle>
            <a:lvl1pPr marL="0" indent="0" algn="ctr">
              <a:spcBef>
                <a:spcPts val="0"/>
              </a:spcBef>
              <a:buNone/>
              <a:defRPr sz="1400" b="0" i="0">
                <a:solidFill>
                  <a:srgbClr val="001F33"/>
                </a:solidFill>
                <a:latin typeface="+mn-lt"/>
                <a:cs typeface="Poppins Light" pitchFamily="2" charset="77"/>
              </a:defRPr>
            </a:lvl1pPr>
          </a:lstStyle>
          <a:p>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p:txBody>
      </p:sp>
      <p:sp>
        <p:nvSpPr>
          <p:cNvPr id="7" name="Picture Placeholder 9">
            <a:extLst>
              <a:ext uri="{FF2B5EF4-FFF2-40B4-BE49-F238E27FC236}">
                <a16:creationId xmlns:a16="http://schemas.microsoft.com/office/drawing/2014/main" id="{6DE07A4F-EAF1-6414-6ADB-5B87DDFFE546}"/>
              </a:ext>
            </a:extLst>
          </p:cNvPr>
          <p:cNvSpPr>
            <a:spLocks noGrp="1"/>
          </p:cNvSpPr>
          <p:nvPr>
            <p:ph type="pic" sz="quarter" idx="15" hasCustomPrompt="1"/>
          </p:nvPr>
        </p:nvSpPr>
        <p:spPr>
          <a:xfrm>
            <a:off x="1046399" y="1717964"/>
            <a:ext cx="4744172" cy="3426691"/>
          </a:xfrm>
          <a:solidFill>
            <a:schemeClr val="bg1">
              <a:alpha val="30000"/>
            </a:schemeClr>
          </a:solidFill>
        </p:spPr>
        <p:txBody>
          <a:bodyPr/>
          <a:lstStyle>
            <a:lvl1pPr marL="0" indent="0" algn="ctr">
              <a:spcBef>
                <a:spcPts val="0"/>
              </a:spcBef>
              <a:buNone/>
              <a:defRPr sz="1400" b="0" i="0">
                <a:solidFill>
                  <a:srgbClr val="001F33"/>
                </a:solidFill>
                <a:latin typeface="+mn-lt"/>
                <a:cs typeface="Poppins Light" pitchFamily="2" charset="77"/>
              </a:defRPr>
            </a:lvl1pPr>
          </a:lstStyle>
          <a:p>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p:txBody>
      </p:sp>
      <p:grpSp>
        <p:nvGrpSpPr>
          <p:cNvPr id="8" name="Gruppe 7">
            <a:extLst>
              <a:ext uri="{FF2B5EF4-FFF2-40B4-BE49-F238E27FC236}">
                <a16:creationId xmlns:a16="http://schemas.microsoft.com/office/drawing/2014/main" id="{6EBC049B-18BD-14CC-84CA-BC0DE3288764}"/>
              </a:ext>
            </a:extLst>
          </p:cNvPr>
          <p:cNvGrpSpPr/>
          <p:nvPr userDrawn="1"/>
        </p:nvGrpSpPr>
        <p:grpSpPr>
          <a:xfrm>
            <a:off x="11136848" y="0"/>
            <a:ext cx="1059308" cy="6858000"/>
            <a:chOff x="4166282" y="0"/>
            <a:chExt cx="1059308" cy="6858000"/>
          </a:xfrm>
          <a:solidFill>
            <a:schemeClr val="tx1"/>
          </a:solidFill>
        </p:grpSpPr>
        <p:sp>
          <p:nvSpPr>
            <p:cNvPr id="9" name="Rektangel 8">
              <a:extLst>
                <a:ext uri="{FF2B5EF4-FFF2-40B4-BE49-F238E27FC236}">
                  <a16:creationId xmlns:a16="http://schemas.microsoft.com/office/drawing/2014/main" id="{B90A7BA6-FFFD-2DC3-4242-AF8664FB0AF0}"/>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 name="Triangle 5">
              <a:extLst>
                <a:ext uri="{FF2B5EF4-FFF2-40B4-BE49-F238E27FC236}">
                  <a16:creationId xmlns:a16="http://schemas.microsoft.com/office/drawing/2014/main" id="{FC4D4499-6334-8815-9413-A0501FC84455}"/>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Tree>
    <p:extLst>
      <p:ext uri="{BB962C8B-B14F-4D97-AF65-F5344CB8AC3E}">
        <p14:creationId xmlns:p14="http://schemas.microsoft.com/office/powerpoint/2010/main" val="18714475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 Tre billeder (centreret)">
    <p:bg>
      <p:bgPr>
        <a:solidFill>
          <a:schemeClr val="bg1"/>
        </a:solidFill>
        <a:effectLst/>
      </p:bgPr>
    </p:bg>
    <p:spTree>
      <p:nvGrpSpPr>
        <p:cNvPr id="1" name=""/>
        <p:cNvGrpSpPr/>
        <p:nvPr/>
      </p:nvGrpSpPr>
      <p:grpSpPr>
        <a:xfrm>
          <a:off x="0" y="0"/>
          <a:ext cx="0" cy="0"/>
          <a:chOff x="0" y="0"/>
          <a:chExt cx="0" cy="0"/>
        </a:xfrm>
      </p:grpSpPr>
      <p:sp>
        <p:nvSpPr>
          <p:cNvPr id="3" name="Picture Placeholder 9">
            <a:extLst>
              <a:ext uri="{FF2B5EF4-FFF2-40B4-BE49-F238E27FC236}">
                <a16:creationId xmlns:a16="http://schemas.microsoft.com/office/drawing/2014/main" id="{35A8C7D6-6C86-C425-0BE6-54148442493D}"/>
              </a:ext>
            </a:extLst>
          </p:cNvPr>
          <p:cNvSpPr>
            <a:spLocks noGrp="1"/>
          </p:cNvSpPr>
          <p:nvPr>
            <p:ph type="pic" sz="quarter" idx="15" hasCustomPrompt="1"/>
          </p:nvPr>
        </p:nvSpPr>
        <p:spPr>
          <a:xfrm>
            <a:off x="993240" y="977900"/>
            <a:ext cx="3352265" cy="2392024"/>
          </a:xfrm>
          <a:solidFill>
            <a:schemeClr val="bg1">
              <a:alpha val="30000"/>
            </a:schemeClr>
          </a:solidFill>
        </p:spPr>
        <p:txBody>
          <a:bodyPr anchor="ctr" anchorCtr="0"/>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i="0">
                <a:solidFill>
                  <a:srgbClr val="001F33"/>
                </a:solidFill>
                <a:latin typeface="+mn-lt"/>
                <a:cs typeface="Calibri" panose="020F050202020403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da-DK" dirty="0"/>
            </a:br>
            <a:br>
              <a:rPr lang="da-DK" dirty="0"/>
            </a:br>
            <a:br>
              <a:rPr lang="da-DK" dirty="0"/>
            </a:br>
            <a:endParaRPr lang="da-DK" dirty="0"/>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a-DK" dirty="0"/>
              <a:t>Her kan et billede indsættes. </a:t>
            </a:r>
            <a:br>
              <a:rPr lang="da-DK" dirty="0"/>
            </a:br>
            <a:r>
              <a:rPr lang="da-DK" dirty="0"/>
              <a:t>Klik på ikonet for at indsætte</a:t>
            </a:r>
          </a:p>
        </p:txBody>
      </p:sp>
      <p:sp>
        <p:nvSpPr>
          <p:cNvPr id="4" name="Picture Placeholder 9">
            <a:extLst>
              <a:ext uri="{FF2B5EF4-FFF2-40B4-BE49-F238E27FC236}">
                <a16:creationId xmlns:a16="http://schemas.microsoft.com/office/drawing/2014/main" id="{5117A3E4-33CB-9BC4-8E3B-3700700FAF13}"/>
              </a:ext>
            </a:extLst>
          </p:cNvPr>
          <p:cNvSpPr>
            <a:spLocks noGrp="1"/>
          </p:cNvSpPr>
          <p:nvPr>
            <p:ph type="pic" sz="quarter" idx="16" hasCustomPrompt="1"/>
          </p:nvPr>
        </p:nvSpPr>
        <p:spPr>
          <a:xfrm>
            <a:off x="993240" y="3488076"/>
            <a:ext cx="3352265" cy="2392024"/>
          </a:xfrm>
          <a:solidFill>
            <a:schemeClr val="bg1">
              <a:alpha val="30000"/>
            </a:schemeClr>
          </a:solidFill>
        </p:spPr>
        <p:txBody>
          <a:bodyPr anchor="ctr" anchorCtr="0"/>
          <a:lstStyle>
            <a:lvl1pPr marL="0" marR="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a:solidFill>
                  <a:srgbClr val="001F33"/>
                </a:solidFill>
                <a:latin typeface="+mn-lt"/>
                <a:cs typeface="Calibri" panose="020F050202020403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da-DK" dirty="0"/>
            </a:br>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a:p>
            <a:endParaRPr lang="da-DK" dirty="0"/>
          </a:p>
        </p:txBody>
      </p:sp>
      <p:sp>
        <p:nvSpPr>
          <p:cNvPr id="5" name="Picture Placeholder 9">
            <a:extLst>
              <a:ext uri="{FF2B5EF4-FFF2-40B4-BE49-F238E27FC236}">
                <a16:creationId xmlns:a16="http://schemas.microsoft.com/office/drawing/2014/main" id="{FAE63FE9-6F24-10FD-9E25-0A3D56D2BFCE}"/>
              </a:ext>
            </a:extLst>
          </p:cNvPr>
          <p:cNvSpPr>
            <a:spLocks noGrp="1"/>
          </p:cNvSpPr>
          <p:nvPr>
            <p:ph type="pic" sz="quarter" idx="13" hasCustomPrompt="1"/>
          </p:nvPr>
        </p:nvSpPr>
        <p:spPr>
          <a:xfrm>
            <a:off x="4466690" y="977900"/>
            <a:ext cx="6199188" cy="4902200"/>
          </a:xfrm>
          <a:solidFill>
            <a:schemeClr val="bg1">
              <a:alpha val="30000"/>
            </a:schemeClr>
          </a:solidFill>
        </p:spPr>
        <p:txBody>
          <a:bodyPr anchor="ctr" anchorCtr="0"/>
          <a:lstStyle>
            <a:lvl1pPr marL="0" marR="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a:solidFill>
                  <a:srgbClr val="001F33"/>
                </a:solidFill>
                <a:latin typeface="+mn-lt"/>
                <a:cs typeface="Calibri" panose="020F050202020403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da-DK" dirty="0"/>
            </a:br>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a:p>
            <a:endParaRPr lang="da-DK" dirty="0"/>
          </a:p>
        </p:txBody>
      </p:sp>
      <p:grpSp>
        <p:nvGrpSpPr>
          <p:cNvPr id="6" name="Gruppe 5">
            <a:extLst>
              <a:ext uri="{FF2B5EF4-FFF2-40B4-BE49-F238E27FC236}">
                <a16:creationId xmlns:a16="http://schemas.microsoft.com/office/drawing/2014/main" id="{6EBC049B-18BD-14CC-84CA-BC0DE3288764}"/>
              </a:ext>
            </a:extLst>
          </p:cNvPr>
          <p:cNvGrpSpPr/>
          <p:nvPr userDrawn="1"/>
        </p:nvGrpSpPr>
        <p:grpSpPr>
          <a:xfrm>
            <a:off x="11136848" y="0"/>
            <a:ext cx="1059308" cy="6858000"/>
            <a:chOff x="4166282" y="0"/>
            <a:chExt cx="1059308" cy="6858000"/>
          </a:xfrm>
          <a:solidFill>
            <a:schemeClr val="tx1"/>
          </a:solidFill>
        </p:grpSpPr>
        <p:sp>
          <p:nvSpPr>
            <p:cNvPr id="8" name="Rektangel 7">
              <a:extLst>
                <a:ext uri="{FF2B5EF4-FFF2-40B4-BE49-F238E27FC236}">
                  <a16:creationId xmlns:a16="http://schemas.microsoft.com/office/drawing/2014/main" id="{B90A7BA6-FFFD-2DC3-4242-AF8664FB0AF0}"/>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riangle 5">
              <a:extLst>
                <a:ext uri="{FF2B5EF4-FFF2-40B4-BE49-F238E27FC236}">
                  <a16:creationId xmlns:a16="http://schemas.microsoft.com/office/drawing/2014/main" id="{FC4D4499-6334-8815-9413-A0501FC84455}"/>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Tree>
    <p:extLst>
      <p:ext uri="{BB962C8B-B14F-4D97-AF65-F5344CB8AC3E}">
        <p14:creationId xmlns:p14="http://schemas.microsoft.com/office/powerpoint/2010/main" val="217343123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A. Graf + underoverskrift">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4A48383F-9142-4911-8250-F90D9AB078C7}"/>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latin typeface="+mj-lt"/>
              </a:defRPr>
            </a:lvl1pPr>
          </a:lstStyle>
          <a:p>
            <a:r>
              <a:rPr lang="da-DK" dirty="0"/>
              <a:t>Her kan der stå en titel</a:t>
            </a:r>
          </a:p>
        </p:txBody>
      </p:sp>
      <p:sp>
        <p:nvSpPr>
          <p:cNvPr id="3" name="Text Placeholder 2">
            <a:extLst>
              <a:ext uri="{FF2B5EF4-FFF2-40B4-BE49-F238E27FC236}">
                <a16:creationId xmlns:a16="http://schemas.microsoft.com/office/drawing/2014/main" id="{E6514921-E199-419A-93C3-96319BF4754D}"/>
              </a:ext>
            </a:extLst>
          </p:cNvPr>
          <p:cNvSpPr>
            <a:spLocks noGrp="1"/>
          </p:cNvSpPr>
          <p:nvPr>
            <p:ph idx="23" hasCustomPrompt="1"/>
          </p:nvPr>
        </p:nvSpPr>
        <p:spPr>
          <a:xfrm>
            <a:off x="695324" y="2168525"/>
            <a:ext cx="10801351"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5" name="Pladsholder til tekst 10">
            <a:extLst>
              <a:ext uri="{FF2B5EF4-FFF2-40B4-BE49-F238E27FC236}">
                <a16:creationId xmlns:a16="http://schemas.microsoft.com/office/drawing/2014/main" id="{8CD4BF81-0242-4C33-9E96-D5C269381F49}"/>
              </a:ext>
            </a:extLst>
          </p:cNvPr>
          <p:cNvSpPr>
            <a:spLocks noGrp="1"/>
          </p:cNvSpPr>
          <p:nvPr>
            <p:ph type="body" sz="quarter" idx="22" hasCustomPrompt="1"/>
          </p:nvPr>
        </p:nvSpPr>
        <p:spPr>
          <a:xfrm>
            <a:off x="695324" y="6193760"/>
            <a:ext cx="10801351"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11" name="Pladsholder til tekst 10">
            <a:extLst>
              <a:ext uri="{FF2B5EF4-FFF2-40B4-BE49-F238E27FC236}">
                <a16:creationId xmlns:a16="http://schemas.microsoft.com/office/drawing/2014/main" id="{973D2619-CD13-42BC-BA14-32C92F88EBA8}"/>
              </a:ext>
            </a:extLst>
          </p:cNvPr>
          <p:cNvSpPr>
            <a:spLocks noGrp="1"/>
          </p:cNvSpPr>
          <p:nvPr>
            <p:ph type="body" sz="quarter" idx="24" hasCustomPrompt="1"/>
          </p:nvPr>
        </p:nvSpPr>
        <p:spPr>
          <a:xfrm>
            <a:off x="695325" y="1808163"/>
            <a:ext cx="10801350" cy="295941"/>
          </a:xfrm>
        </p:spPr>
        <p:txBody>
          <a:bodyPr/>
          <a:lstStyle>
            <a:lvl1pPr marL="0" indent="0">
              <a:buNone/>
              <a:defRPr sz="1600">
                <a:latin typeface="+mj-lt"/>
                <a:cs typeface="Poppins SemiBold" panose="00000700000000000000" pitchFamily="2" charset="0"/>
              </a:defRPr>
            </a:lvl1pPr>
          </a:lstStyle>
          <a:p>
            <a:pPr lvl="0"/>
            <a:r>
              <a:rPr lang="da-DK" dirty="0"/>
              <a:t>Her kan der stå en titel på grafen</a:t>
            </a:r>
          </a:p>
        </p:txBody>
      </p:sp>
      <p:sp>
        <p:nvSpPr>
          <p:cNvPr id="4" name="Pladsholder til slidenummer 1">
            <a:extLst>
              <a:ext uri="{FF2B5EF4-FFF2-40B4-BE49-F238E27FC236}">
                <a16:creationId xmlns:a16="http://schemas.microsoft.com/office/drawing/2014/main" id="{E6A1D81A-72BF-CE29-6099-38C846D73DF0}"/>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266943559"/>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 2/3 graf (venstrestillet) + indhold">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4A48383F-9142-4911-8250-F90D9AB078C7}"/>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a:t>
            </a:r>
          </a:p>
        </p:txBody>
      </p:sp>
      <p:sp>
        <p:nvSpPr>
          <p:cNvPr id="3" name="Text Placeholder 2">
            <a:extLst>
              <a:ext uri="{FF2B5EF4-FFF2-40B4-BE49-F238E27FC236}">
                <a16:creationId xmlns:a16="http://schemas.microsoft.com/office/drawing/2014/main" id="{E6514921-E199-419A-93C3-96319BF4754D}"/>
              </a:ext>
            </a:extLst>
          </p:cNvPr>
          <p:cNvSpPr>
            <a:spLocks noGrp="1"/>
          </p:cNvSpPr>
          <p:nvPr>
            <p:ph idx="23" hasCustomPrompt="1"/>
          </p:nvPr>
        </p:nvSpPr>
        <p:spPr>
          <a:xfrm>
            <a:off x="695324" y="2168525"/>
            <a:ext cx="7092951"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5" name="Pladsholder til tekst 10">
            <a:extLst>
              <a:ext uri="{FF2B5EF4-FFF2-40B4-BE49-F238E27FC236}">
                <a16:creationId xmlns:a16="http://schemas.microsoft.com/office/drawing/2014/main" id="{8CD4BF81-0242-4C33-9E96-D5C269381F49}"/>
              </a:ext>
            </a:extLst>
          </p:cNvPr>
          <p:cNvSpPr>
            <a:spLocks noGrp="1"/>
          </p:cNvSpPr>
          <p:nvPr>
            <p:ph type="body" sz="quarter" idx="22" hasCustomPrompt="1"/>
          </p:nvPr>
        </p:nvSpPr>
        <p:spPr>
          <a:xfrm>
            <a:off x="695324" y="6193760"/>
            <a:ext cx="7092951"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6" name="Pladsholder til tekst 2">
            <a:extLst>
              <a:ext uri="{FF2B5EF4-FFF2-40B4-BE49-F238E27FC236}">
                <a16:creationId xmlns:a16="http://schemas.microsoft.com/office/drawing/2014/main" id="{05491706-24D4-42EE-B1A5-3F882FE88B5F}"/>
              </a:ext>
            </a:extLst>
          </p:cNvPr>
          <p:cNvSpPr>
            <a:spLocks noGrp="1"/>
          </p:cNvSpPr>
          <p:nvPr>
            <p:ph idx="1" hasCustomPrompt="1"/>
          </p:nvPr>
        </p:nvSpPr>
        <p:spPr>
          <a:xfrm>
            <a:off x="8112125" y="2168525"/>
            <a:ext cx="3384549" cy="3960813"/>
          </a:xfrm>
          <a:prstGeom prst="rect">
            <a:avLst/>
          </a:prstGeom>
        </p:spPr>
        <p:txBody>
          <a:bodyPr vert="horz" lIns="91440" tIns="45720" rIns="91440" bIns="45720" rtlCol="0">
            <a:normAutofit/>
          </a:bodyPr>
          <a:lstStyle>
            <a:lvl1pPr marL="285750" indent="-285750">
              <a:buFont typeface="Arial" panose="020B0604020202020204" pitchFamily="34" charset="0"/>
              <a:buChar char="•"/>
              <a:defRPr sz="1600">
                <a:latin typeface="Segoe UI Semilight" panose="020B0402040204020203" pitchFamily="34" charset="0"/>
                <a:cs typeface="Segoe UI Semilight" panose="020B0402040204020203" pitchFamily="34" charset="0"/>
              </a:defRPr>
            </a:lvl1pPr>
          </a:lstStyle>
          <a:p>
            <a:pPr lvl="0"/>
            <a:r>
              <a:rPr lang="da-DK" dirty="0"/>
              <a:t>Her kan der stå en forklarende tekst</a:t>
            </a:r>
          </a:p>
        </p:txBody>
      </p:sp>
      <p:sp>
        <p:nvSpPr>
          <p:cNvPr id="7" name="Pladsholder til tekst 10">
            <a:extLst>
              <a:ext uri="{FF2B5EF4-FFF2-40B4-BE49-F238E27FC236}">
                <a16:creationId xmlns:a16="http://schemas.microsoft.com/office/drawing/2014/main" id="{56A1E4AF-041C-418D-86C3-769322523A07}"/>
              </a:ext>
            </a:extLst>
          </p:cNvPr>
          <p:cNvSpPr>
            <a:spLocks noGrp="1"/>
          </p:cNvSpPr>
          <p:nvPr>
            <p:ph type="body" sz="quarter" idx="24" hasCustomPrompt="1"/>
          </p:nvPr>
        </p:nvSpPr>
        <p:spPr>
          <a:xfrm>
            <a:off x="695325" y="1808163"/>
            <a:ext cx="7092950" cy="295941"/>
          </a:xfrm>
        </p:spPr>
        <p:txBody>
          <a:bodyPr/>
          <a:lstStyle>
            <a:lvl1pPr marL="0" indent="0">
              <a:buNone/>
              <a:defRPr sz="1600">
                <a:latin typeface="+mj-lt"/>
                <a:cs typeface="Poppins SemiBold" panose="00000700000000000000" pitchFamily="2" charset="0"/>
              </a:defRPr>
            </a:lvl1pPr>
          </a:lstStyle>
          <a:p>
            <a:pPr lvl="0"/>
            <a:r>
              <a:rPr lang="da-DK" dirty="0"/>
              <a:t>Her kan der stå en titel på grafen</a:t>
            </a:r>
          </a:p>
        </p:txBody>
      </p:sp>
      <p:sp>
        <p:nvSpPr>
          <p:cNvPr id="4" name="Pladsholder til slidenummer 1">
            <a:extLst>
              <a:ext uri="{FF2B5EF4-FFF2-40B4-BE49-F238E27FC236}">
                <a16:creationId xmlns:a16="http://schemas.microsoft.com/office/drawing/2014/main" id="{12DA01D7-9F6A-0F22-85E3-94C31A1E5FC0}"/>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954650356"/>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 To grafer + underoverskrifter">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4A48383F-9142-4911-8250-F90D9AB078C7}"/>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9" name="Text Placeholder 2">
            <a:extLst>
              <a:ext uri="{FF2B5EF4-FFF2-40B4-BE49-F238E27FC236}">
                <a16:creationId xmlns:a16="http://schemas.microsoft.com/office/drawing/2014/main" id="{36E724CD-A780-4326-A692-90E046328CA7}"/>
              </a:ext>
            </a:extLst>
          </p:cNvPr>
          <p:cNvSpPr>
            <a:spLocks noGrp="1"/>
          </p:cNvSpPr>
          <p:nvPr>
            <p:ph idx="23" hasCustomPrompt="1"/>
          </p:nvPr>
        </p:nvSpPr>
        <p:spPr>
          <a:xfrm>
            <a:off x="695324" y="2168525"/>
            <a:ext cx="5221289"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11" name="Pladsholder til tekst 10">
            <a:extLst>
              <a:ext uri="{FF2B5EF4-FFF2-40B4-BE49-F238E27FC236}">
                <a16:creationId xmlns:a16="http://schemas.microsoft.com/office/drawing/2014/main" id="{93467E65-02F0-4147-970F-ABDBA70275DA}"/>
              </a:ext>
            </a:extLst>
          </p:cNvPr>
          <p:cNvSpPr>
            <a:spLocks noGrp="1"/>
          </p:cNvSpPr>
          <p:nvPr>
            <p:ph type="body" sz="quarter" idx="22" hasCustomPrompt="1"/>
          </p:nvPr>
        </p:nvSpPr>
        <p:spPr>
          <a:xfrm>
            <a:off x="695324" y="6193760"/>
            <a:ext cx="5221289"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12" name="Text Placeholder 2">
            <a:extLst>
              <a:ext uri="{FF2B5EF4-FFF2-40B4-BE49-F238E27FC236}">
                <a16:creationId xmlns:a16="http://schemas.microsoft.com/office/drawing/2014/main" id="{C2A94F52-3F92-4105-A0F8-D0AA1F658587}"/>
              </a:ext>
            </a:extLst>
          </p:cNvPr>
          <p:cNvSpPr>
            <a:spLocks noGrp="1"/>
          </p:cNvSpPr>
          <p:nvPr>
            <p:ph idx="24" hasCustomPrompt="1"/>
          </p:nvPr>
        </p:nvSpPr>
        <p:spPr>
          <a:xfrm>
            <a:off x="6280152" y="2168524"/>
            <a:ext cx="5221289"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14" name="Pladsholder til tekst 10">
            <a:extLst>
              <a:ext uri="{FF2B5EF4-FFF2-40B4-BE49-F238E27FC236}">
                <a16:creationId xmlns:a16="http://schemas.microsoft.com/office/drawing/2014/main" id="{3C1A3E1F-92C2-4CFF-A8C5-3B69DA42CBB0}"/>
              </a:ext>
            </a:extLst>
          </p:cNvPr>
          <p:cNvSpPr>
            <a:spLocks noGrp="1"/>
          </p:cNvSpPr>
          <p:nvPr>
            <p:ph type="body" sz="quarter" idx="26" hasCustomPrompt="1"/>
          </p:nvPr>
        </p:nvSpPr>
        <p:spPr>
          <a:xfrm>
            <a:off x="6280152" y="6193759"/>
            <a:ext cx="5221289"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15" name="Pladsholder til tekst 10">
            <a:extLst>
              <a:ext uri="{FF2B5EF4-FFF2-40B4-BE49-F238E27FC236}">
                <a16:creationId xmlns:a16="http://schemas.microsoft.com/office/drawing/2014/main" id="{3276A07A-0030-491F-AB32-5FEBB002B233}"/>
              </a:ext>
            </a:extLst>
          </p:cNvPr>
          <p:cNvSpPr>
            <a:spLocks noGrp="1"/>
          </p:cNvSpPr>
          <p:nvPr>
            <p:ph type="body" sz="quarter" idx="27" hasCustomPrompt="1"/>
          </p:nvPr>
        </p:nvSpPr>
        <p:spPr>
          <a:xfrm>
            <a:off x="695325" y="1808163"/>
            <a:ext cx="5221288" cy="295941"/>
          </a:xfrm>
        </p:spPr>
        <p:txBody>
          <a:bodyPr/>
          <a:lstStyle>
            <a:lvl1pPr marL="0" indent="0">
              <a:buNone/>
              <a:defRPr sz="1600">
                <a:latin typeface="+mj-lt"/>
                <a:cs typeface="Poppins SemiBold" panose="00000700000000000000" pitchFamily="2" charset="0"/>
              </a:defRPr>
            </a:lvl1pPr>
          </a:lstStyle>
          <a:p>
            <a:pPr lvl="0"/>
            <a:r>
              <a:rPr lang="da-DK" dirty="0"/>
              <a:t>Her kan der stå en titel på grafen</a:t>
            </a:r>
          </a:p>
        </p:txBody>
      </p:sp>
      <p:sp>
        <p:nvSpPr>
          <p:cNvPr id="16" name="Pladsholder til tekst 10">
            <a:extLst>
              <a:ext uri="{FF2B5EF4-FFF2-40B4-BE49-F238E27FC236}">
                <a16:creationId xmlns:a16="http://schemas.microsoft.com/office/drawing/2014/main" id="{8AC1C35D-858B-4B87-93D4-5E50906C8EDB}"/>
              </a:ext>
            </a:extLst>
          </p:cNvPr>
          <p:cNvSpPr>
            <a:spLocks noGrp="1"/>
          </p:cNvSpPr>
          <p:nvPr>
            <p:ph type="body" sz="quarter" idx="28" hasCustomPrompt="1"/>
          </p:nvPr>
        </p:nvSpPr>
        <p:spPr>
          <a:xfrm>
            <a:off x="6275387" y="1808163"/>
            <a:ext cx="5221288" cy="295941"/>
          </a:xfrm>
        </p:spPr>
        <p:txBody>
          <a:bodyPr/>
          <a:lstStyle>
            <a:lvl1pPr marL="0" indent="0">
              <a:buNone/>
              <a:defRPr sz="1600">
                <a:latin typeface="+mj-lt"/>
                <a:cs typeface="Poppins SemiBold" panose="00000700000000000000" pitchFamily="2" charset="0"/>
              </a:defRPr>
            </a:lvl1pPr>
          </a:lstStyle>
          <a:p>
            <a:pPr lvl="0"/>
            <a:r>
              <a:rPr lang="da-DK" dirty="0"/>
              <a:t>Her kan der stå en titel på grafen</a:t>
            </a:r>
          </a:p>
        </p:txBody>
      </p:sp>
      <p:sp>
        <p:nvSpPr>
          <p:cNvPr id="3" name="Pladsholder til slidenummer 1">
            <a:extLst>
              <a:ext uri="{FF2B5EF4-FFF2-40B4-BE49-F238E27FC236}">
                <a16:creationId xmlns:a16="http://schemas.microsoft.com/office/drawing/2014/main" id="{5712218D-5A2C-453C-D31D-321925A3A108}"/>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555910733"/>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D. Tre grafer + underoverskrifter">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4A48383F-9142-4911-8250-F90D9AB078C7}"/>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Text Placeholder 2">
            <a:extLst>
              <a:ext uri="{FF2B5EF4-FFF2-40B4-BE49-F238E27FC236}">
                <a16:creationId xmlns:a16="http://schemas.microsoft.com/office/drawing/2014/main" id="{E6514921-E199-419A-93C3-96319BF4754D}"/>
              </a:ext>
            </a:extLst>
          </p:cNvPr>
          <p:cNvSpPr>
            <a:spLocks noGrp="1"/>
          </p:cNvSpPr>
          <p:nvPr>
            <p:ph idx="23" hasCustomPrompt="1"/>
          </p:nvPr>
        </p:nvSpPr>
        <p:spPr>
          <a:xfrm>
            <a:off x="695324" y="2168525"/>
            <a:ext cx="3384551"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5" name="Pladsholder til tekst 10">
            <a:extLst>
              <a:ext uri="{FF2B5EF4-FFF2-40B4-BE49-F238E27FC236}">
                <a16:creationId xmlns:a16="http://schemas.microsoft.com/office/drawing/2014/main" id="{8CD4BF81-0242-4C33-9E96-D5C269381F49}"/>
              </a:ext>
            </a:extLst>
          </p:cNvPr>
          <p:cNvSpPr>
            <a:spLocks noGrp="1"/>
          </p:cNvSpPr>
          <p:nvPr>
            <p:ph type="body" sz="quarter" idx="22" hasCustomPrompt="1"/>
          </p:nvPr>
        </p:nvSpPr>
        <p:spPr>
          <a:xfrm>
            <a:off x="695324" y="6193760"/>
            <a:ext cx="3384551"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6" name="Text Placeholder 2">
            <a:extLst>
              <a:ext uri="{FF2B5EF4-FFF2-40B4-BE49-F238E27FC236}">
                <a16:creationId xmlns:a16="http://schemas.microsoft.com/office/drawing/2014/main" id="{C96893B6-AA5D-4A42-AD12-D5206D14B8FA}"/>
              </a:ext>
            </a:extLst>
          </p:cNvPr>
          <p:cNvSpPr>
            <a:spLocks noGrp="1"/>
          </p:cNvSpPr>
          <p:nvPr>
            <p:ph idx="24" hasCustomPrompt="1"/>
          </p:nvPr>
        </p:nvSpPr>
        <p:spPr>
          <a:xfrm>
            <a:off x="4403724" y="2168525"/>
            <a:ext cx="3384551"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8" name="Pladsholder til tekst 10">
            <a:extLst>
              <a:ext uri="{FF2B5EF4-FFF2-40B4-BE49-F238E27FC236}">
                <a16:creationId xmlns:a16="http://schemas.microsoft.com/office/drawing/2014/main" id="{8B9BCF0C-C5E6-4F02-B72A-7D27F0FDF20F}"/>
              </a:ext>
            </a:extLst>
          </p:cNvPr>
          <p:cNvSpPr>
            <a:spLocks noGrp="1"/>
          </p:cNvSpPr>
          <p:nvPr>
            <p:ph type="body" sz="quarter" idx="26" hasCustomPrompt="1"/>
          </p:nvPr>
        </p:nvSpPr>
        <p:spPr>
          <a:xfrm>
            <a:off x="4403724" y="6193760"/>
            <a:ext cx="3384551"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9" name="Text Placeholder 2">
            <a:extLst>
              <a:ext uri="{FF2B5EF4-FFF2-40B4-BE49-F238E27FC236}">
                <a16:creationId xmlns:a16="http://schemas.microsoft.com/office/drawing/2014/main" id="{6DC6E585-72C1-464E-AE24-5D5F78C8EFAE}"/>
              </a:ext>
            </a:extLst>
          </p:cNvPr>
          <p:cNvSpPr>
            <a:spLocks noGrp="1"/>
          </p:cNvSpPr>
          <p:nvPr>
            <p:ph idx="27" hasCustomPrompt="1"/>
          </p:nvPr>
        </p:nvSpPr>
        <p:spPr>
          <a:xfrm>
            <a:off x="8112124" y="2168525"/>
            <a:ext cx="3384551"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11" name="Pladsholder til tekst 10">
            <a:extLst>
              <a:ext uri="{FF2B5EF4-FFF2-40B4-BE49-F238E27FC236}">
                <a16:creationId xmlns:a16="http://schemas.microsoft.com/office/drawing/2014/main" id="{974466EF-09D5-4F7A-BBF1-32D4F3FD9CBE}"/>
              </a:ext>
            </a:extLst>
          </p:cNvPr>
          <p:cNvSpPr>
            <a:spLocks noGrp="1"/>
          </p:cNvSpPr>
          <p:nvPr>
            <p:ph type="body" sz="quarter" idx="29" hasCustomPrompt="1"/>
          </p:nvPr>
        </p:nvSpPr>
        <p:spPr>
          <a:xfrm>
            <a:off x="8112124" y="6193760"/>
            <a:ext cx="3384551"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12" name="Pladsholder til tekst 10">
            <a:extLst>
              <a:ext uri="{FF2B5EF4-FFF2-40B4-BE49-F238E27FC236}">
                <a16:creationId xmlns:a16="http://schemas.microsoft.com/office/drawing/2014/main" id="{CFCF3737-7161-4498-A673-F502E3B67D26}"/>
              </a:ext>
            </a:extLst>
          </p:cNvPr>
          <p:cNvSpPr>
            <a:spLocks noGrp="1"/>
          </p:cNvSpPr>
          <p:nvPr>
            <p:ph type="body" sz="quarter" idx="30" hasCustomPrompt="1"/>
          </p:nvPr>
        </p:nvSpPr>
        <p:spPr>
          <a:xfrm>
            <a:off x="695325" y="1808163"/>
            <a:ext cx="3384550" cy="295941"/>
          </a:xfrm>
        </p:spPr>
        <p:txBody>
          <a:bodyPr/>
          <a:lstStyle>
            <a:lvl1pPr marL="0" indent="0">
              <a:buNone/>
              <a:defRPr sz="1600">
                <a:latin typeface="+mj-lt"/>
                <a:cs typeface="Poppins SemiBold" panose="00000700000000000000" pitchFamily="2" charset="0"/>
              </a:defRPr>
            </a:lvl1pPr>
          </a:lstStyle>
          <a:p>
            <a:pPr lvl="0"/>
            <a:r>
              <a:rPr lang="da-DK" dirty="0"/>
              <a:t>Her kan der stå en titel på grafen</a:t>
            </a:r>
          </a:p>
        </p:txBody>
      </p:sp>
      <p:sp>
        <p:nvSpPr>
          <p:cNvPr id="13" name="Pladsholder til tekst 10">
            <a:extLst>
              <a:ext uri="{FF2B5EF4-FFF2-40B4-BE49-F238E27FC236}">
                <a16:creationId xmlns:a16="http://schemas.microsoft.com/office/drawing/2014/main" id="{FBD0F7B5-6518-402A-91C0-4C03A9314260}"/>
              </a:ext>
            </a:extLst>
          </p:cNvPr>
          <p:cNvSpPr>
            <a:spLocks noGrp="1"/>
          </p:cNvSpPr>
          <p:nvPr>
            <p:ph type="body" sz="quarter" idx="28" hasCustomPrompt="1"/>
          </p:nvPr>
        </p:nvSpPr>
        <p:spPr>
          <a:xfrm>
            <a:off x="4403725" y="1808163"/>
            <a:ext cx="3384550" cy="295941"/>
          </a:xfrm>
        </p:spPr>
        <p:txBody>
          <a:bodyPr/>
          <a:lstStyle>
            <a:lvl1pPr marL="0" indent="0">
              <a:buNone/>
              <a:defRPr sz="1600">
                <a:latin typeface="+mj-lt"/>
                <a:cs typeface="Poppins SemiBold" panose="00000700000000000000" pitchFamily="2" charset="0"/>
              </a:defRPr>
            </a:lvl1pPr>
          </a:lstStyle>
          <a:p>
            <a:pPr lvl="0"/>
            <a:r>
              <a:rPr lang="da-DK" dirty="0"/>
              <a:t>Her kan der stå en titel på grafen</a:t>
            </a:r>
          </a:p>
        </p:txBody>
      </p:sp>
      <p:sp>
        <p:nvSpPr>
          <p:cNvPr id="14" name="Pladsholder til tekst 10">
            <a:extLst>
              <a:ext uri="{FF2B5EF4-FFF2-40B4-BE49-F238E27FC236}">
                <a16:creationId xmlns:a16="http://schemas.microsoft.com/office/drawing/2014/main" id="{FFD41A62-0E7D-46AF-AE8D-121CB751D508}"/>
              </a:ext>
            </a:extLst>
          </p:cNvPr>
          <p:cNvSpPr>
            <a:spLocks noGrp="1"/>
          </p:cNvSpPr>
          <p:nvPr>
            <p:ph type="body" sz="quarter" idx="31" hasCustomPrompt="1"/>
          </p:nvPr>
        </p:nvSpPr>
        <p:spPr>
          <a:xfrm>
            <a:off x="8112124" y="1808162"/>
            <a:ext cx="3384550" cy="295941"/>
          </a:xfrm>
        </p:spPr>
        <p:txBody>
          <a:bodyPr/>
          <a:lstStyle>
            <a:lvl1pPr marL="0" indent="0">
              <a:buNone/>
              <a:defRPr sz="1600">
                <a:latin typeface="+mj-lt"/>
                <a:cs typeface="Poppins SemiBold" panose="00000700000000000000" pitchFamily="2" charset="0"/>
              </a:defRPr>
            </a:lvl1pPr>
          </a:lstStyle>
          <a:p>
            <a:pPr lvl="0"/>
            <a:r>
              <a:rPr lang="da-DK" dirty="0"/>
              <a:t>Her kan der stå en titel på grafen</a:t>
            </a:r>
          </a:p>
        </p:txBody>
      </p:sp>
      <p:sp>
        <p:nvSpPr>
          <p:cNvPr id="4" name="Pladsholder til slidenummer 1">
            <a:extLst>
              <a:ext uri="{FF2B5EF4-FFF2-40B4-BE49-F238E27FC236}">
                <a16:creationId xmlns:a16="http://schemas.microsoft.com/office/drawing/2014/main" id="{C438D0DF-2AA5-E0A7-9353-CE1B69D714DB}"/>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716004710"/>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 Forside: 3 linjer (hvid)">
    <p:bg>
      <p:bgPr>
        <a:solidFill>
          <a:schemeClr val="bg1"/>
        </a:solidFill>
        <a:effectLst/>
      </p:bgPr>
    </p:bg>
    <p:spTree>
      <p:nvGrpSpPr>
        <p:cNvPr id="1" name=""/>
        <p:cNvGrpSpPr/>
        <p:nvPr/>
      </p:nvGrpSpPr>
      <p:grpSpPr>
        <a:xfrm>
          <a:off x="0" y="0"/>
          <a:ext cx="0" cy="0"/>
          <a:chOff x="0" y="0"/>
          <a:chExt cx="0" cy="0"/>
        </a:xfrm>
      </p:grpSpPr>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tx1"/>
                </a:solidFill>
              </a:defRPr>
            </a:lvl1pPr>
          </a:lstStyle>
          <a:p>
            <a:r>
              <a:rPr lang="da-DK" dirty="0"/>
              <a:t>Her kan der stå en lidt længere titel på tre linjer </a:t>
            </a:r>
          </a:p>
        </p:txBody>
      </p:sp>
      <p:pic>
        <p:nvPicPr>
          <p:cNvPr id="6" name="Grafik 5">
            <a:extLst>
              <a:ext uri="{FF2B5EF4-FFF2-40B4-BE49-F238E27FC236}">
                <a16:creationId xmlns:a16="http://schemas.microsoft.com/office/drawing/2014/main" id="{4EAA6BFD-7AD6-549C-D07B-7B6AA7E72D7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
        <p:nvSpPr>
          <p:cNvPr id="8" name="Pladsholder til tekst 4">
            <a:extLst>
              <a:ext uri="{FF2B5EF4-FFF2-40B4-BE49-F238E27FC236}">
                <a16:creationId xmlns:a16="http://schemas.microsoft.com/office/drawing/2014/main" id="{240B57D5-7A84-4C30-80B4-8E12D52564D3}"/>
              </a:ext>
            </a:extLst>
          </p:cNvPr>
          <p:cNvSpPr txBox="1">
            <a:spLocks/>
          </p:cNvSpPr>
          <p:nvPr userDrawn="1"/>
        </p:nvSpPr>
        <p:spPr>
          <a:xfrm>
            <a:off x="635320"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sz="1200" b="0" i="0" dirty="0">
                <a:solidFill>
                  <a:schemeClr val="tx1"/>
                </a:solidFill>
                <a:latin typeface="Segoe UI Semilight" panose="020B0402040204020203" pitchFamily="34" charset="0"/>
                <a:cs typeface="Segoe UI Semilight" panose="020B0402040204020203" pitchFamily="34" charset="0"/>
              </a:rPr>
              <a:t>Indenrigs- og Sundhedsministeriet</a:t>
            </a:r>
          </a:p>
          <a:p>
            <a:endParaRPr lang="da-DK" sz="1200" b="0" i="0" dirty="0">
              <a:solidFill>
                <a:schemeClr val="tx1"/>
              </a:solidFill>
              <a:latin typeface="+mj-lt"/>
              <a:cs typeface="Poppins Light" pitchFamily="2" charset="77"/>
            </a:endParaRPr>
          </a:p>
        </p:txBody>
      </p:sp>
      <p:sp>
        <p:nvSpPr>
          <p:cNvPr id="7" name="Date_GeneralDate">
            <a:extLst>
              <a:ext uri="{FF2B5EF4-FFF2-40B4-BE49-F238E27FC236}">
                <a16:creationId xmlns:a16="http://schemas.microsoft.com/office/drawing/2014/main" id="{B5A540E5-B4E3-4D81-98F4-7F2543527E47}"/>
              </a:ext>
            </a:extLst>
          </p:cNvPr>
          <p:cNvSpPr>
            <a:spLocks noGrp="1"/>
          </p:cNvSpPr>
          <p:nvPr>
            <p:ph type="dt" sz="half" idx="10"/>
          </p:nvPr>
        </p:nvSpPr>
        <p:spPr>
          <a:xfrm>
            <a:off x="636323" y="5711613"/>
            <a:ext cx="3369548" cy="180000"/>
          </a:xfrm>
          <a:prstGeom prst="rect">
            <a:avLst/>
          </a:prstGeom>
        </p:spPr>
        <p:txBody>
          <a:bodyPr/>
          <a:lstStyle>
            <a:lvl1pPr>
              <a:defRPr lang="en-GB" sz="1200" b="1" i="0" dirty="0">
                <a:solidFill>
                  <a:schemeClr val="tx1"/>
                </a:solidFill>
                <a:latin typeface="+mj-lt"/>
                <a:cs typeface="Poppins" pitchFamily="2" charset="77"/>
              </a:defRPr>
            </a:lvl1pPr>
          </a:lstStyle>
          <a:p>
            <a:fld id="{74038226-5974-4A21-9E7E-FF84A872F3F6}" type="datetime2">
              <a:rPr lang="da-DK" smtClean="0"/>
              <a:pPr/>
              <a:t>16. juni 2026</a:t>
            </a:fld>
            <a:endParaRPr lang="da-DK"/>
          </a:p>
        </p:txBody>
      </p:sp>
    </p:spTree>
    <p:extLst>
      <p:ext uri="{BB962C8B-B14F-4D97-AF65-F5344CB8AC3E}">
        <p14:creationId xmlns:p14="http://schemas.microsoft.com/office/powerpoint/2010/main" val="3520834406"/>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A. Graf (højrestillett) + indhold">
    <p:spTree>
      <p:nvGrpSpPr>
        <p:cNvPr id="1" name=""/>
        <p:cNvGrpSpPr/>
        <p:nvPr/>
      </p:nvGrpSpPr>
      <p:grpSpPr>
        <a:xfrm>
          <a:off x="0" y="0"/>
          <a:ext cx="0" cy="0"/>
          <a:chOff x="0" y="0"/>
          <a:chExt cx="0" cy="0"/>
        </a:xfrm>
      </p:grpSpPr>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5221288" cy="4314825"/>
          </a:xfrm>
          <a:prstGeom prst="rect">
            <a:avLst/>
          </a:prstGeom>
        </p:spPr>
        <p:txBody>
          <a:bodyPr>
            <a:normAutofit/>
          </a:bodyPr>
          <a:lstStyle>
            <a:lvl1pPr>
              <a:defRPr sz="1600"/>
            </a:lvl1pPr>
          </a:lstStyle>
          <a:p>
            <a:pPr lvl="0"/>
            <a:r>
              <a:rPr lang="da-DK" dirty="0"/>
              <a:t>Her kan der stå en forklarende tekst</a:t>
            </a:r>
          </a:p>
        </p:txBody>
      </p:sp>
      <p:sp>
        <p:nvSpPr>
          <p:cNvPr id="7" name="Text Placeholder 2">
            <a:extLst>
              <a:ext uri="{FF2B5EF4-FFF2-40B4-BE49-F238E27FC236}">
                <a16:creationId xmlns:a16="http://schemas.microsoft.com/office/drawing/2014/main" id="{1C8A402C-5185-436E-A31E-32ED71ADC7A3}"/>
              </a:ext>
            </a:extLst>
          </p:cNvPr>
          <p:cNvSpPr>
            <a:spLocks noGrp="1"/>
          </p:cNvSpPr>
          <p:nvPr>
            <p:ph idx="27" hasCustomPrompt="1"/>
          </p:nvPr>
        </p:nvSpPr>
        <p:spPr>
          <a:xfrm>
            <a:off x="6275388" y="1814514"/>
            <a:ext cx="5221287" cy="4314825"/>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8" name="Title Placeholder 6">
            <a:extLst>
              <a:ext uri="{FF2B5EF4-FFF2-40B4-BE49-F238E27FC236}">
                <a16:creationId xmlns:a16="http://schemas.microsoft.com/office/drawing/2014/main" id="{9C213168-3248-41BC-A2C5-D23DA84DAB37}"/>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9" name="Pladsholder til tekst 10">
            <a:extLst>
              <a:ext uri="{FF2B5EF4-FFF2-40B4-BE49-F238E27FC236}">
                <a16:creationId xmlns:a16="http://schemas.microsoft.com/office/drawing/2014/main" id="{2A55F48E-4EF4-45DC-8A2D-021C075EB831}"/>
              </a:ext>
            </a:extLst>
          </p:cNvPr>
          <p:cNvSpPr>
            <a:spLocks noGrp="1"/>
          </p:cNvSpPr>
          <p:nvPr>
            <p:ph type="body" sz="quarter" idx="26" hasCustomPrompt="1"/>
          </p:nvPr>
        </p:nvSpPr>
        <p:spPr>
          <a:xfrm>
            <a:off x="6280152" y="6193759"/>
            <a:ext cx="5221289"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2" name="Pladsholder til slidenummer 1">
            <a:extLst>
              <a:ext uri="{FF2B5EF4-FFF2-40B4-BE49-F238E27FC236}">
                <a16:creationId xmlns:a16="http://schemas.microsoft.com/office/drawing/2014/main" id="{109785DC-5213-EEA5-F5DC-DF717B85B4F5}"/>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78602769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 Graf (venstrestillet) + indhold">
    <p:spTree>
      <p:nvGrpSpPr>
        <p:cNvPr id="1" name=""/>
        <p:cNvGrpSpPr/>
        <p:nvPr/>
      </p:nvGrpSpPr>
      <p:grpSpPr>
        <a:xfrm>
          <a:off x="0" y="0"/>
          <a:ext cx="0" cy="0"/>
          <a:chOff x="0" y="0"/>
          <a:chExt cx="0" cy="0"/>
        </a:xfrm>
      </p:grpSpPr>
      <p:sp>
        <p:nvSpPr>
          <p:cNvPr id="5" name="Title Placeholder 6">
            <a:extLst>
              <a:ext uri="{FF2B5EF4-FFF2-40B4-BE49-F238E27FC236}">
                <a16:creationId xmlns:a16="http://schemas.microsoft.com/office/drawing/2014/main" id="{7A48C175-6E36-4612-BEDD-8C80CFF67970}"/>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6" name="Text Placeholder 2">
            <a:extLst>
              <a:ext uri="{FF2B5EF4-FFF2-40B4-BE49-F238E27FC236}">
                <a16:creationId xmlns:a16="http://schemas.microsoft.com/office/drawing/2014/main" id="{9D92F66D-4CDD-4932-A875-C60231CE2FFD}"/>
              </a:ext>
            </a:extLst>
          </p:cNvPr>
          <p:cNvSpPr>
            <a:spLocks noGrp="1"/>
          </p:cNvSpPr>
          <p:nvPr>
            <p:ph idx="27" hasCustomPrompt="1"/>
          </p:nvPr>
        </p:nvSpPr>
        <p:spPr>
          <a:xfrm>
            <a:off x="695324" y="1814514"/>
            <a:ext cx="5221287" cy="4314825"/>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7" name="Pladsholder til tekst 10">
            <a:extLst>
              <a:ext uri="{FF2B5EF4-FFF2-40B4-BE49-F238E27FC236}">
                <a16:creationId xmlns:a16="http://schemas.microsoft.com/office/drawing/2014/main" id="{F640CE00-BCD7-4250-A76B-F3D4A741FD0E}"/>
              </a:ext>
            </a:extLst>
          </p:cNvPr>
          <p:cNvSpPr>
            <a:spLocks noGrp="1"/>
          </p:cNvSpPr>
          <p:nvPr>
            <p:ph type="body" sz="quarter" idx="26" hasCustomPrompt="1"/>
          </p:nvPr>
        </p:nvSpPr>
        <p:spPr>
          <a:xfrm>
            <a:off x="700088" y="6193759"/>
            <a:ext cx="5221289"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8" name="Pladsholder til tekst 6">
            <a:extLst>
              <a:ext uri="{FF2B5EF4-FFF2-40B4-BE49-F238E27FC236}">
                <a16:creationId xmlns:a16="http://schemas.microsoft.com/office/drawing/2014/main" id="{6FCF7B4D-25AA-4803-BA5E-594D1F6CC7A4}"/>
              </a:ext>
            </a:extLst>
          </p:cNvPr>
          <p:cNvSpPr>
            <a:spLocks noGrp="1"/>
          </p:cNvSpPr>
          <p:nvPr>
            <p:ph type="body" sz="quarter" idx="10" hasCustomPrompt="1"/>
          </p:nvPr>
        </p:nvSpPr>
        <p:spPr>
          <a:xfrm>
            <a:off x="6275391" y="1808163"/>
            <a:ext cx="5221288" cy="4314825"/>
          </a:xfrm>
          <a:prstGeom prst="rect">
            <a:avLst/>
          </a:prstGeom>
        </p:spPr>
        <p:txBody>
          <a:bodyPr>
            <a:normAutofit/>
          </a:bodyPr>
          <a:lstStyle>
            <a:lvl1pPr>
              <a:defRPr sz="1600"/>
            </a:lvl1pPr>
          </a:lstStyle>
          <a:p>
            <a:pPr lvl="0"/>
            <a:r>
              <a:rPr lang="da-DK" dirty="0"/>
              <a:t>Her kan der stå en forklarende tekst</a:t>
            </a:r>
          </a:p>
        </p:txBody>
      </p:sp>
      <p:sp>
        <p:nvSpPr>
          <p:cNvPr id="2" name="Pladsholder til slidenummer 1">
            <a:extLst>
              <a:ext uri="{FF2B5EF4-FFF2-40B4-BE49-F238E27FC236}">
                <a16:creationId xmlns:a16="http://schemas.microsoft.com/office/drawing/2014/main" id="{9FCBF87F-A29E-AAF0-DF7E-A2C6EB0B9A4F}"/>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68219704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A. Indhold + ikon (højrestillet)">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1" name="Pladsholder til tekst 6">
            <a:extLst>
              <a:ext uri="{FF2B5EF4-FFF2-40B4-BE49-F238E27FC236}">
                <a16:creationId xmlns:a16="http://schemas.microsoft.com/office/drawing/2014/main" id="{7F6ABD92-D91A-4818-8447-BE43B4FECA06}"/>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12" name="Title Placeholder 6">
            <a:extLst>
              <a:ext uri="{FF2B5EF4-FFF2-40B4-BE49-F238E27FC236}">
                <a16:creationId xmlns:a16="http://schemas.microsoft.com/office/drawing/2014/main" id="{E711AE31-C311-405D-88BE-B53560EC79DE}"/>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3" name="Pladsholder til indhold 2">
            <a:extLst>
              <a:ext uri="{FF2B5EF4-FFF2-40B4-BE49-F238E27FC236}">
                <a16:creationId xmlns:a16="http://schemas.microsoft.com/office/drawing/2014/main" id="{9DF734AE-C2B8-4554-B3B1-DB6512E65E6D}"/>
              </a:ext>
            </a:extLst>
          </p:cNvPr>
          <p:cNvSpPr>
            <a:spLocks noGrp="1"/>
          </p:cNvSpPr>
          <p:nvPr>
            <p:ph sz="quarter" idx="41" hasCustomPrompt="1"/>
          </p:nvPr>
        </p:nvSpPr>
        <p:spPr>
          <a:xfrm>
            <a:off x="7293769" y="1808163"/>
            <a:ext cx="3702050" cy="3702050"/>
          </a:xfrm>
        </p:spPr>
        <p:txBody>
          <a:bodyPr/>
          <a:lstStyle>
            <a:lvl1pPr marL="0" indent="0" algn="ctr">
              <a:spcBef>
                <a:spcPts val="0"/>
              </a:spcBef>
              <a:buFontTx/>
              <a:buNone/>
              <a:defRPr sz="1400" b="0" i="0">
                <a:solidFill>
                  <a:schemeClr val="bg1"/>
                </a:solidFill>
                <a:latin typeface="+mn-lt"/>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sp>
        <p:nvSpPr>
          <p:cNvPr id="14" name="Pladsholder til slidenummer 1">
            <a:extLst>
              <a:ext uri="{FF2B5EF4-FFF2-40B4-BE49-F238E27FC236}">
                <a16:creationId xmlns:a16="http://schemas.microsoft.com/office/drawing/2014/main" id="{5370070A-4779-43D2-86E4-96F9DE0933D5}"/>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454520665"/>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 Indhold + ikon (venstrestillet)">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001F32"/>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1" name="Title Placeholder 6">
            <a:extLst>
              <a:ext uri="{FF2B5EF4-FFF2-40B4-BE49-F238E27FC236}">
                <a16:creationId xmlns:a16="http://schemas.microsoft.com/office/drawing/2014/main" id="{28C38DC1-1A0B-45CA-BD3F-541D4C36F575}"/>
              </a:ext>
            </a:extLst>
          </p:cNvPr>
          <p:cNvSpPr>
            <a:spLocks noGrp="1"/>
          </p:cNvSpPr>
          <p:nvPr>
            <p:ph type="title" hasCustomPrompt="1"/>
          </p:nvPr>
        </p:nvSpPr>
        <p:spPr>
          <a:xfrm>
            <a:off x="6816726" y="613250"/>
            <a:ext cx="4679949"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2" name="Pladsholder til tekst 6">
            <a:extLst>
              <a:ext uri="{FF2B5EF4-FFF2-40B4-BE49-F238E27FC236}">
                <a16:creationId xmlns:a16="http://schemas.microsoft.com/office/drawing/2014/main" id="{FA6075B2-6524-4A0B-AE73-DF4DF96D735A}"/>
              </a:ext>
            </a:extLst>
          </p:cNvPr>
          <p:cNvSpPr>
            <a:spLocks noGrp="1"/>
          </p:cNvSpPr>
          <p:nvPr>
            <p:ph type="body" sz="quarter" idx="10" hasCustomPrompt="1"/>
          </p:nvPr>
        </p:nvSpPr>
        <p:spPr>
          <a:xfrm>
            <a:off x="6816725" y="1808163"/>
            <a:ext cx="4679950" cy="4314825"/>
          </a:xfrm>
          <a:prstGeom prst="rect">
            <a:avLst/>
          </a:prstGeom>
        </p:spPr>
        <p:txBody>
          <a:bodyPr>
            <a:normAutofit/>
          </a:bodyPr>
          <a:lstStyle>
            <a:lvl1pPr algn="l">
              <a:defRPr sz="1600"/>
            </a:lvl1pPr>
          </a:lstStyle>
          <a:p>
            <a:pPr lvl="0"/>
            <a:r>
              <a:rPr lang="da-DK" dirty="0"/>
              <a:t>Her kan der stå en forklarende tekst</a:t>
            </a:r>
          </a:p>
        </p:txBody>
      </p:sp>
      <p:sp>
        <p:nvSpPr>
          <p:cNvPr id="13" name="Pladsholder til indhold 2">
            <a:extLst>
              <a:ext uri="{FF2B5EF4-FFF2-40B4-BE49-F238E27FC236}">
                <a16:creationId xmlns:a16="http://schemas.microsoft.com/office/drawing/2014/main" id="{90CF136B-FEBC-4ED9-8EC0-E5F63D62F145}"/>
              </a:ext>
            </a:extLst>
          </p:cNvPr>
          <p:cNvSpPr>
            <a:spLocks noGrp="1"/>
          </p:cNvSpPr>
          <p:nvPr>
            <p:ph sz="quarter" idx="41" hasCustomPrompt="1"/>
          </p:nvPr>
        </p:nvSpPr>
        <p:spPr>
          <a:xfrm>
            <a:off x="1196975" y="1808163"/>
            <a:ext cx="3702050" cy="3732717"/>
          </a:xfrm>
        </p:spPr>
        <p:txBody>
          <a:bodyPr/>
          <a:lstStyle>
            <a:lvl1pPr marL="0" indent="0" algn="ctr">
              <a:spcBef>
                <a:spcPts val="0"/>
              </a:spcBef>
              <a:buFontTx/>
              <a:buNone/>
              <a:defRPr sz="1400" b="0" i="0">
                <a:solidFill>
                  <a:schemeClr val="bg1"/>
                </a:solidFill>
                <a:latin typeface="+mn-lt"/>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sp>
        <p:nvSpPr>
          <p:cNvPr id="14" name="Pladsholder til slidenummer 1">
            <a:extLst>
              <a:ext uri="{FF2B5EF4-FFF2-40B4-BE49-F238E27FC236}">
                <a16:creationId xmlns:a16="http://schemas.microsoft.com/office/drawing/2014/main" id="{04202DB5-0ECB-4478-8D76-9793D5ABEC7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1220186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 Indhold + ikon (højrestillet)">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1" name="Pladsholder til indhold 2">
            <a:extLst>
              <a:ext uri="{FF2B5EF4-FFF2-40B4-BE49-F238E27FC236}">
                <a16:creationId xmlns:a16="http://schemas.microsoft.com/office/drawing/2014/main" id="{24100FF2-A375-48E3-8F79-1DAEA6C73528}"/>
              </a:ext>
            </a:extLst>
          </p:cNvPr>
          <p:cNvSpPr>
            <a:spLocks noGrp="1"/>
          </p:cNvSpPr>
          <p:nvPr>
            <p:ph sz="quarter" idx="41" hasCustomPrompt="1"/>
          </p:nvPr>
        </p:nvSpPr>
        <p:spPr>
          <a:xfrm>
            <a:off x="7293769" y="1808163"/>
            <a:ext cx="3702050" cy="3702050"/>
          </a:xfrm>
        </p:spPr>
        <p:txBody>
          <a:bodyPr/>
          <a:lstStyle>
            <a:lvl1pPr marL="0" indent="0" algn="ctr">
              <a:spcBef>
                <a:spcPts val="0"/>
              </a:spcBef>
              <a:buFontTx/>
              <a:buNone/>
              <a:defRPr sz="1400" b="0" i="0">
                <a:solidFill>
                  <a:schemeClr val="tx1"/>
                </a:solidFill>
                <a:latin typeface="+mn-lt"/>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sp>
        <p:nvSpPr>
          <p:cNvPr id="12" name="Pladsholder til slidenummer 1">
            <a:extLst>
              <a:ext uri="{FF2B5EF4-FFF2-40B4-BE49-F238E27FC236}">
                <a16:creationId xmlns:a16="http://schemas.microsoft.com/office/drawing/2014/main" id="{23AF986D-C8CE-408E-89CB-A748E590F554}"/>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4179836095"/>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D. Indhold + ikon (venstrestillet)">
    <p:spTree>
      <p:nvGrpSpPr>
        <p:cNvPr id="1" name=""/>
        <p:cNvGrpSpPr/>
        <p:nvPr/>
      </p:nvGrpSpPr>
      <p:grpSpPr>
        <a:xfrm>
          <a:off x="0" y="0"/>
          <a:ext cx="0" cy="0"/>
          <a:chOff x="0" y="0"/>
          <a:chExt cx="0" cy="0"/>
        </a:xfrm>
      </p:grpSpPr>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816726" y="613250"/>
            <a:ext cx="4679949"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1808163"/>
            <a:ext cx="4679950" cy="4314825"/>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Pladsholder til indhold 2">
            <a:extLst>
              <a:ext uri="{FF2B5EF4-FFF2-40B4-BE49-F238E27FC236}">
                <a16:creationId xmlns:a16="http://schemas.microsoft.com/office/drawing/2014/main" id="{62FD78EA-50F3-4953-8AD4-31A249687A51}"/>
              </a:ext>
            </a:extLst>
          </p:cNvPr>
          <p:cNvSpPr>
            <a:spLocks noGrp="1"/>
          </p:cNvSpPr>
          <p:nvPr>
            <p:ph sz="quarter" idx="41" hasCustomPrompt="1"/>
          </p:nvPr>
        </p:nvSpPr>
        <p:spPr>
          <a:xfrm>
            <a:off x="1196975" y="1808163"/>
            <a:ext cx="3702050" cy="3732717"/>
          </a:xfrm>
        </p:spPr>
        <p:txBody>
          <a:bodyPr/>
          <a:lstStyle>
            <a:lvl1pPr marL="0" indent="0" algn="ctr">
              <a:spcBef>
                <a:spcPts val="0"/>
              </a:spcBef>
              <a:buFontTx/>
              <a:buNone/>
              <a:defRPr sz="1400" b="0" i="0">
                <a:solidFill>
                  <a:schemeClr val="tx1"/>
                </a:solidFill>
                <a:latin typeface="+mn-lt"/>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D9F0FF"/>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1" name="Pladsholder til slidenummer 1">
            <a:extLst>
              <a:ext uri="{FF2B5EF4-FFF2-40B4-BE49-F238E27FC236}">
                <a16:creationId xmlns:a16="http://schemas.microsoft.com/office/drawing/2014/main" id="{62C54465-C077-4D1D-93AF-EC3A298D674F}"/>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55896901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D. Indhold + ikon (venstrestillet)">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91D10B23-29C9-4593-A667-64E5CD28D326}"/>
              </a:ext>
            </a:extLst>
          </p:cNvPr>
          <p:cNvGraphicFramePr>
            <a:graphicFrameLocks/>
          </p:cNvGraphicFramePr>
          <p:nvPr userDrawn="1">
            <p:custDataLst>
              <p:tags r:id="rId1"/>
            </p:custDataLst>
            <p:extLst>
              <p:ext uri="{D42A27DB-BD31-4B8C-83A1-F6EECF244321}">
                <p14:modId xmlns:p14="http://schemas.microsoft.com/office/powerpoint/2010/main" val="41746006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42" imgH="337" progId="TCLayout.ActiveDocument.1">
                  <p:embed/>
                </p:oleObj>
              </mc:Choice>
              <mc:Fallback>
                <p:oleObj name="think-cell Slide" r:id="rId3" imgW="342" imgH="337"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4593288" y="613250"/>
            <a:ext cx="6878711" cy="5765136"/>
          </a:xfrm>
          <a:prstGeom prst="rect">
            <a:avLst/>
          </a:prstGeom>
        </p:spPr>
        <p:txBody>
          <a:bodyPr lIns="108000" tIns="108000" rIns="108000" bIns="108000">
            <a:no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1" y="0"/>
            <a:ext cx="3764422"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3069096" y="198782"/>
            <a:ext cx="1059308" cy="6460435"/>
            <a:chOff x="4166282" y="0"/>
            <a:chExt cx="1059308" cy="6858000"/>
          </a:xfrm>
          <a:solidFill>
            <a:srgbClr val="D9F0FF"/>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1" name="Pladsholder til slidenummer 1">
            <a:extLst>
              <a:ext uri="{FF2B5EF4-FFF2-40B4-BE49-F238E27FC236}">
                <a16:creationId xmlns:a16="http://schemas.microsoft.com/office/drawing/2014/main" id="{62C54465-C077-4D1D-93AF-EC3A298D674F}"/>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223422" y="613250"/>
            <a:ext cx="3135796" cy="900000"/>
          </a:xfrm>
          <a:prstGeom prst="rect">
            <a:avLst/>
          </a:prstGeom>
        </p:spPr>
        <p:txBody>
          <a:bodyPr vert="horz" lIns="0" tIns="0" rIns="0" bIns="0" rtlCol="0" anchor="t" anchorCtr="0">
            <a:noAutofit/>
          </a:bodyPr>
          <a:lstStyle>
            <a:lvl1pPr>
              <a:defRPr sz="2800"/>
            </a:lvl1pPr>
          </a:lstStyle>
          <a:p>
            <a:r>
              <a:rPr lang="da-DK" dirty="0"/>
              <a:t>Her kan der stå en titel på to linjer</a:t>
            </a:r>
          </a:p>
        </p:txBody>
      </p:sp>
    </p:spTree>
    <p:extLst>
      <p:ext uri="{BB962C8B-B14F-4D97-AF65-F5344CB8AC3E}">
        <p14:creationId xmlns:p14="http://schemas.microsoft.com/office/powerpoint/2010/main" val="95003142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E. Indhold + ikon (højrestillet)">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2" name="Pladsholder til indhold 2">
            <a:extLst>
              <a:ext uri="{FF2B5EF4-FFF2-40B4-BE49-F238E27FC236}">
                <a16:creationId xmlns:a16="http://schemas.microsoft.com/office/drawing/2014/main" id="{5FFC4231-218A-4200-92C5-CB67F7EAEA96}"/>
              </a:ext>
            </a:extLst>
          </p:cNvPr>
          <p:cNvSpPr>
            <a:spLocks noGrp="1"/>
          </p:cNvSpPr>
          <p:nvPr>
            <p:ph sz="quarter" idx="41" hasCustomPrompt="1"/>
          </p:nvPr>
        </p:nvSpPr>
        <p:spPr>
          <a:xfrm>
            <a:off x="7293769" y="1808163"/>
            <a:ext cx="3702050" cy="3702050"/>
          </a:xfrm>
        </p:spPr>
        <p:txBody>
          <a:bodyPr/>
          <a:lstStyle>
            <a:lvl1pPr marL="0" indent="0" algn="ctr">
              <a:spcBef>
                <a:spcPts val="0"/>
              </a:spcBef>
              <a:buFontTx/>
              <a:buNone/>
              <a:defRPr sz="1400" b="0" i="0">
                <a:solidFill>
                  <a:schemeClr val="tx1"/>
                </a:solidFill>
                <a:latin typeface="+mn-lt"/>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sp>
        <p:nvSpPr>
          <p:cNvPr id="11" name="Pladsholder til slidenummer 1">
            <a:extLst>
              <a:ext uri="{FF2B5EF4-FFF2-40B4-BE49-F238E27FC236}">
                <a16:creationId xmlns:a16="http://schemas.microsoft.com/office/drawing/2014/main" id="{EC8B5465-461F-4A35-A53B-601A634F83C3}"/>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44507924"/>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F. Indhold + ikon (venstrestillet)">
    <p:spTree>
      <p:nvGrpSpPr>
        <p:cNvPr id="1" name=""/>
        <p:cNvGrpSpPr/>
        <p:nvPr/>
      </p:nvGrpSpPr>
      <p:grpSpPr>
        <a:xfrm>
          <a:off x="0" y="0"/>
          <a:ext cx="0" cy="0"/>
          <a:chOff x="0" y="0"/>
          <a:chExt cx="0" cy="0"/>
        </a:xfrm>
      </p:grpSpPr>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816726" y="613250"/>
            <a:ext cx="4679949"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1808163"/>
            <a:ext cx="4679950" cy="4314825"/>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Pladsholder til indhold 2">
            <a:extLst>
              <a:ext uri="{FF2B5EF4-FFF2-40B4-BE49-F238E27FC236}">
                <a16:creationId xmlns:a16="http://schemas.microsoft.com/office/drawing/2014/main" id="{62FD78EA-50F3-4953-8AD4-31A249687A51}"/>
              </a:ext>
            </a:extLst>
          </p:cNvPr>
          <p:cNvSpPr>
            <a:spLocks noGrp="1"/>
          </p:cNvSpPr>
          <p:nvPr>
            <p:ph sz="quarter" idx="41" hasCustomPrompt="1"/>
          </p:nvPr>
        </p:nvSpPr>
        <p:spPr>
          <a:xfrm>
            <a:off x="1196975" y="1808163"/>
            <a:ext cx="3702050" cy="3732717"/>
          </a:xfrm>
        </p:spPr>
        <p:txBody>
          <a:bodyPr/>
          <a:lstStyle>
            <a:lvl1pPr marL="0" indent="0" algn="ctr">
              <a:spcBef>
                <a:spcPts val="0"/>
              </a:spcBef>
              <a:buFontTx/>
              <a:buNone/>
              <a:defRPr sz="1400" b="0" i="0">
                <a:solidFill>
                  <a:schemeClr val="tx1"/>
                </a:solidFill>
                <a:latin typeface="+mn-lt"/>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EAF7FF"/>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5" name="Pladsholder til slidenummer 1">
            <a:extLst>
              <a:ext uri="{FF2B5EF4-FFF2-40B4-BE49-F238E27FC236}">
                <a16:creationId xmlns:a16="http://schemas.microsoft.com/office/drawing/2014/main" id="{3EEA810F-6AD8-49EF-A450-2C310A04E0CA}"/>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07692946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A. Inhold + nøgletal (højrestillet)">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5" name="Pladsholder til tekst 10">
            <a:extLst>
              <a:ext uri="{FF2B5EF4-FFF2-40B4-BE49-F238E27FC236}">
                <a16:creationId xmlns:a16="http://schemas.microsoft.com/office/drawing/2014/main" id="{3BE3356D-E528-435B-ACC2-13CADFF096C1}"/>
              </a:ext>
            </a:extLst>
          </p:cNvPr>
          <p:cNvSpPr>
            <a:spLocks noGrp="1"/>
          </p:cNvSpPr>
          <p:nvPr>
            <p:ph type="body" sz="quarter" idx="33" hasCustomPrompt="1"/>
          </p:nvPr>
        </p:nvSpPr>
        <p:spPr>
          <a:xfrm>
            <a:off x="7788276" y="2693010"/>
            <a:ext cx="3703997" cy="1075861"/>
          </a:xfrm>
        </p:spPr>
        <p:txBody>
          <a:bodyPr tIns="10800">
            <a:noAutofit/>
          </a:bodyPr>
          <a:lstStyle>
            <a:lvl1pPr marL="0" indent="0" algn="l">
              <a:lnSpc>
                <a:spcPct val="100000"/>
              </a:lnSpc>
              <a:spcAft>
                <a:spcPts val="0"/>
              </a:spcAft>
              <a:buNone/>
              <a:defRPr sz="8000" b="1" i="0">
                <a:solidFill>
                  <a:schemeClr val="bg1"/>
                </a:solidFill>
                <a:latin typeface="+mj-lt"/>
                <a:cs typeface="Poppins ExtraBold" panose="000009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25 %</a:t>
            </a:r>
          </a:p>
        </p:txBody>
      </p:sp>
      <p:sp>
        <p:nvSpPr>
          <p:cNvPr id="16" name="Pladsholder til tekst 10">
            <a:extLst>
              <a:ext uri="{FF2B5EF4-FFF2-40B4-BE49-F238E27FC236}">
                <a16:creationId xmlns:a16="http://schemas.microsoft.com/office/drawing/2014/main" id="{D6CA8B7E-3B7F-47CF-97DE-84C1E4A77DBE}"/>
              </a:ext>
            </a:extLst>
          </p:cNvPr>
          <p:cNvSpPr>
            <a:spLocks noGrp="1"/>
          </p:cNvSpPr>
          <p:nvPr>
            <p:ph type="body" sz="quarter" idx="37" hasCustomPrompt="1"/>
          </p:nvPr>
        </p:nvSpPr>
        <p:spPr>
          <a:xfrm>
            <a:off x="7788276" y="3785600"/>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b="0" i="0">
                <a:solidFill>
                  <a:schemeClr val="bg1"/>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7" name="Pladsholder til tekst 10">
            <a:extLst>
              <a:ext uri="{FF2B5EF4-FFF2-40B4-BE49-F238E27FC236}">
                <a16:creationId xmlns:a16="http://schemas.microsoft.com/office/drawing/2014/main" id="{C79354F8-BBEE-41FF-B345-49BF8878B276}"/>
              </a:ext>
            </a:extLst>
          </p:cNvPr>
          <p:cNvSpPr>
            <a:spLocks noGrp="1"/>
          </p:cNvSpPr>
          <p:nvPr>
            <p:ph type="body" sz="quarter" idx="38" hasCustomPrompt="1"/>
          </p:nvPr>
        </p:nvSpPr>
        <p:spPr>
          <a:xfrm>
            <a:off x="7788275" y="4595537"/>
            <a:ext cx="3703997" cy="1075861"/>
          </a:xfrm>
        </p:spPr>
        <p:txBody>
          <a:bodyPr tIns="10800">
            <a:noAutofit/>
          </a:bodyPr>
          <a:lstStyle>
            <a:lvl1pPr marL="0" indent="0" algn="l">
              <a:lnSpc>
                <a:spcPct val="100000"/>
              </a:lnSpc>
              <a:spcAft>
                <a:spcPts val="0"/>
              </a:spcAft>
              <a:buNone/>
              <a:defRPr sz="8000" b="1" i="0" u="none">
                <a:solidFill>
                  <a:schemeClr val="bg1"/>
                </a:solidFill>
                <a:latin typeface="+mj-lt"/>
                <a:cs typeface="Poppins Black"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50 %</a:t>
            </a:r>
          </a:p>
        </p:txBody>
      </p:sp>
      <p:sp>
        <p:nvSpPr>
          <p:cNvPr id="18" name="Pladsholder til tekst 10">
            <a:extLst>
              <a:ext uri="{FF2B5EF4-FFF2-40B4-BE49-F238E27FC236}">
                <a16:creationId xmlns:a16="http://schemas.microsoft.com/office/drawing/2014/main" id="{83301FA1-1951-4FC5-8E45-64F2BE4521D4}"/>
              </a:ext>
            </a:extLst>
          </p:cNvPr>
          <p:cNvSpPr>
            <a:spLocks noGrp="1"/>
          </p:cNvSpPr>
          <p:nvPr>
            <p:ph type="body" sz="quarter" idx="39" hasCustomPrompt="1"/>
          </p:nvPr>
        </p:nvSpPr>
        <p:spPr>
          <a:xfrm>
            <a:off x="7788275" y="5688127"/>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b="0" i="0">
                <a:solidFill>
                  <a:schemeClr val="bg1"/>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9" name="Pladsholder til slidenummer 1">
            <a:extLst>
              <a:ext uri="{FF2B5EF4-FFF2-40B4-BE49-F238E27FC236}">
                <a16:creationId xmlns:a16="http://schemas.microsoft.com/office/drawing/2014/main" id="{F4394E07-72A6-45CE-8A3F-E9BB76A5B300}"/>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689939433"/>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 Forside 3 linjer (indsæt bg-billede)D. Forside: 3 linjer (indsæt bg-billede)">
    <p:bg>
      <p:bgPr>
        <a:solidFill>
          <a:schemeClr val="tx1"/>
        </a:solidFill>
        <a:effectLst/>
      </p:bgPr>
    </p:bg>
    <p:spTree>
      <p:nvGrpSpPr>
        <p:cNvPr id="1" name=""/>
        <p:cNvGrpSpPr/>
        <p:nvPr/>
      </p:nvGrpSpPr>
      <p:grpSpPr>
        <a:xfrm>
          <a:off x="0" y="0"/>
          <a:ext cx="0" cy="0"/>
          <a:chOff x="0" y="0"/>
          <a:chExt cx="0" cy="0"/>
        </a:xfrm>
      </p:grpSpPr>
      <p:sp>
        <p:nvSpPr>
          <p:cNvPr id="6" name="Pladsholder til billede 2">
            <a:extLst>
              <a:ext uri="{FF2B5EF4-FFF2-40B4-BE49-F238E27FC236}">
                <a16:creationId xmlns:a16="http://schemas.microsoft.com/office/drawing/2014/main" id="{6A8795A4-5DF8-4D9E-A02F-1B691565C43A}"/>
              </a:ext>
            </a:extLst>
          </p:cNvPr>
          <p:cNvSpPr>
            <a:spLocks noGrp="1"/>
          </p:cNvSpPr>
          <p:nvPr>
            <p:ph type="pic" sz="quarter" idx="11" hasCustomPrompt="1"/>
          </p:nvPr>
        </p:nvSpPr>
        <p:spPr>
          <a:xfrm>
            <a:off x="0" y="0"/>
            <a:ext cx="12192000" cy="6858000"/>
          </a:xfrm>
        </p:spPr>
        <p:txBody>
          <a:bodyPr/>
          <a:lstStyle>
            <a:lvl1pPr marL="0" indent="0" algn="ctr">
              <a:lnSpc>
                <a:spcPct val="100000"/>
              </a:lnSpc>
              <a:buNone/>
              <a:defRPr sz="1400">
                <a:solidFill>
                  <a:schemeClr val="bg1"/>
                </a:solidFill>
                <a:latin typeface="+mn-lt"/>
              </a:defRPr>
            </a:lvl1pPr>
          </a:lstStyle>
          <a:p>
            <a:br>
              <a:rPr lang="da-DK" dirty="0"/>
            </a:br>
            <a:r>
              <a:rPr lang="da-DK" dirty="0"/>
              <a:t>Her kan der indsættes et baggrundsbillede. </a:t>
            </a:r>
            <a:br>
              <a:rPr lang="da-DK" dirty="0"/>
            </a:br>
            <a:r>
              <a:rPr lang="da-DK" dirty="0"/>
              <a:t>Klik på ikonet for at indsætte</a:t>
            </a:r>
          </a:p>
        </p:txBody>
      </p:sp>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bg1"/>
                </a:solidFill>
              </a:defRPr>
            </a:lvl1pPr>
          </a:lstStyle>
          <a:p>
            <a:r>
              <a:rPr lang="da-DK" dirty="0"/>
              <a:t>Her kan der stå en lidt længere titel på tre linjer </a:t>
            </a:r>
          </a:p>
        </p:txBody>
      </p:sp>
      <p:pic>
        <p:nvPicPr>
          <p:cNvPr id="2" name="Grafik 1">
            <a:extLst>
              <a:ext uri="{FF2B5EF4-FFF2-40B4-BE49-F238E27FC236}">
                <a16:creationId xmlns:a16="http://schemas.microsoft.com/office/drawing/2014/main" id="{565E04F9-F367-46D0-E2A1-F8D7C02C0320}"/>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24104" y="637810"/>
            <a:ext cx="1124179" cy="994466"/>
          </a:xfrm>
          <a:prstGeom prst="rect">
            <a:avLst/>
          </a:prstGeom>
        </p:spPr>
      </p:pic>
      <p:sp>
        <p:nvSpPr>
          <p:cNvPr id="8" name="Pladsholder til tekst 4">
            <a:extLst>
              <a:ext uri="{FF2B5EF4-FFF2-40B4-BE49-F238E27FC236}">
                <a16:creationId xmlns:a16="http://schemas.microsoft.com/office/drawing/2014/main" id="{35032C75-1D14-478F-BFBE-2AECCC52F623}"/>
              </a:ext>
            </a:extLst>
          </p:cNvPr>
          <p:cNvSpPr txBox="1">
            <a:spLocks/>
          </p:cNvSpPr>
          <p:nvPr userDrawn="1"/>
        </p:nvSpPr>
        <p:spPr>
          <a:xfrm>
            <a:off x="635320"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sz="1200" b="0" i="0" dirty="0">
                <a:solidFill>
                  <a:schemeClr val="bg1"/>
                </a:solidFill>
                <a:latin typeface="Segoe UI Semilight" panose="020B0402040204020203" pitchFamily="34" charset="0"/>
                <a:cs typeface="Segoe UI Semilight" panose="020B0402040204020203" pitchFamily="34" charset="0"/>
              </a:rPr>
              <a:t>Indenrigs- og Sundhedsministeriet</a:t>
            </a:r>
          </a:p>
          <a:p>
            <a:endParaRPr lang="da-DK" sz="1200" b="0" i="0" dirty="0">
              <a:solidFill>
                <a:schemeClr val="bg1"/>
              </a:solidFill>
              <a:latin typeface="+mj-lt"/>
              <a:cs typeface="Poppins Light" pitchFamily="2" charset="77"/>
            </a:endParaRPr>
          </a:p>
        </p:txBody>
      </p:sp>
      <p:sp>
        <p:nvSpPr>
          <p:cNvPr id="10" name="Date_GeneralDate">
            <a:extLst>
              <a:ext uri="{FF2B5EF4-FFF2-40B4-BE49-F238E27FC236}">
                <a16:creationId xmlns:a16="http://schemas.microsoft.com/office/drawing/2014/main" id="{EF5B26D0-2215-421D-972D-8177040F3C49}"/>
              </a:ext>
            </a:extLst>
          </p:cNvPr>
          <p:cNvSpPr>
            <a:spLocks noGrp="1"/>
          </p:cNvSpPr>
          <p:nvPr>
            <p:ph type="dt" sz="half" idx="10"/>
          </p:nvPr>
        </p:nvSpPr>
        <p:spPr>
          <a:xfrm>
            <a:off x="636323" y="5711613"/>
            <a:ext cx="3369548" cy="180000"/>
          </a:xfrm>
          <a:prstGeom prst="rect">
            <a:avLst/>
          </a:prstGeom>
        </p:spPr>
        <p:txBody>
          <a:bodyPr/>
          <a:lstStyle>
            <a:lvl1pPr>
              <a:defRPr lang="en-GB" sz="1200" b="1" i="0" dirty="0">
                <a:solidFill>
                  <a:schemeClr val="bg1"/>
                </a:solidFill>
                <a:latin typeface="+mj-lt"/>
                <a:cs typeface="Poppins" pitchFamily="2" charset="77"/>
              </a:defRPr>
            </a:lvl1pPr>
          </a:lstStyle>
          <a:p>
            <a:fld id="{74038226-5974-4A21-9E7E-FF84A872F3F6}" type="datetime2">
              <a:rPr lang="da-DK" smtClean="0"/>
              <a:pPr/>
              <a:t>16. juni 2026</a:t>
            </a:fld>
            <a:endParaRPr lang="da-DK"/>
          </a:p>
        </p:txBody>
      </p:sp>
    </p:spTree>
    <p:extLst>
      <p:ext uri="{BB962C8B-B14F-4D97-AF65-F5344CB8AC3E}">
        <p14:creationId xmlns:p14="http://schemas.microsoft.com/office/powerpoint/2010/main" val="1739257653"/>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 Inhold + nøgletal (venstrestillet)">
    <p:spTree>
      <p:nvGrpSpPr>
        <p:cNvPr id="1" name=""/>
        <p:cNvGrpSpPr/>
        <p:nvPr/>
      </p:nvGrpSpPr>
      <p:grpSpPr>
        <a:xfrm>
          <a:off x="0" y="0"/>
          <a:ext cx="0" cy="0"/>
          <a:chOff x="0" y="0"/>
          <a:chExt cx="0" cy="0"/>
        </a:xfrm>
      </p:grpSpPr>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816726" y="613250"/>
            <a:ext cx="4679949"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1808163"/>
            <a:ext cx="4679950" cy="4314825"/>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001F32"/>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5" name="Pladsholder til tekst 10">
            <a:extLst>
              <a:ext uri="{FF2B5EF4-FFF2-40B4-BE49-F238E27FC236}">
                <a16:creationId xmlns:a16="http://schemas.microsoft.com/office/drawing/2014/main" id="{9C7A6CE0-65DF-4782-B5CE-4B8FA1B0C598}"/>
              </a:ext>
            </a:extLst>
          </p:cNvPr>
          <p:cNvSpPr>
            <a:spLocks noGrp="1"/>
          </p:cNvSpPr>
          <p:nvPr>
            <p:ph type="body" sz="quarter" idx="33" hasCustomPrompt="1"/>
          </p:nvPr>
        </p:nvSpPr>
        <p:spPr>
          <a:xfrm>
            <a:off x="699184" y="2693010"/>
            <a:ext cx="3703997" cy="1075861"/>
          </a:xfrm>
        </p:spPr>
        <p:txBody>
          <a:bodyPr tIns="10800">
            <a:noAutofit/>
          </a:bodyPr>
          <a:lstStyle>
            <a:lvl1pPr marL="0" indent="0" algn="l">
              <a:lnSpc>
                <a:spcPct val="100000"/>
              </a:lnSpc>
              <a:spcAft>
                <a:spcPts val="0"/>
              </a:spcAft>
              <a:buNone/>
              <a:defRPr sz="8000" b="1" i="0">
                <a:solidFill>
                  <a:schemeClr val="bg1"/>
                </a:solidFill>
                <a:latin typeface="+mj-lt"/>
                <a:cs typeface="Poppins ExtraBold" panose="000009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25 %</a:t>
            </a:r>
          </a:p>
        </p:txBody>
      </p:sp>
      <p:sp>
        <p:nvSpPr>
          <p:cNvPr id="16" name="Pladsholder til tekst 10">
            <a:extLst>
              <a:ext uri="{FF2B5EF4-FFF2-40B4-BE49-F238E27FC236}">
                <a16:creationId xmlns:a16="http://schemas.microsoft.com/office/drawing/2014/main" id="{323B4B7C-121E-4235-8EB1-57F2C03AA00B}"/>
              </a:ext>
            </a:extLst>
          </p:cNvPr>
          <p:cNvSpPr>
            <a:spLocks noGrp="1"/>
          </p:cNvSpPr>
          <p:nvPr>
            <p:ph type="body" sz="quarter" idx="37" hasCustomPrompt="1"/>
          </p:nvPr>
        </p:nvSpPr>
        <p:spPr>
          <a:xfrm>
            <a:off x="699184" y="3785600"/>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b="0" i="0">
                <a:solidFill>
                  <a:schemeClr val="bg1"/>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7" name="Pladsholder til tekst 10">
            <a:extLst>
              <a:ext uri="{FF2B5EF4-FFF2-40B4-BE49-F238E27FC236}">
                <a16:creationId xmlns:a16="http://schemas.microsoft.com/office/drawing/2014/main" id="{2799EB61-1C5E-40C5-A325-5C2E0DF0F9D0}"/>
              </a:ext>
            </a:extLst>
          </p:cNvPr>
          <p:cNvSpPr>
            <a:spLocks noGrp="1"/>
          </p:cNvSpPr>
          <p:nvPr>
            <p:ph type="body" sz="quarter" idx="38" hasCustomPrompt="1"/>
          </p:nvPr>
        </p:nvSpPr>
        <p:spPr>
          <a:xfrm>
            <a:off x="699183" y="4595537"/>
            <a:ext cx="3703997" cy="1075861"/>
          </a:xfrm>
        </p:spPr>
        <p:txBody>
          <a:bodyPr tIns="10800">
            <a:noAutofit/>
          </a:bodyPr>
          <a:lstStyle>
            <a:lvl1pPr marL="0" indent="0" algn="l">
              <a:lnSpc>
                <a:spcPct val="100000"/>
              </a:lnSpc>
              <a:spcAft>
                <a:spcPts val="0"/>
              </a:spcAft>
              <a:buNone/>
              <a:defRPr sz="8000" b="1" i="0" u="none">
                <a:solidFill>
                  <a:schemeClr val="bg1"/>
                </a:solidFill>
                <a:latin typeface="+mj-lt"/>
                <a:cs typeface="Poppins ExtraBold" panose="000009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50 %</a:t>
            </a:r>
          </a:p>
        </p:txBody>
      </p:sp>
      <p:sp>
        <p:nvSpPr>
          <p:cNvPr id="18" name="Pladsholder til tekst 10">
            <a:extLst>
              <a:ext uri="{FF2B5EF4-FFF2-40B4-BE49-F238E27FC236}">
                <a16:creationId xmlns:a16="http://schemas.microsoft.com/office/drawing/2014/main" id="{986287E6-DA8A-46C6-8162-0642FF7FECAD}"/>
              </a:ext>
            </a:extLst>
          </p:cNvPr>
          <p:cNvSpPr>
            <a:spLocks noGrp="1"/>
          </p:cNvSpPr>
          <p:nvPr>
            <p:ph type="body" sz="quarter" idx="39" hasCustomPrompt="1"/>
          </p:nvPr>
        </p:nvSpPr>
        <p:spPr>
          <a:xfrm>
            <a:off x="699183" y="5688127"/>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b="0" i="0">
                <a:solidFill>
                  <a:schemeClr val="bg1"/>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9" name="Pladsholder til slidenummer 1">
            <a:extLst>
              <a:ext uri="{FF2B5EF4-FFF2-40B4-BE49-F238E27FC236}">
                <a16:creationId xmlns:a16="http://schemas.microsoft.com/office/drawing/2014/main" id="{C15EA3FD-2638-4713-A431-48ABC70663C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03787672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 Inhold + nøgletal (højrestillet)">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1" name="Pladsholder til tekst 10">
            <a:extLst>
              <a:ext uri="{FF2B5EF4-FFF2-40B4-BE49-F238E27FC236}">
                <a16:creationId xmlns:a16="http://schemas.microsoft.com/office/drawing/2014/main" id="{F287B60D-76D0-47EB-8DB9-E9A8568044A6}"/>
              </a:ext>
            </a:extLst>
          </p:cNvPr>
          <p:cNvSpPr>
            <a:spLocks noGrp="1"/>
          </p:cNvSpPr>
          <p:nvPr>
            <p:ph type="body" sz="quarter" idx="33" hasCustomPrompt="1"/>
          </p:nvPr>
        </p:nvSpPr>
        <p:spPr>
          <a:xfrm>
            <a:off x="7788276" y="2693010"/>
            <a:ext cx="3703997" cy="1075861"/>
          </a:xfrm>
        </p:spPr>
        <p:txBody>
          <a:bodyPr tIns="10800">
            <a:noAutofit/>
          </a:bodyPr>
          <a:lstStyle>
            <a:lvl1pPr marL="0" indent="0" algn="l">
              <a:lnSpc>
                <a:spcPct val="100000"/>
              </a:lnSpc>
              <a:spcAft>
                <a:spcPts val="0"/>
              </a:spcAft>
              <a:buNone/>
              <a:defRPr sz="8000" b="1" i="0">
                <a:solidFill>
                  <a:schemeClr val="tx1"/>
                </a:solidFill>
                <a:latin typeface="+mj-lt"/>
                <a:cs typeface="Poppins ExtraBold" panose="000009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25 %</a:t>
            </a:r>
          </a:p>
        </p:txBody>
      </p:sp>
      <p:sp>
        <p:nvSpPr>
          <p:cNvPr id="12" name="Pladsholder til tekst 10">
            <a:extLst>
              <a:ext uri="{FF2B5EF4-FFF2-40B4-BE49-F238E27FC236}">
                <a16:creationId xmlns:a16="http://schemas.microsoft.com/office/drawing/2014/main" id="{DD59546A-506F-47AD-9D3B-C383C017287C}"/>
              </a:ext>
            </a:extLst>
          </p:cNvPr>
          <p:cNvSpPr>
            <a:spLocks noGrp="1"/>
          </p:cNvSpPr>
          <p:nvPr>
            <p:ph type="body" sz="quarter" idx="37" hasCustomPrompt="1"/>
          </p:nvPr>
        </p:nvSpPr>
        <p:spPr>
          <a:xfrm>
            <a:off x="7788276" y="3785600"/>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b="0" i="0">
                <a:solidFill>
                  <a:schemeClr val="tx1"/>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3" name="Pladsholder til tekst 10">
            <a:extLst>
              <a:ext uri="{FF2B5EF4-FFF2-40B4-BE49-F238E27FC236}">
                <a16:creationId xmlns:a16="http://schemas.microsoft.com/office/drawing/2014/main" id="{F4AB1A48-70A2-4A5D-8E40-5A181E0C4DFD}"/>
              </a:ext>
            </a:extLst>
          </p:cNvPr>
          <p:cNvSpPr>
            <a:spLocks noGrp="1"/>
          </p:cNvSpPr>
          <p:nvPr>
            <p:ph type="body" sz="quarter" idx="38" hasCustomPrompt="1"/>
          </p:nvPr>
        </p:nvSpPr>
        <p:spPr>
          <a:xfrm>
            <a:off x="7788275" y="4595537"/>
            <a:ext cx="3703997" cy="1075861"/>
          </a:xfrm>
        </p:spPr>
        <p:txBody>
          <a:bodyPr tIns="10800">
            <a:noAutofit/>
          </a:bodyPr>
          <a:lstStyle>
            <a:lvl1pPr marL="0" indent="0" algn="l">
              <a:lnSpc>
                <a:spcPct val="100000"/>
              </a:lnSpc>
              <a:spcAft>
                <a:spcPts val="0"/>
              </a:spcAft>
              <a:buNone/>
              <a:defRPr sz="8000" b="1" i="0" u="none">
                <a:solidFill>
                  <a:schemeClr val="tx1"/>
                </a:solidFill>
                <a:latin typeface="+mj-lt"/>
                <a:cs typeface="Poppins Black"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50 %</a:t>
            </a:r>
          </a:p>
        </p:txBody>
      </p:sp>
      <p:sp>
        <p:nvSpPr>
          <p:cNvPr id="14" name="Pladsholder til tekst 10">
            <a:extLst>
              <a:ext uri="{FF2B5EF4-FFF2-40B4-BE49-F238E27FC236}">
                <a16:creationId xmlns:a16="http://schemas.microsoft.com/office/drawing/2014/main" id="{30252D26-01EE-4790-A011-B15F06A5FE77}"/>
              </a:ext>
            </a:extLst>
          </p:cNvPr>
          <p:cNvSpPr>
            <a:spLocks noGrp="1"/>
          </p:cNvSpPr>
          <p:nvPr>
            <p:ph type="body" sz="quarter" idx="39" hasCustomPrompt="1"/>
          </p:nvPr>
        </p:nvSpPr>
        <p:spPr>
          <a:xfrm>
            <a:off x="7788275" y="5688127"/>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b="0" i="0">
                <a:solidFill>
                  <a:schemeClr val="tx1"/>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5" name="Pladsholder til slidenummer 1">
            <a:extLst>
              <a:ext uri="{FF2B5EF4-FFF2-40B4-BE49-F238E27FC236}">
                <a16:creationId xmlns:a16="http://schemas.microsoft.com/office/drawing/2014/main" id="{C5AA3539-5991-4A64-866A-EA2B68204063}"/>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128145984"/>
      </p:ext>
    </p:extLst>
  </p:cSld>
  <p:clrMapOvr>
    <a:masterClrMapping/>
  </p:clrMapOvr>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D. Inhold + nøgletal (venstrestillet)">
    <p:spTree>
      <p:nvGrpSpPr>
        <p:cNvPr id="1" name=""/>
        <p:cNvGrpSpPr/>
        <p:nvPr/>
      </p:nvGrpSpPr>
      <p:grpSpPr>
        <a:xfrm>
          <a:off x="0" y="0"/>
          <a:ext cx="0" cy="0"/>
          <a:chOff x="0" y="0"/>
          <a:chExt cx="0" cy="0"/>
        </a:xfrm>
      </p:grpSpPr>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816726" y="613250"/>
            <a:ext cx="4679949"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1808163"/>
            <a:ext cx="4679950" cy="4314825"/>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D9F0FF"/>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1" name="Pladsholder til tekst 10">
            <a:extLst>
              <a:ext uri="{FF2B5EF4-FFF2-40B4-BE49-F238E27FC236}">
                <a16:creationId xmlns:a16="http://schemas.microsoft.com/office/drawing/2014/main" id="{E1421FC2-E586-4BBE-9C1A-4D729720E287}"/>
              </a:ext>
            </a:extLst>
          </p:cNvPr>
          <p:cNvSpPr>
            <a:spLocks noGrp="1"/>
          </p:cNvSpPr>
          <p:nvPr>
            <p:ph type="body" sz="quarter" idx="33" hasCustomPrompt="1"/>
          </p:nvPr>
        </p:nvSpPr>
        <p:spPr>
          <a:xfrm>
            <a:off x="699184" y="2693010"/>
            <a:ext cx="3703997" cy="1075861"/>
          </a:xfrm>
        </p:spPr>
        <p:txBody>
          <a:bodyPr tIns="10800">
            <a:noAutofit/>
          </a:bodyPr>
          <a:lstStyle>
            <a:lvl1pPr marL="0" indent="0" algn="l">
              <a:lnSpc>
                <a:spcPct val="100000"/>
              </a:lnSpc>
              <a:spcAft>
                <a:spcPts val="0"/>
              </a:spcAft>
              <a:buNone/>
              <a:defRPr sz="8000" b="1" i="0">
                <a:solidFill>
                  <a:schemeClr val="tx1"/>
                </a:solidFill>
                <a:latin typeface="+mj-lt"/>
                <a:cs typeface="Poppins ExtraBold" panose="000009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25 %</a:t>
            </a:r>
          </a:p>
        </p:txBody>
      </p:sp>
      <p:sp>
        <p:nvSpPr>
          <p:cNvPr id="12" name="Pladsholder til tekst 10">
            <a:extLst>
              <a:ext uri="{FF2B5EF4-FFF2-40B4-BE49-F238E27FC236}">
                <a16:creationId xmlns:a16="http://schemas.microsoft.com/office/drawing/2014/main" id="{40661F9B-33E2-4A41-8A3F-FBCB02D63411}"/>
              </a:ext>
            </a:extLst>
          </p:cNvPr>
          <p:cNvSpPr>
            <a:spLocks noGrp="1"/>
          </p:cNvSpPr>
          <p:nvPr>
            <p:ph type="body" sz="quarter" idx="37" hasCustomPrompt="1"/>
          </p:nvPr>
        </p:nvSpPr>
        <p:spPr>
          <a:xfrm>
            <a:off x="699184" y="3785600"/>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b="0" i="0">
                <a:solidFill>
                  <a:srgbClr val="001F32"/>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3" name="Pladsholder til tekst 10">
            <a:extLst>
              <a:ext uri="{FF2B5EF4-FFF2-40B4-BE49-F238E27FC236}">
                <a16:creationId xmlns:a16="http://schemas.microsoft.com/office/drawing/2014/main" id="{518FC0C1-34D3-471B-9DA9-9AEF2E34B45A}"/>
              </a:ext>
            </a:extLst>
          </p:cNvPr>
          <p:cNvSpPr>
            <a:spLocks noGrp="1"/>
          </p:cNvSpPr>
          <p:nvPr>
            <p:ph type="body" sz="quarter" idx="38" hasCustomPrompt="1"/>
          </p:nvPr>
        </p:nvSpPr>
        <p:spPr>
          <a:xfrm>
            <a:off x="699183" y="4595537"/>
            <a:ext cx="3703997" cy="1075861"/>
          </a:xfrm>
        </p:spPr>
        <p:txBody>
          <a:bodyPr tIns="10800">
            <a:noAutofit/>
          </a:bodyPr>
          <a:lstStyle>
            <a:lvl1pPr marL="0" indent="0" algn="l">
              <a:lnSpc>
                <a:spcPct val="100000"/>
              </a:lnSpc>
              <a:spcAft>
                <a:spcPts val="0"/>
              </a:spcAft>
              <a:buNone/>
              <a:defRPr sz="8000" b="1" i="0" u="none">
                <a:solidFill>
                  <a:schemeClr val="tx1"/>
                </a:solidFill>
                <a:latin typeface="+mj-lt"/>
                <a:cs typeface="Poppins ExtraBold" panose="000009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50 %</a:t>
            </a:r>
          </a:p>
        </p:txBody>
      </p:sp>
      <p:sp>
        <p:nvSpPr>
          <p:cNvPr id="14" name="Pladsholder til tekst 10">
            <a:extLst>
              <a:ext uri="{FF2B5EF4-FFF2-40B4-BE49-F238E27FC236}">
                <a16:creationId xmlns:a16="http://schemas.microsoft.com/office/drawing/2014/main" id="{04EE7517-B6B5-4BB9-9C70-000499790EA3}"/>
              </a:ext>
            </a:extLst>
          </p:cNvPr>
          <p:cNvSpPr>
            <a:spLocks noGrp="1"/>
          </p:cNvSpPr>
          <p:nvPr>
            <p:ph type="body" sz="quarter" idx="39" hasCustomPrompt="1"/>
          </p:nvPr>
        </p:nvSpPr>
        <p:spPr>
          <a:xfrm>
            <a:off x="699183" y="5688127"/>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b="0" i="0">
                <a:solidFill>
                  <a:srgbClr val="001F32"/>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6" name="Pladsholder til slidenummer 1">
            <a:extLst>
              <a:ext uri="{FF2B5EF4-FFF2-40B4-BE49-F238E27FC236}">
                <a16:creationId xmlns:a16="http://schemas.microsoft.com/office/drawing/2014/main" id="{EC5C2B3F-1167-48ED-97C2-8B9432EC5CAB}"/>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32144214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A. Indhold*2 på farvet bg">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5" name="Pladsholder til tekst 6">
            <a:extLst>
              <a:ext uri="{FF2B5EF4-FFF2-40B4-BE49-F238E27FC236}">
                <a16:creationId xmlns:a16="http://schemas.microsoft.com/office/drawing/2014/main" id="{997866C2-218B-46B1-9192-0A519B54EFD4}"/>
              </a:ext>
            </a:extLst>
          </p:cNvPr>
          <p:cNvSpPr>
            <a:spLocks noGrp="1"/>
          </p:cNvSpPr>
          <p:nvPr>
            <p:ph type="body" sz="quarter" idx="11" hasCustomPrompt="1"/>
          </p:nvPr>
        </p:nvSpPr>
        <p:spPr>
          <a:xfrm>
            <a:off x="6816725" y="613251"/>
            <a:ext cx="4679950" cy="5509738"/>
          </a:xfrm>
          <a:prstGeom prst="rect">
            <a:avLst/>
          </a:prstGeom>
        </p:spPr>
        <p:txBody>
          <a:bodyPr>
            <a:normAutofit/>
          </a:bodyPr>
          <a:lstStyle>
            <a:lvl1pPr algn="l">
              <a:defRPr sz="1600">
                <a:solidFill>
                  <a:schemeClr val="bg1"/>
                </a:solidFill>
              </a:defRPr>
            </a:lvl1pPr>
          </a:lstStyle>
          <a:p>
            <a:pPr lvl="0"/>
            <a:r>
              <a:rPr lang="da-DK" dirty="0"/>
              <a:t>Her kan der stå en forklarende tekst</a:t>
            </a:r>
          </a:p>
        </p:txBody>
      </p:sp>
      <p:sp>
        <p:nvSpPr>
          <p:cNvPr id="11" name="Pladsholder til slidenummer 1">
            <a:extLst>
              <a:ext uri="{FF2B5EF4-FFF2-40B4-BE49-F238E27FC236}">
                <a16:creationId xmlns:a16="http://schemas.microsoft.com/office/drawing/2014/main" id="{EF09A680-698B-4751-915E-7BA76D242BA1}"/>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744252608"/>
      </p:ext>
    </p:extLst>
  </p:cSld>
  <p:clrMapOvr>
    <a:masterClrMapping/>
  </p:clrMapOvr>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 Indhold*2 på farvet bg">
    <p:spTree>
      <p:nvGrpSpPr>
        <p:cNvPr id="1" name=""/>
        <p:cNvGrpSpPr/>
        <p:nvPr/>
      </p:nvGrpSpPr>
      <p:grpSpPr>
        <a:xfrm>
          <a:off x="0" y="0"/>
          <a:ext cx="0" cy="0"/>
          <a:chOff x="0" y="0"/>
          <a:chExt cx="0" cy="0"/>
        </a:xfrm>
      </p:grpSpPr>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613251"/>
            <a:ext cx="4679950" cy="5509738"/>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001F32"/>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1" name="Pladsholder til tekst 6">
            <a:extLst>
              <a:ext uri="{FF2B5EF4-FFF2-40B4-BE49-F238E27FC236}">
                <a16:creationId xmlns:a16="http://schemas.microsoft.com/office/drawing/2014/main" id="{CB3C3F0E-B198-4A14-BD37-23DB4831D6E3}"/>
              </a:ext>
            </a:extLst>
          </p:cNvPr>
          <p:cNvSpPr>
            <a:spLocks noGrp="1"/>
          </p:cNvSpPr>
          <p:nvPr>
            <p:ph type="body" sz="quarter" idx="11"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solidFill>
                  <a:schemeClr val="bg1"/>
                </a:solidFill>
              </a:defRPr>
            </a:lvl1pPr>
          </a:lstStyle>
          <a:p>
            <a:pPr lvl="0"/>
            <a:r>
              <a:rPr lang="da-DK" dirty="0"/>
              <a:t>Her kan der stå en forklarende tekst</a:t>
            </a:r>
          </a:p>
        </p:txBody>
      </p:sp>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93017" y="613250"/>
            <a:ext cx="4679949" cy="900000"/>
          </a:xfrm>
          <a:prstGeom prst="rect">
            <a:avLst/>
          </a:prstGeom>
        </p:spPr>
        <p:txBody>
          <a:bodyPr vert="horz" lIns="0" tIns="0" rIns="0" bIns="0" rtlCol="0" anchor="t" anchorCtr="0">
            <a:noAutofit/>
          </a:bodyPr>
          <a:lstStyle>
            <a:lvl1pPr>
              <a:defRPr>
                <a:solidFill>
                  <a:schemeClr val="bg1"/>
                </a:solidFill>
              </a:defRPr>
            </a:lvl1pPr>
          </a:lstStyle>
          <a:p>
            <a:r>
              <a:rPr lang="da-DK" dirty="0"/>
              <a:t>Her kan der stå en titel på to linjer</a:t>
            </a:r>
          </a:p>
        </p:txBody>
      </p:sp>
      <p:sp>
        <p:nvSpPr>
          <p:cNvPr id="12" name="Pladsholder til slidenummer 1">
            <a:extLst>
              <a:ext uri="{FF2B5EF4-FFF2-40B4-BE49-F238E27FC236}">
                <a16:creationId xmlns:a16="http://schemas.microsoft.com/office/drawing/2014/main" id="{365C38C0-4715-448D-91B3-FDC2AFC1181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74225496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 Indhold*2 på farvet bg">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5" name="Pladsholder til tekst 6">
            <a:extLst>
              <a:ext uri="{FF2B5EF4-FFF2-40B4-BE49-F238E27FC236}">
                <a16:creationId xmlns:a16="http://schemas.microsoft.com/office/drawing/2014/main" id="{997866C2-218B-46B1-9192-0A519B54EFD4}"/>
              </a:ext>
            </a:extLst>
          </p:cNvPr>
          <p:cNvSpPr>
            <a:spLocks noGrp="1"/>
          </p:cNvSpPr>
          <p:nvPr>
            <p:ph type="body" sz="quarter" idx="11" hasCustomPrompt="1"/>
          </p:nvPr>
        </p:nvSpPr>
        <p:spPr>
          <a:xfrm>
            <a:off x="6816725" y="613251"/>
            <a:ext cx="4679950" cy="5509738"/>
          </a:xfrm>
          <a:prstGeom prst="rect">
            <a:avLst/>
          </a:prstGeom>
        </p:spPr>
        <p:txBody>
          <a:bodyPr>
            <a:normAutofit/>
          </a:bodyPr>
          <a:lstStyle>
            <a:lvl1pPr algn="l">
              <a:defRPr sz="1600">
                <a:solidFill>
                  <a:schemeClr val="tx1"/>
                </a:solidFill>
              </a:defRPr>
            </a:lvl1pPr>
          </a:lstStyle>
          <a:p>
            <a:pPr lvl="0"/>
            <a:r>
              <a:rPr lang="da-DK" dirty="0"/>
              <a:t>Her kan der stå en forklarende tekst</a:t>
            </a:r>
          </a:p>
        </p:txBody>
      </p:sp>
      <p:sp>
        <p:nvSpPr>
          <p:cNvPr id="11" name="Pladsholder til slidenummer 1">
            <a:extLst>
              <a:ext uri="{FF2B5EF4-FFF2-40B4-BE49-F238E27FC236}">
                <a16:creationId xmlns:a16="http://schemas.microsoft.com/office/drawing/2014/main" id="{7F9432F3-B5C7-4196-8CFE-55BE386A8A7E}"/>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709762943"/>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D. Indhold*2 på farvet bg">
    <p:spTree>
      <p:nvGrpSpPr>
        <p:cNvPr id="1" name=""/>
        <p:cNvGrpSpPr/>
        <p:nvPr/>
      </p:nvGrpSpPr>
      <p:grpSpPr>
        <a:xfrm>
          <a:off x="0" y="0"/>
          <a:ext cx="0" cy="0"/>
          <a:chOff x="0" y="0"/>
          <a:chExt cx="0" cy="0"/>
        </a:xfrm>
      </p:grpSpPr>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613251"/>
            <a:ext cx="4679950" cy="5509738"/>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D9F0FF"/>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1" name="Pladsholder til tekst 6">
            <a:extLst>
              <a:ext uri="{FF2B5EF4-FFF2-40B4-BE49-F238E27FC236}">
                <a16:creationId xmlns:a16="http://schemas.microsoft.com/office/drawing/2014/main" id="{CB3C3F0E-B198-4A14-BD37-23DB4831D6E3}"/>
              </a:ext>
            </a:extLst>
          </p:cNvPr>
          <p:cNvSpPr>
            <a:spLocks noGrp="1"/>
          </p:cNvSpPr>
          <p:nvPr>
            <p:ph type="body" sz="quarter" idx="11"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solidFill>
                  <a:schemeClr val="tx1"/>
                </a:solidFill>
              </a:defRPr>
            </a:lvl1pPr>
          </a:lstStyle>
          <a:p>
            <a:pPr lvl="0"/>
            <a:r>
              <a:rPr lang="da-DK" dirty="0"/>
              <a:t>Her kan der stå en forklarende tekst</a:t>
            </a:r>
          </a:p>
        </p:txBody>
      </p:sp>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93017" y="613250"/>
            <a:ext cx="4679949"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på to linjer</a:t>
            </a:r>
          </a:p>
        </p:txBody>
      </p:sp>
      <p:sp>
        <p:nvSpPr>
          <p:cNvPr id="12" name="Pladsholder til slidenummer 1">
            <a:extLst>
              <a:ext uri="{FF2B5EF4-FFF2-40B4-BE49-F238E27FC236}">
                <a16:creationId xmlns:a16="http://schemas.microsoft.com/office/drawing/2014/main" id="{9FE54D99-CCDE-47E2-95BA-8730F99D5E20}"/>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91356412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Rapport: Et indhold">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10801350" cy="4314825"/>
          </a:xfrm>
          <a:prstGeom prst="rect">
            <a:avLst/>
          </a:prstGeom>
        </p:spPr>
        <p:txBody>
          <a:bodyPr>
            <a:normAutofit/>
          </a:bodyPr>
          <a:lstStyle>
            <a:lvl1pPr marL="0" indent="0">
              <a:buFontTx/>
              <a:buNone/>
              <a:defRPr sz="1600"/>
            </a:lvl1pPr>
          </a:lstStyle>
          <a:p>
            <a:pPr lvl="0"/>
            <a:r>
              <a:rPr lang="da-DK" dirty="0"/>
              <a:t>Her kan der stå en længere tekst</a:t>
            </a:r>
          </a:p>
        </p:txBody>
      </p:sp>
      <p:sp>
        <p:nvSpPr>
          <p:cNvPr id="5" name="Pladsholder til slidenummer 1">
            <a:extLst>
              <a:ext uri="{FF2B5EF4-FFF2-40B4-BE49-F238E27FC236}">
                <a16:creationId xmlns:a16="http://schemas.microsoft.com/office/drawing/2014/main" id="{30417769-CC82-41C9-A19A-D10E669CCFDB}"/>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52774761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Rapport: To indhold">
    <p:spTree>
      <p:nvGrpSpPr>
        <p:cNvPr id="1" name=""/>
        <p:cNvGrpSpPr/>
        <p:nvPr/>
      </p:nvGrpSpPr>
      <p:grpSpPr>
        <a:xfrm>
          <a:off x="0" y="0"/>
          <a:ext cx="0" cy="0"/>
          <a:chOff x="0" y="0"/>
          <a:chExt cx="0" cy="0"/>
        </a:xfrm>
      </p:grpSpPr>
      <p:sp>
        <p:nvSpPr>
          <p:cNvPr id="2" name="Pladsholder til tekst 6">
            <a:extLst>
              <a:ext uri="{FF2B5EF4-FFF2-40B4-BE49-F238E27FC236}">
                <a16:creationId xmlns:a16="http://schemas.microsoft.com/office/drawing/2014/main" id="{8CCA9F9D-7C0E-4ED4-9A2D-2EA6456638E9}"/>
              </a:ext>
            </a:extLst>
          </p:cNvPr>
          <p:cNvSpPr>
            <a:spLocks noGrp="1"/>
          </p:cNvSpPr>
          <p:nvPr>
            <p:ph type="body" sz="quarter" idx="10" hasCustomPrompt="1"/>
          </p:nvPr>
        </p:nvSpPr>
        <p:spPr>
          <a:xfrm>
            <a:off x="695325" y="1808163"/>
            <a:ext cx="5221288" cy="4314825"/>
          </a:xfrm>
          <a:prstGeom prst="rect">
            <a:avLst/>
          </a:prstGeom>
        </p:spPr>
        <p:txBody>
          <a:bodyPr>
            <a:normAutofit/>
          </a:bodyPr>
          <a:lstStyle>
            <a:lvl1pPr marL="0" indent="0">
              <a:buFontTx/>
              <a:buNone/>
              <a:defRPr sz="1600"/>
            </a:lvl1pPr>
          </a:lstStyle>
          <a:p>
            <a:pPr lvl="0"/>
            <a:r>
              <a:rPr lang="da-DK" dirty="0"/>
              <a:t>Her kan der stå en tekst i to spalter</a:t>
            </a:r>
          </a:p>
        </p:txBody>
      </p:sp>
      <p:sp>
        <p:nvSpPr>
          <p:cNvPr id="3" name="Pladsholder til tekst 6">
            <a:extLst>
              <a:ext uri="{FF2B5EF4-FFF2-40B4-BE49-F238E27FC236}">
                <a16:creationId xmlns:a16="http://schemas.microsoft.com/office/drawing/2014/main" id="{3DCB5AD4-9A99-41EE-B8FD-488F9936BB74}"/>
              </a:ext>
            </a:extLst>
          </p:cNvPr>
          <p:cNvSpPr>
            <a:spLocks noGrp="1"/>
          </p:cNvSpPr>
          <p:nvPr>
            <p:ph type="body" sz="quarter" idx="11" hasCustomPrompt="1"/>
          </p:nvPr>
        </p:nvSpPr>
        <p:spPr>
          <a:xfrm>
            <a:off x="6275391" y="1808163"/>
            <a:ext cx="5221288" cy="4314825"/>
          </a:xfrm>
          <a:prstGeom prst="rect">
            <a:avLst/>
          </a:prstGeom>
        </p:spPr>
        <p:txBody>
          <a:bodyPr>
            <a:normAutofit/>
          </a:bodyPr>
          <a:lstStyle>
            <a:lvl1pPr marL="0" indent="0">
              <a:buFontTx/>
              <a:buNone/>
              <a:defRPr sz="1600"/>
            </a:lvl1pPr>
          </a:lstStyle>
          <a:p>
            <a:pPr lvl="0"/>
            <a:r>
              <a:rPr lang="da-DK" dirty="0"/>
              <a:t>Her kan der stå en tekst i to spalter</a:t>
            </a:r>
          </a:p>
        </p:txBody>
      </p:sp>
      <p:sp>
        <p:nvSpPr>
          <p:cNvPr id="4" name="Title Placeholder 6">
            <a:extLst>
              <a:ext uri="{FF2B5EF4-FFF2-40B4-BE49-F238E27FC236}">
                <a16:creationId xmlns:a16="http://schemas.microsoft.com/office/drawing/2014/main" id="{39603E40-A4F0-4E99-A504-045F5927C096}"/>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6" name="Pladsholder til slidenummer 1">
            <a:extLst>
              <a:ext uri="{FF2B5EF4-FFF2-40B4-BE49-F238E27FC236}">
                <a16:creationId xmlns:a16="http://schemas.microsoft.com/office/drawing/2014/main" id="{A9D1E2FB-5DD9-49E7-B58F-7398FCEF76F0}"/>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70996862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Rapport: To indhold + underoverskrift">
    <p:spTree>
      <p:nvGrpSpPr>
        <p:cNvPr id="1" name=""/>
        <p:cNvGrpSpPr/>
        <p:nvPr/>
      </p:nvGrpSpPr>
      <p:grpSpPr>
        <a:xfrm>
          <a:off x="0" y="0"/>
          <a:ext cx="0" cy="0"/>
          <a:chOff x="0" y="0"/>
          <a:chExt cx="0" cy="0"/>
        </a:xfrm>
      </p:grpSpPr>
      <p:sp>
        <p:nvSpPr>
          <p:cNvPr id="3" name="Pladsholder til tekst 6">
            <a:extLst>
              <a:ext uri="{FF2B5EF4-FFF2-40B4-BE49-F238E27FC236}">
                <a16:creationId xmlns:a16="http://schemas.microsoft.com/office/drawing/2014/main" id="{3DCB5AD4-9A99-41EE-B8FD-488F9936BB74}"/>
              </a:ext>
            </a:extLst>
          </p:cNvPr>
          <p:cNvSpPr>
            <a:spLocks noGrp="1"/>
          </p:cNvSpPr>
          <p:nvPr>
            <p:ph type="body" sz="quarter" idx="11" hasCustomPrompt="1"/>
          </p:nvPr>
        </p:nvSpPr>
        <p:spPr>
          <a:xfrm>
            <a:off x="6275391" y="620713"/>
            <a:ext cx="5221288" cy="5502275"/>
          </a:xfrm>
          <a:prstGeom prst="rect">
            <a:avLst/>
          </a:prstGeom>
        </p:spPr>
        <p:txBody>
          <a:bodyPr>
            <a:normAutofit/>
          </a:bodyPr>
          <a:lstStyle>
            <a:lvl1pPr marL="0" indent="0">
              <a:buFontTx/>
              <a:buNone/>
              <a:defRPr sz="1600"/>
            </a:lvl1pPr>
          </a:lstStyle>
          <a:p>
            <a:pPr lvl="0"/>
            <a:r>
              <a:rPr lang="da-DK" dirty="0"/>
              <a:t>Her kan der stå en tekst i to spalter</a:t>
            </a:r>
          </a:p>
        </p:txBody>
      </p:sp>
      <p:sp>
        <p:nvSpPr>
          <p:cNvPr id="4" name="Title Placeholder 6">
            <a:extLst>
              <a:ext uri="{FF2B5EF4-FFF2-40B4-BE49-F238E27FC236}">
                <a16:creationId xmlns:a16="http://schemas.microsoft.com/office/drawing/2014/main" id="{39603E40-A4F0-4E99-A504-045F5927C096}"/>
              </a:ext>
            </a:extLst>
          </p:cNvPr>
          <p:cNvSpPr>
            <a:spLocks noGrp="1"/>
          </p:cNvSpPr>
          <p:nvPr>
            <p:ph type="title" hasCustomPrompt="1"/>
          </p:nvPr>
        </p:nvSpPr>
        <p:spPr>
          <a:xfrm>
            <a:off x="695325" y="613250"/>
            <a:ext cx="5221288"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6" name="Pladsholder til slidenummer 1">
            <a:extLst>
              <a:ext uri="{FF2B5EF4-FFF2-40B4-BE49-F238E27FC236}">
                <a16:creationId xmlns:a16="http://schemas.microsoft.com/office/drawing/2014/main" id="{B5DF3F91-724B-309A-0A9D-FE7D540743A6}"/>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
        <p:nvSpPr>
          <p:cNvPr id="7" name="Pladsholder til tekst 6">
            <a:extLst>
              <a:ext uri="{FF2B5EF4-FFF2-40B4-BE49-F238E27FC236}">
                <a16:creationId xmlns:a16="http://schemas.microsoft.com/office/drawing/2014/main" id="{126E6492-BD2D-46E3-9A62-5027B24ADCC9}"/>
              </a:ext>
            </a:extLst>
          </p:cNvPr>
          <p:cNvSpPr>
            <a:spLocks noGrp="1"/>
          </p:cNvSpPr>
          <p:nvPr>
            <p:ph type="body" sz="quarter" idx="10" hasCustomPrompt="1"/>
          </p:nvPr>
        </p:nvSpPr>
        <p:spPr>
          <a:xfrm>
            <a:off x="695325" y="2168525"/>
            <a:ext cx="5221288" cy="3954463"/>
          </a:xfrm>
          <a:prstGeom prst="rect">
            <a:avLst/>
          </a:prstGeom>
        </p:spPr>
        <p:txBody>
          <a:bodyPr>
            <a:normAutofit/>
          </a:bodyPr>
          <a:lstStyle>
            <a:lvl1pPr marL="0" indent="0">
              <a:buNone/>
              <a:defRPr sz="1600"/>
            </a:lvl1pPr>
          </a:lstStyle>
          <a:p>
            <a:pPr lvl="0"/>
            <a:r>
              <a:rPr lang="da-DK" dirty="0"/>
              <a:t>Her kan der stå en tekst i to spalter</a:t>
            </a:r>
          </a:p>
        </p:txBody>
      </p:sp>
      <p:sp>
        <p:nvSpPr>
          <p:cNvPr id="8" name="Pladsholder til tekst 10">
            <a:extLst>
              <a:ext uri="{FF2B5EF4-FFF2-40B4-BE49-F238E27FC236}">
                <a16:creationId xmlns:a16="http://schemas.microsoft.com/office/drawing/2014/main" id="{99D76C1F-C1FF-452D-9AA3-3FB308149785}"/>
              </a:ext>
            </a:extLst>
          </p:cNvPr>
          <p:cNvSpPr>
            <a:spLocks noGrp="1"/>
          </p:cNvSpPr>
          <p:nvPr>
            <p:ph type="body" sz="quarter" idx="30" hasCustomPrompt="1"/>
          </p:nvPr>
        </p:nvSpPr>
        <p:spPr>
          <a:xfrm>
            <a:off x="695325" y="1808163"/>
            <a:ext cx="5221288" cy="295941"/>
          </a:xfrm>
        </p:spPr>
        <p:txBody>
          <a:bodyPr/>
          <a:lstStyle>
            <a:lvl1pPr marL="0" indent="0">
              <a:buNone/>
              <a:defRPr sz="1800">
                <a:latin typeface="+mj-lt"/>
                <a:cs typeface="Poppins SemiBold" panose="00000700000000000000" pitchFamily="2" charset="0"/>
              </a:defRPr>
            </a:lvl1pPr>
          </a:lstStyle>
          <a:p>
            <a:pPr lvl="0"/>
            <a:r>
              <a:rPr lang="da-DK" dirty="0"/>
              <a:t>Her kan der stå en undertitel</a:t>
            </a:r>
          </a:p>
        </p:txBody>
      </p:sp>
    </p:spTree>
    <p:extLst>
      <p:ext uri="{BB962C8B-B14F-4D97-AF65-F5344CB8AC3E}">
        <p14:creationId xmlns:p14="http://schemas.microsoft.com/office/powerpoint/2010/main" val="17856146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 Forside 3 linjer (indsæt bg-billede)">
    <p:bg>
      <p:bgPr>
        <a:solidFill>
          <a:schemeClr val="bg1"/>
        </a:solidFill>
        <a:effectLst/>
      </p:bgPr>
    </p:bg>
    <p:spTree>
      <p:nvGrpSpPr>
        <p:cNvPr id="1" name=""/>
        <p:cNvGrpSpPr/>
        <p:nvPr/>
      </p:nvGrpSpPr>
      <p:grpSpPr>
        <a:xfrm>
          <a:off x="0" y="0"/>
          <a:ext cx="0" cy="0"/>
          <a:chOff x="0" y="0"/>
          <a:chExt cx="0" cy="0"/>
        </a:xfrm>
      </p:grpSpPr>
      <p:sp>
        <p:nvSpPr>
          <p:cNvPr id="6" name="Pladsholder til billede 2">
            <a:extLst>
              <a:ext uri="{FF2B5EF4-FFF2-40B4-BE49-F238E27FC236}">
                <a16:creationId xmlns:a16="http://schemas.microsoft.com/office/drawing/2014/main" id="{0005780D-188D-4860-A914-45B9E4BE157C}"/>
              </a:ext>
            </a:extLst>
          </p:cNvPr>
          <p:cNvSpPr>
            <a:spLocks noGrp="1"/>
          </p:cNvSpPr>
          <p:nvPr>
            <p:ph type="pic" sz="quarter" idx="11" hasCustomPrompt="1"/>
          </p:nvPr>
        </p:nvSpPr>
        <p:spPr>
          <a:xfrm>
            <a:off x="0" y="0"/>
            <a:ext cx="12192000" cy="6858000"/>
          </a:xfrm>
        </p:spPr>
        <p:txBody>
          <a:bodyPr/>
          <a:lstStyle>
            <a:lvl1pPr marL="0" indent="0" algn="ctr">
              <a:lnSpc>
                <a:spcPct val="100000"/>
              </a:lnSpc>
              <a:buNone/>
              <a:defRPr sz="1400">
                <a:solidFill>
                  <a:srgbClr val="001F33"/>
                </a:solidFill>
                <a:latin typeface="+mn-lt"/>
              </a:defRPr>
            </a:lvl1pPr>
          </a:lstStyle>
          <a:p>
            <a:br>
              <a:rPr lang="da-DK" dirty="0"/>
            </a:br>
            <a:r>
              <a:rPr lang="da-DK" dirty="0"/>
              <a:t>Her kan der indsættes et baggrundsbillede. </a:t>
            </a:r>
            <a:br>
              <a:rPr lang="da-DK" dirty="0"/>
            </a:br>
            <a:r>
              <a:rPr lang="da-DK" dirty="0"/>
              <a:t>Klik på ikonet for at indsætte</a:t>
            </a:r>
          </a:p>
        </p:txBody>
      </p:sp>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tx1"/>
                </a:solidFill>
              </a:defRPr>
            </a:lvl1pPr>
          </a:lstStyle>
          <a:p>
            <a:r>
              <a:rPr lang="da-DK" dirty="0"/>
              <a:t>Her kan der stå en lidt længere titel på tre linjer </a:t>
            </a:r>
          </a:p>
        </p:txBody>
      </p:sp>
      <p:sp>
        <p:nvSpPr>
          <p:cNvPr id="4" name="Pladsholder til tekst 4">
            <a:extLst>
              <a:ext uri="{FF2B5EF4-FFF2-40B4-BE49-F238E27FC236}">
                <a16:creationId xmlns:a16="http://schemas.microsoft.com/office/drawing/2014/main" id="{4102690F-CF9E-4C88-9792-F635E3955B6E}"/>
              </a:ext>
            </a:extLst>
          </p:cNvPr>
          <p:cNvSpPr txBox="1">
            <a:spLocks/>
          </p:cNvSpPr>
          <p:nvPr userDrawn="1"/>
        </p:nvSpPr>
        <p:spPr>
          <a:xfrm>
            <a:off x="635320"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sz="1200" b="0" i="0" dirty="0">
                <a:solidFill>
                  <a:schemeClr val="tx1"/>
                </a:solidFill>
                <a:latin typeface="Segoe UI Semilight" panose="020B0402040204020203" pitchFamily="34" charset="0"/>
                <a:cs typeface="Segoe UI Semilight" panose="020B0402040204020203" pitchFamily="34" charset="0"/>
              </a:rPr>
              <a:t>Indenrigs- og Sundhedsministeriet</a:t>
            </a:r>
          </a:p>
          <a:p>
            <a:endParaRPr lang="da-DK" sz="1200" b="0" i="0" dirty="0">
              <a:solidFill>
                <a:schemeClr val="tx1"/>
              </a:solidFill>
              <a:latin typeface="+mj-lt"/>
              <a:cs typeface="Poppins Light" pitchFamily="2" charset="77"/>
            </a:endParaRPr>
          </a:p>
        </p:txBody>
      </p:sp>
      <p:pic>
        <p:nvPicPr>
          <p:cNvPr id="2" name="Grafik 1">
            <a:extLst>
              <a:ext uri="{FF2B5EF4-FFF2-40B4-BE49-F238E27FC236}">
                <a16:creationId xmlns:a16="http://schemas.microsoft.com/office/drawing/2014/main" id="{A15C902F-5880-56A3-34ED-97C74DB2CA1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
        <p:nvSpPr>
          <p:cNvPr id="8" name="Date_GeneralDate">
            <a:extLst>
              <a:ext uri="{FF2B5EF4-FFF2-40B4-BE49-F238E27FC236}">
                <a16:creationId xmlns:a16="http://schemas.microsoft.com/office/drawing/2014/main" id="{CB525DD3-1804-444C-B703-78AAB11F4752}"/>
              </a:ext>
            </a:extLst>
          </p:cNvPr>
          <p:cNvSpPr>
            <a:spLocks noGrp="1"/>
          </p:cNvSpPr>
          <p:nvPr>
            <p:ph type="dt" sz="half" idx="10"/>
          </p:nvPr>
        </p:nvSpPr>
        <p:spPr>
          <a:xfrm>
            <a:off x="636323" y="5711613"/>
            <a:ext cx="3369548" cy="180000"/>
          </a:xfrm>
          <a:prstGeom prst="rect">
            <a:avLst/>
          </a:prstGeom>
        </p:spPr>
        <p:txBody>
          <a:bodyPr/>
          <a:lstStyle>
            <a:lvl1pPr>
              <a:defRPr lang="en-GB" sz="1200" b="1" i="0" dirty="0">
                <a:solidFill>
                  <a:schemeClr val="tx1"/>
                </a:solidFill>
                <a:latin typeface="+mj-lt"/>
                <a:cs typeface="Poppins" pitchFamily="2" charset="77"/>
              </a:defRPr>
            </a:lvl1pPr>
          </a:lstStyle>
          <a:p>
            <a:fld id="{74038226-5974-4A21-9E7E-FF84A872F3F6}" type="datetime2">
              <a:rPr lang="da-DK" smtClean="0"/>
              <a:pPr/>
              <a:t>16. juni 2026</a:t>
            </a:fld>
            <a:endParaRPr lang="da-DK"/>
          </a:p>
        </p:txBody>
      </p:sp>
    </p:spTree>
    <p:extLst>
      <p:ext uri="{BB962C8B-B14F-4D97-AF65-F5344CB8AC3E}">
        <p14:creationId xmlns:p14="http://schemas.microsoft.com/office/powerpoint/2010/main" val="2689777748"/>
      </p:ext>
    </p:extLst>
  </p:cSld>
  <p:clrMapOvr>
    <a:masterClrMapping/>
  </p:clrMapOvr>
  <p:extLst>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Rapport: To indhold + underoverskrifter">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67B97B6F-A1F4-480F-8F9C-813CBA94A666}"/>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tekst 6">
            <a:extLst>
              <a:ext uri="{FF2B5EF4-FFF2-40B4-BE49-F238E27FC236}">
                <a16:creationId xmlns:a16="http://schemas.microsoft.com/office/drawing/2014/main" id="{2AB0C3F1-1A6A-472C-88F8-B95E0069A36F}"/>
              </a:ext>
            </a:extLst>
          </p:cNvPr>
          <p:cNvSpPr>
            <a:spLocks noGrp="1"/>
          </p:cNvSpPr>
          <p:nvPr>
            <p:ph type="body" sz="quarter" idx="10" hasCustomPrompt="1"/>
          </p:nvPr>
        </p:nvSpPr>
        <p:spPr>
          <a:xfrm>
            <a:off x="695325" y="2168525"/>
            <a:ext cx="5221288" cy="3954463"/>
          </a:xfrm>
          <a:prstGeom prst="rect">
            <a:avLst/>
          </a:prstGeom>
        </p:spPr>
        <p:txBody>
          <a:bodyPr>
            <a:normAutofit/>
          </a:bodyPr>
          <a:lstStyle>
            <a:lvl1pPr marL="0" indent="0">
              <a:buNone/>
              <a:defRPr sz="1600"/>
            </a:lvl1pPr>
          </a:lstStyle>
          <a:p>
            <a:pPr lvl="0"/>
            <a:r>
              <a:rPr lang="da-DK" dirty="0"/>
              <a:t>Her kan der stå en tekst i to spalter</a:t>
            </a:r>
          </a:p>
        </p:txBody>
      </p:sp>
      <p:sp>
        <p:nvSpPr>
          <p:cNvPr id="4" name="Pladsholder til tekst 10">
            <a:extLst>
              <a:ext uri="{FF2B5EF4-FFF2-40B4-BE49-F238E27FC236}">
                <a16:creationId xmlns:a16="http://schemas.microsoft.com/office/drawing/2014/main" id="{77CB5083-7DA1-4AAB-92A8-17C9A5E93B9E}"/>
              </a:ext>
            </a:extLst>
          </p:cNvPr>
          <p:cNvSpPr>
            <a:spLocks noGrp="1"/>
          </p:cNvSpPr>
          <p:nvPr>
            <p:ph type="body" sz="quarter" idx="30" hasCustomPrompt="1"/>
          </p:nvPr>
        </p:nvSpPr>
        <p:spPr>
          <a:xfrm>
            <a:off x="695325" y="1808163"/>
            <a:ext cx="5221288" cy="295941"/>
          </a:xfrm>
        </p:spPr>
        <p:txBody>
          <a:bodyPr/>
          <a:lstStyle>
            <a:lvl1pPr marL="0" indent="0">
              <a:buNone/>
              <a:defRPr sz="1800">
                <a:latin typeface="+mj-lt"/>
                <a:cs typeface="Poppins SemiBold" panose="00000700000000000000" pitchFamily="2" charset="0"/>
              </a:defRPr>
            </a:lvl1pPr>
          </a:lstStyle>
          <a:p>
            <a:pPr lvl="0"/>
            <a:r>
              <a:rPr lang="da-DK" dirty="0"/>
              <a:t>Her kan der stå en undertitel</a:t>
            </a:r>
          </a:p>
        </p:txBody>
      </p:sp>
      <p:sp>
        <p:nvSpPr>
          <p:cNvPr id="5" name="Pladsholder til tekst 6">
            <a:extLst>
              <a:ext uri="{FF2B5EF4-FFF2-40B4-BE49-F238E27FC236}">
                <a16:creationId xmlns:a16="http://schemas.microsoft.com/office/drawing/2014/main" id="{F2355573-608D-474F-A582-B7D056551729}"/>
              </a:ext>
            </a:extLst>
          </p:cNvPr>
          <p:cNvSpPr>
            <a:spLocks noGrp="1"/>
          </p:cNvSpPr>
          <p:nvPr>
            <p:ph type="body" sz="quarter" idx="31" hasCustomPrompt="1"/>
          </p:nvPr>
        </p:nvSpPr>
        <p:spPr>
          <a:xfrm>
            <a:off x="6275387" y="2168525"/>
            <a:ext cx="5221288" cy="3954463"/>
          </a:xfrm>
          <a:prstGeom prst="rect">
            <a:avLst/>
          </a:prstGeom>
        </p:spPr>
        <p:txBody>
          <a:bodyPr>
            <a:normAutofit/>
          </a:bodyPr>
          <a:lstStyle>
            <a:lvl1pPr marL="0" indent="0">
              <a:buNone/>
              <a:defRPr sz="1600"/>
            </a:lvl1pPr>
          </a:lstStyle>
          <a:p>
            <a:pPr lvl="0"/>
            <a:r>
              <a:rPr lang="da-DK" dirty="0"/>
              <a:t>Her kan der stå en tekst i to spalter</a:t>
            </a:r>
          </a:p>
        </p:txBody>
      </p:sp>
      <p:sp>
        <p:nvSpPr>
          <p:cNvPr id="6" name="Pladsholder til tekst 10">
            <a:extLst>
              <a:ext uri="{FF2B5EF4-FFF2-40B4-BE49-F238E27FC236}">
                <a16:creationId xmlns:a16="http://schemas.microsoft.com/office/drawing/2014/main" id="{E5ABC57B-A78C-4F08-AEB0-AE0E834048F5}"/>
              </a:ext>
            </a:extLst>
          </p:cNvPr>
          <p:cNvSpPr>
            <a:spLocks noGrp="1"/>
          </p:cNvSpPr>
          <p:nvPr>
            <p:ph type="body" sz="quarter" idx="32" hasCustomPrompt="1"/>
          </p:nvPr>
        </p:nvSpPr>
        <p:spPr>
          <a:xfrm>
            <a:off x="6275387" y="1808163"/>
            <a:ext cx="5221288" cy="295941"/>
          </a:xfrm>
        </p:spPr>
        <p:txBody>
          <a:bodyPr/>
          <a:lstStyle>
            <a:lvl1pPr marL="0" indent="0">
              <a:buNone/>
              <a:defRPr sz="1800">
                <a:latin typeface="+mj-lt"/>
                <a:cs typeface="Poppins SemiBold" panose="00000700000000000000" pitchFamily="2" charset="0"/>
              </a:defRPr>
            </a:lvl1pPr>
          </a:lstStyle>
          <a:p>
            <a:pPr lvl="0"/>
            <a:r>
              <a:rPr lang="da-DK" dirty="0"/>
              <a:t>Her kan der stå en undertitel</a:t>
            </a:r>
          </a:p>
        </p:txBody>
      </p:sp>
      <p:sp>
        <p:nvSpPr>
          <p:cNvPr id="7" name="Pladsholder til slidenummer 1">
            <a:extLst>
              <a:ext uri="{FF2B5EF4-FFF2-40B4-BE49-F238E27FC236}">
                <a16:creationId xmlns:a16="http://schemas.microsoft.com/office/drawing/2014/main" id="{D5653EFD-4D03-5D8D-F4E9-C4397FA50B8B}"/>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64051111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Rapport: 2 indhold minus overskrift">
    <p:spTree>
      <p:nvGrpSpPr>
        <p:cNvPr id="1" name=""/>
        <p:cNvGrpSpPr/>
        <p:nvPr/>
      </p:nvGrpSpPr>
      <p:grpSpPr>
        <a:xfrm>
          <a:off x="0" y="0"/>
          <a:ext cx="0" cy="0"/>
          <a:chOff x="0" y="0"/>
          <a:chExt cx="0" cy="0"/>
        </a:xfrm>
      </p:grpSpPr>
      <p:sp>
        <p:nvSpPr>
          <p:cNvPr id="4" name="Pladsholder til tekst 6">
            <a:extLst>
              <a:ext uri="{FF2B5EF4-FFF2-40B4-BE49-F238E27FC236}">
                <a16:creationId xmlns:a16="http://schemas.microsoft.com/office/drawing/2014/main" id="{28F4010F-F7B4-4E7A-93FF-981D336C4888}"/>
              </a:ext>
            </a:extLst>
          </p:cNvPr>
          <p:cNvSpPr>
            <a:spLocks noGrp="1"/>
          </p:cNvSpPr>
          <p:nvPr>
            <p:ph type="body" sz="quarter" idx="11" hasCustomPrompt="1"/>
          </p:nvPr>
        </p:nvSpPr>
        <p:spPr>
          <a:xfrm>
            <a:off x="6275391" y="620713"/>
            <a:ext cx="5221288" cy="5502275"/>
          </a:xfrm>
          <a:prstGeom prst="rect">
            <a:avLst/>
          </a:prstGeom>
        </p:spPr>
        <p:txBody>
          <a:bodyPr>
            <a:normAutofit/>
          </a:bodyPr>
          <a:lstStyle>
            <a:lvl1pPr marL="0" indent="0">
              <a:buFontTx/>
              <a:buNone/>
              <a:defRPr sz="1600"/>
            </a:lvl1pPr>
          </a:lstStyle>
          <a:p>
            <a:pPr lvl="0"/>
            <a:r>
              <a:rPr lang="da-DK" dirty="0"/>
              <a:t>Her kan der stå en tekst i to spalter</a:t>
            </a:r>
          </a:p>
        </p:txBody>
      </p:sp>
      <p:sp>
        <p:nvSpPr>
          <p:cNvPr id="5" name="Pladsholder til tekst 6">
            <a:extLst>
              <a:ext uri="{FF2B5EF4-FFF2-40B4-BE49-F238E27FC236}">
                <a16:creationId xmlns:a16="http://schemas.microsoft.com/office/drawing/2014/main" id="{B9F4124C-09FD-4F1F-AA7E-DBD42E4DDC31}"/>
              </a:ext>
            </a:extLst>
          </p:cNvPr>
          <p:cNvSpPr>
            <a:spLocks noGrp="1"/>
          </p:cNvSpPr>
          <p:nvPr>
            <p:ph type="body" sz="quarter" idx="12" hasCustomPrompt="1"/>
          </p:nvPr>
        </p:nvSpPr>
        <p:spPr>
          <a:xfrm>
            <a:off x="695325" y="620712"/>
            <a:ext cx="5221288" cy="5502275"/>
          </a:xfrm>
          <a:prstGeom prst="rect">
            <a:avLst/>
          </a:prstGeom>
        </p:spPr>
        <p:txBody>
          <a:bodyPr>
            <a:normAutofit/>
          </a:bodyPr>
          <a:lstStyle>
            <a:lvl1pPr marL="0" indent="0">
              <a:buFontTx/>
              <a:buNone/>
              <a:defRPr sz="1600"/>
            </a:lvl1pPr>
          </a:lstStyle>
          <a:p>
            <a:pPr lvl="0"/>
            <a:r>
              <a:rPr lang="da-DK" dirty="0"/>
              <a:t>Her kan der stå en tekst i to spalter</a:t>
            </a:r>
          </a:p>
        </p:txBody>
      </p:sp>
      <p:sp>
        <p:nvSpPr>
          <p:cNvPr id="2" name="Pladsholder til slidenummer 1">
            <a:extLst>
              <a:ext uri="{FF2B5EF4-FFF2-40B4-BE49-F238E27FC236}">
                <a16:creationId xmlns:a16="http://schemas.microsoft.com/office/drawing/2014/main" id="{3758058D-4DFA-102D-CD1F-EDA1D506BD03}"/>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66615220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Rapport: Tre indhold">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20B4EFF1-93B1-4C76-85CE-E1191EFC190D}"/>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tekst 6">
            <a:extLst>
              <a:ext uri="{FF2B5EF4-FFF2-40B4-BE49-F238E27FC236}">
                <a16:creationId xmlns:a16="http://schemas.microsoft.com/office/drawing/2014/main" id="{9F4A103A-6920-4FD7-95E9-22F2EF9CF86A}"/>
              </a:ext>
            </a:extLst>
          </p:cNvPr>
          <p:cNvSpPr>
            <a:spLocks noGrp="1"/>
          </p:cNvSpPr>
          <p:nvPr>
            <p:ph type="body" sz="quarter" idx="10" hasCustomPrompt="1"/>
          </p:nvPr>
        </p:nvSpPr>
        <p:spPr>
          <a:xfrm>
            <a:off x="695325" y="1808163"/>
            <a:ext cx="3384550" cy="4314825"/>
          </a:xfrm>
          <a:prstGeom prst="rect">
            <a:avLst/>
          </a:prstGeom>
        </p:spPr>
        <p:txBody>
          <a:bodyPr>
            <a:normAutofit/>
          </a:bodyPr>
          <a:lstStyle>
            <a:lvl1pPr marL="0" indent="0">
              <a:buNone/>
              <a:defRPr sz="1600">
                <a:latin typeface="Segoe UI Semilight" panose="020B0402040204020203" pitchFamily="34" charset="0"/>
                <a:cs typeface="Segoe UI Semilight" panose="020B0402040204020203" pitchFamily="34" charset="0"/>
              </a:defRPr>
            </a:lvl1pPr>
          </a:lstStyle>
          <a:p>
            <a:pPr lvl="0"/>
            <a:r>
              <a:rPr lang="da-DK" dirty="0"/>
              <a:t>Her kan der stå en tekst i tre spalter</a:t>
            </a:r>
          </a:p>
        </p:txBody>
      </p:sp>
      <p:sp>
        <p:nvSpPr>
          <p:cNvPr id="4" name="Pladsholder til tekst 6">
            <a:extLst>
              <a:ext uri="{FF2B5EF4-FFF2-40B4-BE49-F238E27FC236}">
                <a16:creationId xmlns:a16="http://schemas.microsoft.com/office/drawing/2014/main" id="{D1227024-5D35-4C94-BAD8-70DCF0D3F246}"/>
              </a:ext>
            </a:extLst>
          </p:cNvPr>
          <p:cNvSpPr>
            <a:spLocks noGrp="1"/>
          </p:cNvSpPr>
          <p:nvPr>
            <p:ph type="body" sz="quarter" idx="11" hasCustomPrompt="1"/>
          </p:nvPr>
        </p:nvSpPr>
        <p:spPr>
          <a:xfrm>
            <a:off x="4403725" y="1808163"/>
            <a:ext cx="3384550" cy="4314825"/>
          </a:xfrm>
          <a:prstGeom prst="rect">
            <a:avLst/>
          </a:prstGeom>
        </p:spPr>
        <p:txBody>
          <a:bodyPr>
            <a:normAutofit/>
          </a:bodyPr>
          <a:lstStyle>
            <a:lvl1pPr marL="0" indent="0">
              <a:buNone/>
              <a:defRPr sz="1600">
                <a:latin typeface="Segoe UI Semilight" panose="020B0402040204020203" pitchFamily="34" charset="0"/>
                <a:cs typeface="Segoe UI Semilight" panose="020B0402040204020203" pitchFamily="34" charset="0"/>
              </a:defRPr>
            </a:lvl1pPr>
          </a:lstStyle>
          <a:p>
            <a:pPr lvl="0"/>
            <a:r>
              <a:rPr lang="da-DK" dirty="0"/>
              <a:t>Her kan der stå en tekst i tre spalter</a:t>
            </a:r>
          </a:p>
        </p:txBody>
      </p:sp>
      <p:sp>
        <p:nvSpPr>
          <p:cNvPr id="5" name="Pladsholder til tekst 6">
            <a:extLst>
              <a:ext uri="{FF2B5EF4-FFF2-40B4-BE49-F238E27FC236}">
                <a16:creationId xmlns:a16="http://schemas.microsoft.com/office/drawing/2014/main" id="{EC4B0273-F16E-4E89-B2B8-8676016F90B6}"/>
              </a:ext>
            </a:extLst>
          </p:cNvPr>
          <p:cNvSpPr>
            <a:spLocks noGrp="1"/>
          </p:cNvSpPr>
          <p:nvPr>
            <p:ph type="body" sz="quarter" idx="12" hasCustomPrompt="1"/>
          </p:nvPr>
        </p:nvSpPr>
        <p:spPr>
          <a:xfrm>
            <a:off x="8112125" y="1814513"/>
            <a:ext cx="3384550" cy="4314825"/>
          </a:xfrm>
          <a:prstGeom prst="rect">
            <a:avLst/>
          </a:prstGeom>
        </p:spPr>
        <p:txBody>
          <a:bodyPr>
            <a:normAutofit/>
          </a:bodyPr>
          <a:lstStyle>
            <a:lvl1pPr marL="0" indent="0">
              <a:buNone/>
              <a:defRPr sz="1600">
                <a:latin typeface="Segoe UI Semilight" panose="020B0402040204020203" pitchFamily="34" charset="0"/>
                <a:cs typeface="Segoe UI Semilight" panose="020B0402040204020203" pitchFamily="34" charset="0"/>
              </a:defRPr>
            </a:lvl1pPr>
          </a:lstStyle>
          <a:p>
            <a:pPr lvl="0"/>
            <a:r>
              <a:rPr lang="da-DK" dirty="0"/>
              <a:t>Her kan der stå en tekst i tre spalter</a:t>
            </a:r>
          </a:p>
        </p:txBody>
      </p:sp>
      <p:sp>
        <p:nvSpPr>
          <p:cNvPr id="6" name="Pladsholder til slidenummer 1">
            <a:extLst>
              <a:ext uri="{FF2B5EF4-FFF2-40B4-BE49-F238E27FC236}">
                <a16:creationId xmlns:a16="http://schemas.microsoft.com/office/drawing/2014/main" id="{39695FEB-D434-65A7-CCDE-87183661957A}"/>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427185897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Rapport: Fire indhold">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20B4EFF1-93B1-4C76-85CE-E1191EFC190D}"/>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12" name="Pladsholder til tekst 6">
            <a:extLst>
              <a:ext uri="{FF2B5EF4-FFF2-40B4-BE49-F238E27FC236}">
                <a16:creationId xmlns:a16="http://schemas.microsoft.com/office/drawing/2014/main" id="{4483E7FE-5817-41C9-AA79-B47FE1B31365}"/>
              </a:ext>
            </a:extLst>
          </p:cNvPr>
          <p:cNvSpPr>
            <a:spLocks noGrp="1"/>
          </p:cNvSpPr>
          <p:nvPr>
            <p:ph type="body" sz="quarter" idx="10" hasCustomPrompt="1"/>
          </p:nvPr>
        </p:nvSpPr>
        <p:spPr>
          <a:xfrm>
            <a:off x="695325" y="1808163"/>
            <a:ext cx="2443698" cy="4314825"/>
          </a:xfrm>
          <a:prstGeom prst="rect">
            <a:avLst/>
          </a:prstGeom>
        </p:spPr>
        <p:txBody>
          <a:bodyPr>
            <a:normAutofit/>
          </a:bodyPr>
          <a:lstStyle>
            <a:lvl1pPr marL="0" indent="0">
              <a:buNone/>
              <a:defRPr sz="1600"/>
            </a:lvl1pPr>
          </a:lstStyle>
          <a:p>
            <a:pPr lvl="0"/>
            <a:r>
              <a:rPr lang="da-DK" dirty="0"/>
              <a:t>Her kan der stå en tekst i fire spalter</a:t>
            </a:r>
          </a:p>
        </p:txBody>
      </p:sp>
      <p:sp>
        <p:nvSpPr>
          <p:cNvPr id="14" name="Pladsholder til tekst 6">
            <a:extLst>
              <a:ext uri="{FF2B5EF4-FFF2-40B4-BE49-F238E27FC236}">
                <a16:creationId xmlns:a16="http://schemas.microsoft.com/office/drawing/2014/main" id="{2A3020CC-2E82-40C2-84E2-9AE4612A2CF9}"/>
              </a:ext>
            </a:extLst>
          </p:cNvPr>
          <p:cNvSpPr>
            <a:spLocks noGrp="1"/>
          </p:cNvSpPr>
          <p:nvPr>
            <p:ph type="body" sz="quarter" idx="11" hasCustomPrompt="1"/>
          </p:nvPr>
        </p:nvSpPr>
        <p:spPr>
          <a:xfrm>
            <a:off x="3472915" y="1808162"/>
            <a:ext cx="2443698" cy="4314825"/>
          </a:xfrm>
          <a:prstGeom prst="rect">
            <a:avLst/>
          </a:prstGeom>
        </p:spPr>
        <p:txBody>
          <a:bodyPr>
            <a:normAutofit/>
          </a:bodyPr>
          <a:lstStyle>
            <a:lvl1pPr marL="0" indent="0">
              <a:buNone/>
              <a:defRPr sz="1600"/>
            </a:lvl1pPr>
          </a:lstStyle>
          <a:p>
            <a:pPr lvl="0"/>
            <a:r>
              <a:rPr lang="da-DK" dirty="0"/>
              <a:t>Her kan der stå en tekst i fire spalter</a:t>
            </a:r>
          </a:p>
        </p:txBody>
      </p:sp>
      <p:sp>
        <p:nvSpPr>
          <p:cNvPr id="15" name="Pladsholder til tekst 6">
            <a:extLst>
              <a:ext uri="{FF2B5EF4-FFF2-40B4-BE49-F238E27FC236}">
                <a16:creationId xmlns:a16="http://schemas.microsoft.com/office/drawing/2014/main" id="{A79A8DEF-8538-445D-9FBA-F8BD706E1133}"/>
              </a:ext>
            </a:extLst>
          </p:cNvPr>
          <p:cNvSpPr>
            <a:spLocks noGrp="1"/>
          </p:cNvSpPr>
          <p:nvPr>
            <p:ph type="body" sz="quarter" idx="12" hasCustomPrompt="1"/>
          </p:nvPr>
        </p:nvSpPr>
        <p:spPr>
          <a:xfrm>
            <a:off x="6279660" y="1808163"/>
            <a:ext cx="2443698" cy="4314825"/>
          </a:xfrm>
          <a:prstGeom prst="rect">
            <a:avLst/>
          </a:prstGeom>
        </p:spPr>
        <p:txBody>
          <a:bodyPr>
            <a:normAutofit/>
          </a:bodyPr>
          <a:lstStyle>
            <a:lvl1pPr marL="0" indent="0">
              <a:buNone/>
              <a:defRPr sz="1600"/>
            </a:lvl1pPr>
          </a:lstStyle>
          <a:p>
            <a:pPr lvl="0"/>
            <a:r>
              <a:rPr lang="da-DK" dirty="0"/>
              <a:t>Her kan der stå en tekst i fire spalter</a:t>
            </a:r>
          </a:p>
        </p:txBody>
      </p:sp>
      <p:sp>
        <p:nvSpPr>
          <p:cNvPr id="16" name="Pladsholder til tekst 6">
            <a:extLst>
              <a:ext uri="{FF2B5EF4-FFF2-40B4-BE49-F238E27FC236}">
                <a16:creationId xmlns:a16="http://schemas.microsoft.com/office/drawing/2014/main" id="{FCD00DED-9539-4042-9E1B-BC74D101BD3B}"/>
              </a:ext>
            </a:extLst>
          </p:cNvPr>
          <p:cNvSpPr>
            <a:spLocks noGrp="1"/>
          </p:cNvSpPr>
          <p:nvPr>
            <p:ph type="body" sz="quarter" idx="13" hasCustomPrompt="1"/>
          </p:nvPr>
        </p:nvSpPr>
        <p:spPr>
          <a:xfrm>
            <a:off x="9052977" y="1808161"/>
            <a:ext cx="2443698" cy="4314825"/>
          </a:xfrm>
          <a:prstGeom prst="rect">
            <a:avLst/>
          </a:prstGeom>
        </p:spPr>
        <p:txBody>
          <a:bodyPr>
            <a:normAutofit/>
          </a:bodyPr>
          <a:lstStyle>
            <a:lvl1pPr marL="0" indent="0">
              <a:buNone/>
              <a:defRPr sz="1600"/>
            </a:lvl1pPr>
          </a:lstStyle>
          <a:p>
            <a:pPr lvl="0"/>
            <a:r>
              <a:rPr lang="da-DK" dirty="0"/>
              <a:t>Her kan der stå en tekst i fire spalter</a:t>
            </a:r>
          </a:p>
        </p:txBody>
      </p:sp>
      <p:sp>
        <p:nvSpPr>
          <p:cNvPr id="3" name="Pladsholder til slidenummer 1">
            <a:extLst>
              <a:ext uri="{FF2B5EF4-FFF2-40B4-BE49-F238E27FC236}">
                <a16:creationId xmlns:a16="http://schemas.microsoft.com/office/drawing/2014/main" id="{CE1D448E-1C98-176A-8B39-31B80DE81D69}"/>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97215980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A. To søjler + ikon + tekst">
    <p:bg>
      <p:bgPr>
        <a:solidFill>
          <a:schemeClr val="bg1"/>
        </a:solidFill>
        <a:effectLst/>
      </p:bgPr>
    </p:bg>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D61394CB-12BA-6DFE-962B-4BC909C39F0C}"/>
              </a:ext>
            </a:extLst>
          </p:cNvPr>
          <p:cNvSpPr/>
          <p:nvPr userDrawn="1"/>
        </p:nvSpPr>
        <p:spPr>
          <a:xfrm>
            <a:off x="6096000" y="0"/>
            <a:ext cx="6096001"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2" name="Rektangel 11">
            <a:extLst>
              <a:ext uri="{FF2B5EF4-FFF2-40B4-BE49-F238E27FC236}">
                <a16:creationId xmlns:a16="http://schemas.microsoft.com/office/drawing/2014/main" id="{AD8CA65E-FD59-C46E-9FCD-F48FC2CE23F1}"/>
              </a:ext>
            </a:extLst>
          </p:cNvPr>
          <p:cNvSpPr/>
          <p:nvPr userDrawn="1"/>
        </p:nvSpPr>
        <p:spPr>
          <a:xfrm>
            <a:off x="-2" y="0"/>
            <a:ext cx="6096001"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7" name="Pladsholder til indhold 32">
            <a:extLst>
              <a:ext uri="{FF2B5EF4-FFF2-40B4-BE49-F238E27FC236}">
                <a16:creationId xmlns:a16="http://schemas.microsoft.com/office/drawing/2014/main" id="{436501DB-232E-9B27-450B-18FE8621D56F}"/>
              </a:ext>
            </a:extLst>
          </p:cNvPr>
          <p:cNvSpPr>
            <a:spLocks noGrp="1"/>
          </p:cNvSpPr>
          <p:nvPr>
            <p:ph sz="quarter" idx="12" hasCustomPrompt="1"/>
          </p:nvPr>
        </p:nvSpPr>
        <p:spPr>
          <a:xfrm>
            <a:off x="2292348" y="2103438"/>
            <a:ext cx="1511300" cy="1146175"/>
          </a:xfrm>
          <a:prstGeom prst="rect">
            <a:avLst/>
          </a:prstGeom>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28" name="Pladsholder til tekst 20">
            <a:extLst>
              <a:ext uri="{FF2B5EF4-FFF2-40B4-BE49-F238E27FC236}">
                <a16:creationId xmlns:a16="http://schemas.microsoft.com/office/drawing/2014/main" id="{F9E876CB-9C9E-5D74-4340-2D1B0D06A3B3}"/>
              </a:ext>
            </a:extLst>
          </p:cNvPr>
          <p:cNvSpPr>
            <a:spLocks noGrp="1"/>
          </p:cNvSpPr>
          <p:nvPr>
            <p:ph type="body" sz="quarter" idx="10" hasCustomPrompt="1"/>
          </p:nvPr>
        </p:nvSpPr>
        <p:spPr>
          <a:xfrm>
            <a:off x="1659921" y="3547271"/>
            <a:ext cx="2776154"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31" name="Pladsholder til tekst 3">
            <a:extLst>
              <a:ext uri="{FF2B5EF4-FFF2-40B4-BE49-F238E27FC236}">
                <a16:creationId xmlns:a16="http://schemas.microsoft.com/office/drawing/2014/main" id="{5C3449B8-3D6D-3066-A655-50628DFB28B9}"/>
              </a:ext>
            </a:extLst>
          </p:cNvPr>
          <p:cNvSpPr>
            <a:spLocks noGrp="1"/>
          </p:cNvSpPr>
          <p:nvPr>
            <p:ph type="body" sz="quarter" idx="22" hasCustomPrompt="1"/>
          </p:nvPr>
        </p:nvSpPr>
        <p:spPr>
          <a:xfrm>
            <a:off x="1787609" y="3926699"/>
            <a:ext cx="2520779"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a:t>
            </a:r>
            <a:br>
              <a:rPr lang="da-DK" dirty="0"/>
            </a:br>
            <a:r>
              <a:rPr lang="da-DK" dirty="0"/>
              <a:t>skrives en kort tekst</a:t>
            </a:r>
          </a:p>
        </p:txBody>
      </p:sp>
      <p:sp>
        <p:nvSpPr>
          <p:cNvPr id="18" name="Pladsholder til indhold 32">
            <a:extLst>
              <a:ext uri="{FF2B5EF4-FFF2-40B4-BE49-F238E27FC236}">
                <a16:creationId xmlns:a16="http://schemas.microsoft.com/office/drawing/2014/main" id="{57E64100-7549-5029-5B66-0D240487B014}"/>
              </a:ext>
            </a:extLst>
          </p:cNvPr>
          <p:cNvSpPr>
            <a:spLocks noGrp="1"/>
          </p:cNvSpPr>
          <p:nvPr>
            <p:ph sz="quarter" idx="23" hasCustomPrompt="1"/>
          </p:nvPr>
        </p:nvSpPr>
        <p:spPr>
          <a:xfrm>
            <a:off x="8388351" y="2104948"/>
            <a:ext cx="1511300" cy="1146175"/>
          </a:xfrm>
          <a:prstGeom prst="rect">
            <a:avLst/>
          </a:prstGeom>
          <a:noFill/>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19" name="Pladsholder til tekst 20">
            <a:extLst>
              <a:ext uri="{FF2B5EF4-FFF2-40B4-BE49-F238E27FC236}">
                <a16:creationId xmlns:a16="http://schemas.microsoft.com/office/drawing/2014/main" id="{429AB039-3CF0-C348-8C87-439235D04799}"/>
              </a:ext>
            </a:extLst>
          </p:cNvPr>
          <p:cNvSpPr>
            <a:spLocks noGrp="1"/>
          </p:cNvSpPr>
          <p:nvPr>
            <p:ph type="body" sz="quarter" idx="24" hasCustomPrompt="1"/>
          </p:nvPr>
        </p:nvSpPr>
        <p:spPr>
          <a:xfrm>
            <a:off x="7755924" y="3548781"/>
            <a:ext cx="2776154"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20" name="Pladsholder til tekst 3">
            <a:extLst>
              <a:ext uri="{FF2B5EF4-FFF2-40B4-BE49-F238E27FC236}">
                <a16:creationId xmlns:a16="http://schemas.microsoft.com/office/drawing/2014/main" id="{39492635-D0A9-DFF7-9228-C01D9D57D63E}"/>
              </a:ext>
            </a:extLst>
          </p:cNvPr>
          <p:cNvSpPr>
            <a:spLocks noGrp="1"/>
          </p:cNvSpPr>
          <p:nvPr>
            <p:ph type="body" sz="quarter" idx="25" hasCustomPrompt="1"/>
          </p:nvPr>
        </p:nvSpPr>
        <p:spPr>
          <a:xfrm>
            <a:off x="7883612" y="3928209"/>
            <a:ext cx="2520779"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a:t>
            </a:r>
            <a:br>
              <a:rPr lang="da-DK" dirty="0"/>
            </a:br>
            <a:r>
              <a:rPr lang="da-DK" dirty="0"/>
              <a:t>skrives en kort tekst</a:t>
            </a:r>
          </a:p>
        </p:txBody>
      </p:sp>
      <p:sp>
        <p:nvSpPr>
          <p:cNvPr id="11" name="Pladsholder til slidenummer 1">
            <a:extLst>
              <a:ext uri="{FF2B5EF4-FFF2-40B4-BE49-F238E27FC236}">
                <a16:creationId xmlns:a16="http://schemas.microsoft.com/office/drawing/2014/main" id="{0258E947-9CC7-3BDA-3380-6EB92DB0F14E}"/>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000337174"/>
      </p:ext>
    </p:extLst>
  </p:cSld>
  <p:clrMapOvr>
    <a:masterClrMapping/>
  </p:clrMapOvr>
  <p:extLst>
    <p:ext uri="{DCECCB84-F9BA-43D5-87BE-67443E8EF086}">
      <p15:sldGuideLst xmlns:p15="http://schemas.microsoft.com/office/powerpoint/2012/main"/>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B. Tre søjler + ikon + tekst">
    <p:bg>
      <p:bgPr>
        <a:solidFill>
          <a:schemeClr val="bg1"/>
        </a:solidFill>
        <a:effectLst/>
      </p:bgPr>
    </p:bg>
    <p:spTree>
      <p:nvGrpSpPr>
        <p:cNvPr id="1" name=""/>
        <p:cNvGrpSpPr/>
        <p:nvPr/>
      </p:nvGrpSpPr>
      <p:grpSpPr>
        <a:xfrm>
          <a:off x="0" y="0"/>
          <a:ext cx="0" cy="0"/>
          <a:chOff x="0" y="0"/>
          <a:chExt cx="0" cy="0"/>
        </a:xfrm>
      </p:grpSpPr>
      <p:sp>
        <p:nvSpPr>
          <p:cNvPr id="36" name="Rektangel 35">
            <a:extLst>
              <a:ext uri="{FF2B5EF4-FFF2-40B4-BE49-F238E27FC236}">
                <a16:creationId xmlns:a16="http://schemas.microsoft.com/office/drawing/2014/main" id="{B8C5EFD3-9C9F-A4B4-2B7E-B08FA292AA4F}"/>
              </a:ext>
            </a:extLst>
          </p:cNvPr>
          <p:cNvSpPr/>
          <p:nvPr userDrawn="1"/>
        </p:nvSpPr>
        <p:spPr>
          <a:xfrm>
            <a:off x="8128000" y="0"/>
            <a:ext cx="4064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9" name="Rektangel 8">
            <a:extLst>
              <a:ext uri="{FF2B5EF4-FFF2-40B4-BE49-F238E27FC236}">
                <a16:creationId xmlns:a16="http://schemas.microsoft.com/office/drawing/2014/main" id="{A2EBBDE5-228B-62E8-4461-D01D1D53571F}"/>
              </a:ext>
            </a:extLst>
          </p:cNvPr>
          <p:cNvSpPr/>
          <p:nvPr userDrawn="1"/>
        </p:nvSpPr>
        <p:spPr>
          <a:xfrm>
            <a:off x="-2" y="0"/>
            <a:ext cx="4064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Rektangel 9">
            <a:extLst>
              <a:ext uri="{FF2B5EF4-FFF2-40B4-BE49-F238E27FC236}">
                <a16:creationId xmlns:a16="http://schemas.microsoft.com/office/drawing/2014/main" id="{C9A23418-8E4D-6131-1F5C-88976C9303F6}"/>
              </a:ext>
            </a:extLst>
          </p:cNvPr>
          <p:cNvSpPr/>
          <p:nvPr userDrawn="1"/>
        </p:nvSpPr>
        <p:spPr>
          <a:xfrm>
            <a:off x="4063998" y="0"/>
            <a:ext cx="4064000"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1" name="Pladsholder til indhold 32">
            <a:extLst>
              <a:ext uri="{FF2B5EF4-FFF2-40B4-BE49-F238E27FC236}">
                <a16:creationId xmlns:a16="http://schemas.microsoft.com/office/drawing/2014/main" id="{CDF834C6-3B2E-19E5-63F6-E0BE887D5CBF}"/>
              </a:ext>
            </a:extLst>
          </p:cNvPr>
          <p:cNvSpPr>
            <a:spLocks noGrp="1"/>
          </p:cNvSpPr>
          <p:nvPr>
            <p:ph sz="quarter" idx="12" hasCustomPrompt="1"/>
          </p:nvPr>
        </p:nvSpPr>
        <p:spPr>
          <a:xfrm>
            <a:off x="1276348" y="2103438"/>
            <a:ext cx="1511300" cy="1146175"/>
          </a:xfrm>
          <a:prstGeom prst="rect">
            <a:avLst/>
          </a:prstGeom>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32" name="Pladsholder til tekst 20">
            <a:extLst>
              <a:ext uri="{FF2B5EF4-FFF2-40B4-BE49-F238E27FC236}">
                <a16:creationId xmlns:a16="http://schemas.microsoft.com/office/drawing/2014/main" id="{6B8D7011-1218-74DD-3DF3-61F2A1AA592E}"/>
              </a:ext>
            </a:extLst>
          </p:cNvPr>
          <p:cNvSpPr>
            <a:spLocks noGrp="1"/>
          </p:cNvSpPr>
          <p:nvPr>
            <p:ph type="body" sz="quarter" idx="10" hasCustomPrompt="1"/>
          </p:nvPr>
        </p:nvSpPr>
        <p:spPr>
          <a:xfrm>
            <a:off x="643921" y="3547271"/>
            <a:ext cx="2776154"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33" name="Pladsholder til tekst 3">
            <a:extLst>
              <a:ext uri="{FF2B5EF4-FFF2-40B4-BE49-F238E27FC236}">
                <a16:creationId xmlns:a16="http://schemas.microsoft.com/office/drawing/2014/main" id="{8AB65FC5-D808-72FE-8BC9-70BD92DAC651}"/>
              </a:ext>
            </a:extLst>
          </p:cNvPr>
          <p:cNvSpPr>
            <a:spLocks noGrp="1"/>
          </p:cNvSpPr>
          <p:nvPr>
            <p:ph type="body" sz="quarter" idx="22" hasCustomPrompt="1"/>
          </p:nvPr>
        </p:nvSpPr>
        <p:spPr>
          <a:xfrm>
            <a:off x="771609" y="3926699"/>
            <a:ext cx="2520779"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a:t>
            </a:r>
            <a:br>
              <a:rPr lang="da-DK" dirty="0"/>
            </a:br>
            <a:r>
              <a:rPr lang="da-DK" dirty="0"/>
              <a:t>skrives en kort tekst</a:t>
            </a:r>
          </a:p>
        </p:txBody>
      </p:sp>
      <p:sp>
        <p:nvSpPr>
          <p:cNvPr id="39" name="Pladsholder til indhold 32">
            <a:extLst>
              <a:ext uri="{FF2B5EF4-FFF2-40B4-BE49-F238E27FC236}">
                <a16:creationId xmlns:a16="http://schemas.microsoft.com/office/drawing/2014/main" id="{5B1010C9-FDE8-1B9B-4022-E344BE6D21D8}"/>
              </a:ext>
            </a:extLst>
          </p:cNvPr>
          <p:cNvSpPr>
            <a:spLocks noGrp="1"/>
          </p:cNvSpPr>
          <p:nvPr>
            <p:ph sz="quarter" idx="23" hasCustomPrompt="1"/>
          </p:nvPr>
        </p:nvSpPr>
        <p:spPr>
          <a:xfrm>
            <a:off x="9404350" y="2103438"/>
            <a:ext cx="1511300" cy="1146175"/>
          </a:xfrm>
          <a:prstGeom prst="rect">
            <a:avLst/>
          </a:prstGeom>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42" name="Pladsholder til tekst 20">
            <a:extLst>
              <a:ext uri="{FF2B5EF4-FFF2-40B4-BE49-F238E27FC236}">
                <a16:creationId xmlns:a16="http://schemas.microsoft.com/office/drawing/2014/main" id="{346F52DA-F7A8-ED88-E36A-F74968B9052D}"/>
              </a:ext>
            </a:extLst>
          </p:cNvPr>
          <p:cNvSpPr>
            <a:spLocks noGrp="1"/>
          </p:cNvSpPr>
          <p:nvPr>
            <p:ph type="body" sz="quarter" idx="24" hasCustomPrompt="1"/>
          </p:nvPr>
        </p:nvSpPr>
        <p:spPr>
          <a:xfrm>
            <a:off x="8771923" y="3547271"/>
            <a:ext cx="2776154"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43" name="Pladsholder til tekst 3">
            <a:extLst>
              <a:ext uri="{FF2B5EF4-FFF2-40B4-BE49-F238E27FC236}">
                <a16:creationId xmlns:a16="http://schemas.microsoft.com/office/drawing/2014/main" id="{88A36592-2F09-94B9-72C6-758E83DD13B7}"/>
              </a:ext>
            </a:extLst>
          </p:cNvPr>
          <p:cNvSpPr>
            <a:spLocks noGrp="1"/>
          </p:cNvSpPr>
          <p:nvPr>
            <p:ph type="body" sz="quarter" idx="25" hasCustomPrompt="1"/>
          </p:nvPr>
        </p:nvSpPr>
        <p:spPr>
          <a:xfrm>
            <a:off x="8899611" y="3926699"/>
            <a:ext cx="2520779"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a:t>
            </a:r>
            <a:br>
              <a:rPr lang="da-DK" dirty="0"/>
            </a:br>
            <a:r>
              <a:rPr lang="da-DK" dirty="0"/>
              <a:t>skrives en kort tekst</a:t>
            </a:r>
          </a:p>
        </p:txBody>
      </p:sp>
      <p:sp>
        <p:nvSpPr>
          <p:cNvPr id="44" name="Pladsholder til indhold 32">
            <a:extLst>
              <a:ext uri="{FF2B5EF4-FFF2-40B4-BE49-F238E27FC236}">
                <a16:creationId xmlns:a16="http://schemas.microsoft.com/office/drawing/2014/main" id="{82D8F12A-EE54-4C54-1741-4FE61B1E81CB}"/>
              </a:ext>
            </a:extLst>
          </p:cNvPr>
          <p:cNvSpPr>
            <a:spLocks noGrp="1"/>
          </p:cNvSpPr>
          <p:nvPr>
            <p:ph sz="quarter" idx="26" hasCustomPrompt="1"/>
          </p:nvPr>
        </p:nvSpPr>
        <p:spPr>
          <a:xfrm>
            <a:off x="5334595" y="2103438"/>
            <a:ext cx="1511300" cy="1146175"/>
          </a:xfrm>
          <a:prstGeom prst="rect">
            <a:avLst/>
          </a:prstGeom>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48" name="Pladsholder til tekst 20">
            <a:extLst>
              <a:ext uri="{FF2B5EF4-FFF2-40B4-BE49-F238E27FC236}">
                <a16:creationId xmlns:a16="http://schemas.microsoft.com/office/drawing/2014/main" id="{B15E8DD1-2825-82BC-7378-2924ADEBA3B5}"/>
              </a:ext>
            </a:extLst>
          </p:cNvPr>
          <p:cNvSpPr>
            <a:spLocks noGrp="1"/>
          </p:cNvSpPr>
          <p:nvPr>
            <p:ph type="body" sz="quarter" idx="27" hasCustomPrompt="1"/>
          </p:nvPr>
        </p:nvSpPr>
        <p:spPr>
          <a:xfrm>
            <a:off x="4702168" y="3547271"/>
            <a:ext cx="2776154"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49" name="Pladsholder til tekst 3">
            <a:extLst>
              <a:ext uri="{FF2B5EF4-FFF2-40B4-BE49-F238E27FC236}">
                <a16:creationId xmlns:a16="http://schemas.microsoft.com/office/drawing/2014/main" id="{728A008E-FEEC-E61C-735A-DF31F2CD3E16}"/>
              </a:ext>
            </a:extLst>
          </p:cNvPr>
          <p:cNvSpPr>
            <a:spLocks noGrp="1"/>
          </p:cNvSpPr>
          <p:nvPr>
            <p:ph type="body" sz="quarter" idx="28" hasCustomPrompt="1"/>
          </p:nvPr>
        </p:nvSpPr>
        <p:spPr>
          <a:xfrm>
            <a:off x="4829856" y="3926699"/>
            <a:ext cx="2520779"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a:t>
            </a:r>
            <a:br>
              <a:rPr lang="da-DK" dirty="0"/>
            </a:br>
            <a:r>
              <a:rPr lang="da-DK" dirty="0"/>
              <a:t>skrives en kort tekst</a:t>
            </a:r>
          </a:p>
        </p:txBody>
      </p:sp>
      <p:sp>
        <p:nvSpPr>
          <p:cNvPr id="15" name="Pladsholder til slidenummer 1">
            <a:extLst>
              <a:ext uri="{FF2B5EF4-FFF2-40B4-BE49-F238E27FC236}">
                <a16:creationId xmlns:a16="http://schemas.microsoft.com/office/drawing/2014/main" id="{AD891D4D-018F-664B-6C7F-5A2374688EA1}"/>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535816644"/>
      </p:ext>
    </p:extLst>
  </p:cSld>
  <p:clrMapOvr>
    <a:masterClrMapping/>
  </p:clrMapOvr>
  <p:extLst>
    <p:ext uri="{DCECCB84-F9BA-43D5-87BE-67443E8EF086}">
      <p15:sldGuideLst xmlns:p15="http://schemas.microsoft.com/office/powerpoint/2012/main"/>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 Tre søjler + ikon + tekst">
    <p:bg>
      <p:bgPr>
        <a:solidFill>
          <a:schemeClr val="bg1"/>
        </a:solidFill>
        <a:effectLst/>
      </p:bgPr>
    </p:bg>
    <p:spTree>
      <p:nvGrpSpPr>
        <p:cNvPr id="1" name=""/>
        <p:cNvGrpSpPr/>
        <p:nvPr/>
      </p:nvGrpSpPr>
      <p:grpSpPr>
        <a:xfrm>
          <a:off x="0" y="0"/>
          <a:ext cx="0" cy="0"/>
          <a:chOff x="0" y="0"/>
          <a:chExt cx="0" cy="0"/>
        </a:xfrm>
      </p:grpSpPr>
      <p:sp>
        <p:nvSpPr>
          <p:cNvPr id="17" name="Rektangel 16">
            <a:extLst>
              <a:ext uri="{FF2B5EF4-FFF2-40B4-BE49-F238E27FC236}">
                <a16:creationId xmlns:a16="http://schemas.microsoft.com/office/drawing/2014/main" id="{30B27B1D-7D86-F587-F5FE-4059E628D6B6}"/>
              </a:ext>
            </a:extLst>
          </p:cNvPr>
          <p:cNvSpPr/>
          <p:nvPr userDrawn="1"/>
        </p:nvSpPr>
        <p:spPr>
          <a:xfrm>
            <a:off x="-1" y="0"/>
            <a:ext cx="3048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0" name="Rektangel 29">
            <a:extLst>
              <a:ext uri="{FF2B5EF4-FFF2-40B4-BE49-F238E27FC236}">
                <a16:creationId xmlns:a16="http://schemas.microsoft.com/office/drawing/2014/main" id="{82A6543D-96E7-C8CF-E1AF-62C7F39D1623}"/>
              </a:ext>
            </a:extLst>
          </p:cNvPr>
          <p:cNvSpPr/>
          <p:nvPr userDrawn="1"/>
        </p:nvSpPr>
        <p:spPr>
          <a:xfrm>
            <a:off x="3047999" y="0"/>
            <a:ext cx="3048000"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1" name="Rektangel 30">
            <a:extLst>
              <a:ext uri="{FF2B5EF4-FFF2-40B4-BE49-F238E27FC236}">
                <a16:creationId xmlns:a16="http://schemas.microsoft.com/office/drawing/2014/main" id="{0494E687-742B-080D-AF01-DC7C7A07A216}"/>
              </a:ext>
            </a:extLst>
          </p:cNvPr>
          <p:cNvSpPr/>
          <p:nvPr userDrawn="1"/>
        </p:nvSpPr>
        <p:spPr>
          <a:xfrm>
            <a:off x="6096000" y="0"/>
            <a:ext cx="3048000" cy="6858000"/>
          </a:xfrm>
          <a:prstGeom prst="rect">
            <a:avLst/>
          </a:prstGeom>
          <a:solidFill>
            <a:srgbClr val="7C95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2" name="Rektangel 31">
            <a:extLst>
              <a:ext uri="{FF2B5EF4-FFF2-40B4-BE49-F238E27FC236}">
                <a16:creationId xmlns:a16="http://schemas.microsoft.com/office/drawing/2014/main" id="{E109E2DA-281F-8614-E93B-E4D479F771B8}"/>
              </a:ext>
            </a:extLst>
          </p:cNvPr>
          <p:cNvSpPr/>
          <p:nvPr userDrawn="1"/>
        </p:nvSpPr>
        <p:spPr>
          <a:xfrm>
            <a:off x="9144000" y="0"/>
            <a:ext cx="3048001"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2" name="Pladsholder til indhold 32">
            <a:extLst>
              <a:ext uri="{FF2B5EF4-FFF2-40B4-BE49-F238E27FC236}">
                <a16:creationId xmlns:a16="http://schemas.microsoft.com/office/drawing/2014/main" id="{32625AB9-F789-FC52-2399-C95A946557B4}"/>
              </a:ext>
            </a:extLst>
          </p:cNvPr>
          <p:cNvSpPr>
            <a:spLocks noGrp="1"/>
          </p:cNvSpPr>
          <p:nvPr>
            <p:ph sz="quarter" idx="12" hasCustomPrompt="1"/>
          </p:nvPr>
        </p:nvSpPr>
        <p:spPr>
          <a:xfrm>
            <a:off x="768348" y="2103438"/>
            <a:ext cx="1511300" cy="1146175"/>
          </a:xfrm>
          <a:prstGeom prst="rect">
            <a:avLst/>
          </a:prstGeom>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23" name="Pladsholder til tekst 20">
            <a:extLst>
              <a:ext uri="{FF2B5EF4-FFF2-40B4-BE49-F238E27FC236}">
                <a16:creationId xmlns:a16="http://schemas.microsoft.com/office/drawing/2014/main" id="{574A5940-2F19-0B6B-AE2E-B4D40BD778DB}"/>
              </a:ext>
            </a:extLst>
          </p:cNvPr>
          <p:cNvSpPr>
            <a:spLocks noGrp="1"/>
          </p:cNvSpPr>
          <p:nvPr>
            <p:ph type="body" sz="quarter" idx="10" hasCustomPrompt="1"/>
          </p:nvPr>
        </p:nvSpPr>
        <p:spPr>
          <a:xfrm>
            <a:off x="354225" y="354727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24" name="Pladsholder til tekst 3">
            <a:extLst>
              <a:ext uri="{FF2B5EF4-FFF2-40B4-BE49-F238E27FC236}">
                <a16:creationId xmlns:a16="http://schemas.microsoft.com/office/drawing/2014/main" id="{FB81B8A8-D445-7906-4C19-397562305C4C}"/>
              </a:ext>
            </a:extLst>
          </p:cNvPr>
          <p:cNvSpPr>
            <a:spLocks noGrp="1"/>
          </p:cNvSpPr>
          <p:nvPr>
            <p:ph type="body" sz="quarter" idx="22" hasCustomPrompt="1"/>
          </p:nvPr>
        </p:nvSpPr>
        <p:spPr>
          <a:xfrm>
            <a:off x="354225" y="3926699"/>
            <a:ext cx="2339546"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25" name="Rektangel 24">
            <a:extLst>
              <a:ext uri="{FF2B5EF4-FFF2-40B4-BE49-F238E27FC236}">
                <a16:creationId xmlns:a16="http://schemas.microsoft.com/office/drawing/2014/main" id="{4C812C34-76CF-56E3-172C-9952F31A6952}"/>
              </a:ext>
            </a:extLst>
          </p:cNvPr>
          <p:cNvSpPr/>
          <p:nvPr userDrawn="1"/>
        </p:nvSpPr>
        <p:spPr>
          <a:xfrm>
            <a:off x="6095995" y="0"/>
            <a:ext cx="3048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6" name="Pladsholder til indhold 32">
            <a:extLst>
              <a:ext uri="{FF2B5EF4-FFF2-40B4-BE49-F238E27FC236}">
                <a16:creationId xmlns:a16="http://schemas.microsoft.com/office/drawing/2014/main" id="{52B64F5E-9FC4-6222-95A5-BEE2397EA22A}"/>
              </a:ext>
            </a:extLst>
          </p:cNvPr>
          <p:cNvSpPr>
            <a:spLocks noGrp="1"/>
          </p:cNvSpPr>
          <p:nvPr>
            <p:ph sz="quarter" idx="23" hasCustomPrompt="1"/>
          </p:nvPr>
        </p:nvSpPr>
        <p:spPr>
          <a:xfrm>
            <a:off x="6872584" y="2103438"/>
            <a:ext cx="1511300" cy="1146175"/>
          </a:xfrm>
          <a:prstGeom prst="rect">
            <a:avLst/>
          </a:prstGeom>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27" name="Pladsholder til tekst 20">
            <a:extLst>
              <a:ext uri="{FF2B5EF4-FFF2-40B4-BE49-F238E27FC236}">
                <a16:creationId xmlns:a16="http://schemas.microsoft.com/office/drawing/2014/main" id="{ACA9ABB4-EC3C-9CF0-B45F-E761C35CF5A5}"/>
              </a:ext>
            </a:extLst>
          </p:cNvPr>
          <p:cNvSpPr>
            <a:spLocks noGrp="1"/>
          </p:cNvSpPr>
          <p:nvPr>
            <p:ph type="body" sz="quarter" idx="24" hasCustomPrompt="1"/>
          </p:nvPr>
        </p:nvSpPr>
        <p:spPr>
          <a:xfrm>
            <a:off x="6458461" y="354727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28" name="Pladsholder til tekst 3">
            <a:extLst>
              <a:ext uri="{FF2B5EF4-FFF2-40B4-BE49-F238E27FC236}">
                <a16:creationId xmlns:a16="http://schemas.microsoft.com/office/drawing/2014/main" id="{F7374E9E-1E93-88ED-B06B-099D591304B3}"/>
              </a:ext>
            </a:extLst>
          </p:cNvPr>
          <p:cNvSpPr>
            <a:spLocks noGrp="1"/>
          </p:cNvSpPr>
          <p:nvPr>
            <p:ph type="body" sz="quarter" idx="25" hasCustomPrompt="1"/>
          </p:nvPr>
        </p:nvSpPr>
        <p:spPr>
          <a:xfrm>
            <a:off x="6458461" y="3926699"/>
            <a:ext cx="2339546"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39" name="Pladsholder til indhold 32">
            <a:extLst>
              <a:ext uri="{FF2B5EF4-FFF2-40B4-BE49-F238E27FC236}">
                <a16:creationId xmlns:a16="http://schemas.microsoft.com/office/drawing/2014/main" id="{9B5C45FD-8B8D-1ABA-E748-FD18D62FE046}"/>
              </a:ext>
            </a:extLst>
          </p:cNvPr>
          <p:cNvSpPr>
            <a:spLocks noGrp="1"/>
          </p:cNvSpPr>
          <p:nvPr>
            <p:ph sz="quarter" idx="26" hasCustomPrompt="1"/>
          </p:nvPr>
        </p:nvSpPr>
        <p:spPr>
          <a:xfrm>
            <a:off x="3816348" y="2103438"/>
            <a:ext cx="1511300" cy="1146175"/>
          </a:xfrm>
          <a:prstGeom prst="rect">
            <a:avLst/>
          </a:prstGeom>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40" name="Pladsholder til tekst 20">
            <a:extLst>
              <a:ext uri="{FF2B5EF4-FFF2-40B4-BE49-F238E27FC236}">
                <a16:creationId xmlns:a16="http://schemas.microsoft.com/office/drawing/2014/main" id="{F3E7627C-3BD2-022E-8E43-3B5908D68771}"/>
              </a:ext>
            </a:extLst>
          </p:cNvPr>
          <p:cNvSpPr>
            <a:spLocks noGrp="1"/>
          </p:cNvSpPr>
          <p:nvPr>
            <p:ph type="body" sz="quarter" idx="27" hasCustomPrompt="1"/>
          </p:nvPr>
        </p:nvSpPr>
        <p:spPr>
          <a:xfrm>
            <a:off x="3402225" y="354727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41" name="Pladsholder til tekst 3">
            <a:extLst>
              <a:ext uri="{FF2B5EF4-FFF2-40B4-BE49-F238E27FC236}">
                <a16:creationId xmlns:a16="http://schemas.microsoft.com/office/drawing/2014/main" id="{0A1D2E4A-F4A3-FBDF-C7CC-6D4A5A481673}"/>
              </a:ext>
            </a:extLst>
          </p:cNvPr>
          <p:cNvSpPr>
            <a:spLocks noGrp="1"/>
          </p:cNvSpPr>
          <p:nvPr>
            <p:ph type="body" sz="quarter" idx="28" hasCustomPrompt="1"/>
          </p:nvPr>
        </p:nvSpPr>
        <p:spPr>
          <a:xfrm>
            <a:off x="3402225" y="3926699"/>
            <a:ext cx="2339546"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42" name="Pladsholder til indhold 32">
            <a:extLst>
              <a:ext uri="{FF2B5EF4-FFF2-40B4-BE49-F238E27FC236}">
                <a16:creationId xmlns:a16="http://schemas.microsoft.com/office/drawing/2014/main" id="{A5F2DE35-F7FF-61BE-5FAF-EDF1A5FBA49B}"/>
              </a:ext>
            </a:extLst>
          </p:cNvPr>
          <p:cNvSpPr>
            <a:spLocks noGrp="1"/>
          </p:cNvSpPr>
          <p:nvPr>
            <p:ph sz="quarter" idx="29" hasCustomPrompt="1"/>
          </p:nvPr>
        </p:nvSpPr>
        <p:spPr>
          <a:xfrm>
            <a:off x="9912348" y="2103438"/>
            <a:ext cx="1511300" cy="1146175"/>
          </a:xfrm>
          <a:prstGeom prst="rect">
            <a:avLst/>
          </a:prstGeom>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43" name="Pladsholder til tekst 20">
            <a:extLst>
              <a:ext uri="{FF2B5EF4-FFF2-40B4-BE49-F238E27FC236}">
                <a16:creationId xmlns:a16="http://schemas.microsoft.com/office/drawing/2014/main" id="{491A1B5B-111C-106C-5796-7D6FD180F13A}"/>
              </a:ext>
            </a:extLst>
          </p:cNvPr>
          <p:cNvSpPr>
            <a:spLocks noGrp="1"/>
          </p:cNvSpPr>
          <p:nvPr>
            <p:ph type="body" sz="quarter" idx="30" hasCustomPrompt="1"/>
          </p:nvPr>
        </p:nvSpPr>
        <p:spPr>
          <a:xfrm>
            <a:off x="9498225" y="354727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44" name="Pladsholder til tekst 3">
            <a:extLst>
              <a:ext uri="{FF2B5EF4-FFF2-40B4-BE49-F238E27FC236}">
                <a16:creationId xmlns:a16="http://schemas.microsoft.com/office/drawing/2014/main" id="{AB6ABC53-5ED1-261D-D80E-FC9A9733CC7C}"/>
              </a:ext>
            </a:extLst>
          </p:cNvPr>
          <p:cNvSpPr>
            <a:spLocks noGrp="1"/>
          </p:cNvSpPr>
          <p:nvPr>
            <p:ph type="body" sz="quarter" idx="31" hasCustomPrompt="1"/>
          </p:nvPr>
        </p:nvSpPr>
        <p:spPr>
          <a:xfrm>
            <a:off x="9498225" y="3926699"/>
            <a:ext cx="2339546"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20" name="Pladsholder til slidenummer 1">
            <a:extLst>
              <a:ext uri="{FF2B5EF4-FFF2-40B4-BE49-F238E27FC236}">
                <a16:creationId xmlns:a16="http://schemas.microsoft.com/office/drawing/2014/main" id="{4F88FE49-5823-D103-6F06-621044C5110B}"/>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179020111"/>
      </p:ext>
    </p:extLst>
  </p:cSld>
  <p:clrMapOvr>
    <a:masterClrMapping/>
  </p:clrMapOvr>
  <p:extLst>
    <p:ext uri="{DCECCB84-F9BA-43D5-87BE-67443E8EF086}">
      <p15:sldGuideLst xmlns:p15="http://schemas.microsoft.com/office/powerpoint/2012/main"/>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D. Fire felter + ikon + tekst">
    <p:bg>
      <p:bgPr>
        <a:solidFill>
          <a:srgbClr val="EAF7FF"/>
        </a:solidFill>
        <a:effectLst/>
      </p:bgPr>
    </p:bg>
    <p:spTree>
      <p:nvGrpSpPr>
        <p:cNvPr id="1" name=""/>
        <p:cNvGrpSpPr/>
        <p:nvPr/>
      </p:nvGrpSpPr>
      <p:grpSpPr>
        <a:xfrm>
          <a:off x="0" y="0"/>
          <a:ext cx="0" cy="0"/>
          <a:chOff x="0" y="0"/>
          <a:chExt cx="0" cy="0"/>
        </a:xfrm>
      </p:grpSpPr>
      <p:sp>
        <p:nvSpPr>
          <p:cNvPr id="20" name="Rektangel 19">
            <a:extLst>
              <a:ext uri="{FF2B5EF4-FFF2-40B4-BE49-F238E27FC236}">
                <a16:creationId xmlns:a16="http://schemas.microsoft.com/office/drawing/2014/main" id="{B0422CED-8C79-657F-F324-5EF86DA60024}"/>
              </a:ext>
            </a:extLst>
          </p:cNvPr>
          <p:cNvSpPr/>
          <p:nvPr userDrawn="1"/>
        </p:nvSpPr>
        <p:spPr>
          <a:xfrm>
            <a:off x="6096000" y="3429000"/>
            <a:ext cx="6096001" cy="3429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01F33"/>
              </a:solidFill>
            </a:endParaRPr>
          </a:p>
        </p:txBody>
      </p:sp>
      <p:sp>
        <p:nvSpPr>
          <p:cNvPr id="34" name="Rektangel 33">
            <a:extLst>
              <a:ext uri="{FF2B5EF4-FFF2-40B4-BE49-F238E27FC236}">
                <a16:creationId xmlns:a16="http://schemas.microsoft.com/office/drawing/2014/main" id="{B913AE63-1ABC-B08D-2750-32740A714EBD}"/>
              </a:ext>
            </a:extLst>
          </p:cNvPr>
          <p:cNvSpPr/>
          <p:nvPr userDrawn="1"/>
        </p:nvSpPr>
        <p:spPr>
          <a:xfrm>
            <a:off x="0" y="0"/>
            <a:ext cx="6096001" cy="3429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5" name="Pladsholder til indhold 32">
            <a:extLst>
              <a:ext uri="{FF2B5EF4-FFF2-40B4-BE49-F238E27FC236}">
                <a16:creationId xmlns:a16="http://schemas.microsoft.com/office/drawing/2014/main" id="{52D8EA1D-4495-77B1-7131-F0C43D1A4D6E}"/>
              </a:ext>
            </a:extLst>
          </p:cNvPr>
          <p:cNvSpPr>
            <a:spLocks noGrp="1"/>
          </p:cNvSpPr>
          <p:nvPr>
            <p:ph sz="quarter" idx="13" hasCustomPrompt="1"/>
          </p:nvPr>
        </p:nvSpPr>
        <p:spPr>
          <a:xfrm>
            <a:off x="2479673" y="692553"/>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18" name="Pladsholder til tekst 20">
            <a:extLst>
              <a:ext uri="{FF2B5EF4-FFF2-40B4-BE49-F238E27FC236}">
                <a16:creationId xmlns:a16="http://schemas.microsoft.com/office/drawing/2014/main" id="{2BCDB80A-63BF-6844-CD80-0FB08D3B18FD}"/>
              </a:ext>
            </a:extLst>
          </p:cNvPr>
          <p:cNvSpPr>
            <a:spLocks noGrp="1"/>
          </p:cNvSpPr>
          <p:nvPr>
            <p:ph type="body" sz="quarter" idx="10" hasCustomPrompt="1"/>
          </p:nvPr>
        </p:nvSpPr>
        <p:spPr>
          <a:xfrm>
            <a:off x="1853252" y="185225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19" name="Pladsholder til tekst 3">
            <a:extLst>
              <a:ext uri="{FF2B5EF4-FFF2-40B4-BE49-F238E27FC236}">
                <a16:creationId xmlns:a16="http://schemas.microsoft.com/office/drawing/2014/main" id="{C0A1CE58-E042-0D05-5600-895497FFD029}"/>
              </a:ext>
            </a:extLst>
          </p:cNvPr>
          <p:cNvSpPr>
            <a:spLocks noGrp="1"/>
          </p:cNvSpPr>
          <p:nvPr>
            <p:ph type="body" sz="quarter" idx="26" hasCustomPrompt="1"/>
          </p:nvPr>
        </p:nvSpPr>
        <p:spPr>
          <a:xfrm>
            <a:off x="1853252" y="2231679"/>
            <a:ext cx="2339546" cy="518327"/>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skrives en kort tekst</a:t>
            </a:r>
          </a:p>
        </p:txBody>
      </p:sp>
      <p:sp>
        <p:nvSpPr>
          <p:cNvPr id="21" name="Pladsholder til indhold 32">
            <a:extLst>
              <a:ext uri="{FF2B5EF4-FFF2-40B4-BE49-F238E27FC236}">
                <a16:creationId xmlns:a16="http://schemas.microsoft.com/office/drawing/2014/main" id="{079F40A4-EAE5-E91F-7EF6-EF7E5C69483C}"/>
              </a:ext>
            </a:extLst>
          </p:cNvPr>
          <p:cNvSpPr>
            <a:spLocks noGrp="1"/>
          </p:cNvSpPr>
          <p:nvPr>
            <p:ph sz="quarter" idx="27" hasCustomPrompt="1"/>
          </p:nvPr>
        </p:nvSpPr>
        <p:spPr>
          <a:xfrm>
            <a:off x="8575673" y="4121553"/>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22" name="Pladsholder til tekst 20">
            <a:extLst>
              <a:ext uri="{FF2B5EF4-FFF2-40B4-BE49-F238E27FC236}">
                <a16:creationId xmlns:a16="http://schemas.microsoft.com/office/drawing/2014/main" id="{5A4FE6AF-32F4-1FAA-5A5F-A4E10BBC9E43}"/>
              </a:ext>
            </a:extLst>
          </p:cNvPr>
          <p:cNvSpPr>
            <a:spLocks noGrp="1"/>
          </p:cNvSpPr>
          <p:nvPr>
            <p:ph type="body" sz="quarter" idx="28" hasCustomPrompt="1"/>
          </p:nvPr>
        </p:nvSpPr>
        <p:spPr>
          <a:xfrm>
            <a:off x="7949252" y="528125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23" name="Pladsholder til tekst 3">
            <a:extLst>
              <a:ext uri="{FF2B5EF4-FFF2-40B4-BE49-F238E27FC236}">
                <a16:creationId xmlns:a16="http://schemas.microsoft.com/office/drawing/2014/main" id="{0A8861F0-0E48-1CEE-5A34-A18C94DF2655}"/>
              </a:ext>
            </a:extLst>
          </p:cNvPr>
          <p:cNvSpPr>
            <a:spLocks noGrp="1"/>
          </p:cNvSpPr>
          <p:nvPr>
            <p:ph type="body" sz="quarter" idx="29" hasCustomPrompt="1"/>
          </p:nvPr>
        </p:nvSpPr>
        <p:spPr>
          <a:xfrm>
            <a:off x="7949252" y="5660679"/>
            <a:ext cx="2339546" cy="518327"/>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skrives en kort tekst</a:t>
            </a:r>
          </a:p>
        </p:txBody>
      </p:sp>
      <p:sp>
        <p:nvSpPr>
          <p:cNvPr id="25" name="Pladsholder til indhold 32">
            <a:extLst>
              <a:ext uri="{FF2B5EF4-FFF2-40B4-BE49-F238E27FC236}">
                <a16:creationId xmlns:a16="http://schemas.microsoft.com/office/drawing/2014/main" id="{E4F28DA9-407F-8008-B81F-4DDB6642CCE2}"/>
              </a:ext>
            </a:extLst>
          </p:cNvPr>
          <p:cNvSpPr>
            <a:spLocks noGrp="1"/>
          </p:cNvSpPr>
          <p:nvPr>
            <p:ph sz="quarter" idx="30" hasCustomPrompt="1"/>
          </p:nvPr>
        </p:nvSpPr>
        <p:spPr>
          <a:xfrm>
            <a:off x="2479672" y="4121553"/>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26" name="Pladsholder til tekst 20">
            <a:extLst>
              <a:ext uri="{FF2B5EF4-FFF2-40B4-BE49-F238E27FC236}">
                <a16:creationId xmlns:a16="http://schemas.microsoft.com/office/drawing/2014/main" id="{03EBE60B-04F2-4185-B84B-B19AE9F5A52F}"/>
              </a:ext>
            </a:extLst>
          </p:cNvPr>
          <p:cNvSpPr>
            <a:spLocks noGrp="1"/>
          </p:cNvSpPr>
          <p:nvPr>
            <p:ph type="body" sz="quarter" idx="31" hasCustomPrompt="1"/>
          </p:nvPr>
        </p:nvSpPr>
        <p:spPr>
          <a:xfrm>
            <a:off x="1853251" y="528125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27" name="Pladsholder til tekst 3">
            <a:extLst>
              <a:ext uri="{FF2B5EF4-FFF2-40B4-BE49-F238E27FC236}">
                <a16:creationId xmlns:a16="http://schemas.microsoft.com/office/drawing/2014/main" id="{EB114739-64DA-9F06-9A06-13063E3CF9E7}"/>
              </a:ext>
            </a:extLst>
          </p:cNvPr>
          <p:cNvSpPr>
            <a:spLocks noGrp="1"/>
          </p:cNvSpPr>
          <p:nvPr>
            <p:ph type="body" sz="quarter" idx="32" hasCustomPrompt="1"/>
          </p:nvPr>
        </p:nvSpPr>
        <p:spPr>
          <a:xfrm>
            <a:off x="1853251" y="5660679"/>
            <a:ext cx="2339546" cy="518327"/>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skrives en kort tekst</a:t>
            </a:r>
          </a:p>
        </p:txBody>
      </p:sp>
      <p:sp>
        <p:nvSpPr>
          <p:cNvPr id="28" name="Pladsholder til indhold 32">
            <a:extLst>
              <a:ext uri="{FF2B5EF4-FFF2-40B4-BE49-F238E27FC236}">
                <a16:creationId xmlns:a16="http://schemas.microsoft.com/office/drawing/2014/main" id="{19F121AD-BAA1-EDF9-BC45-A1B9B55BE3A3}"/>
              </a:ext>
            </a:extLst>
          </p:cNvPr>
          <p:cNvSpPr>
            <a:spLocks noGrp="1"/>
          </p:cNvSpPr>
          <p:nvPr>
            <p:ph sz="quarter" idx="33" hasCustomPrompt="1"/>
          </p:nvPr>
        </p:nvSpPr>
        <p:spPr>
          <a:xfrm>
            <a:off x="8575672" y="692553"/>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29" name="Pladsholder til tekst 20">
            <a:extLst>
              <a:ext uri="{FF2B5EF4-FFF2-40B4-BE49-F238E27FC236}">
                <a16:creationId xmlns:a16="http://schemas.microsoft.com/office/drawing/2014/main" id="{8CC4F10F-B1AC-7175-8D7E-9C868D57B156}"/>
              </a:ext>
            </a:extLst>
          </p:cNvPr>
          <p:cNvSpPr>
            <a:spLocks noGrp="1"/>
          </p:cNvSpPr>
          <p:nvPr>
            <p:ph type="body" sz="quarter" idx="34" hasCustomPrompt="1"/>
          </p:nvPr>
        </p:nvSpPr>
        <p:spPr>
          <a:xfrm>
            <a:off x="7949251" y="185225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30" name="Pladsholder til tekst 3">
            <a:extLst>
              <a:ext uri="{FF2B5EF4-FFF2-40B4-BE49-F238E27FC236}">
                <a16:creationId xmlns:a16="http://schemas.microsoft.com/office/drawing/2014/main" id="{4D0D405A-8D14-A0D9-7C06-21CA756AD33A}"/>
              </a:ext>
            </a:extLst>
          </p:cNvPr>
          <p:cNvSpPr>
            <a:spLocks noGrp="1"/>
          </p:cNvSpPr>
          <p:nvPr>
            <p:ph type="body" sz="quarter" idx="35" hasCustomPrompt="1"/>
          </p:nvPr>
        </p:nvSpPr>
        <p:spPr>
          <a:xfrm>
            <a:off x="7949251" y="2231679"/>
            <a:ext cx="2339546" cy="518327"/>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skrives en kort tekst</a:t>
            </a:r>
          </a:p>
        </p:txBody>
      </p:sp>
      <p:sp>
        <p:nvSpPr>
          <p:cNvPr id="17" name="Pladsholder til slidenummer 1">
            <a:extLst>
              <a:ext uri="{FF2B5EF4-FFF2-40B4-BE49-F238E27FC236}">
                <a16:creationId xmlns:a16="http://schemas.microsoft.com/office/drawing/2014/main" id="{50A65D0B-84E2-1401-2BF5-63A3B472FE0F}"/>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83337934"/>
      </p:ext>
    </p:extLst>
  </p:cSld>
  <p:clrMapOvr>
    <a:masterClrMapping/>
  </p:clrMapOvr>
  <p:extLst>
    <p:ext uri="{DCECCB84-F9BA-43D5-87BE-67443E8EF086}">
      <p15:sldGuideLst xmlns:p15="http://schemas.microsoft.com/office/powerpoint/2012/main"/>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E. Seks felter + ikon + tekst">
    <p:bg>
      <p:bgPr>
        <a:solidFill>
          <a:srgbClr val="D9F0FF"/>
        </a:solidFill>
        <a:effectLst/>
      </p:bgPr>
    </p:bg>
    <p:spTree>
      <p:nvGrpSpPr>
        <p:cNvPr id="1" name=""/>
        <p:cNvGrpSpPr/>
        <p:nvPr/>
      </p:nvGrpSpPr>
      <p:grpSpPr>
        <a:xfrm>
          <a:off x="0" y="0"/>
          <a:ext cx="0" cy="0"/>
          <a:chOff x="0" y="0"/>
          <a:chExt cx="0" cy="0"/>
        </a:xfrm>
      </p:grpSpPr>
      <p:sp>
        <p:nvSpPr>
          <p:cNvPr id="46" name="Rektangel 45">
            <a:extLst>
              <a:ext uri="{FF2B5EF4-FFF2-40B4-BE49-F238E27FC236}">
                <a16:creationId xmlns:a16="http://schemas.microsoft.com/office/drawing/2014/main" id="{3DC7130F-AC5A-F41C-B5D4-758405D5BE16}"/>
              </a:ext>
            </a:extLst>
          </p:cNvPr>
          <p:cNvSpPr/>
          <p:nvPr userDrawn="1"/>
        </p:nvSpPr>
        <p:spPr>
          <a:xfrm rot="10800000">
            <a:off x="8128055" y="3429000"/>
            <a:ext cx="4063945" cy="3429000"/>
          </a:xfrm>
          <a:prstGeom prst="rect">
            <a:avLst/>
          </a:prstGeom>
          <a:solidFill>
            <a:srgbClr val="EAF7FF">
              <a:alpha val="9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01F33"/>
              </a:solidFill>
            </a:endParaRPr>
          </a:p>
        </p:txBody>
      </p:sp>
      <p:sp>
        <p:nvSpPr>
          <p:cNvPr id="27" name="Rektangel 26">
            <a:extLst>
              <a:ext uri="{FF2B5EF4-FFF2-40B4-BE49-F238E27FC236}">
                <a16:creationId xmlns:a16="http://schemas.microsoft.com/office/drawing/2014/main" id="{5D19E5F5-0E11-8BF5-1929-7FA60358C798}"/>
              </a:ext>
            </a:extLst>
          </p:cNvPr>
          <p:cNvSpPr/>
          <p:nvPr userDrawn="1"/>
        </p:nvSpPr>
        <p:spPr>
          <a:xfrm rot="10800000">
            <a:off x="4064027" y="0"/>
            <a:ext cx="4063945" cy="3429000"/>
          </a:xfrm>
          <a:prstGeom prst="rect">
            <a:avLst/>
          </a:prstGeom>
          <a:solidFill>
            <a:srgbClr val="EAF7FF">
              <a:alpha val="9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0" name="Pladsholder til indhold 32">
            <a:extLst>
              <a:ext uri="{FF2B5EF4-FFF2-40B4-BE49-F238E27FC236}">
                <a16:creationId xmlns:a16="http://schemas.microsoft.com/office/drawing/2014/main" id="{3ED23CD3-1E7D-BB05-90E8-CC40AA911553}"/>
              </a:ext>
            </a:extLst>
          </p:cNvPr>
          <p:cNvSpPr>
            <a:spLocks noGrp="1"/>
          </p:cNvSpPr>
          <p:nvPr>
            <p:ph sz="quarter" idx="13" hasCustomPrompt="1"/>
          </p:nvPr>
        </p:nvSpPr>
        <p:spPr>
          <a:xfrm>
            <a:off x="5527674" y="692553"/>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31" name="Pladsholder til tekst 20">
            <a:extLst>
              <a:ext uri="{FF2B5EF4-FFF2-40B4-BE49-F238E27FC236}">
                <a16:creationId xmlns:a16="http://schemas.microsoft.com/office/drawing/2014/main" id="{CFC7F87B-8D47-99FC-7064-904D18A440CE}"/>
              </a:ext>
            </a:extLst>
          </p:cNvPr>
          <p:cNvSpPr>
            <a:spLocks noGrp="1"/>
          </p:cNvSpPr>
          <p:nvPr>
            <p:ph type="body" sz="quarter" idx="10" hasCustomPrompt="1"/>
          </p:nvPr>
        </p:nvSpPr>
        <p:spPr>
          <a:xfrm>
            <a:off x="4926226" y="185225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32" name="Pladsholder til tekst 3">
            <a:extLst>
              <a:ext uri="{FF2B5EF4-FFF2-40B4-BE49-F238E27FC236}">
                <a16:creationId xmlns:a16="http://schemas.microsoft.com/office/drawing/2014/main" id="{51E7084E-BDB4-869A-5B90-CCBBEAE4B99E}"/>
              </a:ext>
            </a:extLst>
          </p:cNvPr>
          <p:cNvSpPr>
            <a:spLocks noGrp="1"/>
          </p:cNvSpPr>
          <p:nvPr>
            <p:ph type="body" sz="quarter" idx="26" hasCustomPrompt="1"/>
          </p:nvPr>
        </p:nvSpPr>
        <p:spPr>
          <a:xfrm>
            <a:off x="4926226" y="2231679"/>
            <a:ext cx="2339546" cy="518327"/>
          </a:xfrm>
          <a:prstGeom prst="rect">
            <a:avLst/>
          </a:prstGeom>
        </p:spPr>
        <p:txBody>
          <a:bodyPr/>
          <a:lstStyle>
            <a:lvl1pPr marL="0" indent="0" algn="ctr">
              <a:buNone/>
              <a:defRPr sz="12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33" name="Rektangel 32">
            <a:extLst>
              <a:ext uri="{FF2B5EF4-FFF2-40B4-BE49-F238E27FC236}">
                <a16:creationId xmlns:a16="http://schemas.microsoft.com/office/drawing/2014/main" id="{78762C85-4ECD-8D19-9FE6-0A783A814321}"/>
              </a:ext>
            </a:extLst>
          </p:cNvPr>
          <p:cNvSpPr/>
          <p:nvPr userDrawn="1"/>
        </p:nvSpPr>
        <p:spPr>
          <a:xfrm rot="10800000">
            <a:off x="-1" y="3429000"/>
            <a:ext cx="4063945" cy="3429000"/>
          </a:xfrm>
          <a:prstGeom prst="rect">
            <a:avLst/>
          </a:prstGeom>
          <a:solidFill>
            <a:srgbClr val="EAF7FF">
              <a:alpha val="9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01F33"/>
              </a:solidFill>
            </a:endParaRPr>
          </a:p>
        </p:txBody>
      </p:sp>
      <p:sp>
        <p:nvSpPr>
          <p:cNvPr id="34" name="Pladsholder til indhold 32">
            <a:extLst>
              <a:ext uri="{FF2B5EF4-FFF2-40B4-BE49-F238E27FC236}">
                <a16:creationId xmlns:a16="http://schemas.microsoft.com/office/drawing/2014/main" id="{ECD9A801-D0CB-A758-D26E-14ABD6707ADE}"/>
              </a:ext>
            </a:extLst>
          </p:cNvPr>
          <p:cNvSpPr>
            <a:spLocks noGrp="1"/>
          </p:cNvSpPr>
          <p:nvPr>
            <p:ph sz="quarter" idx="27" hasCustomPrompt="1"/>
          </p:nvPr>
        </p:nvSpPr>
        <p:spPr>
          <a:xfrm>
            <a:off x="1463646" y="4121553"/>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35" name="Pladsholder til tekst 20">
            <a:extLst>
              <a:ext uri="{FF2B5EF4-FFF2-40B4-BE49-F238E27FC236}">
                <a16:creationId xmlns:a16="http://schemas.microsoft.com/office/drawing/2014/main" id="{B3AAC0F5-98E1-A3AE-E8CE-BA346D8CD537}"/>
              </a:ext>
            </a:extLst>
          </p:cNvPr>
          <p:cNvSpPr>
            <a:spLocks noGrp="1"/>
          </p:cNvSpPr>
          <p:nvPr>
            <p:ph type="body" sz="quarter" idx="28" hasCustomPrompt="1"/>
          </p:nvPr>
        </p:nvSpPr>
        <p:spPr>
          <a:xfrm>
            <a:off x="862198" y="528125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36" name="Pladsholder til tekst 3">
            <a:extLst>
              <a:ext uri="{FF2B5EF4-FFF2-40B4-BE49-F238E27FC236}">
                <a16:creationId xmlns:a16="http://schemas.microsoft.com/office/drawing/2014/main" id="{1AE7C3C6-C7E1-0E52-F8E6-EB8EAF075D4C}"/>
              </a:ext>
            </a:extLst>
          </p:cNvPr>
          <p:cNvSpPr>
            <a:spLocks noGrp="1"/>
          </p:cNvSpPr>
          <p:nvPr>
            <p:ph type="body" sz="quarter" idx="29" hasCustomPrompt="1"/>
          </p:nvPr>
        </p:nvSpPr>
        <p:spPr>
          <a:xfrm>
            <a:off x="862198" y="5660679"/>
            <a:ext cx="2339546" cy="518327"/>
          </a:xfrm>
          <a:prstGeom prst="rect">
            <a:avLst/>
          </a:prstGeom>
        </p:spPr>
        <p:txBody>
          <a:bodyPr/>
          <a:lstStyle>
            <a:lvl1pPr marL="0" indent="0" algn="ctr">
              <a:buNone/>
              <a:defRPr sz="12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47" name="Pladsholder til indhold 32">
            <a:extLst>
              <a:ext uri="{FF2B5EF4-FFF2-40B4-BE49-F238E27FC236}">
                <a16:creationId xmlns:a16="http://schemas.microsoft.com/office/drawing/2014/main" id="{4798CD0D-3B49-EF7D-B253-03B6AF74B2B4}"/>
              </a:ext>
            </a:extLst>
          </p:cNvPr>
          <p:cNvSpPr>
            <a:spLocks noGrp="1"/>
          </p:cNvSpPr>
          <p:nvPr>
            <p:ph sz="quarter" idx="30" hasCustomPrompt="1"/>
          </p:nvPr>
        </p:nvSpPr>
        <p:spPr>
          <a:xfrm>
            <a:off x="9591702" y="4121553"/>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48" name="Pladsholder til tekst 20">
            <a:extLst>
              <a:ext uri="{FF2B5EF4-FFF2-40B4-BE49-F238E27FC236}">
                <a16:creationId xmlns:a16="http://schemas.microsoft.com/office/drawing/2014/main" id="{AD01B8C7-7814-B733-99C0-FD9F1A122A70}"/>
              </a:ext>
            </a:extLst>
          </p:cNvPr>
          <p:cNvSpPr>
            <a:spLocks noGrp="1"/>
          </p:cNvSpPr>
          <p:nvPr>
            <p:ph type="body" sz="quarter" idx="31" hasCustomPrompt="1"/>
          </p:nvPr>
        </p:nvSpPr>
        <p:spPr>
          <a:xfrm>
            <a:off x="8990254" y="528125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49" name="Pladsholder til tekst 3">
            <a:extLst>
              <a:ext uri="{FF2B5EF4-FFF2-40B4-BE49-F238E27FC236}">
                <a16:creationId xmlns:a16="http://schemas.microsoft.com/office/drawing/2014/main" id="{68E428CC-FB2F-6FAF-4C09-A6E8BA3EE122}"/>
              </a:ext>
            </a:extLst>
          </p:cNvPr>
          <p:cNvSpPr>
            <a:spLocks noGrp="1"/>
          </p:cNvSpPr>
          <p:nvPr>
            <p:ph type="body" sz="quarter" idx="32" hasCustomPrompt="1"/>
          </p:nvPr>
        </p:nvSpPr>
        <p:spPr>
          <a:xfrm>
            <a:off x="8990254" y="5660679"/>
            <a:ext cx="2339546" cy="518327"/>
          </a:xfrm>
          <a:prstGeom prst="rect">
            <a:avLst/>
          </a:prstGeom>
        </p:spPr>
        <p:txBody>
          <a:bodyPr/>
          <a:lstStyle>
            <a:lvl1pPr marL="0" indent="0" algn="ctr">
              <a:buNone/>
              <a:defRPr sz="12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51" name="Pladsholder til indhold 32">
            <a:extLst>
              <a:ext uri="{FF2B5EF4-FFF2-40B4-BE49-F238E27FC236}">
                <a16:creationId xmlns:a16="http://schemas.microsoft.com/office/drawing/2014/main" id="{F9349574-8606-EB85-ACED-A7E34B8705F5}"/>
              </a:ext>
            </a:extLst>
          </p:cNvPr>
          <p:cNvSpPr>
            <a:spLocks noGrp="1"/>
          </p:cNvSpPr>
          <p:nvPr>
            <p:ph sz="quarter" idx="33" hasCustomPrompt="1"/>
          </p:nvPr>
        </p:nvSpPr>
        <p:spPr>
          <a:xfrm>
            <a:off x="5552646" y="4121553"/>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52" name="Pladsholder til tekst 20">
            <a:extLst>
              <a:ext uri="{FF2B5EF4-FFF2-40B4-BE49-F238E27FC236}">
                <a16:creationId xmlns:a16="http://schemas.microsoft.com/office/drawing/2014/main" id="{73BB8DD5-E95C-2DBB-8DCE-16A7401DD0BD}"/>
              </a:ext>
            </a:extLst>
          </p:cNvPr>
          <p:cNvSpPr>
            <a:spLocks noGrp="1"/>
          </p:cNvSpPr>
          <p:nvPr>
            <p:ph type="body" sz="quarter" idx="34" hasCustomPrompt="1"/>
          </p:nvPr>
        </p:nvSpPr>
        <p:spPr>
          <a:xfrm>
            <a:off x="4926225" y="528125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53" name="Pladsholder til tekst 3">
            <a:extLst>
              <a:ext uri="{FF2B5EF4-FFF2-40B4-BE49-F238E27FC236}">
                <a16:creationId xmlns:a16="http://schemas.microsoft.com/office/drawing/2014/main" id="{68ED7809-607B-64C1-AB90-859911022C10}"/>
              </a:ext>
            </a:extLst>
          </p:cNvPr>
          <p:cNvSpPr>
            <a:spLocks noGrp="1"/>
          </p:cNvSpPr>
          <p:nvPr>
            <p:ph type="body" sz="quarter" idx="35" hasCustomPrompt="1"/>
          </p:nvPr>
        </p:nvSpPr>
        <p:spPr>
          <a:xfrm>
            <a:off x="4926225" y="5660679"/>
            <a:ext cx="2339546" cy="518327"/>
          </a:xfrm>
          <a:prstGeom prst="rect">
            <a:avLst/>
          </a:prstGeom>
        </p:spPr>
        <p:txBody>
          <a:bodyPr/>
          <a:lstStyle>
            <a:lvl1pPr marL="0" indent="0" algn="ctr">
              <a:buNone/>
              <a:defRPr sz="12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54" name="Pladsholder til indhold 32">
            <a:extLst>
              <a:ext uri="{FF2B5EF4-FFF2-40B4-BE49-F238E27FC236}">
                <a16:creationId xmlns:a16="http://schemas.microsoft.com/office/drawing/2014/main" id="{FDE59588-8E2F-4A3C-A010-AB875519752F}"/>
              </a:ext>
            </a:extLst>
          </p:cNvPr>
          <p:cNvSpPr>
            <a:spLocks noGrp="1"/>
          </p:cNvSpPr>
          <p:nvPr>
            <p:ph sz="quarter" idx="36" hasCustomPrompt="1"/>
          </p:nvPr>
        </p:nvSpPr>
        <p:spPr>
          <a:xfrm>
            <a:off x="1488619" y="689097"/>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55" name="Pladsholder til tekst 20">
            <a:extLst>
              <a:ext uri="{FF2B5EF4-FFF2-40B4-BE49-F238E27FC236}">
                <a16:creationId xmlns:a16="http://schemas.microsoft.com/office/drawing/2014/main" id="{89C2B54D-A870-3711-6A41-CFEF4F94CB87}"/>
              </a:ext>
            </a:extLst>
          </p:cNvPr>
          <p:cNvSpPr>
            <a:spLocks noGrp="1"/>
          </p:cNvSpPr>
          <p:nvPr>
            <p:ph type="body" sz="quarter" idx="37" hasCustomPrompt="1"/>
          </p:nvPr>
        </p:nvSpPr>
        <p:spPr>
          <a:xfrm>
            <a:off x="862198" y="1848795"/>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58" name="Pladsholder til tekst 3">
            <a:extLst>
              <a:ext uri="{FF2B5EF4-FFF2-40B4-BE49-F238E27FC236}">
                <a16:creationId xmlns:a16="http://schemas.microsoft.com/office/drawing/2014/main" id="{63C88447-F333-8CF3-7BD0-48D602F0E145}"/>
              </a:ext>
            </a:extLst>
          </p:cNvPr>
          <p:cNvSpPr>
            <a:spLocks noGrp="1"/>
          </p:cNvSpPr>
          <p:nvPr>
            <p:ph type="body" sz="quarter" idx="38" hasCustomPrompt="1"/>
          </p:nvPr>
        </p:nvSpPr>
        <p:spPr>
          <a:xfrm>
            <a:off x="862198" y="2228223"/>
            <a:ext cx="2339546" cy="518327"/>
          </a:xfrm>
          <a:prstGeom prst="rect">
            <a:avLst/>
          </a:prstGeom>
        </p:spPr>
        <p:txBody>
          <a:bodyPr/>
          <a:lstStyle>
            <a:lvl1pPr marL="0" indent="0" algn="ctr">
              <a:buNone/>
              <a:defRPr sz="12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60" name="Pladsholder til indhold 32">
            <a:extLst>
              <a:ext uri="{FF2B5EF4-FFF2-40B4-BE49-F238E27FC236}">
                <a16:creationId xmlns:a16="http://schemas.microsoft.com/office/drawing/2014/main" id="{18D6A146-5D02-1C40-7666-365980A2FFB2}"/>
              </a:ext>
            </a:extLst>
          </p:cNvPr>
          <p:cNvSpPr>
            <a:spLocks noGrp="1"/>
          </p:cNvSpPr>
          <p:nvPr>
            <p:ph sz="quarter" idx="39" hasCustomPrompt="1"/>
          </p:nvPr>
        </p:nvSpPr>
        <p:spPr>
          <a:xfrm>
            <a:off x="9616675" y="690437"/>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61" name="Pladsholder til tekst 20">
            <a:extLst>
              <a:ext uri="{FF2B5EF4-FFF2-40B4-BE49-F238E27FC236}">
                <a16:creationId xmlns:a16="http://schemas.microsoft.com/office/drawing/2014/main" id="{181AFA50-4120-6D38-3982-C69C807A358C}"/>
              </a:ext>
            </a:extLst>
          </p:cNvPr>
          <p:cNvSpPr>
            <a:spLocks noGrp="1"/>
          </p:cNvSpPr>
          <p:nvPr>
            <p:ph type="body" sz="quarter" idx="40" hasCustomPrompt="1"/>
          </p:nvPr>
        </p:nvSpPr>
        <p:spPr>
          <a:xfrm>
            <a:off x="8990254" y="1850135"/>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62" name="Pladsholder til tekst 3">
            <a:extLst>
              <a:ext uri="{FF2B5EF4-FFF2-40B4-BE49-F238E27FC236}">
                <a16:creationId xmlns:a16="http://schemas.microsoft.com/office/drawing/2014/main" id="{4B96B019-A3FD-5D36-DAFA-4A2BE1CA86AB}"/>
              </a:ext>
            </a:extLst>
          </p:cNvPr>
          <p:cNvSpPr>
            <a:spLocks noGrp="1"/>
          </p:cNvSpPr>
          <p:nvPr>
            <p:ph type="body" sz="quarter" idx="41" hasCustomPrompt="1"/>
          </p:nvPr>
        </p:nvSpPr>
        <p:spPr>
          <a:xfrm>
            <a:off x="8990254" y="2229563"/>
            <a:ext cx="2339546" cy="518327"/>
          </a:xfrm>
          <a:prstGeom prst="rect">
            <a:avLst/>
          </a:prstGeom>
        </p:spPr>
        <p:txBody>
          <a:bodyPr/>
          <a:lstStyle>
            <a:lvl1pPr marL="0" indent="0" algn="ctr">
              <a:buNone/>
              <a:defRPr sz="12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24" name="Pladsholder til slidenummer 1">
            <a:extLst>
              <a:ext uri="{FF2B5EF4-FFF2-40B4-BE49-F238E27FC236}">
                <a16:creationId xmlns:a16="http://schemas.microsoft.com/office/drawing/2014/main" id="{AC69FE3A-A2AF-3A60-1452-5B76EDA85F47}"/>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751624404"/>
      </p:ext>
    </p:extLst>
  </p:cSld>
  <p:clrMapOvr>
    <a:masterClrMapping/>
  </p:clrMapOvr>
  <p:extLst>
    <p:ext uri="{DCECCB84-F9BA-43D5-87BE-67443E8EF086}">
      <p15:sldGuideLst xmlns:p15="http://schemas.microsoft.com/office/powerpoint/2012/main"/>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A. Indhold + målsætning">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BEC2FB05-67B2-463F-B02A-356819BE336F}"/>
              </a:ext>
            </a:extLst>
          </p:cNvPr>
          <p:cNvSpPr/>
          <p:nvPr userDrawn="1"/>
        </p:nvSpPr>
        <p:spPr>
          <a:xfrm>
            <a:off x="4402837" y="0"/>
            <a:ext cx="7788275"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5" name="Gruppe 4">
            <a:extLst>
              <a:ext uri="{FF2B5EF4-FFF2-40B4-BE49-F238E27FC236}">
                <a16:creationId xmlns:a16="http://schemas.microsoft.com/office/drawing/2014/main" id="{DFD77753-8438-472D-ACA0-1FA60915E732}"/>
              </a:ext>
            </a:extLst>
          </p:cNvPr>
          <p:cNvGrpSpPr/>
          <p:nvPr userDrawn="1"/>
        </p:nvGrpSpPr>
        <p:grpSpPr>
          <a:xfrm rot="10800000">
            <a:off x="3707512" y="0"/>
            <a:ext cx="1059308" cy="6858000"/>
            <a:chOff x="4166282" y="0"/>
            <a:chExt cx="1059308" cy="6858000"/>
          </a:xfrm>
          <a:solidFill>
            <a:schemeClr val="bg1"/>
          </a:solidFill>
        </p:grpSpPr>
        <p:sp>
          <p:nvSpPr>
            <p:cNvPr id="6" name="Rektangel 5">
              <a:extLst>
                <a:ext uri="{FF2B5EF4-FFF2-40B4-BE49-F238E27FC236}">
                  <a16:creationId xmlns:a16="http://schemas.microsoft.com/office/drawing/2014/main" id="{5AC26411-EFCA-4EE3-8A06-4F56827112A7}"/>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Triangle 5">
              <a:extLst>
                <a:ext uri="{FF2B5EF4-FFF2-40B4-BE49-F238E27FC236}">
                  <a16:creationId xmlns:a16="http://schemas.microsoft.com/office/drawing/2014/main" id="{E82C5C2A-4258-4CD8-8BF9-2C9F752F4914}"/>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grpSp>
        <p:nvGrpSpPr>
          <p:cNvPr id="8" name="Gruppe 7">
            <a:extLst>
              <a:ext uri="{FF2B5EF4-FFF2-40B4-BE49-F238E27FC236}">
                <a16:creationId xmlns:a16="http://schemas.microsoft.com/office/drawing/2014/main" id="{6E87E099-9F3C-4834-8FF0-958121E8BD2E}"/>
              </a:ext>
            </a:extLst>
          </p:cNvPr>
          <p:cNvGrpSpPr/>
          <p:nvPr userDrawn="1"/>
        </p:nvGrpSpPr>
        <p:grpSpPr>
          <a:xfrm>
            <a:off x="5619445" y="4978104"/>
            <a:ext cx="5491329" cy="1481444"/>
            <a:chOff x="5960298" y="5127095"/>
            <a:chExt cx="4686203" cy="1264238"/>
          </a:xfrm>
        </p:grpSpPr>
        <p:sp>
          <p:nvSpPr>
            <p:cNvPr id="9" name="Oval 34">
              <a:extLst>
                <a:ext uri="{FF2B5EF4-FFF2-40B4-BE49-F238E27FC236}">
                  <a16:creationId xmlns:a16="http://schemas.microsoft.com/office/drawing/2014/main" id="{364B9571-0C4D-4251-A556-A6298D06D52B}"/>
                </a:ext>
              </a:extLst>
            </p:cNvPr>
            <p:cNvSpPr/>
            <p:nvPr userDrawn="1"/>
          </p:nvSpPr>
          <p:spPr>
            <a:xfrm>
              <a:off x="5960298" y="5543194"/>
              <a:ext cx="4686203" cy="848139"/>
            </a:xfrm>
            <a:prstGeom prst="ellipse">
              <a:avLst/>
            </a:prstGeom>
            <a:solidFill>
              <a:schemeClr val="tx2">
                <a:alpha val="29954"/>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10" name="Group 4">
              <a:extLst>
                <a:ext uri="{FF2B5EF4-FFF2-40B4-BE49-F238E27FC236}">
                  <a16:creationId xmlns:a16="http://schemas.microsoft.com/office/drawing/2014/main" id="{1DF7859A-F4B4-4BF6-9A3D-91EC537115DF}"/>
                </a:ext>
              </a:extLst>
            </p:cNvPr>
            <p:cNvGrpSpPr/>
            <p:nvPr userDrawn="1"/>
          </p:nvGrpSpPr>
          <p:grpSpPr>
            <a:xfrm>
              <a:off x="6435996" y="5127095"/>
              <a:ext cx="3723729" cy="1022169"/>
              <a:chOff x="4320125" y="4788167"/>
              <a:chExt cx="3723729" cy="1022169"/>
            </a:xfrm>
          </p:grpSpPr>
          <p:sp>
            <p:nvSpPr>
              <p:cNvPr id="12" name="Oval 5">
                <a:extLst>
                  <a:ext uri="{FF2B5EF4-FFF2-40B4-BE49-F238E27FC236}">
                    <a16:creationId xmlns:a16="http://schemas.microsoft.com/office/drawing/2014/main" id="{5E269587-9C97-4FE6-B009-A3E2E813D913}"/>
                  </a:ext>
                </a:extLst>
              </p:cNvPr>
              <p:cNvSpPr/>
              <p:nvPr userDrawn="1"/>
            </p:nvSpPr>
            <p:spPr>
              <a:xfrm>
                <a:off x="4320125" y="5322687"/>
                <a:ext cx="3723729" cy="487649"/>
              </a:xfrm>
              <a:prstGeom prst="ellipse">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3" name="Magnetic Disk 6">
                <a:extLst>
                  <a:ext uri="{FF2B5EF4-FFF2-40B4-BE49-F238E27FC236}">
                    <a16:creationId xmlns:a16="http://schemas.microsoft.com/office/drawing/2014/main" id="{019D27A8-2056-40BA-AB22-3B2C05B4BB11}"/>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4" name="Oval 7">
                <a:extLst>
                  <a:ext uri="{FF2B5EF4-FFF2-40B4-BE49-F238E27FC236}">
                    <a16:creationId xmlns:a16="http://schemas.microsoft.com/office/drawing/2014/main" id="{64F1FFAA-C6BB-4A33-B480-11AF927B6D17}"/>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5" name="Oval 8">
                <a:extLst>
                  <a:ext uri="{FF2B5EF4-FFF2-40B4-BE49-F238E27FC236}">
                    <a16:creationId xmlns:a16="http://schemas.microsoft.com/office/drawing/2014/main" id="{127AC95C-7A31-47A9-8B66-DE248D426DBC}"/>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6" name="Oval 9">
                <a:extLst>
                  <a:ext uri="{FF2B5EF4-FFF2-40B4-BE49-F238E27FC236}">
                    <a16:creationId xmlns:a16="http://schemas.microsoft.com/office/drawing/2014/main" id="{47BD6C63-2C7F-4385-AE7E-07E57B6E9E33}"/>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7" name="Oval 10">
                <a:extLst>
                  <a:ext uri="{FF2B5EF4-FFF2-40B4-BE49-F238E27FC236}">
                    <a16:creationId xmlns:a16="http://schemas.microsoft.com/office/drawing/2014/main" id="{6A761FCC-A361-4EBB-8F56-A3EA57EEEAD2}"/>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11" name="Heart 31">
              <a:extLst>
                <a:ext uri="{FF2B5EF4-FFF2-40B4-BE49-F238E27FC236}">
                  <a16:creationId xmlns:a16="http://schemas.microsoft.com/office/drawing/2014/main" id="{C5B604D7-01D7-49C5-A2FE-E6980AE3F973}"/>
                </a:ext>
              </a:extLst>
            </p:cNvPr>
            <p:cNvSpPr/>
            <p:nvPr userDrawn="1"/>
          </p:nvSpPr>
          <p:spPr>
            <a:xfrm>
              <a:off x="8025004" y="5361282"/>
              <a:ext cx="542539" cy="140242"/>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grpSp>
        <p:nvGrpSpPr>
          <p:cNvPr id="18" name="Gruppe 17">
            <a:extLst>
              <a:ext uri="{FF2B5EF4-FFF2-40B4-BE49-F238E27FC236}">
                <a16:creationId xmlns:a16="http://schemas.microsoft.com/office/drawing/2014/main" id="{8825B20C-9648-474E-B1BB-5C778395025A}"/>
              </a:ext>
            </a:extLst>
          </p:cNvPr>
          <p:cNvGrpSpPr/>
          <p:nvPr userDrawn="1"/>
        </p:nvGrpSpPr>
        <p:grpSpPr>
          <a:xfrm>
            <a:off x="8037031" y="1633812"/>
            <a:ext cx="648646" cy="3698293"/>
            <a:chOff x="8037031" y="1633812"/>
            <a:chExt cx="648646" cy="3698293"/>
          </a:xfrm>
        </p:grpSpPr>
        <p:sp>
          <p:nvSpPr>
            <p:cNvPr id="19" name="Chevron 12">
              <a:extLst>
                <a:ext uri="{FF2B5EF4-FFF2-40B4-BE49-F238E27FC236}">
                  <a16:creationId xmlns:a16="http://schemas.microsoft.com/office/drawing/2014/main" id="{29E49015-156B-48F1-9D8D-DB1E97E01625}"/>
                </a:ext>
              </a:extLst>
            </p:cNvPr>
            <p:cNvSpPr/>
            <p:nvPr userDrawn="1"/>
          </p:nvSpPr>
          <p:spPr>
            <a:xfrm rot="5400000">
              <a:off x="7884982" y="1826713"/>
              <a:ext cx="952744"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solidFill>
                  <a:schemeClr val="tx1"/>
                </a:solidFill>
              </a:endParaRPr>
            </a:p>
          </p:txBody>
        </p:sp>
        <p:grpSp>
          <p:nvGrpSpPr>
            <p:cNvPr id="20" name="Group 13">
              <a:extLst>
                <a:ext uri="{FF2B5EF4-FFF2-40B4-BE49-F238E27FC236}">
                  <a16:creationId xmlns:a16="http://schemas.microsoft.com/office/drawing/2014/main" id="{80A438F0-CF30-44D7-9FF6-D8F9F861950A}"/>
                </a:ext>
              </a:extLst>
            </p:cNvPr>
            <p:cNvGrpSpPr/>
            <p:nvPr userDrawn="1"/>
          </p:nvGrpSpPr>
          <p:grpSpPr>
            <a:xfrm>
              <a:off x="8304919" y="1633812"/>
              <a:ext cx="112870" cy="3698293"/>
              <a:chOff x="6133903" y="1777317"/>
              <a:chExt cx="93000" cy="3320734"/>
            </a:xfrm>
          </p:grpSpPr>
          <p:sp>
            <p:nvSpPr>
              <p:cNvPr id="21" name="Rounded Rectangle 14">
                <a:extLst>
                  <a:ext uri="{FF2B5EF4-FFF2-40B4-BE49-F238E27FC236}">
                    <a16:creationId xmlns:a16="http://schemas.microsoft.com/office/drawing/2014/main" id="{61BE7FAA-D049-467D-A673-2E367C7CD487}"/>
                  </a:ext>
                </a:extLst>
              </p:cNvPr>
              <p:cNvSpPr/>
              <p:nvPr userDrawn="1"/>
            </p:nvSpPr>
            <p:spPr>
              <a:xfrm flipH="1">
                <a:off x="6133903" y="1777317"/>
                <a:ext cx="93000" cy="3317628"/>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2" name="Rounded Rectangle 15">
                <a:extLst>
                  <a:ext uri="{FF2B5EF4-FFF2-40B4-BE49-F238E27FC236}">
                    <a16:creationId xmlns:a16="http://schemas.microsoft.com/office/drawing/2014/main" id="{82063293-EE2D-4CCF-81B2-5D56249CC97A}"/>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sp>
        <p:nvSpPr>
          <p:cNvPr id="3" name="Pladsholder til tekst 6">
            <a:extLst>
              <a:ext uri="{FF2B5EF4-FFF2-40B4-BE49-F238E27FC236}">
                <a16:creationId xmlns:a16="http://schemas.microsoft.com/office/drawing/2014/main" id="{AF47647F-B7E8-4B09-9AB2-B4CD9A7F2BC6}"/>
              </a:ext>
            </a:extLst>
          </p:cNvPr>
          <p:cNvSpPr>
            <a:spLocks noGrp="1"/>
          </p:cNvSpPr>
          <p:nvPr>
            <p:ph type="body" sz="quarter" idx="10" hasCustomPrompt="1"/>
          </p:nvPr>
        </p:nvSpPr>
        <p:spPr>
          <a:xfrm>
            <a:off x="695325" y="1808163"/>
            <a:ext cx="3067089" cy="4314825"/>
          </a:xfrm>
          <a:prstGeom prst="rect">
            <a:avLst/>
          </a:prstGeom>
        </p:spPr>
        <p:txBody>
          <a:bodyPr>
            <a:normAutofit/>
          </a:bodyPr>
          <a:lstStyle>
            <a:lvl1pPr marL="342900" marR="0" indent="-342900" algn="l" defTabSz="914400" rtl="0" eaLnBrk="1" fontAlgn="auto" latinLnBrk="0" hangingPunct="1">
              <a:lnSpc>
                <a:spcPct val="90000"/>
              </a:lnSpc>
              <a:spcBef>
                <a:spcPts val="1000"/>
              </a:spcBef>
              <a:spcAft>
                <a:spcPts val="0"/>
              </a:spcAft>
              <a:buClrTx/>
              <a:buSzTx/>
              <a:buFont typeface="+mj-lt"/>
              <a:buAutoNum type="arabicPeriod"/>
              <a:tabLst/>
              <a:defRPr sz="1600"/>
            </a:lvl1pPr>
          </a:lstStyle>
          <a:p>
            <a:pPr lvl="0"/>
            <a:r>
              <a:rPr lang="da-DK" dirty="0"/>
              <a:t>Her kan hver målsætning beskrives</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r>
              <a:rPr lang="da-DK" dirty="0"/>
              <a:t>Her kan hver målsætning beskrives</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r>
              <a:rPr lang="da-DK" dirty="0"/>
              <a:t>Her kan hver målsætning beskrives</a:t>
            </a:r>
          </a:p>
          <a:p>
            <a:pPr lvl="0"/>
            <a:endParaRPr lang="da-DK" dirty="0"/>
          </a:p>
        </p:txBody>
      </p:sp>
      <p:sp>
        <p:nvSpPr>
          <p:cNvPr id="28" name="Title Placeholder 6">
            <a:extLst>
              <a:ext uri="{FF2B5EF4-FFF2-40B4-BE49-F238E27FC236}">
                <a16:creationId xmlns:a16="http://schemas.microsoft.com/office/drawing/2014/main" id="{03AF9514-9FFB-4BEA-A60A-1A18FCDB2F1D}"/>
              </a:ext>
            </a:extLst>
          </p:cNvPr>
          <p:cNvSpPr>
            <a:spLocks noGrp="1"/>
          </p:cNvSpPr>
          <p:nvPr>
            <p:ph type="title" hasCustomPrompt="1"/>
          </p:nvPr>
        </p:nvSpPr>
        <p:spPr>
          <a:xfrm>
            <a:off x="695325" y="613250"/>
            <a:ext cx="306070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2" name="Pladsholder til slidenummer 1">
            <a:extLst>
              <a:ext uri="{FF2B5EF4-FFF2-40B4-BE49-F238E27FC236}">
                <a16:creationId xmlns:a16="http://schemas.microsoft.com/office/drawing/2014/main" id="{C09BCAEE-C3BF-B7B4-5B1C-38F6D2F2E642}"/>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
        <p:nvSpPr>
          <p:cNvPr id="27" name="Rektangel 26">
            <a:extLst>
              <a:ext uri="{FF2B5EF4-FFF2-40B4-BE49-F238E27FC236}">
                <a16:creationId xmlns:a16="http://schemas.microsoft.com/office/drawing/2014/main" id="{64AD907C-7309-4CCF-BFBD-C8D71395EC91}"/>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9" name="Tekstfelt 28">
            <a:extLst>
              <a:ext uri="{FF2B5EF4-FFF2-40B4-BE49-F238E27FC236}">
                <a16:creationId xmlns:a16="http://schemas.microsoft.com/office/drawing/2014/main" id="{7706E44C-0E7E-4599-B96A-024DE5BC0FE8}"/>
              </a:ext>
            </a:extLst>
          </p:cNvPr>
          <p:cNvSpPr txBox="1"/>
          <p:nvPr userDrawn="1"/>
        </p:nvSpPr>
        <p:spPr>
          <a:xfrm>
            <a:off x="13453366" y="458836"/>
            <a:ext cx="5580592" cy="3631763"/>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(Milepæle)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Hvis du ønsker at bruge flere pile for at illustrere antallet af målsætninger, kan du klikke på en af nedenstående pile og trække den hen på skiven.</a:t>
            </a:r>
            <a:br>
              <a:rPr lang="da-DK" altLang="da-DK" sz="1400" b="1" dirty="0">
                <a:latin typeface="+mn-lt"/>
                <a:cs typeface="Poppins Light" pitchFamily="2" charset="77"/>
              </a:rPr>
            </a:br>
            <a:endParaRPr lang="da-DK" sz="1400" dirty="0">
              <a:latin typeface="+mn-lt"/>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2742128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 Forside: 3 linjer + undertitel">
    <p:bg>
      <p:bgPr>
        <a:solidFill>
          <a:schemeClr val="tx1"/>
        </a:solidFill>
        <a:effectLst/>
      </p:bgPr>
    </p:bg>
    <p:spTree>
      <p:nvGrpSpPr>
        <p:cNvPr id="1" name=""/>
        <p:cNvGrpSpPr/>
        <p:nvPr/>
      </p:nvGrpSpPr>
      <p:grpSpPr>
        <a:xfrm>
          <a:off x="0" y="0"/>
          <a:ext cx="0" cy="0"/>
          <a:chOff x="0" y="0"/>
          <a:chExt cx="0" cy="0"/>
        </a:xfrm>
      </p:grpSpPr>
      <p:sp>
        <p:nvSpPr>
          <p:cNvPr id="8" name="Pladsholder til billede 2">
            <a:extLst>
              <a:ext uri="{FF2B5EF4-FFF2-40B4-BE49-F238E27FC236}">
                <a16:creationId xmlns:a16="http://schemas.microsoft.com/office/drawing/2014/main" id="{CE99865D-DCB3-44CE-A399-5287456650E6}"/>
              </a:ext>
            </a:extLst>
          </p:cNvPr>
          <p:cNvSpPr>
            <a:spLocks noGrp="1"/>
          </p:cNvSpPr>
          <p:nvPr>
            <p:ph type="pic" sz="quarter" idx="11" hasCustomPrompt="1"/>
          </p:nvPr>
        </p:nvSpPr>
        <p:spPr>
          <a:xfrm>
            <a:off x="0" y="0"/>
            <a:ext cx="12192000" cy="6858000"/>
          </a:xfrm>
        </p:spPr>
        <p:txBody>
          <a:bodyPr/>
          <a:lstStyle>
            <a:lvl1pPr marL="0" indent="0" algn="ctr">
              <a:lnSpc>
                <a:spcPct val="100000"/>
              </a:lnSpc>
              <a:buNone/>
              <a:defRPr sz="1400">
                <a:solidFill>
                  <a:schemeClr val="bg1"/>
                </a:solidFill>
                <a:latin typeface="+mn-lt"/>
              </a:defRPr>
            </a:lvl1pPr>
          </a:lstStyle>
          <a:p>
            <a:br>
              <a:rPr lang="da-DK" dirty="0"/>
            </a:br>
            <a:r>
              <a:rPr lang="da-DK" dirty="0"/>
              <a:t>Her kan der indsættes et baggrundsbillede. </a:t>
            </a:r>
            <a:br>
              <a:rPr lang="da-DK" dirty="0"/>
            </a:br>
            <a:r>
              <a:rPr lang="da-DK" dirty="0"/>
              <a:t>Klik på ikonet for at indsætte</a:t>
            </a:r>
          </a:p>
        </p:txBody>
      </p:sp>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bg1"/>
                </a:solidFill>
              </a:defRPr>
            </a:lvl1pPr>
          </a:lstStyle>
          <a:p>
            <a:r>
              <a:rPr lang="da-DK" dirty="0"/>
              <a:t>Her kan der stå en lidt længere titel på tre linjer </a:t>
            </a:r>
          </a:p>
        </p:txBody>
      </p:sp>
      <p:sp>
        <p:nvSpPr>
          <p:cNvPr id="7" name="Pladsholder til tekst 2">
            <a:extLst>
              <a:ext uri="{FF2B5EF4-FFF2-40B4-BE49-F238E27FC236}">
                <a16:creationId xmlns:a16="http://schemas.microsoft.com/office/drawing/2014/main" id="{2A8B821D-DA21-4D6E-999F-1C7374A4A062}"/>
              </a:ext>
            </a:extLst>
          </p:cNvPr>
          <p:cNvSpPr>
            <a:spLocks noGrp="1"/>
          </p:cNvSpPr>
          <p:nvPr>
            <p:ph type="body" sz="quarter" idx="10" hasCustomPrompt="1"/>
          </p:nvPr>
        </p:nvSpPr>
        <p:spPr>
          <a:xfrm>
            <a:off x="715937" y="5581759"/>
            <a:ext cx="4442046" cy="550863"/>
          </a:xfrm>
        </p:spPr>
        <p:txBody>
          <a:bodyPr>
            <a:noAutofit/>
          </a:bodyPr>
          <a:lstStyle>
            <a:lvl1pPr marL="0" indent="0">
              <a:spcBef>
                <a:spcPts val="0"/>
              </a:spcBef>
              <a:buNone/>
              <a:defRPr sz="1800" b="0" i="0">
                <a:solidFill>
                  <a:schemeClr val="bg1"/>
                </a:solidFill>
                <a:latin typeface="Segoe UI Semilight" panose="020B0402040204020203" pitchFamily="34" charset="0"/>
                <a:cs typeface="Segoe UI Semilight" panose="020B0402040204020203" pitchFamily="34" charset="0"/>
              </a:defRPr>
            </a:lvl1pPr>
          </a:lstStyle>
          <a:p>
            <a:r>
              <a:rPr lang="da-DK" sz="2000" dirty="0"/>
              <a:t>Her kan der stå en undertitel på to linjer</a:t>
            </a:r>
          </a:p>
        </p:txBody>
      </p:sp>
      <p:pic>
        <p:nvPicPr>
          <p:cNvPr id="2" name="Grafik 1">
            <a:extLst>
              <a:ext uri="{FF2B5EF4-FFF2-40B4-BE49-F238E27FC236}">
                <a16:creationId xmlns:a16="http://schemas.microsoft.com/office/drawing/2014/main" id="{27393211-3DBA-DC62-EDDF-3AAA93AD8CD9}"/>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24104" y="637810"/>
            <a:ext cx="1124179" cy="994466"/>
          </a:xfrm>
          <a:prstGeom prst="rect">
            <a:avLst/>
          </a:prstGeom>
        </p:spPr>
      </p:pic>
    </p:spTree>
    <p:extLst>
      <p:ext uri="{BB962C8B-B14F-4D97-AF65-F5344CB8AC3E}">
        <p14:creationId xmlns:p14="http://schemas.microsoft.com/office/powerpoint/2010/main" val="1523731679"/>
      </p:ext>
    </p:extLst>
  </p:cSld>
  <p:clrMapOvr>
    <a:masterClrMapping/>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B. Målsætning 1+2+3">
    <p:bg>
      <p:bgPr>
        <a:solidFill>
          <a:srgbClr val="D9F0FF"/>
        </a:solidFill>
        <a:effectLst/>
      </p:bgPr>
    </p:bg>
    <p:spTree>
      <p:nvGrpSpPr>
        <p:cNvPr id="1" name=""/>
        <p:cNvGrpSpPr/>
        <p:nvPr/>
      </p:nvGrpSpPr>
      <p:grpSpPr>
        <a:xfrm>
          <a:off x="0" y="0"/>
          <a:ext cx="0" cy="0"/>
          <a:chOff x="0" y="0"/>
          <a:chExt cx="0" cy="0"/>
        </a:xfrm>
      </p:grpSpPr>
      <p:grpSp>
        <p:nvGrpSpPr>
          <p:cNvPr id="2" name="Gruppe 1">
            <a:extLst>
              <a:ext uri="{FF2B5EF4-FFF2-40B4-BE49-F238E27FC236}">
                <a16:creationId xmlns:a16="http://schemas.microsoft.com/office/drawing/2014/main" id="{B1B82A8D-4E9A-4254-84B0-CE37BF28ABF0}"/>
              </a:ext>
            </a:extLst>
          </p:cNvPr>
          <p:cNvGrpSpPr/>
          <p:nvPr userDrawn="1"/>
        </p:nvGrpSpPr>
        <p:grpSpPr>
          <a:xfrm>
            <a:off x="0" y="0"/>
            <a:ext cx="12196516" cy="6857212"/>
            <a:chOff x="0" y="-786"/>
            <a:chExt cx="11870691" cy="6858786"/>
          </a:xfrm>
          <a:solidFill>
            <a:srgbClr val="EAF7FF"/>
          </a:solidFill>
        </p:grpSpPr>
        <p:sp>
          <p:nvSpPr>
            <p:cNvPr id="3" name="Rektangel 2">
              <a:extLst>
                <a:ext uri="{FF2B5EF4-FFF2-40B4-BE49-F238E27FC236}">
                  <a16:creationId xmlns:a16="http://schemas.microsoft.com/office/drawing/2014/main" id="{22A79174-6DC2-453D-9C7A-D42901CC1758}"/>
                </a:ext>
              </a:extLst>
            </p:cNvPr>
            <p:cNvSpPr/>
            <p:nvPr userDrawn="1"/>
          </p:nvSpPr>
          <p:spPr>
            <a:xfrm>
              <a:off x="0" y="3"/>
              <a:ext cx="3970883" cy="68579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4" name="Rektangel 3">
              <a:extLst>
                <a:ext uri="{FF2B5EF4-FFF2-40B4-BE49-F238E27FC236}">
                  <a16:creationId xmlns:a16="http://schemas.microsoft.com/office/drawing/2014/main" id="{9DAF623B-7F82-45ED-8614-A2224BD014CB}"/>
                </a:ext>
              </a:extLst>
            </p:cNvPr>
            <p:cNvSpPr/>
            <p:nvPr userDrawn="1"/>
          </p:nvSpPr>
          <p:spPr>
            <a:xfrm>
              <a:off x="7904295" y="-786"/>
              <a:ext cx="3966396" cy="68579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sp>
        <p:nvSpPr>
          <p:cNvPr id="5" name="Oval 34">
            <a:extLst>
              <a:ext uri="{FF2B5EF4-FFF2-40B4-BE49-F238E27FC236}">
                <a16:creationId xmlns:a16="http://schemas.microsoft.com/office/drawing/2014/main" id="{F568972A-D9D9-4C7C-BBF2-41E632C253CF}"/>
              </a:ext>
            </a:extLst>
          </p:cNvPr>
          <p:cNvSpPr/>
          <p:nvPr userDrawn="1"/>
        </p:nvSpPr>
        <p:spPr>
          <a:xfrm>
            <a:off x="4399409" y="4183099"/>
            <a:ext cx="3378107" cy="539451"/>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6" name="Gruppe 5">
            <a:extLst>
              <a:ext uri="{FF2B5EF4-FFF2-40B4-BE49-F238E27FC236}">
                <a16:creationId xmlns:a16="http://schemas.microsoft.com/office/drawing/2014/main" id="{495356E0-7C4D-4E0D-950D-1620D9C5A00E}"/>
              </a:ext>
            </a:extLst>
          </p:cNvPr>
          <p:cNvGrpSpPr/>
          <p:nvPr userDrawn="1"/>
        </p:nvGrpSpPr>
        <p:grpSpPr>
          <a:xfrm>
            <a:off x="351493" y="1733886"/>
            <a:ext cx="3378107" cy="2971983"/>
            <a:chOff x="3264092" y="1718701"/>
            <a:chExt cx="5311152" cy="4672632"/>
          </a:xfrm>
        </p:grpSpPr>
        <p:sp>
          <p:nvSpPr>
            <p:cNvPr id="7" name="Oval 34">
              <a:extLst>
                <a:ext uri="{FF2B5EF4-FFF2-40B4-BE49-F238E27FC236}">
                  <a16:creationId xmlns:a16="http://schemas.microsoft.com/office/drawing/2014/main" id="{11407F06-2BAF-4C7E-8819-E264CE2C30E4}"/>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8" name="Group 4">
              <a:extLst>
                <a:ext uri="{FF2B5EF4-FFF2-40B4-BE49-F238E27FC236}">
                  <a16:creationId xmlns:a16="http://schemas.microsoft.com/office/drawing/2014/main" id="{FCC36CED-A9E3-4EE5-BC00-E14C0A5378A7}"/>
                </a:ext>
              </a:extLst>
            </p:cNvPr>
            <p:cNvGrpSpPr/>
            <p:nvPr/>
          </p:nvGrpSpPr>
          <p:grpSpPr>
            <a:xfrm>
              <a:off x="4053694" y="5107136"/>
              <a:ext cx="3723729" cy="1022169"/>
              <a:chOff x="4320125" y="4788167"/>
              <a:chExt cx="3723729" cy="1022169"/>
            </a:xfrm>
          </p:grpSpPr>
          <p:sp>
            <p:nvSpPr>
              <p:cNvPr id="15" name="Oval 5">
                <a:extLst>
                  <a:ext uri="{FF2B5EF4-FFF2-40B4-BE49-F238E27FC236}">
                    <a16:creationId xmlns:a16="http://schemas.microsoft.com/office/drawing/2014/main" id="{A8F97C53-D659-4A9D-998B-9F2838D5A0ED}"/>
                  </a:ext>
                </a:extLst>
              </p:cNvPr>
              <p:cNvSpPr/>
              <p:nvPr userDrawn="1"/>
            </p:nvSpPr>
            <p:spPr>
              <a:xfrm>
                <a:off x="4320125" y="5322687"/>
                <a:ext cx="3723729" cy="487649"/>
              </a:xfrm>
              <a:prstGeom prst="ellipse">
                <a:avLst/>
              </a:prstGeom>
              <a:solidFill>
                <a:srgbClr val="032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6" name="Magnetic Disk 6">
                <a:extLst>
                  <a:ext uri="{FF2B5EF4-FFF2-40B4-BE49-F238E27FC236}">
                    <a16:creationId xmlns:a16="http://schemas.microsoft.com/office/drawing/2014/main" id="{CD0A8658-F783-417A-B38B-CC063DA58F4B}"/>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7" name="Oval 7">
                <a:extLst>
                  <a:ext uri="{FF2B5EF4-FFF2-40B4-BE49-F238E27FC236}">
                    <a16:creationId xmlns:a16="http://schemas.microsoft.com/office/drawing/2014/main" id="{E66D9F28-3707-452F-A8BB-A7DE36D9756B}"/>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8" name="Oval 8">
                <a:extLst>
                  <a:ext uri="{FF2B5EF4-FFF2-40B4-BE49-F238E27FC236}">
                    <a16:creationId xmlns:a16="http://schemas.microsoft.com/office/drawing/2014/main" id="{AE4FFBBA-FB8B-45E4-918E-9D4FD4CB7458}"/>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9" name="Oval 9">
                <a:extLst>
                  <a:ext uri="{FF2B5EF4-FFF2-40B4-BE49-F238E27FC236}">
                    <a16:creationId xmlns:a16="http://schemas.microsoft.com/office/drawing/2014/main" id="{5F1145D6-C972-40D0-B914-F24DC2A68468}"/>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0" name="Oval 10">
                <a:extLst>
                  <a:ext uri="{FF2B5EF4-FFF2-40B4-BE49-F238E27FC236}">
                    <a16:creationId xmlns:a16="http://schemas.microsoft.com/office/drawing/2014/main" id="{0E36B823-26D8-4366-B859-87DA13D1BE06}"/>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9" name="Chevron 12">
              <a:extLst>
                <a:ext uri="{FF2B5EF4-FFF2-40B4-BE49-F238E27FC236}">
                  <a16:creationId xmlns:a16="http://schemas.microsoft.com/office/drawing/2014/main" id="{B07C34C7-5DD6-4FED-B141-10C5CAAECA15}"/>
                </a:ext>
              </a:extLst>
            </p:cNvPr>
            <p:cNvSpPr/>
            <p:nvPr/>
          </p:nvSpPr>
          <p:spPr>
            <a:xfrm rot="5400000">
              <a:off x="5442161" y="1870751"/>
              <a:ext cx="952745"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solidFill>
                  <a:schemeClr val="tx1"/>
                </a:solidFill>
              </a:endParaRPr>
            </a:p>
          </p:txBody>
        </p:sp>
        <p:grpSp>
          <p:nvGrpSpPr>
            <p:cNvPr id="10" name="Group 13">
              <a:extLst>
                <a:ext uri="{FF2B5EF4-FFF2-40B4-BE49-F238E27FC236}">
                  <a16:creationId xmlns:a16="http://schemas.microsoft.com/office/drawing/2014/main" id="{3C383E54-FC2D-44D0-9770-B01C1E121350}"/>
                </a:ext>
              </a:extLst>
            </p:cNvPr>
            <p:cNvGrpSpPr/>
            <p:nvPr userDrawn="1"/>
          </p:nvGrpSpPr>
          <p:grpSpPr>
            <a:xfrm>
              <a:off x="5877711" y="1722159"/>
              <a:ext cx="79688" cy="3694835"/>
              <a:chOff x="6133903" y="1788164"/>
              <a:chExt cx="93033" cy="3317629"/>
            </a:xfrm>
          </p:grpSpPr>
          <p:sp>
            <p:nvSpPr>
              <p:cNvPr id="13" name="Rounded Rectangle 14">
                <a:extLst>
                  <a:ext uri="{FF2B5EF4-FFF2-40B4-BE49-F238E27FC236}">
                    <a16:creationId xmlns:a16="http://schemas.microsoft.com/office/drawing/2014/main" id="{2B361CCB-305A-437D-BF20-6F0C1139DB19}"/>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4" name="Rounded Rectangle 15">
                <a:extLst>
                  <a:ext uri="{FF2B5EF4-FFF2-40B4-BE49-F238E27FC236}">
                    <a16:creationId xmlns:a16="http://schemas.microsoft.com/office/drawing/2014/main" id="{D7AB82A2-564E-4D64-9E5F-5F7B611EE93A}"/>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11" name="Heart 31">
              <a:extLst>
                <a:ext uri="{FF2B5EF4-FFF2-40B4-BE49-F238E27FC236}">
                  <a16:creationId xmlns:a16="http://schemas.microsoft.com/office/drawing/2014/main" id="{59F39292-2904-452F-99C8-0F98990BEF1E}"/>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2" name="Rounded Rectangle 35">
              <a:extLst>
                <a:ext uri="{FF2B5EF4-FFF2-40B4-BE49-F238E27FC236}">
                  <a16:creationId xmlns:a16="http://schemas.microsoft.com/office/drawing/2014/main" id="{7646F930-C206-4D91-8068-8A920B48EE24}"/>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nvGrpSpPr>
          <p:cNvPr id="21" name="Gruppe 20">
            <a:extLst>
              <a:ext uri="{FF2B5EF4-FFF2-40B4-BE49-F238E27FC236}">
                <a16:creationId xmlns:a16="http://schemas.microsoft.com/office/drawing/2014/main" id="{0F0F0F60-8775-406F-90AB-CAE6BDBAABB1}"/>
              </a:ext>
            </a:extLst>
          </p:cNvPr>
          <p:cNvGrpSpPr/>
          <p:nvPr userDrawn="1"/>
        </p:nvGrpSpPr>
        <p:grpSpPr>
          <a:xfrm>
            <a:off x="4600041" y="1733886"/>
            <a:ext cx="2980614" cy="2971984"/>
            <a:chOff x="3564408" y="1718700"/>
            <a:chExt cx="4686203" cy="4672632"/>
          </a:xfrm>
        </p:grpSpPr>
        <p:sp>
          <p:nvSpPr>
            <p:cNvPr id="27" name="Oval 34">
              <a:extLst>
                <a:ext uri="{FF2B5EF4-FFF2-40B4-BE49-F238E27FC236}">
                  <a16:creationId xmlns:a16="http://schemas.microsoft.com/office/drawing/2014/main" id="{2F0B61A5-681B-4D9B-BE05-A1E404FE2909}"/>
                </a:ext>
              </a:extLst>
            </p:cNvPr>
            <p:cNvSpPr/>
            <p:nvPr/>
          </p:nvSpPr>
          <p:spPr>
            <a:xfrm>
              <a:off x="3564408" y="5543193"/>
              <a:ext cx="4686203" cy="848139"/>
            </a:xfrm>
            <a:prstGeom prst="ellipse">
              <a:avLst/>
            </a:prstGeom>
            <a:solidFill>
              <a:srgbClr val="032133">
                <a:alpha val="29954"/>
              </a:srgb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22" name="Group 4">
              <a:extLst>
                <a:ext uri="{FF2B5EF4-FFF2-40B4-BE49-F238E27FC236}">
                  <a16:creationId xmlns:a16="http://schemas.microsoft.com/office/drawing/2014/main" id="{DA6CEAD9-EAF3-447E-96E9-4EF029C2F424}"/>
                </a:ext>
              </a:extLst>
            </p:cNvPr>
            <p:cNvGrpSpPr/>
            <p:nvPr/>
          </p:nvGrpSpPr>
          <p:grpSpPr>
            <a:xfrm>
              <a:off x="4053694" y="5107136"/>
              <a:ext cx="3723729" cy="1022169"/>
              <a:chOff x="4320125" y="4788167"/>
              <a:chExt cx="3723729" cy="1022169"/>
            </a:xfrm>
          </p:grpSpPr>
          <p:sp>
            <p:nvSpPr>
              <p:cNvPr id="30" name="Oval 5">
                <a:extLst>
                  <a:ext uri="{FF2B5EF4-FFF2-40B4-BE49-F238E27FC236}">
                    <a16:creationId xmlns:a16="http://schemas.microsoft.com/office/drawing/2014/main" id="{2843CB7A-24DF-4514-A20B-3CBE46C18C9E}"/>
                  </a:ext>
                </a:extLst>
              </p:cNvPr>
              <p:cNvSpPr/>
              <p:nvPr userDrawn="1"/>
            </p:nvSpPr>
            <p:spPr>
              <a:xfrm>
                <a:off x="4320125" y="5322687"/>
                <a:ext cx="3723729" cy="487649"/>
              </a:xfrm>
              <a:prstGeom prst="ellipse">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31" name="Magnetic Disk 6">
                <a:extLst>
                  <a:ext uri="{FF2B5EF4-FFF2-40B4-BE49-F238E27FC236}">
                    <a16:creationId xmlns:a16="http://schemas.microsoft.com/office/drawing/2014/main" id="{01A4B1D6-CFFF-4F29-BBFC-199FCACD4C00}"/>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32" name="Oval 7">
                <a:extLst>
                  <a:ext uri="{FF2B5EF4-FFF2-40B4-BE49-F238E27FC236}">
                    <a16:creationId xmlns:a16="http://schemas.microsoft.com/office/drawing/2014/main" id="{91FFF5C2-AB07-4F62-9BB8-8F6F0363B04A}"/>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3" name="Oval 8">
                <a:extLst>
                  <a:ext uri="{FF2B5EF4-FFF2-40B4-BE49-F238E27FC236}">
                    <a16:creationId xmlns:a16="http://schemas.microsoft.com/office/drawing/2014/main" id="{A2336607-F2B1-4766-BF4A-D45552F11C79}"/>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4" name="Oval 9">
                <a:extLst>
                  <a:ext uri="{FF2B5EF4-FFF2-40B4-BE49-F238E27FC236}">
                    <a16:creationId xmlns:a16="http://schemas.microsoft.com/office/drawing/2014/main" id="{FEAD6E3D-BC3E-4071-9A5C-6E903327A38C}"/>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5" name="Oval 10">
                <a:extLst>
                  <a:ext uri="{FF2B5EF4-FFF2-40B4-BE49-F238E27FC236}">
                    <a16:creationId xmlns:a16="http://schemas.microsoft.com/office/drawing/2014/main" id="{96957CFE-87CF-4B79-9DFE-A590611918D1}"/>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3" name="Chevron 12">
              <a:extLst>
                <a:ext uri="{FF2B5EF4-FFF2-40B4-BE49-F238E27FC236}">
                  <a16:creationId xmlns:a16="http://schemas.microsoft.com/office/drawing/2014/main" id="{C07D467A-11A6-44DC-891A-A4DA67A00D3D}"/>
                </a:ext>
              </a:extLst>
            </p:cNvPr>
            <p:cNvSpPr/>
            <p:nvPr/>
          </p:nvSpPr>
          <p:spPr>
            <a:xfrm rot="5400000">
              <a:off x="5442162" y="1870749"/>
              <a:ext cx="952744"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24" name="Group 13">
              <a:extLst>
                <a:ext uri="{FF2B5EF4-FFF2-40B4-BE49-F238E27FC236}">
                  <a16:creationId xmlns:a16="http://schemas.microsoft.com/office/drawing/2014/main" id="{8A57FCFF-5B4E-4552-8A20-7D0D21785183}"/>
                </a:ext>
              </a:extLst>
            </p:cNvPr>
            <p:cNvGrpSpPr/>
            <p:nvPr/>
          </p:nvGrpSpPr>
          <p:grpSpPr>
            <a:xfrm>
              <a:off x="5877729" y="1722160"/>
              <a:ext cx="79660" cy="3694834"/>
              <a:chOff x="6133903" y="1788165"/>
              <a:chExt cx="93000" cy="3317628"/>
            </a:xfrm>
          </p:grpSpPr>
          <p:sp>
            <p:nvSpPr>
              <p:cNvPr id="28" name="Rounded Rectangle 14">
                <a:extLst>
                  <a:ext uri="{FF2B5EF4-FFF2-40B4-BE49-F238E27FC236}">
                    <a16:creationId xmlns:a16="http://schemas.microsoft.com/office/drawing/2014/main" id="{18D770AB-A9DC-4BED-84CA-3E8B98AF3652}"/>
                  </a:ext>
                </a:extLst>
              </p:cNvPr>
              <p:cNvSpPr/>
              <p:nvPr userDrawn="1"/>
            </p:nvSpPr>
            <p:spPr>
              <a:xfrm flipH="1">
                <a:off x="6133903" y="1788165"/>
                <a:ext cx="93000" cy="3317628"/>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9" name="Rounded Rectangle 15">
                <a:extLst>
                  <a:ext uri="{FF2B5EF4-FFF2-40B4-BE49-F238E27FC236}">
                    <a16:creationId xmlns:a16="http://schemas.microsoft.com/office/drawing/2014/main" id="{6C2E532D-4B32-4C4E-9298-E70146B78B29}"/>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5" name="Heart 31">
              <a:extLst>
                <a:ext uri="{FF2B5EF4-FFF2-40B4-BE49-F238E27FC236}">
                  <a16:creationId xmlns:a16="http://schemas.microsoft.com/office/drawing/2014/main" id="{B04268C1-AD37-4DFA-8F20-2DA87B6BEDCC}"/>
                </a:ext>
              </a:extLst>
            </p:cNvPr>
            <p:cNvSpPr/>
            <p:nvPr/>
          </p:nvSpPr>
          <p:spPr>
            <a:xfrm>
              <a:off x="5642702" y="5343612"/>
              <a:ext cx="542540"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26" name="Rounded Rectangle 35">
              <a:extLst>
                <a:ext uri="{FF2B5EF4-FFF2-40B4-BE49-F238E27FC236}">
                  <a16:creationId xmlns:a16="http://schemas.microsoft.com/office/drawing/2014/main" id="{879B41C5-A281-4C85-B145-3F47606F27D9}"/>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nvGrpSpPr>
          <p:cNvPr id="38" name="Gruppe 37">
            <a:extLst>
              <a:ext uri="{FF2B5EF4-FFF2-40B4-BE49-F238E27FC236}">
                <a16:creationId xmlns:a16="http://schemas.microsoft.com/office/drawing/2014/main" id="{30C11E1F-A992-4143-9B65-3A09C595BBC1}"/>
              </a:ext>
            </a:extLst>
          </p:cNvPr>
          <p:cNvGrpSpPr/>
          <p:nvPr userDrawn="1"/>
        </p:nvGrpSpPr>
        <p:grpSpPr>
          <a:xfrm>
            <a:off x="8463619" y="1749118"/>
            <a:ext cx="3378107" cy="2971983"/>
            <a:chOff x="3264092" y="1718701"/>
            <a:chExt cx="5311152" cy="4672632"/>
          </a:xfrm>
        </p:grpSpPr>
        <p:sp>
          <p:nvSpPr>
            <p:cNvPr id="39" name="Oval 34">
              <a:extLst>
                <a:ext uri="{FF2B5EF4-FFF2-40B4-BE49-F238E27FC236}">
                  <a16:creationId xmlns:a16="http://schemas.microsoft.com/office/drawing/2014/main" id="{E4D223C1-6360-4E73-BB8C-92B1DE470EDC}"/>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40" name="Group 4">
              <a:extLst>
                <a:ext uri="{FF2B5EF4-FFF2-40B4-BE49-F238E27FC236}">
                  <a16:creationId xmlns:a16="http://schemas.microsoft.com/office/drawing/2014/main" id="{2F7124EB-9526-4C63-876C-733F45AE4ED6}"/>
                </a:ext>
              </a:extLst>
            </p:cNvPr>
            <p:cNvGrpSpPr/>
            <p:nvPr/>
          </p:nvGrpSpPr>
          <p:grpSpPr>
            <a:xfrm>
              <a:off x="4053694" y="5107136"/>
              <a:ext cx="3723729" cy="1022169"/>
              <a:chOff x="4320125" y="4788167"/>
              <a:chExt cx="3723729" cy="1022169"/>
            </a:xfrm>
          </p:grpSpPr>
          <p:sp>
            <p:nvSpPr>
              <p:cNvPr id="47" name="Oval 5">
                <a:extLst>
                  <a:ext uri="{FF2B5EF4-FFF2-40B4-BE49-F238E27FC236}">
                    <a16:creationId xmlns:a16="http://schemas.microsoft.com/office/drawing/2014/main" id="{79A17ED5-5DDB-4636-BA20-8D00721BFBF7}"/>
                  </a:ext>
                </a:extLst>
              </p:cNvPr>
              <p:cNvSpPr/>
              <p:nvPr userDrawn="1"/>
            </p:nvSpPr>
            <p:spPr>
              <a:xfrm>
                <a:off x="4320125" y="5322687"/>
                <a:ext cx="3723729" cy="487649"/>
              </a:xfrm>
              <a:prstGeom prst="ellipse">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8" name="Magnetic Disk 6">
                <a:extLst>
                  <a:ext uri="{FF2B5EF4-FFF2-40B4-BE49-F238E27FC236}">
                    <a16:creationId xmlns:a16="http://schemas.microsoft.com/office/drawing/2014/main" id="{37297C3B-0850-4570-868C-9C6CC118D686}"/>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9" name="Oval 7">
                <a:extLst>
                  <a:ext uri="{FF2B5EF4-FFF2-40B4-BE49-F238E27FC236}">
                    <a16:creationId xmlns:a16="http://schemas.microsoft.com/office/drawing/2014/main" id="{C448C7A3-CBAA-4ECD-B1CC-67E3C89A72A2}"/>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0" name="Oval 8">
                <a:extLst>
                  <a:ext uri="{FF2B5EF4-FFF2-40B4-BE49-F238E27FC236}">
                    <a16:creationId xmlns:a16="http://schemas.microsoft.com/office/drawing/2014/main" id="{E66359C7-032C-4477-843A-1C9C07394B01}"/>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1" name="Oval 9">
                <a:extLst>
                  <a:ext uri="{FF2B5EF4-FFF2-40B4-BE49-F238E27FC236}">
                    <a16:creationId xmlns:a16="http://schemas.microsoft.com/office/drawing/2014/main" id="{ED5C5CA8-13F4-473C-8FA1-73537E82ECA2}"/>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2" name="Oval 10">
                <a:extLst>
                  <a:ext uri="{FF2B5EF4-FFF2-40B4-BE49-F238E27FC236}">
                    <a16:creationId xmlns:a16="http://schemas.microsoft.com/office/drawing/2014/main" id="{1CF4BB50-F504-4B2B-AEA0-72B13F3A0639}"/>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41" name="Chevron 12">
              <a:extLst>
                <a:ext uri="{FF2B5EF4-FFF2-40B4-BE49-F238E27FC236}">
                  <a16:creationId xmlns:a16="http://schemas.microsoft.com/office/drawing/2014/main" id="{B965312F-88E4-4CCE-BF8B-B5FF14F4401A}"/>
                </a:ext>
              </a:extLst>
            </p:cNvPr>
            <p:cNvSpPr/>
            <p:nvPr/>
          </p:nvSpPr>
          <p:spPr>
            <a:xfrm rot="5400000">
              <a:off x="5442161" y="1870751"/>
              <a:ext cx="952745"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42" name="Group 13">
              <a:extLst>
                <a:ext uri="{FF2B5EF4-FFF2-40B4-BE49-F238E27FC236}">
                  <a16:creationId xmlns:a16="http://schemas.microsoft.com/office/drawing/2014/main" id="{0393EB83-26E0-43D2-B861-7149DD64E021}"/>
                </a:ext>
              </a:extLst>
            </p:cNvPr>
            <p:cNvGrpSpPr/>
            <p:nvPr userDrawn="1"/>
          </p:nvGrpSpPr>
          <p:grpSpPr>
            <a:xfrm>
              <a:off x="5877711" y="1722159"/>
              <a:ext cx="79688" cy="3694835"/>
              <a:chOff x="6133903" y="1788164"/>
              <a:chExt cx="93033" cy="3317629"/>
            </a:xfrm>
          </p:grpSpPr>
          <p:sp>
            <p:nvSpPr>
              <p:cNvPr id="45" name="Rounded Rectangle 14">
                <a:extLst>
                  <a:ext uri="{FF2B5EF4-FFF2-40B4-BE49-F238E27FC236}">
                    <a16:creationId xmlns:a16="http://schemas.microsoft.com/office/drawing/2014/main" id="{D4318CC3-8B38-4C56-B37D-385640F9084B}"/>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6" name="Rounded Rectangle 15">
                <a:extLst>
                  <a:ext uri="{FF2B5EF4-FFF2-40B4-BE49-F238E27FC236}">
                    <a16:creationId xmlns:a16="http://schemas.microsoft.com/office/drawing/2014/main" id="{5D3234CB-51B2-4BA9-9C00-0CFE57AF31DC}"/>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43" name="Heart 31">
              <a:extLst>
                <a:ext uri="{FF2B5EF4-FFF2-40B4-BE49-F238E27FC236}">
                  <a16:creationId xmlns:a16="http://schemas.microsoft.com/office/drawing/2014/main" id="{19813BAC-AA25-48DD-AF3F-100C883EEC4D}"/>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4" name="Rounded Rectangle 35">
              <a:extLst>
                <a:ext uri="{FF2B5EF4-FFF2-40B4-BE49-F238E27FC236}">
                  <a16:creationId xmlns:a16="http://schemas.microsoft.com/office/drawing/2014/main" id="{67DE3A7A-9859-4E9F-BC09-EF8191759E4C}"/>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58" name="Pladsholder til tekst 3">
            <a:extLst>
              <a:ext uri="{FF2B5EF4-FFF2-40B4-BE49-F238E27FC236}">
                <a16:creationId xmlns:a16="http://schemas.microsoft.com/office/drawing/2014/main" id="{891BB301-1854-4E1E-AB18-16C6AB14CB13}"/>
              </a:ext>
            </a:extLst>
          </p:cNvPr>
          <p:cNvSpPr>
            <a:spLocks noGrp="1"/>
          </p:cNvSpPr>
          <p:nvPr>
            <p:ph type="body" sz="quarter" idx="10" hasCustomPrompt="1"/>
          </p:nvPr>
        </p:nvSpPr>
        <p:spPr>
          <a:xfrm>
            <a:off x="853712" y="4861249"/>
            <a:ext cx="2368442" cy="223423"/>
          </a:xfrm>
        </p:spPr>
        <p:txBody>
          <a:bodyPr/>
          <a:lstStyle>
            <a:lvl1pPr marL="0" indent="0" algn="l">
              <a:buNone/>
              <a:defRPr sz="1400" b="1" i="0">
                <a:solidFill>
                  <a:srgbClr val="001F33"/>
                </a:solidFill>
                <a:latin typeface="+mj-lt"/>
                <a:cs typeface="Poppins SemiBold" pitchFamily="2" charset="77"/>
              </a:defRPr>
            </a:lvl1pPr>
          </a:lstStyle>
          <a:p>
            <a:pPr lvl="0"/>
            <a:r>
              <a:rPr lang="da-DK" dirty="0"/>
              <a:t>Her kan der stå en titel</a:t>
            </a:r>
          </a:p>
        </p:txBody>
      </p:sp>
      <p:sp>
        <p:nvSpPr>
          <p:cNvPr id="59" name="Pladsholder til tekst 3">
            <a:extLst>
              <a:ext uri="{FF2B5EF4-FFF2-40B4-BE49-F238E27FC236}">
                <a16:creationId xmlns:a16="http://schemas.microsoft.com/office/drawing/2014/main" id="{8E1A24A4-2513-4A81-BEF5-96F583D8892D}"/>
              </a:ext>
            </a:extLst>
          </p:cNvPr>
          <p:cNvSpPr>
            <a:spLocks noGrp="1"/>
          </p:cNvSpPr>
          <p:nvPr>
            <p:ph type="body" sz="quarter" idx="11" hasCustomPrompt="1"/>
          </p:nvPr>
        </p:nvSpPr>
        <p:spPr>
          <a:xfrm>
            <a:off x="853711" y="5101470"/>
            <a:ext cx="2368441" cy="482126"/>
          </a:xfrm>
        </p:spPr>
        <p:txBody>
          <a:bodyPr/>
          <a:lstStyle>
            <a:lvl1pPr marL="0" indent="0" algn="l">
              <a:lnSpc>
                <a:spcPct val="100000"/>
              </a:lnSpc>
              <a:buNone/>
              <a:defRPr sz="13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Her kan der stå en tekst på to linjer</a:t>
            </a:r>
          </a:p>
        </p:txBody>
      </p:sp>
      <p:sp>
        <p:nvSpPr>
          <p:cNvPr id="60" name="Pladsholder til tekst 3">
            <a:extLst>
              <a:ext uri="{FF2B5EF4-FFF2-40B4-BE49-F238E27FC236}">
                <a16:creationId xmlns:a16="http://schemas.microsoft.com/office/drawing/2014/main" id="{D4303665-EF0E-45F9-AC28-843A804145B8}"/>
              </a:ext>
            </a:extLst>
          </p:cNvPr>
          <p:cNvSpPr>
            <a:spLocks noGrp="1"/>
          </p:cNvSpPr>
          <p:nvPr>
            <p:ph type="body" sz="quarter" idx="14" hasCustomPrompt="1"/>
          </p:nvPr>
        </p:nvSpPr>
        <p:spPr>
          <a:xfrm>
            <a:off x="8965838" y="4876481"/>
            <a:ext cx="2368442" cy="223423"/>
          </a:xfrm>
        </p:spPr>
        <p:txBody>
          <a:bodyPr/>
          <a:lstStyle>
            <a:lvl1pPr marL="0" indent="0" algn="l">
              <a:buNone/>
              <a:defRPr sz="1400" b="1" i="0">
                <a:solidFill>
                  <a:srgbClr val="001F33"/>
                </a:solidFill>
                <a:latin typeface="+mj-lt"/>
                <a:cs typeface="Poppins SemiBold" pitchFamily="2" charset="77"/>
              </a:defRPr>
            </a:lvl1pPr>
          </a:lstStyle>
          <a:p>
            <a:pPr lvl="0"/>
            <a:r>
              <a:rPr lang="da-DK" dirty="0"/>
              <a:t>Her kan der stå en titel</a:t>
            </a:r>
          </a:p>
        </p:txBody>
      </p:sp>
      <p:sp>
        <p:nvSpPr>
          <p:cNvPr id="61" name="Pladsholder til tekst 3">
            <a:extLst>
              <a:ext uri="{FF2B5EF4-FFF2-40B4-BE49-F238E27FC236}">
                <a16:creationId xmlns:a16="http://schemas.microsoft.com/office/drawing/2014/main" id="{DA85D677-48FF-4A05-8080-AD744E966E7B}"/>
              </a:ext>
            </a:extLst>
          </p:cNvPr>
          <p:cNvSpPr>
            <a:spLocks noGrp="1"/>
          </p:cNvSpPr>
          <p:nvPr>
            <p:ph type="body" sz="quarter" idx="15" hasCustomPrompt="1"/>
          </p:nvPr>
        </p:nvSpPr>
        <p:spPr>
          <a:xfrm>
            <a:off x="8965837" y="5116702"/>
            <a:ext cx="2368441" cy="466894"/>
          </a:xfrm>
        </p:spPr>
        <p:txBody>
          <a:bodyPr/>
          <a:lstStyle>
            <a:lvl1pPr marL="0" indent="0" algn="l">
              <a:lnSpc>
                <a:spcPct val="100000"/>
              </a:lnSpc>
              <a:buNone/>
              <a:defRPr sz="13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Her kan der stå en tekst på to linjer</a:t>
            </a:r>
          </a:p>
        </p:txBody>
      </p:sp>
      <p:sp>
        <p:nvSpPr>
          <p:cNvPr id="62" name="Pladsholder til tekst 3">
            <a:extLst>
              <a:ext uri="{FF2B5EF4-FFF2-40B4-BE49-F238E27FC236}">
                <a16:creationId xmlns:a16="http://schemas.microsoft.com/office/drawing/2014/main" id="{21AAAC80-35A3-4A92-82B8-78F1C9D6E19A}"/>
              </a:ext>
            </a:extLst>
          </p:cNvPr>
          <p:cNvSpPr>
            <a:spLocks noGrp="1"/>
          </p:cNvSpPr>
          <p:nvPr>
            <p:ph type="body" sz="quarter" idx="16" hasCustomPrompt="1"/>
          </p:nvPr>
        </p:nvSpPr>
        <p:spPr>
          <a:xfrm>
            <a:off x="4914206" y="4861249"/>
            <a:ext cx="2368442" cy="223423"/>
          </a:xfrm>
        </p:spPr>
        <p:txBody>
          <a:bodyPr/>
          <a:lstStyle>
            <a:lvl1pPr marL="0" indent="0" algn="l">
              <a:buNone/>
              <a:defRPr sz="1400" b="1" i="0">
                <a:solidFill>
                  <a:srgbClr val="001F33"/>
                </a:solidFill>
                <a:latin typeface="+mj-lt"/>
                <a:cs typeface="Poppins SemiBold" pitchFamily="2" charset="77"/>
              </a:defRPr>
            </a:lvl1pPr>
          </a:lstStyle>
          <a:p>
            <a:pPr lvl="0"/>
            <a:r>
              <a:rPr lang="da-DK" dirty="0"/>
              <a:t>Her kan der stå en titel</a:t>
            </a:r>
          </a:p>
        </p:txBody>
      </p:sp>
      <p:sp>
        <p:nvSpPr>
          <p:cNvPr id="63" name="Pladsholder til tekst 3">
            <a:extLst>
              <a:ext uri="{FF2B5EF4-FFF2-40B4-BE49-F238E27FC236}">
                <a16:creationId xmlns:a16="http://schemas.microsoft.com/office/drawing/2014/main" id="{C9A00DC4-A8FB-46E0-92BE-2F4AFE7095D5}"/>
              </a:ext>
            </a:extLst>
          </p:cNvPr>
          <p:cNvSpPr>
            <a:spLocks noGrp="1"/>
          </p:cNvSpPr>
          <p:nvPr>
            <p:ph type="body" sz="quarter" idx="17" hasCustomPrompt="1"/>
          </p:nvPr>
        </p:nvSpPr>
        <p:spPr>
          <a:xfrm>
            <a:off x="4914205" y="5101470"/>
            <a:ext cx="2368441" cy="482126"/>
          </a:xfrm>
        </p:spPr>
        <p:txBody>
          <a:bodyPr/>
          <a:lstStyle>
            <a:lvl1pPr marL="0" indent="0" algn="l">
              <a:lnSpc>
                <a:spcPct val="100000"/>
              </a:lnSpc>
              <a:buNone/>
              <a:defRPr sz="13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Her kan der stå en tekst på to linjer</a:t>
            </a:r>
          </a:p>
        </p:txBody>
      </p:sp>
      <p:sp>
        <p:nvSpPr>
          <p:cNvPr id="64" name="Pladsholder til slidenummer 1">
            <a:extLst>
              <a:ext uri="{FF2B5EF4-FFF2-40B4-BE49-F238E27FC236}">
                <a16:creationId xmlns:a16="http://schemas.microsoft.com/office/drawing/2014/main" id="{274AB73D-516C-4D60-9B85-0261EE36DF36}"/>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53460426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 Målsætning 4+5+6">
    <p:bg>
      <p:bgPr>
        <a:solidFill>
          <a:srgbClr val="EAF7FF"/>
        </a:solidFill>
        <a:effectLst/>
      </p:bgPr>
    </p:bg>
    <p:spTree>
      <p:nvGrpSpPr>
        <p:cNvPr id="1" name=""/>
        <p:cNvGrpSpPr/>
        <p:nvPr/>
      </p:nvGrpSpPr>
      <p:grpSpPr>
        <a:xfrm>
          <a:off x="0" y="0"/>
          <a:ext cx="0" cy="0"/>
          <a:chOff x="0" y="0"/>
          <a:chExt cx="0" cy="0"/>
        </a:xfrm>
      </p:grpSpPr>
      <p:grpSp>
        <p:nvGrpSpPr>
          <p:cNvPr id="2" name="Gruppe 1">
            <a:extLst>
              <a:ext uri="{FF2B5EF4-FFF2-40B4-BE49-F238E27FC236}">
                <a16:creationId xmlns:a16="http://schemas.microsoft.com/office/drawing/2014/main" id="{B1B82A8D-4E9A-4254-84B0-CE37BF28ABF0}"/>
              </a:ext>
            </a:extLst>
          </p:cNvPr>
          <p:cNvGrpSpPr/>
          <p:nvPr userDrawn="1"/>
        </p:nvGrpSpPr>
        <p:grpSpPr>
          <a:xfrm>
            <a:off x="0" y="0"/>
            <a:ext cx="12196516" cy="6857212"/>
            <a:chOff x="0" y="-786"/>
            <a:chExt cx="11870691" cy="6858786"/>
          </a:xfrm>
          <a:solidFill>
            <a:srgbClr val="D9F0FF"/>
          </a:solidFill>
        </p:grpSpPr>
        <p:sp>
          <p:nvSpPr>
            <p:cNvPr id="3" name="Rektangel 2">
              <a:extLst>
                <a:ext uri="{FF2B5EF4-FFF2-40B4-BE49-F238E27FC236}">
                  <a16:creationId xmlns:a16="http://schemas.microsoft.com/office/drawing/2014/main" id="{22A79174-6DC2-453D-9C7A-D42901CC1758}"/>
                </a:ext>
              </a:extLst>
            </p:cNvPr>
            <p:cNvSpPr/>
            <p:nvPr userDrawn="1"/>
          </p:nvSpPr>
          <p:spPr>
            <a:xfrm>
              <a:off x="0" y="3"/>
              <a:ext cx="3970883" cy="68579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4" name="Rektangel 3">
              <a:extLst>
                <a:ext uri="{FF2B5EF4-FFF2-40B4-BE49-F238E27FC236}">
                  <a16:creationId xmlns:a16="http://schemas.microsoft.com/office/drawing/2014/main" id="{9DAF623B-7F82-45ED-8614-A2224BD014CB}"/>
                </a:ext>
              </a:extLst>
            </p:cNvPr>
            <p:cNvSpPr/>
            <p:nvPr userDrawn="1"/>
          </p:nvSpPr>
          <p:spPr>
            <a:xfrm>
              <a:off x="7904295" y="-786"/>
              <a:ext cx="3966396" cy="68579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sp>
        <p:nvSpPr>
          <p:cNvPr id="5" name="Oval 34">
            <a:extLst>
              <a:ext uri="{FF2B5EF4-FFF2-40B4-BE49-F238E27FC236}">
                <a16:creationId xmlns:a16="http://schemas.microsoft.com/office/drawing/2014/main" id="{F568972A-D9D9-4C7C-BBF2-41E632C253CF}"/>
              </a:ext>
            </a:extLst>
          </p:cNvPr>
          <p:cNvSpPr/>
          <p:nvPr userDrawn="1"/>
        </p:nvSpPr>
        <p:spPr>
          <a:xfrm>
            <a:off x="4399409" y="4183099"/>
            <a:ext cx="3378107" cy="539451"/>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6" name="Gruppe 5">
            <a:extLst>
              <a:ext uri="{FF2B5EF4-FFF2-40B4-BE49-F238E27FC236}">
                <a16:creationId xmlns:a16="http://schemas.microsoft.com/office/drawing/2014/main" id="{495356E0-7C4D-4E0D-950D-1620D9C5A00E}"/>
              </a:ext>
            </a:extLst>
          </p:cNvPr>
          <p:cNvGrpSpPr/>
          <p:nvPr userDrawn="1"/>
        </p:nvGrpSpPr>
        <p:grpSpPr>
          <a:xfrm>
            <a:off x="351493" y="1733886"/>
            <a:ext cx="3378107" cy="2971983"/>
            <a:chOff x="3264092" y="1718701"/>
            <a:chExt cx="5311152" cy="4672632"/>
          </a:xfrm>
        </p:grpSpPr>
        <p:sp>
          <p:nvSpPr>
            <p:cNvPr id="7" name="Oval 34">
              <a:extLst>
                <a:ext uri="{FF2B5EF4-FFF2-40B4-BE49-F238E27FC236}">
                  <a16:creationId xmlns:a16="http://schemas.microsoft.com/office/drawing/2014/main" id="{11407F06-2BAF-4C7E-8819-E264CE2C30E4}"/>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8" name="Group 4">
              <a:extLst>
                <a:ext uri="{FF2B5EF4-FFF2-40B4-BE49-F238E27FC236}">
                  <a16:creationId xmlns:a16="http://schemas.microsoft.com/office/drawing/2014/main" id="{FCC36CED-A9E3-4EE5-BC00-E14C0A5378A7}"/>
                </a:ext>
              </a:extLst>
            </p:cNvPr>
            <p:cNvGrpSpPr/>
            <p:nvPr/>
          </p:nvGrpSpPr>
          <p:grpSpPr>
            <a:xfrm>
              <a:off x="4053694" y="5107136"/>
              <a:ext cx="3723729" cy="1022169"/>
              <a:chOff x="4320125" y="4788167"/>
              <a:chExt cx="3723729" cy="1022169"/>
            </a:xfrm>
          </p:grpSpPr>
          <p:sp>
            <p:nvSpPr>
              <p:cNvPr id="15" name="Oval 5">
                <a:extLst>
                  <a:ext uri="{FF2B5EF4-FFF2-40B4-BE49-F238E27FC236}">
                    <a16:creationId xmlns:a16="http://schemas.microsoft.com/office/drawing/2014/main" id="{A8F97C53-D659-4A9D-998B-9F2838D5A0ED}"/>
                  </a:ext>
                </a:extLst>
              </p:cNvPr>
              <p:cNvSpPr/>
              <p:nvPr userDrawn="1"/>
            </p:nvSpPr>
            <p:spPr>
              <a:xfrm>
                <a:off x="4320125" y="5322687"/>
                <a:ext cx="3723729" cy="487649"/>
              </a:xfrm>
              <a:prstGeom prst="ellipse">
                <a:avLst/>
              </a:prstGeom>
              <a:solidFill>
                <a:srgbClr val="032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6" name="Magnetic Disk 6">
                <a:extLst>
                  <a:ext uri="{FF2B5EF4-FFF2-40B4-BE49-F238E27FC236}">
                    <a16:creationId xmlns:a16="http://schemas.microsoft.com/office/drawing/2014/main" id="{CD0A8658-F783-417A-B38B-CC063DA58F4B}"/>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7" name="Oval 7">
                <a:extLst>
                  <a:ext uri="{FF2B5EF4-FFF2-40B4-BE49-F238E27FC236}">
                    <a16:creationId xmlns:a16="http://schemas.microsoft.com/office/drawing/2014/main" id="{E66D9F28-3707-452F-A8BB-A7DE36D9756B}"/>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8" name="Oval 8">
                <a:extLst>
                  <a:ext uri="{FF2B5EF4-FFF2-40B4-BE49-F238E27FC236}">
                    <a16:creationId xmlns:a16="http://schemas.microsoft.com/office/drawing/2014/main" id="{AE4FFBBA-FB8B-45E4-918E-9D4FD4CB7458}"/>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9" name="Oval 9">
                <a:extLst>
                  <a:ext uri="{FF2B5EF4-FFF2-40B4-BE49-F238E27FC236}">
                    <a16:creationId xmlns:a16="http://schemas.microsoft.com/office/drawing/2014/main" id="{5F1145D6-C972-40D0-B914-F24DC2A68468}"/>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0" name="Oval 10">
                <a:extLst>
                  <a:ext uri="{FF2B5EF4-FFF2-40B4-BE49-F238E27FC236}">
                    <a16:creationId xmlns:a16="http://schemas.microsoft.com/office/drawing/2014/main" id="{0E36B823-26D8-4366-B859-87DA13D1BE06}"/>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9" name="Chevron 12">
              <a:extLst>
                <a:ext uri="{FF2B5EF4-FFF2-40B4-BE49-F238E27FC236}">
                  <a16:creationId xmlns:a16="http://schemas.microsoft.com/office/drawing/2014/main" id="{B07C34C7-5DD6-4FED-B141-10C5CAAECA15}"/>
                </a:ext>
              </a:extLst>
            </p:cNvPr>
            <p:cNvSpPr/>
            <p:nvPr/>
          </p:nvSpPr>
          <p:spPr>
            <a:xfrm rot="5400000">
              <a:off x="5442161" y="1870751"/>
              <a:ext cx="952745"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solidFill>
                  <a:schemeClr val="tx1"/>
                </a:solidFill>
              </a:endParaRPr>
            </a:p>
          </p:txBody>
        </p:sp>
        <p:grpSp>
          <p:nvGrpSpPr>
            <p:cNvPr id="10" name="Group 13">
              <a:extLst>
                <a:ext uri="{FF2B5EF4-FFF2-40B4-BE49-F238E27FC236}">
                  <a16:creationId xmlns:a16="http://schemas.microsoft.com/office/drawing/2014/main" id="{3C383E54-FC2D-44D0-9770-B01C1E121350}"/>
                </a:ext>
              </a:extLst>
            </p:cNvPr>
            <p:cNvGrpSpPr/>
            <p:nvPr userDrawn="1"/>
          </p:nvGrpSpPr>
          <p:grpSpPr>
            <a:xfrm>
              <a:off x="5877711" y="1722159"/>
              <a:ext cx="79688" cy="3694835"/>
              <a:chOff x="6133903" y="1788164"/>
              <a:chExt cx="93033" cy="3317629"/>
            </a:xfrm>
          </p:grpSpPr>
          <p:sp>
            <p:nvSpPr>
              <p:cNvPr id="13" name="Rounded Rectangle 14">
                <a:extLst>
                  <a:ext uri="{FF2B5EF4-FFF2-40B4-BE49-F238E27FC236}">
                    <a16:creationId xmlns:a16="http://schemas.microsoft.com/office/drawing/2014/main" id="{2B361CCB-305A-437D-BF20-6F0C1139DB19}"/>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4" name="Rounded Rectangle 15">
                <a:extLst>
                  <a:ext uri="{FF2B5EF4-FFF2-40B4-BE49-F238E27FC236}">
                    <a16:creationId xmlns:a16="http://schemas.microsoft.com/office/drawing/2014/main" id="{D7AB82A2-564E-4D64-9E5F-5F7B611EE93A}"/>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11" name="Heart 31">
              <a:extLst>
                <a:ext uri="{FF2B5EF4-FFF2-40B4-BE49-F238E27FC236}">
                  <a16:creationId xmlns:a16="http://schemas.microsoft.com/office/drawing/2014/main" id="{59F39292-2904-452F-99C8-0F98990BEF1E}"/>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2" name="Rounded Rectangle 35">
              <a:extLst>
                <a:ext uri="{FF2B5EF4-FFF2-40B4-BE49-F238E27FC236}">
                  <a16:creationId xmlns:a16="http://schemas.microsoft.com/office/drawing/2014/main" id="{7646F930-C206-4D91-8068-8A920B48EE24}"/>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nvGrpSpPr>
          <p:cNvPr id="21" name="Gruppe 20">
            <a:extLst>
              <a:ext uri="{FF2B5EF4-FFF2-40B4-BE49-F238E27FC236}">
                <a16:creationId xmlns:a16="http://schemas.microsoft.com/office/drawing/2014/main" id="{0F0F0F60-8775-406F-90AB-CAE6BDBAABB1}"/>
              </a:ext>
            </a:extLst>
          </p:cNvPr>
          <p:cNvGrpSpPr/>
          <p:nvPr userDrawn="1"/>
        </p:nvGrpSpPr>
        <p:grpSpPr>
          <a:xfrm>
            <a:off x="4600041" y="1733886"/>
            <a:ext cx="2980614" cy="2971984"/>
            <a:chOff x="3564408" y="1718700"/>
            <a:chExt cx="4686203" cy="4672632"/>
          </a:xfrm>
        </p:grpSpPr>
        <p:sp>
          <p:nvSpPr>
            <p:cNvPr id="27" name="Oval 34">
              <a:extLst>
                <a:ext uri="{FF2B5EF4-FFF2-40B4-BE49-F238E27FC236}">
                  <a16:creationId xmlns:a16="http://schemas.microsoft.com/office/drawing/2014/main" id="{2F0B61A5-681B-4D9B-BE05-A1E404FE2909}"/>
                </a:ext>
              </a:extLst>
            </p:cNvPr>
            <p:cNvSpPr/>
            <p:nvPr/>
          </p:nvSpPr>
          <p:spPr>
            <a:xfrm>
              <a:off x="3564408" y="5543193"/>
              <a:ext cx="4686203" cy="848139"/>
            </a:xfrm>
            <a:prstGeom prst="ellipse">
              <a:avLst/>
            </a:prstGeom>
            <a:solidFill>
              <a:srgbClr val="032133">
                <a:alpha val="29954"/>
              </a:srgb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22" name="Group 4">
              <a:extLst>
                <a:ext uri="{FF2B5EF4-FFF2-40B4-BE49-F238E27FC236}">
                  <a16:creationId xmlns:a16="http://schemas.microsoft.com/office/drawing/2014/main" id="{DA6CEAD9-EAF3-447E-96E9-4EF029C2F424}"/>
                </a:ext>
              </a:extLst>
            </p:cNvPr>
            <p:cNvGrpSpPr/>
            <p:nvPr/>
          </p:nvGrpSpPr>
          <p:grpSpPr>
            <a:xfrm>
              <a:off x="4053694" y="5107136"/>
              <a:ext cx="3723729" cy="1022169"/>
              <a:chOff x="4320125" y="4788167"/>
              <a:chExt cx="3723729" cy="1022169"/>
            </a:xfrm>
          </p:grpSpPr>
          <p:sp>
            <p:nvSpPr>
              <p:cNvPr id="30" name="Oval 5">
                <a:extLst>
                  <a:ext uri="{FF2B5EF4-FFF2-40B4-BE49-F238E27FC236}">
                    <a16:creationId xmlns:a16="http://schemas.microsoft.com/office/drawing/2014/main" id="{2843CB7A-24DF-4514-A20B-3CBE46C18C9E}"/>
                  </a:ext>
                </a:extLst>
              </p:cNvPr>
              <p:cNvSpPr/>
              <p:nvPr userDrawn="1"/>
            </p:nvSpPr>
            <p:spPr>
              <a:xfrm>
                <a:off x="4320125" y="5322687"/>
                <a:ext cx="3723729" cy="487649"/>
              </a:xfrm>
              <a:prstGeom prst="ellipse">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31" name="Magnetic Disk 6">
                <a:extLst>
                  <a:ext uri="{FF2B5EF4-FFF2-40B4-BE49-F238E27FC236}">
                    <a16:creationId xmlns:a16="http://schemas.microsoft.com/office/drawing/2014/main" id="{01A4B1D6-CFFF-4F29-BBFC-199FCACD4C00}"/>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32" name="Oval 7">
                <a:extLst>
                  <a:ext uri="{FF2B5EF4-FFF2-40B4-BE49-F238E27FC236}">
                    <a16:creationId xmlns:a16="http://schemas.microsoft.com/office/drawing/2014/main" id="{91FFF5C2-AB07-4F62-9BB8-8F6F0363B04A}"/>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3" name="Oval 8">
                <a:extLst>
                  <a:ext uri="{FF2B5EF4-FFF2-40B4-BE49-F238E27FC236}">
                    <a16:creationId xmlns:a16="http://schemas.microsoft.com/office/drawing/2014/main" id="{A2336607-F2B1-4766-BF4A-D45552F11C79}"/>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4" name="Oval 9">
                <a:extLst>
                  <a:ext uri="{FF2B5EF4-FFF2-40B4-BE49-F238E27FC236}">
                    <a16:creationId xmlns:a16="http://schemas.microsoft.com/office/drawing/2014/main" id="{FEAD6E3D-BC3E-4071-9A5C-6E903327A38C}"/>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5" name="Oval 10">
                <a:extLst>
                  <a:ext uri="{FF2B5EF4-FFF2-40B4-BE49-F238E27FC236}">
                    <a16:creationId xmlns:a16="http://schemas.microsoft.com/office/drawing/2014/main" id="{96957CFE-87CF-4B79-9DFE-A590611918D1}"/>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3" name="Chevron 12">
              <a:extLst>
                <a:ext uri="{FF2B5EF4-FFF2-40B4-BE49-F238E27FC236}">
                  <a16:creationId xmlns:a16="http://schemas.microsoft.com/office/drawing/2014/main" id="{C07D467A-11A6-44DC-891A-A4DA67A00D3D}"/>
                </a:ext>
              </a:extLst>
            </p:cNvPr>
            <p:cNvSpPr/>
            <p:nvPr/>
          </p:nvSpPr>
          <p:spPr>
            <a:xfrm rot="5400000">
              <a:off x="5442162" y="1870749"/>
              <a:ext cx="952744"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24" name="Group 13">
              <a:extLst>
                <a:ext uri="{FF2B5EF4-FFF2-40B4-BE49-F238E27FC236}">
                  <a16:creationId xmlns:a16="http://schemas.microsoft.com/office/drawing/2014/main" id="{8A57FCFF-5B4E-4552-8A20-7D0D21785183}"/>
                </a:ext>
              </a:extLst>
            </p:cNvPr>
            <p:cNvGrpSpPr/>
            <p:nvPr/>
          </p:nvGrpSpPr>
          <p:grpSpPr>
            <a:xfrm>
              <a:off x="5877729" y="1722160"/>
              <a:ext cx="79660" cy="3694834"/>
              <a:chOff x="6133903" y="1788165"/>
              <a:chExt cx="93000" cy="3317628"/>
            </a:xfrm>
          </p:grpSpPr>
          <p:sp>
            <p:nvSpPr>
              <p:cNvPr id="28" name="Rounded Rectangle 14">
                <a:extLst>
                  <a:ext uri="{FF2B5EF4-FFF2-40B4-BE49-F238E27FC236}">
                    <a16:creationId xmlns:a16="http://schemas.microsoft.com/office/drawing/2014/main" id="{18D770AB-A9DC-4BED-84CA-3E8B98AF3652}"/>
                  </a:ext>
                </a:extLst>
              </p:cNvPr>
              <p:cNvSpPr/>
              <p:nvPr userDrawn="1"/>
            </p:nvSpPr>
            <p:spPr>
              <a:xfrm flipH="1">
                <a:off x="6133903" y="1788165"/>
                <a:ext cx="93000" cy="3317628"/>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9" name="Rounded Rectangle 15">
                <a:extLst>
                  <a:ext uri="{FF2B5EF4-FFF2-40B4-BE49-F238E27FC236}">
                    <a16:creationId xmlns:a16="http://schemas.microsoft.com/office/drawing/2014/main" id="{6C2E532D-4B32-4C4E-9298-E70146B78B29}"/>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5" name="Heart 31">
              <a:extLst>
                <a:ext uri="{FF2B5EF4-FFF2-40B4-BE49-F238E27FC236}">
                  <a16:creationId xmlns:a16="http://schemas.microsoft.com/office/drawing/2014/main" id="{B04268C1-AD37-4DFA-8F20-2DA87B6BEDCC}"/>
                </a:ext>
              </a:extLst>
            </p:cNvPr>
            <p:cNvSpPr/>
            <p:nvPr/>
          </p:nvSpPr>
          <p:spPr>
            <a:xfrm>
              <a:off x="5642702" y="5343612"/>
              <a:ext cx="542540"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26" name="Rounded Rectangle 35">
              <a:extLst>
                <a:ext uri="{FF2B5EF4-FFF2-40B4-BE49-F238E27FC236}">
                  <a16:creationId xmlns:a16="http://schemas.microsoft.com/office/drawing/2014/main" id="{879B41C5-A281-4C85-B145-3F47606F27D9}"/>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36" name="Pladsholder til tekst 3">
            <a:extLst>
              <a:ext uri="{FF2B5EF4-FFF2-40B4-BE49-F238E27FC236}">
                <a16:creationId xmlns:a16="http://schemas.microsoft.com/office/drawing/2014/main" id="{786E5881-EAD3-480D-97E0-491BA0C90C61}"/>
              </a:ext>
            </a:extLst>
          </p:cNvPr>
          <p:cNvSpPr>
            <a:spLocks noGrp="1"/>
          </p:cNvSpPr>
          <p:nvPr>
            <p:ph type="body" sz="quarter" idx="10" hasCustomPrompt="1"/>
          </p:nvPr>
        </p:nvSpPr>
        <p:spPr>
          <a:xfrm>
            <a:off x="853712" y="4861249"/>
            <a:ext cx="2368442" cy="223423"/>
          </a:xfrm>
        </p:spPr>
        <p:txBody>
          <a:bodyPr/>
          <a:lstStyle>
            <a:lvl1pPr marL="0" indent="0" algn="l">
              <a:buNone/>
              <a:defRPr sz="1400" b="1" i="0">
                <a:solidFill>
                  <a:srgbClr val="001F33"/>
                </a:solidFill>
                <a:latin typeface="+mj-lt"/>
                <a:cs typeface="Poppins SemiBold" pitchFamily="2" charset="77"/>
              </a:defRPr>
            </a:lvl1pPr>
          </a:lstStyle>
          <a:p>
            <a:pPr lvl="0"/>
            <a:r>
              <a:rPr lang="da-DK" dirty="0"/>
              <a:t>Her kan der stå en titel</a:t>
            </a:r>
          </a:p>
        </p:txBody>
      </p:sp>
      <p:sp>
        <p:nvSpPr>
          <p:cNvPr id="37" name="Pladsholder til tekst 3">
            <a:extLst>
              <a:ext uri="{FF2B5EF4-FFF2-40B4-BE49-F238E27FC236}">
                <a16:creationId xmlns:a16="http://schemas.microsoft.com/office/drawing/2014/main" id="{6755F0EA-0241-4A43-9C6F-75EA3DF3E886}"/>
              </a:ext>
            </a:extLst>
          </p:cNvPr>
          <p:cNvSpPr>
            <a:spLocks noGrp="1"/>
          </p:cNvSpPr>
          <p:nvPr>
            <p:ph type="body" sz="quarter" idx="11" hasCustomPrompt="1"/>
          </p:nvPr>
        </p:nvSpPr>
        <p:spPr>
          <a:xfrm>
            <a:off x="853711" y="5101470"/>
            <a:ext cx="2368441" cy="482126"/>
          </a:xfrm>
        </p:spPr>
        <p:txBody>
          <a:bodyPr/>
          <a:lstStyle>
            <a:lvl1pPr marL="0" indent="0" algn="l">
              <a:lnSpc>
                <a:spcPct val="100000"/>
              </a:lnSpc>
              <a:buNone/>
              <a:defRPr sz="13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Her kan der stå en tekst på to linjer</a:t>
            </a:r>
          </a:p>
        </p:txBody>
      </p:sp>
      <p:grpSp>
        <p:nvGrpSpPr>
          <p:cNvPr id="38" name="Gruppe 37">
            <a:extLst>
              <a:ext uri="{FF2B5EF4-FFF2-40B4-BE49-F238E27FC236}">
                <a16:creationId xmlns:a16="http://schemas.microsoft.com/office/drawing/2014/main" id="{30C11E1F-A992-4143-9B65-3A09C595BBC1}"/>
              </a:ext>
            </a:extLst>
          </p:cNvPr>
          <p:cNvGrpSpPr/>
          <p:nvPr userDrawn="1"/>
        </p:nvGrpSpPr>
        <p:grpSpPr>
          <a:xfrm>
            <a:off x="8463619" y="1749118"/>
            <a:ext cx="3378107" cy="2971983"/>
            <a:chOff x="3264092" y="1718701"/>
            <a:chExt cx="5311152" cy="4672632"/>
          </a:xfrm>
        </p:grpSpPr>
        <p:sp>
          <p:nvSpPr>
            <p:cNvPr id="39" name="Oval 34">
              <a:extLst>
                <a:ext uri="{FF2B5EF4-FFF2-40B4-BE49-F238E27FC236}">
                  <a16:creationId xmlns:a16="http://schemas.microsoft.com/office/drawing/2014/main" id="{E4D223C1-6360-4E73-BB8C-92B1DE470EDC}"/>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40" name="Group 4">
              <a:extLst>
                <a:ext uri="{FF2B5EF4-FFF2-40B4-BE49-F238E27FC236}">
                  <a16:creationId xmlns:a16="http://schemas.microsoft.com/office/drawing/2014/main" id="{2F7124EB-9526-4C63-876C-733F45AE4ED6}"/>
                </a:ext>
              </a:extLst>
            </p:cNvPr>
            <p:cNvGrpSpPr/>
            <p:nvPr/>
          </p:nvGrpSpPr>
          <p:grpSpPr>
            <a:xfrm>
              <a:off x="4053694" y="5107136"/>
              <a:ext cx="3723729" cy="1022169"/>
              <a:chOff x="4320125" y="4788167"/>
              <a:chExt cx="3723729" cy="1022169"/>
            </a:xfrm>
          </p:grpSpPr>
          <p:sp>
            <p:nvSpPr>
              <p:cNvPr id="47" name="Oval 5">
                <a:extLst>
                  <a:ext uri="{FF2B5EF4-FFF2-40B4-BE49-F238E27FC236}">
                    <a16:creationId xmlns:a16="http://schemas.microsoft.com/office/drawing/2014/main" id="{79A17ED5-5DDB-4636-BA20-8D00721BFBF7}"/>
                  </a:ext>
                </a:extLst>
              </p:cNvPr>
              <p:cNvSpPr/>
              <p:nvPr userDrawn="1"/>
            </p:nvSpPr>
            <p:spPr>
              <a:xfrm>
                <a:off x="4320125" y="5322687"/>
                <a:ext cx="3723729" cy="487649"/>
              </a:xfrm>
              <a:prstGeom prst="ellipse">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8" name="Magnetic Disk 6">
                <a:extLst>
                  <a:ext uri="{FF2B5EF4-FFF2-40B4-BE49-F238E27FC236}">
                    <a16:creationId xmlns:a16="http://schemas.microsoft.com/office/drawing/2014/main" id="{37297C3B-0850-4570-868C-9C6CC118D686}"/>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9" name="Oval 7">
                <a:extLst>
                  <a:ext uri="{FF2B5EF4-FFF2-40B4-BE49-F238E27FC236}">
                    <a16:creationId xmlns:a16="http://schemas.microsoft.com/office/drawing/2014/main" id="{C448C7A3-CBAA-4ECD-B1CC-67E3C89A72A2}"/>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0" name="Oval 8">
                <a:extLst>
                  <a:ext uri="{FF2B5EF4-FFF2-40B4-BE49-F238E27FC236}">
                    <a16:creationId xmlns:a16="http://schemas.microsoft.com/office/drawing/2014/main" id="{E66359C7-032C-4477-843A-1C9C07394B01}"/>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1" name="Oval 9">
                <a:extLst>
                  <a:ext uri="{FF2B5EF4-FFF2-40B4-BE49-F238E27FC236}">
                    <a16:creationId xmlns:a16="http://schemas.microsoft.com/office/drawing/2014/main" id="{ED5C5CA8-13F4-473C-8FA1-73537E82ECA2}"/>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2" name="Oval 10">
                <a:extLst>
                  <a:ext uri="{FF2B5EF4-FFF2-40B4-BE49-F238E27FC236}">
                    <a16:creationId xmlns:a16="http://schemas.microsoft.com/office/drawing/2014/main" id="{1CF4BB50-F504-4B2B-AEA0-72B13F3A0639}"/>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41" name="Chevron 12">
              <a:extLst>
                <a:ext uri="{FF2B5EF4-FFF2-40B4-BE49-F238E27FC236}">
                  <a16:creationId xmlns:a16="http://schemas.microsoft.com/office/drawing/2014/main" id="{B965312F-88E4-4CCE-BF8B-B5FF14F4401A}"/>
                </a:ext>
              </a:extLst>
            </p:cNvPr>
            <p:cNvSpPr/>
            <p:nvPr/>
          </p:nvSpPr>
          <p:spPr>
            <a:xfrm rot="5400000">
              <a:off x="5442161" y="1870751"/>
              <a:ext cx="952745"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42" name="Group 13">
              <a:extLst>
                <a:ext uri="{FF2B5EF4-FFF2-40B4-BE49-F238E27FC236}">
                  <a16:creationId xmlns:a16="http://schemas.microsoft.com/office/drawing/2014/main" id="{0393EB83-26E0-43D2-B861-7149DD64E021}"/>
                </a:ext>
              </a:extLst>
            </p:cNvPr>
            <p:cNvGrpSpPr/>
            <p:nvPr userDrawn="1"/>
          </p:nvGrpSpPr>
          <p:grpSpPr>
            <a:xfrm>
              <a:off x="5877711" y="1722159"/>
              <a:ext cx="79688" cy="3694835"/>
              <a:chOff x="6133903" y="1788164"/>
              <a:chExt cx="93033" cy="3317629"/>
            </a:xfrm>
          </p:grpSpPr>
          <p:sp>
            <p:nvSpPr>
              <p:cNvPr id="45" name="Rounded Rectangle 14">
                <a:extLst>
                  <a:ext uri="{FF2B5EF4-FFF2-40B4-BE49-F238E27FC236}">
                    <a16:creationId xmlns:a16="http://schemas.microsoft.com/office/drawing/2014/main" id="{D4318CC3-8B38-4C56-B37D-385640F9084B}"/>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6" name="Rounded Rectangle 15">
                <a:extLst>
                  <a:ext uri="{FF2B5EF4-FFF2-40B4-BE49-F238E27FC236}">
                    <a16:creationId xmlns:a16="http://schemas.microsoft.com/office/drawing/2014/main" id="{5D3234CB-51B2-4BA9-9C00-0CFE57AF31DC}"/>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43" name="Heart 31">
              <a:extLst>
                <a:ext uri="{FF2B5EF4-FFF2-40B4-BE49-F238E27FC236}">
                  <a16:creationId xmlns:a16="http://schemas.microsoft.com/office/drawing/2014/main" id="{19813BAC-AA25-48DD-AF3F-100C883EEC4D}"/>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4" name="Rounded Rectangle 35">
              <a:extLst>
                <a:ext uri="{FF2B5EF4-FFF2-40B4-BE49-F238E27FC236}">
                  <a16:creationId xmlns:a16="http://schemas.microsoft.com/office/drawing/2014/main" id="{67DE3A7A-9859-4E9F-BC09-EF8191759E4C}"/>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53" name="Pladsholder til tekst 3">
            <a:extLst>
              <a:ext uri="{FF2B5EF4-FFF2-40B4-BE49-F238E27FC236}">
                <a16:creationId xmlns:a16="http://schemas.microsoft.com/office/drawing/2014/main" id="{52CE867D-F840-466E-8584-A4C2587E1E5A}"/>
              </a:ext>
            </a:extLst>
          </p:cNvPr>
          <p:cNvSpPr>
            <a:spLocks noGrp="1"/>
          </p:cNvSpPr>
          <p:nvPr>
            <p:ph type="body" sz="quarter" idx="14" hasCustomPrompt="1"/>
          </p:nvPr>
        </p:nvSpPr>
        <p:spPr>
          <a:xfrm>
            <a:off x="8965838" y="4876481"/>
            <a:ext cx="2368442" cy="223423"/>
          </a:xfrm>
        </p:spPr>
        <p:txBody>
          <a:bodyPr/>
          <a:lstStyle>
            <a:lvl1pPr marL="0" indent="0" algn="l">
              <a:buNone/>
              <a:defRPr sz="1400" b="1" i="0">
                <a:solidFill>
                  <a:srgbClr val="001F33"/>
                </a:solidFill>
                <a:latin typeface="+mj-lt"/>
                <a:cs typeface="Poppins SemiBold" pitchFamily="2" charset="77"/>
              </a:defRPr>
            </a:lvl1pPr>
          </a:lstStyle>
          <a:p>
            <a:pPr lvl="0"/>
            <a:r>
              <a:rPr lang="da-DK" dirty="0"/>
              <a:t>Her kan der stå en titel</a:t>
            </a:r>
          </a:p>
        </p:txBody>
      </p:sp>
      <p:sp>
        <p:nvSpPr>
          <p:cNvPr id="54" name="Pladsholder til tekst 3">
            <a:extLst>
              <a:ext uri="{FF2B5EF4-FFF2-40B4-BE49-F238E27FC236}">
                <a16:creationId xmlns:a16="http://schemas.microsoft.com/office/drawing/2014/main" id="{2116C4D1-C927-4517-B976-D1A0F7E98F1A}"/>
              </a:ext>
            </a:extLst>
          </p:cNvPr>
          <p:cNvSpPr>
            <a:spLocks noGrp="1"/>
          </p:cNvSpPr>
          <p:nvPr>
            <p:ph type="body" sz="quarter" idx="15" hasCustomPrompt="1"/>
          </p:nvPr>
        </p:nvSpPr>
        <p:spPr>
          <a:xfrm>
            <a:off x="8965837" y="5116702"/>
            <a:ext cx="2368441" cy="466894"/>
          </a:xfrm>
        </p:spPr>
        <p:txBody>
          <a:bodyPr/>
          <a:lstStyle>
            <a:lvl1pPr marL="0" indent="0" algn="l">
              <a:lnSpc>
                <a:spcPct val="100000"/>
              </a:lnSpc>
              <a:buNone/>
              <a:defRPr sz="13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Her kan der stå en tekst på to linjer</a:t>
            </a:r>
          </a:p>
        </p:txBody>
      </p:sp>
      <p:sp>
        <p:nvSpPr>
          <p:cNvPr id="55" name="Pladsholder til tekst 3">
            <a:extLst>
              <a:ext uri="{FF2B5EF4-FFF2-40B4-BE49-F238E27FC236}">
                <a16:creationId xmlns:a16="http://schemas.microsoft.com/office/drawing/2014/main" id="{3C52A065-00D2-421B-B91A-9A7AB6D56DE4}"/>
              </a:ext>
            </a:extLst>
          </p:cNvPr>
          <p:cNvSpPr>
            <a:spLocks noGrp="1"/>
          </p:cNvSpPr>
          <p:nvPr>
            <p:ph type="body" sz="quarter" idx="16" hasCustomPrompt="1"/>
          </p:nvPr>
        </p:nvSpPr>
        <p:spPr>
          <a:xfrm>
            <a:off x="4914206" y="4861249"/>
            <a:ext cx="2368442" cy="223423"/>
          </a:xfrm>
        </p:spPr>
        <p:txBody>
          <a:bodyPr/>
          <a:lstStyle>
            <a:lvl1pPr marL="0" indent="0" algn="l">
              <a:buNone/>
              <a:defRPr sz="1400" b="1" i="0">
                <a:solidFill>
                  <a:srgbClr val="001F33"/>
                </a:solidFill>
                <a:latin typeface="+mj-lt"/>
                <a:cs typeface="Poppins SemiBold" pitchFamily="2" charset="77"/>
              </a:defRPr>
            </a:lvl1pPr>
          </a:lstStyle>
          <a:p>
            <a:pPr lvl="0"/>
            <a:r>
              <a:rPr lang="da-DK" dirty="0"/>
              <a:t>Her kan der stå en titel</a:t>
            </a:r>
          </a:p>
        </p:txBody>
      </p:sp>
      <p:sp>
        <p:nvSpPr>
          <p:cNvPr id="56" name="Pladsholder til tekst 3">
            <a:extLst>
              <a:ext uri="{FF2B5EF4-FFF2-40B4-BE49-F238E27FC236}">
                <a16:creationId xmlns:a16="http://schemas.microsoft.com/office/drawing/2014/main" id="{319E80AC-8509-4854-A977-537C46F5C8E0}"/>
              </a:ext>
            </a:extLst>
          </p:cNvPr>
          <p:cNvSpPr>
            <a:spLocks noGrp="1"/>
          </p:cNvSpPr>
          <p:nvPr>
            <p:ph type="body" sz="quarter" idx="17" hasCustomPrompt="1"/>
          </p:nvPr>
        </p:nvSpPr>
        <p:spPr>
          <a:xfrm>
            <a:off x="4914205" y="5101470"/>
            <a:ext cx="2368441" cy="482126"/>
          </a:xfrm>
        </p:spPr>
        <p:txBody>
          <a:bodyPr/>
          <a:lstStyle>
            <a:lvl1pPr marL="0" indent="0" algn="l">
              <a:lnSpc>
                <a:spcPct val="100000"/>
              </a:lnSpc>
              <a:buNone/>
              <a:defRPr sz="13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Her kan der stå en tekst på to linjer</a:t>
            </a:r>
          </a:p>
        </p:txBody>
      </p:sp>
      <p:sp>
        <p:nvSpPr>
          <p:cNvPr id="57" name="Pladsholder til slidenummer 1">
            <a:extLst>
              <a:ext uri="{FF2B5EF4-FFF2-40B4-BE49-F238E27FC236}">
                <a16:creationId xmlns:a16="http://schemas.microsoft.com/office/drawing/2014/main" id="{47F20171-45FB-2CF5-755A-51DC5C24D76D}"/>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82366994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Milepæl">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391E1E16-9BF9-49E6-AFE9-0C52CCBAE412}"/>
              </a:ext>
            </a:extLst>
          </p:cNvPr>
          <p:cNvPicPr>
            <a:picLocks noChangeAspect="1"/>
          </p:cNvPicPr>
          <p:nvPr userDrawn="1"/>
        </p:nvPicPr>
        <p:blipFill rotWithShape="1">
          <a:blip r:embed="rId2">
            <a:duotone>
              <a:prstClr val="black"/>
              <a:schemeClr val="tx2">
                <a:tint val="45000"/>
                <a:satMod val="400000"/>
              </a:schemeClr>
            </a:duotone>
          </a:blip>
          <a:srcRect b="1672"/>
          <a:stretch/>
        </p:blipFill>
        <p:spPr>
          <a:xfrm>
            <a:off x="2828547" y="2633256"/>
            <a:ext cx="7033053" cy="4224744"/>
          </a:xfrm>
          <a:prstGeom prst="rect">
            <a:avLst/>
          </a:prstGeom>
          <a:effectLst/>
        </p:spPr>
      </p:pic>
      <p:sp>
        <p:nvSpPr>
          <p:cNvPr id="7" name="Title Placeholder 6">
            <a:extLst>
              <a:ext uri="{FF2B5EF4-FFF2-40B4-BE49-F238E27FC236}">
                <a16:creationId xmlns:a16="http://schemas.microsoft.com/office/drawing/2014/main" id="{5C636CCC-2276-421A-9F3A-CE30DE08B249}"/>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slidenummer 1">
            <a:extLst>
              <a:ext uri="{FF2B5EF4-FFF2-40B4-BE49-F238E27FC236}">
                <a16:creationId xmlns:a16="http://schemas.microsoft.com/office/drawing/2014/main" id="{46F7986A-CE7A-9DAF-0B98-579C2F02C3A7}"/>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
        <p:nvSpPr>
          <p:cNvPr id="8" name="Rektangel 7">
            <a:extLst>
              <a:ext uri="{FF2B5EF4-FFF2-40B4-BE49-F238E27FC236}">
                <a16:creationId xmlns:a16="http://schemas.microsoft.com/office/drawing/2014/main" id="{35BE2D22-7481-4C3C-877D-4234B08DD695}"/>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ekstfelt 8">
            <a:extLst>
              <a:ext uri="{FF2B5EF4-FFF2-40B4-BE49-F238E27FC236}">
                <a16:creationId xmlns:a16="http://schemas.microsoft.com/office/drawing/2014/main" id="{98A13C53-9CA9-4C34-99FA-04292C5889FD}"/>
              </a:ext>
            </a:extLst>
          </p:cNvPr>
          <p:cNvSpPr txBox="1"/>
          <p:nvPr userDrawn="1"/>
        </p:nvSpPr>
        <p:spPr>
          <a:xfrm>
            <a:off x="13453366" y="458836"/>
            <a:ext cx="5580592" cy="5247590"/>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(Milepæle)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Dette er et milepælsslide. Her kan du selv vælge antal </a:t>
            </a: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af milepæle og placering.</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&gt;  </a:t>
            </a:r>
            <a:r>
              <a:rPr lang="da-DK" sz="1400" dirty="0">
                <a:latin typeface="Calibri Light" panose="020F0302020204030204" pitchFamily="34" charset="0"/>
                <a:cs typeface="Calibri Light" panose="020F0302020204030204" pitchFamily="34" charset="0"/>
              </a:rPr>
              <a:t>For at ændre placering skal du klikke på milepælen på vejen. Derefter kan du trække milepælen hen til den ønskede destination.</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&gt;</a:t>
            </a:r>
            <a:r>
              <a:rPr lang="da-DK" sz="1400" dirty="0">
                <a:latin typeface="Calibri Light" panose="020F0302020204030204" pitchFamily="34" charset="0"/>
                <a:cs typeface="Calibri Light" panose="020F0302020204030204" pitchFamily="34" charset="0"/>
              </a:rPr>
              <a:t> Det anbefales at skrive tekstbokse ud for hver milepæl.</a:t>
            </a: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318271673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A. Danmarkskort">
    <p:spTree>
      <p:nvGrpSpPr>
        <p:cNvPr id="1" name=""/>
        <p:cNvGrpSpPr/>
        <p:nvPr/>
      </p:nvGrpSpPr>
      <p:grpSpPr>
        <a:xfrm>
          <a:off x="0" y="0"/>
          <a:ext cx="0" cy="0"/>
          <a:chOff x="0" y="0"/>
          <a:chExt cx="0" cy="0"/>
        </a:xfrm>
      </p:grpSpPr>
      <p:grpSp>
        <p:nvGrpSpPr>
          <p:cNvPr id="5" name="Gruppe 4">
            <a:extLst>
              <a:ext uri="{FF2B5EF4-FFF2-40B4-BE49-F238E27FC236}">
                <a16:creationId xmlns:a16="http://schemas.microsoft.com/office/drawing/2014/main" id="{DFD77753-8438-472D-ACA0-1FA60915E732}"/>
              </a:ext>
            </a:extLst>
          </p:cNvPr>
          <p:cNvGrpSpPr/>
          <p:nvPr userDrawn="1"/>
        </p:nvGrpSpPr>
        <p:grpSpPr>
          <a:xfrm rot="10800000">
            <a:off x="3707512" y="0"/>
            <a:ext cx="1059308" cy="6858000"/>
            <a:chOff x="4166282" y="0"/>
            <a:chExt cx="1059308" cy="6858000"/>
          </a:xfrm>
          <a:solidFill>
            <a:schemeClr val="bg1"/>
          </a:solidFill>
        </p:grpSpPr>
        <p:sp>
          <p:nvSpPr>
            <p:cNvPr id="6" name="Rektangel 5">
              <a:extLst>
                <a:ext uri="{FF2B5EF4-FFF2-40B4-BE49-F238E27FC236}">
                  <a16:creationId xmlns:a16="http://schemas.microsoft.com/office/drawing/2014/main" id="{5AC26411-EFCA-4EE3-8A06-4F56827112A7}"/>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Triangle 5">
              <a:extLst>
                <a:ext uri="{FF2B5EF4-FFF2-40B4-BE49-F238E27FC236}">
                  <a16:creationId xmlns:a16="http://schemas.microsoft.com/office/drawing/2014/main" id="{E82C5C2A-4258-4CD8-8BF9-2C9F752F4914}"/>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25" name="Rektangel 24">
            <a:extLst>
              <a:ext uri="{FF2B5EF4-FFF2-40B4-BE49-F238E27FC236}">
                <a16:creationId xmlns:a16="http://schemas.microsoft.com/office/drawing/2014/main" id="{F23BF77F-AB01-4FAD-8C54-F0E337A9355B}"/>
              </a:ext>
            </a:extLst>
          </p:cNvPr>
          <p:cNvSpPr/>
          <p:nvPr userDrawn="1"/>
        </p:nvSpPr>
        <p:spPr>
          <a:xfrm>
            <a:off x="4403725" y="0"/>
            <a:ext cx="7788275"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28" name="Billede 27" descr="Et billede, der indeholder tekst, silhuet&#10;&#10;Automatisk genereret beskrivelse">
            <a:extLst>
              <a:ext uri="{FF2B5EF4-FFF2-40B4-BE49-F238E27FC236}">
                <a16:creationId xmlns:a16="http://schemas.microsoft.com/office/drawing/2014/main" id="{AEBDFEBE-52DE-4153-AB42-5B7D5BC5740C}"/>
              </a:ext>
            </a:extLst>
          </p:cNvPr>
          <p:cNvPicPr>
            <a:picLocks noChangeAspect="1"/>
          </p:cNvPicPr>
          <p:nvPr userDrawn="1"/>
        </p:nvPicPr>
        <p:blipFill>
          <a:blip r:embed="rId2"/>
          <a:stretch>
            <a:fillRect/>
          </a:stretch>
        </p:blipFill>
        <p:spPr>
          <a:xfrm>
            <a:off x="5793124" y="1012903"/>
            <a:ext cx="4541419" cy="5432457"/>
          </a:xfrm>
          <a:prstGeom prst="rect">
            <a:avLst/>
          </a:prstGeom>
          <a:effectLst>
            <a:outerShdw blurRad="50800" dist="38100" dir="2700000" algn="tl" rotWithShape="0">
              <a:prstClr val="black">
                <a:alpha val="9678"/>
              </a:prstClr>
            </a:outerShdw>
          </a:effectLst>
        </p:spPr>
      </p:pic>
      <p:sp>
        <p:nvSpPr>
          <p:cNvPr id="29" name="Pladsholder til tekst 12">
            <a:extLst>
              <a:ext uri="{FF2B5EF4-FFF2-40B4-BE49-F238E27FC236}">
                <a16:creationId xmlns:a16="http://schemas.microsoft.com/office/drawing/2014/main" id="{C43148C0-50B7-4C8C-A19F-4E73D1EEAD3E}"/>
              </a:ext>
            </a:extLst>
          </p:cNvPr>
          <p:cNvSpPr>
            <a:spLocks noGrp="1"/>
          </p:cNvSpPr>
          <p:nvPr>
            <p:ph type="body" sz="quarter" idx="11" hasCustomPrompt="1"/>
          </p:nvPr>
        </p:nvSpPr>
        <p:spPr>
          <a:xfrm>
            <a:off x="10895610" y="6008914"/>
            <a:ext cx="772515" cy="255361"/>
          </a:xfrm>
        </p:spPr>
        <p:txBody>
          <a:bodyPr/>
          <a:lstStyle>
            <a:lvl1pPr marL="0" indent="0">
              <a:buFontTx/>
              <a:buNone/>
              <a:defRPr sz="900">
                <a:solidFill>
                  <a:schemeClr val="bg1"/>
                </a:solidFill>
              </a:defRPr>
            </a:lvl1pPr>
          </a:lstStyle>
          <a:p>
            <a:pPr lvl="0"/>
            <a:r>
              <a:rPr lang="da-DK" dirty="0"/>
              <a:t>Indsæt navn på de røde ikoner</a:t>
            </a:r>
          </a:p>
        </p:txBody>
      </p:sp>
      <p:grpSp>
        <p:nvGrpSpPr>
          <p:cNvPr id="30" name="Gruppe 29">
            <a:extLst>
              <a:ext uri="{FF2B5EF4-FFF2-40B4-BE49-F238E27FC236}">
                <a16:creationId xmlns:a16="http://schemas.microsoft.com/office/drawing/2014/main" id="{A2DA2FC9-5450-4587-A766-C9A78FBCE83F}"/>
              </a:ext>
            </a:extLst>
          </p:cNvPr>
          <p:cNvGrpSpPr/>
          <p:nvPr userDrawn="1"/>
        </p:nvGrpSpPr>
        <p:grpSpPr>
          <a:xfrm>
            <a:off x="10611617" y="5969099"/>
            <a:ext cx="179299" cy="295175"/>
            <a:chOff x="3191792" y="3209022"/>
            <a:chExt cx="219977" cy="362142"/>
          </a:xfrm>
        </p:grpSpPr>
        <p:sp>
          <p:nvSpPr>
            <p:cNvPr id="31" name="Ellipse 30">
              <a:extLst>
                <a:ext uri="{FF2B5EF4-FFF2-40B4-BE49-F238E27FC236}">
                  <a16:creationId xmlns:a16="http://schemas.microsoft.com/office/drawing/2014/main" id="{BAE7E57B-E971-441C-88A1-D6ADBE79EC7A}"/>
                </a:ext>
              </a:extLst>
            </p:cNvPr>
            <p:cNvSpPr/>
            <p:nvPr/>
          </p:nvSpPr>
          <p:spPr>
            <a:xfrm flipV="1">
              <a:off x="3244770" y="3525445"/>
              <a:ext cx="114022"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32" name="Gruppe 31">
              <a:extLst>
                <a:ext uri="{FF2B5EF4-FFF2-40B4-BE49-F238E27FC236}">
                  <a16:creationId xmlns:a16="http://schemas.microsoft.com/office/drawing/2014/main" id="{CD3032F5-68A9-4E30-AAA9-4E3B3CF8A093}"/>
                </a:ext>
              </a:extLst>
            </p:cNvPr>
            <p:cNvGrpSpPr/>
            <p:nvPr/>
          </p:nvGrpSpPr>
          <p:grpSpPr>
            <a:xfrm>
              <a:off x="3191792" y="3209022"/>
              <a:ext cx="219977" cy="219978"/>
              <a:chOff x="1491794" y="2842103"/>
              <a:chExt cx="665167" cy="665170"/>
            </a:xfrm>
          </p:grpSpPr>
          <p:sp>
            <p:nvSpPr>
              <p:cNvPr id="33" name="Teardrop 175">
                <a:extLst>
                  <a:ext uri="{FF2B5EF4-FFF2-40B4-BE49-F238E27FC236}">
                    <a16:creationId xmlns:a16="http://schemas.microsoft.com/office/drawing/2014/main" id="{35989B52-0F0E-492A-90AF-EE5ACFD607E3}"/>
                  </a:ext>
                </a:extLst>
              </p:cNvPr>
              <p:cNvSpPr/>
              <p:nvPr/>
            </p:nvSpPr>
            <p:spPr>
              <a:xfrm rot="8107125">
                <a:off x="1491794" y="2842103"/>
                <a:ext cx="665167" cy="665170"/>
              </a:xfrm>
              <a:prstGeom prst="teardrop">
                <a:avLst>
                  <a:gd name="adj" fmla="val 149536"/>
                </a:avLst>
              </a:prstGeom>
              <a:solidFill>
                <a:srgbClr val="D74C44"/>
              </a:solidFill>
              <a:ln w="952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endParaRPr lang="en-AU" sz="1200" dirty="0">
                  <a:solidFill>
                    <a:srgbClr val="FFFFFF"/>
                  </a:solidFill>
                </a:endParaRPr>
              </a:p>
            </p:txBody>
          </p:sp>
          <p:sp>
            <p:nvSpPr>
              <p:cNvPr id="34" name="Oval 183">
                <a:extLst>
                  <a:ext uri="{FF2B5EF4-FFF2-40B4-BE49-F238E27FC236}">
                    <a16:creationId xmlns:a16="http://schemas.microsoft.com/office/drawing/2014/main" id="{2F406EC8-F263-4A91-A6A9-FA14ED1C84CC}"/>
                  </a:ext>
                </a:extLst>
              </p:cNvPr>
              <p:cNvSpPr/>
              <p:nvPr/>
            </p:nvSpPr>
            <p:spPr>
              <a:xfrm>
                <a:off x="1684184" y="3034498"/>
                <a:ext cx="280377" cy="280378"/>
              </a:xfrm>
              <a:prstGeom prst="ellipse">
                <a:avLst/>
              </a:prstGeom>
              <a:solidFill>
                <a:srgbClr val="F6FBFF"/>
              </a:solidFill>
              <a:ln w="952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endParaRPr lang="en-AU" sz="1800" b="1" i="0" dirty="0">
                  <a:solidFill>
                    <a:schemeClr val="bg2"/>
                  </a:solidFill>
                  <a:latin typeface="Poppins SemiBold" pitchFamily="2" charset="77"/>
                  <a:cs typeface="Poppins SemiBold" pitchFamily="2" charset="77"/>
                </a:endParaRPr>
              </a:p>
            </p:txBody>
          </p:sp>
        </p:grpSp>
      </p:grpSp>
      <p:grpSp>
        <p:nvGrpSpPr>
          <p:cNvPr id="37" name="Gruppe 36">
            <a:extLst>
              <a:ext uri="{FF2B5EF4-FFF2-40B4-BE49-F238E27FC236}">
                <a16:creationId xmlns:a16="http://schemas.microsoft.com/office/drawing/2014/main" id="{3D5C5EAC-8F46-4B5F-97E3-6F95636EC2B7}"/>
              </a:ext>
            </a:extLst>
          </p:cNvPr>
          <p:cNvGrpSpPr/>
          <p:nvPr userDrawn="1"/>
        </p:nvGrpSpPr>
        <p:grpSpPr>
          <a:xfrm rot="10800000">
            <a:off x="3708400" y="0"/>
            <a:ext cx="1059308" cy="6858000"/>
            <a:chOff x="4223362" y="0"/>
            <a:chExt cx="1059308" cy="6858000"/>
          </a:xfrm>
          <a:solidFill>
            <a:schemeClr val="bg1"/>
          </a:solidFill>
        </p:grpSpPr>
        <p:sp>
          <p:nvSpPr>
            <p:cNvPr id="38" name="Rektangel 37">
              <a:extLst>
                <a:ext uri="{FF2B5EF4-FFF2-40B4-BE49-F238E27FC236}">
                  <a16:creationId xmlns:a16="http://schemas.microsoft.com/office/drawing/2014/main" id="{BF107978-E62E-473C-B9F6-6C17F5DB3295}"/>
                </a:ext>
              </a:extLst>
            </p:cNvPr>
            <p:cNvSpPr/>
            <p:nvPr userDrawn="1"/>
          </p:nvSpPr>
          <p:spPr>
            <a:xfrm>
              <a:off x="458734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9" name="Triangle 5">
              <a:extLst>
                <a:ext uri="{FF2B5EF4-FFF2-40B4-BE49-F238E27FC236}">
                  <a16:creationId xmlns:a16="http://schemas.microsoft.com/office/drawing/2014/main" id="{BA7493FC-2B1D-426B-BD9D-2B34C9D10DFA}"/>
                </a:ext>
              </a:extLst>
            </p:cNvPr>
            <p:cNvSpPr/>
            <p:nvPr userDrawn="1"/>
          </p:nvSpPr>
          <p:spPr>
            <a:xfrm rot="16200000">
              <a:off x="387485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40" name="Pladsholder til tekst 6">
            <a:extLst>
              <a:ext uri="{FF2B5EF4-FFF2-40B4-BE49-F238E27FC236}">
                <a16:creationId xmlns:a16="http://schemas.microsoft.com/office/drawing/2014/main" id="{AC970844-1D29-422C-9AEF-B5135DD8DD8A}"/>
              </a:ext>
            </a:extLst>
          </p:cNvPr>
          <p:cNvSpPr>
            <a:spLocks noGrp="1"/>
          </p:cNvSpPr>
          <p:nvPr>
            <p:ph type="body" sz="quarter" idx="10" hasCustomPrompt="1"/>
          </p:nvPr>
        </p:nvSpPr>
        <p:spPr>
          <a:xfrm>
            <a:off x="695325" y="1808163"/>
            <a:ext cx="3067089" cy="4314825"/>
          </a:xfrm>
          <a:prstGeom prst="rect">
            <a:avLst/>
          </a:prstGeom>
        </p:spPr>
        <p:txBody>
          <a:bodyPr>
            <a:normAutofit/>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600"/>
            </a:lvl1pPr>
          </a:lstStyle>
          <a:p>
            <a:pPr lvl="0"/>
            <a:r>
              <a:rPr lang="da-DK" dirty="0"/>
              <a:t>Her kan der skrives en forklarende tekst</a:t>
            </a:r>
          </a:p>
          <a:p>
            <a:pPr lvl="0"/>
            <a:endParaRPr lang="da-DK" dirty="0"/>
          </a:p>
        </p:txBody>
      </p:sp>
      <p:sp>
        <p:nvSpPr>
          <p:cNvPr id="41" name="Title Placeholder 6">
            <a:extLst>
              <a:ext uri="{FF2B5EF4-FFF2-40B4-BE49-F238E27FC236}">
                <a16:creationId xmlns:a16="http://schemas.microsoft.com/office/drawing/2014/main" id="{45C3A60A-EDE4-4883-A59F-697D9DFC86A9}"/>
              </a:ext>
            </a:extLst>
          </p:cNvPr>
          <p:cNvSpPr>
            <a:spLocks noGrp="1"/>
          </p:cNvSpPr>
          <p:nvPr>
            <p:ph type="title" hasCustomPrompt="1"/>
          </p:nvPr>
        </p:nvSpPr>
        <p:spPr>
          <a:xfrm>
            <a:off x="695325" y="613250"/>
            <a:ext cx="306070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2" name="Pladsholder til slidenummer 1">
            <a:extLst>
              <a:ext uri="{FF2B5EF4-FFF2-40B4-BE49-F238E27FC236}">
                <a16:creationId xmlns:a16="http://schemas.microsoft.com/office/drawing/2014/main" id="{FDEDAB58-BDE9-E614-2D6F-2876FC505A48}"/>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
        <p:nvSpPr>
          <p:cNvPr id="3" name="Rektangel 2">
            <a:extLst>
              <a:ext uri="{FF2B5EF4-FFF2-40B4-BE49-F238E27FC236}">
                <a16:creationId xmlns:a16="http://schemas.microsoft.com/office/drawing/2014/main" id="{F379B9D7-3DA5-48FD-9D12-4477E5E2D6FD}"/>
              </a:ext>
            </a:extLst>
          </p:cNvPr>
          <p:cNvSpPr/>
          <p:nvPr userDrawn="1"/>
        </p:nvSpPr>
        <p:spPr>
          <a:xfrm>
            <a:off x="9496425" y="2362200"/>
            <a:ext cx="1060150"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35" name="Billede 34">
            <a:extLst>
              <a:ext uri="{FF2B5EF4-FFF2-40B4-BE49-F238E27FC236}">
                <a16:creationId xmlns:a16="http://schemas.microsoft.com/office/drawing/2014/main" id="{21B22AB0-17E6-448F-8918-54770A42A76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72056" y="2787905"/>
            <a:ext cx="1445144" cy="1861821"/>
          </a:xfrm>
          <a:prstGeom prst="rect">
            <a:avLst/>
          </a:prstGeom>
        </p:spPr>
      </p:pic>
      <p:sp>
        <p:nvSpPr>
          <p:cNvPr id="4" name="Rektangel 3">
            <a:extLst>
              <a:ext uri="{FF2B5EF4-FFF2-40B4-BE49-F238E27FC236}">
                <a16:creationId xmlns:a16="http://schemas.microsoft.com/office/drawing/2014/main" id="{32BA73BC-9390-4E2C-B520-F27B9CFB1FFD}"/>
              </a:ext>
            </a:extLst>
          </p:cNvPr>
          <p:cNvSpPr/>
          <p:nvPr userDrawn="1"/>
        </p:nvSpPr>
        <p:spPr>
          <a:xfrm>
            <a:off x="9919609" y="2765479"/>
            <a:ext cx="787504" cy="658896"/>
          </a:xfrm>
          <a:prstGeom prst="rect">
            <a:avLst/>
          </a:prstGeom>
          <a:noFill/>
          <a:ln w="1270">
            <a:solidFill>
              <a:schemeClr val="bg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3" name="Rektangel 42">
            <a:extLst>
              <a:ext uri="{FF2B5EF4-FFF2-40B4-BE49-F238E27FC236}">
                <a16:creationId xmlns:a16="http://schemas.microsoft.com/office/drawing/2014/main" id="{95CAC150-A44D-4757-ACDE-52468BD09003}"/>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4" name="Tekstfelt 43">
            <a:extLst>
              <a:ext uri="{FF2B5EF4-FFF2-40B4-BE49-F238E27FC236}">
                <a16:creationId xmlns:a16="http://schemas.microsoft.com/office/drawing/2014/main" id="{CD53BFB1-6135-46F9-8203-29ED72D6EB06}"/>
              </a:ext>
            </a:extLst>
          </p:cNvPr>
          <p:cNvSpPr txBox="1"/>
          <p:nvPr userDrawn="1"/>
        </p:nvSpPr>
        <p:spPr>
          <a:xfrm>
            <a:off x="13453366" y="458836"/>
            <a:ext cx="5580592" cy="5001369"/>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(Danmarkskort)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På dette slide kan du selv vælge placering af de røde ikoner. </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&gt;  </a:t>
            </a:r>
            <a:r>
              <a:rPr lang="da-DK" sz="1400" dirty="0">
                <a:latin typeface="Calibri Light" panose="020F0302020204030204" pitchFamily="34" charset="0"/>
                <a:cs typeface="Calibri Light" panose="020F0302020204030204" pitchFamily="34" charset="0"/>
              </a:rPr>
              <a:t>Dette gøres ved at klikke på et af nedenstående ikoner. Derefter kan du trække ikonet hen på kortet.</a:t>
            </a:r>
            <a:br>
              <a:rPr lang="da-DK" sz="1400" dirty="0">
                <a:latin typeface="Calibri Light" panose="020F0302020204030204" pitchFamily="34" charset="0"/>
                <a:cs typeface="Calibri Light" panose="020F0302020204030204" pitchFamily="34" charset="0"/>
              </a:rPr>
            </a:br>
            <a:r>
              <a:rPr lang="da-DK" sz="1400" kern="1200" dirty="0">
                <a:solidFill>
                  <a:schemeClr val="tx1"/>
                </a:solidFill>
                <a:latin typeface="Calibri Light" panose="020F0302020204030204" pitchFamily="34" charset="0"/>
                <a:ea typeface="+mn-ea"/>
                <a:cs typeface="Calibri Light" panose="020F0302020204030204" pitchFamily="34" charset="0"/>
              </a:rPr>
              <a:t>OBS: </a:t>
            </a:r>
            <a:r>
              <a:rPr lang="da-DK" sz="1400" dirty="0">
                <a:latin typeface="Calibri Light" panose="020F0302020204030204" pitchFamily="34" charset="0"/>
                <a:cs typeface="Calibri Light" panose="020F0302020204030204" pitchFamily="34" charset="0"/>
              </a:rPr>
              <a:t>Husk at skrive, hvad de røde ikoner står for i boksen i højre hjørne</a:t>
            </a:r>
            <a:r>
              <a:rPr lang="da-DK" sz="1400" i="0" u="none" kern="1200" dirty="0">
                <a:solidFill>
                  <a:schemeClr val="tx1"/>
                </a:solidFill>
                <a:latin typeface="Calibri Light" panose="020F0302020204030204" pitchFamily="34" charset="0"/>
                <a:ea typeface="+mn-ea"/>
                <a:cs typeface="Calibri Light" panose="020F0302020204030204" pitchFamily="34" charset="0"/>
              </a:rPr>
              <a:t>.</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168964545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B. Danmarkskort (regioner)">
    <p:spTree>
      <p:nvGrpSpPr>
        <p:cNvPr id="1" name=""/>
        <p:cNvGrpSpPr/>
        <p:nvPr/>
      </p:nvGrpSpPr>
      <p:grpSpPr>
        <a:xfrm>
          <a:off x="0" y="0"/>
          <a:ext cx="0" cy="0"/>
          <a:chOff x="0" y="0"/>
          <a:chExt cx="0" cy="0"/>
        </a:xfrm>
      </p:grpSpPr>
      <p:grpSp>
        <p:nvGrpSpPr>
          <p:cNvPr id="5" name="Gruppe 4">
            <a:extLst>
              <a:ext uri="{FF2B5EF4-FFF2-40B4-BE49-F238E27FC236}">
                <a16:creationId xmlns:a16="http://schemas.microsoft.com/office/drawing/2014/main" id="{DFD77753-8438-472D-ACA0-1FA60915E732}"/>
              </a:ext>
            </a:extLst>
          </p:cNvPr>
          <p:cNvGrpSpPr/>
          <p:nvPr userDrawn="1"/>
        </p:nvGrpSpPr>
        <p:grpSpPr>
          <a:xfrm rot="10800000">
            <a:off x="3707512" y="0"/>
            <a:ext cx="1059308" cy="6858000"/>
            <a:chOff x="4166282" y="0"/>
            <a:chExt cx="1059308" cy="6858000"/>
          </a:xfrm>
          <a:solidFill>
            <a:schemeClr val="bg1"/>
          </a:solidFill>
        </p:grpSpPr>
        <p:sp>
          <p:nvSpPr>
            <p:cNvPr id="6" name="Rektangel 5">
              <a:extLst>
                <a:ext uri="{FF2B5EF4-FFF2-40B4-BE49-F238E27FC236}">
                  <a16:creationId xmlns:a16="http://schemas.microsoft.com/office/drawing/2014/main" id="{5AC26411-EFCA-4EE3-8A06-4F56827112A7}"/>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Triangle 5">
              <a:extLst>
                <a:ext uri="{FF2B5EF4-FFF2-40B4-BE49-F238E27FC236}">
                  <a16:creationId xmlns:a16="http://schemas.microsoft.com/office/drawing/2014/main" id="{E82C5C2A-4258-4CD8-8BF9-2C9F752F4914}"/>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25" name="Rektangel 24">
            <a:extLst>
              <a:ext uri="{FF2B5EF4-FFF2-40B4-BE49-F238E27FC236}">
                <a16:creationId xmlns:a16="http://schemas.microsoft.com/office/drawing/2014/main" id="{F23BF77F-AB01-4FAD-8C54-F0E337A9355B}"/>
              </a:ext>
            </a:extLst>
          </p:cNvPr>
          <p:cNvSpPr/>
          <p:nvPr userDrawn="1"/>
        </p:nvSpPr>
        <p:spPr>
          <a:xfrm>
            <a:off x="4403725" y="0"/>
            <a:ext cx="7788275"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37" name="Gruppe 36">
            <a:extLst>
              <a:ext uri="{FF2B5EF4-FFF2-40B4-BE49-F238E27FC236}">
                <a16:creationId xmlns:a16="http://schemas.microsoft.com/office/drawing/2014/main" id="{3D5C5EAC-8F46-4B5F-97E3-6F95636EC2B7}"/>
              </a:ext>
            </a:extLst>
          </p:cNvPr>
          <p:cNvGrpSpPr/>
          <p:nvPr userDrawn="1"/>
        </p:nvGrpSpPr>
        <p:grpSpPr>
          <a:xfrm rot="10800000">
            <a:off x="3708400" y="0"/>
            <a:ext cx="1059308" cy="6858000"/>
            <a:chOff x="4223362" y="0"/>
            <a:chExt cx="1059308" cy="6858000"/>
          </a:xfrm>
          <a:solidFill>
            <a:schemeClr val="bg1"/>
          </a:solidFill>
        </p:grpSpPr>
        <p:sp>
          <p:nvSpPr>
            <p:cNvPr id="38" name="Rektangel 37">
              <a:extLst>
                <a:ext uri="{FF2B5EF4-FFF2-40B4-BE49-F238E27FC236}">
                  <a16:creationId xmlns:a16="http://schemas.microsoft.com/office/drawing/2014/main" id="{BF107978-E62E-473C-B9F6-6C17F5DB3295}"/>
                </a:ext>
              </a:extLst>
            </p:cNvPr>
            <p:cNvSpPr/>
            <p:nvPr userDrawn="1"/>
          </p:nvSpPr>
          <p:spPr>
            <a:xfrm>
              <a:off x="458734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9" name="Triangle 5">
              <a:extLst>
                <a:ext uri="{FF2B5EF4-FFF2-40B4-BE49-F238E27FC236}">
                  <a16:creationId xmlns:a16="http://schemas.microsoft.com/office/drawing/2014/main" id="{BA7493FC-2B1D-426B-BD9D-2B34C9D10DFA}"/>
                </a:ext>
              </a:extLst>
            </p:cNvPr>
            <p:cNvSpPr/>
            <p:nvPr userDrawn="1"/>
          </p:nvSpPr>
          <p:spPr>
            <a:xfrm rot="16200000">
              <a:off x="387485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40" name="Pladsholder til tekst 6">
            <a:extLst>
              <a:ext uri="{FF2B5EF4-FFF2-40B4-BE49-F238E27FC236}">
                <a16:creationId xmlns:a16="http://schemas.microsoft.com/office/drawing/2014/main" id="{AC970844-1D29-422C-9AEF-B5135DD8DD8A}"/>
              </a:ext>
            </a:extLst>
          </p:cNvPr>
          <p:cNvSpPr>
            <a:spLocks noGrp="1"/>
          </p:cNvSpPr>
          <p:nvPr>
            <p:ph type="body" sz="quarter" idx="10" hasCustomPrompt="1"/>
          </p:nvPr>
        </p:nvSpPr>
        <p:spPr>
          <a:xfrm>
            <a:off x="695325" y="1808163"/>
            <a:ext cx="3067089" cy="4314825"/>
          </a:xfrm>
          <a:prstGeom prst="rect">
            <a:avLst/>
          </a:prstGeom>
        </p:spPr>
        <p:txBody>
          <a:bodyPr>
            <a:normAutofit/>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600"/>
            </a:lvl1pPr>
          </a:lstStyle>
          <a:p>
            <a:pPr lvl="0"/>
            <a:r>
              <a:rPr lang="da-DK" dirty="0"/>
              <a:t>Her kan der skrives en forklarende tekst</a:t>
            </a:r>
          </a:p>
          <a:p>
            <a:pPr lvl="0"/>
            <a:endParaRPr lang="da-DK" dirty="0"/>
          </a:p>
        </p:txBody>
      </p:sp>
      <p:sp>
        <p:nvSpPr>
          <p:cNvPr id="41" name="Title Placeholder 6">
            <a:extLst>
              <a:ext uri="{FF2B5EF4-FFF2-40B4-BE49-F238E27FC236}">
                <a16:creationId xmlns:a16="http://schemas.microsoft.com/office/drawing/2014/main" id="{45C3A60A-EDE4-4883-A59F-697D9DFC86A9}"/>
              </a:ext>
            </a:extLst>
          </p:cNvPr>
          <p:cNvSpPr>
            <a:spLocks noGrp="1"/>
          </p:cNvSpPr>
          <p:nvPr>
            <p:ph type="title" hasCustomPrompt="1"/>
          </p:nvPr>
        </p:nvSpPr>
        <p:spPr>
          <a:xfrm>
            <a:off x="695325" y="613250"/>
            <a:ext cx="306070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2" name="Pladsholder til slidenummer 1">
            <a:extLst>
              <a:ext uri="{FF2B5EF4-FFF2-40B4-BE49-F238E27FC236}">
                <a16:creationId xmlns:a16="http://schemas.microsoft.com/office/drawing/2014/main" id="{D87804E0-6D49-D1FB-9CF4-5CF3DB547F9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
        <p:nvSpPr>
          <p:cNvPr id="16" name="Rektangel 15">
            <a:extLst>
              <a:ext uri="{FF2B5EF4-FFF2-40B4-BE49-F238E27FC236}">
                <a16:creationId xmlns:a16="http://schemas.microsoft.com/office/drawing/2014/main" id="{99781A5B-9784-4EC6-B08A-1D87D2ABF79C}"/>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7" name="Tekstfelt 16">
            <a:extLst>
              <a:ext uri="{FF2B5EF4-FFF2-40B4-BE49-F238E27FC236}">
                <a16:creationId xmlns:a16="http://schemas.microsoft.com/office/drawing/2014/main" id="{FDE77DE0-E096-48B1-BDA9-A2AF4D8ECAED}"/>
              </a:ext>
            </a:extLst>
          </p:cNvPr>
          <p:cNvSpPr txBox="1"/>
          <p:nvPr userDrawn="1"/>
        </p:nvSpPr>
        <p:spPr>
          <a:xfrm>
            <a:off x="13453366" y="458836"/>
            <a:ext cx="5580592" cy="6771084"/>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(Danmarkskort / regioner)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På dette slide kan du farvelægge de forskellige regioner. </a:t>
            </a:r>
            <a:br>
              <a:rPr lang="da-DK" sz="1400" dirty="0">
                <a:latin typeface="Calibri Light" panose="020F0302020204030204" pitchFamily="34" charset="0"/>
                <a:cs typeface="Calibri Light" panose="020F0302020204030204" pitchFamily="34" charset="0"/>
              </a:rPr>
            </a:br>
            <a:endParaRPr lang="da-DK" sz="1400" dirty="0">
              <a:latin typeface="Calibri Light" panose="020F0302020204030204" pitchFamily="34" charset="0"/>
              <a:cs typeface="Calibri Light" panose="020F0302020204030204" pitchFamily="34" charset="0"/>
            </a:endParaRPr>
          </a:p>
          <a:p>
            <a:pPr>
              <a:lnSpc>
                <a:spcPct val="150000"/>
              </a:lnSpc>
              <a:spcBef>
                <a:spcPts val="600"/>
              </a:spcBef>
            </a:pPr>
            <a:r>
              <a:rPr lang="da-DK" sz="1400" dirty="0">
                <a:latin typeface="Calibri Light" panose="020F0302020204030204" pitchFamily="34" charset="0"/>
                <a:cs typeface="Calibri Light" panose="020F0302020204030204" pitchFamily="34" charset="0"/>
              </a:rPr>
              <a:t>Dette gøres ved at:</a:t>
            </a: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1. Tryk på den ønskede region.</a:t>
            </a: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2. Tryk derefter på ‘</a:t>
            </a:r>
            <a:r>
              <a:rPr lang="da-DK" sz="1400" b="1" kern="1200" dirty="0">
                <a:solidFill>
                  <a:schemeClr val="tx1"/>
                </a:solidFill>
                <a:latin typeface="Calibri Light" panose="020F0302020204030204" pitchFamily="34" charset="0"/>
                <a:ea typeface="+mn-ea"/>
                <a:cs typeface="Calibri Light" panose="020F0302020204030204" pitchFamily="34" charset="0"/>
              </a:rPr>
              <a:t>Formater’</a:t>
            </a:r>
            <a:r>
              <a:rPr lang="da-DK" sz="1400" dirty="0">
                <a:latin typeface="Calibri Light" panose="020F0302020204030204" pitchFamily="34" charset="0"/>
                <a:cs typeface="Calibri Light" panose="020F0302020204030204" pitchFamily="34" charset="0"/>
              </a:rPr>
              <a:t> i den røde menulinje.</a:t>
            </a: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3. Tryk på </a:t>
            </a:r>
            <a:r>
              <a:rPr lang="da-DK" sz="1400" kern="1200" dirty="0">
                <a:solidFill>
                  <a:schemeClr val="tx1"/>
                </a:solidFill>
                <a:latin typeface="Calibri Light" panose="020F0302020204030204" pitchFamily="34" charset="0"/>
                <a:ea typeface="+mn-ea"/>
                <a:cs typeface="Calibri Light" panose="020F0302020204030204" pitchFamily="34" charset="0"/>
              </a:rPr>
              <a:t>’Farve’</a:t>
            </a:r>
            <a:r>
              <a:rPr lang="da-DK" sz="1400" dirty="0">
                <a:latin typeface="Calibri Light" panose="020F0302020204030204" pitchFamily="34" charset="0"/>
                <a:cs typeface="Calibri Light" panose="020F0302020204030204" pitchFamily="34" charset="0"/>
              </a:rPr>
              <a:t> i venstre side af den grå menulinje.</a:t>
            </a: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4.  Tryk på ‘Flere varianter’ og vælg derefter en af farverne fra </a:t>
            </a:r>
            <a:r>
              <a:rPr lang="da-DK" sz="1400" dirty="0" err="1">
                <a:latin typeface="Calibri Light" panose="020F0302020204030204" pitchFamily="34" charset="0"/>
                <a:cs typeface="Calibri Light" panose="020F0302020204030204" pitchFamily="34" charset="0"/>
              </a:rPr>
              <a:t>SUM’s</a:t>
            </a:r>
            <a:r>
              <a:rPr lang="da-DK" sz="1400" dirty="0">
                <a:latin typeface="Calibri Light" panose="020F0302020204030204" pitchFamily="34" charset="0"/>
                <a:cs typeface="Calibri Light" panose="020F0302020204030204" pitchFamily="34" charset="0"/>
              </a:rPr>
              <a:t> farvepalette. </a:t>
            </a:r>
          </a:p>
          <a:p>
            <a:pPr>
              <a:lnSpc>
                <a:spcPct val="150000"/>
              </a:lnSpc>
              <a:spcBef>
                <a:spcPts val="600"/>
              </a:spcBef>
            </a:pPr>
            <a:br>
              <a:rPr lang="da-DK" sz="1400" dirty="0">
                <a:latin typeface="Calibri Light" panose="020F0302020204030204" pitchFamily="34" charset="0"/>
                <a:cs typeface="Calibri Light" panose="020F0302020204030204" pitchFamily="34" charset="0"/>
              </a:rPr>
            </a:br>
            <a:r>
              <a:rPr lang="da-DK" sz="1400" i="0" u="none" kern="1200" dirty="0">
                <a:solidFill>
                  <a:schemeClr val="tx1"/>
                </a:solidFill>
                <a:latin typeface="Calibri Light" panose="020F0302020204030204" pitchFamily="34" charset="0"/>
                <a:ea typeface="+mn-ea"/>
                <a:cs typeface="Calibri Light" panose="020F0302020204030204" pitchFamily="34" charset="0"/>
              </a:rPr>
              <a:t>NB: Der må </a:t>
            </a:r>
            <a:r>
              <a:rPr lang="da-DK" sz="1400" i="0" u="sng" kern="1200" dirty="0">
                <a:solidFill>
                  <a:schemeClr val="tx1"/>
                </a:solidFill>
                <a:latin typeface="Calibri Light" panose="020F0302020204030204" pitchFamily="34" charset="0"/>
                <a:ea typeface="+mn-ea"/>
                <a:cs typeface="Calibri Light" panose="020F0302020204030204" pitchFamily="34" charset="0"/>
              </a:rPr>
              <a:t>kun</a:t>
            </a:r>
            <a:r>
              <a:rPr lang="da-DK" sz="1400" i="0" u="none" kern="1200" dirty="0">
                <a:solidFill>
                  <a:schemeClr val="tx1"/>
                </a:solidFill>
                <a:latin typeface="Calibri Light" panose="020F0302020204030204" pitchFamily="34" charset="0"/>
                <a:ea typeface="+mn-ea"/>
                <a:cs typeface="Calibri Light" panose="020F0302020204030204" pitchFamily="34" charset="0"/>
              </a:rPr>
              <a:t> bruges farver fra SUM </a:t>
            </a:r>
            <a:r>
              <a:rPr lang="da-DK" sz="1400" i="0" u="none" kern="1200" dirty="0" err="1">
                <a:solidFill>
                  <a:schemeClr val="tx1"/>
                </a:solidFill>
                <a:latin typeface="Calibri Light" panose="020F0302020204030204" pitchFamily="34" charset="0"/>
                <a:ea typeface="+mn-ea"/>
                <a:cs typeface="Calibri Light" panose="020F0302020204030204" pitchFamily="34" charset="0"/>
              </a:rPr>
              <a:t>farvepaletten</a:t>
            </a:r>
            <a:r>
              <a:rPr lang="da-DK" sz="1400" i="0" u="none" kern="1200" dirty="0">
                <a:solidFill>
                  <a:schemeClr val="tx1"/>
                </a:solidFill>
                <a:latin typeface="Calibri Light" panose="020F0302020204030204" pitchFamily="34" charset="0"/>
                <a:ea typeface="+mn-ea"/>
                <a:cs typeface="Calibri Light" panose="020F0302020204030204" pitchFamily="34" charset="0"/>
              </a:rPr>
              <a:t>.</a:t>
            </a:r>
          </a:p>
          <a:p>
            <a:pPr>
              <a:lnSpc>
                <a:spcPct val="150000"/>
              </a:lnSpc>
              <a:spcBef>
                <a:spcPts val="600"/>
              </a:spcBef>
            </a:pPr>
            <a:br>
              <a:rPr lang="da-DK" altLang="da-DK" sz="1400" b="1" dirty="0">
                <a:latin typeface="+mj-lt"/>
                <a:cs typeface="Poppins Light" pitchFamily="2" charset="77"/>
              </a:rPr>
            </a:br>
            <a:endParaRPr lang="da-DK" sz="1400" dirty="0">
              <a:latin typeface="+mj-lt"/>
              <a:cs typeface="Poppins Light" pitchFamily="2" charset="77"/>
            </a:endParaRPr>
          </a:p>
          <a:p>
            <a:pPr>
              <a:lnSpc>
                <a:spcPct val="150000"/>
              </a:lnSpc>
              <a:spcBef>
                <a:spcPts val="600"/>
              </a:spcBef>
            </a:pPr>
            <a:br>
              <a:rPr lang="da-DK" dirty="0">
                <a:latin typeface="+mj-lt"/>
                <a:cs typeface="Poppins Light" pitchFamily="2" charset="77"/>
              </a:rPr>
            </a:br>
            <a:endParaRPr lang="da-DK" dirty="0">
              <a:latin typeface="+mj-lt"/>
              <a:cs typeface="Poppins Light" pitchFamily="2" charset="77"/>
            </a:endParaRPr>
          </a:p>
          <a:p>
            <a:br>
              <a:rPr lang="da-DK" dirty="0">
                <a:latin typeface="+mj-lt"/>
                <a:cs typeface="Poppins Light" pitchFamily="2" charset="77"/>
              </a:rPr>
            </a:br>
            <a:endParaRPr lang="da-DK" dirty="0">
              <a:latin typeface="+mj-lt"/>
              <a:cs typeface="Poppins Light" pitchFamily="2" charset="77"/>
            </a:endParaRPr>
          </a:p>
        </p:txBody>
      </p:sp>
    </p:spTree>
    <p:extLst>
      <p:ext uri="{BB962C8B-B14F-4D97-AF65-F5344CB8AC3E}">
        <p14:creationId xmlns:p14="http://schemas.microsoft.com/office/powerpoint/2010/main" val="215525890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A. Ikoner + overskrift + tekst">
    <p:bg>
      <p:bgPr>
        <a:solidFill>
          <a:schemeClr val="tx1"/>
        </a:solidFill>
        <a:effectLst/>
      </p:bgPr>
    </p:bg>
    <p:spTree>
      <p:nvGrpSpPr>
        <p:cNvPr id="1" name=""/>
        <p:cNvGrpSpPr/>
        <p:nvPr/>
      </p:nvGrpSpPr>
      <p:grpSpPr>
        <a:xfrm>
          <a:off x="0" y="0"/>
          <a:ext cx="0" cy="0"/>
          <a:chOff x="0" y="0"/>
          <a:chExt cx="0" cy="0"/>
        </a:xfrm>
      </p:grpSpPr>
      <p:cxnSp>
        <p:nvCxnSpPr>
          <p:cNvPr id="10" name="Lige forbindelse 9">
            <a:extLst>
              <a:ext uri="{FF2B5EF4-FFF2-40B4-BE49-F238E27FC236}">
                <a16:creationId xmlns:a16="http://schemas.microsoft.com/office/drawing/2014/main" id="{7B0E4600-EFE1-4387-9713-726739287864}"/>
              </a:ext>
            </a:extLst>
          </p:cNvPr>
          <p:cNvCxnSpPr>
            <a:cxnSpLocks/>
          </p:cNvCxnSpPr>
          <p:nvPr userDrawn="1"/>
        </p:nvCxnSpPr>
        <p:spPr>
          <a:xfrm>
            <a:off x="2484120" y="2444091"/>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Lige forbindelse 12">
            <a:extLst>
              <a:ext uri="{FF2B5EF4-FFF2-40B4-BE49-F238E27FC236}">
                <a16:creationId xmlns:a16="http://schemas.microsoft.com/office/drawing/2014/main" id="{7C46AB06-31F2-44FE-B6E2-4CB11A659633}"/>
              </a:ext>
            </a:extLst>
          </p:cNvPr>
          <p:cNvCxnSpPr>
            <a:cxnSpLocks/>
          </p:cNvCxnSpPr>
          <p:nvPr userDrawn="1"/>
        </p:nvCxnSpPr>
        <p:spPr>
          <a:xfrm>
            <a:off x="2484120" y="4137908"/>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Pladsholder til tekst 3">
            <a:extLst>
              <a:ext uri="{FF2B5EF4-FFF2-40B4-BE49-F238E27FC236}">
                <a16:creationId xmlns:a16="http://schemas.microsoft.com/office/drawing/2014/main" id="{30DED729-BA78-4B24-A2A2-244F25AE0085}"/>
              </a:ext>
            </a:extLst>
          </p:cNvPr>
          <p:cNvSpPr>
            <a:spLocks noGrp="1"/>
          </p:cNvSpPr>
          <p:nvPr>
            <p:ph type="body" sz="quarter" idx="11" hasCustomPrompt="1"/>
          </p:nvPr>
        </p:nvSpPr>
        <p:spPr>
          <a:xfrm>
            <a:off x="6781799" y="2031283"/>
            <a:ext cx="2926081" cy="400108"/>
          </a:xfrm>
          <a:prstGeom prst="rect">
            <a:avLst/>
          </a:prstGeom>
        </p:spPr>
        <p:txBody>
          <a:bodyPr/>
          <a:lstStyle>
            <a:lvl1pPr marL="0" indent="0" algn="r">
              <a:buNone/>
              <a:defRPr b="1" i="0">
                <a:solidFill>
                  <a:schemeClr val="bg1"/>
                </a:solidFill>
                <a:latin typeface="+mj-lt"/>
                <a:cs typeface="Poppins" pitchFamily="2" charset="77"/>
              </a:defRPr>
            </a:lvl1pPr>
          </a:lstStyle>
          <a:p>
            <a:pPr lvl="0"/>
            <a:r>
              <a:rPr lang="da-DK" dirty="0"/>
              <a:t>Indsæt titel</a:t>
            </a:r>
          </a:p>
        </p:txBody>
      </p:sp>
      <p:sp>
        <p:nvSpPr>
          <p:cNvPr id="15" name="Pladsholder til tekst 3">
            <a:extLst>
              <a:ext uri="{FF2B5EF4-FFF2-40B4-BE49-F238E27FC236}">
                <a16:creationId xmlns:a16="http://schemas.microsoft.com/office/drawing/2014/main" id="{75152264-21FD-426C-9A01-BDFA4D1A53DA}"/>
              </a:ext>
            </a:extLst>
          </p:cNvPr>
          <p:cNvSpPr>
            <a:spLocks noGrp="1"/>
          </p:cNvSpPr>
          <p:nvPr>
            <p:ph type="body" sz="quarter" idx="12" hasCustomPrompt="1"/>
          </p:nvPr>
        </p:nvSpPr>
        <p:spPr>
          <a:xfrm>
            <a:off x="2484121" y="2031283"/>
            <a:ext cx="2926081" cy="400108"/>
          </a:xfrm>
          <a:prstGeom prst="rect">
            <a:avLst/>
          </a:prstGeom>
        </p:spPr>
        <p:txBody>
          <a:bodyPr/>
          <a:lstStyle>
            <a:lvl1pPr marL="0" indent="0" algn="l">
              <a:buNone/>
              <a:defRPr b="1" i="0">
                <a:solidFill>
                  <a:schemeClr val="bg1"/>
                </a:solidFill>
                <a:latin typeface="+mj-lt"/>
                <a:cs typeface="Poppins" pitchFamily="2" charset="77"/>
              </a:defRPr>
            </a:lvl1pPr>
          </a:lstStyle>
          <a:p>
            <a:pPr lvl="0"/>
            <a:r>
              <a:rPr lang="da-DK" dirty="0"/>
              <a:t>X / 10</a:t>
            </a:r>
          </a:p>
        </p:txBody>
      </p:sp>
      <p:sp>
        <p:nvSpPr>
          <p:cNvPr id="16" name="Pladsholder til tekst 3">
            <a:extLst>
              <a:ext uri="{FF2B5EF4-FFF2-40B4-BE49-F238E27FC236}">
                <a16:creationId xmlns:a16="http://schemas.microsoft.com/office/drawing/2014/main" id="{4CECE313-F37A-4F5A-BED6-EDAB3EFE2A71}"/>
              </a:ext>
            </a:extLst>
          </p:cNvPr>
          <p:cNvSpPr>
            <a:spLocks noGrp="1"/>
          </p:cNvSpPr>
          <p:nvPr>
            <p:ph type="body" sz="quarter" idx="13" hasCustomPrompt="1"/>
          </p:nvPr>
        </p:nvSpPr>
        <p:spPr>
          <a:xfrm>
            <a:off x="2484120" y="4353568"/>
            <a:ext cx="7223759" cy="400108"/>
          </a:xfrm>
          <a:prstGeom prst="rect">
            <a:avLst/>
          </a:prstGeom>
        </p:spPr>
        <p:txBody>
          <a:bodyPr/>
          <a:lstStyle>
            <a:lvl1pPr marL="0" indent="0" algn="ctr">
              <a:buNone/>
              <a:defRPr sz="1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Her kan der stå en beskrivende tekst</a:t>
            </a:r>
          </a:p>
        </p:txBody>
      </p:sp>
      <p:sp>
        <p:nvSpPr>
          <p:cNvPr id="17" name="Pladsholder til slidenummer 1">
            <a:extLst>
              <a:ext uri="{FF2B5EF4-FFF2-40B4-BE49-F238E27FC236}">
                <a16:creationId xmlns:a16="http://schemas.microsoft.com/office/drawing/2014/main" id="{83D2F935-1AE3-4988-8B1A-0341F4507B22}"/>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
        <p:nvSpPr>
          <p:cNvPr id="18" name="Rektangel 17">
            <a:extLst>
              <a:ext uri="{FF2B5EF4-FFF2-40B4-BE49-F238E27FC236}">
                <a16:creationId xmlns:a16="http://schemas.microsoft.com/office/drawing/2014/main" id="{08CB408D-1E03-4858-A6E1-52E5A9B93CA2}"/>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9" name="Tekstfelt 18">
            <a:extLst>
              <a:ext uri="{FF2B5EF4-FFF2-40B4-BE49-F238E27FC236}">
                <a16:creationId xmlns:a16="http://schemas.microsoft.com/office/drawing/2014/main" id="{06395F58-5499-41DF-829A-1C9635140BF0}"/>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(Ikoner)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Hvis du ønsker at ændre farven på nogle af ikonerne, skal du:</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1. </a:t>
            </a:r>
            <a:r>
              <a:rPr lang="da-DK" sz="1400" dirty="0">
                <a:latin typeface="Calibri Light" panose="020F0302020204030204" pitchFamily="34" charset="0"/>
                <a:cs typeface="Calibri Light" panose="020F0302020204030204" pitchFamily="34" charset="0"/>
              </a:rPr>
              <a:t>Marker det antal ikoner, du ønsker at farvelægge.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2.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Billedformatering</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for oven.</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3.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Farve</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til venstre.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4.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Flere variationer</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og vælg derefter den ønskede farve fra </a:t>
            </a:r>
            <a:r>
              <a:rPr lang="da-DK" sz="1400" dirty="0" err="1">
                <a:latin typeface="Calibri Light" panose="020F0302020204030204" pitchFamily="34" charset="0"/>
                <a:cs typeface="Calibri Light" panose="020F0302020204030204" pitchFamily="34" charset="0"/>
              </a:rPr>
              <a:t>SUM’s</a:t>
            </a:r>
            <a:r>
              <a:rPr lang="da-DK" sz="1400" dirty="0">
                <a:latin typeface="Calibri Light" panose="020F0302020204030204" pitchFamily="34" charset="0"/>
                <a:cs typeface="Calibri Light" panose="020F0302020204030204" pitchFamily="34" charset="0"/>
              </a:rPr>
              <a:t> farvepalette.</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OBS: 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mj-lt"/>
              <a:cs typeface="Poppins Light" pitchFamily="2" charset="77"/>
            </a:endParaRPr>
          </a:p>
          <a:p>
            <a:pPr>
              <a:lnSpc>
                <a:spcPct val="150000"/>
              </a:lnSpc>
              <a:spcBef>
                <a:spcPts val="600"/>
              </a:spcBef>
            </a:pPr>
            <a:br>
              <a:rPr lang="da-DK" dirty="0">
                <a:latin typeface="+mj-lt"/>
                <a:cs typeface="Poppins Light" pitchFamily="2" charset="77"/>
              </a:rPr>
            </a:br>
            <a:endParaRPr lang="da-DK" dirty="0">
              <a:latin typeface="+mj-lt"/>
              <a:cs typeface="Poppins Light" pitchFamily="2" charset="77"/>
            </a:endParaRPr>
          </a:p>
          <a:p>
            <a:br>
              <a:rPr lang="da-DK" dirty="0">
                <a:latin typeface="+mj-lt"/>
                <a:cs typeface="Poppins Light" pitchFamily="2" charset="77"/>
              </a:rPr>
            </a:br>
            <a:endParaRPr lang="da-DK" dirty="0">
              <a:latin typeface="+mj-lt"/>
              <a:cs typeface="Poppins Light" pitchFamily="2" charset="77"/>
            </a:endParaRPr>
          </a:p>
        </p:txBody>
      </p:sp>
    </p:spTree>
    <p:extLst>
      <p:ext uri="{BB962C8B-B14F-4D97-AF65-F5344CB8AC3E}">
        <p14:creationId xmlns:p14="http://schemas.microsoft.com/office/powerpoint/2010/main" val="1830161373"/>
      </p:ext>
    </p:extLst>
  </p:cSld>
  <p:clrMapOvr>
    <a:masterClrMapping/>
  </p:clrMapOvr>
  <p:extLst>
    <p:ext uri="{DCECCB84-F9BA-43D5-87BE-67443E8EF086}">
      <p15:sldGuideLst xmlns:p15="http://schemas.microsoft.com/office/powerpoint/2012/main"/>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B. Ikoner + tekst">
    <p:bg>
      <p:bgPr>
        <a:solidFill>
          <a:schemeClr val="tx1"/>
        </a:solidFill>
        <a:effectLst/>
      </p:bgPr>
    </p:bg>
    <p:spTree>
      <p:nvGrpSpPr>
        <p:cNvPr id="1" name=""/>
        <p:cNvGrpSpPr/>
        <p:nvPr/>
      </p:nvGrpSpPr>
      <p:grpSpPr>
        <a:xfrm>
          <a:off x="0" y="0"/>
          <a:ext cx="0" cy="0"/>
          <a:chOff x="0" y="0"/>
          <a:chExt cx="0" cy="0"/>
        </a:xfrm>
      </p:grpSpPr>
      <p:sp>
        <p:nvSpPr>
          <p:cNvPr id="6" name="Pladsholder til tekst 2">
            <a:extLst>
              <a:ext uri="{FF2B5EF4-FFF2-40B4-BE49-F238E27FC236}">
                <a16:creationId xmlns:a16="http://schemas.microsoft.com/office/drawing/2014/main" id="{082557D9-5159-4C6B-B783-A9CD5714C373}"/>
              </a:ext>
            </a:extLst>
          </p:cNvPr>
          <p:cNvSpPr>
            <a:spLocks noGrp="1"/>
          </p:cNvSpPr>
          <p:nvPr>
            <p:ph type="body" sz="quarter" idx="10" hasCustomPrompt="1"/>
          </p:nvPr>
        </p:nvSpPr>
        <p:spPr>
          <a:xfrm>
            <a:off x="2200275" y="4230311"/>
            <a:ext cx="7424738" cy="527050"/>
          </a:xfrm>
          <a:prstGeom prst="rect">
            <a:avLst/>
          </a:prstGeom>
        </p:spPr>
        <p:txBody>
          <a:bodyPr/>
          <a:lstStyle>
            <a:lvl1pPr marL="0" indent="0" algn="ctr">
              <a:buNone/>
              <a:defRPr sz="20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Her kan der stå en beskrivende tekst</a:t>
            </a:r>
          </a:p>
        </p:txBody>
      </p:sp>
      <p:sp>
        <p:nvSpPr>
          <p:cNvPr id="9" name="Pladsholder til slidenummer 1">
            <a:extLst>
              <a:ext uri="{FF2B5EF4-FFF2-40B4-BE49-F238E27FC236}">
                <a16:creationId xmlns:a16="http://schemas.microsoft.com/office/drawing/2014/main" id="{662CFC46-52D9-4252-ACC2-2F9897A45AA2}"/>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
        <p:nvSpPr>
          <p:cNvPr id="10" name="Rektangel 9">
            <a:extLst>
              <a:ext uri="{FF2B5EF4-FFF2-40B4-BE49-F238E27FC236}">
                <a16:creationId xmlns:a16="http://schemas.microsoft.com/office/drawing/2014/main" id="{2C580B60-253C-46CB-934C-C2362FA7B46C}"/>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Tekstfelt 10">
            <a:extLst>
              <a:ext uri="{FF2B5EF4-FFF2-40B4-BE49-F238E27FC236}">
                <a16:creationId xmlns:a16="http://schemas.microsoft.com/office/drawing/2014/main" id="{6C1A2311-4C8A-4EC7-990A-F70B0EA9B1B1}"/>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(Ikoner)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Hvis du ønsker at ændre farven på nogle af ikonerne, skal du:</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1. </a:t>
            </a:r>
            <a:r>
              <a:rPr lang="da-DK" sz="1400" dirty="0">
                <a:latin typeface="Calibri Light" panose="020F0302020204030204" pitchFamily="34" charset="0"/>
                <a:cs typeface="Calibri Light" panose="020F0302020204030204" pitchFamily="34" charset="0"/>
              </a:rPr>
              <a:t>Marker det antal ikoner, du ønsker at farvelægge.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2.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Billedformatering</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for oven.</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3.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Farve</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til venstre.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4.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Flere variationer</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og vælg derefter den ønskede farve fra </a:t>
            </a:r>
            <a:r>
              <a:rPr lang="da-DK" sz="1400" dirty="0" err="1">
                <a:latin typeface="Calibri Light" panose="020F0302020204030204" pitchFamily="34" charset="0"/>
                <a:cs typeface="Calibri Light" panose="020F0302020204030204" pitchFamily="34" charset="0"/>
              </a:rPr>
              <a:t>SUM’s</a:t>
            </a:r>
            <a:r>
              <a:rPr lang="da-DK" sz="1400" dirty="0">
                <a:latin typeface="Calibri Light" panose="020F0302020204030204" pitchFamily="34" charset="0"/>
                <a:cs typeface="Calibri Light" panose="020F0302020204030204" pitchFamily="34" charset="0"/>
              </a:rPr>
              <a:t> farvepalette.</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OBS: 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57012049"/>
      </p:ext>
    </p:extLst>
  </p:cSld>
  <p:clrMapOvr>
    <a:masterClrMapping/>
  </p:clrMapOvr>
  <p:extLst>
    <p:ext uri="{DCECCB84-F9BA-43D5-87BE-67443E8EF086}">
      <p15:sldGuideLst xmlns:p15="http://schemas.microsoft.com/office/powerpoint/2012/main"/>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C. Ikon mand + overskrift + tekst">
    <p:bg>
      <p:bgPr>
        <a:solidFill>
          <a:schemeClr val="tx1"/>
        </a:solidFill>
        <a:effectLst/>
      </p:bgPr>
    </p:bg>
    <p:spTree>
      <p:nvGrpSpPr>
        <p:cNvPr id="1" name=""/>
        <p:cNvGrpSpPr/>
        <p:nvPr/>
      </p:nvGrpSpPr>
      <p:grpSpPr>
        <a:xfrm>
          <a:off x="0" y="0"/>
          <a:ext cx="0" cy="0"/>
          <a:chOff x="0" y="0"/>
          <a:chExt cx="0" cy="0"/>
        </a:xfrm>
      </p:grpSpPr>
      <p:cxnSp>
        <p:nvCxnSpPr>
          <p:cNvPr id="10" name="Lige forbindelse 9">
            <a:extLst>
              <a:ext uri="{FF2B5EF4-FFF2-40B4-BE49-F238E27FC236}">
                <a16:creationId xmlns:a16="http://schemas.microsoft.com/office/drawing/2014/main" id="{A967E4B6-6D46-467B-A813-7F957DE95F88}"/>
              </a:ext>
            </a:extLst>
          </p:cNvPr>
          <p:cNvCxnSpPr>
            <a:cxnSpLocks/>
          </p:cNvCxnSpPr>
          <p:nvPr userDrawn="1"/>
        </p:nvCxnSpPr>
        <p:spPr>
          <a:xfrm>
            <a:off x="2484120" y="2444091"/>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Lige forbindelse 12">
            <a:extLst>
              <a:ext uri="{FF2B5EF4-FFF2-40B4-BE49-F238E27FC236}">
                <a16:creationId xmlns:a16="http://schemas.microsoft.com/office/drawing/2014/main" id="{624A4ADA-A21A-464E-8A0F-70AD6F144D5F}"/>
              </a:ext>
            </a:extLst>
          </p:cNvPr>
          <p:cNvCxnSpPr>
            <a:cxnSpLocks/>
          </p:cNvCxnSpPr>
          <p:nvPr userDrawn="1"/>
        </p:nvCxnSpPr>
        <p:spPr>
          <a:xfrm>
            <a:off x="2484120" y="4137908"/>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Pladsholder til tekst 3">
            <a:extLst>
              <a:ext uri="{FF2B5EF4-FFF2-40B4-BE49-F238E27FC236}">
                <a16:creationId xmlns:a16="http://schemas.microsoft.com/office/drawing/2014/main" id="{E75204FA-F1AB-4621-AD98-76ADB2A9D6EF}"/>
              </a:ext>
            </a:extLst>
          </p:cNvPr>
          <p:cNvSpPr>
            <a:spLocks noGrp="1"/>
          </p:cNvSpPr>
          <p:nvPr>
            <p:ph type="body" sz="quarter" idx="11" hasCustomPrompt="1"/>
          </p:nvPr>
        </p:nvSpPr>
        <p:spPr>
          <a:xfrm>
            <a:off x="6781799" y="2031283"/>
            <a:ext cx="2926081" cy="400108"/>
          </a:xfrm>
          <a:prstGeom prst="rect">
            <a:avLst/>
          </a:prstGeom>
        </p:spPr>
        <p:txBody>
          <a:bodyPr/>
          <a:lstStyle>
            <a:lvl1pPr marL="0" indent="0" algn="r">
              <a:buNone/>
              <a:defRPr b="1" i="0">
                <a:solidFill>
                  <a:schemeClr val="bg1"/>
                </a:solidFill>
                <a:latin typeface="+mj-lt"/>
                <a:cs typeface="Poppins" pitchFamily="2" charset="77"/>
              </a:defRPr>
            </a:lvl1pPr>
          </a:lstStyle>
          <a:p>
            <a:pPr lvl="0"/>
            <a:r>
              <a:rPr lang="da-DK" dirty="0"/>
              <a:t>Indsæt titel</a:t>
            </a:r>
          </a:p>
        </p:txBody>
      </p:sp>
      <p:sp>
        <p:nvSpPr>
          <p:cNvPr id="15" name="Pladsholder til tekst 3">
            <a:extLst>
              <a:ext uri="{FF2B5EF4-FFF2-40B4-BE49-F238E27FC236}">
                <a16:creationId xmlns:a16="http://schemas.microsoft.com/office/drawing/2014/main" id="{7369B04A-52D3-49BE-BFF3-50FE10AED373}"/>
              </a:ext>
            </a:extLst>
          </p:cNvPr>
          <p:cNvSpPr>
            <a:spLocks noGrp="1"/>
          </p:cNvSpPr>
          <p:nvPr>
            <p:ph type="body" sz="quarter" idx="12" hasCustomPrompt="1"/>
          </p:nvPr>
        </p:nvSpPr>
        <p:spPr>
          <a:xfrm>
            <a:off x="2484121" y="2031283"/>
            <a:ext cx="2926081" cy="400108"/>
          </a:xfrm>
          <a:prstGeom prst="rect">
            <a:avLst/>
          </a:prstGeom>
        </p:spPr>
        <p:txBody>
          <a:bodyPr/>
          <a:lstStyle>
            <a:lvl1pPr marL="0" indent="0" algn="l">
              <a:buNone/>
              <a:defRPr b="1" i="0">
                <a:solidFill>
                  <a:schemeClr val="bg1"/>
                </a:solidFill>
                <a:latin typeface="+mj-lt"/>
                <a:cs typeface="Poppins" pitchFamily="2" charset="77"/>
              </a:defRPr>
            </a:lvl1pPr>
          </a:lstStyle>
          <a:p>
            <a:pPr lvl="0"/>
            <a:r>
              <a:rPr lang="da-DK" dirty="0"/>
              <a:t>X / 10</a:t>
            </a:r>
          </a:p>
        </p:txBody>
      </p:sp>
      <p:sp>
        <p:nvSpPr>
          <p:cNvPr id="16" name="Pladsholder til tekst 3">
            <a:extLst>
              <a:ext uri="{FF2B5EF4-FFF2-40B4-BE49-F238E27FC236}">
                <a16:creationId xmlns:a16="http://schemas.microsoft.com/office/drawing/2014/main" id="{7E33457E-5A84-41E9-A856-EE12FF6C5281}"/>
              </a:ext>
            </a:extLst>
          </p:cNvPr>
          <p:cNvSpPr>
            <a:spLocks noGrp="1"/>
          </p:cNvSpPr>
          <p:nvPr>
            <p:ph type="body" sz="quarter" idx="13" hasCustomPrompt="1"/>
          </p:nvPr>
        </p:nvSpPr>
        <p:spPr>
          <a:xfrm>
            <a:off x="2484120" y="4353568"/>
            <a:ext cx="7223759" cy="400108"/>
          </a:xfrm>
          <a:prstGeom prst="rect">
            <a:avLst/>
          </a:prstGeom>
        </p:spPr>
        <p:txBody>
          <a:bodyPr/>
          <a:lstStyle>
            <a:lvl1pPr marL="0" indent="0" algn="ctr">
              <a:buNone/>
              <a:defRPr sz="1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Her kan der stå en beskrivende tekst</a:t>
            </a:r>
          </a:p>
        </p:txBody>
      </p:sp>
      <p:sp>
        <p:nvSpPr>
          <p:cNvPr id="17" name="Pladsholder til slidenummer 1">
            <a:extLst>
              <a:ext uri="{FF2B5EF4-FFF2-40B4-BE49-F238E27FC236}">
                <a16:creationId xmlns:a16="http://schemas.microsoft.com/office/drawing/2014/main" id="{B2A8500B-3AF7-4944-9334-FFD21B46C598}"/>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
        <p:nvSpPr>
          <p:cNvPr id="18" name="Rektangel 17">
            <a:extLst>
              <a:ext uri="{FF2B5EF4-FFF2-40B4-BE49-F238E27FC236}">
                <a16:creationId xmlns:a16="http://schemas.microsoft.com/office/drawing/2014/main" id="{3C600C24-B7F3-41BE-A3A0-12A7C9825559}"/>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9" name="Tekstfelt 18">
            <a:extLst>
              <a:ext uri="{FF2B5EF4-FFF2-40B4-BE49-F238E27FC236}">
                <a16:creationId xmlns:a16="http://schemas.microsoft.com/office/drawing/2014/main" id="{57F8C0B3-9EA2-4B0B-A639-DD989A590D50}"/>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(Ikoner)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Hvis du ønsker at ændre farven på nogle af ikonerne, skal du:</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1. </a:t>
            </a:r>
            <a:r>
              <a:rPr lang="da-DK" sz="1400" dirty="0">
                <a:latin typeface="Calibri Light" panose="020F0302020204030204" pitchFamily="34" charset="0"/>
                <a:cs typeface="Calibri Light" panose="020F0302020204030204" pitchFamily="34" charset="0"/>
              </a:rPr>
              <a:t>Marker det antal ikoner, du ønsker at farvelægge.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2.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Billedformatering</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for oven.</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3.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Farve</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til venstre.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4.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Flere variationer</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og vælg derefter den ønskede farve fra </a:t>
            </a:r>
            <a:r>
              <a:rPr lang="da-DK" sz="1400" dirty="0" err="1">
                <a:latin typeface="Calibri Light" panose="020F0302020204030204" pitchFamily="34" charset="0"/>
                <a:cs typeface="Calibri Light" panose="020F0302020204030204" pitchFamily="34" charset="0"/>
              </a:rPr>
              <a:t>SUM’s</a:t>
            </a:r>
            <a:r>
              <a:rPr lang="da-DK" sz="1400" dirty="0">
                <a:latin typeface="Calibri Light" panose="020F0302020204030204" pitchFamily="34" charset="0"/>
                <a:cs typeface="Calibri Light" panose="020F0302020204030204" pitchFamily="34" charset="0"/>
              </a:rPr>
              <a:t> farvepalette.</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OBS: 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mj-lt"/>
              <a:cs typeface="Poppins Light" pitchFamily="2" charset="77"/>
            </a:endParaRPr>
          </a:p>
          <a:p>
            <a:pPr>
              <a:lnSpc>
                <a:spcPct val="150000"/>
              </a:lnSpc>
              <a:spcBef>
                <a:spcPts val="600"/>
              </a:spcBef>
            </a:pPr>
            <a:br>
              <a:rPr lang="da-DK" dirty="0">
                <a:latin typeface="+mj-lt"/>
                <a:cs typeface="Poppins Light" pitchFamily="2" charset="77"/>
              </a:rPr>
            </a:br>
            <a:endParaRPr lang="da-DK" dirty="0">
              <a:latin typeface="+mj-lt"/>
              <a:cs typeface="Poppins Light" pitchFamily="2" charset="77"/>
            </a:endParaRPr>
          </a:p>
          <a:p>
            <a:br>
              <a:rPr lang="da-DK" dirty="0">
                <a:latin typeface="+mj-lt"/>
                <a:cs typeface="Poppins Light" pitchFamily="2" charset="77"/>
              </a:rPr>
            </a:br>
            <a:endParaRPr lang="da-DK" dirty="0">
              <a:latin typeface="+mj-lt"/>
              <a:cs typeface="Poppins Light" pitchFamily="2" charset="77"/>
            </a:endParaRPr>
          </a:p>
        </p:txBody>
      </p:sp>
    </p:spTree>
    <p:extLst>
      <p:ext uri="{BB962C8B-B14F-4D97-AF65-F5344CB8AC3E}">
        <p14:creationId xmlns:p14="http://schemas.microsoft.com/office/powerpoint/2010/main" val="3069248129"/>
      </p:ext>
    </p:extLst>
  </p:cSld>
  <p:clrMapOvr>
    <a:masterClrMapping/>
  </p:clrMapOvr>
  <p:extLst>
    <p:ext uri="{DCECCB84-F9BA-43D5-87BE-67443E8EF086}">
      <p15:sldGuideLst xmlns:p15="http://schemas.microsoft.com/office/powerpoint/2012/main"/>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D. ikon mand + tekst">
    <p:bg>
      <p:bgPr>
        <a:solidFill>
          <a:schemeClr val="tx1"/>
        </a:solidFill>
        <a:effectLst/>
      </p:bgPr>
    </p:bg>
    <p:spTree>
      <p:nvGrpSpPr>
        <p:cNvPr id="1" name=""/>
        <p:cNvGrpSpPr/>
        <p:nvPr/>
      </p:nvGrpSpPr>
      <p:grpSpPr>
        <a:xfrm>
          <a:off x="0" y="0"/>
          <a:ext cx="0" cy="0"/>
          <a:chOff x="0" y="0"/>
          <a:chExt cx="0" cy="0"/>
        </a:xfrm>
      </p:grpSpPr>
      <p:sp>
        <p:nvSpPr>
          <p:cNvPr id="6" name="Pladsholder til tekst 2">
            <a:extLst>
              <a:ext uri="{FF2B5EF4-FFF2-40B4-BE49-F238E27FC236}">
                <a16:creationId xmlns:a16="http://schemas.microsoft.com/office/drawing/2014/main" id="{C0651278-053B-4345-955D-E10C7E8010E1}"/>
              </a:ext>
            </a:extLst>
          </p:cNvPr>
          <p:cNvSpPr>
            <a:spLocks noGrp="1"/>
          </p:cNvSpPr>
          <p:nvPr>
            <p:ph type="body" sz="quarter" idx="10" hasCustomPrompt="1"/>
          </p:nvPr>
        </p:nvSpPr>
        <p:spPr>
          <a:xfrm>
            <a:off x="2200275" y="4230311"/>
            <a:ext cx="7424738" cy="527050"/>
          </a:xfrm>
          <a:prstGeom prst="rect">
            <a:avLst/>
          </a:prstGeom>
        </p:spPr>
        <p:txBody>
          <a:bodyPr/>
          <a:lstStyle>
            <a:lvl1pPr marL="0" indent="0" algn="ctr">
              <a:buNone/>
              <a:defRPr sz="20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Her kan der stå en beskrivende tekst</a:t>
            </a:r>
          </a:p>
        </p:txBody>
      </p:sp>
      <p:sp>
        <p:nvSpPr>
          <p:cNvPr id="9" name="Pladsholder til slidenummer 1">
            <a:extLst>
              <a:ext uri="{FF2B5EF4-FFF2-40B4-BE49-F238E27FC236}">
                <a16:creationId xmlns:a16="http://schemas.microsoft.com/office/drawing/2014/main" id="{E78FC1FC-D2CC-46C3-8DC7-BC6F7254BB60}"/>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
        <p:nvSpPr>
          <p:cNvPr id="10" name="Rektangel 9">
            <a:extLst>
              <a:ext uri="{FF2B5EF4-FFF2-40B4-BE49-F238E27FC236}">
                <a16:creationId xmlns:a16="http://schemas.microsoft.com/office/drawing/2014/main" id="{28F2A2BE-60F7-4995-AF55-A2DD4807DA91}"/>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Tekstfelt 10">
            <a:extLst>
              <a:ext uri="{FF2B5EF4-FFF2-40B4-BE49-F238E27FC236}">
                <a16:creationId xmlns:a16="http://schemas.microsoft.com/office/drawing/2014/main" id="{2073EF49-BF40-495F-A915-1BD74CBAFDA8}"/>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(Ikoner)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Hvis du ønsker at ændre farven på nogle af ikonerne, skal du:</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1. </a:t>
            </a:r>
            <a:r>
              <a:rPr lang="da-DK" sz="1400" dirty="0">
                <a:latin typeface="Calibri Light" panose="020F0302020204030204" pitchFamily="34" charset="0"/>
                <a:cs typeface="Calibri Light" panose="020F0302020204030204" pitchFamily="34" charset="0"/>
              </a:rPr>
              <a:t>Marker det antal ikoner, du ønsker at farvelægge.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2.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Billedformatering</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for oven.</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3.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Farve</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til venstre.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4.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Flere variationer</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og vælg derefter den ønskede farve fra </a:t>
            </a:r>
            <a:r>
              <a:rPr lang="da-DK" sz="1400" dirty="0" err="1">
                <a:latin typeface="Calibri Light" panose="020F0302020204030204" pitchFamily="34" charset="0"/>
                <a:cs typeface="Calibri Light" panose="020F0302020204030204" pitchFamily="34" charset="0"/>
              </a:rPr>
              <a:t>SUM’s</a:t>
            </a:r>
            <a:r>
              <a:rPr lang="da-DK" sz="1400" dirty="0">
                <a:latin typeface="Calibri Light" panose="020F0302020204030204" pitchFamily="34" charset="0"/>
                <a:cs typeface="Calibri Light" panose="020F0302020204030204" pitchFamily="34" charset="0"/>
              </a:rPr>
              <a:t> farvepalette.</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OBS: 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1047785991"/>
      </p:ext>
    </p:extLst>
  </p:cSld>
  <p:clrMapOvr>
    <a:masterClrMapping/>
  </p:clrMapOvr>
  <p:extLst>
    <p:ext uri="{DCECCB84-F9BA-43D5-87BE-67443E8EF086}">
      <p15:sldGuideLst xmlns:p15="http://schemas.microsoft.com/office/powerpoint/2012/main"/>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E. Ikon kvinde + overskrift + tekst">
    <p:bg>
      <p:bgPr>
        <a:solidFill>
          <a:schemeClr val="tx1"/>
        </a:solidFill>
        <a:effectLst/>
      </p:bgPr>
    </p:bg>
    <p:spTree>
      <p:nvGrpSpPr>
        <p:cNvPr id="1" name=""/>
        <p:cNvGrpSpPr/>
        <p:nvPr/>
      </p:nvGrpSpPr>
      <p:grpSpPr>
        <a:xfrm>
          <a:off x="0" y="0"/>
          <a:ext cx="0" cy="0"/>
          <a:chOff x="0" y="0"/>
          <a:chExt cx="0" cy="0"/>
        </a:xfrm>
      </p:grpSpPr>
      <p:cxnSp>
        <p:nvCxnSpPr>
          <p:cNvPr id="23" name="Lige forbindelse 22">
            <a:extLst>
              <a:ext uri="{FF2B5EF4-FFF2-40B4-BE49-F238E27FC236}">
                <a16:creationId xmlns:a16="http://schemas.microsoft.com/office/drawing/2014/main" id="{F0B93494-3DAC-7255-5AA6-CB873CBB6387}"/>
              </a:ext>
            </a:extLst>
          </p:cNvPr>
          <p:cNvCxnSpPr>
            <a:cxnSpLocks/>
          </p:cNvCxnSpPr>
          <p:nvPr userDrawn="1"/>
        </p:nvCxnSpPr>
        <p:spPr>
          <a:xfrm>
            <a:off x="2484120" y="2444091"/>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Lige forbindelse 23">
            <a:extLst>
              <a:ext uri="{FF2B5EF4-FFF2-40B4-BE49-F238E27FC236}">
                <a16:creationId xmlns:a16="http://schemas.microsoft.com/office/drawing/2014/main" id="{D29C7AC2-C10B-434F-735C-DCADD433B043}"/>
              </a:ext>
            </a:extLst>
          </p:cNvPr>
          <p:cNvCxnSpPr>
            <a:cxnSpLocks/>
          </p:cNvCxnSpPr>
          <p:nvPr userDrawn="1"/>
        </p:nvCxnSpPr>
        <p:spPr>
          <a:xfrm>
            <a:off x="2484120" y="4137908"/>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Pladsholder til tekst 3">
            <a:extLst>
              <a:ext uri="{FF2B5EF4-FFF2-40B4-BE49-F238E27FC236}">
                <a16:creationId xmlns:a16="http://schemas.microsoft.com/office/drawing/2014/main" id="{4C3C9CFA-9CFC-5D94-03B3-3D7144E294DA}"/>
              </a:ext>
            </a:extLst>
          </p:cNvPr>
          <p:cNvSpPr>
            <a:spLocks noGrp="1"/>
          </p:cNvSpPr>
          <p:nvPr>
            <p:ph type="body" sz="quarter" idx="11" hasCustomPrompt="1"/>
          </p:nvPr>
        </p:nvSpPr>
        <p:spPr>
          <a:xfrm>
            <a:off x="6781799" y="2031283"/>
            <a:ext cx="2926081" cy="400108"/>
          </a:xfrm>
          <a:prstGeom prst="rect">
            <a:avLst/>
          </a:prstGeom>
        </p:spPr>
        <p:txBody>
          <a:bodyPr/>
          <a:lstStyle>
            <a:lvl1pPr marL="0" indent="0" algn="r">
              <a:buNone/>
              <a:defRPr b="1" i="0">
                <a:solidFill>
                  <a:schemeClr val="bg1"/>
                </a:solidFill>
                <a:latin typeface="+mj-lt"/>
                <a:cs typeface="Poppins" pitchFamily="2" charset="77"/>
              </a:defRPr>
            </a:lvl1pPr>
          </a:lstStyle>
          <a:p>
            <a:pPr lvl="0"/>
            <a:r>
              <a:rPr lang="da-DK" dirty="0"/>
              <a:t>Indsæt titel</a:t>
            </a:r>
          </a:p>
        </p:txBody>
      </p:sp>
      <p:sp>
        <p:nvSpPr>
          <p:cNvPr id="28" name="Pladsholder til tekst 3">
            <a:extLst>
              <a:ext uri="{FF2B5EF4-FFF2-40B4-BE49-F238E27FC236}">
                <a16:creationId xmlns:a16="http://schemas.microsoft.com/office/drawing/2014/main" id="{7EEB6062-27F3-509D-127B-991DD76E871B}"/>
              </a:ext>
            </a:extLst>
          </p:cNvPr>
          <p:cNvSpPr>
            <a:spLocks noGrp="1"/>
          </p:cNvSpPr>
          <p:nvPr>
            <p:ph type="body" sz="quarter" idx="12" hasCustomPrompt="1"/>
          </p:nvPr>
        </p:nvSpPr>
        <p:spPr>
          <a:xfrm>
            <a:off x="2484121" y="2031283"/>
            <a:ext cx="2926081" cy="400108"/>
          </a:xfrm>
          <a:prstGeom prst="rect">
            <a:avLst/>
          </a:prstGeom>
        </p:spPr>
        <p:txBody>
          <a:bodyPr/>
          <a:lstStyle>
            <a:lvl1pPr marL="0" indent="0" algn="l">
              <a:buNone/>
              <a:defRPr b="1" i="0">
                <a:solidFill>
                  <a:schemeClr val="bg1"/>
                </a:solidFill>
                <a:latin typeface="+mj-lt"/>
                <a:cs typeface="Poppins" pitchFamily="2" charset="77"/>
              </a:defRPr>
            </a:lvl1pPr>
          </a:lstStyle>
          <a:p>
            <a:pPr lvl="0"/>
            <a:r>
              <a:rPr lang="da-DK" dirty="0"/>
              <a:t>X / 10</a:t>
            </a:r>
          </a:p>
        </p:txBody>
      </p:sp>
      <p:sp>
        <p:nvSpPr>
          <p:cNvPr id="29" name="Pladsholder til tekst 3">
            <a:extLst>
              <a:ext uri="{FF2B5EF4-FFF2-40B4-BE49-F238E27FC236}">
                <a16:creationId xmlns:a16="http://schemas.microsoft.com/office/drawing/2014/main" id="{D9631ACB-583E-0CA9-CA09-DFE0EE90C2D1}"/>
              </a:ext>
            </a:extLst>
          </p:cNvPr>
          <p:cNvSpPr>
            <a:spLocks noGrp="1"/>
          </p:cNvSpPr>
          <p:nvPr>
            <p:ph type="body" sz="quarter" idx="13" hasCustomPrompt="1"/>
          </p:nvPr>
        </p:nvSpPr>
        <p:spPr>
          <a:xfrm>
            <a:off x="2484120" y="4353568"/>
            <a:ext cx="7223759" cy="400108"/>
          </a:xfrm>
          <a:prstGeom prst="rect">
            <a:avLst/>
          </a:prstGeom>
        </p:spPr>
        <p:txBody>
          <a:bodyPr/>
          <a:lstStyle>
            <a:lvl1pPr marL="0" indent="0" algn="ctr">
              <a:buNone/>
              <a:defRPr sz="1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Her kan der stå en beskrivende tekst</a:t>
            </a:r>
          </a:p>
        </p:txBody>
      </p:sp>
      <p:sp>
        <p:nvSpPr>
          <p:cNvPr id="2" name="Pladsholder til slidenummer 1">
            <a:extLst>
              <a:ext uri="{FF2B5EF4-FFF2-40B4-BE49-F238E27FC236}">
                <a16:creationId xmlns:a16="http://schemas.microsoft.com/office/drawing/2014/main" id="{133429AA-AD61-ABE2-231F-FA2E125A9F2A}"/>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
        <p:nvSpPr>
          <p:cNvPr id="11" name="Rektangel 10">
            <a:extLst>
              <a:ext uri="{FF2B5EF4-FFF2-40B4-BE49-F238E27FC236}">
                <a16:creationId xmlns:a16="http://schemas.microsoft.com/office/drawing/2014/main" id="{A5CC2F6E-7C6D-400A-9DE5-C820987A279B}"/>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2" name="Tekstfelt 11">
            <a:extLst>
              <a:ext uri="{FF2B5EF4-FFF2-40B4-BE49-F238E27FC236}">
                <a16:creationId xmlns:a16="http://schemas.microsoft.com/office/drawing/2014/main" id="{0C48197F-B6DA-496D-8C15-B879E4E95148}"/>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(Ikoner)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Hvis du ønsker at ændre farven på nogle af ikonerne, skal du:</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1. </a:t>
            </a:r>
            <a:r>
              <a:rPr lang="da-DK" sz="1400" dirty="0">
                <a:latin typeface="Calibri Light" panose="020F0302020204030204" pitchFamily="34" charset="0"/>
                <a:cs typeface="Calibri Light" panose="020F0302020204030204" pitchFamily="34" charset="0"/>
              </a:rPr>
              <a:t>Marker det antal ikoner, du ønsker at farvelægge.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2.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Billedformatering</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for oven.</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3.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Farve</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til venstre.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4.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Flere variationer</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og vælg derefter den ønskede farve fra </a:t>
            </a:r>
            <a:r>
              <a:rPr lang="da-DK" sz="1400" dirty="0" err="1">
                <a:latin typeface="Calibri Light" panose="020F0302020204030204" pitchFamily="34" charset="0"/>
                <a:cs typeface="Calibri Light" panose="020F0302020204030204" pitchFamily="34" charset="0"/>
              </a:rPr>
              <a:t>SUM’s</a:t>
            </a:r>
            <a:r>
              <a:rPr lang="da-DK" sz="1400" dirty="0">
                <a:latin typeface="Calibri Light" panose="020F0302020204030204" pitchFamily="34" charset="0"/>
                <a:cs typeface="Calibri Light" panose="020F0302020204030204" pitchFamily="34" charset="0"/>
              </a:rPr>
              <a:t> farvepalette.</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OBS: 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mj-lt"/>
              <a:cs typeface="Poppins Light" pitchFamily="2" charset="77"/>
            </a:endParaRPr>
          </a:p>
          <a:p>
            <a:pPr>
              <a:lnSpc>
                <a:spcPct val="150000"/>
              </a:lnSpc>
              <a:spcBef>
                <a:spcPts val="600"/>
              </a:spcBef>
            </a:pPr>
            <a:br>
              <a:rPr lang="da-DK" dirty="0">
                <a:latin typeface="+mj-lt"/>
                <a:cs typeface="Poppins Light" pitchFamily="2" charset="77"/>
              </a:rPr>
            </a:br>
            <a:endParaRPr lang="da-DK" dirty="0">
              <a:latin typeface="+mj-lt"/>
              <a:cs typeface="Poppins Light" pitchFamily="2" charset="77"/>
            </a:endParaRPr>
          </a:p>
          <a:p>
            <a:br>
              <a:rPr lang="da-DK" dirty="0">
                <a:latin typeface="+mj-lt"/>
                <a:cs typeface="Poppins Light" pitchFamily="2" charset="77"/>
              </a:rPr>
            </a:br>
            <a:endParaRPr lang="da-DK" dirty="0">
              <a:latin typeface="+mj-lt"/>
              <a:cs typeface="Poppins Light" pitchFamily="2" charset="77"/>
            </a:endParaRPr>
          </a:p>
        </p:txBody>
      </p:sp>
    </p:spTree>
    <p:extLst>
      <p:ext uri="{BB962C8B-B14F-4D97-AF65-F5344CB8AC3E}">
        <p14:creationId xmlns:p14="http://schemas.microsoft.com/office/powerpoint/2010/main" val="1701525566"/>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G. Forside: 3 linjer + undertitel">
    <p:bg>
      <p:bgPr>
        <a:solidFill>
          <a:schemeClr val="bg1"/>
        </a:solidFill>
        <a:effectLst/>
      </p:bgPr>
    </p:bg>
    <p:spTree>
      <p:nvGrpSpPr>
        <p:cNvPr id="1" name=""/>
        <p:cNvGrpSpPr/>
        <p:nvPr/>
      </p:nvGrpSpPr>
      <p:grpSpPr>
        <a:xfrm>
          <a:off x="0" y="0"/>
          <a:ext cx="0" cy="0"/>
          <a:chOff x="0" y="0"/>
          <a:chExt cx="0" cy="0"/>
        </a:xfrm>
      </p:grpSpPr>
      <p:sp>
        <p:nvSpPr>
          <p:cNvPr id="8" name="Pladsholder til billede 2">
            <a:extLst>
              <a:ext uri="{FF2B5EF4-FFF2-40B4-BE49-F238E27FC236}">
                <a16:creationId xmlns:a16="http://schemas.microsoft.com/office/drawing/2014/main" id="{CCC3FCE7-F8FD-458B-A0D7-25257C916221}"/>
              </a:ext>
            </a:extLst>
          </p:cNvPr>
          <p:cNvSpPr>
            <a:spLocks noGrp="1"/>
          </p:cNvSpPr>
          <p:nvPr>
            <p:ph type="pic" sz="quarter" idx="11" hasCustomPrompt="1"/>
          </p:nvPr>
        </p:nvSpPr>
        <p:spPr>
          <a:xfrm>
            <a:off x="0" y="0"/>
            <a:ext cx="12192000" cy="6858000"/>
          </a:xfrm>
        </p:spPr>
        <p:txBody>
          <a:bodyPr/>
          <a:lstStyle>
            <a:lvl1pPr marL="0" indent="0" algn="ctr">
              <a:lnSpc>
                <a:spcPct val="100000"/>
              </a:lnSpc>
              <a:buNone/>
              <a:defRPr sz="1400">
                <a:solidFill>
                  <a:srgbClr val="001F33"/>
                </a:solidFill>
                <a:latin typeface="+mn-lt"/>
              </a:defRPr>
            </a:lvl1pPr>
          </a:lstStyle>
          <a:p>
            <a:br>
              <a:rPr lang="da-DK" dirty="0"/>
            </a:br>
            <a:r>
              <a:rPr lang="da-DK" dirty="0"/>
              <a:t>Her kan der indsættes et baggrundsbillede. </a:t>
            </a:r>
            <a:br>
              <a:rPr lang="da-DK" dirty="0"/>
            </a:br>
            <a:r>
              <a:rPr lang="da-DK" dirty="0"/>
              <a:t>Klik på ikonet for at indsætte</a:t>
            </a:r>
          </a:p>
        </p:txBody>
      </p:sp>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tx1"/>
                </a:solidFill>
              </a:defRPr>
            </a:lvl1pPr>
          </a:lstStyle>
          <a:p>
            <a:r>
              <a:rPr lang="da-DK" dirty="0"/>
              <a:t>Her kan der stå en lidt længere titel på tre linjer </a:t>
            </a:r>
          </a:p>
        </p:txBody>
      </p:sp>
      <p:sp>
        <p:nvSpPr>
          <p:cNvPr id="7" name="Pladsholder til tekst 2">
            <a:extLst>
              <a:ext uri="{FF2B5EF4-FFF2-40B4-BE49-F238E27FC236}">
                <a16:creationId xmlns:a16="http://schemas.microsoft.com/office/drawing/2014/main" id="{F3D790D8-4E7F-4ED6-94C6-7711B02E8DAB}"/>
              </a:ext>
            </a:extLst>
          </p:cNvPr>
          <p:cNvSpPr>
            <a:spLocks noGrp="1"/>
          </p:cNvSpPr>
          <p:nvPr>
            <p:ph type="body" sz="quarter" idx="10" hasCustomPrompt="1"/>
          </p:nvPr>
        </p:nvSpPr>
        <p:spPr>
          <a:xfrm>
            <a:off x="715937" y="5581759"/>
            <a:ext cx="4442046" cy="550863"/>
          </a:xfrm>
        </p:spPr>
        <p:txBody>
          <a:bodyPr>
            <a:noAutofit/>
          </a:bodyPr>
          <a:lstStyle>
            <a:lvl1pPr marL="0" indent="0">
              <a:spcBef>
                <a:spcPts val="0"/>
              </a:spcBef>
              <a:buNone/>
              <a:defRPr sz="1800" b="0" i="0">
                <a:solidFill>
                  <a:schemeClr val="tx1"/>
                </a:solidFill>
                <a:latin typeface="Segoe UI Semilight" panose="020B0402040204020203" pitchFamily="34" charset="0"/>
                <a:cs typeface="Segoe UI Semilight" panose="020B0402040204020203" pitchFamily="34" charset="0"/>
              </a:defRPr>
            </a:lvl1pPr>
          </a:lstStyle>
          <a:p>
            <a:r>
              <a:rPr lang="da-DK" sz="2000" dirty="0"/>
              <a:t>Her kan der stå en undertitel på to linjer</a:t>
            </a:r>
          </a:p>
        </p:txBody>
      </p:sp>
      <p:pic>
        <p:nvPicPr>
          <p:cNvPr id="2" name="Grafik 1">
            <a:extLst>
              <a:ext uri="{FF2B5EF4-FFF2-40B4-BE49-F238E27FC236}">
                <a16:creationId xmlns:a16="http://schemas.microsoft.com/office/drawing/2014/main" id="{35344D43-C34F-180E-0F1F-A5AE79C5FBD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Tree>
    <p:extLst>
      <p:ext uri="{BB962C8B-B14F-4D97-AF65-F5344CB8AC3E}">
        <p14:creationId xmlns:p14="http://schemas.microsoft.com/office/powerpoint/2010/main" val="163689235"/>
      </p:ext>
    </p:extLst>
  </p:cSld>
  <p:clrMapOvr>
    <a:masterClrMapping/>
  </p:clrMapOvr>
  <p:extLst>
    <p:ext uri="{DCECCB84-F9BA-43D5-87BE-67443E8EF086}">
      <p15:sldGuideLst xmlns:p15="http://schemas.microsoft.com/office/powerpoint/2012/main"/>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F. Ikon kvinde + tekst">
    <p:bg>
      <p:bgPr>
        <a:solidFill>
          <a:schemeClr val="tx1"/>
        </a:solidFill>
        <a:effectLst/>
      </p:bgPr>
    </p:bg>
    <p:spTree>
      <p:nvGrpSpPr>
        <p:cNvPr id="1" name=""/>
        <p:cNvGrpSpPr/>
        <p:nvPr/>
      </p:nvGrpSpPr>
      <p:grpSpPr>
        <a:xfrm>
          <a:off x="0" y="0"/>
          <a:ext cx="0" cy="0"/>
          <a:chOff x="0" y="0"/>
          <a:chExt cx="0" cy="0"/>
        </a:xfrm>
      </p:grpSpPr>
      <p:sp>
        <p:nvSpPr>
          <p:cNvPr id="3" name="Pladsholder til tekst 2">
            <a:extLst>
              <a:ext uri="{FF2B5EF4-FFF2-40B4-BE49-F238E27FC236}">
                <a16:creationId xmlns:a16="http://schemas.microsoft.com/office/drawing/2014/main" id="{EBEC71BC-8A8A-64B0-9C7C-8FB44479D62A}"/>
              </a:ext>
            </a:extLst>
          </p:cNvPr>
          <p:cNvSpPr>
            <a:spLocks noGrp="1"/>
          </p:cNvSpPr>
          <p:nvPr>
            <p:ph type="body" sz="quarter" idx="10" hasCustomPrompt="1"/>
          </p:nvPr>
        </p:nvSpPr>
        <p:spPr>
          <a:xfrm>
            <a:off x="2200275" y="4230311"/>
            <a:ext cx="7424738" cy="527050"/>
          </a:xfrm>
          <a:prstGeom prst="rect">
            <a:avLst/>
          </a:prstGeom>
        </p:spPr>
        <p:txBody>
          <a:bodyPr/>
          <a:lstStyle>
            <a:lvl1pPr marL="0" indent="0" algn="ctr">
              <a:buNone/>
              <a:defRPr sz="20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Her kan der stå en beskrivende tekst</a:t>
            </a:r>
          </a:p>
        </p:txBody>
      </p:sp>
      <p:sp>
        <p:nvSpPr>
          <p:cNvPr id="2" name="Pladsholder til slidenummer 1">
            <a:extLst>
              <a:ext uri="{FF2B5EF4-FFF2-40B4-BE49-F238E27FC236}">
                <a16:creationId xmlns:a16="http://schemas.microsoft.com/office/drawing/2014/main" id="{4726ACD3-5D49-F7FE-5AA0-7387DF4201C3}"/>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
        <p:nvSpPr>
          <p:cNvPr id="7" name="Rektangel 6">
            <a:extLst>
              <a:ext uri="{FF2B5EF4-FFF2-40B4-BE49-F238E27FC236}">
                <a16:creationId xmlns:a16="http://schemas.microsoft.com/office/drawing/2014/main" id="{F7172777-1E97-4E13-961C-3E00AA787AE5}"/>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Tekstfelt 7">
            <a:extLst>
              <a:ext uri="{FF2B5EF4-FFF2-40B4-BE49-F238E27FC236}">
                <a16:creationId xmlns:a16="http://schemas.microsoft.com/office/drawing/2014/main" id="{3446A132-FB2D-4F63-84C0-77278287AE52}"/>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(Ikoner)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Hvis du ønsker at ændre farven på nogle af ikonerne, skal du:</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1. </a:t>
            </a:r>
            <a:r>
              <a:rPr lang="da-DK" sz="1400" dirty="0">
                <a:latin typeface="Calibri Light" panose="020F0302020204030204" pitchFamily="34" charset="0"/>
                <a:cs typeface="Calibri Light" panose="020F0302020204030204" pitchFamily="34" charset="0"/>
              </a:rPr>
              <a:t>Marker det antal ikoner, du ønsker at farvelægge.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2.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Billedformatering</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for oven.</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3.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Farve</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til venstre.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4.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Flere variationer</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og vælg derefter den ønskede farve fra </a:t>
            </a:r>
            <a:r>
              <a:rPr lang="da-DK" sz="1400" dirty="0" err="1">
                <a:latin typeface="Calibri Light" panose="020F0302020204030204" pitchFamily="34" charset="0"/>
                <a:cs typeface="Calibri Light" panose="020F0302020204030204" pitchFamily="34" charset="0"/>
              </a:rPr>
              <a:t>SUM’s</a:t>
            </a:r>
            <a:r>
              <a:rPr lang="da-DK" sz="1400" dirty="0">
                <a:latin typeface="Calibri Light" panose="020F0302020204030204" pitchFamily="34" charset="0"/>
                <a:cs typeface="Calibri Light" panose="020F0302020204030204" pitchFamily="34" charset="0"/>
              </a:rPr>
              <a:t> farvepalette.</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OBS: 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3201791298"/>
      </p:ext>
    </p:extLst>
  </p:cSld>
  <p:clrMapOvr>
    <a:masterClrMapping/>
  </p:clrMapOvr>
  <p:extLst>
    <p:ext uri="{DCECCB84-F9BA-43D5-87BE-67443E8EF086}">
      <p15:sldGuideLst xmlns:p15="http://schemas.microsoft.com/office/powerpoint/2012/main"/>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A. Tidslinje (lan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B6F43BF4-559F-4489-8C6B-A3DBD6D01A5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4" name="Rektangel: afrundede hjørner 3">
            <a:extLst>
              <a:ext uri="{FF2B5EF4-FFF2-40B4-BE49-F238E27FC236}">
                <a16:creationId xmlns:a16="http://schemas.microsoft.com/office/drawing/2014/main" id="{95110183-7CCF-4012-A19E-785E1496265C}"/>
              </a:ext>
            </a:extLst>
          </p:cNvPr>
          <p:cNvSpPr/>
          <p:nvPr userDrawn="1"/>
        </p:nvSpPr>
        <p:spPr>
          <a:xfrm>
            <a:off x="695325" y="3372223"/>
            <a:ext cx="10801350" cy="113553"/>
          </a:xfrm>
          <a:prstGeom prst="roundRect">
            <a:avLst>
              <a:gd name="adj" fmla="val 50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a-DK"/>
          </a:p>
        </p:txBody>
      </p:sp>
      <p:sp>
        <p:nvSpPr>
          <p:cNvPr id="3" name="Pladsholder til slidenummer 1">
            <a:extLst>
              <a:ext uri="{FF2B5EF4-FFF2-40B4-BE49-F238E27FC236}">
                <a16:creationId xmlns:a16="http://schemas.microsoft.com/office/drawing/2014/main" id="{E763434F-B89A-99BB-92E1-9705DEF27303}"/>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
        <p:nvSpPr>
          <p:cNvPr id="8" name="Rektangel 7">
            <a:extLst>
              <a:ext uri="{FF2B5EF4-FFF2-40B4-BE49-F238E27FC236}">
                <a16:creationId xmlns:a16="http://schemas.microsoft.com/office/drawing/2014/main" id="{8FC45638-6824-4B05-A136-AF868F3F4C93}"/>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ekstfelt 8">
            <a:extLst>
              <a:ext uri="{FF2B5EF4-FFF2-40B4-BE49-F238E27FC236}">
                <a16:creationId xmlns:a16="http://schemas.microsoft.com/office/drawing/2014/main" id="{0EB1C66B-B6B6-4420-B343-2429F243A274}"/>
              </a:ext>
            </a:extLst>
          </p:cNvPr>
          <p:cNvSpPr txBox="1"/>
          <p:nvPr userDrawn="1"/>
        </p:nvSpPr>
        <p:spPr>
          <a:xfrm>
            <a:off x="13453366" y="458836"/>
            <a:ext cx="5580592" cy="5001369"/>
          </a:xfrm>
          <a:prstGeom prst="rect">
            <a:avLst/>
          </a:prstGeom>
          <a:noFill/>
        </p:spPr>
        <p:txBody>
          <a:bodyPr wrap="square" rtlCol="0">
            <a:spAutoFit/>
          </a:bodyPr>
          <a:lstStyle/>
          <a:p>
            <a:pPr>
              <a:lnSpc>
                <a:spcPct val="150000"/>
              </a:lnSpc>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(Tidslinje)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solidFill>
                  <a:schemeClr val="tx2"/>
                </a:solidFill>
                <a:latin typeface="Calibri Light" panose="020F0302020204030204" pitchFamily="34" charset="0"/>
                <a:cs typeface="Calibri Light" panose="020F0302020204030204" pitchFamily="34" charset="0"/>
              </a:rPr>
              <a:t>På dette slide kan du placere de mørkeblå ‘</a:t>
            </a:r>
            <a:r>
              <a:rPr lang="da-DK" sz="1400" dirty="0" err="1">
                <a:solidFill>
                  <a:schemeClr val="tx2"/>
                </a:solidFill>
                <a:latin typeface="Calibri Light" panose="020F0302020204030204" pitchFamily="34" charset="0"/>
                <a:cs typeface="Calibri Light" panose="020F0302020204030204" pitchFamily="34" charset="0"/>
              </a:rPr>
              <a:t>dots</a:t>
            </a:r>
            <a:r>
              <a:rPr lang="da-DK" sz="1400" dirty="0">
                <a:solidFill>
                  <a:schemeClr val="tx2"/>
                </a:solidFill>
                <a:latin typeface="Calibri Light" panose="020F0302020204030204" pitchFamily="34" charset="0"/>
                <a:cs typeface="Calibri Light" panose="020F0302020204030204" pitchFamily="34" charset="0"/>
              </a:rPr>
              <a:t>’, som du ønsker. Dette gøres ved at klikke på dem, hvorefter du kan rokere rundt på dem.</a:t>
            </a:r>
            <a:br>
              <a:rPr lang="da-DK" sz="1400" dirty="0">
                <a:solidFill>
                  <a:schemeClr val="tx2"/>
                </a:solidFill>
                <a:latin typeface="Calibri Light" panose="020F0302020204030204" pitchFamily="34" charset="0"/>
                <a:cs typeface="Calibri Light" panose="020F0302020204030204" pitchFamily="34" charset="0"/>
              </a:rPr>
            </a:br>
            <a:br>
              <a:rPr lang="da-DK" sz="1400" dirty="0">
                <a:solidFill>
                  <a:schemeClr val="tx2"/>
                </a:solidFill>
                <a:latin typeface="Calibri Light" panose="020F0302020204030204" pitchFamily="34" charset="0"/>
                <a:cs typeface="Calibri Light" panose="020F0302020204030204" pitchFamily="34" charset="0"/>
              </a:rPr>
            </a:br>
            <a:r>
              <a:rPr lang="da-DK" sz="1400" dirty="0">
                <a:solidFill>
                  <a:schemeClr val="tx2"/>
                </a:solidFill>
                <a:latin typeface="Calibri Light" panose="020F0302020204030204" pitchFamily="34" charset="0"/>
                <a:cs typeface="Calibri Light" panose="020F0302020204030204" pitchFamily="34" charset="0"/>
              </a:rPr>
              <a:t>Den røde </a:t>
            </a:r>
            <a:r>
              <a:rPr lang="da-DK" sz="1400" dirty="0" err="1">
                <a:solidFill>
                  <a:schemeClr val="tx2"/>
                </a:solidFill>
                <a:latin typeface="Calibri Light" panose="020F0302020204030204" pitchFamily="34" charset="0"/>
                <a:cs typeface="Calibri Light" panose="020F0302020204030204" pitchFamily="34" charset="0"/>
              </a:rPr>
              <a:t>dot</a:t>
            </a:r>
            <a:r>
              <a:rPr lang="da-DK" sz="1400" dirty="0">
                <a:solidFill>
                  <a:schemeClr val="tx2"/>
                </a:solidFill>
                <a:latin typeface="Calibri Light" panose="020F0302020204030204" pitchFamily="34" charset="0"/>
                <a:cs typeface="Calibri Light" panose="020F0302020204030204" pitchFamily="34" charset="0"/>
              </a:rPr>
              <a:t> kan bruges, hvis du ønsker at angive, hvor langt I er, eller hvis du ønsker at skabe særlig opmærksomhed om et specifikt punkt.</a:t>
            </a:r>
            <a:endParaRPr lang="da-DK" sz="1400" dirty="0">
              <a:latin typeface="Calibri Light" panose="020F0302020204030204" pitchFamily="34" charset="0"/>
              <a:cs typeface="Calibri Light" panose="020F0302020204030204" pitchFamily="34" charset="0"/>
            </a:endParaRPr>
          </a:p>
          <a:p>
            <a:pPr>
              <a:lnSpc>
                <a:spcPct val="150000"/>
              </a:lnSpc>
              <a:spcBef>
                <a:spcPts val="600"/>
              </a:spcBef>
            </a:pPr>
            <a:br>
              <a:rPr lang="da-DK" altLang="da-DK" sz="1400" b="1" dirty="0">
                <a:latin typeface="+mj-lt"/>
                <a:cs typeface="Poppins Light" pitchFamily="2" charset="77"/>
              </a:rPr>
            </a:br>
            <a:endParaRPr lang="da-DK" sz="1400" dirty="0">
              <a:latin typeface="+mj-lt"/>
              <a:cs typeface="Poppins Light" pitchFamily="2" charset="77"/>
            </a:endParaRPr>
          </a:p>
          <a:p>
            <a:pPr>
              <a:lnSpc>
                <a:spcPct val="150000"/>
              </a:lnSpc>
              <a:spcBef>
                <a:spcPts val="600"/>
              </a:spcBef>
            </a:pPr>
            <a:br>
              <a:rPr lang="da-DK" dirty="0">
                <a:latin typeface="+mj-lt"/>
                <a:cs typeface="Poppins Light" pitchFamily="2" charset="77"/>
              </a:rPr>
            </a:br>
            <a:endParaRPr lang="da-DK" dirty="0">
              <a:latin typeface="+mj-lt"/>
              <a:cs typeface="Poppins Light" pitchFamily="2" charset="77"/>
            </a:endParaRPr>
          </a:p>
          <a:p>
            <a:br>
              <a:rPr lang="da-DK" dirty="0">
                <a:latin typeface="+mj-lt"/>
                <a:cs typeface="Poppins Light" pitchFamily="2" charset="77"/>
              </a:rPr>
            </a:br>
            <a:endParaRPr lang="da-DK" dirty="0">
              <a:latin typeface="+mj-lt"/>
              <a:cs typeface="Poppins Light" pitchFamily="2" charset="77"/>
            </a:endParaRPr>
          </a:p>
        </p:txBody>
      </p:sp>
    </p:spTree>
    <p:extLst>
      <p:ext uri="{BB962C8B-B14F-4D97-AF65-F5344CB8AC3E}">
        <p14:creationId xmlns:p14="http://schemas.microsoft.com/office/powerpoint/2010/main" val="130282450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B. Tidslinje (mellem)">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B6F43BF4-559F-4489-8C6B-A3DBD6D01A5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atin typeface="+mj-lt"/>
              </a:defRPr>
            </a:lvl1pPr>
          </a:lstStyle>
          <a:p>
            <a:r>
              <a:rPr lang="da-DK" dirty="0"/>
              <a:t>Her kan der stå en titel</a:t>
            </a:r>
          </a:p>
        </p:txBody>
      </p:sp>
      <p:sp>
        <p:nvSpPr>
          <p:cNvPr id="16" name="Afrundet rektangel 54">
            <a:extLst>
              <a:ext uri="{FF2B5EF4-FFF2-40B4-BE49-F238E27FC236}">
                <a16:creationId xmlns:a16="http://schemas.microsoft.com/office/drawing/2014/main" id="{9395E927-7A84-4165-83D6-23971274A350}"/>
              </a:ext>
            </a:extLst>
          </p:cNvPr>
          <p:cNvSpPr/>
          <p:nvPr userDrawn="1"/>
        </p:nvSpPr>
        <p:spPr>
          <a:xfrm rot="10800000" flipV="1">
            <a:off x="3395942" y="3610185"/>
            <a:ext cx="900082" cy="358775"/>
          </a:xfrm>
          <a:prstGeom prst="roundRect">
            <a:avLst>
              <a:gd name="adj" fmla="val 0"/>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01F33"/>
              </a:solidFill>
              <a:latin typeface="+mj-lt"/>
            </a:endParaRPr>
          </a:p>
        </p:txBody>
      </p:sp>
      <p:sp>
        <p:nvSpPr>
          <p:cNvPr id="17" name="Afrundet rektangel 55">
            <a:extLst>
              <a:ext uri="{FF2B5EF4-FFF2-40B4-BE49-F238E27FC236}">
                <a16:creationId xmlns:a16="http://schemas.microsoft.com/office/drawing/2014/main" id="{B3901117-246E-464F-A214-38BC4773BAEC}"/>
              </a:ext>
            </a:extLst>
          </p:cNvPr>
          <p:cNvSpPr/>
          <p:nvPr userDrawn="1"/>
        </p:nvSpPr>
        <p:spPr>
          <a:xfrm rot="10800000" flipV="1">
            <a:off x="4296023" y="3610185"/>
            <a:ext cx="900082" cy="358775"/>
          </a:xfrm>
          <a:prstGeom prst="roundRect">
            <a:avLst>
              <a:gd name="adj" fmla="val 0"/>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01F33"/>
              </a:solidFill>
              <a:latin typeface="+mj-lt"/>
            </a:endParaRPr>
          </a:p>
        </p:txBody>
      </p:sp>
      <p:sp>
        <p:nvSpPr>
          <p:cNvPr id="18" name="Afrundet rektangel 56">
            <a:extLst>
              <a:ext uri="{FF2B5EF4-FFF2-40B4-BE49-F238E27FC236}">
                <a16:creationId xmlns:a16="http://schemas.microsoft.com/office/drawing/2014/main" id="{B29204C6-0521-432D-9408-64A6D16B1B50}"/>
              </a:ext>
            </a:extLst>
          </p:cNvPr>
          <p:cNvSpPr/>
          <p:nvPr userDrawn="1"/>
        </p:nvSpPr>
        <p:spPr>
          <a:xfrm rot="10800000" flipV="1">
            <a:off x="2495859" y="3610185"/>
            <a:ext cx="900082" cy="358775"/>
          </a:xfrm>
          <a:prstGeom prst="roundRect">
            <a:avLst>
              <a:gd name="adj" fmla="val 0"/>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latin typeface="+mj-lt"/>
            </a:endParaRPr>
          </a:p>
        </p:txBody>
      </p:sp>
      <p:sp>
        <p:nvSpPr>
          <p:cNvPr id="19" name="Afrundet rektangel 57">
            <a:extLst>
              <a:ext uri="{FF2B5EF4-FFF2-40B4-BE49-F238E27FC236}">
                <a16:creationId xmlns:a16="http://schemas.microsoft.com/office/drawing/2014/main" id="{550BD360-B516-4E60-9B6F-5748DCECB578}"/>
              </a:ext>
            </a:extLst>
          </p:cNvPr>
          <p:cNvSpPr/>
          <p:nvPr userDrawn="1"/>
        </p:nvSpPr>
        <p:spPr>
          <a:xfrm rot="10800000" flipV="1">
            <a:off x="1595036" y="3610185"/>
            <a:ext cx="900082" cy="358775"/>
          </a:xfrm>
          <a:prstGeom prst="roundRect">
            <a:avLst>
              <a:gd name="adj" fmla="val 0"/>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52C43"/>
              </a:solidFill>
              <a:latin typeface="+mj-lt"/>
              <a:cs typeface="Poppins Light" pitchFamily="2" charset="77"/>
            </a:endParaRPr>
          </a:p>
        </p:txBody>
      </p:sp>
      <p:sp>
        <p:nvSpPr>
          <p:cNvPr id="20" name="Afrundet rektangel 58">
            <a:extLst>
              <a:ext uri="{FF2B5EF4-FFF2-40B4-BE49-F238E27FC236}">
                <a16:creationId xmlns:a16="http://schemas.microsoft.com/office/drawing/2014/main" id="{3C2BF567-99F1-4940-9FCB-BBA0FB5BF0E4}"/>
              </a:ext>
            </a:extLst>
          </p:cNvPr>
          <p:cNvSpPr/>
          <p:nvPr userDrawn="1"/>
        </p:nvSpPr>
        <p:spPr>
          <a:xfrm rot="10800000" flipV="1">
            <a:off x="5196105" y="3610185"/>
            <a:ext cx="900082" cy="358775"/>
          </a:xfrm>
          <a:prstGeom prst="roundRect">
            <a:avLst>
              <a:gd name="adj" fmla="val 0"/>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01F33"/>
              </a:solidFill>
              <a:latin typeface="+mj-lt"/>
            </a:endParaRPr>
          </a:p>
        </p:txBody>
      </p:sp>
      <p:sp>
        <p:nvSpPr>
          <p:cNvPr id="21" name="Afrundet rektangel 59">
            <a:extLst>
              <a:ext uri="{FF2B5EF4-FFF2-40B4-BE49-F238E27FC236}">
                <a16:creationId xmlns:a16="http://schemas.microsoft.com/office/drawing/2014/main" id="{4DB6FE7C-229D-4F19-9CED-44B23C204AEB}"/>
              </a:ext>
            </a:extLst>
          </p:cNvPr>
          <p:cNvSpPr/>
          <p:nvPr userDrawn="1"/>
        </p:nvSpPr>
        <p:spPr>
          <a:xfrm rot="10800000" flipV="1">
            <a:off x="6096187" y="3610185"/>
            <a:ext cx="900082" cy="358775"/>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latin typeface="+mj-lt"/>
            </a:endParaRPr>
          </a:p>
        </p:txBody>
      </p:sp>
      <p:sp>
        <p:nvSpPr>
          <p:cNvPr id="22" name="Afrundet rektangel 60">
            <a:extLst>
              <a:ext uri="{FF2B5EF4-FFF2-40B4-BE49-F238E27FC236}">
                <a16:creationId xmlns:a16="http://schemas.microsoft.com/office/drawing/2014/main" id="{CA3D0502-31D7-43B0-8AD9-0837C873777D}"/>
              </a:ext>
            </a:extLst>
          </p:cNvPr>
          <p:cNvSpPr/>
          <p:nvPr userDrawn="1"/>
        </p:nvSpPr>
        <p:spPr>
          <a:xfrm rot="10800000" flipV="1">
            <a:off x="6996269" y="3610185"/>
            <a:ext cx="900082" cy="358775"/>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latin typeface="+mj-lt"/>
            </a:endParaRPr>
          </a:p>
        </p:txBody>
      </p:sp>
      <p:sp>
        <p:nvSpPr>
          <p:cNvPr id="23" name="Afrundet rektangel 61">
            <a:extLst>
              <a:ext uri="{FF2B5EF4-FFF2-40B4-BE49-F238E27FC236}">
                <a16:creationId xmlns:a16="http://schemas.microsoft.com/office/drawing/2014/main" id="{223B00F4-9D56-4D3A-B682-38293AFED6D4}"/>
              </a:ext>
            </a:extLst>
          </p:cNvPr>
          <p:cNvSpPr/>
          <p:nvPr userDrawn="1"/>
        </p:nvSpPr>
        <p:spPr>
          <a:xfrm rot="10800000" flipV="1">
            <a:off x="7896350" y="3610185"/>
            <a:ext cx="900082" cy="358775"/>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latin typeface="+mj-lt"/>
            </a:endParaRPr>
          </a:p>
        </p:txBody>
      </p:sp>
      <p:sp>
        <p:nvSpPr>
          <p:cNvPr id="24" name="Afrundet rektangel 62">
            <a:extLst>
              <a:ext uri="{FF2B5EF4-FFF2-40B4-BE49-F238E27FC236}">
                <a16:creationId xmlns:a16="http://schemas.microsoft.com/office/drawing/2014/main" id="{A7638C27-F6E1-4053-9BB8-7A3270FE13AB}"/>
              </a:ext>
            </a:extLst>
          </p:cNvPr>
          <p:cNvSpPr/>
          <p:nvPr userDrawn="1"/>
        </p:nvSpPr>
        <p:spPr>
          <a:xfrm rot="10800000" flipV="1">
            <a:off x="8796431" y="3610185"/>
            <a:ext cx="900082" cy="358775"/>
          </a:xfrm>
          <a:prstGeom prst="roundRect">
            <a:avLst>
              <a:gd name="adj" fmla="val 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latin typeface="+mj-lt"/>
            </a:endParaRPr>
          </a:p>
        </p:txBody>
      </p:sp>
      <p:sp>
        <p:nvSpPr>
          <p:cNvPr id="25" name="Afrundet rektangel 63">
            <a:extLst>
              <a:ext uri="{FF2B5EF4-FFF2-40B4-BE49-F238E27FC236}">
                <a16:creationId xmlns:a16="http://schemas.microsoft.com/office/drawing/2014/main" id="{E1335EE1-12B8-4B99-B24E-FD51E0F16AB2}"/>
              </a:ext>
            </a:extLst>
          </p:cNvPr>
          <p:cNvSpPr/>
          <p:nvPr userDrawn="1"/>
        </p:nvSpPr>
        <p:spPr>
          <a:xfrm rot="10800000" flipV="1">
            <a:off x="9696513" y="3610185"/>
            <a:ext cx="900082" cy="358775"/>
          </a:xfrm>
          <a:prstGeom prst="roundRect">
            <a:avLst>
              <a:gd name="adj" fmla="val 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latin typeface="+mj-lt"/>
            </a:endParaRPr>
          </a:p>
        </p:txBody>
      </p:sp>
      <p:sp>
        <p:nvSpPr>
          <p:cNvPr id="26" name="Afrundet rektangel 64">
            <a:extLst>
              <a:ext uri="{FF2B5EF4-FFF2-40B4-BE49-F238E27FC236}">
                <a16:creationId xmlns:a16="http://schemas.microsoft.com/office/drawing/2014/main" id="{C7097A14-05E4-4773-9424-B776D7791BB4}"/>
              </a:ext>
            </a:extLst>
          </p:cNvPr>
          <p:cNvSpPr/>
          <p:nvPr userDrawn="1"/>
        </p:nvSpPr>
        <p:spPr>
          <a:xfrm rot="10800000" flipV="1">
            <a:off x="10596594" y="3610184"/>
            <a:ext cx="900082" cy="358775"/>
          </a:xfrm>
          <a:prstGeom prst="roundRect">
            <a:avLst>
              <a:gd name="adj" fmla="val 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latin typeface="+mj-lt"/>
            </a:endParaRPr>
          </a:p>
        </p:txBody>
      </p:sp>
      <p:sp>
        <p:nvSpPr>
          <p:cNvPr id="27" name="Afrundet rektangel 65">
            <a:extLst>
              <a:ext uri="{FF2B5EF4-FFF2-40B4-BE49-F238E27FC236}">
                <a16:creationId xmlns:a16="http://schemas.microsoft.com/office/drawing/2014/main" id="{C7E863BE-E462-4235-BAD8-A37B940AB9A0}"/>
              </a:ext>
            </a:extLst>
          </p:cNvPr>
          <p:cNvSpPr/>
          <p:nvPr userDrawn="1"/>
        </p:nvSpPr>
        <p:spPr>
          <a:xfrm rot="10800000" flipV="1">
            <a:off x="695326" y="3608388"/>
            <a:ext cx="900082" cy="358775"/>
          </a:xfrm>
          <a:prstGeom prst="roundRect">
            <a:avLst>
              <a:gd name="adj" fmla="val 0"/>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52C43"/>
              </a:solidFill>
              <a:latin typeface="+mj-lt"/>
              <a:cs typeface="Poppins Light" pitchFamily="2" charset="77"/>
            </a:endParaRPr>
          </a:p>
        </p:txBody>
      </p:sp>
      <p:sp>
        <p:nvSpPr>
          <p:cNvPr id="28" name="Pladsholder til tekst 28">
            <a:extLst>
              <a:ext uri="{FF2B5EF4-FFF2-40B4-BE49-F238E27FC236}">
                <a16:creationId xmlns:a16="http://schemas.microsoft.com/office/drawing/2014/main" id="{892E967D-6716-46EB-9483-6569CCD7F745}"/>
              </a:ext>
            </a:extLst>
          </p:cNvPr>
          <p:cNvSpPr>
            <a:spLocks noGrp="1"/>
          </p:cNvSpPr>
          <p:nvPr>
            <p:ph type="body" sz="quarter" idx="10" hasCustomPrompt="1"/>
          </p:nvPr>
        </p:nvSpPr>
        <p:spPr>
          <a:xfrm>
            <a:off x="810833" y="3729091"/>
            <a:ext cx="668324" cy="117367"/>
          </a:xfrm>
          <a:prstGeom prst="rect">
            <a:avLst/>
          </a:prstGeom>
        </p:spPr>
        <p:txBody>
          <a:bodyPr/>
          <a:lstStyle>
            <a:lvl1pPr marL="0" indent="0" algn="ctr">
              <a:buNone/>
              <a:defRPr sz="8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29" name="Pladsholder til tekst 28">
            <a:extLst>
              <a:ext uri="{FF2B5EF4-FFF2-40B4-BE49-F238E27FC236}">
                <a16:creationId xmlns:a16="http://schemas.microsoft.com/office/drawing/2014/main" id="{70EE362C-96C7-4280-B50D-946CC9276D01}"/>
              </a:ext>
            </a:extLst>
          </p:cNvPr>
          <p:cNvSpPr>
            <a:spLocks noGrp="1"/>
          </p:cNvSpPr>
          <p:nvPr>
            <p:ph type="body" sz="quarter" idx="11" hasCustomPrompt="1"/>
          </p:nvPr>
        </p:nvSpPr>
        <p:spPr>
          <a:xfrm>
            <a:off x="1707264" y="3729090"/>
            <a:ext cx="668324" cy="117367"/>
          </a:xfrm>
          <a:prstGeom prst="rect">
            <a:avLst/>
          </a:prstGeom>
        </p:spPr>
        <p:txBody>
          <a:bodyPr/>
          <a:lstStyle>
            <a:lvl1pPr marL="0" indent="0" algn="ctr">
              <a:buNone/>
              <a:defRPr sz="8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0" name="Pladsholder til tekst 28">
            <a:extLst>
              <a:ext uri="{FF2B5EF4-FFF2-40B4-BE49-F238E27FC236}">
                <a16:creationId xmlns:a16="http://schemas.microsoft.com/office/drawing/2014/main" id="{E885C9E2-F94C-400C-8896-A3A6B42836DC}"/>
              </a:ext>
            </a:extLst>
          </p:cNvPr>
          <p:cNvSpPr>
            <a:spLocks noGrp="1"/>
          </p:cNvSpPr>
          <p:nvPr>
            <p:ph type="body" sz="quarter" idx="12" hasCustomPrompt="1"/>
          </p:nvPr>
        </p:nvSpPr>
        <p:spPr>
          <a:xfrm>
            <a:off x="2606974" y="3729090"/>
            <a:ext cx="668324" cy="117367"/>
          </a:xfrm>
          <a:prstGeom prst="rect">
            <a:avLst/>
          </a:prstGeom>
        </p:spPr>
        <p:txBody>
          <a:bodyPr/>
          <a:lstStyle>
            <a:lvl1pPr marL="0" indent="0" algn="ctr">
              <a:buNone/>
              <a:defRPr sz="8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1" name="Pladsholder til tekst 28">
            <a:extLst>
              <a:ext uri="{FF2B5EF4-FFF2-40B4-BE49-F238E27FC236}">
                <a16:creationId xmlns:a16="http://schemas.microsoft.com/office/drawing/2014/main" id="{AE3B8C2D-363C-4707-9F31-32D5E5507AD9}"/>
              </a:ext>
            </a:extLst>
          </p:cNvPr>
          <p:cNvSpPr>
            <a:spLocks noGrp="1"/>
          </p:cNvSpPr>
          <p:nvPr>
            <p:ph type="body" sz="quarter" idx="13" hasCustomPrompt="1"/>
          </p:nvPr>
        </p:nvSpPr>
        <p:spPr>
          <a:xfrm>
            <a:off x="3516584" y="3730911"/>
            <a:ext cx="668324" cy="117367"/>
          </a:xfrm>
          <a:prstGeom prst="rect">
            <a:avLst/>
          </a:prstGeom>
        </p:spPr>
        <p:txBody>
          <a:bodyPr/>
          <a:lstStyle>
            <a:lvl1pPr marL="0" indent="0" algn="ctr">
              <a:buNone/>
              <a:defRPr sz="8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2" name="Pladsholder til tekst 28">
            <a:extLst>
              <a:ext uri="{FF2B5EF4-FFF2-40B4-BE49-F238E27FC236}">
                <a16:creationId xmlns:a16="http://schemas.microsoft.com/office/drawing/2014/main" id="{869F5DDD-F5EB-435E-8681-D9CF64437CA4}"/>
              </a:ext>
            </a:extLst>
          </p:cNvPr>
          <p:cNvSpPr>
            <a:spLocks noGrp="1"/>
          </p:cNvSpPr>
          <p:nvPr>
            <p:ph type="body" sz="quarter" idx="14" hasCustomPrompt="1"/>
          </p:nvPr>
        </p:nvSpPr>
        <p:spPr>
          <a:xfrm>
            <a:off x="4416667" y="3729089"/>
            <a:ext cx="668324" cy="117367"/>
          </a:xfrm>
          <a:prstGeom prst="rect">
            <a:avLst/>
          </a:prstGeom>
        </p:spPr>
        <p:txBody>
          <a:bodyPr/>
          <a:lstStyle>
            <a:lvl1pPr marL="0" indent="0" algn="ctr">
              <a:buNone/>
              <a:defRPr sz="8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3" name="Pladsholder til tekst 28">
            <a:extLst>
              <a:ext uri="{FF2B5EF4-FFF2-40B4-BE49-F238E27FC236}">
                <a16:creationId xmlns:a16="http://schemas.microsoft.com/office/drawing/2014/main" id="{8F3082EC-F747-4E0A-B03C-BC015D983A0F}"/>
              </a:ext>
            </a:extLst>
          </p:cNvPr>
          <p:cNvSpPr>
            <a:spLocks noGrp="1"/>
          </p:cNvSpPr>
          <p:nvPr>
            <p:ph type="body" sz="quarter" idx="15" hasCustomPrompt="1"/>
          </p:nvPr>
        </p:nvSpPr>
        <p:spPr>
          <a:xfrm>
            <a:off x="5307217" y="3729088"/>
            <a:ext cx="668324" cy="117367"/>
          </a:xfrm>
          <a:prstGeom prst="rect">
            <a:avLst/>
          </a:prstGeom>
        </p:spPr>
        <p:txBody>
          <a:bodyPr/>
          <a:lstStyle>
            <a:lvl1pPr marL="0" indent="0" algn="ctr">
              <a:buNone/>
              <a:defRPr sz="8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4" name="Pladsholder til tekst 28">
            <a:extLst>
              <a:ext uri="{FF2B5EF4-FFF2-40B4-BE49-F238E27FC236}">
                <a16:creationId xmlns:a16="http://schemas.microsoft.com/office/drawing/2014/main" id="{522C902B-735B-401C-B638-42D4B3D83BB9}"/>
              </a:ext>
            </a:extLst>
          </p:cNvPr>
          <p:cNvSpPr>
            <a:spLocks noGrp="1"/>
          </p:cNvSpPr>
          <p:nvPr>
            <p:ph type="body" sz="quarter" idx="16" hasCustomPrompt="1"/>
          </p:nvPr>
        </p:nvSpPr>
        <p:spPr>
          <a:xfrm>
            <a:off x="6207297" y="3729087"/>
            <a:ext cx="668324" cy="117367"/>
          </a:xfrm>
          <a:prstGeom prst="rect">
            <a:avLst/>
          </a:prstGeom>
        </p:spPr>
        <p:txBody>
          <a:bodyPr/>
          <a:lstStyle>
            <a:lvl1pPr marL="0" indent="0" algn="ctr">
              <a:buNone/>
              <a:defRPr sz="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5" name="Pladsholder til tekst 28">
            <a:extLst>
              <a:ext uri="{FF2B5EF4-FFF2-40B4-BE49-F238E27FC236}">
                <a16:creationId xmlns:a16="http://schemas.microsoft.com/office/drawing/2014/main" id="{F33EC6F4-6539-4916-B4DB-B0C211B48FA7}"/>
              </a:ext>
            </a:extLst>
          </p:cNvPr>
          <p:cNvSpPr>
            <a:spLocks noGrp="1"/>
          </p:cNvSpPr>
          <p:nvPr>
            <p:ph type="body" sz="quarter" idx="17" hasCustomPrompt="1"/>
          </p:nvPr>
        </p:nvSpPr>
        <p:spPr>
          <a:xfrm>
            <a:off x="7116909" y="3729086"/>
            <a:ext cx="668324" cy="117367"/>
          </a:xfrm>
          <a:prstGeom prst="rect">
            <a:avLst/>
          </a:prstGeom>
        </p:spPr>
        <p:txBody>
          <a:bodyPr/>
          <a:lstStyle>
            <a:lvl1pPr marL="0" indent="0" algn="ctr">
              <a:buNone/>
              <a:defRPr sz="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6" name="Pladsholder til tekst 28">
            <a:extLst>
              <a:ext uri="{FF2B5EF4-FFF2-40B4-BE49-F238E27FC236}">
                <a16:creationId xmlns:a16="http://schemas.microsoft.com/office/drawing/2014/main" id="{EBB8C7AE-0B04-44BB-8DF4-FF18E4DF4AA0}"/>
              </a:ext>
            </a:extLst>
          </p:cNvPr>
          <p:cNvSpPr>
            <a:spLocks noGrp="1"/>
          </p:cNvSpPr>
          <p:nvPr>
            <p:ph type="body" sz="quarter" idx="18" hasCustomPrompt="1"/>
          </p:nvPr>
        </p:nvSpPr>
        <p:spPr>
          <a:xfrm>
            <a:off x="8007459" y="3729085"/>
            <a:ext cx="668324" cy="117367"/>
          </a:xfrm>
          <a:prstGeom prst="rect">
            <a:avLst/>
          </a:prstGeom>
        </p:spPr>
        <p:txBody>
          <a:bodyPr/>
          <a:lstStyle>
            <a:lvl1pPr marL="0" indent="0" algn="ctr">
              <a:buNone/>
              <a:defRPr sz="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7" name="Pladsholder til tekst 28">
            <a:extLst>
              <a:ext uri="{FF2B5EF4-FFF2-40B4-BE49-F238E27FC236}">
                <a16:creationId xmlns:a16="http://schemas.microsoft.com/office/drawing/2014/main" id="{61AC2594-2E39-4755-B2E0-AABAE27320B4}"/>
              </a:ext>
            </a:extLst>
          </p:cNvPr>
          <p:cNvSpPr>
            <a:spLocks noGrp="1"/>
          </p:cNvSpPr>
          <p:nvPr>
            <p:ph type="body" sz="quarter" idx="19" hasCustomPrompt="1"/>
          </p:nvPr>
        </p:nvSpPr>
        <p:spPr>
          <a:xfrm>
            <a:off x="8916702" y="3729084"/>
            <a:ext cx="668324" cy="117367"/>
          </a:xfrm>
          <a:prstGeom prst="rect">
            <a:avLst/>
          </a:prstGeom>
        </p:spPr>
        <p:txBody>
          <a:bodyPr/>
          <a:lstStyle>
            <a:lvl1pPr marL="0" indent="0" algn="ctr">
              <a:buNone/>
              <a:defRPr sz="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8" name="Pladsholder til tekst 28">
            <a:extLst>
              <a:ext uri="{FF2B5EF4-FFF2-40B4-BE49-F238E27FC236}">
                <a16:creationId xmlns:a16="http://schemas.microsoft.com/office/drawing/2014/main" id="{E1FEA013-F7CF-481E-B8D6-1E5C0C06E95D}"/>
              </a:ext>
            </a:extLst>
          </p:cNvPr>
          <p:cNvSpPr>
            <a:spLocks noGrp="1"/>
          </p:cNvSpPr>
          <p:nvPr>
            <p:ph type="body" sz="quarter" idx="20" hasCustomPrompt="1"/>
          </p:nvPr>
        </p:nvSpPr>
        <p:spPr>
          <a:xfrm>
            <a:off x="9816783" y="3729083"/>
            <a:ext cx="668324" cy="117367"/>
          </a:xfrm>
          <a:prstGeom prst="rect">
            <a:avLst/>
          </a:prstGeom>
        </p:spPr>
        <p:txBody>
          <a:bodyPr/>
          <a:lstStyle>
            <a:lvl1pPr marL="0" indent="0" algn="ctr">
              <a:buNone/>
              <a:defRPr sz="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9" name="Pladsholder til tekst 28">
            <a:extLst>
              <a:ext uri="{FF2B5EF4-FFF2-40B4-BE49-F238E27FC236}">
                <a16:creationId xmlns:a16="http://schemas.microsoft.com/office/drawing/2014/main" id="{CF0796A8-0302-4272-A4A9-47E99A7D4FA5}"/>
              </a:ext>
            </a:extLst>
          </p:cNvPr>
          <p:cNvSpPr>
            <a:spLocks noGrp="1"/>
          </p:cNvSpPr>
          <p:nvPr>
            <p:ph type="body" sz="quarter" idx="21" hasCustomPrompt="1"/>
          </p:nvPr>
        </p:nvSpPr>
        <p:spPr>
          <a:xfrm>
            <a:off x="10716865" y="3729082"/>
            <a:ext cx="668324" cy="117367"/>
          </a:xfrm>
          <a:prstGeom prst="rect">
            <a:avLst/>
          </a:prstGeom>
        </p:spPr>
        <p:txBody>
          <a:bodyPr/>
          <a:lstStyle>
            <a:lvl1pPr marL="0" indent="0" algn="ctr">
              <a:buNone/>
              <a:defRPr sz="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40" name="Pladsholder til tekst 2">
            <a:extLst>
              <a:ext uri="{FF2B5EF4-FFF2-40B4-BE49-F238E27FC236}">
                <a16:creationId xmlns:a16="http://schemas.microsoft.com/office/drawing/2014/main" id="{BDFCDBEA-7809-4790-8043-173BC0934CC2}"/>
              </a:ext>
            </a:extLst>
          </p:cNvPr>
          <p:cNvSpPr>
            <a:spLocks noGrp="1"/>
          </p:cNvSpPr>
          <p:nvPr>
            <p:ph type="body" sz="quarter" idx="29" hasCustomPrompt="1"/>
          </p:nvPr>
        </p:nvSpPr>
        <p:spPr>
          <a:xfrm>
            <a:off x="1223038" y="4290652"/>
            <a:ext cx="1636776" cy="738187"/>
          </a:xfrm>
          <a:prstGeom prst="rect">
            <a:avLst/>
          </a:prstGeom>
        </p:spPr>
        <p:txBody>
          <a:bodyPr/>
          <a:lstStyle>
            <a:lvl1pPr marL="0" indent="0" algn="ctr">
              <a:buNone/>
              <a:defRPr sz="1300" b="0" i="0">
                <a:latin typeface="Segoe UI Semilight" panose="020B0402040204020203" pitchFamily="34" charset="0"/>
                <a:cs typeface="Segoe UI Semilight" panose="020B0402040204020203" pitchFamily="34" charset="0"/>
              </a:defRPr>
            </a:lvl1pPr>
          </a:lstStyle>
          <a:p>
            <a:pPr lvl="0"/>
            <a:r>
              <a:rPr lang="da-DK" dirty="0"/>
              <a:t>Her kan der stå en forklarende tekst</a:t>
            </a:r>
          </a:p>
        </p:txBody>
      </p:sp>
      <p:sp>
        <p:nvSpPr>
          <p:cNvPr id="41" name="Pladsholder til tekst 2">
            <a:extLst>
              <a:ext uri="{FF2B5EF4-FFF2-40B4-BE49-F238E27FC236}">
                <a16:creationId xmlns:a16="http://schemas.microsoft.com/office/drawing/2014/main" id="{B76D7C93-0CA2-4AE9-A798-80497FFB6E95}"/>
              </a:ext>
            </a:extLst>
          </p:cNvPr>
          <p:cNvSpPr>
            <a:spLocks noGrp="1"/>
          </p:cNvSpPr>
          <p:nvPr>
            <p:ph type="body" sz="quarter" idx="30" hasCustomPrompt="1"/>
          </p:nvPr>
        </p:nvSpPr>
        <p:spPr>
          <a:xfrm>
            <a:off x="3927675" y="4290651"/>
            <a:ext cx="1636776" cy="738187"/>
          </a:xfrm>
          <a:prstGeom prst="rect">
            <a:avLst/>
          </a:prstGeom>
        </p:spPr>
        <p:txBody>
          <a:bodyPr/>
          <a:lstStyle>
            <a:lvl1pPr marL="0" indent="0" algn="ctr">
              <a:buNone/>
              <a:defRPr sz="1300" b="0" i="0">
                <a:latin typeface="Segoe UI Semilight" panose="020B0402040204020203" pitchFamily="34" charset="0"/>
                <a:cs typeface="Segoe UI Semilight" panose="020B0402040204020203" pitchFamily="34" charset="0"/>
              </a:defRPr>
            </a:lvl1pPr>
          </a:lstStyle>
          <a:p>
            <a:pPr lvl="0"/>
            <a:r>
              <a:rPr lang="da-DK" dirty="0"/>
              <a:t>Her kan der stå en forklarende tekst</a:t>
            </a:r>
          </a:p>
        </p:txBody>
      </p:sp>
      <p:sp>
        <p:nvSpPr>
          <p:cNvPr id="42" name="Pladsholder til tekst 2">
            <a:extLst>
              <a:ext uri="{FF2B5EF4-FFF2-40B4-BE49-F238E27FC236}">
                <a16:creationId xmlns:a16="http://schemas.microsoft.com/office/drawing/2014/main" id="{262D1944-45C8-4A77-B8F6-2BA8EEED5C3A}"/>
              </a:ext>
            </a:extLst>
          </p:cNvPr>
          <p:cNvSpPr>
            <a:spLocks noGrp="1"/>
          </p:cNvSpPr>
          <p:nvPr>
            <p:ph type="body" sz="quarter" idx="31" hasCustomPrompt="1"/>
          </p:nvPr>
        </p:nvSpPr>
        <p:spPr>
          <a:xfrm>
            <a:off x="6627921" y="4290651"/>
            <a:ext cx="1636776" cy="738187"/>
          </a:xfrm>
          <a:prstGeom prst="rect">
            <a:avLst/>
          </a:prstGeom>
        </p:spPr>
        <p:txBody>
          <a:bodyPr/>
          <a:lstStyle>
            <a:lvl1pPr marL="0" indent="0" algn="ctr">
              <a:buNone/>
              <a:defRPr sz="1300" b="0" i="0">
                <a:latin typeface="Segoe UI Semilight" panose="020B0402040204020203" pitchFamily="34" charset="0"/>
                <a:cs typeface="Segoe UI Semilight" panose="020B0402040204020203" pitchFamily="34" charset="0"/>
              </a:defRPr>
            </a:lvl1pPr>
          </a:lstStyle>
          <a:p>
            <a:pPr lvl="0"/>
            <a:r>
              <a:rPr lang="da-DK" dirty="0"/>
              <a:t>Her kan der stå en forklarende tekst</a:t>
            </a:r>
          </a:p>
        </p:txBody>
      </p:sp>
      <p:sp>
        <p:nvSpPr>
          <p:cNvPr id="43" name="Pladsholder til tekst 2">
            <a:extLst>
              <a:ext uri="{FF2B5EF4-FFF2-40B4-BE49-F238E27FC236}">
                <a16:creationId xmlns:a16="http://schemas.microsoft.com/office/drawing/2014/main" id="{FF322C22-E0F8-4E73-8141-5FB4E903C2DC}"/>
              </a:ext>
            </a:extLst>
          </p:cNvPr>
          <p:cNvSpPr>
            <a:spLocks noGrp="1"/>
          </p:cNvSpPr>
          <p:nvPr>
            <p:ph type="body" sz="quarter" idx="32" hasCustomPrompt="1"/>
          </p:nvPr>
        </p:nvSpPr>
        <p:spPr>
          <a:xfrm>
            <a:off x="9332186" y="4290650"/>
            <a:ext cx="1636776" cy="738187"/>
          </a:xfrm>
          <a:prstGeom prst="rect">
            <a:avLst/>
          </a:prstGeom>
        </p:spPr>
        <p:txBody>
          <a:bodyPr/>
          <a:lstStyle>
            <a:lvl1pPr marL="0" indent="0" algn="ctr">
              <a:buNone/>
              <a:defRPr sz="1300" b="0" i="0">
                <a:latin typeface="Segoe UI Semilight" panose="020B0402040204020203" pitchFamily="34" charset="0"/>
                <a:cs typeface="Segoe UI Semilight" panose="020B0402040204020203" pitchFamily="34" charset="0"/>
              </a:defRPr>
            </a:lvl1pPr>
          </a:lstStyle>
          <a:p>
            <a:pPr lvl="0"/>
            <a:r>
              <a:rPr lang="da-DK" dirty="0"/>
              <a:t>Her kan der stå en forklarende tekst</a:t>
            </a:r>
          </a:p>
        </p:txBody>
      </p:sp>
      <p:sp>
        <p:nvSpPr>
          <p:cNvPr id="44" name="Højre klammeparentes 43">
            <a:extLst>
              <a:ext uri="{FF2B5EF4-FFF2-40B4-BE49-F238E27FC236}">
                <a16:creationId xmlns:a16="http://schemas.microsoft.com/office/drawing/2014/main" id="{C3CC4728-2532-4758-92E1-5A34D66BBFCB}"/>
              </a:ext>
            </a:extLst>
          </p:cNvPr>
          <p:cNvSpPr/>
          <p:nvPr userDrawn="1"/>
        </p:nvSpPr>
        <p:spPr>
          <a:xfrm rot="5400000">
            <a:off x="1997689" y="2830863"/>
            <a:ext cx="87474" cy="2603500"/>
          </a:xfrm>
          <a:prstGeom prst="rightBrace">
            <a:avLst>
              <a:gd name="adj1" fmla="val 0"/>
              <a:gd name="adj2" fmla="val 49938"/>
            </a:avLst>
          </a:prstGeom>
          <a:noFill/>
          <a:ln w="3175" cap="rnd">
            <a:solidFill>
              <a:schemeClr val="tx1"/>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latin typeface="+mj-lt"/>
            </a:endParaRPr>
          </a:p>
        </p:txBody>
      </p:sp>
      <p:sp>
        <p:nvSpPr>
          <p:cNvPr id="45" name="Højre klammeparentes 44">
            <a:extLst>
              <a:ext uri="{FF2B5EF4-FFF2-40B4-BE49-F238E27FC236}">
                <a16:creationId xmlns:a16="http://schemas.microsoft.com/office/drawing/2014/main" id="{441FF71A-8A78-41F9-88B1-AB31B0ECA900}"/>
              </a:ext>
            </a:extLst>
          </p:cNvPr>
          <p:cNvSpPr/>
          <p:nvPr userDrawn="1"/>
        </p:nvSpPr>
        <p:spPr>
          <a:xfrm rot="5400000">
            <a:off x="4702327" y="2830863"/>
            <a:ext cx="87474" cy="2603500"/>
          </a:xfrm>
          <a:prstGeom prst="rightBrace">
            <a:avLst>
              <a:gd name="adj1" fmla="val 0"/>
              <a:gd name="adj2" fmla="val 49938"/>
            </a:avLst>
          </a:prstGeom>
          <a:noFill/>
          <a:ln w="3175" cap="rnd">
            <a:solidFill>
              <a:schemeClr val="tx1"/>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latin typeface="+mj-lt"/>
            </a:endParaRPr>
          </a:p>
        </p:txBody>
      </p:sp>
      <p:sp>
        <p:nvSpPr>
          <p:cNvPr id="46" name="Højre klammeparentes 45">
            <a:extLst>
              <a:ext uri="{FF2B5EF4-FFF2-40B4-BE49-F238E27FC236}">
                <a16:creationId xmlns:a16="http://schemas.microsoft.com/office/drawing/2014/main" id="{275BAFD2-0F7F-40A2-8B21-B7F5A173B453}"/>
              </a:ext>
            </a:extLst>
          </p:cNvPr>
          <p:cNvSpPr/>
          <p:nvPr userDrawn="1"/>
        </p:nvSpPr>
        <p:spPr>
          <a:xfrm rot="5400000">
            <a:off x="7402202" y="2830863"/>
            <a:ext cx="87473" cy="2603500"/>
          </a:xfrm>
          <a:prstGeom prst="rightBrace">
            <a:avLst>
              <a:gd name="adj1" fmla="val 0"/>
              <a:gd name="adj2" fmla="val 49938"/>
            </a:avLst>
          </a:prstGeom>
          <a:noFill/>
          <a:ln w="3175" cap="rnd">
            <a:solidFill>
              <a:schemeClr val="tx1"/>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latin typeface="+mj-lt"/>
            </a:endParaRPr>
          </a:p>
        </p:txBody>
      </p:sp>
      <p:sp>
        <p:nvSpPr>
          <p:cNvPr id="47" name="Højre klammeparentes 46">
            <a:extLst>
              <a:ext uri="{FF2B5EF4-FFF2-40B4-BE49-F238E27FC236}">
                <a16:creationId xmlns:a16="http://schemas.microsoft.com/office/drawing/2014/main" id="{EF72C973-A1F0-4E5F-8CCA-BCDCA302DBA5}"/>
              </a:ext>
            </a:extLst>
          </p:cNvPr>
          <p:cNvSpPr/>
          <p:nvPr userDrawn="1"/>
        </p:nvSpPr>
        <p:spPr>
          <a:xfrm rot="5400000">
            <a:off x="10106837" y="2830863"/>
            <a:ext cx="87474" cy="2603500"/>
          </a:xfrm>
          <a:prstGeom prst="rightBrace">
            <a:avLst>
              <a:gd name="adj1" fmla="val 0"/>
              <a:gd name="adj2" fmla="val 49938"/>
            </a:avLst>
          </a:prstGeom>
          <a:noFill/>
          <a:ln w="3175" cap="rnd">
            <a:solidFill>
              <a:schemeClr val="tx1"/>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latin typeface="+mj-lt"/>
            </a:endParaRPr>
          </a:p>
        </p:txBody>
      </p:sp>
      <p:sp>
        <p:nvSpPr>
          <p:cNvPr id="3" name="Pladsholder til slidenummer 1">
            <a:extLst>
              <a:ext uri="{FF2B5EF4-FFF2-40B4-BE49-F238E27FC236}">
                <a16:creationId xmlns:a16="http://schemas.microsoft.com/office/drawing/2014/main" id="{A5E6B879-B655-925C-0A0C-8E6DC0E662AF}"/>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58067510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 Tidslinje (kort)">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C788505E-EACA-427F-9771-CB0856BF82F5}"/>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atin typeface="+mj-lt"/>
              </a:defRPr>
            </a:lvl1pPr>
          </a:lstStyle>
          <a:p>
            <a:r>
              <a:rPr lang="da-DK" dirty="0"/>
              <a:t>Her kan der stå en titel</a:t>
            </a:r>
          </a:p>
        </p:txBody>
      </p:sp>
      <p:sp>
        <p:nvSpPr>
          <p:cNvPr id="3" name="Afrundet rektangel 50">
            <a:extLst>
              <a:ext uri="{FF2B5EF4-FFF2-40B4-BE49-F238E27FC236}">
                <a16:creationId xmlns:a16="http://schemas.microsoft.com/office/drawing/2014/main" id="{B5DEBA70-41E2-4BF5-A7A0-F4084B1297D0}"/>
              </a:ext>
            </a:extLst>
          </p:cNvPr>
          <p:cNvSpPr/>
          <p:nvPr userDrawn="1"/>
        </p:nvSpPr>
        <p:spPr>
          <a:xfrm>
            <a:off x="3521614" y="2492883"/>
            <a:ext cx="2189167" cy="2089277"/>
          </a:xfrm>
          <a:prstGeom prst="roundRect">
            <a:avLst/>
          </a:prstGeom>
          <a:solidFill>
            <a:schemeClr val="bg1"/>
          </a:solidFill>
          <a:ln>
            <a:noFill/>
          </a:ln>
          <a:effectLst>
            <a:outerShdw blurRad="330200" dist="38100" dir="120000" sx="97000" sy="97000"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4" name="Afrundet rektangel 51">
            <a:extLst>
              <a:ext uri="{FF2B5EF4-FFF2-40B4-BE49-F238E27FC236}">
                <a16:creationId xmlns:a16="http://schemas.microsoft.com/office/drawing/2014/main" id="{37CB72C7-AF31-4425-9E39-033A934C49AC}"/>
              </a:ext>
            </a:extLst>
          </p:cNvPr>
          <p:cNvSpPr/>
          <p:nvPr userDrawn="1"/>
        </p:nvSpPr>
        <p:spPr>
          <a:xfrm>
            <a:off x="3521614" y="2769877"/>
            <a:ext cx="2189167" cy="250291"/>
          </a:xfrm>
          <a:prstGeom prst="roundRect">
            <a:avLst>
              <a:gd name="adj" fmla="val 0"/>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5" name="Afrundet rektangel 52">
            <a:extLst>
              <a:ext uri="{FF2B5EF4-FFF2-40B4-BE49-F238E27FC236}">
                <a16:creationId xmlns:a16="http://schemas.microsoft.com/office/drawing/2014/main" id="{912563F9-A30B-423B-B0A4-23F459ECAC1C}"/>
              </a:ext>
            </a:extLst>
          </p:cNvPr>
          <p:cNvSpPr/>
          <p:nvPr userDrawn="1"/>
        </p:nvSpPr>
        <p:spPr>
          <a:xfrm>
            <a:off x="3521614" y="2492883"/>
            <a:ext cx="2189167" cy="456509"/>
          </a:xfrm>
          <a:prstGeom prst="roundRect">
            <a:avLst>
              <a:gd name="adj" fmla="val 32576"/>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grpSp>
        <p:nvGrpSpPr>
          <p:cNvPr id="6" name="Gruppe 5">
            <a:extLst>
              <a:ext uri="{FF2B5EF4-FFF2-40B4-BE49-F238E27FC236}">
                <a16:creationId xmlns:a16="http://schemas.microsoft.com/office/drawing/2014/main" id="{569A95AB-220E-4D00-B241-66CDBC762729}"/>
              </a:ext>
            </a:extLst>
          </p:cNvPr>
          <p:cNvGrpSpPr/>
          <p:nvPr userDrawn="1"/>
        </p:nvGrpSpPr>
        <p:grpSpPr>
          <a:xfrm>
            <a:off x="3784838" y="2604622"/>
            <a:ext cx="1662719" cy="330509"/>
            <a:chOff x="1016635" y="2292577"/>
            <a:chExt cx="1831760" cy="364110"/>
          </a:xfrm>
        </p:grpSpPr>
        <p:sp>
          <p:nvSpPr>
            <p:cNvPr id="7" name="Ellipse 6">
              <a:extLst>
                <a:ext uri="{FF2B5EF4-FFF2-40B4-BE49-F238E27FC236}">
                  <a16:creationId xmlns:a16="http://schemas.microsoft.com/office/drawing/2014/main" id="{6B48DC92-6A85-4B0E-9305-9CE5B9023CA1}"/>
                </a:ext>
              </a:extLst>
            </p:cNvPr>
            <p:cNvSpPr/>
            <p:nvPr/>
          </p:nvSpPr>
          <p:spPr>
            <a:xfrm>
              <a:off x="101663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8" name="Ellipse 7">
              <a:extLst>
                <a:ext uri="{FF2B5EF4-FFF2-40B4-BE49-F238E27FC236}">
                  <a16:creationId xmlns:a16="http://schemas.microsoft.com/office/drawing/2014/main" id="{15075CDF-77D4-478E-9782-7116D52AEFBF}"/>
                </a:ext>
              </a:extLst>
            </p:cNvPr>
            <p:cNvSpPr/>
            <p:nvPr/>
          </p:nvSpPr>
          <p:spPr>
            <a:xfrm>
              <a:off x="248428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grpSp>
      <p:sp>
        <p:nvSpPr>
          <p:cNvPr id="9" name="Afrundet rektangel 56">
            <a:extLst>
              <a:ext uri="{FF2B5EF4-FFF2-40B4-BE49-F238E27FC236}">
                <a16:creationId xmlns:a16="http://schemas.microsoft.com/office/drawing/2014/main" id="{0575E2B3-DA77-4C9E-9CF5-6C26F5569753}"/>
              </a:ext>
            </a:extLst>
          </p:cNvPr>
          <p:cNvSpPr/>
          <p:nvPr userDrawn="1"/>
        </p:nvSpPr>
        <p:spPr>
          <a:xfrm>
            <a:off x="3838164"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10" name="Afrundet rektangel 57">
            <a:extLst>
              <a:ext uri="{FF2B5EF4-FFF2-40B4-BE49-F238E27FC236}">
                <a16:creationId xmlns:a16="http://schemas.microsoft.com/office/drawing/2014/main" id="{D3B32CA7-411D-47C9-928B-E84462308A24}"/>
              </a:ext>
            </a:extLst>
          </p:cNvPr>
          <p:cNvSpPr/>
          <p:nvPr userDrawn="1"/>
        </p:nvSpPr>
        <p:spPr>
          <a:xfrm>
            <a:off x="5168937"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11" name="Afrundet rektangel 58">
            <a:extLst>
              <a:ext uri="{FF2B5EF4-FFF2-40B4-BE49-F238E27FC236}">
                <a16:creationId xmlns:a16="http://schemas.microsoft.com/office/drawing/2014/main" id="{31C24354-6EF6-400C-917A-27D3DC399F19}"/>
              </a:ext>
            </a:extLst>
          </p:cNvPr>
          <p:cNvSpPr/>
          <p:nvPr userDrawn="1"/>
        </p:nvSpPr>
        <p:spPr>
          <a:xfrm>
            <a:off x="706465" y="2492883"/>
            <a:ext cx="2189167" cy="2089277"/>
          </a:xfrm>
          <a:prstGeom prst="roundRect">
            <a:avLst/>
          </a:prstGeom>
          <a:solidFill>
            <a:schemeClr val="bg1"/>
          </a:solidFill>
          <a:ln>
            <a:noFill/>
          </a:ln>
          <a:effectLst>
            <a:outerShdw blurRad="330200" dist="38100" dir="2700000" sx="96891" sy="96891"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12" name="Afrundet rektangel 59">
            <a:extLst>
              <a:ext uri="{FF2B5EF4-FFF2-40B4-BE49-F238E27FC236}">
                <a16:creationId xmlns:a16="http://schemas.microsoft.com/office/drawing/2014/main" id="{FD743E04-22A1-44BA-8627-2AC544828CDD}"/>
              </a:ext>
            </a:extLst>
          </p:cNvPr>
          <p:cNvSpPr/>
          <p:nvPr userDrawn="1"/>
        </p:nvSpPr>
        <p:spPr>
          <a:xfrm>
            <a:off x="706465" y="2769877"/>
            <a:ext cx="2189167" cy="250291"/>
          </a:xfrm>
          <a:prstGeom prst="roundRect">
            <a:avLst>
              <a:gd name="adj" fmla="val 0"/>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13" name="Afrundet rektangel 60">
            <a:extLst>
              <a:ext uri="{FF2B5EF4-FFF2-40B4-BE49-F238E27FC236}">
                <a16:creationId xmlns:a16="http://schemas.microsoft.com/office/drawing/2014/main" id="{1C5FBEA1-FE23-4B5F-A95B-1D0979E51E0B}"/>
              </a:ext>
            </a:extLst>
          </p:cNvPr>
          <p:cNvSpPr/>
          <p:nvPr userDrawn="1"/>
        </p:nvSpPr>
        <p:spPr>
          <a:xfrm>
            <a:off x="706465" y="2492883"/>
            <a:ext cx="2189167" cy="456509"/>
          </a:xfrm>
          <a:prstGeom prst="roundRect">
            <a:avLst>
              <a:gd name="adj" fmla="val 32576"/>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grpSp>
        <p:nvGrpSpPr>
          <p:cNvPr id="14" name="Gruppe 13">
            <a:extLst>
              <a:ext uri="{FF2B5EF4-FFF2-40B4-BE49-F238E27FC236}">
                <a16:creationId xmlns:a16="http://schemas.microsoft.com/office/drawing/2014/main" id="{E9138A38-8385-4436-A68F-7A7B9BD8F5C1}"/>
              </a:ext>
            </a:extLst>
          </p:cNvPr>
          <p:cNvGrpSpPr/>
          <p:nvPr userDrawn="1"/>
        </p:nvGrpSpPr>
        <p:grpSpPr>
          <a:xfrm>
            <a:off x="969689" y="2604622"/>
            <a:ext cx="1662719" cy="330509"/>
            <a:chOff x="1016635" y="2292577"/>
            <a:chExt cx="1831760" cy="364110"/>
          </a:xfrm>
        </p:grpSpPr>
        <p:sp>
          <p:nvSpPr>
            <p:cNvPr id="15" name="Ellipse 14">
              <a:extLst>
                <a:ext uri="{FF2B5EF4-FFF2-40B4-BE49-F238E27FC236}">
                  <a16:creationId xmlns:a16="http://schemas.microsoft.com/office/drawing/2014/main" id="{D05A0D27-96D3-4D3C-843B-85B7DFBD8666}"/>
                </a:ext>
              </a:extLst>
            </p:cNvPr>
            <p:cNvSpPr/>
            <p:nvPr/>
          </p:nvSpPr>
          <p:spPr>
            <a:xfrm>
              <a:off x="101663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16" name="Ellipse 15">
              <a:extLst>
                <a:ext uri="{FF2B5EF4-FFF2-40B4-BE49-F238E27FC236}">
                  <a16:creationId xmlns:a16="http://schemas.microsoft.com/office/drawing/2014/main" id="{3336BF99-4417-46EA-B9E2-92E2C346EFFC}"/>
                </a:ext>
              </a:extLst>
            </p:cNvPr>
            <p:cNvSpPr/>
            <p:nvPr/>
          </p:nvSpPr>
          <p:spPr>
            <a:xfrm>
              <a:off x="248428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grpSp>
      <p:sp>
        <p:nvSpPr>
          <p:cNvPr id="17" name="Afrundet rektangel 64">
            <a:extLst>
              <a:ext uri="{FF2B5EF4-FFF2-40B4-BE49-F238E27FC236}">
                <a16:creationId xmlns:a16="http://schemas.microsoft.com/office/drawing/2014/main" id="{0E4B6EE2-DA02-40A2-AFF9-00C0FD7D8A1C}"/>
              </a:ext>
            </a:extLst>
          </p:cNvPr>
          <p:cNvSpPr/>
          <p:nvPr userDrawn="1"/>
        </p:nvSpPr>
        <p:spPr>
          <a:xfrm>
            <a:off x="1023015"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18" name="Afrundet rektangel 65">
            <a:extLst>
              <a:ext uri="{FF2B5EF4-FFF2-40B4-BE49-F238E27FC236}">
                <a16:creationId xmlns:a16="http://schemas.microsoft.com/office/drawing/2014/main" id="{2F5E272C-2DDF-4141-B1DF-ACD1FFDB857E}"/>
              </a:ext>
            </a:extLst>
          </p:cNvPr>
          <p:cNvSpPr/>
          <p:nvPr userDrawn="1"/>
        </p:nvSpPr>
        <p:spPr>
          <a:xfrm>
            <a:off x="2353788"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19" name="Afrundet rektangel 66">
            <a:extLst>
              <a:ext uri="{FF2B5EF4-FFF2-40B4-BE49-F238E27FC236}">
                <a16:creationId xmlns:a16="http://schemas.microsoft.com/office/drawing/2014/main" id="{EF70C358-F25B-40E5-B247-1018E97C86E6}"/>
              </a:ext>
            </a:extLst>
          </p:cNvPr>
          <p:cNvSpPr/>
          <p:nvPr userDrawn="1"/>
        </p:nvSpPr>
        <p:spPr>
          <a:xfrm>
            <a:off x="6481219" y="2492883"/>
            <a:ext cx="2189167" cy="2089277"/>
          </a:xfrm>
          <a:prstGeom prst="roundRect">
            <a:avLst/>
          </a:prstGeom>
          <a:solidFill>
            <a:schemeClr val="bg1"/>
          </a:solidFill>
          <a:ln>
            <a:noFill/>
          </a:ln>
          <a:effectLst>
            <a:outerShdw blurRad="330200" dist="38100" dir="2700000" sx="97000" sy="97000"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20" name="Afrundet rektangel 67">
            <a:extLst>
              <a:ext uri="{FF2B5EF4-FFF2-40B4-BE49-F238E27FC236}">
                <a16:creationId xmlns:a16="http://schemas.microsoft.com/office/drawing/2014/main" id="{1196EDA8-4A72-4592-B30C-19DE3692EB2A}"/>
              </a:ext>
            </a:extLst>
          </p:cNvPr>
          <p:cNvSpPr/>
          <p:nvPr userDrawn="1"/>
        </p:nvSpPr>
        <p:spPr>
          <a:xfrm>
            <a:off x="6481219" y="2769877"/>
            <a:ext cx="2189167" cy="250291"/>
          </a:xfrm>
          <a:prstGeom prst="roundRect">
            <a:avLst>
              <a:gd name="adj" fmla="val 0"/>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21" name="Afrundet rektangel 68">
            <a:extLst>
              <a:ext uri="{FF2B5EF4-FFF2-40B4-BE49-F238E27FC236}">
                <a16:creationId xmlns:a16="http://schemas.microsoft.com/office/drawing/2014/main" id="{2A535B24-9258-45D0-806F-663EBAB952D1}"/>
              </a:ext>
            </a:extLst>
          </p:cNvPr>
          <p:cNvSpPr/>
          <p:nvPr userDrawn="1"/>
        </p:nvSpPr>
        <p:spPr>
          <a:xfrm>
            <a:off x="6481219" y="2492883"/>
            <a:ext cx="2189167" cy="456509"/>
          </a:xfrm>
          <a:prstGeom prst="roundRect">
            <a:avLst>
              <a:gd name="adj" fmla="val 32576"/>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grpSp>
        <p:nvGrpSpPr>
          <p:cNvPr id="22" name="Gruppe 21">
            <a:extLst>
              <a:ext uri="{FF2B5EF4-FFF2-40B4-BE49-F238E27FC236}">
                <a16:creationId xmlns:a16="http://schemas.microsoft.com/office/drawing/2014/main" id="{4738DBCF-C82A-4051-945A-4FBEBA290E07}"/>
              </a:ext>
            </a:extLst>
          </p:cNvPr>
          <p:cNvGrpSpPr/>
          <p:nvPr userDrawn="1"/>
        </p:nvGrpSpPr>
        <p:grpSpPr>
          <a:xfrm>
            <a:off x="6744443" y="2604622"/>
            <a:ext cx="1662719" cy="330509"/>
            <a:chOff x="1016635" y="2292577"/>
            <a:chExt cx="1831760" cy="364110"/>
          </a:xfrm>
        </p:grpSpPr>
        <p:sp>
          <p:nvSpPr>
            <p:cNvPr id="23" name="Ellipse 22">
              <a:extLst>
                <a:ext uri="{FF2B5EF4-FFF2-40B4-BE49-F238E27FC236}">
                  <a16:creationId xmlns:a16="http://schemas.microsoft.com/office/drawing/2014/main" id="{32EF117A-6407-4C93-8EB0-DA26AF5963C7}"/>
                </a:ext>
              </a:extLst>
            </p:cNvPr>
            <p:cNvSpPr/>
            <p:nvPr/>
          </p:nvSpPr>
          <p:spPr>
            <a:xfrm>
              <a:off x="101663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24" name="Ellipse 23">
              <a:extLst>
                <a:ext uri="{FF2B5EF4-FFF2-40B4-BE49-F238E27FC236}">
                  <a16:creationId xmlns:a16="http://schemas.microsoft.com/office/drawing/2014/main" id="{5B70133E-FF71-44AC-9ABD-CC8411221C46}"/>
                </a:ext>
              </a:extLst>
            </p:cNvPr>
            <p:cNvSpPr/>
            <p:nvPr/>
          </p:nvSpPr>
          <p:spPr>
            <a:xfrm>
              <a:off x="248428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grpSp>
      <p:sp>
        <p:nvSpPr>
          <p:cNvPr id="25" name="Afrundet rektangel 72">
            <a:extLst>
              <a:ext uri="{FF2B5EF4-FFF2-40B4-BE49-F238E27FC236}">
                <a16:creationId xmlns:a16="http://schemas.microsoft.com/office/drawing/2014/main" id="{1CBBA8EC-4762-489B-AD8D-99563B6F01D5}"/>
              </a:ext>
            </a:extLst>
          </p:cNvPr>
          <p:cNvSpPr/>
          <p:nvPr userDrawn="1"/>
        </p:nvSpPr>
        <p:spPr>
          <a:xfrm>
            <a:off x="6797769"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26" name="Afrundet rektangel 73">
            <a:extLst>
              <a:ext uri="{FF2B5EF4-FFF2-40B4-BE49-F238E27FC236}">
                <a16:creationId xmlns:a16="http://schemas.microsoft.com/office/drawing/2014/main" id="{EB1C30EA-E6A2-4F07-8359-92929B0A896C}"/>
              </a:ext>
            </a:extLst>
          </p:cNvPr>
          <p:cNvSpPr/>
          <p:nvPr userDrawn="1"/>
        </p:nvSpPr>
        <p:spPr>
          <a:xfrm>
            <a:off x="8128542"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27" name="Afrundet rektangel 74">
            <a:extLst>
              <a:ext uri="{FF2B5EF4-FFF2-40B4-BE49-F238E27FC236}">
                <a16:creationId xmlns:a16="http://schemas.microsoft.com/office/drawing/2014/main" id="{05A11207-7FEA-4E83-A480-3D6C72ECD60B}"/>
              </a:ext>
            </a:extLst>
          </p:cNvPr>
          <p:cNvSpPr/>
          <p:nvPr userDrawn="1"/>
        </p:nvSpPr>
        <p:spPr>
          <a:xfrm>
            <a:off x="9296368" y="2492883"/>
            <a:ext cx="2189167" cy="2089277"/>
          </a:xfrm>
          <a:prstGeom prst="roundRect">
            <a:avLst/>
          </a:prstGeom>
          <a:solidFill>
            <a:schemeClr val="bg1"/>
          </a:solidFill>
          <a:ln>
            <a:noFill/>
          </a:ln>
          <a:effectLst>
            <a:outerShdw blurRad="338596" dist="38100" dir="2700000" sx="97000" sy="97000" algn="tl" rotWithShape="0">
              <a:prstClr val="black">
                <a:alpha val="25771"/>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28" name="Afrundet rektangel 75">
            <a:extLst>
              <a:ext uri="{FF2B5EF4-FFF2-40B4-BE49-F238E27FC236}">
                <a16:creationId xmlns:a16="http://schemas.microsoft.com/office/drawing/2014/main" id="{E2041512-A6F4-4FF0-AFFB-92F7181DA62F}"/>
              </a:ext>
            </a:extLst>
          </p:cNvPr>
          <p:cNvSpPr/>
          <p:nvPr userDrawn="1"/>
        </p:nvSpPr>
        <p:spPr>
          <a:xfrm>
            <a:off x="9296368" y="2769877"/>
            <a:ext cx="2189167" cy="250291"/>
          </a:xfrm>
          <a:prstGeom prst="roundRect">
            <a:avLst>
              <a:gd name="adj" fmla="val 0"/>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29" name="Afrundet rektangel 76">
            <a:extLst>
              <a:ext uri="{FF2B5EF4-FFF2-40B4-BE49-F238E27FC236}">
                <a16:creationId xmlns:a16="http://schemas.microsoft.com/office/drawing/2014/main" id="{D53CBD36-0949-4103-96F8-994872714397}"/>
              </a:ext>
            </a:extLst>
          </p:cNvPr>
          <p:cNvSpPr/>
          <p:nvPr userDrawn="1"/>
        </p:nvSpPr>
        <p:spPr>
          <a:xfrm>
            <a:off x="9296368" y="2492883"/>
            <a:ext cx="2189167" cy="456509"/>
          </a:xfrm>
          <a:prstGeom prst="roundRect">
            <a:avLst>
              <a:gd name="adj" fmla="val 32576"/>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grpSp>
        <p:nvGrpSpPr>
          <p:cNvPr id="30" name="Gruppe 29">
            <a:extLst>
              <a:ext uri="{FF2B5EF4-FFF2-40B4-BE49-F238E27FC236}">
                <a16:creationId xmlns:a16="http://schemas.microsoft.com/office/drawing/2014/main" id="{31A9B692-BF2C-410F-96C0-C090A52054E2}"/>
              </a:ext>
            </a:extLst>
          </p:cNvPr>
          <p:cNvGrpSpPr/>
          <p:nvPr userDrawn="1"/>
        </p:nvGrpSpPr>
        <p:grpSpPr>
          <a:xfrm>
            <a:off x="9559592" y="2604622"/>
            <a:ext cx="1662719" cy="330509"/>
            <a:chOff x="1016635" y="2292577"/>
            <a:chExt cx="1831760" cy="364110"/>
          </a:xfrm>
        </p:grpSpPr>
        <p:sp>
          <p:nvSpPr>
            <p:cNvPr id="31" name="Ellipse 30">
              <a:extLst>
                <a:ext uri="{FF2B5EF4-FFF2-40B4-BE49-F238E27FC236}">
                  <a16:creationId xmlns:a16="http://schemas.microsoft.com/office/drawing/2014/main" id="{CFBC6164-4750-4B21-8958-0A580D65172C}"/>
                </a:ext>
              </a:extLst>
            </p:cNvPr>
            <p:cNvSpPr/>
            <p:nvPr/>
          </p:nvSpPr>
          <p:spPr>
            <a:xfrm>
              <a:off x="101663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32" name="Ellipse 31">
              <a:extLst>
                <a:ext uri="{FF2B5EF4-FFF2-40B4-BE49-F238E27FC236}">
                  <a16:creationId xmlns:a16="http://schemas.microsoft.com/office/drawing/2014/main" id="{7D6BEB72-7F30-4F62-843E-1236F9BE7944}"/>
                </a:ext>
              </a:extLst>
            </p:cNvPr>
            <p:cNvSpPr/>
            <p:nvPr/>
          </p:nvSpPr>
          <p:spPr>
            <a:xfrm>
              <a:off x="248428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grpSp>
      <p:sp>
        <p:nvSpPr>
          <p:cNvPr id="33" name="Afrundet rektangel 80">
            <a:extLst>
              <a:ext uri="{FF2B5EF4-FFF2-40B4-BE49-F238E27FC236}">
                <a16:creationId xmlns:a16="http://schemas.microsoft.com/office/drawing/2014/main" id="{2101C32F-CF46-492C-8AE6-36ADEEFA193E}"/>
              </a:ext>
            </a:extLst>
          </p:cNvPr>
          <p:cNvSpPr/>
          <p:nvPr userDrawn="1"/>
        </p:nvSpPr>
        <p:spPr>
          <a:xfrm>
            <a:off x="9612918"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34" name="Afrundet rektangel 81">
            <a:extLst>
              <a:ext uri="{FF2B5EF4-FFF2-40B4-BE49-F238E27FC236}">
                <a16:creationId xmlns:a16="http://schemas.microsoft.com/office/drawing/2014/main" id="{A53433CD-EB06-40DD-98C0-36FC74652C6A}"/>
              </a:ext>
            </a:extLst>
          </p:cNvPr>
          <p:cNvSpPr/>
          <p:nvPr userDrawn="1"/>
        </p:nvSpPr>
        <p:spPr>
          <a:xfrm>
            <a:off x="10943691"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35" name="Pladsholder til tekst 3">
            <a:extLst>
              <a:ext uri="{FF2B5EF4-FFF2-40B4-BE49-F238E27FC236}">
                <a16:creationId xmlns:a16="http://schemas.microsoft.com/office/drawing/2014/main" id="{FDB8F8E9-F68B-4252-A436-F6006B100A58}"/>
              </a:ext>
            </a:extLst>
          </p:cNvPr>
          <p:cNvSpPr>
            <a:spLocks noGrp="1"/>
          </p:cNvSpPr>
          <p:nvPr>
            <p:ph type="body" sz="quarter" idx="10" hasCustomPrompt="1"/>
          </p:nvPr>
        </p:nvSpPr>
        <p:spPr>
          <a:xfrm>
            <a:off x="935053" y="3247451"/>
            <a:ext cx="1717675" cy="223829"/>
          </a:xfrm>
          <a:prstGeom prst="rect">
            <a:avLst/>
          </a:prstGeom>
        </p:spPr>
        <p:txBody>
          <a:bodyPr/>
          <a:lstStyle>
            <a:lvl1pPr marL="0" indent="0">
              <a:buNone/>
              <a:defRPr sz="1300" b="1" i="0">
                <a:solidFill>
                  <a:srgbClr val="001F32"/>
                </a:solidFill>
                <a:latin typeface="+mj-lt"/>
                <a:cs typeface="Poppins" pitchFamily="2" charset="77"/>
              </a:defRPr>
            </a:lvl1pPr>
          </a:lstStyle>
          <a:p>
            <a:pPr lvl="0"/>
            <a:r>
              <a:rPr lang="da-DK" dirty="0"/>
              <a:t>Kort titel skrives her</a:t>
            </a:r>
          </a:p>
        </p:txBody>
      </p:sp>
      <p:sp>
        <p:nvSpPr>
          <p:cNvPr id="36" name="Pladsholder til tekst 3">
            <a:extLst>
              <a:ext uri="{FF2B5EF4-FFF2-40B4-BE49-F238E27FC236}">
                <a16:creationId xmlns:a16="http://schemas.microsoft.com/office/drawing/2014/main" id="{BA3CFF73-845C-4EB5-9B53-3599BEE40C6B}"/>
              </a:ext>
            </a:extLst>
          </p:cNvPr>
          <p:cNvSpPr>
            <a:spLocks noGrp="1"/>
          </p:cNvSpPr>
          <p:nvPr>
            <p:ph type="body" sz="quarter" idx="11" hasCustomPrompt="1"/>
          </p:nvPr>
        </p:nvSpPr>
        <p:spPr>
          <a:xfrm>
            <a:off x="935053" y="3504538"/>
            <a:ext cx="1717675" cy="776748"/>
          </a:xfrm>
          <a:prstGeom prst="rect">
            <a:avLst/>
          </a:prstGeom>
        </p:spPr>
        <p:txBody>
          <a:bodyPr/>
          <a:lstStyle>
            <a:lvl1pPr marL="0" indent="0">
              <a:buNone/>
              <a:defRPr sz="1200" b="0" i="0">
                <a:solidFill>
                  <a:srgbClr val="001F32"/>
                </a:solidFill>
                <a:latin typeface="Segoe UI Semilight" panose="020B0402040204020203" pitchFamily="34" charset="0"/>
                <a:cs typeface="Segoe UI Semilight" panose="020B0402040204020203" pitchFamily="34" charset="0"/>
              </a:defRPr>
            </a:lvl1pPr>
          </a:lstStyle>
          <a:p>
            <a:pPr lvl="0"/>
            <a:r>
              <a:rPr lang="da-DK" dirty="0"/>
              <a:t>Her kan der stå en forklarende tekst </a:t>
            </a:r>
          </a:p>
        </p:txBody>
      </p:sp>
      <p:sp>
        <p:nvSpPr>
          <p:cNvPr id="37" name="Pladsholder til tekst 3">
            <a:extLst>
              <a:ext uri="{FF2B5EF4-FFF2-40B4-BE49-F238E27FC236}">
                <a16:creationId xmlns:a16="http://schemas.microsoft.com/office/drawing/2014/main" id="{C6B375D6-8212-42DB-8850-E7317589AE70}"/>
              </a:ext>
            </a:extLst>
          </p:cNvPr>
          <p:cNvSpPr>
            <a:spLocks noGrp="1"/>
          </p:cNvSpPr>
          <p:nvPr>
            <p:ph type="body" sz="quarter" idx="12" hasCustomPrompt="1"/>
          </p:nvPr>
        </p:nvSpPr>
        <p:spPr>
          <a:xfrm>
            <a:off x="3750202" y="3247451"/>
            <a:ext cx="1717675" cy="223829"/>
          </a:xfrm>
          <a:prstGeom prst="rect">
            <a:avLst/>
          </a:prstGeom>
        </p:spPr>
        <p:txBody>
          <a:bodyPr/>
          <a:lstStyle>
            <a:lvl1pPr marL="0" indent="0">
              <a:buNone/>
              <a:defRPr sz="1300" b="1" i="0">
                <a:solidFill>
                  <a:srgbClr val="001F32"/>
                </a:solidFill>
                <a:latin typeface="+mj-lt"/>
                <a:cs typeface="Poppins" pitchFamily="2" charset="77"/>
              </a:defRPr>
            </a:lvl1pPr>
          </a:lstStyle>
          <a:p>
            <a:pPr lvl="0"/>
            <a:r>
              <a:rPr lang="da-DK" dirty="0"/>
              <a:t>Kort titel skrives her</a:t>
            </a:r>
          </a:p>
        </p:txBody>
      </p:sp>
      <p:sp>
        <p:nvSpPr>
          <p:cNvPr id="38" name="Pladsholder til tekst 3">
            <a:extLst>
              <a:ext uri="{FF2B5EF4-FFF2-40B4-BE49-F238E27FC236}">
                <a16:creationId xmlns:a16="http://schemas.microsoft.com/office/drawing/2014/main" id="{BA330EA0-4421-410A-A510-5AFCFF7EB9D1}"/>
              </a:ext>
            </a:extLst>
          </p:cNvPr>
          <p:cNvSpPr>
            <a:spLocks noGrp="1"/>
          </p:cNvSpPr>
          <p:nvPr>
            <p:ph type="body" sz="quarter" idx="13" hasCustomPrompt="1"/>
          </p:nvPr>
        </p:nvSpPr>
        <p:spPr>
          <a:xfrm>
            <a:off x="3750202" y="3504538"/>
            <a:ext cx="1717675" cy="776748"/>
          </a:xfrm>
          <a:prstGeom prst="rect">
            <a:avLst/>
          </a:prstGeom>
        </p:spPr>
        <p:txBody>
          <a:bodyPr/>
          <a:lstStyle>
            <a:lvl1pPr marL="0" indent="0">
              <a:buNone/>
              <a:defRPr sz="1200" b="0" i="0">
                <a:solidFill>
                  <a:srgbClr val="001F32"/>
                </a:solidFill>
                <a:latin typeface="Segoe UI Semilight" panose="020B0402040204020203" pitchFamily="34" charset="0"/>
                <a:cs typeface="Segoe UI Semilight" panose="020B0402040204020203" pitchFamily="34" charset="0"/>
              </a:defRPr>
            </a:lvl1pPr>
          </a:lstStyle>
          <a:p>
            <a:pPr lvl="0"/>
            <a:r>
              <a:rPr lang="da-DK" dirty="0"/>
              <a:t>Her kan der stå en forklarende tekst </a:t>
            </a:r>
          </a:p>
        </p:txBody>
      </p:sp>
      <p:sp>
        <p:nvSpPr>
          <p:cNvPr id="39" name="Pladsholder til tekst 3">
            <a:extLst>
              <a:ext uri="{FF2B5EF4-FFF2-40B4-BE49-F238E27FC236}">
                <a16:creationId xmlns:a16="http://schemas.microsoft.com/office/drawing/2014/main" id="{D75D1C88-7CEA-4059-9E1C-CCED43FBC977}"/>
              </a:ext>
            </a:extLst>
          </p:cNvPr>
          <p:cNvSpPr>
            <a:spLocks noGrp="1"/>
          </p:cNvSpPr>
          <p:nvPr>
            <p:ph type="body" sz="quarter" idx="14" hasCustomPrompt="1"/>
          </p:nvPr>
        </p:nvSpPr>
        <p:spPr>
          <a:xfrm>
            <a:off x="6709807" y="3247451"/>
            <a:ext cx="1717675" cy="223829"/>
          </a:xfrm>
          <a:prstGeom prst="rect">
            <a:avLst/>
          </a:prstGeom>
        </p:spPr>
        <p:txBody>
          <a:bodyPr/>
          <a:lstStyle>
            <a:lvl1pPr marL="0" indent="0">
              <a:buNone/>
              <a:defRPr sz="1300" b="1" i="0">
                <a:solidFill>
                  <a:srgbClr val="001F32"/>
                </a:solidFill>
                <a:latin typeface="+mj-lt"/>
                <a:cs typeface="Poppins" pitchFamily="2" charset="77"/>
              </a:defRPr>
            </a:lvl1pPr>
          </a:lstStyle>
          <a:p>
            <a:pPr lvl="0"/>
            <a:r>
              <a:rPr lang="da-DK" dirty="0"/>
              <a:t>Kort titel skrives her</a:t>
            </a:r>
          </a:p>
        </p:txBody>
      </p:sp>
      <p:sp>
        <p:nvSpPr>
          <p:cNvPr id="40" name="Pladsholder til tekst 3">
            <a:extLst>
              <a:ext uri="{FF2B5EF4-FFF2-40B4-BE49-F238E27FC236}">
                <a16:creationId xmlns:a16="http://schemas.microsoft.com/office/drawing/2014/main" id="{1BA87ADF-A200-4A20-952B-64806606CF0C}"/>
              </a:ext>
            </a:extLst>
          </p:cNvPr>
          <p:cNvSpPr>
            <a:spLocks noGrp="1"/>
          </p:cNvSpPr>
          <p:nvPr>
            <p:ph type="body" sz="quarter" idx="15" hasCustomPrompt="1"/>
          </p:nvPr>
        </p:nvSpPr>
        <p:spPr>
          <a:xfrm>
            <a:off x="6709807" y="3504538"/>
            <a:ext cx="1717675" cy="776748"/>
          </a:xfrm>
          <a:prstGeom prst="rect">
            <a:avLst/>
          </a:prstGeom>
        </p:spPr>
        <p:txBody>
          <a:bodyPr/>
          <a:lstStyle>
            <a:lvl1pPr marL="0" indent="0">
              <a:buNone/>
              <a:defRPr sz="1200" b="0" i="0">
                <a:solidFill>
                  <a:srgbClr val="001F32"/>
                </a:solidFill>
                <a:latin typeface="Segoe UI Semilight" panose="020B0402040204020203" pitchFamily="34" charset="0"/>
                <a:cs typeface="Segoe UI Semilight" panose="020B0402040204020203" pitchFamily="34" charset="0"/>
              </a:defRPr>
            </a:lvl1pPr>
          </a:lstStyle>
          <a:p>
            <a:pPr lvl="0"/>
            <a:r>
              <a:rPr lang="da-DK" dirty="0"/>
              <a:t>Her kan der stå en forklarende tekst </a:t>
            </a:r>
          </a:p>
        </p:txBody>
      </p:sp>
      <p:sp>
        <p:nvSpPr>
          <p:cNvPr id="41" name="Pladsholder til tekst 3">
            <a:extLst>
              <a:ext uri="{FF2B5EF4-FFF2-40B4-BE49-F238E27FC236}">
                <a16:creationId xmlns:a16="http://schemas.microsoft.com/office/drawing/2014/main" id="{7C7763ED-5D8C-4B45-8BA2-42436DE44A4E}"/>
              </a:ext>
            </a:extLst>
          </p:cNvPr>
          <p:cNvSpPr>
            <a:spLocks noGrp="1"/>
          </p:cNvSpPr>
          <p:nvPr>
            <p:ph type="body" sz="quarter" idx="16" hasCustomPrompt="1"/>
          </p:nvPr>
        </p:nvSpPr>
        <p:spPr>
          <a:xfrm>
            <a:off x="9524956" y="3247451"/>
            <a:ext cx="1717675" cy="223829"/>
          </a:xfrm>
          <a:prstGeom prst="rect">
            <a:avLst/>
          </a:prstGeom>
        </p:spPr>
        <p:txBody>
          <a:bodyPr/>
          <a:lstStyle>
            <a:lvl1pPr marL="0" indent="0">
              <a:buNone/>
              <a:defRPr sz="1300" b="1" i="0">
                <a:solidFill>
                  <a:srgbClr val="001F32"/>
                </a:solidFill>
                <a:latin typeface="+mj-lt"/>
                <a:cs typeface="Poppins" pitchFamily="2" charset="77"/>
              </a:defRPr>
            </a:lvl1pPr>
          </a:lstStyle>
          <a:p>
            <a:pPr lvl="0"/>
            <a:r>
              <a:rPr lang="da-DK" dirty="0"/>
              <a:t>Kort titel skrives her</a:t>
            </a:r>
          </a:p>
        </p:txBody>
      </p:sp>
      <p:sp>
        <p:nvSpPr>
          <p:cNvPr id="42" name="Pladsholder til tekst 3">
            <a:extLst>
              <a:ext uri="{FF2B5EF4-FFF2-40B4-BE49-F238E27FC236}">
                <a16:creationId xmlns:a16="http://schemas.microsoft.com/office/drawing/2014/main" id="{20F365AF-96D4-4EA6-B886-7528A5669B84}"/>
              </a:ext>
            </a:extLst>
          </p:cNvPr>
          <p:cNvSpPr>
            <a:spLocks noGrp="1"/>
          </p:cNvSpPr>
          <p:nvPr>
            <p:ph type="body" sz="quarter" idx="17" hasCustomPrompt="1"/>
          </p:nvPr>
        </p:nvSpPr>
        <p:spPr>
          <a:xfrm>
            <a:off x="9524956" y="3504538"/>
            <a:ext cx="1717675" cy="776748"/>
          </a:xfrm>
          <a:prstGeom prst="rect">
            <a:avLst/>
          </a:prstGeom>
        </p:spPr>
        <p:txBody>
          <a:bodyPr/>
          <a:lstStyle>
            <a:lvl1pPr marL="0" indent="0">
              <a:buNone/>
              <a:defRPr sz="1200" b="0" i="0">
                <a:solidFill>
                  <a:srgbClr val="001F32"/>
                </a:solidFill>
                <a:latin typeface="Segoe UI Semilight" panose="020B0402040204020203" pitchFamily="34" charset="0"/>
                <a:cs typeface="Segoe UI Semilight" panose="020B0402040204020203" pitchFamily="34" charset="0"/>
              </a:defRPr>
            </a:lvl1pPr>
          </a:lstStyle>
          <a:p>
            <a:pPr lvl="0"/>
            <a:r>
              <a:rPr lang="da-DK" dirty="0"/>
              <a:t>Her kan der stå en forklarende tekst </a:t>
            </a:r>
          </a:p>
        </p:txBody>
      </p:sp>
      <p:sp>
        <p:nvSpPr>
          <p:cNvPr id="43" name="Pladsholder til slidenummer 1">
            <a:extLst>
              <a:ext uri="{FF2B5EF4-FFF2-40B4-BE49-F238E27FC236}">
                <a16:creationId xmlns:a16="http://schemas.microsoft.com/office/drawing/2014/main" id="{B2C54960-4899-B21C-5C31-21961B633347}"/>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95211559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A. Overskrift + underoverskrift">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AF4A6902-95F3-4B52-AAAD-F115EFA1032A}"/>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atin typeface="Segoe UI Black" panose="020B0A02040204020203" pitchFamily="34" charset="0"/>
                <a:ea typeface="Segoe UI Black" panose="020B0A02040204020203" pitchFamily="34" charset="0"/>
              </a:defRPr>
            </a:lvl1pPr>
          </a:lstStyle>
          <a:p>
            <a:r>
              <a:rPr lang="da-DK" dirty="0"/>
              <a:t>Her kan der stå en titel</a:t>
            </a:r>
          </a:p>
        </p:txBody>
      </p:sp>
      <p:sp>
        <p:nvSpPr>
          <p:cNvPr id="3" name="Text Placeholder 2">
            <a:extLst>
              <a:ext uri="{FF2B5EF4-FFF2-40B4-BE49-F238E27FC236}">
                <a16:creationId xmlns:a16="http://schemas.microsoft.com/office/drawing/2014/main" id="{74126C86-9DB2-4966-BB18-9661049BC016}"/>
              </a:ext>
            </a:extLst>
          </p:cNvPr>
          <p:cNvSpPr>
            <a:spLocks noGrp="1"/>
          </p:cNvSpPr>
          <p:nvPr>
            <p:ph idx="1" hasCustomPrompt="1"/>
          </p:nvPr>
        </p:nvSpPr>
        <p:spPr>
          <a:xfrm>
            <a:off x="719998" y="1598348"/>
            <a:ext cx="10752002" cy="307455"/>
          </a:xfrm>
          <a:prstGeom prst="rect">
            <a:avLst/>
          </a:prstGeom>
        </p:spPr>
        <p:txBody>
          <a:bodyPr vert="horz" lIns="0" tIns="0" rIns="0" bIns="0" rtlCol="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800" b="0" i="0">
                <a:solidFill>
                  <a:srgbClr val="001F33"/>
                </a:solidFill>
                <a:latin typeface="Segoe UI Semilight" panose="020B0402040204020203" pitchFamily="34" charset="0"/>
                <a:ea typeface="Segoe UI Black" panose="020B0A02040204020203" pitchFamily="34" charset="0"/>
                <a:cs typeface="Segoe UI Semilight" panose="020B0402040204020203" pitchFamily="34" charset="0"/>
              </a:defRPr>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dirty="0"/>
              <a:t>Her kan der stå en undertitel</a:t>
            </a:r>
          </a:p>
          <a:p>
            <a:pPr lvl="0"/>
            <a:endParaRPr lang="da-DK" noProof="0" dirty="0"/>
          </a:p>
        </p:txBody>
      </p:sp>
      <p:sp>
        <p:nvSpPr>
          <p:cNvPr id="4" name="Pladsholder til slidenummer 1">
            <a:extLst>
              <a:ext uri="{FF2B5EF4-FFF2-40B4-BE49-F238E27FC236}">
                <a16:creationId xmlns:a16="http://schemas.microsoft.com/office/drawing/2014/main" id="{AEA0619E-41A4-601E-3379-01374953BE1E}"/>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Segoe UI Black" panose="020B0A02040204020203" pitchFamily="34" charset="0"/>
                <a:ea typeface="Segoe UI Black" panose="020B0A02040204020203" pitchFamily="34" charset="0"/>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98705026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B. Overskrift">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B6F43BF4-559F-4489-8C6B-A3DBD6D01A5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atin typeface="Segoe UI Black" panose="020B0A02040204020203" pitchFamily="34" charset="0"/>
                <a:ea typeface="Segoe UI Black" panose="020B0A02040204020203" pitchFamily="34" charset="0"/>
              </a:defRPr>
            </a:lvl1pPr>
          </a:lstStyle>
          <a:p>
            <a:r>
              <a:rPr lang="da-DK" dirty="0"/>
              <a:t>Her kan der stå en titel</a:t>
            </a:r>
          </a:p>
        </p:txBody>
      </p:sp>
      <p:sp>
        <p:nvSpPr>
          <p:cNvPr id="3" name="Pladsholder til slidenummer 1">
            <a:extLst>
              <a:ext uri="{FF2B5EF4-FFF2-40B4-BE49-F238E27FC236}">
                <a16:creationId xmlns:a16="http://schemas.microsoft.com/office/drawing/2014/main" id="{6EA36D69-DEE3-B225-6FF8-5E781F63FD72}"/>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Segoe UI Black" panose="020B0A02040204020203" pitchFamily="34" charset="0"/>
                <a:ea typeface="Segoe UI Black" panose="020B0A02040204020203" pitchFamily="34" charset="0"/>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75628474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 Tomt slide med sidetal">
    <p:spTree>
      <p:nvGrpSpPr>
        <p:cNvPr id="1" name=""/>
        <p:cNvGrpSpPr/>
        <p:nvPr/>
      </p:nvGrpSpPr>
      <p:grpSpPr>
        <a:xfrm>
          <a:off x="0" y="0"/>
          <a:ext cx="0" cy="0"/>
          <a:chOff x="0" y="0"/>
          <a:chExt cx="0" cy="0"/>
        </a:xfrm>
      </p:grpSpPr>
      <p:sp>
        <p:nvSpPr>
          <p:cNvPr id="2" name="Pladsholder til slidenummer 1">
            <a:extLst>
              <a:ext uri="{FF2B5EF4-FFF2-40B4-BE49-F238E27FC236}">
                <a16:creationId xmlns:a16="http://schemas.microsoft.com/office/drawing/2014/main" id="{ECC6BA05-C0DC-D06A-9FA1-AF7607BE9488}"/>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Segoe UI Black" panose="020B0A02040204020203" pitchFamily="34" charset="0"/>
                <a:ea typeface="Segoe UI Black" panose="020B0A02040204020203" pitchFamily="34" charset="0"/>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72617415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D. Tom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243457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A. Projektoversigt eller projektstatus">
    <p:spTree>
      <p:nvGrpSpPr>
        <p:cNvPr id="1" name=""/>
        <p:cNvGrpSpPr/>
        <p:nvPr/>
      </p:nvGrpSpPr>
      <p:grpSpPr>
        <a:xfrm>
          <a:off x="0" y="0"/>
          <a:ext cx="0" cy="0"/>
          <a:chOff x="0" y="0"/>
          <a:chExt cx="0" cy="0"/>
        </a:xfrm>
      </p:grpSpPr>
      <p:sp>
        <p:nvSpPr>
          <p:cNvPr id="3" name="Tekstfelt 2">
            <a:extLst>
              <a:ext uri="{FF2B5EF4-FFF2-40B4-BE49-F238E27FC236}">
                <a16:creationId xmlns:a16="http://schemas.microsoft.com/office/drawing/2014/main" id="{A5214F8E-3C9C-412A-B3C8-5DBEB06716BE}"/>
              </a:ext>
            </a:extLst>
          </p:cNvPr>
          <p:cNvSpPr txBox="1"/>
          <p:nvPr userDrawn="1"/>
        </p:nvSpPr>
        <p:spPr>
          <a:xfrm>
            <a:off x="611063" y="5852338"/>
            <a:ext cx="709737" cy="307777"/>
          </a:xfrm>
          <a:prstGeom prst="rect">
            <a:avLst/>
          </a:prstGeom>
          <a:noFill/>
        </p:spPr>
        <p:txBody>
          <a:bodyPr wrap="square" rtlCol="0">
            <a:spAutoFit/>
          </a:bodyPr>
          <a:lstStyle/>
          <a:p>
            <a:r>
              <a:rPr lang="da-DK" sz="1400" b="0" i="0" dirty="0">
                <a:solidFill>
                  <a:schemeClr val="tx1"/>
                </a:solidFill>
                <a:latin typeface="Calibri" panose="020F0502020204030204" pitchFamily="34" charset="0"/>
                <a:cs typeface="Calibri" panose="020F0502020204030204" pitchFamily="34" charset="0"/>
              </a:rPr>
              <a:t>Status</a:t>
            </a:r>
            <a:r>
              <a:rPr lang="da-DK" sz="1200" b="0" i="0" dirty="0">
                <a:solidFill>
                  <a:schemeClr val="tx1"/>
                </a:solidFill>
                <a:latin typeface="Poppins Light" pitchFamily="2" charset="77"/>
                <a:cs typeface="Poppins Light" pitchFamily="2" charset="77"/>
              </a:rPr>
              <a:t>:</a:t>
            </a:r>
          </a:p>
        </p:txBody>
      </p:sp>
      <p:sp>
        <p:nvSpPr>
          <p:cNvPr id="16" name="Title Placeholder 6">
            <a:extLst>
              <a:ext uri="{FF2B5EF4-FFF2-40B4-BE49-F238E27FC236}">
                <a16:creationId xmlns:a16="http://schemas.microsoft.com/office/drawing/2014/main" id="{1D4CAD90-325E-4E40-8D17-2AE8925D74F2}"/>
              </a:ext>
            </a:extLst>
          </p:cNvPr>
          <p:cNvSpPr>
            <a:spLocks noGrp="1"/>
          </p:cNvSpPr>
          <p:nvPr>
            <p:ph type="title" hasCustomPrompt="1"/>
          </p:nvPr>
        </p:nvSpPr>
        <p:spPr>
          <a:xfrm>
            <a:off x="695325" y="613250"/>
            <a:ext cx="3708400" cy="900000"/>
          </a:xfrm>
          <a:prstGeom prst="rect">
            <a:avLst/>
          </a:prstGeom>
        </p:spPr>
        <p:txBody>
          <a:bodyPr vert="horz" lIns="0" tIns="0" rIns="0" bIns="0" rtlCol="0" anchor="t" anchorCtr="0">
            <a:noAutofit/>
          </a:bodyPr>
          <a:lstStyle>
            <a:lvl1pPr>
              <a:defRPr>
                <a:latin typeface="Segoe UI Black" panose="020B0A02040204020203" pitchFamily="34" charset="0"/>
                <a:ea typeface="Segoe UI Black" panose="020B0A02040204020203" pitchFamily="34" charset="0"/>
              </a:defRPr>
            </a:lvl1pPr>
          </a:lstStyle>
          <a:p>
            <a:r>
              <a:rPr lang="da-DK" dirty="0"/>
              <a:t>Her kan der stå en titel </a:t>
            </a:r>
          </a:p>
        </p:txBody>
      </p:sp>
      <p:sp>
        <p:nvSpPr>
          <p:cNvPr id="2" name="Pladsholder til slidenummer 1">
            <a:extLst>
              <a:ext uri="{FF2B5EF4-FFF2-40B4-BE49-F238E27FC236}">
                <a16:creationId xmlns:a16="http://schemas.microsoft.com/office/drawing/2014/main" id="{475B6BC2-A808-3A02-DD1A-80C269A53FA9}"/>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Segoe UI Black" panose="020B0A02040204020203" pitchFamily="34" charset="0"/>
                <a:ea typeface="Segoe UI Black" panose="020B0A02040204020203" pitchFamily="34" charset="0"/>
                <a:cs typeface="Poppins ExtraBold" pitchFamily="2" charset="77"/>
              </a:defRPr>
            </a:lvl1pPr>
          </a:lstStyle>
          <a:p>
            <a:fld id="{F8D14BDA-C419-F344-9039-0BCDE95FAB14}" type="slidenum">
              <a:rPr lang="da-DK" smtClean="0"/>
              <a:pPr/>
              <a:t>‹nr.›</a:t>
            </a:fld>
            <a:endParaRPr lang="da-DK" dirty="0"/>
          </a:p>
        </p:txBody>
      </p:sp>
      <p:sp>
        <p:nvSpPr>
          <p:cNvPr id="8" name="Rektangel 7">
            <a:extLst>
              <a:ext uri="{FF2B5EF4-FFF2-40B4-BE49-F238E27FC236}">
                <a16:creationId xmlns:a16="http://schemas.microsoft.com/office/drawing/2014/main" id="{F28F896F-1622-4014-B64D-985F3437CC2F}"/>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ekstfelt 8">
            <a:extLst>
              <a:ext uri="{FF2B5EF4-FFF2-40B4-BE49-F238E27FC236}">
                <a16:creationId xmlns:a16="http://schemas.microsoft.com/office/drawing/2014/main" id="{94BCB091-5334-490E-816B-B2DDB9EA4924}"/>
              </a:ext>
            </a:extLst>
          </p:cNvPr>
          <p:cNvSpPr txBox="1"/>
          <p:nvPr userDrawn="1"/>
        </p:nvSpPr>
        <p:spPr>
          <a:xfrm>
            <a:off x="13453366" y="458836"/>
            <a:ext cx="5580592" cy="460126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600"/>
              </a:spcBef>
              <a:spcAft>
                <a:spcPts val="0"/>
              </a:spcAft>
              <a:buClrTx/>
              <a:buSzTx/>
              <a:buFontTx/>
              <a:buNone/>
              <a:tabLst/>
              <a:defRPr/>
            </a:pPr>
            <a:r>
              <a:rPr lang="da-DK" sz="1600" b="1" dirty="0">
                <a:solidFill>
                  <a:schemeClr val="tx2"/>
                </a:solidFill>
                <a:latin typeface="Segoe UI Black" panose="020B0A02040204020203" pitchFamily="34" charset="0"/>
                <a:ea typeface="Segoe UI Black" panose="020B0A02040204020203" pitchFamily="34" charset="0"/>
                <a:cs typeface="Calibri" panose="020F0502020204030204" pitchFamily="34" charset="0"/>
              </a:rPr>
              <a:t>TIPS &amp; TRICKS</a:t>
            </a:r>
            <a:br>
              <a:rPr lang="da-DK" sz="1600" b="1" dirty="0">
                <a:solidFill>
                  <a:schemeClr val="tx2"/>
                </a:solidFill>
                <a:latin typeface="Segoe UI Black" panose="020B0A02040204020203" pitchFamily="34" charset="0"/>
                <a:ea typeface="Segoe UI Black" panose="020B0A02040204020203" pitchFamily="34" charset="0"/>
                <a:cs typeface="Calibri" panose="020F0502020204030204" pitchFamily="34" charset="0"/>
              </a:rPr>
            </a:br>
            <a:r>
              <a:rPr lang="da-DK" sz="1600" dirty="0">
                <a:solidFill>
                  <a:schemeClr val="tx2"/>
                </a:solidFill>
                <a:latin typeface="Calibri Light" panose="020F0302020204030204" pitchFamily="34" charset="0"/>
                <a:ea typeface="Segoe UI Black" panose="020B0A02040204020203" pitchFamily="34" charset="0"/>
                <a:cs typeface="Calibri Light" panose="020F0302020204030204" pitchFamily="34" charset="0"/>
              </a:rPr>
              <a:t>(Projektoversigt / projektstatus) </a:t>
            </a:r>
            <a:br>
              <a:rPr lang="da-DK" sz="1600" dirty="0">
                <a:solidFill>
                  <a:schemeClr val="tx2"/>
                </a:solidFill>
                <a:latin typeface="Calibri Light" panose="020F0302020204030204" pitchFamily="34" charset="0"/>
                <a:ea typeface="Segoe UI Black" panose="020B0A02040204020203" pitchFamily="34" charset="0"/>
                <a:cs typeface="Calibri Light" panose="020F0302020204030204" pitchFamily="34" charset="0"/>
              </a:rPr>
            </a:br>
            <a:br>
              <a:rPr lang="da-DK" sz="1600" dirty="0">
                <a:solidFill>
                  <a:schemeClr val="tx2"/>
                </a:solidFill>
                <a:latin typeface="Calibri Light" panose="020F0302020204030204" pitchFamily="34" charset="0"/>
                <a:ea typeface="Segoe UI Black" panose="020B0A02040204020203" pitchFamily="34" charset="0"/>
                <a:cs typeface="Calibri Light" panose="020F0302020204030204" pitchFamily="34" charset="0"/>
              </a:rPr>
            </a:br>
            <a:r>
              <a:rPr lang="da-DK" sz="1400" dirty="0">
                <a:latin typeface="Calibri Light" panose="020F0302020204030204" pitchFamily="34" charset="0"/>
                <a:ea typeface="Segoe UI Black" panose="020B0A02040204020203" pitchFamily="34" charset="0"/>
                <a:cs typeface="Calibri Light" panose="020F0302020204030204" pitchFamily="34" charset="0"/>
              </a:rPr>
              <a:t>Sæt flueben eller kryds ved dine igangværende projekter.</a:t>
            </a:r>
            <a:br>
              <a:rPr lang="da-DK" sz="1400" dirty="0">
                <a:latin typeface="Calibri Light" panose="020F0302020204030204" pitchFamily="34" charset="0"/>
                <a:ea typeface="Segoe UI Black" panose="020B0A02040204020203" pitchFamily="34" charset="0"/>
                <a:cs typeface="Calibri Light" panose="020F0302020204030204" pitchFamily="34" charset="0"/>
              </a:rPr>
            </a:br>
            <a:r>
              <a:rPr lang="da-DK" sz="1400" b="1" dirty="0">
                <a:latin typeface="Calibri Light" panose="020F0302020204030204" pitchFamily="34" charset="0"/>
                <a:ea typeface="Segoe UI Black" panose="020B0A02040204020203" pitchFamily="34" charset="0"/>
                <a:cs typeface="Calibri Light" panose="020F0302020204030204" pitchFamily="34" charset="0"/>
              </a:rPr>
              <a:t>&gt;</a:t>
            </a:r>
            <a:r>
              <a:rPr lang="da-DK" sz="1400" dirty="0">
                <a:latin typeface="Calibri Light" panose="020F0302020204030204" pitchFamily="34" charset="0"/>
                <a:ea typeface="Segoe UI Black" panose="020B0A02040204020203" pitchFamily="34" charset="0"/>
                <a:cs typeface="Calibri Light" panose="020F0302020204030204" pitchFamily="34" charset="0"/>
              </a:rPr>
              <a:t> Dette gøres ved at klikke på fluebenet eller krydset. </a:t>
            </a:r>
            <a:br>
              <a:rPr lang="da-DK" sz="1400" dirty="0">
                <a:latin typeface="Calibri Light" panose="020F0302020204030204" pitchFamily="34" charset="0"/>
                <a:ea typeface="Segoe UI Black" panose="020B0A02040204020203" pitchFamily="34" charset="0"/>
                <a:cs typeface="Calibri Light" panose="020F0302020204030204" pitchFamily="34" charset="0"/>
              </a:rPr>
            </a:br>
            <a:r>
              <a:rPr lang="da-DK" sz="1400" dirty="0">
                <a:latin typeface="Calibri Light" panose="020F0302020204030204" pitchFamily="34" charset="0"/>
                <a:ea typeface="Segoe UI Black" panose="020B0A02040204020203" pitchFamily="34" charset="0"/>
                <a:cs typeface="Calibri Light" panose="020F0302020204030204" pitchFamily="34" charset="0"/>
              </a:rPr>
              <a:t>Herefter kan du trække det hen i skemaet og placere dem som ønsket. </a:t>
            </a:r>
            <a:br>
              <a:rPr lang="da-DK" sz="1400" dirty="0">
                <a:latin typeface="Calibri Light" panose="020F0302020204030204" pitchFamily="34" charset="0"/>
                <a:ea typeface="Segoe UI Black" panose="020B0A02040204020203" pitchFamily="34" charset="0"/>
                <a:cs typeface="Calibri Light" panose="020F0302020204030204" pitchFamily="34" charset="0"/>
              </a:rPr>
            </a:br>
            <a:r>
              <a:rPr lang="da-DK" sz="1400" b="1" dirty="0">
                <a:latin typeface="Calibri Light" panose="020F0302020204030204" pitchFamily="34" charset="0"/>
                <a:ea typeface="Segoe UI Black" panose="020B0A02040204020203" pitchFamily="34" charset="0"/>
                <a:cs typeface="Calibri Light" panose="020F0302020204030204" pitchFamily="34" charset="0"/>
              </a:rPr>
              <a:t>&gt;</a:t>
            </a:r>
            <a:r>
              <a:rPr lang="da-DK" sz="1400" dirty="0">
                <a:latin typeface="Calibri Light" panose="020F0302020204030204" pitchFamily="34" charset="0"/>
                <a:ea typeface="Segoe UI Black" panose="020B0A02040204020203" pitchFamily="34" charset="0"/>
                <a:cs typeface="Calibri Light" panose="020F0302020204030204" pitchFamily="34" charset="0"/>
              </a:rPr>
              <a:t> Hvis du ønsker flere flueben eller krydser, kan du højreklikke og trykke </a:t>
            </a:r>
            <a:r>
              <a:rPr lang="da-DK" sz="1400" kern="1200" dirty="0">
                <a:solidFill>
                  <a:schemeClr val="tx1"/>
                </a:solidFill>
                <a:latin typeface="Calibri Light" panose="020F0302020204030204" pitchFamily="34" charset="0"/>
                <a:ea typeface="Segoe UI Black" panose="020B0A02040204020203" pitchFamily="34" charset="0"/>
                <a:cs typeface="Calibri Light" panose="020F0302020204030204" pitchFamily="34" charset="0"/>
              </a:rPr>
              <a:t>‘</a:t>
            </a:r>
            <a:r>
              <a:rPr lang="da-DK" sz="1400" b="1" kern="1200" dirty="0">
                <a:solidFill>
                  <a:schemeClr val="tx1"/>
                </a:solidFill>
                <a:latin typeface="Calibri Light" panose="020F0302020204030204" pitchFamily="34" charset="0"/>
                <a:ea typeface="Segoe UI Black" panose="020B0A02040204020203" pitchFamily="34" charset="0"/>
                <a:cs typeface="Calibri Light" panose="020F0302020204030204" pitchFamily="34" charset="0"/>
              </a:rPr>
              <a:t>Kopiér</a:t>
            </a:r>
            <a:r>
              <a:rPr lang="da-DK" sz="1400" kern="1200" dirty="0">
                <a:solidFill>
                  <a:schemeClr val="tx1"/>
                </a:solidFill>
                <a:latin typeface="Calibri Light" panose="020F0302020204030204" pitchFamily="34" charset="0"/>
                <a:ea typeface="Segoe UI Black" panose="020B0A02040204020203" pitchFamily="34" charset="0"/>
                <a:cs typeface="Calibri Light" panose="020F0302020204030204" pitchFamily="34" charset="0"/>
              </a:rPr>
              <a:t>’ </a:t>
            </a:r>
            <a:r>
              <a:rPr lang="da-DK" sz="1400" dirty="0">
                <a:latin typeface="Calibri Light" panose="020F0302020204030204" pitchFamily="34" charset="0"/>
                <a:ea typeface="Segoe UI Black" panose="020B0A02040204020203" pitchFamily="34" charset="0"/>
                <a:cs typeface="Calibri Light" panose="020F0302020204030204" pitchFamily="34" charset="0"/>
              </a:rPr>
              <a:t>og </a:t>
            </a:r>
            <a:r>
              <a:rPr lang="da-DK" sz="1400" kern="1200" dirty="0">
                <a:solidFill>
                  <a:schemeClr val="tx1"/>
                </a:solidFill>
                <a:latin typeface="Calibri Light" panose="020F0302020204030204" pitchFamily="34" charset="0"/>
                <a:ea typeface="Segoe UI Black" panose="020B0A02040204020203" pitchFamily="34" charset="0"/>
                <a:cs typeface="Calibri Light" panose="020F0302020204030204" pitchFamily="34" charset="0"/>
              </a:rPr>
              <a:t>‘</a:t>
            </a:r>
            <a:r>
              <a:rPr lang="da-DK" sz="1400" b="1" kern="1200" dirty="0">
                <a:solidFill>
                  <a:schemeClr val="tx1"/>
                </a:solidFill>
                <a:latin typeface="Calibri Light" panose="020F0302020204030204" pitchFamily="34" charset="0"/>
                <a:ea typeface="Segoe UI Black" panose="020B0A02040204020203" pitchFamily="34" charset="0"/>
                <a:cs typeface="Calibri Light" panose="020F0302020204030204" pitchFamily="34" charset="0"/>
              </a:rPr>
              <a:t>Sæt ind</a:t>
            </a:r>
            <a:r>
              <a:rPr lang="da-DK" sz="1400" kern="1200" dirty="0">
                <a:solidFill>
                  <a:schemeClr val="tx1"/>
                </a:solidFill>
                <a:latin typeface="Calibri Light" panose="020F0302020204030204" pitchFamily="34" charset="0"/>
                <a:ea typeface="Segoe UI Black" panose="020B0A02040204020203" pitchFamily="34" charset="0"/>
                <a:cs typeface="Calibri Light" panose="020F0302020204030204" pitchFamily="34" charset="0"/>
              </a:rPr>
              <a:t>’</a:t>
            </a:r>
            <a:r>
              <a:rPr lang="da-DK" sz="1400" dirty="0">
                <a:latin typeface="Calibri Light" panose="020F0302020204030204" pitchFamily="34" charset="0"/>
                <a:ea typeface="Segoe UI Black" panose="020B0A02040204020203" pitchFamily="34" charset="0"/>
                <a:cs typeface="Calibri Light" panose="020F0302020204030204" pitchFamily="34" charset="0"/>
              </a:rPr>
              <a:t>.</a:t>
            </a:r>
            <a:br>
              <a:rPr lang="da-DK" altLang="da-DK" sz="1400" b="1" dirty="0">
                <a:latin typeface="Segoe UI Black" panose="020B0A02040204020203" pitchFamily="34" charset="0"/>
                <a:ea typeface="Segoe UI Black" panose="020B0A02040204020203" pitchFamily="34" charset="0"/>
                <a:cs typeface="Poppins Light" pitchFamily="2" charset="77"/>
              </a:rPr>
            </a:br>
            <a:endParaRPr lang="da-DK" sz="1400" dirty="0">
              <a:latin typeface="Segoe UI Black" panose="020B0A02040204020203" pitchFamily="34" charset="0"/>
              <a:ea typeface="Segoe UI Black" panose="020B0A02040204020203" pitchFamily="34" charset="0"/>
              <a:cs typeface="Poppins Light" pitchFamily="2" charset="77"/>
            </a:endParaRPr>
          </a:p>
          <a:p>
            <a:pPr>
              <a:lnSpc>
                <a:spcPct val="150000"/>
              </a:lnSpc>
              <a:spcBef>
                <a:spcPts val="600"/>
              </a:spcBef>
            </a:pPr>
            <a:br>
              <a:rPr lang="da-DK" dirty="0">
                <a:latin typeface="Segoe UI Black" panose="020B0A02040204020203" pitchFamily="34" charset="0"/>
                <a:ea typeface="Segoe UI Black" panose="020B0A02040204020203" pitchFamily="34" charset="0"/>
                <a:cs typeface="Poppins Light" pitchFamily="2" charset="77"/>
              </a:rPr>
            </a:br>
            <a:endParaRPr lang="da-DK" dirty="0">
              <a:latin typeface="Segoe UI Black" panose="020B0A02040204020203" pitchFamily="34" charset="0"/>
              <a:ea typeface="Segoe UI Black" panose="020B0A02040204020203" pitchFamily="34" charset="0"/>
              <a:cs typeface="Poppins Light" pitchFamily="2" charset="77"/>
            </a:endParaRPr>
          </a:p>
          <a:p>
            <a:br>
              <a:rPr lang="da-DK" dirty="0">
                <a:latin typeface="Segoe UI Black" panose="020B0A02040204020203" pitchFamily="34" charset="0"/>
                <a:ea typeface="Segoe UI Black" panose="020B0A02040204020203" pitchFamily="34" charset="0"/>
                <a:cs typeface="Poppins Light" pitchFamily="2" charset="77"/>
              </a:rPr>
            </a:br>
            <a:endParaRPr lang="da-DK" dirty="0">
              <a:latin typeface="Segoe UI Black" panose="020B0A02040204020203" pitchFamily="34" charset="0"/>
              <a:ea typeface="Segoe UI Black" panose="020B0A02040204020203" pitchFamily="34" charset="0"/>
              <a:cs typeface="Poppins Light" pitchFamily="2" charset="77"/>
            </a:endParaRPr>
          </a:p>
        </p:txBody>
      </p:sp>
    </p:spTree>
    <p:extLst>
      <p:ext uri="{BB962C8B-B14F-4D97-AF65-F5344CB8AC3E}">
        <p14:creationId xmlns:p14="http://schemas.microsoft.com/office/powerpoint/2010/main" val="15371157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B. Projektstatus">
    <p:spTree>
      <p:nvGrpSpPr>
        <p:cNvPr id="1" name=""/>
        <p:cNvGrpSpPr/>
        <p:nvPr/>
      </p:nvGrpSpPr>
      <p:grpSpPr>
        <a:xfrm>
          <a:off x="0" y="0"/>
          <a:ext cx="0" cy="0"/>
          <a:chOff x="0" y="0"/>
          <a:chExt cx="0" cy="0"/>
        </a:xfrm>
      </p:grpSpPr>
      <p:sp>
        <p:nvSpPr>
          <p:cNvPr id="7" name="Afrundet rektangel 11">
            <a:extLst>
              <a:ext uri="{FF2B5EF4-FFF2-40B4-BE49-F238E27FC236}">
                <a16:creationId xmlns:a16="http://schemas.microsoft.com/office/drawing/2014/main" id="{C5C42FF9-9673-4E08-81A1-49E4D9F81E4A}"/>
              </a:ext>
            </a:extLst>
          </p:cNvPr>
          <p:cNvSpPr/>
          <p:nvPr userDrawn="1"/>
        </p:nvSpPr>
        <p:spPr>
          <a:xfrm flipV="1">
            <a:off x="695325" y="3416562"/>
            <a:ext cx="10801350" cy="199538"/>
          </a:xfrm>
          <a:prstGeom prst="roundRect">
            <a:avLst>
              <a:gd name="adj" fmla="val 50000"/>
            </a:avLst>
          </a:prstGeom>
          <a:solidFill>
            <a:schemeClr val="bg1">
              <a:lumMod val="95000"/>
              <a:alpha val="796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a:latin typeface="Segoe UI Black" panose="020B0A02040204020203" pitchFamily="34" charset="0"/>
              <a:ea typeface="Segoe UI Black" panose="020B0A02040204020203" pitchFamily="34" charset="0"/>
            </a:endParaRPr>
          </a:p>
        </p:txBody>
      </p:sp>
      <p:sp>
        <p:nvSpPr>
          <p:cNvPr id="8" name="Text Placeholder 2">
            <a:extLst>
              <a:ext uri="{FF2B5EF4-FFF2-40B4-BE49-F238E27FC236}">
                <a16:creationId xmlns:a16="http://schemas.microsoft.com/office/drawing/2014/main" id="{611E5D32-3A7F-4148-8A0B-F4B877D6BB6D}"/>
              </a:ext>
            </a:extLst>
          </p:cNvPr>
          <p:cNvSpPr>
            <a:spLocks noGrp="1"/>
          </p:cNvSpPr>
          <p:nvPr>
            <p:ph idx="1" hasCustomPrompt="1"/>
          </p:nvPr>
        </p:nvSpPr>
        <p:spPr>
          <a:xfrm>
            <a:off x="13535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1" i="0">
                <a:solidFill>
                  <a:srgbClr val="001F32"/>
                </a:solidFill>
                <a:latin typeface="Segoe UI Black" panose="020B0A02040204020203" pitchFamily="34" charset="0"/>
                <a:ea typeface="Segoe UI Black" panose="020B0A02040204020203" pitchFamily="34" charset="0"/>
                <a:cs typeface="Poppins SemiBold" pitchFamily="2" charset="77"/>
              </a:defRPr>
            </a:lvl1pPr>
          </a:lstStyle>
          <a:p>
            <a:pPr lvl="0"/>
            <a:r>
              <a:rPr lang="da-DK" noProof="0" dirty="0"/>
              <a:t>Her kan der stå en kort overskrift</a:t>
            </a:r>
          </a:p>
        </p:txBody>
      </p:sp>
      <p:sp>
        <p:nvSpPr>
          <p:cNvPr id="9" name="Text Placeholder 2">
            <a:extLst>
              <a:ext uri="{FF2B5EF4-FFF2-40B4-BE49-F238E27FC236}">
                <a16:creationId xmlns:a16="http://schemas.microsoft.com/office/drawing/2014/main" id="{946DC6A4-BF6D-467D-9039-41C5F8610637}"/>
              </a:ext>
            </a:extLst>
          </p:cNvPr>
          <p:cNvSpPr>
            <a:spLocks noGrp="1"/>
          </p:cNvSpPr>
          <p:nvPr>
            <p:ph idx="10" hasCustomPrompt="1"/>
          </p:nvPr>
        </p:nvSpPr>
        <p:spPr>
          <a:xfrm>
            <a:off x="13535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0" i="0">
                <a:solidFill>
                  <a:srgbClr val="001F32"/>
                </a:solidFill>
                <a:latin typeface="Segoe UI Semilight" panose="020B0402040204020203" pitchFamily="34" charset="0"/>
                <a:ea typeface="Segoe UI Black" panose="020B0A02040204020203" pitchFamily="34" charset="0"/>
                <a:cs typeface="Segoe UI Semilight" panose="020B0402040204020203" pitchFamily="34" charset="0"/>
              </a:defRPr>
            </a:lvl1pPr>
          </a:lstStyle>
          <a:p>
            <a:pPr lvl="0"/>
            <a:r>
              <a:rPr lang="da-DK" noProof="0" dirty="0"/>
              <a:t>Her kan der stå en uddybende tekst</a:t>
            </a:r>
          </a:p>
        </p:txBody>
      </p:sp>
      <p:sp>
        <p:nvSpPr>
          <p:cNvPr id="10" name="Text Placeholder 2">
            <a:extLst>
              <a:ext uri="{FF2B5EF4-FFF2-40B4-BE49-F238E27FC236}">
                <a16:creationId xmlns:a16="http://schemas.microsoft.com/office/drawing/2014/main" id="{03C64FB1-2590-454B-9B58-4549EC9F05B1}"/>
              </a:ext>
            </a:extLst>
          </p:cNvPr>
          <p:cNvSpPr>
            <a:spLocks noGrp="1"/>
          </p:cNvSpPr>
          <p:nvPr>
            <p:ph idx="11" hasCustomPrompt="1"/>
          </p:nvPr>
        </p:nvSpPr>
        <p:spPr>
          <a:xfrm>
            <a:off x="29791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1" i="0">
                <a:solidFill>
                  <a:srgbClr val="001F32"/>
                </a:solidFill>
                <a:latin typeface="Segoe UI Black" panose="020B0A02040204020203" pitchFamily="34" charset="0"/>
                <a:ea typeface="Segoe UI Black" panose="020B0A02040204020203" pitchFamily="34" charset="0"/>
                <a:cs typeface="Poppins SemiBold" pitchFamily="2" charset="77"/>
              </a:defRPr>
            </a:lvl1pPr>
          </a:lstStyle>
          <a:p>
            <a:pPr lvl="0"/>
            <a:r>
              <a:rPr lang="da-DK" noProof="0" dirty="0"/>
              <a:t>Her kan der stå en kort overskrift</a:t>
            </a:r>
          </a:p>
        </p:txBody>
      </p:sp>
      <p:sp>
        <p:nvSpPr>
          <p:cNvPr id="11" name="Text Placeholder 2">
            <a:extLst>
              <a:ext uri="{FF2B5EF4-FFF2-40B4-BE49-F238E27FC236}">
                <a16:creationId xmlns:a16="http://schemas.microsoft.com/office/drawing/2014/main" id="{1252CC1A-4A35-4025-8628-D92B187B0B55}"/>
              </a:ext>
            </a:extLst>
          </p:cNvPr>
          <p:cNvSpPr>
            <a:spLocks noGrp="1"/>
          </p:cNvSpPr>
          <p:nvPr>
            <p:ph idx="12" hasCustomPrompt="1"/>
          </p:nvPr>
        </p:nvSpPr>
        <p:spPr>
          <a:xfrm>
            <a:off x="29791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0" i="0">
                <a:solidFill>
                  <a:srgbClr val="001F32"/>
                </a:solidFill>
                <a:latin typeface="Segoe UI Semilight" panose="020B0402040204020203" pitchFamily="34" charset="0"/>
                <a:ea typeface="Segoe UI Black" panose="020B0A02040204020203" pitchFamily="34" charset="0"/>
                <a:cs typeface="Segoe UI Semilight" panose="020B0402040204020203" pitchFamily="34" charset="0"/>
              </a:defRPr>
            </a:lvl1pPr>
          </a:lstStyle>
          <a:p>
            <a:pPr lvl="0"/>
            <a:r>
              <a:rPr lang="da-DK" noProof="0" dirty="0"/>
              <a:t>Her kan der stå en uddybende tekst</a:t>
            </a:r>
          </a:p>
        </p:txBody>
      </p:sp>
      <p:sp>
        <p:nvSpPr>
          <p:cNvPr id="12" name="Text Placeholder 2">
            <a:extLst>
              <a:ext uri="{FF2B5EF4-FFF2-40B4-BE49-F238E27FC236}">
                <a16:creationId xmlns:a16="http://schemas.microsoft.com/office/drawing/2014/main" id="{229DF20D-0A3A-41CD-9784-5A293293CD6E}"/>
              </a:ext>
            </a:extLst>
          </p:cNvPr>
          <p:cNvSpPr>
            <a:spLocks noGrp="1"/>
          </p:cNvSpPr>
          <p:nvPr>
            <p:ph idx="13" hasCustomPrompt="1"/>
          </p:nvPr>
        </p:nvSpPr>
        <p:spPr>
          <a:xfrm>
            <a:off x="46047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1" i="0">
                <a:solidFill>
                  <a:srgbClr val="001F32"/>
                </a:solidFill>
                <a:latin typeface="Segoe UI Black" panose="020B0A02040204020203" pitchFamily="34" charset="0"/>
                <a:ea typeface="Segoe UI Black" panose="020B0A02040204020203" pitchFamily="34" charset="0"/>
                <a:cs typeface="Poppins SemiBold" pitchFamily="2" charset="77"/>
              </a:defRPr>
            </a:lvl1pPr>
          </a:lstStyle>
          <a:p>
            <a:pPr lvl="0"/>
            <a:r>
              <a:rPr lang="da-DK" noProof="0" dirty="0"/>
              <a:t>Her kan der stå en kort overskrift</a:t>
            </a:r>
          </a:p>
        </p:txBody>
      </p:sp>
      <p:sp>
        <p:nvSpPr>
          <p:cNvPr id="13" name="Text Placeholder 2">
            <a:extLst>
              <a:ext uri="{FF2B5EF4-FFF2-40B4-BE49-F238E27FC236}">
                <a16:creationId xmlns:a16="http://schemas.microsoft.com/office/drawing/2014/main" id="{68A679BD-F529-48D8-ABD9-9EA8FC606C3B}"/>
              </a:ext>
            </a:extLst>
          </p:cNvPr>
          <p:cNvSpPr>
            <a:spLocks noGrp="1"/>
          </p:cNvSpPr>
          <p:nvPr>
            <p:ph idx="14" hasCustomPrompt="1"/>
          </p:nvPr>
        </p:nvSpPr>
        <p:spPr>
          <a:xfrm>
            <a:off x="46047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0" i="0">
                <a:solidFill>
                  <a:srgbClr val="001F32"/>
                </a:solidFill>
                <a:latin typeface="Segoe UI Semilight" panose="020B0402040204020203" pitchFamily="34" charset="0"/>
                <a:ea typeface="Segoe UI Black" panose="020B0A02040204020203" pitchFamily="34" charset="0"/>
                <a:cs typeface="Segoe UI Semilight" panose="020B0402040204020203" pitchFamily="34" charset="0"/>
              </a:defRPr>
            </a:lvl1pPr>
          </a:lstStyle>
          <a:p>
            <a:pPr lvl="0"/>
            <a:r>
              <a:rPr lang="da-DK" noProof="0" dirty="0"/>
              <a:t>Her kan der stå en uddybende tekst</a:t>
            </a:r>
          </a:p>
        </p:txBody>
      </p:sp>
      <p:sp>
        <p:nvSpPr>
          <p:cNvPr id="14" name="Text Placeholder 2">
            <a:extLst>
              <a:ext uri="{FF2B5EF4-FFF2-40B4-BE49-F238E27FC236}">
                <a16:creationId xmlns:a16="http://schemas.microsoft.com/office/drawing/2014/main" id="{E33E3472-E396-44E3-A18E-0ED0D3C2932B}"/>
              </a:ext>
            </a:extLst>
          </p:cNvPr>
          <p:cNvSpPr>
            <a:spLocks noGrp="1"/>
          </p:cNvSpPr>
          <p:nvPr>
            <p:ph idx="15" hasCustomPrompt="1"/>
          </p:nvPr>
        </p:nvSpPr>
        <p:spPr>
          <a:xfrm>
            <a:off x="62303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1" i="0">
                <a:solidFill>
                  <a:srgbClr val="001F32"/>
                </a:solidFill>
                <a:latin typeface="Segoe UI Black" panose="020B0A02040204020203" pitchFamily="34" charset="0"/>
                <a:ea typeface="Segoe UI Black" panose="020B0A02040204020203" pitchFamily="34" charset="0"/>
                <a:cs typeface="Poppins SemiBold" pitchFamily="2" charset="77"/>
              </a:defRPr>
            </a:lvl1pPr>
          </a:lstStyle>
          <a:p>
            <a:pPr lvl="0"/>
            <a:r>
              <a:rPr lang="da-DK" noProof="0" dirty="0"/>
              <a:t>Her kan der stå en kort overskrift</a:t>
            </a:r>
          </a:p>
        </p:txBody>
      </p:sp>
      <p:sp>
        <p:nvSpPr>
          <p:cNvPr id="15" name="Text Placeholder 2">
            <a:extLst>
              <a:ext uri="{FF2B5EF4-FFF2-40B4-BE49-F238E27FC236}">
                <a16:creationId xmlns:a16="http://schemas.microsoft.com/office/drawing/2014/main" id="{8A268223-AEAF-4896-A1CF-B1314001BBE4}"/>
              </a:ext>
            </a:extLst>
          </p:cNvPr>
          <p:cNvSpPr>
            <a:spLocks noGrp="1"/>
          </p:cNvSpPr>
          <p:nvPr>
            <p:ph idx="16" hasCustomPrompt="1"/>
          </p:nvPr>
        </p:nvSpPr>
        <p:spPr>
          <a:xfrm>
            <a:off x="62303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0" i="0">
                <a:solidFill>
                  <a:srgbClr val="001F32"/>
                </a:solidFill>
                <a:latin typeface="Segoe UI Semilight" panose="020B0402040204020203" pitchFamily="34" charset="0"/>
                <a:ea typeface="Segoe UI Black" panose="020B0A02040204020203" pitchFamily="34" charset="0"/>
                <a:cs typeface="Segoe UI Semilight" panose="020B0402040204020203" pitchFamily="34" charset="0"/>
              </a:defRPr>
            </a:lvl1pPr>
          </a:lstStyle>
          <a:p>
            <a:pPr lvl="0"/>
            <a:r>
              <a:rPr lang="da-DK" noProof="0" dirty="0"/>
              <a:t>Her kan der stå en uddybende tekst</a:t>
            </a:r>
          </a:p>
        </p:txBody>
      </p:sp>
      <p:sp>
        <p:nvSpPr>
          <p:cNvPr id="16" name="Text Placeholder 2">
            <a:extLst>
              <a:ext uri="{FF2B5EF4-FFF2-40B4-BE49-F238E27FC236}">
                <a16:creationId xmlns:a16="http://schemas.microsoft.com/office/drawing/2014/main" id="{C600A25B-30B6-4ABA-B289-3E3722D627F4}"/>
              </a:ext>
            </a:extLst>
          </p:cNvPr>
          <p:cNvSpPr>
            <a:spLocks noGrp="1"/>
          </p:cNvSpPr>
          <p:nvPr>
            <p:ph idx="17" hasCustomPrompt="1"/>
          </p:nvPr>
        </p:nvSpPr>
        <p:spPr>
          <a:xfrm>
            <a:off x="78559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1" i="0">
                <a:solidFill>
                  <a:srgbClr val="001F32"/>
                </a:solidFill>
                <a:latin typeface="Segoe UI Black" panose="020B0A02040204020203" pitchFamily="34" charset="0"/>
                <a:ea typeface="Segoe UI Black" panose="020B0A02040204020203" pitchFamily="34" charset="0"/>
                <a:cs typeface="Poppins SemiBold" pitchFamily="2" charset="77"/>
              </a:defRPr>
            </a:lvl1pPr>
          </a:lstStyle>
          <a:p>
            <a:pPr lvl="0"/>
            <a:r>
              <a:rPr lang="da-DK" noProof="0" dirty="0"/>
              <a:t>Her kan der stå en kort overskrift</a:t>
            </a:r>
          </a:p>
        </p:txBody>
      </p:sp>
      <p:sp>
        <p:nvSpPr>
          <p:cNvPr id="17" name="Text Placeholder 2">
            <a:extLst>
              <a:ext uri="{FF2B5EF4-FFF2-40B4-BE49-F238E27FC236}">
                <a16:creationId xmlns:a16="http://schemas.microsoft.com/office/drawing/2014/main" id="{E504D582-9CEE-4B62-8D8E-3CB55E41FE0E}"/>
              </a:ext>
            </a:extLst>
          </p:cNvPr>
          <p:cNvSpPr>
            <a:spLocks noGrp="1"/>
          </p:cNvSpPr>
          <p:nvPr>
            <p:ph idx="18" hasCustomPrompt="1"/>
          </p:nvPr>
        </p:nvSpPr>
        <p:spPr>
          <a:xfrm>
            <a:off x="78559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0" i="0">
                <a:solidFill>
                  <a:srgbClr val="001F32"/>
                </a:solidFill>
                <a:latin typeface="Segoe UI Semilight" panose="020B0402040204020203" pitchFamily="34" charset="0"/>
                <a:ea typeface="Segoe UI Black" panose="020B0A02040204020203" pitchFamily="34" charset="0"/>
                <a:cs typeface="Segoe UI Semilight" panose="020B0402040204020203" pitchFamily="34" charset="0"/>
              </a:defRPr>
            </a:lvl1pPr>
          </a:lstStyle>
          <a:p>
            <a:pPr lvl="0"/>
            <a:r>
              <a:rPr lang="da-DK" noProof="0" dirty="0"/>
              <a:t>Her kan der stå en uddybende tekst</a:t>
            </a:r>
          </a:p>
        </p:txBody>
      </p:sp>
      <p:sp>
        <p:nvSpPr>
          <p:cNvPr id="18" name="Text Placeholder 2">
            <a:extLst>
              <a:ext uri="{FF2B5EF4-FFF2-40B4-BE49-F238E27FC236}">
                <a16:creationId xmlns:a16="http://schemas.microsoft.com/office/drawing/2014/main" id="{F0DA25CD-2F61-4CF2-A1BE-1472C8E1E488}"/>
              </a:ext>
            </a:extLst>
          </p:cNvPr>
          <p:cNvSpPr>
            <a:spLocks noGrp="1"/>
          </p:cNvSpPr>
          <p:nvPr>
            <p:ph idx="19" hasCustomPrompt="1"/>
          </p:nvPr>
        </p:nvSpPr>
        <p:spPr>
          <a:xfrm>
            <a:off x="94815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1" i="0">
                <a:solidFill>
                  <a:srgbClr val="001F32"/>
                </a:solidFill>
                <a:latin typeface="Segoe UI Black" panose="020B0A02040204020203" pitchFamily="34" charset="0"/>
                <a:ea typeface="Segoe UI Black" panose="020B0A02040204020203" pitchFamily="34" charset="0"/>
                <a:cs typeface="Poppins SemiBold" pitchFamily="2" charset="77"/>
              </a:defRPr>
            </a:lvl1pPr>
          </a:lstStyle>
          <a:p>
            <a:pPr lvl="0"/>
            <a:r>
              <a:rPr lang="da-DK" noProof="0" dirty="0"/>
              <a:t>Her kan der stå en kort overskrift</a:t>
            </a:r>
          </a:p>
        </p:txBody>
      </p:sp>
      <p:sp>
        <p:nvSpPr>
          <p:cNvPr id="19" name="Text Placeholder 2">
            <a:extLst>
              <a:ext uri="{FF2B5EF4-FFF2-40B4-BE49-F238E27FC236}">
                <a16:creationId xmlns:a16="http://schemas.microsoft.com/office/drawing/2014/main" id="{1418BE0B-420B-43F4-9635-DAD3619EB861}"/>
              </a:ext>
            </a:extLst>
          </p:cNvPr>
          <p:cNvSpPr>
            <a:spLocks noGrp="1"/>
          </p:cNvSpPr>
          <p:nvPr>
            <p:ph idx="20" hasCustomPrompt="1"/>
          </p:nvPr>
        </p:nvSpPr>
        <p:spPr>
          <a:xfrm>
            <a:off x="94815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0" i="0">
                <a:solidFill>
                  <a:srgbClr val="001F32"/>
                </a:solidFill>
                <a:latin typeface="Segoe UI Semilight" panose="020B0402040204020203" pitchFamily="34" charset="0"/>
                <a:ea typeface="Segoe UI Black" panose="020B0A02040204020203" pitchFamily="34" charset="0"/>
                <a:cs typeface="Segoe UI Semilight" panose="020B0402040204020203" pitchFamily="34" charset="0"/>
              </a:defRPr>
            </a:lvl1pPr>
          </a:lstStyle>
          <a:p>
            <a:pPr lvl="0"/>
            <a:r>
              <a:rPr lang="da-DK" noProof="0" dirty="0"/>
              <a:t>Her kan der stå en uddybende tekst</a:t>
            </a:r>
          </a:p>
        </p:txBody>
      </p:sp>
      <p:sp>
        <p:nvSpPr>
          <p:cNvPr id="20" name="Pladsholder til tekst 4">
            <a:extLst>
              <a:ext uri="{FF2B5EF4-FFF2-40B4-BE49-F238E27FC236}">
                <a16:creationId xmlns:a16="http://schemas.microsoft.com/office/drawing/2014/main" id="{40A8EA75-3349-4C10-BAC5-3D984E0260C9}"/>
              </a:ext>
            </a:extLst>
          </p:cNvPr>
          <p:cNvSpPr txBox="1">
            <a:spLocks/>
          </p:cNvSpPr>
          <p:nvPr userDrawn="1"/>
        </p:nvSpPr>
        <p:spPr>
          <a:xfrm>
            <a:off x="669926" y="3072860"/>
            <a:ext cx="1356309" cy="166987"/>
          </a:xfrm>
          <a:prstGeom prst="rect">
            <a:avLst/>
          </a:prstGeom>
        </p:spPr>
        <p:txBody>
          <a:bodyPr/>
          <a:lstStyle>
            <a:lvl1pPr marL="0" indent="0" algn="ctr" defTabSz="914400" rtl="0" eaLnBrk="1" latinLnBrk="0" hangingPunct="1">
              <a:lnSpc>
                <a:spcPct val="100000"/>
              </a:lnSpc>
              <a:spcBef>
                <a:spcPts val="1000"/>
              </a:spcBef>
              <a:buFont typeface="Arial" panose="020B0604020202020204" pitchFamily="34" charset="0"/>
              <a:buNone/>
              <a:defRPr sz="1000" b="0" i="0" kern="1200">
                <a:solidFill>
                  <a:srgbClr val="052C43"/>
                </a:solidFill>
                <a:latin typeface="Poppins ExtraBold" pitchFamily="2" charset="77"/>
                <a:ea typeface="+mn-ea"/>
                <a:cs typeface="Poppins ExtraBold"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pPr algn="l"/>
            <a:r>
              <a:rPr lang="da-DK" sz="1200" b="1" dirty="0">
                <a:solidFill>
                  <a:srgbClr val="001F32"/>
                </a:solidFill>
                <a:latin typeface="Segoe UI Black" panose="020B0A02040204020203" pitchFamily="34" charset="0"/>
                <a:ea typeface="Segoe UI Black" panose="020B0A02040204020203" pitchFamily="34" charset="0"/>
                <a:cs typeface="Poppins SemiBold" pitchFamily="2" charset="77"/>
              </a:rPr>
              <a:t>Projektstart</a:t>
            </a:r>
          </a:p>
        </p:txBody>
      </p:sp>
      <p:sp>
        <p:nvSpPr>
          <p:cNvPr id="21" name="Pladsholder til tekst 4">
            <a:extLst>
              <a:ext uri="{FF2B5EF4-FFF2-40B4-BE49-F238E27FC236}">
                <a16:creationId xmlns:a16="http://schemas.microsoft.com/office/drawing/2014/main" id="{A4C37574-DD7C-491A-98AD-ED6BC692E821}"/>
              </a:ext>
            </a:extLst>
          </p:cNvPr>
          <p:cNvSpPr txBox="1">
            <a:spLocks/>
          </p:cNvSpPr>
          <p:nvPr userDrawn="1"/>
        </p:nvSpPr>
        <p:spPr>
          <a:xfrm>
            <a:off x="9846360" y="3081915"/>
            <a:ext cx="1675714" cy="166987"/>
          </a:xfrm>
          <a:prstGeom prst="rect">
            <a:avLst/>
          </a:prstGeom>
        </p:spPr>
        <p:txBody>
          <a:bodyPr/>
          <a:lstStyle>
            <a:lvl1pPr marL="0" indent="0" algn="ctr" defTabSz="914400" rtl="0" eaLnBrk="1" latinLnBrk="0" hangingPunct="1">
              <a:lnSpc>
                <a:spcPct val="100000"/>
              </a:lnSpc>
              <a:spcBef>
                <a:spcPts val="1000"/>
              </a:spcBef>
              <a:buFont typeface="Arial" panose="020B0604020202020204" pitchFamily="34" charset="0"/>
              <a:buNone/>
              <a:defRPr sz="1000" b="0" i="0" kern="1200">
                <a:solidFill>
                  <a:srgbClr val="052C43"/>
                </a:solidFill>
                <a:latin typeface="Poppins ExtraBold" pitchFamily="2" charset="77"/>
                <a:ea typeface="+mn-ea"/>
                <a:cs typeface="Poppins ExtraBold"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pPr algn="r"/>
            <a:r>
              <a:rPr lang="da-DK" sz="1200" b="1" dirty="0">
                <a:solidFill>
                  <a:srgbClr val="001F32"/>
                </a:solidFill>
                <a:latin typeface="Segoe UI Black" panose="020B0A02040204020203" pitchFamily="34" charset="0"/>
                <a:ea typeface="Segoe UI Black" panose="020B0A02040204020203" pitchFamily="34" charset="0"/>
                <a:cs typeface="Poppins SemiBold" pitchFamily="2" charset="77"/>
              </a:rPr>
              <a:t>Projektafslutning</a:t>
            </a:r>
          </a:p>
        </p:txBody>
      </p:sp>
      <p:pic>
        <p:nvPicPr>
          <p:cNvPr id="22" name="Billede 21">
            <a:extLst>
              <a:ext uri="{FF2B5EF4-FFF2-40B4-BE49-F238E27FC236}">
                <a16:creationId xmlns:a16="http://schemas.microsoft.com/office/drawing/2014/main" id="{6C219055-0F17-4A05-9197-4F04EE587AFF}"/>
              </a:ext>
            </a:extLst>
          </p:cNvPr>
          <p:cNvPicPr>
            <a:picLocks noChangeAspect="1"/>
          </p:cNvPicPr>
          <p:nvPr userDrawn="1"/>
        </p:nvPicPr>
        <p:blipFill>
          <a:blip r:embed="rId2"/>
          <a:stretch>
            <a:fillRect/>
          </a:stretch>
        </p:blipFill>
        <p:spPr>
          <a:xfrm>
            <a:off x="1732279" y="3174763"/>
            <a:ext cx="162830" cy="92808"/>
          </a:xfrm>
          <a:prstGeom prst="rect">
            <a:avLst/>
          </a:prstGeom>
        </p:spPr>
      </p:pic>
      <p:sp>
        <p:nvSpPr>
          <p:cNvPr id="36" name="Title Placeholder 6">
            <a:extLst>
              <a:ext uri="{FF2B5EF4-FFF2-40B4-BE49-F238E27FC236}">
                <a16:creationId xmlns:a16="http://schemas.microsoft.com/office/drawing/2014/main" id="{B2D9DFE5-9447-4E25-B7B9-55D8A925E1FE}"/>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atin typeface="Segoe UI Black" panose="020B0A02040204020203" pitchFamily="34" charset="0"/>
                <a:ea typeface="Segoe UI Black" panose="020B0A02040204020203" pitchFamily="34" charset="0"/>
              </a:defRPr>
            </a:lvl1pPr>
          </a:lstStyle>
          <a:p>
            <a:r>
              <a:rPr lang="da-DK" dirty="0"/>
              <a:t>Her kan der stå en titel</a:t>
            </a:r>
          </a:p>
        </p:txBody>
      </p:sp>
      <p:sp>
        <p:nvSpPr>
          <p:cNvPr id="2" name="Pladsholder til slidenummer 1">
            <a:extLst>
              <a:ext uri="{FF2B5EF4-FFF2-40B4-BE49-F238E27FC236}">
                <a16:creationId xmlns:a16="http://schemas.microsoft.com/office/drawing/2014/main" id="{410BD669-57D0-F929-5744-0C955ED0BC47}"/>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Segoe UI Black" panose="020B0A02040204020203" pitchFamily="34" charset="0"/>
                <a:ea typeface="Segoe UI Black" panose="020B0A02040204020203" pitchFamily="34" charset="0"/>
                <a:cs typeface="Poppins ExtraBold" pitchFamily="2" charset="77"/>
              </a:defRPr>
            </a:lvl1pPr>
          </a:lstStyle>
          <a:p>
            <a:fld id="{F8D14BDA-C419-F344-9039-0BCDE95FAB14}" type="slidenum">
              <a:rPr lang="da-DK" smtClean="0"/>
              <a:pPr/>
              <a:t>‹nr.›</a:t>
            </a:fld>
            <a:endParaRPr lang="da-DK" dirty="0"/>
          </a:p>
        </p:txBody>
      </p:sp>
      <p:sp>
        <p:nvSpPr>
          <p:cNvPr id="23" name="Rektangel 22">
            <a:extLst>
              <a:ext uri="{FF2B5EF4-FFF2-40B4-BE49-F238E27FC236}">
                <a16:creationId xmlns:a16="http://schemas.microsoft.com/office/drawing/2014/main" id="{02C1BECD-4AF6-4C0E-A902-E596A3DF2261}"/>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4" name="Tekstfelt 23">
            <a:extLst>
              <a:ext uri="{FF2B5EF4-FFF2-40B4-BE49-F238E27FC236}">
                <a16:creationId xmlns:a16="http://schemas.microsoft.com/office/drawing/2014/main" id="{4C0C16B3-E963-49A7-B2CF-84B31E1C9935}"/>
              </a:ext>
            </a:extLst>
          </p:cNvPr>
          <p:cNvSpPr txBox="1"/>
          <p:nvPr userDrawn="1"/>
        </p:nvSpPr>
        <p:spPr>
          <a:xfrm>
            <a:off x="13453366" y="458836"/>
            <a:ext cx="5580592" cy="460126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600"/>
              </a:spcBef>
              <a:spcAft>
                <a:spcPts val="0"/>
              </a:spcAft>
              <a:buClrTx/>
              <a:buSzTx/>
              <a:buFontTx/>
              <a:buNone/>
              <a:tabLst/>
              <a:defRPr/>
            </a:pPr>
            <a:r>
              <a:rPr lang="da-DK" sz="1600" b="1" dirty="0">
                <a:solidFill>
                  <a:schemeClr val="tx2"/>
                </a:solidFill>
                <a:latin typeface="Segoe UI Black" panose="020B0A02040204020203" pitchFamily="34" charset="0"/>
                <a:ea typeface="Segoe UI Black" panose="020B0A02040204020203" pitchFamily="34"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(Projektstatus)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Den mørkeblå linje angiver, hvor langt I er i processen.</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&gt;</a:t>
            </a:r>
            <a:r>
              <a:rPr lang="da-DK" sz="1400" dirty="0">
                <a:latin typeface="Calibri Light" panose="020F0302020204030204" pitchFamily="34" charset="0"/>
                <a:cs typeface="Calibri Light" panose="020F0302020204030204" pitchFamily="34" charset="0"/>
              </a:rPr>
              <a:t> Hvis du ønsker at formindske eller forlænge den mørkeblå linje, skal du klikke på den. Herefter kan du trække i den.</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OBS: Husk at placere det røde ikon der, hvor I er nået til.</a:t>
            </a: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39493700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 Forside: 2 linjer + navn + logo">
    <p:bg>
      <p:bgPr>
        <a:solidFill>
          <a:srgbClr val="D9F0FF"/>
        </a:solidFill>
        <a:effectLst/>
      </p:bgPr>
    </p:bg>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1DCAD00F-1EFE-458A-9828-1C4F223CB7CA}"/>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617049" y="5629760"/>
            <a:ext cx="1867783" cy="652009"/>
          </a:xfrm>
          <a:prstGeom prst="rect">
            <a:avLst/>
          </a:prstGeom>
        </p:spPr>
      </p:pic>
      <p:sp>
        <p:nvSpPr>
          <p:cNvPr id="5" name="Title 1">
            <a:extLst>
              <a:ext uri="{FF2B5EF4-FFF2-40B4-BE49-F238E27FC236}">
                <a16:creationId xmlns:a16="http://schemas.microsoft.com/office/drawing/2014/main" id="{BB1545DA-0BD7-4145-84F2-18945831E3D8}"/>
              </a:ext>
            </a:extLst>
          </p:cNvPr>
          <p:cNvSpPr>
            <a:spLocks noGrp="1"/>
          </p:cNvSpPr>
          <p:nvPr>
            <p:ph type="ctrTitle" hasCustomPrompt="1"/>
          </p:nvPr>
        </p:nvSpPr>
        <p:spPr>
          <a:xfrm>
            <a:off x="698586" y="1808162"/>
            <a:ext cx="7737389" cy="1620837"/>
          </a:xfrm>
        </p:spPr>
        <p:txBody>
          <a:bodyPr anchor="t"/>
          <a:lstStyle>
            <a:lvl1pPr algn="l">
              <a:defRPr sz="6000">
                <a:solidFill>
                  <a:srgbClr val="001D31"/>
                </a:solidFill>
                <a:latin typeface="+mj-lt"/>
                <a:cs typeface="Poppins" panose="00000500000000000000" pitchFamily="2" charset="0"/>
              </a:defRPr>
            </a:lvl1pPr>
          </a:lstStyle>
          <a:p>
            <a:r>
              <a:rPr lang="da-DK" dirty="0"/>
              <a:t>Her kan der stå en titel på to linjer</a:t>
            </a:r>
          </a:p>
        </p:txBody>
      </p:sp>
      <p:sp>
        <p:nvSpPr>
          <p:cNvPr id="13" name="Date_GeneralDate">
            <a:extLst>
              <a:ext uri="{FF2B5EF4-FFF2-40B4-BE49-F238E27FC236}">
                <a16:creationId xmlns:a16="http://schemas.microsoft.com/office/drawing/2014/main" id="{54FB68A8-67DC-4EA6-81CD-8DC82D683798}"/>
              </a:ext>
            </a:extLst>
          </p:cNvPr>
          <p:cNvSpPr>
            <a:spLocks noGrp="1"/>
          </p:cNvSpPr>
          <p:nvPr>
            <p:ph type="dt" sz="half" idx="10"/>
          </p:nvPr>
        </p:nvSpPr>
        <p:spPr>
          <a:xfrm>
            <a:off x="639712" y="4016521"/>
            <a:ext cx="3434847" cy="313519"/>
          </a:xfrm>
          <a:prstGeom prst="rect">
            <a:avLst/>
          </a:prstGeom>
        </p:spPr>
        <p:txBody>
          <a:bodyPr/>
          <a:lstStyle>
            <a:lvl1pPr>
              <a:defRPr lang="en-GB" sz="1400" b="0" i="0" dirty="0">
                <a:solidFill>
                  <a:schemeClr val="tx1"/>
                </a:solidFill>
                <a:latin typeface="Segoe UI Semilight" panose="020B0402040204020203" pitchFamily="34" charset="0"/>
                <a:cs typeface="Segoe UI Semilight" panose="020B0402040204020203" pitchFamily="34" charset="0"/>
              </a:defRPr>
            </a:lvl1pPr>
          </a:lstStyle>
          <a:p>
            <a:fld id="{52EEFF1A-1F6C-407A-8EF1-BFF4ECE3E495}" type="datetime2">
              <a:rPr lang="da-DK" smtClean="0"/>
              <a:pPr/>
              <a:t>16. juni 2026</a:t>
            </a:fld>
            <a:endParaRPr lang="da-DK" dirty="0"/>
          </a:p>
        </p:txBody>
      </p:sp>
      <p:sp>
        <p:nvSpPr>
          <p:cNvPr id="4" name="Pladsholder til tekst 3">
            <a:extLst>
              <a:ext uri="{FF2B5EF4-FFF2-40B4-BE49-F238E27FC236}">
                <a16:creationId xmlns:a16="http://schemas.microsoft.com/office/drawing/2014/main" id="{C57AECC4-8997-4D41-94F7-3910542A7F79}"/>
              </a:ext>
            </a:extLst>
          </p:cNvPr>
          <p:cNvSpPr>
            <a:spLocks noGrp="1"/>
          </p:cNvSpPr>
          <p:nvPr>
            <p:ph type="body" sz="quarter" idx="12" hasCustomPrompt="1"/>
          </p:nvPr>
        </p:nvSpPr>
        <p:spPr>
          <a:xfrm>
            <a:off x="726522" y="3806966"/>
            <a:ext cx="3348037" cy="209555"/>
          </a:xfrm>
        </p:spPr>
        <p:txBody>
          <a:bodyPr/>
          <a:lstStyle>
            <a:lvl1pPr marL="0" indent="0">
              <a:buNone/>
              <a:defRPr sz="1400">
                <a:latin typeface="Segoe UI Semibold" panose="020B0702040204020203" pitchFamily="34" charset="0"/>
                <a:cs typeface="Segoe UI Semibold" panose="020B0702040204020203" pitchFamily="34" charset="0"/>
              </a:defRPr>
            </a:lvl1pPr>
          </a:lstStyle>
          <a:p>
            <a:pPr lvl="0"/>
            <a:r>
              <a:rPr lang="da-DK" dirty="0"/>
              <a:t>Indsæt navn</a:t>
            </a:r>
          </a:p>
        </p:txBody>
      </p:sp>
    </p:spTree>
    <p:extLst>
      <p:ext uri="{BB962C8B-B14F-4D97-AF65-F5344CB8AC3E}">
        <p14:creationId xmlns:p14="http://schemas.microsoft.com/office/powerpoint/2010/main" val="2757177365"/>
      </p:ext>
    </p:extLst>
  </p:cSld>
  <p:clrMapOvr>
    <a:masterClrMapping/>
  </p:clrMapOvr>
  <p:extLst>
    <p:ext uri="{DCECCB84-F9BA-43D5-87BE-67443E8EF086}">
      <p15:sldGuideLst xmlns:p15="http://schemas.microsoft.com/office/powerpoint/2012/main"/>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C. Projektoversigt eller tidsplan">
    <p:spTree>
      <p:nvGrpSpPr>
        <p:cNvPr id="1" name=""/>
        <p:cNvGrpSpPr/>
        <p:nvPr/>
      </p:nvGrpSpPr>
      <p:grpSpPr>
        <a:xfrm>
          <a:off x="0" y="0"/>
          <a:ext cx="0" cy="0"/>
          <a:chOff x="0" y="0"/>
          <a:chExt cx="0" cy="0"/>
        </a:xfrm>
      </p:grpSpPr>
      <p:cxnSp>
        <p:nvCxnSpPr>
          <p:cNvPr id="2" name="Straight Connector 7">
            <a:extLst>
              <a:ext uri="{FF2B5EF4-FFF2-40B4-BE49-F238E27FC236}">
                <a16:creationId xmlns:a16="http://schemas.microsoft.com/office/drawing/2014/main" id="{F888B74E-7F79-448A-876A-33B81B955D35}"/>
              </a:ext>
            </a:extLst>
          </p:cNvPr>
          <p:cNvCxnSpPr>
            <a:cxnSpLocks/>
          </p:cNvCxnSpPr>
          <p:nvPr userDrawn="1"/>
        </p:nvCxnSpPr>
        <p:spPr>
          <a:xfrm>
            <a:off x="706812" y="5772344"/>
            <a:ext cx="10790238" cy="0"/>
          </a:xfrm>
          <a:prstGeom prst="line">
            <a:avLst/>
          </a:prstGeom>
          <a:ln w="47625" cap="rnd" cmpd="sng">
            <a:solidFill>
              <a:srgbClr val="011E32"/>
            </a:solidFill>
            <a:prstDash val="solid"/>
            <a:round/>
          </a:ln>
        </p:spPr>
        <p:style>
          <a:lnRef idx="1">
            <a:schemeClr val="accent1"/>
          </a:lnRef>
          <a:fillRef idx="0">
            <a:schemeClr val="accent1"/>
          </a:fillRef>
          <a:effectRef idx="0">
            <a:schemeClr val="accent1"/>
          </a:effectRef>
          <a:fontRef idx="minor">
            <a:schemeClr val="tx1"/>
          </a:fontRef>
        </p:style>
      </p:cxnSp>
      <p:cxnSp>
        <p:nvCxnSpPr>
          <p:cNvPr id="3" name="Straight Connector 7">
            <a:extLst>
              <a:ext uri="{FF2B5EF4-FFF2-40B4-BE49-F238E27FC236}">
                <a16:creationId xmlns:a16="http://schemas.microsoft.com/office/drawing/2014/main" id="{6F664E9A-2003-47AD-AE06-1E9B5F4DF05E}"/>
              </a:ext>
            </a:extLst>
          </p:cNvPr>
          <p:cNvCxnSpPr>
            <a:cxnSpLocks/>
          </p:cNvCxnSpPr>
          <p:nvPr userDrawn="1"/>
        </p:nvCxnSpPr>
        <p:spPr>
          <a:xfrm>
            <a:off x="706812" y="5238944"/>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cxnSp>
        <p:nvCxnSpPr>
          <p:cNvPr id="4" name="Straight Connector 7">
            <a:extLst>
              <a:ext uri="{FF2B5EF4-FFF2-40B4-BE49-F238E27FC236}">
                <a16:creationId xmlns:a16="http://schemas.microsoft.com/office/drawing/2014/main" id="{5C5961E7-1FC9-42F7-8A3F-BFCC4A70DFED}"/>
              </a:ext>
            </a:extLst>
          </p:cNvPr>
          <p:cNvCxnSpPr>
            <a:cxnSpLocks/>
          </p:cNvCxnSpPr>
          <p:nvPr userDrawn="1"/>
        </p:nvCxnSpPr>
        <p:spPr>
          <a:xfrm>
            <a:off x="706812" y="4720276"/>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cxnSp>
        <p:nvCxnSpPr>
          <p:cNvPr id="5" name="Straight Connector 7">
            <a:extLst>
              <a:ext uri="{FF2B5EF4-FFF2-40B4-BE49-F238E27FC236}">
                <a16:creationId xmlns:a16="http://schemas.microsoft.com/office/drawing/2014/main" id="{265BCE03-FD74-4B44-BA95-9C4EF0B2B920}"/>
              </a:ext>
            </a:extLst>
          </p:cNvPr>
          <p:cNvCxnSpPr>
            <a:cxnSpLocks/>
          </p:cNvCxnSpPr>
          <p:nvPr userDrawn="1"/>
        </p:nvCxnSpPr>
        <p:spPr>
          <a:xfrm>
            <a:off x="706812" y="4181796"/>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cxnSp>
        <p:nvCxnSpPr>
          <p:cNvPr id="6" name="Straight Connector 7">
            <a:extLst>
              <a:ext uri="{FF2B5EF4-FFF2-40B4-BE49-F238E27FC236}">
                <a16:creationId xmlns:a16="http://schemas.microsoft.com/office/drawing/2014/main" id="{F90B6FBE-72DF-472D-B8CF-2F94BBAB0CED}"/>
              </a:ext>
            </a:extLst>
          </p:cNvPr>
          <p:cNvCxnSpPr>
            <a:cxnSpLocks/>
          </p:cNvCxnSpPr>
          <p:nvPr userDrawn="1"/>
        </p:nvCxnSpPr>
        <p:spPr>
          <a:xfrm>
            <a:off x="706812" y="3639188"/>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cxnSp>
        <p:nvCxnSpPr>
          <p:cNvPr id="7" name="Straight Connector 7">
            <a:extLst>
              <a:ext uri="{FF2B5EF4-FFF2-40B4-BE49-F238E27FC236}">
                <a16:creationId xmlns:a16="http://schemas.microsoft.com/office/drawing/2014/main" id="{DB5BDBFA-9D73-4720-BF55-7A629FB459B8}"/>
              </a:ext>
            </a:extLst>
          </p:cNvPr>
          <p:cNvCxnSpPr>
            <a:cxnSpLocks/>
          </p:cNvCxnSpPr>
          <p:nvPr userDrawn="1"/>
        </p:nvCxnSpPr>
        <p:spPr>
          <a:xfrm>
            <a:off x="706812" y="3099438"/>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62F5DF9-5C69-4801-A439-005B6FB911D9}"/>
              </a:ext>
            </a:extLst>
          </p:cNvPr>
          <p:cNvCxnSpPr>
            <a:cxnSpLocks/>
          </p:cNvCxnSpPr>
          <p:nvPr userDrawn="1"/>
        </p:nvCxnSpPr>
        <p:spPr>
          <a:xfrm>
            <a:off x="706812" y="2560958"/>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sp>
        <p:nvSpPr>
          <p:cNvPr id="9" name="Tekstfelt 8">
            <a:extLst>
              <a:ext uri="{FF2B5EF4-FFF2-40B4-BE49-F238E27FC236}">
                <a16:creationId xmlns:a16="http://schemas.microsoft.com/office/drawing/2014/main" id="{56C83B23-8477-4505-BA44-33FAF6733999}"/>
              </a:ext>
            </a:extLst>
          </p:cNvPr>
          <p:cNvSpPr txBox="1"/>
          <p:nvPr userDrawn="1"/>
        </p:nvSpPr>
        <p:spPr>
          <a:xfrm>
            <a:off x="706812" y="5918648"/>
            <a:ext cx="10790238" cy="307777"/>
          </a:xfrm>
          <a:prstGeom prst="rect">
            <a:avLst/>
          </a:prstGeom>
          <a:noFill/>
        </p:spPr>
        <p:txBody>
          <a:bodyPr wrap="square" rtlCol="0">
            <a:spAutoFit/>
          </a:bodyPr>
          <a:lstStyle/>
          <a:p>
            <a:pPr algn="ctr"/>
            <a:r>
              <a:rPr lang="da-DK" sz="1400" b="0" i="0" dirty="0">
                <a:solidFill>
                  <a:srgbClr val="011E32"/>
                </a:solidFill>
                <a:latin typeface="Segoe UI Semilight" panose="020B0402040204020203" pitchFamily="34" charset="0"/>
                <a:ea typeface="Segoe UI Black" panose="020B0A02040204020203" pitchFamily="34" charset="0"/>
                <a:cs typeface="Segoe UI Semilight" panose="020B0402040204020203" pitchFamily="34" charset="0"/>
              </a:rPr>
              <a:t>Jan. 	Feb.	Mar.	Apr.	Maj.	Jun.	Juli	Aug.	Sep.	Okt.	Nov. 	Dec.</a:t>
            </a:r>
          </a:p>
        </p:txBody>
      </p:sp>
      <p:cxnSp>
        <p:nvCxnSpPr>
          <p:cNvPr id="10" name="Straight Connector 7">
            <a:extLst>
              <a:ext uri="{FF2B5EF4-FFF2-40B4-BE49-F238E27FC236}">
                <a16:creationId xmlns:a16="http://schemas.microsoft.com/office/drawing/2014/main" id="{0AE0B6E8-83A4-4605-945E-67885F1ABF61}"/>
              </a:ext>
            </a:extLst>
          </p:cNvPr>
          <p:cNvCxnSpPr>
            <a:cxnSpLocks/>
          </p:cNvCxnSpPr>
          <p:nvPr userDrawn="1"/>
        </p:nvCxnSpPr>
        <p:spPr>
          <a:xfrm>
            <a:off x="709590" y="2101176"/>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sp>
        <p:nvSpPr>
          <p:cNvPr id="17" name="Title Placeholder 6">
            <a:extLst>
              <a:ext uri="{FF2B5EF4-FFF2-40B4-BE49-F238E27FC236}">
                <a16:creationId xmlns:a16="http://schemas.microsoft.com/office/drawing/2014/main" id="{41929476-A7FF-4795-B141-E531F05BFCB0}"/>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atin typeface="Segoe UI Black" panose="020B0A02040204020203" pitchFamily="34" charset="0"/>
                <a:ea typeface="Segoe UI Black" panose="020B0A02040204020203" pitchFamily="34" charset="0"/>
              </a:defRPr>
            </a:lvl1pPr>
          </a:lstStyle>
          <a:p>
            <a:r>
              <a:rPr lang="da-DK" dirty="0"/>
              <a:t>Her kan der stå en titel</a:t>
            </a:r>
          </a:p>
        </p:txBody>
      </p:sp>
      <p:sp>
        <p:nvSpPr>
          <p:cNvPr id="11" name="Pladsholder til slidenummer 1">
            <a:extLst>
              <a:ext uri="{FF2B5EF4-FFF2-40B4-BE49-F238E27FC236}">
                <a16:creationId xmlns:a16="http://schemas.microsoft.com/office/drawing/2014/main" id="{B161C7FD-FF4C-EC12-F2B2-B7E8AD44E1F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Segoe UI Black" panose="020B0A02040204020203" pitchFamily="34" charset="0"/>
                <a:ea typeface="Segoe UI Black" panose="020B0A02040204020203" pitchFamily="34" charset="0"/>
                <a:cs typeface="Poppins ExtraBold" pitchFamily="2" charset="77"/>
              </a:defRPr>
            </a:lvl1pPr>
          </a:lstStyle>
          <a:p>
            <a:fld id="{F8D14BDA-C419-F344-9039-0BCDE95FAB14}" type="slidenum">
              <a:rPr lang="da-DK" smtClean="0"/>
              <a:pPr/>
              <a:t>‹nr.›</a:t>
            </a:fld>
            <a:endParaRPr lang="da-DK" dirty="0"/>
          </a:p>
        </p:txBody>
      </p:sp>
      <p:sp>
        <p:nvSpPr>
          <p:cNvPr id="18" name="Rektangel 17">
            <a:extLst>
              <a:ext uri="{FF2B5EF4-FFF2-40B4-BE49-F238E27FC236}">
                <a16:creationId xmlns:a16="http://schemas.microsoft.com/office/drawing/2014/main" id="{63BA8F3D-1E81-4E6F-8C9B-04869591CE13}"/>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9" name="Tekstfelt 18">
            <a:extLst>
              <a:ext uri="{FF2B5EF4-FFF2-40B4-BE49-F238E27FC236}">
                <a16:creationId xmlns:a16="http://schemas.microsoft.com/office/drawing/2014/main" id="{FE614064-4805-4174-8238-92115502D1E0}"/>
              </a:ext>
            </a:extLst>
          </p:cNvPr>
          <p:cNvSpPr txBox="1"/>
          <p:nvPr userDrawn="1"/>
        </p:nvSpPr>
        <p:spPr>
          <a:xfrm>
            <a:off x="13453366" y="458836"/>
            <a:ext cx="5580592" cy="4924425"/>
          </a:xfrm>
          <a:prstGeom prst="rect">
            <a:avLst/>
          </a:prstGeom>
          <a:noFill/>
        </p:spPr>
        <p:txBody>
          <a:bodyPr wrap="square" rtlCol="0">
            <a:spAutoFit/>
          </a:bodyPr>
          <a:lstStyle/>
          <a:p>
            <a:pPr marL="0" marR="0" lvl="0" indent="0" algn="l" defTabSz="914400" rtl="0" eaLnBrk="1" fontAlgn="auto" latinLnBrk="0" hangingPunct="1">
              <a:lnSpc>
                <a:spcPct val="150000"/>
              </a:lnSpc>
              <a:spcBef>
                <a:spcPts val="600"/>
              </a:spcBef>
              <a:spcAft>
                <a:spcPts val="0"/>
              </a:spcAft>
              <a:buClrTx/>
              <a:buSzTx/>
              <a:buFontTx/>
              <a:buNone/>
              <a:tabLst/>
              <a:defRPr/>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(Projektoversigt / tidsplan)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Dette slide kan enten bruges som en projektoversigt eller tidsplan for hele året. Her kan du skrive forskellige projekter ind i de blå kasser og placere dem som ønsket. </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&gt; </a:t>
            </a:r>
            <a:r>
              <a:rPr lang="da-DK" sz="1400" dirty="0">
                <a:latin typeface="Calibri Light" panose="020F0302020204030204" pitchFamily="34" charset="0"/>
                <a:cs typeface="Calibri Light" panose="020F0302020204030204" pitchFamily="34" charset="0"/>
              </a:rPr>
              <a:t>Hvis du ønsker at ændre i den blå boks, skal du klikke på boksen. Herefter kan du placere boksen som ønsket, gøre den mindre eller redigere i teksten.</a:t>
            </a:r>
            <a:br>
              <a:rPr lang="da-DK" altLang="da-DK" sz="1400" b="1" dirty="0">
                <a:latin typeface="Calibri Light" panose="020F0302020204030204" pitchFamily="34" charset="0"/>
                <a:cs typeface="Calibri Light" panose="020F0302020204030204" pitchFamily="34" charset="0"/>
              </a:rPr>
            </a:br>
            <a:endParaRPr lang="da-DK" sz="1400" dirty="0">
              <a:latin typeface="Calibri Light" panose="020F0302020204030204" pitchFamily="34" charset="0"/>
              <a:cs typeface="Calibri Light" panose="020F0302020204030204" pitchFamily="34" charset="0"/>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327581597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Organisering">
    <p:spTree>
      <p:nvGrpSpPr>
        <p:cNvPr id="1" name=""/>
        <p:cNvGrpSpPr/>
        <p:nvPr/>
      </p:nvGrpSpPr>
      <p:grpSpPr>
        <a:xfrm>
          <a:off x="0" y="0"/>
          <a:ext cx="0" cy="0"/>
          <a:chOff x="0" y="0"/>
          <a:chExt cx="0" cy="0"/>
        </a:xfrm>
      </p:grpSpPr>
      <p:sp>
        <p:nvSpPr>
          <p:cNvPr id="27" name="Højre klammeparentes 26">
            <a:extLst>
              <a:ext uri="{FF2B5EF4-FFF2-40B4-BE49-F238E27FC236}">
                <a16:creationId xmlns:a16="http://schemas.microsoft.com/office/drawing/2014/main" id="{249F7427-D09B-4E74-A940-C283667EEFD4}"/>
              </a:ext>
            </a:extLst>
          </p:cNvPr>
          <p:cNvSpPr/>
          <p:nvPr userDrawn="1"/>
        </p:nvSpPr>
        <p:spPr>
          <a:xfrm rot="10800000">
            <a:off x="4503518" y="1268413"/>
            <a:ext cx="211992" cy="4321173"/>
          </a:xfrm>
          <a:prstGeom prst="rightBrace">
            <a:avLst>
              <a:gd name="adj1" fmla="val 0"/>
              <a:gd name="adj2" fmla="val 49938"/>
            </a:avLst>
          </a:prstGeom>
          <a:ln w="1270" cap="rnd">
            <a:solidFill>
              <a:srgbClr val="000C2B"/>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001F33"/>
              </a:solidFill>
              <a:effectLst/>
              <a:uLnTx/>
              <a:uFillTx/>
              <a:latin typeface="Segoe UI Black" panose="020B0A02040204020203" pitchFamily="34" charset="0"/>
              <a:ea typeface="Segoe UI Black" panose="020B0A02040204020203" pitchFamily="34" charset="0"/>
              <a:cs typeface="+mn-cs"/>
            </a:endParaRPr>
          </a:p>
        </p:txBody>
      </p:sp>
      <p:sp>
        <p:nvSpPr>
          <p:cNvPr id="28" name="Højre klammeparentes 27">
            <a:extLst>
              <a:ext uri="{FF2B5EF4-FFF2-40B4-BE49-F238E27FC236}">
                <a16:creationId xmlns:a16="http://schemas.microsoft.com/office/drawing/2014/main" id="{C7624977-3C68-4057-AB54-5460925FE3EC}"/>
              </a:ext>
            </a:extLst>
          </p:cNvPr>
          <p:cNvSpPr/>
          <p:nvPr userDrawn="1"/>
        </p:nvSpPr>
        <p:spPr>
          <a:xfrm rot="10800000">
            <a:off x="7547653" y="957765"/>
            <a:ext cx="211993" cy="1474930"/>
          </a:xfrm>
          <a:prstGeom prst="rightBrace">
            <a:avLst>
              <a:gd name="adj1" fmla="val 0"/>
              <a:gd name="adj2" fmla="val 49938"/>
            </a:avLst>
          </a:prstGeom>
          <a:ln w="1270" cap="rnd">
            <a:solidFill>
              <a:srgbClr val="000C2B"/>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001F33"/>
              </a:solidFill>
              <a:effectLst/>
              <a:uLnTx/>
              <a:uFillTx/>
              <a:latin typeface="Segoe UI Black" panose="020B0A02040204020203" pitchFamily="34" charset="0"/>
              <a:ea typeface="Segoe UI Black" panose="020B0A02040204020203" pitchFamily="34" charset="0"/>
              <a:cs typeface="+mn-cs"/>
            </a:endParaRPr>
          </a:p>
        </p:txBody>
      </p:sp>
      <p:sp>
        <p:nvSpPr>
          <p:cNvPr id="29" name="Højre klammeparentes 28">
            <a:extLst>
              <a:ext uri="{FF2B5EF4-FFF2-40B4-BE49-F238E27FC236}">
                <a16:creationId xmlns:a16="http://schemas.microsoft.com/office/drawing/2014/main" id="{16E18BCE-9320-4CB4-A1E9-38000785E698}"/>
              </a:ext>
            </a:extLst>
          </p:cNvPr>
          <p:cNvSpPr/>
          <p:nvPr userDrawn="1"/>
        </p:nvSpPr>
        <p:spPr>
          <a:xfrm rot="10800000">
            <a:off x="7547653" y="2690862"/>
            <a:ext cx="211993" cy="1474930"/>
          </a:xfrm>
          <a:prstGeom prst="rightBrace">
            <a:avLst>
              <a:gd name="adj1" fmla="val 0"/>
              <a:gd name="adj2" fmla="val 49938"/>
            </a:avLst>
          </a:prstGeom>
          <a:ln w="1270" cap="rnd">
            <a:solidFill>
              <a:srgbClr val="000C2B"/>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001F33"/>
              </a:solidFill>
              <a:effectLst/>
              <a:uLnTx/>
              <a:uFillTx/>
              <a:latin typeface="Segoe UI Black" panose="020B0A02040204020203" pitchFamily="34" charset="0"/>
              <a:ea typeface="Segoe UI Black" panose="020B0A02040204020203" pitchFamily="34" charset="0"/>
              <a:cs typeface="+mn-cs"/>
            </a:endParaRPr>
          </a:p>
        </p:txBody>
      </p:sp>
      <p:sp>
        <p:nvSpPr>
          <p:cNvPr id="31" name="Højre klammeparentes 30">
            <a:extLst>
              <a:ext uri="{FF2B5EF4-FFF2-40B4-BE49-F238E27FC236}">
                <a16:creationId xmlns:a16="http://schemas.microsoft.com/office/drawing/2014/main" id="{44394649-1AB5-49CF-974C-888DE4222AE5}"/>
              </a:ext>
            </a:extLst>
          </p:cNvPr>
          <p:cNvSpPr/>
          <p:nvPr userDrawn="1"/>
        </p:nvSpPr>
        <p:spPr>
          <a:xfrm rot="10800000">
            <a:off x="7547653" y="4398132"/>
            <a:ext cx="211993" cy="1474930"/>
          </a:xfrm>
          <a:prstGeom prst="rightBrace">
            <a:avLst>
              <a:gd name="adj1" fmla="val 0"/>
              <a:gd name="adj2" fmla="val 49938"/>
            </a:avLst>
          </a:prstGeom>
          <a:ln w="1270" cap="rnd">
            <a:solidFill>
              <a:srgbClr val="000C2B"/>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001F33"/>
              </a:solidFill>
              <a:effectLst/>
              <a:uLnTx/>
              <a:uFillTx/>
              <a:latin typeface="Segoe UI Black" panose="020B0A02040204020203" pitchFamily="34" charset="0"/>
              <a:ea typeface="Segoe UI Black" panose="020B0A02040204020203" pitchFamily="34" charset="0"/>
              <a:cs typeface="+mn-cs"/>
            </a:endParaRPr>
          </a:p>
        </p:txBody>
      </p:sp>
      <p:sp>
        <p:nvSpPr>
          <p:cNvPr id="37" name="Title Placeholder 6">
            <a:extLst>
              <a:ext uri="{FF2B5EF4-FFF2-40B4-BE49-F238E27FC236}">
                <a16:creationId xmlns:a16="http://schemas.microsoft.com/office/drawing/2014/main" id="{B3991A0B-6F5E-4EF4-83D7-010F05C0154A}"/>
              </a:ext>
            </a:extLst>
          </p:cNvPr>
          <p:cNvSpPr>
            <a:spLocks noGrp="1"/>
          </p:cNvSpPr>
          <p:nvPr>
            <p:ph type="title" hasCustomPrompt="1"/>
          </p:nvPr>
        </p:nvSpPr>
        <p:spPr>
          <a:xfrm>
            <a:off x="695325" y="613250"/>
            <a:ext cx="3384550" cy="900000"/>
          </a:xfrm>
          <a:prstGeom prst="rect">
            <a:avLst/>
          </a:prstGeom>
        </p:spPr>
        <p:txBody>
          <a:bodyPr vert="horz" lIns="0" tIns="0" rIns="0" bIns="0" rtlCol="0" anchor="t" anchorCtr="0">
            <a:noAutofit/>
          </a:bodyPr>
          <a:lstStyle>
            <a:lvl1pPr>
              <a:defRPr>
                <a:latin typeface="Segoe UI Black" panose="020B0A02040204020203" pitchFamily="34" charset="0"/>
                <a:ea typeface="Segoe UI Black" panose="020B0A02040204020203" pitchFamily="34" charset="0"/>
              </a:defRPr>
            </a:lvl1pPr>
          </a:lstStyle>
          <a:p>
            <a:r>
              <a:rPr lang="da-DK" dirty="0"/>
              <a:t>Her kan der stå en titel</a:t>
            </a:r>
          </a:p>
        </p:txBody>
      </p:sp>
      <p:sp>
        <p:nvSpPr>
          <p:cNvPr id="2" name="Pladsholder til slidenummer 1">
            <a:extLst>
              <a:ext uri="{FF2B5EF4-FFF2-40B4-BE49-F238E27FC236}">
                <a16:creationId xmlns:a16="http://schemas.microsoft.com/office/drawing/2014/main" id="{4FEDC726-BB6F-25D7-B430-91D843BCAB0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Segoe UI Black" panose="020B0A02040204020203" pitchFamily="34" charset="0"/>
                <a:ea typeface="Segoe UI Black" panose="020B0A02040204020203" pitchFamily="34" charset="0"/>
                <a:cs typeface="Poppins ExtraBold" pitchFamily="2" charset="77"/>
              </a:defRPr>
            </a:lvl1pPr>
          </a:lstStyle>
          <a:p>
            <a:fld id="{F8D14BDA-C419-F344-9039-0BCDE95FAB14}" type="slidenum">
              <a:rPr lang="da-DK" smtClean="0"/>
              <a:pPr/>
              <a:t>‹nr.›</a:t>
            </a:fld>
            <a:endParaRPr lang="da-DK" dirty="0"/>
          </a:p>
        </p:txBody>
      </p:sp>
      <p:sp>
        <p:nvSpPr>
          <p:cNvPr id="10" name="Rektangel 9">
            <a:extLst>
              <a:ext uri="{FF2B5EF4-FFF2-40B4-BE49-F238E27FC236}">
                <a16:creationId xmlns:a16="http://schemas.microsoft.com/office/drawing/2014/main" id="{1A5DD030-6FDA-47F3-BCAD-A198A05625A6}"/>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Tekstfelt 10">
            <a:extLst>
              <a:ext uri="{FF2B5EF4-FFF2-40B4-BE49-F238E27FC236}">
                <a16:creationId xmlns:a16="http://schemas.microsoft.com/office/drawing/2014/main" id="{45B08493-1BB8-42A2-A1FD-87EB1360FBA9}"/>
              </a:ext>
            </a:extLst>
          </p:cNvPr>
          <p:cNvSpPr txBox="1"/>
          <p:nvPr userDrawn="1"/>
        </p:nvSpPr>
        <p:spPr>
          <a:xfrm>
            <a:off x="13453366" y="458836"/>
            <a:ext cx="5580592" cy="4355038"/>
          </a:xfrm>
          <a:prstGeom prst="rect">
            <a:avLst/>
          </a:prstGeom>
          <a:noFill/>
        </p:spPr>
        <p:txBody>
          <a:bodyPr wrap="square" rtlCol="0">
            <a:spAutoFit/>
          </a:bodyPr>
          <a:lstStyle/>
          <a:p>
            <a:pPr marL="0" marR="0" lvl="0" indent="0" algn="l" defTabSz="914400" rtl="0" eaLnBrk="1" fontAlgn="auto" latinLnBrk="0" hangingPunct="1">
              <a:lnSpc>
                <a:spcPct val="150000"/>
              </a:lnSpc>
              <a:spcBef>
                <a:spcPts val="600"/>
              </a:spcBef>
              <a:spcAft>
                <a:spcPts val="0"/>
              </a:spcAft>
              <a:buClrTx/>
              <a:buSzTx/>
              <a:buFontTx/>
              <a:buNone/>
              <a:tabLst/>
              <a:defRPr/>
            </a:pPr>
            <a:r>
              <a:rPr lang="da-DK" sz="1600" b="1" dirty="0">
                <a:solidFill>
                  <a:schemeClr val="tx2"/>
                </a:solidFill>
                <a:latin typeface="Segoe UI Black" panose="020B0A02040204020203" pitchFamily="34" charset="0"/>
                <a:ea typeface="Segoe UI Black" panose="020B0A02040204020203" pitchFamily="34"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(Organisering)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kumimoji="0" lang="da-DK" altLang="da-DK" sz="14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På </a:t>
            </a:r>
            <a:r>
              <a:rPr kumimoji="0" lang="da-DK" altLang="da-DK" sz="1400" b="0" i="0" u="none" strike="noStrike" kern="1200" cap="none" spc="0" normalizeH="0" baseline="0" noProof="0" dirty="0" err="1">
                <a:ln>
                  <a:noFill/>
                </a:ln>
                <a:solidFill>
                  <a:srgbClr val="000000"/>
                </a:solidFill>
                <a:effectLst/>
                <a:uLnTx/>
                <a:uFillTx/>
                <a:latin typeface="Calibri Light" panose="020F0302020204030204" pitchFamily="34" charset="0"/>
                <a:ea typeface="+mn-ea"/>
                <a:cs typeface="Calibri Light" panose="020F0302020204030204" pitchFamily="34" charset="0"/>
              </a:rPr>
              <a:t>slidet</a:t>
            </a:r>
            <a:r>
              <a:rPr kumimoji="0" lang="da-DK" altLang="da-DK" sz="14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 tydeliggøres projektets organisering. </a:t>
            </a:r>
            <a:br>
              <a:rPr kumimoji="0" lang="da-DK" altLang="da-DK" sz="14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br>
            <a:r>
              <a:rPr kumimoji="0" lang="da-DK" altLang="da-DK" sz="14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Ethvert projekt har som minimum en projektejer og en projektleder, mens de resterende roller afhænger af projektets kompleksitet m.m. </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222161793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A. Bagside + logo (mørkeblå)">
    <p:bg>
      <p:bgPr>
        <a:solidFill>
          <a:schemeClr val="tx1"/>
        </a:solidFill>
        <a:effectLst/>
      </p:bgPr>
    </p:bg>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93E58B11-D632-4337-8EB3-F2102D76E080}"/>
              </a:ext>
            </a:extLst>
          </p:cNvPr>
          <p:cNvPicPr>
            <a:picLocks noChangeAspect="1"/>
          </p:cNvPicPr>
          <p:nvPr userDrawn="1"/>
        </p:nvPicPr>
        <p:blipFill>
          <a:blip r:embed="rId2">
            <a:lum bright="70000" contrast="-70000"/>
            <a:extLst>
              <a:ext uri="{28A0092B-C50C-407E-A947-70E740481C1C}">
                <a14:useLocalDpi xmlns:a14="http://schemas.microsoft.com/office/drawing/2010/main" val="0"/>
              </a:ext>
            </a:extLst>
          </a:blip>
          <a:stretch>
            <a:fillRect/>
          </a:stretch>
        </p:blipFill>
        <p:spPr>
          <a:xfrm>
            <a:off x="3775355" y="2179515"/>
            <a:ext cx="4641289" cy="1620188"/>
          </a:xfrm>
          <a:prstGeom prst="rect">
            <a:avLst/>
          </a:prstGeom>
        </p:spPr>
      </p:pic>
    </p:spTree>
    <p:extLst>
      <p:ext uri="{BB962C8B-B14F-4D97-AF65-F5344CB8AC3E}">
        <p14:creationId xmlns:p14="http://schemas.microsoft.com/office/powerpoint/2010/main" val="75703119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B. Bagside + logo (lyseblå)">
    <p:bg>
      <p:bgPr>
        <a:solidFill>
          <a:srgbClr val="D9F0FF"/>
        </a:solidFill>
        <a:effectLst/>
      </p:bgPr>
    </p:bg>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2307AC0F-849D-4449-A0ED-8E4A19DBF6E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75354" y="2163037"/>
            <a:ext cx="4641289" cy="1620190"/>
          </a:xfrm>
          <a:prstGeom prst="rect">
            <a:avLst/>
          </a:prstGeom>
        </p:spPr>
      </p:pic>
    </p:spTree>
    <p:extLst>
      <p:ext uri="{BB962C8B-B14F-4D97-AF65-F5344CB8AC3E}">
        <p14:creationId xmlns:p14="http://schemas.microsoft.com/office/powerpoint/2010/main" val="151607185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C. Bagside + logo (hvi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5DE37CF8-422B-4DCF-AF0F-081D55C14DA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75354" y="2163037"/>
            <a:ext cx="4641289" cy="1620190"/>
          </a:xfrm>
          <a:prstGeom prst="rect">
            <a:avLst/>
          </a:prstGeom>
        </p:spPr>
      </p:pic>
    </p:spTree>
    <p:extLst>
      <p:ext uri="{BB962C8B-B14F-4D97-AF65-F5344CB8AC3E}">
        <p14:creationId xmlns:p14="http://schemas.microsoft.com/office/powerpoint/2010/main" val="60703929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A. Bagside + krone (mørkeblå)">
    <p:bg>
      <p:bgPr>
        <a:solidFill>
          <a:schemeClr val="tx1"/>
        </a:solidFill>
        <a:effectLst/>
      </p:bgPr>
    </p:bg>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828F293E-E83C-F086-274F-04C892A974B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78210" y="1881155"/>
            <a:ext cx="3045333" cy="2693948"/>
          </a:xfrm>
          <a:prstGeom prst="rect">
            <a:avLst/>
          </a:prstGeom>
        </p:spPr>
      </p:pic>
    </p:spTree>
    <p:extLst>
      <p:ext uri="{BB962C8B-B14F-4D97-AF65-F5344CB8AC3E}">
        <p14:creationId xmlns:p14="http://schemas.microsoft.com/office/powerpoint/2010/main" val="81828127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B. Bagside + krone (lyseblå)">
    <p:bg>
      <p:bgPr>
        <a:solidFill>
          <a:srgbClr val="D9F0FF"/>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8FBF7CDE-101C-441F-A1C1-449B3A41213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632442" y="1952174"/>
            <a:ext cx="2927117" cy="2580397"/>
          </a:xfrm>
          <a:prstGeom prst="rect">
            <a:avLst/>
          </a:prstGeom>
        </p:spPr>
      </p:pic>
    </p:spTree>
    <p:extLst>
      <p:ext uri="{BB962C8B-B14F-4D97-AF65-F5344CB8AC3E}">
        <p14:creationId xmlns:p14="http://schemas.microsoft.com/office/powerpoint/2010/main" val="238866582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C. Bagside + krone (hvid 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2F8F09FA-298F-DB4D-893E-0A67C6EE63A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632442" y="1952174"/>
            <a:ext cx="2927117" cy="2580397"/>
          </a:xfrm>
          <a:prstGeom prst="rect">
            <a:avLst/>
          </a:prstGeom>
        </p:spPr>
      </p:pic>
    </p:spTree>
    <p:extLst>
      <p:ext uri="{BB962C8B-B14F-4D97-AF65-F5344CB8AC3E}">
        <p14:creationId xmlns:p14="http://schemas.microsoft.com/office/powerpoint/2010/main" val="414674208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Partilogoer">
    <p:spTree>
      <p:nvGrpSpPr>
        <p:cNvPr id="1" name=""/>
        <p:cNvGrpSpPr/>
        <p:nvPr/>
      </p:nvGrpSpPr>
      <p:grpSpPr>
        <a:xfrm>
          <a:off x="0" y="0"/>
          <a:ext cx="0" cy="0"/>
          <a:chOff x="0" y="0"/>
          <a:chExt cx="0" cy="0"/>
        </a:xfrm>
      </p:grpSpPr>
      <p:pic>
        <p:nvPicPr>
          <p:cNvPr id="4" name="Billede 3">
            <a:extLst>
              <a:ext uri="{FF2B5EF4-FFF2-40B4-BE49-F238E27FC236}">
                <a16:creationId xmlns:a16="http://schemas.microsoft.com/office/drawing/2014/main" id="{6B962928-CBF7-4DDD-A469-E76C880EA5A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26554" y="2838204"/>
            <a:ext cx="1190503" cy="1134621"/>
          </a:xfrm>
          <a:prstGeom prst="rect">
            <a:avLst/>
          </a:prstGeom>
        </p:spPr>
      </p:pic>
      <p:pic>
        <p:nvPicPr>
          <p:cNvPr id="5" name="Billede 4" descr="Et billede, der indeholder tekst, clipart&#10;&#10;Automatisk genereret beskrivelse">
            <a:extLst>
              <a:ext uri="{FF2B5EF4-FFF2-40B4-BE49-F238E27FC236}">
                <a16:creationId xmlns:a16="http://schemas.microsoft.com/office/drawing/2014/main" id="{FA9EECBB-4DF2-494E-AD18-37A4A5285053}"/>
              </a:ext>
            </a:extLst>
          </p:cNvPr>
          <p:cNvPicPr>
            <a:picLocks noChangeAspect="1"/>
          </p:cNvPicPr>
          <p:nvPr userDrawn="1"/>
        </p:nvPicPr>
        <p:blipFill>
          <a:blip r:embed="rId3"/>
          <a:stretch>
            <a:fillRect/>
          </a:stretch>
        </p:blipFill>
        <p:spPr>
          <a:xfrm>
            <a:off x="3693535" y="1686999"/>
            <a:ext cx="988016" cy="1005051"/>
          </a:xfrm>
          <a:prstGeom prst="rect">
            <a:avLst/>
          </a:prstGeom>
        </p:spPr>
      </p:pic>
      <p:pic>
        <p:nvPicPr>
          <p:cNvPr id="6" name="Billede 5" descr="Et billede, der indeholder tekst, skilt, vektorgrafik&#10;&#10;Automatisk genereret beskrivelse">
            <a:extLst>
              <a:ext uri="{FF2B5EF4-FFF2-40B4-BE49-F238E27FC236}">
                <a16:creationId xmlns:a16="http://schemas.microsoft.com/office/drawing/2014/main" id="{07F83840-5FF8-451A-B645-E333C8379460}"/>
              </a:ext>
            </a:extLst>
          </p:cNvPr>
          <p:cNvPicPr>
            <a:picLocks noChangeAspect="1"/>
          </p:cNvPicPr>
          <p:nvPr userDrawn="1"/>
        </p:nvPicPr>
        <p:blipFill>
          <a:blip r:embed="rId4"/>
          <a:stretch>
            <a:fillRect/>
          </a:stretch>
        </p:blipFill>
        <p:spPr>
          <a:xfrm>
            <a:off x="3601557" y="2885494"/>
            <a:ext cx="1171972" cy="1040040"/>
          </a:xfrm>
          <a:prstGeom prst="rect">
            <a:avLst/>
          </a:prstGeom>
        </p:spPr>
      </p:pic>
      <p:pic>
        <p:nvPicPr>
          <p:cNvPr id="7" name="Billede 6" descr="Et billede, der indeholder tekst, skilt, vektorgrafik&#10;&#10;Automatisk genereret beskrivelse">
            <a:extLst>
              <a:ext uri="{FF2B5EF4-FFF2-40B4-BE49-F238E27FC236}">
                <a16:creationId xmlns:a16="http://schemas.microsoft.com/office/drawing/2014/main" id="{34ED3E3E-C7E3-4A00-85B0-6C1109F94402}"/>
              </a:ext>
            </a:extLst>
          </p:cNvPr>
          <p:cNvPicPr>
            <a:picLocks noChangeAspect="1"/>
          </p:cNvPicPr>
          <p:nvPr userDrawn="1"/>
        </p:nvPicPr>
        <p:blipFill>
          <a:blip r:embed="rId5"/>
          <a:stretch>
            <a:fillRect/>
          </a:stretch>
        </p:blipFill>
        <p:spPr>
          <a:xfrm>
            <a:off x="2207346" y="1686999"/>
            <a:ext cx="1061977" cy="1005051"/>
          </a:xfrm>
          <a:prstGeom prst="rect">
            <a:avLst/>
          </a:prstGeom>
        </p:spPr>
      </p:pic>
      <p:grpSp>
        <p:nvGrpSpPr>
          <p:cNvPr id="8" name="Gruppe 7">
            <a:extLst>
              <a:ext uri="{FF2B5EF4-FFF2-40B4-BE49-F238E27FC236}">
                <a16:creationId xmlns:a16="http://schemas.microsoft.com/office/drawing/2014/main" id="{9665DADB-EE74-463D-A613-C2CD73781BFF}"/>
              </a:ext>
            </a:extLst>
          </p:cNvPr>
          <p:cNvGrpSpPr/>
          <p:nvPr userDrawn="1"/>
        </p:nvGrpSpPr>
        <p:grpSpPr>
          <a:xfrm>
            <a:off x="5111318" y="2973322"/>
            <a:ext cx="879167" cy="864384"/>
            <a:chOff x="5226346" y="3429000"/>
            <a:chExt cx="4352036" cy="4278857"/>
          </a:xfrm>
        </p:grpSpPr>
        <p:pic>
          <p:nvPicPr>
            <p:cNvPr id="9" name="Billede 8">
              <a:extLst>
                <a:ext uri="{FF2B5EF4-FFF2-40B4-BE49-F238E27FC236}">
                  <a16:creationId xmlns:a16="http://schemas.microsoft.com/office/drawing/2014/main" id="{D67599B9-B626-4DD3-A102-F6C9C5E88099}"/>
                </a:ext>
              </a:extLst>
            </p:cNvPr>
            <p:cNvPicPr>
              <a:picLocks noChangeAspect="1"/>
            </p:cNvPicPr>
            <p:nvPr/>
          </p:nvPicPr>
          <p:blipFill>
            <a:blip r:embed="rId6"/>
            <a:stretch>
              <a:fillRect/>
            </a:stretch>
          </p:blipFill>
          <p:spPr>
            <a:xfrm>
              <a:off x="7099821" y="4532460"/>
              <a:ext cx="1619498" cy="1619498"/>
            </a:xfrm>
            <a:prstGeom prst="rect">
              <a:avLst/>
            </a:prstGeom>
          </p:spPr>
        </p:pic>
        <p:sp>
          <p:nvSpPr>
            <p:cNvPr id="10" name="Rektangel 9">
              <a:extLst>
                <a:ext uri="{FF2B5EF4-FFF2-40B4-BE49-F238E27FC236}">
                  <a16:creationId xmlns:a16="http://schemas.microsoft.com/office/drawing/2014/main" id="{3509CCB4-129C-4BFD-A927-1FC225117DAF}"/>
                </a:ext>
              </a:extLst>
            </p:cNvPr>
            <p:cNvSpPr/>
            <p:nvPr/>
          </p:nvSpPr>
          <p:spPr>
            <a:xfrm>
              <a:off x="5991326" y="4022095"/>
              <a:ext cx="2727993" cy="302177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a:extLst>
                <a:ext uri="{FF2B5EF4-FFF2-40B4-BE49-F238E27FC236}">
                  <a16:creationId xmlns:a16="http://schemas.microsoft.com/office/drawing/2014/main" id="{35519431-6D8E-40B2-91B7-446A8C9F51E9}"/>
                </a:ext>
              </a:extLst>
            </p:cNvPr>
            <p:cNvPicPr>
              <a:picLocks noChangeAspect="1"/>
            </p:cNvPicPr>
            <p:nvPr/>
          </p:nvPicPr>
          <p:blipFill rotWithShape="1">
            <a:blip r:embed="rId7"/>
            <a:srcRect l="12123" r="12230" b="25625"/>
            <a:stretch/>
          </p:blipFill>
          <p:spPr>
            <a:xfrm>
              <a:off x="5226346" y="3429000"/>
              <a:ext cx="4352036" cy="4278857"/>
            </a:xfrm>
            <a:prstGeom prst="rect">
              <a:avLst/>
            </a:prstGeom>
          </p:spPr>
        </p:pic>
      </p:grpSp>
      <p:grpSp>
        <p:nvGrpSpPr>
          <p:cNvPr id="12" name="Gruppe 11">
            <a:extLst>
              <a:ext uri="{FF2B5EF4-FFF2-40B4-BE49-F238E27FC236}">
                <a16:creationId xmlns:a16="http://schemas.microsoft.com/office/drawing/2014/main" id="{ABF30486-0580-4FDB-8BAC-120945B3A092}"/>
              </a:ext>
            </a:extLst>
          </p:cNvPr>
          <p:cNvGrpSpPr/>
          <p:nvPr userDrawn="1"/>
        </p:nvGrpSpPr>
        <p:grpSpPr>
          <a:xfrm>
            <a:off x="5056893" y="1704034"/>
            <a:ext cx="988016" cy="988017"/>
            <a:chOff x="821377" y="996402"/>
            <a:chExt cx="1887466" cy="1887466"/>
          </a:xfrm>
        </p:grpSpPr>
        <p:sp>
          <p:nvSpPr>
            <p:cNvPr id="13" name="Ellipse 12">
              <a:extLst>
                <a:ext uri="{FF2B5EF4-FFF2-40B4-BE49-F238E27FC236}">
                  <a16:creationId xmlns:a16="http://schemas.microsoft.com/office/drawing/2014/main" id="{8F2CA347-F18F-49E3-87B3-8627D6451619}"/>
                </a:ext>
              </a:extLst>
            </p:cNvPr>
            <p:cNvSpPr/>
            <p:nvPr/>
          </p:nvSpPr>
          <p:spPr>
            <a:xfrm>
              <a:off x="821377" y="996402"/>
              <a:ext cx="1887466" cy="188746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4" name="Billede 13">
              <a:extLst>
                <a:ext uri="{FF2B5EF4-FFF2-40B4-BE49-F238E27FC236}">
                  <a16:creationId xmlns:a16="http://schemas.microsoft.com/office/drawing/2014/main" id="{73C2EC17-025B-45C3-B7B8-3C27E30E57BD}"/>
                </a:ext>
              </a:extLst>
            </p:cNvPr>
            <p:cNvPicPr>
              <a:picLocks noChangeAspect="1"/>
            </p:cNvPicPr>
            <p:nvPr/>
          </p:nvPicPr>
          <p:blipFill>
            <a:blip r:embed="rId8"/>
            <a:stretch>
              <a:fillRect/>
            </a:stretch>
          </p:blipFill>
          <p:spPr>
            <a:xfrm>
              <a:off x="821377" y="1006164"/>
              <a:ext cx="1877704" cy="1877704"/>
            </a:xfrm>
            <a:prstGeom prst="rect">
              <a:avLst/>
            </a:prstGeom>
          </p:spPr>
        </p:pic>
      </p:grpSp>
      <p:pic>
        <p:nvPicPr>
          <p:cNvPr id="15" name="Billede 14">
            <a:extLst>
              <a:ext uri="{FF2B5EF4-FFF2-40B4-BE49-F238E27FC236}">
                <a16:creationId xmlns:a16="http://schemas.microsoft.com/office/drawing/2014/main" id="{92CBC6FC-8090-4F74-B47B-97737EF7AFDD}"/>
              </a:ext>
            </a:extLst>
          </p:cNvPr>
          <p:cNvPicPr>
            <a:picLocks noChangeAspect="1"/>
          </p:cNvPicPr>
          <p:nvPr userDrawn="1"/>
        </p:nvPicPr>
        <p:blipFill>
          <a:blip r:embed="rId9"/>
          <a:stretch>
            <a:fillRect/>
          </a:stretch>
        </p:blipFill>
        <p:spPr>
          <a:xfrm>
            <a:off x="1908802" y="4000592"/>
            <a:ext cx="1659065" cy="1170410"/>
          </a:xfrm>
          <a:prstGeom prst="rect">
            <a:avLst/>
          </a:prstGeom>
        </p:spPr>
      </p:pic>
      <p:pic>
        <p:nvPicPr>
          <p:cNvPr id="16" name="Billede 15">
            <a:extLst>
              <a:ext uri="{FF2B5EF4-FFF2-40B4-BE49-F238E27FC236}">
                <a16:creationId xmlns:a16="http://schemas.microsoft.com/office/drawing/2014/main" id="{0E63D130-6D61-48C9-B339-22C3A6AEADA6}"/>
              </a:ext>
            </a:extLst>
          </p:cNvPr>
          <p:cNvPicPr>
            <a:picLocks noChangeAspect="1"/>
          </p:cNvPicPr>
          <p:nvPr userDrawn="1"/>
        </p:nvPicPr>
        <p:blipFill>
          <a:blip r:embed="rId10"/>
          <a:stretch>
            <a:fillRect/>
          </a:stretch>
        </p:blipFill>
        <p:spPr>
          <a:xfrm>
            <a:off x="8781559" y="1692039"/>
            <a:ext cx="1501639" cy="1061159"/>
          </a:xfrm>
          <a:prstGeom prst="rect">
            <a:avLst/>
          </a:prstGeom>
        </p:spPr>
      </p:pic>
      <p:pic>
        <p:nvPicPr>
          <p:cNvPr id="17" name="Grafik 16">
            <a:extLst>
              <a:ext uri="{FF2B5EF4-FFF2-40B4-BE49-F238E27FC236}">
                <a16:creationId xmlns:a16="http://schemas.microsoft.com/office/drawing/2014/main" id="{3273BB4B-B040-4B04-9EE5-7D1187842986}"/>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6386600" y="4114075"/>
            <a:ext cx="1070411" cy="947229"/>
          </a:xfrm>
          <a:prstGeom prst="rect">
            <a:avLst/>
          </a:prstGeom>
        </p:spPr>
      </p:pic>
      <p:sp>
        <p:nvSpPr>
          <p:cNvPr id="18" name="Tekstfelt 17">
            <a:extLst>
              <a:ext uri="{FF2B5EF4-FFF2-40B4-BE49-F238E27FC236}">
                <a16:creationId xmlns:a16="http://schemas.microsoft.com/office/drawing/2014/main" id="{CEAF154F-9795-455B-8446-7DF4DF4EFBC2}"/>
              </a:ext>
            </a:extLst>
          </p:cNvPr>
          <p:cNvSpPr txBox="1"/>
          <p:nvPr userDrawn="1"/>
        </p:nvSpPr>
        <p:spPr>
          <a:xfrm>
            <a:off x="7517807" y="4045641"/>
            <a:ext cx="1659065" cy="1015663"/>
          </a:xfrm>
          <a:prstGeom prst="rect">
            <a:avLst/>
          </a:prstGeom>
          <a:noFill/>
        </p:spPr>
        <p:txBody>
          <a:bodyPr wrap="square" rtlCol="0">
            <a:spAutoFit/>
          </a:bodyPr>
          <a:lstStyle/>
          <a:p>
            <a:pPr algn="ctr"/>
            <a:r>
              <a:rPr lang="da-DK" sz="6000" b="1" dirty="0">
                <a:latin typeface="Arial Narrow" panose="020B0604020202020204" pitchFamily="34" charset="0"/>
                <a:cs typeface="Arial Narrow" panose="020B0604020202020204" pitchFamily="34" charset="0"/>
              </a:rPr>
              <a:t>UFG</a:t>
            </a:r>
          </a:p>
        </p:txBody>
      </p:sp>
      <p:grpSp>
        <p:nvGrpSpPr>
          <p:cNvPr id="19" name="Gruppe 18">
            <a:extLst>
              <a:ext uri="{FF2B5EF4-FFF2-40B4-BE49-F238E27FC236}">
                <a16:creationId xmlns:a16="http://schemas.microsoft.com/office/drawing/2014/main" id="{F0A2E0BC-666E-4FA9-BA7D-3D755374F284}"/>
              </a:ext>
            </a:extLst>
          </p:cNvPr>
          <p:cNvGrpSpPr/>
          <p:nvPr userDrawn="1"/>
        </p:nvGrpSpPr>
        <p:grpSpPr>
          <a:xfrm>
            <a:off x="2212900" y="2880080"/>
            <a:ext cx="1050868" cy="1050869"/>
            <a:chOff x="1878898" y="2480122"/>
            <a:chExt cx="1693326" cy="1693326"/>
          </a:xfrm>
        </p:grpSpPr>
        <p:sp>
          <p:nvSpPr>
            <p:cNvPr id="20" name="Ellipse 19">
              <a:extLst>
                <a:ext uri="{FF2B5EF4-FFF2-40B4-BE49-F238E27FC236}">
                  <a16:creationId xmlns:a16="http://schemas.microsoft.com/office/drawing/2014/main" id="{F2E20F7C-5A5C-48E0-8F41-E91077735851}"/>
                </a:ext>
              </a:extLst>
            </p:cNvPr>
            <p:cNvSpPr/>
            <p:nvPr/>
          </p:nvSpPr>
          <p:spPr>
            <a:xfrm>
              <a:off x="1878898" y="2480122"/>
              <a:ext cx="1693326" cy="1693326"/>
            </a:xfrm>
            <a:prstGeom prst="ellipse">
              <a:avLst/>
            </a:prstGeom>
            <a:solidFill>
              <a:srgbClr val="D00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21" name="Billede 20">
              <a:extLst>
                <a:ext uri="{FF2B5EF4-FFF2-40B4-BE49-F238E27FC236}">
                  <a16:creationId xmlns:a16="http://schemas.microsoft.com/office/drawing/2014/main" id="{8D594216-6142-45AC-ACBE-7C561978218C}"/>
                </a:ext>
              </a:extLst>
            </p:cNvPr>
            <p:cNvPicPr>
              <a:picLocks noChangeAspect="1"/>
            </p:cNvPicPr>
            <p:nvPr/>
          </p:nvPicPr>
          <p:blipFill rotWithShape="1">
            <a:blip r:embed="rId13"/>
            <a:srcRect l="30319" t="16633" r="33520" b="19181"/>
            <a:stretch/>
          </p:blipFill>
          <p:spPr>
            <a:xfrm>
              <a:off x="2175763" y="2753540"/>
              <a:ext cx="1099596" cy="1122744"/>
            </a:xfrm>
            <a:prstGeom prst="rect">
              <a:avLst/>
            </a:prstGeom>
          </p:spPr>
        </p:pic>
      </p:grpSp>
      <p:grpSp>
        <p:nvGrpSpPr>
          <p:cNvPr id="22" name="Gruppe 21">
            <a:extLst>
              <a:ext uri="{FF2B5EF4-FFF2-40B4-BE49-F238E27FC236}">
                <a16:creationId xmlns:a16="http://schemas.microsoft.com/office/drawing/2014/main" id="{5192B314-FCDD-4437-A207-AD004E8A2EFE}"/>
              </a:ext>
            </a:extLst>
          </p:cNvPr>
          <p:cNvGrpSpPr/>
          <p:nvPr userDrawn="1"/>
        </p:nvGrpSpPr>
        <p:grpSpPr>
          <a:xfrm>
            <a:off x="7776509" y="2902988"/>
            <a:ext cx="1005050" cy="1005052"/>
            <a:chOff x="7926169" y="2396294"/>
            <a:chExt cx="1693325" cy="1693327"/>
          </a:xfrm>
        </p:grpSpPr>
        <p:sp>
          <p:nvSpPr>
            <p:cNvPr id="23" name="Ellipse 22">
              <a:extLst>
                <a:ext uri="{FF2B5EF4-FFF2-40B4-BE49-F238E27FC236}">
                  <a16:creationId xmlns:a16="http://schemas.microsoft.com/office/drawing/2014/main" id="{43942B94-8D54-4C2F-901F-F54ABF89F860}"/>
                </a:ext>
              </a:extLst>
            </p:cNvPr>
            <p:cNvSpPr/>
            <p:nvPr/>
          </p:nvSpPr>
          <p:spPr>
            <a:xfrm>
              <a:off x="7926169" y="2396294"/>
              <a:ext cx="1693325" cy="1693327"/>
            </a:xfrm>
            <a:prstGeom prst="ellipse">
              <a:avLst/>
            </a:prstGeom>
            <a:solidFill>
              <a:srgbClr val="F2E4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24" name="Billede 23">
              <a:extLst>
                <a:ext uri="{FF2B5EF4-FFF2-40B4-BE49-F238E27FC236}">
                  <a16:creationId xmlns:a16="http://schemas.microsoft.com/office/drawing/2014/main" id="{43F6BBE2-2CD3-4851-BE90-2F5D9EBE4819}"/>
                </a:ext>
              </a:extLst>
            </p:cNvPr>
            <p:cNvPicPr>
              <a:picLocks noChangeAspect="1"/>
            </p:cNvPicPr>
            <p:nvPr/>
          </p:nvPicPr>
          <p:blipFill rotWithShape="1">
            <a:blip r:embed="rId14"/>
            <a:srcRect l="12488" t="28178" r="14708" b="28139"/>
            <a:stretch/>
          </p:blipFill>
          <p:spPr>
            <a:xfrm>
              <a:off x="8223034" y="2913081"/>
              <a:ext cx="1099595" cy="659757"/>
            </a:xfrm>
            <a:prstGeom prst="rect">
              <a:avLst/>
            </a:prstGeom>
          </p:spPr>
        </p:pic>
      </p:grpSp>
      <p:pic>
        <p:nvPicPr>
          <p:cNvPr id="25" name="Billede 24">
            <a:extLst>
              <a:ext uri="{FF2B5EF4-FFF2-40B4-BE49-F238E27FC236}">
                <a16:creationId xmlns:a16="http://schemas.microsoft.com/office/drawing/2014/main" id="{73543E90-9F2B-4FF4-918A-AE64B4065C2C}"/>
              </a:ext>
            </a:extLst>
          </p:cNvPr>
          <p:cNvPicPr>
            <a:picLocks noChangeAspect="1"/>
          </p:cNvPicPr>
          <p:nvPr userDrawn="1"/>
        </p:nvPicPr>
        <p:blipFill>
          <a:blip r:embed="rId6"/>
          <a:stretch>
            <a:fillRect/>
          </a:stretch>
        </p:blipFill>
        <p:spPr>
          <a:xfrm>
            <a:off x="3662109" y="4067568"/>
            <a:ext cx="1050868" cy="1050869"/>
          </a:xfrm>
          <a:prstGeom prst="rect">
            <a:avLst/>
          </a:prstGeom>
        </p:spPr>
      </p:pic>
      <p:pic>
        <p:nvPicPr>
          <p:cNvPr id="26" name="Billede 25">
            <a:extLst>
              <a:ext uri="{FF2B5EF4-FFF2-40B4-BE49-F238E27FC236}">
                <a16:creationId xmlns:a16="http://schemas.microsoft.com/office/drawing/2014/main" id="{502A96AF-B4CC-4857-A91B-F36CFBEF328E}"/>
              </a:ext>
            </a:extLst>
          </p:cNvPr>
          <p:cNvPicPr>
            <a:picLocks noChangeAspect="1"/>
          </p:cNvPicPr>
          <p:nvPr userDrawn="1"/>
        </p:nvPicPr>
        <p:blipFill>
          <a:blip r:embed="rId15"/>
          <a:stretch>
            <a:fillRect/>
          </a:stretch>
        </p:blipFill>
        <p:spPr>
          <a:xfrm>
            <a:off x="9029852" y="2902988"/>
            <a:ext cx="1005052" cy="1005052"/>
          </a:xfrm>
          <a:prstGeom prst="rect">
            <a:avLst/>
          </a:prstGeom>
        </p:spPr>
      </p:pic>
      <p:pic>
        <p:nvPicPr>
          <p:cNvPr id="27" name="Billede 26">
            <a:extLst>
              <a:ext uri="{FF2B5EF4-FFF2-40B4-BE49-F238E27FC236}">
                <a16:creationId xmlns:a16="http://schemas.microsoft.com/office/drawing/2014/main" id="{7BE7586C-6635-4C66-940C-2A443BA2EF70}"/>
              </a:ext>
            </a:extLst>
          </p:cNvPr>
          <p:cNvPicPr>
            <a:picLocks noChangeAspect="1"/>
          </p:cNvPicPr>
          <p:nvPr userDrawn="1"/>
        </p:nvPicPr>
        <p:blipFill rotWithShape="1">
          <a:blip r:embed="rId16" cstate="hqprint">
            <a:extLst>
              <a:ext uri="{28A0092B-C50C-407E-A947-70E740481C1C}">
                <a14:useLocalDpi xmlns:a14="http://schemas.microsoft.com/office/drawing/2010/main" val="0"/>
              </a:ext>
            </a:extLst>
          </a:blip>
          <a:srcRect r="-1198" b="9932"/>
          <a:stretch/>
        </p:blipFill>
        <p:spPr>
          <a:xfrm>
            <a:off x="5076418" y="4077965"/>
            <a:ext cx="985408" cy="1015664"/>
          </a:xfrm>
          <a:prstGeom prst="rect">
            <a:avLst/>
          </a:prstGeom>
        </p:spPr>
      </p:pic>
      <p:pic>
        <p:nvPicPr>
          <p:cNvPr id="28" name="Billede 27">
            <a:extLst>
              <a:ext uri="{FF2B5EF4-FFF2-40B4-BE49-F238E27FC236}">
                <a16:creationId xmlns:a16="http://schemas.microsoft.com/office/drawing/2014/main" id="{18DDD710-4743-4EB8-800F-3A98F06074CA}"/>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6424566" y="1846789"/>
            <a:ext cx="2376175" cy="662996"/>
          </a:xfrm>
          <a:prstGeom prst="rect">
            <a:avLst/>
          </a:prstGeom>
        </p:spPr>
      </p:pic>
      <p:sp>
        <p:nvSpPr>
          <p:cNvPr id="29" name="Rektangel 28">
            <a:extLst>
              <a:ext uri="{FF2B5EF4-FFF2-40B4-BE49-F238E27FC236}">
                <a16:creationId xmlns:a16="http://schemas.microsoft.com/office/drawing/2014/main" id="{2C82DDBB-A30B-4DF3-BCE2-B600E12B3B54}"/>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0" name="Tekstfelt 29">
            <a:extLst>
              <a:ext uri="{FF2B5EF4-FFF2-40B4-BE49-F238E27FC236}">
                <a16:creationId xmlns:a16="http://schemas.microsoft.com/office/drawing/2014/main" id="{74F53967-481A-4C54-91FC-D23511BC7817}"/>
              </a:ext>
            </a:extLst>
          </p:cNvPr>
          <p:cNvSpPr txBox="1"/>
          <p:nvPr userDrawn="1"/>
        </p:nvSpPr>
        <p:spPr>
          <a:xfrm>
            <a:off x="13453366" y="458836"/>
            <a:ext cx="5580592" cy="4678204"/>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Segoe UI Black" panose="020B0A02040204020203" pitchFamily="34" charset="0"/>
                <a:ea typeface="Segoe UI Black" panose="020B0A02040204020203" pitchFamily="34"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(Partilogoer)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altLang="da-DK" sz="1400" b="1" dirty="0">
                <a:latin typeface="Calibri Light" panose="020F0302020204030204" pitchFamily="34" charset="0"/>
                <a:cs typeface="Calibri Light" panose="020F0302020204030204" pitchFamily="34" charset="0"/>
              </a:rPr>
              <a:t>Hvis du ønsker at bruge et af partilogoerne, skal du:</a:t>
            </a:r>
            <a:br>
              <a:rPr lang="da-DK" altLang="da-DK" sz="1400" b="1" dirty="0">
                <a:latin typeface="Calibri Light" panose="020F0302020204030204" pitchFamily="34" charset="0"/>
                <a:cs typeface="Calibri Light" panose="020F0302020204030204" pitchFamily="34" charset="0"/>
              </a:rPr>
            </a:br>
            <a:r>
              <a:rPr lang="da-DK" altLang="da-DK" sz="1400" b="1" dirty="0">
                <a:latin typeface="Calibri Light" panose="020F0302020204030204" pitchFamily="34" charset="0"/>
                <a:cs typeface="Calibri Light" panose="020F0302020204030204" pitchFamily="34" charset="0"/>
              </a:rPr>
              <a:t>1. </a:t>
            </a:r>
            <a:r>
              <a:rPr lang="da-DK" altLang="da-DK" sz="1400" b="0" dirty="0">
                <a:latin typeface="Calibri Light" panose="020F0302020204030204" pitchFamily="34" charset="0"/>
                <a:cs typeface="Calibri Light" panose="020F0302020204030204" pitchFamily="34" charset="0"/>
              </a:rPr>
              <a:t>Højreklik på det ønskede partilogo.</a:t>
            </a:r>
            <a:br>
              <a:rPr lang="da-DK" altLang="da-DK" sz="1400" b="1" dirty="0">
                <a:latin typeface="Calibri Light" panose="020F0302020204030204" pitchFamily="34" charset="0"/>
                <a:cs typeface="Calibri Light" panose="020F0302020204030204" pitchFamily="34" charset="0"/>
              </a:rPr>
            </a:br>
            <a:r>
              <a:rPr lang="da-DK" altLang="da-DK" sz="1400" b="1" dirty="0">
                <a:latin typeface="Calibri Light" panose="020F0302020204030204" pitchFamily="34" charset="0"/>
                <a:cs typeface="Calibri Light" panose="020F0302020204030204" pitchFamily="34" charset="0"/>
              </a:rPr>
              <a:t>2. </a:t>
            </a:r>
            <a:r>
              <a:rPr lang="da-DK" altLang="da-DK" sz="1400" b="0" dirty="0">
                <a:latin typeface="Calibri Light" panose="020F0302020204030204" pitchFamily="34" charset="0"/>
                <a:cs typeface="Calibri Light" panose="020F0302020204030204" pitchFamily="34" charset="0"/>
              </a:rPr>
              <a:t>Tryk</a:t>
            </a:r>
            <a:r>
              <a:rPr lang="da-DK" altLang="da-DK" sz="1400" b="1" dirty="0">
                <a:latin typeface="Calibri Light" panose="020F0302020204030204" pitchFamily="34" charset="0"/>
                <a:cs typeface="Calibri Light" panose="020F0302020204030204" pitchFamily="34" charset="0"/>
              </a:rPr>
              <a:t> ‘Kopiér’</a:t>
            </a:r>
            <a:r>
              <a:rPr lang="da-DK" altLang="da-DK" sz="1400" b="0" dirty="0">
                <a:latin typeface="Calibri Light" panose="020F0302020204030204" pitchFamily="34" charset="0"/>
                <a:cs typeface="Calibri Light" panose="020F0302020204030204" pitchFamily="34" charset="0"/>
              </a:rPr>
              <a:t>.</a:t>
            </a:r>
            <a:br>
              <a:rPr lang="da-DK" altLang="da-DK" sz="1400" b="1" dirty="0">
                <a:latin typeface="Calibri Light" panose="020F0302020204030204" pitchFamily="34" charset="0"/>
                <a:cs typeface="Calibri Light" panose="020F0302020204030204" pitchFamily="34" charset="0"/>
              </a:rPr>
            </a:br>
            <a:r>
              <a:rPr lang="da-DK" altLang="da-DK" sz="1400" b="1" dirty="0">
                <a:latin typeface="Calibri Light" panose="020F0302020204030204" pitchFamily="34" charset="0"/>
                <a:cs typeface="Calibri Light" panose="020F0302020204030204" pitchFamily="34" charset="0"/>
              </a:rPr>
              <a:t>3. </a:t>
            </a:r>
            <a:r>
              <a:rPr lang="da-DK" altLang="da-DK" sz="1400" b="0" dirty="0">
                <a:latin typeface="Calibri Light" panose="020F0302020204030204" pitchFamily="34" charset="0"/>
                <a:cs typeface="Calibri Light" panose="020F0302020204030204" pitchFamily="34" charset="0"/>
              </a:rPr>
              <a:t>Find det slide frem, som du ønsker ikonet skal fremgå på.</a:t>
            </a:r>
          </a:p>
          <a:p>
            <a:pPr>
              <a:lnSpc>
                <a:spcPct val="150000"/>
              </a:lnSpc>
              <a:spcBef>
                <a:spcPts val="600"/>
              </a:spcBef>
            </a:pPr>
            <a:r>
              <a:rPr lang="da-DK" altLang="da-DK" sz="1400" b="1" dirty="0">
                <a:latin typeface="Calibri Light" panose="020F0302020204030204" pitchFamily="34" charset="0"/>
                <a:cs typeface="Calibri Light" panose="020F0302020204030204" pitchFamily="34" charset="0"/>
              </a:rPr>
              <a:t>4. </a:t>
            </a:r>
            <a:r>
              <a:rPr lang="da-DK" altLang="da-DK" sz="1400" b="0" dirty="0">
                <a:latin typeface="Calibri Light" panose="020F0302020204030204" pitchFamily="34" charset="0"/>
                <a:cs typeface="Calibri Light" panose="020F0302020204030204" pitchFamily="34" charset="0"/>
              </a:rPr>
              <a:t>Højreklik og tryk </a:t>
            </a:r>
            <a:r>
              <a:rPr lang="da-DK" altLang="da-DK" sz="1400" b="1" dirty="0">
                <a:latin typeface="Calibri Light" panose="020F0302020204030204" pitchFamily="34" charset="0"/>
                <a:cs typeface="Calibri Light" panose="020F0302020204030204" pitchFamily="34" charset="0"/>
              </a:rPr>
              <a:t>‘Sæt ind’</a:t>
            </a:r>
            <a:r>
              <a:rPr lang="da-DK" altLang="da-DK" sz="1400" b="0" dirty="0">
                <a:latin typeface="Calibri Light" panose="020F0302020204030204" pitchFamily="34" charset="0"/>
                <a:cs typeface="Calibri Light" panose="020F0302020204030204" pitchFamily="34" charset="0"/>
              </a:rPr>
              <a:t>.</a:t>
            </a: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153929040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Ikoner til PP-præsentationer">
    <p:spTree>
      <p:nvGrpSpPr>
        <p:cNvPr id="1" name=""/>
        <p:cNvGrpSpPr/>
        <p:nvPr/>
      </p:nvGrpSpPr>
      <p:grpSpPr>
        <a:xfrm>
          <a:off x="0" y="0"/>
          <a:ext cx="0" cy="0"/>
          <a:chOff x="0" y="0"/>
          <a:chExt cx="0" cy="0"/>
        </a:xfrm>
      </p:grpSpPr>
      <p:grpSp>
        <p:nvGrpSpPr>
          <p:cNvPr id="4" name="Gruppe 3">
            <a:extLst>
              <a:ext uri="{FF2B5EF4-FFF2-40B4-BE49-F238E27FC236}">
                <a16:creationId xmlns:a16="http://schemas.microsoft.com/office/drawing/2014/main" id="{A6E64F38-1CA0-4277-8385-A56A71E21F40}"/>
              </a:ext>
            </a:extLst>
          </p:cNvPr>
          <p:cNvGrpSpPr/>
          <p:nvPr userDrawn="1"/>
        </p:nvGrpSpPr>
        <p:grpSpPr>
          <a:xfrm>
            <a:off x="4173617" y="1813243"/>
            <a:ext cx="1338988" cy="2204339"/>
            <a:chOff x="3191792" y="3209022"/>
            <a:chExt cx="219977" cy="362142"/>
          </a:xfrm>
          <a:effectLst>
            <a:outerShdw blurRad="116966" dist="38100" dir="2700000" algn="tl" rotWithShape="0">
              <a:prstClr val="black">
                <a:alpha val="22959"/>
              </a:prstClr>
            </a:outerShdw>
          </a:effectLst>
        </p:grpSpPr>
        <p:sp>
          <p:nvSpPr>
            <p:cNvPr id="5" name="Ellipse 4">
              <a:extLst>
                <a:ext uri="{FF2B5EF4-FFF2-40B4-BE49-F238E27FC236}">
                  <a16:creationId xmlns:a16="http://schemas.microsoft.com/office/drawing/2014/main" id="{DCC36282-FF25-432E-AAB1-589369FE1B38}"/>
                </a:ext>
              </a:extLst>
            </p:cNvPr>
            <p:cNvSpPr/>
            <p:nvPr/>
          </p:nvSpPr>
          <p:spPr>
            <a:xfrm flipV="1">
              <a:off x="3244770" y="3525445"/>
              <a:ext cx="114022" cy="45719"/>
            </a:xfrm>
            <a:prstGeom prst="ellipse">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6" name="Gruppe 5">
              <a:extLst>
                <a:ext uri="{FF2B5EF4-FFF2-40B4-BE49-F238E27FC236}">
                  <a16:creationId xmlns:a16="http://schemas.microsoft.com/office/drawing/2014/main" id="{250D78CF-E37C-47F8-8832-3756B6A7416D}"/>
                </a:ext>
              </a:extLst>
            </p:cNvPr>
            <p:cNvGrpSpPr/>
            <p:nvPr/>
          </p:nvGrpSpPr>
          <p:grpSpPr>
            <a:xfrm>
              <a:off x="3191792" y="3209022"/>
              <a:ext cx="219977" cy="219978"/>
              <a:chOff x="1491794" y="2842103"/>
              <a:chExt cx="665167" cy="665170"/>
            </a:xfrm>
          </p:grpSpPr>
          <p:sp>
            <p:nvSpPr>
              <p:cNvPr id="7" name="Teardrop 175">
                <a:extLst>
                  <a:ext uri="{FF2B5EF4-FFF2-40B4-BE49-F238E27FC236}">
                    <a16:creationId xmlns:a16="http://schemas.microsoft.com/office/drawing/2014/main" id="{C946FE82-7F54-4A2B-8553-96254FB75247}"/>
                  </a:ext>
                </a:extLst>
              </p:cNvPr>
              <p:cNvSpPr/>
              <p:nvPr/>
            </p:nvSpPr>
            <p:spPr>
              <a:xfrm rot="8107125">
                <a:off x="1491794" y="2842103"/>
                <a:ext cx="665167" cy="665170"/>
              </a:xfrm>
              <a:prstGeom prst="teardrop">
                <a:avLst>
                  <a:gd name="adj" fmla="val 149536"/>
                </a:avLst>
              </a:prstGeom>
              <a:solidFill>
                <a:srgbClr val="D74C44"/>
              </a:solidFill>
              <a:ln w="952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endParaRPr lang="en-AU" sz="1200" dirty="0">
                  <a:solidFill>
                    <a:srgbClr val="FFFFFF"/>
                  </a:solidFill>
                </a:endParaRPr>
              </a:p>
            </p:txBody>
          </p:sp>
          <p:sp>
            <p:nvSpPr>
              <p:cNvPr id="8" name="Oval 183">
                <a:extLst>
                  <a:ext uri="{FF2B5EF4-FFF2-40B4-BE49-F238E27FC236}">
                    <a16:creationId xmlns:a16="http://schemas.microsoft.com/office/drawing/2014/main" id="{C8B3AE56-8D20-430F-A7E0-B2175568FE66}"/>
                  </a:ext>
                </a:extLst>
              </p:cNvPr>
              <p:cNvSpPr/>
              <p:nvPr/>
            </p:nvSpPr>
            <p:spPr>
              <a:xfrm>
                <a:off x="1684189" y="3034498"/>
                <a:ext cx="280377" cy="280378"/>
              </a:xfrm>
              <a:prstGeom prst="ellipse">
                <a:avLst/>
              </a:prstGeom>
              <a:solidFill>
                <a:srgbClr val="F6FBFF"/>
              </a:solidFill>
              <a:ln w="9525" cap="rnd">
                <a:noFill/>
                <a:prstDash val="sysDot"/>
                <a:round/>
              </a:ln>
              <a:effectLst>
                <a:outerShdw blurRad="8317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endParaRPr lang="en-AU" sz="1800" b="1" i="0" dirty="0">
                  <a:solidFill>
                    <a:schemeClr val="bg2"/>
                  </a:solidFill>
                  <a:latin typeface="Poppins SemiBold" pitchFamily="2" charset="77"/>
                  <a:cs typeface="Poppins SemiBold" pitchFamily="2" charset="77"/>
                </a:endParaRPr>
              </a:p>
            </p:txBody>
          </p:sp>
        </p:grpSp>
      </p:grpSp>
      <p:grpSp>
        <p:nvGrpSpPr>
          <p:cNvPr id="9" name="Gruppe 8">
            <a:extLst>
              <a:ext uri="{FF2B5EF4-FFF2-40B4-BE49-F238E27FC236}">
                <a16:creationId xmlns:a16="http://schemas.microsoft.com/office/drawing/2014/main" id="{E7978E86-67D3-4341-B08B-6FD170EDFA58}"/>
              </a:ext>
            </a:extLst>
          </p:cNvPr>
          <p:cNvGrpSpPr/>
          <p:nvPr userDrawn="1"/>
        </p:nvGrpSpPr>
        <p:grpSpPr>
          <a:xfrm>
            <a:off x="8775139" y="1813243"/>
            <a:ext cx="2189167" cy="2219464"/>
            <a:chOff x="3436323" y="1814455"/>
            <a:chExt cx="2189167" cy="2219464"/>
          </a:xfrm>
        </p:grpSpPr>
        <p:sp>
          <p:nvSpPr>
            <p:cNvPr id="10" name="Afrundet rektangel 26">
              <a:extLst>
                <a:ext uri="{FF2B5EF4-FFF2-40B4-BE49-F238E27FC236}">
                  <a16:creationId xmlns:a16="http://schemas.microsoft.com/office/drawing/2014/main" id="{8A550488-67C8-438B-929C-FDAD043355F9}"/>
                </a:ext>
              </a:extLst>
            </p:cNvPr>
            <p:cNvSpPr/>
            <p:nvPr/>
          </p:nvSpPr>
          <p:spPr>
            <a:xfrm>
              <a:off x="3436323" y="1944642"/>
              <a:ext cx="2189167" cy="2089277"/>
            </a:xfrm>
            <a:prstGeom prst="roundRect">
              <a:avLst/>
            </a:prstGeom>
            <a:solidFill>
              <a:schemeClr val="bg1"/>
            </a:solidFill>
            <a:ln>
              <a:noFill/>
            </a:ln>
            <a:effectLst>
              <a:outerShdw blurRad="330200" dist="38100" dir="2700000" sx="96891" sy="96891"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1" name="Afrundet rektangel 27">
              <a:extLst>
                <a:ext uri="{FF2B5EF4-FFF2-40B4-BE49-F238E27FC236}">
                  <a16:creationId xmlns:a16="http://schemas.microsoft.com/office/drawing/2014/main" id="{01D58471-5FF1-4A6C-8E75-2925EA5B818E}"/>
                </a:ext>
              </a:extLst>
            </p:cNvPr>
            <p:cNvSpPr/>
            <p:nvPr/>
          </p:nvSpPr>
          <p:spPr>
            <a:xfrm>
              <a:off x="3436323" y="2221636"/>
              <a:ext cx="2189167" cy="250291"/>
            </a:xfrm>
            <a:prstGeom prst="roundRect">
              <a:avLst>
                <a:gd name="adj" fmla="val 0"/>
              </a:avLst>
            </a:prstGeom>
            <a:solidFill>
              <a:srgbClr val="D74C4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2" name="Afrundet rektangel 28">
              <a:extLst>
                <a:ext uri="{FF2B5EF4-FFF2-40B4-BE49-F238E27FC236}">
                  <a16:creationId xmlns:a16="http://schemas.microsoft.com/office/drawing/2014/main" id="{7275AB84-5509-4DFC-9F45-FA327AB0B1E0}"/>
                </a:ext>
              </a:extLst>
            </p:cNvPr>
            <p:cNvSpPr/>
            <p:nvPr/>
          </p:nvSpPr>
          <p:spPr>
            <a:xfrm>
              <a:off x="3436323" y="1944642"/>
              <a:ext cx="2189167" cy="456509"/>
            </a:xfrm>
            <a:prstGeom prst="roundRect">
              <a:avLst>
                <a:gd name="adj" fmla="val 32576"/>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grpSp>
          <p:nvGrpSpPr>
            <p:cNvPr id="13" name="Gruppe 12">
              <a:extLst>
                <a:ext uri="{FF2B5EF4-FFF2-40B4-BE49-F238E27FC236}">
                  <a16:creationId xmlns:a16="http://schemas.microsoft.com/office/drawing/2014/main" id="{6622D9AE-2844-4BFA-B710-3AF792EF9FB1}"/>
                </a:ext>
              </a:extLst>
            </p:cNvPr>
            <p:cNvGrpSpPr/>
            <p:nvPr/>
          </p:nvGrpSpPr>
          <p:grpSpPr>
            <a:xfrm>
              <a:off x="3699547" y="2056381"/>
              <a:ext cx="1662719" cy="330509"/>
              <a:chOff x="1016635" y="2292577"/>
              <a:chExt cx="1831760" cy="364110"/>
            </a:xfrm>
          </p:grpSpPr>
          <p:sp>
            <p:nvSpPr>
              <p:cNvPr id="16" name="Ellipse 15">
                <a:extLst>
                  <a:ext uri="{FF2B5EF4-FFF2-40B4-BE49-F238E27FC236}">
                    <a16:creationId xmlns:a16="http://schemas.microsoft.com/office/drawing/2014/main" id="{2B8EF3DD-E0FD-465C-84E0-53DA626DAE00}"/>
                  </a:ext>
                </a:extLst>
              </p:cNvPr>
              <p:cNvSpPr/>
              <p:nvPr/>
            </p:nvSpPr>
            <p:spPr>
              <a:xfrm>
                <a:off x="101663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7" name="Ellipse 16">
                <a:extLst>
                  <a:ext uri="{FF2B5EF4-FFF2-40B4-BE49-F238E27FC236}">
                    <a16:creationId xmlns:a16="http://schemas.microsoft.com/office/drawing/2014/main" id="{9FC29F46-0C28-4D91-8E70-642F46A2EC7C}"/>
                  </a:ext>
                </a:extLst>
              </p:cNvPr>
              <p:cNvSpPr/>
              <p:nvPr/>
            </p:nvSpPr>
            <p:spPr>
              <a:xfrm>
                <a:off x="248428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grpSp>
        <p:sp>
          <p:nvSpPr>
            <p:cNvPr id="14" name="Afrundet rektangel 30">
              <a:extLst>
                <a:ext uri="{FF2B5EF4-FFF2-40B4-BE49-F238E27FC236}">
                  <a16:creationId xmlns:a16="http://schemas.microsoft.com/office/drawing/2014/main" id="{CB290FC4-9FE2-4512-8C74-F28F8BB522ED}"/>
                </a:ext>
              </a:extLst>
            </p:cNvPr>
            <p:cNvSpPr/>
            <p:nvPr/>
          </p:nvSpPr>
          <p:spPr>
            <a:xfrm>
              <a:off x="3752873" y="1814455"/>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5" name="Afrundet rektangel 32">
              <a:extLst>
                <a:ext uri="{FF2B5EF4-FFF2-40B4-BE49-F238E27FC236}">
                  <a16:creationId xmlns:a16="http://schemas.microsoft.com/office/drawing/2014/main" id="{45FE993E-4EC2-4B33-B689-11AA0461F6F0}"/>
                </a:ext>
              </a:extLst>
            </p:cNvPr>
            <p:cNvSpPr/>
            <p:nvPr/>
          </p:nvSpPr>
          <p:spPr>
            <a:xfrm>
              <a:off x="5083646" y="1814455"/>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grpSp>
      <p:grpSp>
        <p:nvGrpSpPr>
          <p:cNvPr id="18" name="Gruppe 17">
            <a:extLst>
              <a:ext uri="{FF2B5EF4-FFF2-40B4-BE49-F238E27FC236}">
                <a16:creationId xmlns:a16="http://schemas.microsoft.com/office/drawing/2014/main" id="{CB871C5A-DB56-4648-8B92-31246D749B33}"/>
              </a:ext>
            </a:extLst>
          </p:cNvPr>
          <p:cNvGrpSpPr/>
          <p:nvPr userDrawn="1"/>
        </p:nvGrpSpPr>
        <p:grpSpPr>
          <a:xfrm>
            <a:off x="5293584" y="2764940"/>
            <a:ext cx="3378107" cy="2971983"/>
            <a:chOff x="3264092" y="1718701"/>
            <a:chExt cx="5311152" cy="4672632"/>
          </a:xfrm>
        </p:grpSpPr>
        <p:sp>
          <p:nvSpPr>
            <p:cNvPr id="19" name="Oval 34">
              <a:extLst>
                <a:ext uri="{FF2B5EF4-FFF2-40B4-BE49-F238E27FC236}">
                  <a16:creationId xmlns:a16="http://schemas.microsoft.com/office/drawing/2014/main" id="{B4057402-8312-4994-98B7-4D2577646A5E}"/>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20" name="Group 4">
              <a:extLst>
                <a:ext uri="{FF2B5EF4-FFF2-40B4-BE49-F238E27FC236}">
                  <a16:creationId xmlns:a16="http://schemas.microsoft.com/office/drawing/2014/main" id="{A130936A-AF10-4878-8E9D-0108F2F23C29}"/>
                </a:ext>
              </a:extLst>
            </p:cNvPr>
            <p:cNvGrpSpPr/>
            <p:nvPr/>
          </p:nvGrpSpPr>
          <p:grpSpPr>
            <a:xfrm>
              <a:off x="4053694" y="5107136"/>
              <a:ext cx="3723729" cy="1022169"/>
              <a:chOff x="4320125" y="4788167"/>
              <a:chExt cx="3723729" cy="1022169"/>
            </a:xfrm>
          </p:grpSpPr>
          <p:sp>
            <p:nvSpPr>
              <p:cNvPr id="27" name="Oval 5">
                <a:extLst>
                  <a:ext uri="{FF2B5EF4-FFF2-40B4-BE49-F238E27FC236}">
                    <a16:creationId xmlns:a16="http://schemas.microsoft.com/office/drawing/2014/main" id="{37081A03-8AB3-4429-A905-3567C42FE00C}"/>
                  </a:ext>
                </a:extLst>
              </p:cNvPr>
              <p:cNvSpPr/>
              <p:nvPr userDrawn="1"/>
            </p:nvSpPr>
            <p:spPr>
              <a:xfrm>
                <a:off x="4320125" y="5322687"/>
                <a:ext cx="3723729" cy="48764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28" name="Magnetic Disk 6">
                <a:extLst>
                  <a:ext uri="{FF2B5EF4-FFF2-40B4-BE49-F238E27FC236}">
                    <a16:creationId xmlns:a16="http://schemas.microsoft.com/office/drawing/2014/main" id="{A98F322A-B720-4A79-B827-A800B9B5EE40}"/>
                  </a:ext>
                </a:extLst>
              </p:cNvPr>
              <p:cNvSpPr/>
              <p:nvPr userDrawn="1"/>
            </p:nvSpPr>
            <p:spPr>
              <a:xfrm>
                <a:off x="4320125" y="4996437"/>
                <a:ext cx="3723729" cy="674465"/>
              </a:xfrm>
              <a:prstGeom prst="flowChartMagneticDisk">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29" name="Oval 7">
                <a:extLst>
                  <a:ext uri="{FF2B5EF4-FFF2-40B4-BE49-F238E27FC236}">
                    <a16:creationId xmlns:a16="http://schemas.microsoft.com/office/drawing/2014/main" id="{28263999-9CC3-4922-932A-8A3696BCDE74}"/>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0" name="Oval 8">
                <a:extLst>
                  <a:ext uri="{FF2B5EF4-FFF2-40B4-BE49-F238E27FC236}">
                    <a16:creationId xmlns:a16="http://schemas.microsoft.com/office/drawing/2014/main" id="{0FD5C031-1F71-4F91-AE23-4D4445D26748}"/>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1" name="Oval 9">
                <a:extLst>
                  <a:ext uri="{FF2B5EF4-FFF2-40B4-BE49-F238E27FC236}">
                    <a16:creationId xmlns:a16="http://schemas.microsoft.com/office/drawing/2014/main" id="{720A3500-338D-4E1C-812A-6C640BDA554E}"/>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2" name="Oval 10">
                <a:extLst>
                  <a:ext uri="{FF2B5EF4-FFF2-40B4-BE49-F238E27FC236}">
                    <a16:creationId xmlns:a16="http://schemas.microsoft.com/office/drawing/2014/main" id="{3B2BD876-069A-475F-9928-96113C8926A2}"/>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1" name="Chevron 12">
              <a:extLst>
                <a:ext uri="{FF2B5EF4-FFF2-40B4-BE49-F238E27FC236}">
                  <a16:creationId xmlns:a16="http://schemas.microsoft.com/office/drawing/2014/main" id="{D95E405E-C65B-4690-9B03-685AB1F95C12}"/>
                </a:ext>
              </a:extLst>
            </p:cNvPr>
            <p:cNvSpPr/>
            <p:nvPr/>
          </p:nvSpPr>
          <p:spPr>
            <a:xfrm rot="5400000">
              <a:off x="5442161" y="1870751"/>
              <a:ext cx="952745" cy="648646"/>
            </a:xfrm>
            <a:prstGeom prst="chevron">
              <a:avLst>
                <a:gd name="adj" fmla="val 3609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22" name="Group 13">
              <a:extLst>
                <a:ext uri="{FF2B5EF4-FFF2-40B4-BE49-F238E27FC236}">
                  <a16:creationId xmlns:a16="http://schemas.microsoft.com/office/drawing/2014/main" id="{02795825-2EA7-4F6E-BD8A-AED19A767748}"/>
                </a:ext>
              </a:extLst>
            </p:cNvPr>
            <p:cNvGrpSpPr/>
            <p:nvPr userDrawn="1"/>
          </p:nvGrpSpPr>
          <p:grpSpPr>
            <a:xfrm>
              <a:off x="5877711" y="1722159"/>
              <a:ext cx="79688" cy="3694835"/>
              <a:chOff x="6133903" y="1788164"/>
              <a:chExt cx="93033" cy="3317629"/>
            </a:xfrm>
          </p:grpSpPr>
          <p:sp>
            <p:nvSpPr>
              <p:cNvPr id="25" name="Rounded Rectangle 14">
                <a:extLst>
                  <a:ext uri="{FF2B5EF4-FFF2-40B4-BE49-F238E27FC236}">
                    <a16:creationId xmlns:a16="http://schemas.microsoft.com/office/drawing/2014/main" id="{F5058DE2-74DB-49D4-8BAA-785A3D0969DA}"/>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6" name="Rounded Rectangle 15">
                <a:extLst>
                  <a:ext uri="{FF2B5EF4-FFF2-40B4-BE49-F238E27FC236}">
                    <a16:creationId xmlns:a16="http://schemas.microsoft.com/office/drawing/2014/main" id="{CF9C50BF-3808-47EF-990B-3028C42363A0}"/>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3" name="Heart 31">
              <a:extLst>
                <a:ext uri="{FF2B5EF4-FFF2-40B4-BE49-F238E27FC236}">
                  <a16:creationId xmlns:a16="http://schemas.microsoft.com/office/drawing/2014/main" id="{92B77AF8-48F8-479B-802D-04AE9722F1AD}"/>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24" name="Rounded Rectangle 35">
              <a:extLst>
                <a:ext uri="{FF2B5EF4-FFF2-40B4-BE49-F238E27FC236}">
                  <a16:creationId xmlns:a16="http://schemas.microsoft.com/office/drawing/2014/main" id="{1867F7FC-5F84-4E84-AF7E-69C6ECBFD830}"/>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nvGrpSpPr>
          <p:cNvPr id="33" name="Gruppe 32">
            <a:extLst>
              <a:ext uri="{FF2B5EF4-FFF2-40B4-BE49-F238E27FC236}">
                <a16:creationId xmlns:a16="http://schemas.microsoft.com/office/drawing/2014/main" id="{FE46135C-ACA7-48CC-A5FB-7B58A0DFC5F7}"/>
              </a:ext>
            </a:extLst>
          </p:cNvPr>
          <p:cNvGrpSpPr/>
          <p:nvPr userDrawn="1"/>
        </p:nvGrpSpPr>
        <p:grpSpPr>
          <a:xfrm>
            <a:off x="911080" y="1301429"/>
            <a:ext cx="2187742" cy="4255141"/>
            <a:chOff x="911080" y="1301429"/>
            <a:chExt cx="2187742" cy="4255141"/>
          </a:xfrm>
        </p:grpSpPr>
        <p:pic>
          <p:nvPicPr>
            <p:cNvPr id="34" name="Billede 33">
              <a:extLst>
                <a:ext uri="{FF2B5EF4-FFF2-40B4-BE49-F238E27FC236}">
                  <a16:creationId xmlns:a16="http://schemas.microsoft.com/office/drawing/2014/main" id="{23FC266D-1422-4F01-834B-21B01E114D33}"/>
                </a:ext>
              </a:extLst>
            </p:cNvPr>
            <p:cNvPicPr>
              <a:picLocks noChangeAspect="1"/>
            </p:cNvPicPr>
            <p:nvPr userDrawn="1"/>
          </p:nvPicPr>
          <p:blipFill>
            <a:blip r:embed="rId2"/>
            <a:stretch>
              <a:fillRect/>
            </a:stretch>
          </p:blipFill>
          <p:spPr>
            <a:xfrm>
              <a:off x="911080" y="1301429"/>
              <a:ext cx="2187742" cy="1093871"/>
            </a:xfrm>
            <a:prstGeom prst="rect">
              <a:avLst/>
            </a:prstGeom>
            <a:effectLst>
              <a:outerShdw blurRad="63500" sx="102000" sy="102000" algn="ctr" rotWithShape="0">
                <a:prstClr val="black">
                  <a:alpha val="20000"/>
                </a:prstClr>
              </a:outerShdw>
            </a:effectLst>
          </p:spPr>
        </p:pic>
        <p:pic>
          <p:nvPicPr>
            <p:cNvPr id="35" name="Billede 34">
              <a:extLst>
                <a:ext uri="{FF2B5EF4-FFF2-40B4-BE49-F238E27FC236}">
                  <a16:creationId xmlns:a16="http://schemas.microsoft.com/office/drawing/2014/main" id="{4A22B896-B1DA-4BB9-A4CA-9ACFEC9E8E2E}"/>
                </a:ext>
              </a:extLst>
            </p:cNvPr>
            <p:cNvPicPr>
              <a:picLocks noChangeAspect="1"/>
            </p:cNvPicPr>
            <p:nvPr userDrawn="1"/>
          </p:nvPicPr>
          <p:blipFill>
            <a:blip r:embed="rId2"/>
            <a:stretch>
              <a:fillRect/>
            </a:stretch>
          </p:blipFill>
          <p:spPr>
            <a:xfrm>
              <a:off x="911080" y="2879428"/>
              <a:ext cx="2187742" cy="1093871"/>
            </a:xfrm>
            <a:prstGeom prst="rect">
              <a:avLst/>
            </a:prstGeom>
            <a:effectLst>
              <a:outerShdw blurRad="63500" sx="102000" sy="102000" algn="ctr" rotWithShape="0">
                <a:prstClr val="black">
                  <a:alpha val="20000"/>
                </a:prstClr>
              </a:outerShdw>
            </a:effectLst>
          </p:spPr>
        </p:pic>
        <p:pic>
          <p:nvPicPr>
            <p:cNvPr id="36" name="Billede 35">
              <a:extLst>
                <a:ext uri="{FF2B5EF4-FFF2-40B4-BE49-F238E27FC236}">
                  <a16:creationId xmlns:a16="http://schemas.microsoft.com/office/drawing/2014/main" id="{AC2D14AA-D337-4163-A02C-7E9803DA19F1}"/>
                </a:ext>
              </a:extLst>
            </p:cNvPr>
            <p:cNvPicPr>
              <a:picLocks noChangeAspect="1"/>
            </p:cNvPicPr>
            <p:nvPr userDrawn="1"/>
          </p:nvPicPr>
          <p:blipFill>
            <a:blip r:embed="rId2"/>
            <a:stretch>
              <a:fillRect/>
            </a:stretch>
          </p:blipFill>
          <p:spPr>
            <a:xfrm>
              <a:off x="911080" y="4462699"/>
              <a:ext cx="2187742" cy="1093871"/>
            </a:xfrm>
            <a:prstGeom prst="rect">
              <a:avLst/>
            </a:prstGeom>
            <a:effectLst>
              <a:outerShdw blurRad="63500" sx="102000" sy="102000" algn="ctr" rotWithShape="0">
                <a:prstClr val="black">
                  <a:alpha val="20000"/>
                </a:prstClr>
              </a:outerShdw>
            </a:effectLst>
          </p:spPr>
        </p:pic>
        <p:pic>
          <p:nvPicPr>
            <p:cNvPr id="37" name="Billede 36">
              <a:extLst>
                <a:ext uri="{FF2B5EF4-FFF2-40B4-BE49-F238E27FC236}">
                  <a16:creationId xmlns:a16="http://schemas.microsoft.com/office/drawing/2014/main" id="{43AAD545-F632-46B1-A3C8-544F3872B298}"/>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880246" y="3089119"/>
              <a:ext cx="268264" cy="934783"/>
            </a:xfrm>
            <a:prstGeom prst="rect">
              <a:avLst/>
            </a:prstGeom>
          </p:spPr>
        </p:pic>
        <p:pic>
          <p:nvPicPr>
            <p:cNvPr id="38" name="Billede 37">
              <a:extLst>
                <a:ext uri="{FF2B5EF4-FFF2-40B4-BE49-F238E27FC236}">
                  <a16:creationId xmlns:a16="http://schemas.microsoft.com/office/drawing/2014/main" id="{1EB2A810-6AAC-488B-9B6F-2319E2871776}"/>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rot="-4200000">
              <a:off x="1571984" y="1680517"/>
              <a:ext cx="268264" cy="934783"/>
            </a:xfrm>
            <a:prstGeom prst="rect">
              <a:avLst/>
            </a:prstGeom>
          </p:spPr>
        </p:pic>
        <p:pic>
          <p:nvPicPr>
            <p:cNvPr id="39" name="Billede 38">
              <a:extLst>
                <a:ext uri="{FF2B5EF4-FFF2-40B4-BE49-F238E27FC236}">
                  <a16:creationId xmlns:a16="http://schemas.microsoft.com/office/drawing/2014/main" id="{B7650920-2E87-46D1-AB60-F188439B3798}"/>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rot="4200000">
              <a:off x="2146028" y="4846755"/>
              <a:ext cx="268264" cy="934783"/>
            </a:xfrm>
            <a:prstGeom prst="rect">
              <a:avLst/>
            </a:prstGeom>
          </p:spPr>
        </p:pic>
      </p:grpSp>
      <p:sp>
        <p:nvSpPr>
          <p:cNvPr id="40" name="Rektangel 39">
            <a:extLst>
              <a:ext uri="{FF2B5EF4-FFF2-40B4-BE49-F238E27FC236}">
                <a16:creationId xmlns:a16="http://schemas.microsoft.com/office/drawing/2014/main" id="{BC2255ED-78B1-4834-AF55-04E0B7B8C6BA}"/>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1" name="Tekstfelt 40">
            <a:extLst>
              <a:ext uri="{FF2B5EF4-FFF2-40B4-BE49-F238E27FC236}">
                <a16:creationId xmlns:a16="http://schemas.microsoft.com/office/drawing/2014/main" id="{AAD022B7-D899-4FD8-ACC3-20608C0BF4E2}"/>
              </a:ext>
            </a:extLst>
          </p:cNvPr>
          <p:cNvSpPr txBox="1"/>
          <p:nvPr userDrawn="1"/>
        </p:nvSpPr>
        <p:spPr>
          <a:xfrm>
            <a:off x="13453366" y="458836"/>
            <a:ext cx="5580592" cy="4678204"/>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Segoe UI Black" panose="020B0A02040204020203" pitchFamily="34" charset="0"/>
                <a:ea typeface="Segoe UI Black" panose="020B0A02040204020203" pitchFamily="34"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(Værktøjs-ikoner til PP-præsentation)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altLang="da-DK" sz="1400" b="1" dirty="0">
                <a:latin typeface="Calibri Light" panose="020F0302020204030204" pitchFamily="34" charset="0"/>
                <a:cs typeface="Calibri Light" panose="020F0302020204030204" pitchFamily="34" charset="0"/>
              </a:rPr>
              <a:t>Hvis du ønsker at bruge en af ikonerne, skal du:</a:t>
            </a:r>
            <a:br>
              <a:rPr lang="da-DK" altLang="da-DK" sz="1400" b="1" dirty="0">
                <a:latin typeface="Calibri Light" panose="020F0302020204030204" pitchFamily="34" charset="0"/>
                <a:cs typeface="Calibri Light" panose="020F0302020204030204" pitchFamily="34" charset="0"/>
              </a:rPr>
            </a:br>
            <a:r>
              <a:rPr lang="da-DK" altLang="da-DK" sz="1400" b="1" dirty="0">
                <a:latin typeface="Calibri Light" panose="020F0302020204030204" pitchFamily="34" charset="0"/>
                <a:cs typeface="Calibri Light" panose="020F0302020204030204" pitchFamily="34" charset="0"/>
              </a:rPr>
              <a:t>1. </a:t>
            </a:r>
            <a:r>
              <a:rPr lang="da-DK" altLang="da-DK" sz="1400" b="0" dirty="0">
                <a:latin typeface="Calibri Light" panose="020F0302020204030204" pitchFamily="34" charset="0"/>
                <a:cs typeface="Calibri Light" panose="020F0302020204030204" pitchFamily="34" charset="0"/>
              </a:rPr>
              <a:t>Højreklik på det ønskede ikon.</a:t>
            </a:r>
            <a:br>
              <a:rPr lang="da-DK" altLang="da-DK" sz="1400" b="1" dirty="0">
                <a:latin typeface="Calibri Light" panose="020F0302020204030204" pitchFamily="34" charset="0"/>
                <a:cs typeface="Calibri Light" panose="020F0302020204030204" pitchFamily="34" charset="0"/>
              </a:rPr>
            </a:br>
            <a:r>
              <a:rPr lang="da-DK" altLang="da-DK" sz="1400" b="1" dirty="0">
                <a:latin typeface="Calibri Light" panose="020F0302020204030204" pitchFamily="34" charset="0"/>
                <a:cs typeface="Calibri Light" panose="020F0302020204030204" pitchFamily="34" charset="0"/>
              </a:rPr>
              <a:t>2. </a:t>
            </a:r>
            <a:r>
              <a:rPr lang="da-DK" altLang="da-DK" sz="1400" b="0" dirty="0">
                <a:latin typeface="Calibri Light" panose="020F0302020204030204" pitchFamily="34" charset="0"/>
                <a:cs typeface="Calibri Light" panose="020F0302020204030204" pitchFamily="34" charset="0"/>
              </a:rPr>
              <a:t>Tryk</a:t>
            </a:r>
            <a:r>
              <a:rPr lang="da-DK" altLang="da-DK" sz="1400" b="1" dirty="0">
                <a:latin typeface="Calibri Light" panose="020F0302020204030204" pitchFamily="34" charset="0"/>
                <a:cs typeface="Calibri Light" panose="020F0302020204030204" pitchFamily="34" charset="0"/>
              </a:rPr>
              <a:t> ‘Kopiér’</a:t>
            </a:r>
            <a:r>
              <a:rPr lang="da-DK" altLang="da-DK" sz="1400" b="0" dirty="0">
                <a:latin typeface="Calibri Light" panose="020F0302020204030204" pitchFamily="34" charset="0"/>
                <a:cs typeface="Calibri Light" panose="020F0302020204030204" pitchFamily="34" charset="0"/>
              </a:rPr>
              <a:t>.</a:t>
            </a:r>
            <a:br>
              <a:rPr lang="da-DK" altLang="da-DK" sz="1400" b="1" dirty="0">
                <a:latin typeface="Calibri Light" panose="020F0302020204030204" pitchFamily="34" charset="0"/>
                <a:cs typeface="Calibri Light" panose="020F0302020204030204" pitchFamily="34" charset="0"/>
              </a:rPr>
            </a:br>
            <a:r>
              <a:rPr lang="da-DK" altLang="da-DK" sz="1400" b="1" dirty="0">
                <a:latin typeface="Calibri Light" panose="020F0302020204030204" pitchFamily="34" charset="0"/>
                <a:cs typeface="Calibri Light" panose="020F0302020204030204" pitchFamily="34" charset="0"/>
              </a:rPr>
              <a:t>3. </a:t>
            </a:r>
            <a:r>
              <a:rPr lang="da-DK" altLang="da-DK" sz="1400" b="0" dirty="0">
                <a:latin typeface="Calibri Light" panose="020F0302020204030204" pitchFamily="34" charset="0"/>
                <a:cs typeface="Calibri Light" panose="020F0302020204030204" pitchFamily="34" charset="0"/>
              </a:rPr>
              <a:t>Find det slide frem, som du ønsker ikonet skal fremgå på.</a:t>
            </a:r>
          </a:p>
          <a:p>
            <a:pPr>
              <a:lnSpc>
                <a:spcPct val="150000"/>
              </a:lnSpc>
              <a:spcBef>
                <a:spcPts val="600"/>
              </a:spcBef>
            </a:pPr>
            <a:r>
              <a:rPr lang="da-DK" altLang="da-DK" sz="1400" b="1" dirty="0">
                <a:latin typeface="Calibri Light" panose="020F0302020204030204" pitchFamily="34" charset="0"/>
                <a:cs typeface="Calibri Light" panose="020F0302020204030204" pitchFamily="34" charset="0"/>
              </a:rPr>
              <a:t>4. </a:t>
            </a:r>
            <a:r>
              <a:rPr lang="da-DK" altLang="da-DK" sz="1400" b="0" dirty="0">
                <a:latin typeface="Calibri Light" panose="020F0302020204030204" pitchFamily="34" charset="0"/>
                <a:cs typeface="Calibri Light" panose="020F0302020204030204" pitchFamily="34" charset="0"/>
              </a:rPr>
              <a:t>Højreklik og tryk </a:t>
            </a:r>
            <a:r>
              <a:rPr lang="da-DK" altLang="da-DK" sz="1400" b="1" dirty="0">
                <a:latin typeface="Calibri Light" panose="020F0302020204030204" pitchFamily="34" charset="0"/>
                <a:cs typeface="Calibri Light" panose="020F0302020204030204" pitchFamily="34" charset="0"/>
              </a:rPr>
              <a:t>‘Sæt ind’</a:t>
            </a:r>
            <a:r>
              <a:rPr lang="da-DK" altLang="da-DK" sz="1400" b="0" dirty="0">
                <a:latin typeface="Calibri Light" panose="020F0302020204030204" pitchFamily="34" charset="0"/>
                <a:cs typeface="Calibri Light" panose="020F0302020204030204" pitchFamily="34" charset="0"/>
              </a:rPr>
              <a:t>.</a:t>
            </a: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525158596"/>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102" Type="http://schemas.openxmlformats.org/officeDocument/2006/relationships/oleObject" Target="../embeddings/oleObject1.bin"/><Relationship Id="rId5" Type="http://schemas.openxmlformats.org/officeDocument/2006/relationships/slideLayout" Target="../slideLayouts/slideLayout5.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103" Type="http://schemas.openxmlformats.org/officeDocument/2006/relationships/image" Target="../media/image1.emf"/><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101" Type="http://schemas.openxmlformats.org/officeDocument/2006/relationships/tags" Target="../tags/tag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100"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6250EC39-F72C-4E8A-B3C1-E196E84E7E94}"/>
              </a:ext>
            </a:extLst>
          </p:cNvPr>
          <p:cNvGraphicFramePr>
            <a:graphicFrameLocks/>
          </p:cNvGraphicFramePr>
          <p:nvPr userDrawn="1">
            <p:custDataLst>
              <p:tags r:id="rId101"/>
            </p:custDataLst>
            <p:extLst>
              <p:ext uri="{D42A27DB-BD31-4B8C-83A1-F6EECF244321}">
                <p14:modId xmlns:p14="http://schemas.microsoft.com/office/powerpoint/2010/main" val="275914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2" imgW="342" imgH="337" progId="TCLayout.ActiveDocument.1">
                  <p:embed/>
                </p:oleObj>
              </mc:Choice>
              <mc:Fallback>
                <p:oleObj name="think-cell Slide" r:id="rId102" imgW="342" imgH="337" progId="TCLayout.ActiveDocument.1">
                  <p:embed/>
                  <p:pic>
                    <p:nvPicPr>
                      <p:cNvPr id="0" name=""/>
                      <p:cNvPicPr/>
                      <p:nvPr/>
                    </p:nvPicPr>
                    <p:blipFill>
                      <a:blip r:embed="rId103"/>
                      <a:stretch>
                        <a:fillRect/>
                      </a:stretch>
                    </p:blipFill>
                    <p:spPr>
                      <a:xfrm>
                        <a:off x="1588" y="1588"/>
                        <a:ext cx="1588" cy="1588"/>
                      </a:xfrm>
                      <a:prstGeom prst="rect">
                        <a:avLst/>
                      </a:prstGeom>
                    </p:spPr>
                  </p:pic>
                </p:oleObj>
              </mc:Fallback>
            </mc:AlternateContent>
          </a:graphicData>
        </a:graphic>
      </p:graphicFrame>
      <p:sp>
        <p:nvSpPr>
          <p:cNvPr id="6" name="Title Placeholder 6">
            <a:extLst>
              <a:ext uri="{FF2B5EF4-FFF2-40B4-BE49-F238E27FC236}">
                <a16:creationId xmlns:a16="http://schemas.microsoft.com/office/drawing/2014/main" id="{41A743EB-2E9E-4D0D-A394-919420360DB8}"/>
              </a:ext>
            </a:extLst>
          </p:cNvPr>
          <p:cNvSpPr>
            <a:spLocks noGrp="1"/>
          </p:cNvSpPr>
          <p:nvPr>
            <p:ph type="title"/>
          </p:nvPr>
        </p:nvSpPr>
        <p:spPr>
          <a:xfrm>
            <a:off x="695324" y="613250"/>
            <a:ext cx="10801351" cy="900000"/>
          </a:xfrm>
          <a:prstGeom prst="rect">
            <a:avLst/>
          </a:prstGeom>
        </p:spPr>
        <p:txBody>
          <a:bodyPr vert="horz" lIns="0" tIns="0" rIns="0" bIns="0" rtlCol="0" anchor="t" anchorCtr="0">
            <a:noAutofit/>
          </a:bodyPr>
          <a:lstStyle/>
          <a:p>
            <a:r>
              <a:rPr lang="da-DK" dirty="0"/>
              <a:t>Her kan der stå en titel</a:t>
            </a:r>
          </a:p>
        </p:txBody>
      </p:sp>
      <p:sp>
        <p:nvSpPr>
          <p:cNvPr id="7" name="Text Placeholder 2">
            <a:extLst>
              <a:ext uri="{FF2B5EF4-FFF2-40B4-BE49-F238E27FC236}">
                <a16:creationId xmlns:a16="http://schemas.microsoft.com/office/drawing/2014/main" id="{0ECB709E-72BE-473B-943B-675A369E6F98}"/>
              </a:ext>
            </a:extLst>
          </p:cNvPr>
          <p:cNvSpPr>
            <a:spLocks noGrp="1"/>
          </p:cNvSpPr>
          <p:nvPr>
            <p:ph type="body" idx="1"/>
          </p:nvPr>
        </p:nvSpPr>
        <p:spPr>
          <a:xfrm>
            <a:off x="695325" y="1808163"/>
            <a:ext cx="10801350" cy="4321175"/>
          </a:xfrm>
          <a:prstGeom prst="rect">
            <a:avLst/>
          </a:prstGeom>
        </p:spPr>
        <p:txBody>
          <a:bodyPr vert="horz" lIns="0" tIns="0" rIns="0" bIns="0" rtlCol="0">
            <a:noAutofit/>
          </a:bodyPr>
          <a:lstStyle/>
          <a:p>
            <a:pPr lvl="0"/>
            <a:r>
              <a:rPr lang="da-DK" noProof="0" dirty="0"/>
              <a:t>Level 1</a:t>
            </a:r>
          </a:p>
          <a:p>
            <a:pPr lvl="1"/>
            <a:r>
              <a:rPr lang="da-DK" noProof="0" dirty="0"/>
              <a:t>Level 2</a:t>
            </a:r>
          </a:p>
          <a:p>
            <a:pPr lvl="2"/>
            <a:r>
              <a:rPr lang="da-DK" noProof="0" dirty="0"/>
              <a:t>Level 3</a:t>
            </a:r>
          </a:p>
          <a:p>
            <a:pPr lvl="3"/>
            <a:r>
              <a:rPr lang="da-DK" noProof="0" dirty="0"/>
              <a:t>Level 4, Header</a:t>
            </a:r>
          </a:p>
          <a:p>
            <a:pPr lvl="4"/>
            <a:r>
              <a:rPr lang="da-DK" noProof="0" dirty="0"/>
              <a:t>Level 5, Body</a:t>
            </a:r>
          </a:p>
          <a:p>
            <a:pPr lvl="5"/>
            <a:r>
              <a:rPr lang="da-DK" noProof="0" dirty="0"/>
              <a:t>Level 6 Report bullet</a:t>
            </a:r>
          </a:p>
          <a:p>
            <a:pPr lvl="6"/>
            <a:r>
              <a:rPr lang="da-DK" noProof="0" dirty="0"/>
              <a:t>Level 7, Report Header</a:t>
            </a:r>
          </a:p>
          <a:p>
            <a:pPr lvl="7"/>
            <a:r>
              <a:rPr lang="da-DK" noProof="0" dirty="0"/>
              <a:t>Level 8, Report Body</a:t>
            </a:r>
          </a:p>
          <a:p>
            <a:pPr lvl="8"/>
            <a:r>
              <a:rPr lang="da-DK" noProof="0" dirty="0" err="1"/>
              <a:t>Infographic</a:t>
            </a:r>
            <a:endParaRPr lang="da-DK" noProof="0" dirty="0"/>
          </a:p>
        </p:txBody>
      </p:sp>
      <p:sp>
        <p:nvSpPr>
          <p:cNvPr id="2" name="Pladsholder til slidenummer 1">
            <a:extLst>
              <a:ext uri="{FF2B5EF4-FFF2-40B4-BE49-F238E27FC236}">
                <a16:creationId xmlns:a16="http://schemas.microsoft.com/office/drawing/2014/main" id="{0B472A6F-726E-E59A-21B2-8CAFC8A56BD5}"/>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462472748"/>
      </p:ext>
    </p:extLst>
  </p:cSld>
  <p:clrMap bg1="lt1" tx1="dk1" bg2="lt2" tx2="dk2" accent1="accent1" accent2="accent2" accent3="accent3" accent4="accent4" accent5="accent5" accent6="accent6" hlink="hlink" folHlink="folHlink"/>
  <p:sldLayoutIdLst>
    <p:sldLayoutId id="2147483695" r:id="rId1"/>
    <p:sldLayoutId id="2147483733" r:id="rId2"/>
    <p:sldLayoutId id="2147483735" r:id="rId3"/>
    <p:sldLayoutId id="2147483734" r:id="rId4"/>
    <p:sldLayoutId id="2147483736" r:id="rId5"/>
    <p:sldLayoutId id="2147483737" r:id="rId6"/>
    <p:sldLayoutId id="2147483738" r:id="rId7"/>
    <p:sldLayoutId id="2147483739" r:id="rId8"/>
    <p:sldLayoutId id="2147483758" r:id="rId9"/>
    <p:sldLayoutId id="2147483740" r:id="rId10"/>
    <p:sldLayoutId id="2147483759" r:id="rId11"/>
    <p:sldLayoutId id="2147483701" r:id="rId12"/>
    <p:sldLayoutId id="2147483702" r:id="rId13"/>
    <p:sldLayoutId id="2147483703" r:id="rId14"/>
    <p:sldLayoutId id="2147483706" r:id="rId15"/>
    <p:sldLayoutId id="2147483783" r:id="rId16"/>
    <p:sldLayoutId id="2147483784" r:id="rId17"/>
    <p:sldLayoutId id="2147483704" r:id="rId18"/>
    <p:sldLayoutId id="2147483705" r:id="rId19"/>
    <p:sldLayoutId id="2147483743" r:id="rId20"/>
    <p:sldLayoutId id="2147483744" r:id="rId21"/>
    <p:sldLayoutId id="2147483707" r:id="rId22"/>
    <p:sldLayoutId id="2147483708" r:id="rId23"/>
    <p:sldLayoutId id="2147483785" r:id="rId24"/>
    <p:sldLayoutId id="2147483709" r:id="rId25"/>
    <p:sldLayoutId id="2147483710" r:id="rId26"/>
    <p:sldLayoutId id="2147483711" r:id="rId27"/>
    <p:sldLayoutId id="2147483696" r:id="rId28"/>
    <p:sldLayoutId id="2147483651" r:id="rId29"/>
    <p:sldLayoutId id="2147483652" r:id="rId30"/>
    <p:sldLayoutId id="2147483660" r:id="rId31"/>
    <p:sldLayoutId id="2147483661" r:id="rId32"/>
    <p:sldLayoutId id="2147483653" r:id="rId33"/>
    <p:sldLayoutId id="2147483741" r:id="rId34"/>
    <p:sldLayoutId id="2147483742" r:id="rId35"/>
    <p:sldLayoutId id="2147483654" r:id="rId36"/>
    <p:sldLayoutId id="2147483666" r:id="rId37"/>
    <p:sldLayoutId id="2147483662" r:id="rId38"/>
    <p:sldLayoutId id="2147483663" r:id="rId39"/>
    <p:sldLayoutId id="2147483664" r:id="rId40"/>
    <p:sldLayoutId id="2147483665" r:id="rId41"/>
    <p:sldLayoutId id="2147483670" r:id="rId42"/>
    <p:sldLayoutId id="2147483671" r:id="rId43"/>
    <p:sldLayoutId id="2147483674" r:id="rId44"/>
    <p:sldLayoutId id="2147483675" r:id="rId45"/>
    <p:sldLayoutId id="2147483786" r:id="rId46"/>
    <p:sldLayoutId id="2147483676" r:id="rId47"/>
    <p:sldLayoutId id="2147483677" r:id="rId48"/>
    <p:sldLayoutId id="2147483672" r:id="rId49"/>
    <p:sldLayoutId id="2147483673" r:id="rId50"/>
    <p:sldLayoutId id="2147483712" r:id="rId51"/>
    <p:sldLayoutId id="2147483713" r:id="rId52"/>
    <p:sldLayoutId id="2147483761" r:id="rId53"/>
    <p:sldLayoutId id="2147483762" r:id="rId54"/>
    <p:sldLayoutId id="2147483779" r:id="rId55"/>
    <p:sldLayoutId id="2147483780" r:id="rId56"/>
    <p:sldLayoutId id="2147483655" r:id="rId57"/>
    <p:sldLayoutId id="2147483656" r:id="rId58"/>
    <p:sldLayoutId id="2147483667" r:id="rId59"/>
    <p:sldLayoutId id="2147483657" r:id="rId60"/>
    <p:sldLayoutId id="2147483658" r:id="rId61"/>
    <p:sldLayoutId id="2147483659" r:id="rId62"/>
    <p:sldLayoutId id="2147483669" r:id="rId63"/>
    <p:sldLayoutId id="2147483745" r:id="rId64"/>
    <p:sldLayoutId id="2147483746" r:id="rId65"/>
    <p:sldLayoutId id="2147483747" r:id="rId66"/>
    <p:sldLayoutId id="2147483748" r:id="rId67"/>
    <p:sldLayoutId id="2147483749" r:id="rId68"/>
    <p:sldLayoutId id="2147483679" r:id="rId69"/>
    <p:sldLayoutId id="2147483693" r:id="rId70"/>
    <p:sldLayoutId id="2147483680" r:id="rId71"/>
    <p:sldLayoutId id="2147483682" r:id="rId72"/>
    <p:sldLayoutId id="2147483694" r:id="rId73"/>
    <p:sldLayoutId id="2147483763" r:id="rId74"/>
    <p:sldLayoutId id="2147483751" r:id="rId75"/>
    <p:sldLayoutId id="2147483752" r:id="rId76"/>
    <p:sldLayoutId id="2147483754" r:id="rId77"/>
    <p:sldLayoutId id="2147483755" r:id="rId78"/>
    <p:sldLayoutId id="2147483756" r:id="rId79"/>
    <p:sldLayoutId id="2147483757" r:id="rId80"/>
    <p:sldLayoutId id="2147483683" r:id="rId81"/>
    <p:sldLayoutId id="2147483760" r:id="rId82"/>
    <p:sldLayoutId id="2147483684" r:id="rId83"/>
    <p:sldLayoutId id="2147483685" r:id="rId84"/>
    <p:sldLayoutId id="2147483750" r:id="rId85"/>
    <p:sldLayoutId id="2147483727" r:id="rId86"/>
    <p:sldLayoutId id="2147483686" r:id="rId87"/>
    <p:sldLayoutId id="2147483719" r:id="rId88"/>
    <p:sldLayoutId id="2147483725" r:id="rId89"/>
    <p:sldLayoutId id="2147483720" r:id="rId90"/>
    <p:sldLayoutId id="2147483731" r:id="rId91"/>
    <p:sldLayoutId id="2147483687" r:id="rId92"/>
    <p:sldLayoutId id="2147483688" r:id="rId93"/>
    <p:sldLayoutId id="2147483689" r:id="rId94"/>
    <p:sldLayoutId id="2147483690" r:id="rId95"/>
    <p:sldLayoutId id="2147483691" r:id="rId96"/>
    <p:sldLayoutId id="2147483692" r:id="rId97"/>
    <p:sldLayoutId id="2147483714" r:id="rId98"/>
    <p:sldLayoutId id="2147483753" r:id="rId99"/>
  </p:sldLayoutIdLst>
  <p:hf hdr="0" ftr="0"/>
  <p:txStyles>
    <p:titleStyle>
      <a:lvl1pPr algn="l" defTabSz="914400" rtl="0" eaLnBrk="1" latinLnBrk="0" hangingPunct="1">
        <a:lnSpc>
          <a:spcPct val="90000"/>
        </a:lnSpc>
        <a:spcBef>
          <a:spcPct val="0"/>
        </a:spcBef>
        <a:buNone/>
        <a:defRPr sz="3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Segoe UI Semilight" panose="020B0402040204020203" pitchFamily="34" charset="0"/>
          <a:ea typeface="+mn-ea"/>
          <a:cs typeface="Segoe UI Semilight" panose="020B04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Semilight" panose="020B0402040204020203" pitchFamily="34" charset="0"/>
          <a:ea typeface="+mn-ea"/>
          <a:cs typeface="Segoe UI Semilight" panose="020B04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Semilight" panose="020B0402040204020203" pitchFamily="34" charset="0"/>
          <a:ea typeface="+mn-ea"/>
          <a:cs typeface="Segoe UI Semilight" panose="020B04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Segoe UI Semilight" panose="020B0402040204020203" pitchFamily="34" charset="0"/>
          <a:ea typeface="+mn-ea"/>
          <a:cs typeface="Segoe UI Semilight" panose="020B04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Semilight" panose="020B0402040204020203" pitchFamily="34" charset="0"/>
          <a:ea typeface="+mn-ea"/>
          <a:cs typeface="Segoe UI Semilight" panose="020B0402040204020203" pitchFamily="34" charset="0"/>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Semilight" panose="020B0402040204020203" pitchFamily="34" charset="0"/>
          <a:ea typeface="+mn-ea"/>
          <a:cs typeface="Segoe UI Semilight" panose="020B0402040204020203"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8pPr>
      <a:lvl9pPr marL="3886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Segoe UI Semilight" panose="020B0402040204020203" pitchFamily="34" charset="0"/>
          <a:ea typeface="+mn-ea"/>
          <a:cs typeface="Segoe UI Semilight" panose="020B0402040204020203" pitchFamily="34" charset="0"/>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438" userDrawn="1">
          <p15:clr>
            <a:srgbClr val="5ACBF0"/>
          </p15:clr>
        </p15:guide>
        <p15:guide id="4" pos="7242" userDrawn="1">
          <p15:clr>
            <a:srgbClr val="5ACBF0"/>
          </p15:clr>
        </p15:guide>
        <p15:guide id="5" orient="horz" pos="3861" userDrawn="1">
          <p15:clr>
            <a:srgbClr val="F26B43"/>
          </p15:clr>
        </p15:guide>
        <p15:guide id="6" orient="horz" pos="1139" userDrawn="1">
          <p15:clr>
            <a:srgbClr val="5ACBF0"/>
          </p15:clr>
        </p15:guide>
        <p15:guide id="7" orient="horz" pos="391" userDrawn="1">
          <p15:clr>
            <a:srgbClr val="5ACBF0"/>
          </p15:clr>
        </p15:guide>
        <p15:guide id="8" pos="3953" userDrawn="1">
          <p15:clr>
            <a:srgbClr val="C35EA4"/>
          </p15:clr>
        </p15:guide>
        <p15:guide id="9" pos="3727" userDrawn="1">
          <p15:clr>
            <a:srgbClr val="C35EA4"/>
          </p15:clr>
        </p15:guide>
        <p15:guide id="10" pos="2570" userDrawn="1">
          <p15:clr>
            <a:srgbClr val="C35EA4"/>
          </p15:clr>
        </p15:guide>
        <p15:guide id="11" pos="2774" userDrawn="1">
          <p15:clr>
            <a:srgbClr val="C35EA4"/>
          </p15:clr>
        </p15:guide>
        <p15:guide id="12" pos="4906" userDrawn="1">
          <p15:clr>
            <a:srgbClr val="C35EA4"/>
          </p15:clr>
        </p15:guide>
        <p15:guide id="13" pos="5110" userDrawn="1">
          <p15:clr>
            <a:srgbClr val="C35EA4"/>
          </p15:clr>
        </p15:guide>
        <p15:guide id="14" orient="horz" pos="1366" userDrawn="1">
          <p15:clr>
            <a:srgbClr val="F26B43"/>
          </p15:clr>
        </p15:guide>
        <p15:guide id="15" pos="3386" userDrawn="1">
          <p15:clr>
            <a:srgbClr val="9FCC3B"/>
          </p15:clr>
        </p15:guide>
        <p15:guide id="16" pos="4294" userDrawn="1">
          <p15:clr>
            <a:srgbClr val="9FCC3B"/>
          </p15:clr>
        </p15:guide>
        <p15:guide id="17" pos="2366" userDrawn="1">
          <p15:clr>
            <a:srgbClr val="C35EA4"/>
          </p15:clr>
        </p15:guide>
        <p15:guide id="18" pos="5314" userDrawn="1">
          <p15:clr>
            <a:srgbClr val="C35EA4"/>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57.xml"/><Relationship Id="rId1" Type="http://schemas.openxmlformats.org/officeDocument/2006/relationships/tags" Target="../tags/tag3.xml"/><Relationship Id="rId4" Type="http://schemas.openxmlformats.org/officeDocument/2006/relationships/image" Target="../media/image1.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hyperlink" Target="https://ismintra.dk/medarbejder/mus" TargetMode="External"/><Relationship Id="rId1" Type="http://schemas.openxmlformats.org/officeDocument/2006/relationships/slideLayout" Target="../slideLayouts/slideLayout57.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57.xml"/><Relationship Id="rId1" Type="http://schemas.openxmlformats.org/officeDocument/2006/relationships/tags" Target="../tags/tag4.xml"/><Relationship Id="rId4" Type="http://schemas.openxmlformats.org/officeDocument/2006/relationships/image" Target="../media/image1.emf"/></Relationships>
</file>

<file path=ppt/slides/_rels/slide8.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oleObject" Target="../embeddings/oleObject5.bin"/><Relationship Id="rId7" Type="http://schemas.openxmlformats.org/officeDocument/2006/relationships/image" Target="../media/image52.png"/><Relationship Id="rId2" Type="http://schemas.openxmlformats.org/officeDocument/2006/relationships/slideLayout" Target="../slideLayouts/slideLayout57.xml"/><Relationship Id="rId1" Type="http://schemas.openxmlformats.org/officeDocument/2006/relationships/tags" Target="../tags/tag5.xml"/><Relationship Id="rId6" Type="http://schemas.openxmlformats.org/officeDocument/2006/relationships/image" Target="../media/image51.svg"/><Relationship Id="rId5" Type="http://schemas.openxmlformats.org/officeDocument/2006/relationships/image" Target="../media/image50.png"/><Relationship Id="rId10" Type="http://schemas.openxmlformats.org/officeDocument/2006/relationships/image" Target="../media/image55.svg"/><Relationship Id="rId4" Type="http://schemas.openxmlformats.org/officeDocument/2006/relationships/image" Target="../media/image1.emf"/><Relationship Id="rId9" Type="http://schemas.openxmlformats.org/officeDocument/2006/relationships/image" Target="../media/image5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3807FF-D6FD-4381-AA25-F148C7319A86}"/>
              </a:ext>
            </a:extLst>
          </p:cNvPr>
          <p:cNvSpPr>
            <a:spLocks noGrp="1"/>
          </p:cNvSpPr>
          <p:nvPr>
            <p:ph type="title"/>
          </p:nvPr>
        </p:nvSpPr>
        <p:spPr>
          <a:xfrm>
            <a:off x="637899" y="2586681"/>
            <a:ext cx="7847074" cy="2549807"/>
          </a:xfrm>
        </p:spPr>
        <p:txBody>
          <a:bodyPr/>
          <a:lstStyle/>
          <a:p>
            <a:r>
              <a:rPr lang="da-DK" sz="7200" dirty="0"/>
              <a:t>Din MUS 2026</a:t>
            </a:r>
          </a:p>
        </p:txBody>
      </p:sp>
    </p:spTree>
    <p:extLst>
      <p:ext uri="{BB962C8B-B14F-4D97-AF65-F5344CB8AC3E}">
        <p14:creationId xmlns:p14="http://schemas.microsoft.com/office/powerpoint/2010/main" val="41528331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68A6DA-90BD-4879-9638-3F247A589FD8}"/>
              </a:ext>
            </a:extLst>
          </p:cNvPr>
          <p:cNvSpPr>
            <a:spLocks noGrp="1"/>
          </p:cNvSpPr>
          <p:nvPr>
            <p:ph type="title"/>
          </p:nvPr>
        </p:nvSpPr>
        <p:spPr>
          <a:xfrm>
            <a:off x="695325" y="613250"/>
            <a:ext cx="10801350" cy="498858"/>
          </a:xfrm>
        </p:spPr>
        <p:txBody>
          <a:bodyPr/>
          <a:lstStyle/>
          <a:p>
            <a:r>
              <a:rPr lang="da-DK" sz="3600" dirty="0"/>
              <a:t>KOMPETENCEPROFIL – </a:t>
            </a:r>
            <a:r>
              <a:rPr lang="da-DK" sz="3200" dirty="0"/>
              <a:t>Kontorfunktionærer</a:t>
            </a:r>
            <a:br>
              <a:rPr lang="da-DK" sz="3200" dirty="0"/>
            </a:br>
            <a:endParaRPr lang="da-DK" dirty="0"/>
          </a:p>
        </p:txBody>
      </p:sp>
      <p:sp>
        <p:nvSpPr>
          <p:cNvPr id="4" name="Pladsholder til slidenummer 3">
            <a:extLst>
              <a:ext uri="{FF2B5EF4-FFF2-40B4-BE49-F238E27FC236}">
                <a16:creationId xmlns:a16="http://schemas.microsoft.com/office/drawing/2014/main" id="{E14C1267-6CE1-46C7-ADB5-279DB0721327}"/>
              </a:ext>
            </a:extLst>
          </p:cNvPr>
          <p:cNvSpPr>
            <a:spLocks noGrp="1"/>
          </p:cNvSpPr>
          <p:nvPr>
            <p:ph type="sldNum" sz="quarter" idx="4"/>
          </p:nvPr>
        </p:nvSpPr>
        <p:spPr/>
        <p:txBody>
          <a:bodyPr/>
          <a:lstStyle/>
          <a:p>
            <a:fld id="{F8D14BDA-C419-F344-9039-0BCDE95FAB14}" type="slidenum">
              <a:rPr lang="da-DK" smtClean="0"/>
              <a:pPr/>
              <a:t>9</a:t>
            </a:fld>
            <a:endParaRPr lang="da-DK" dirty="0"/>
          </a:p>
        </p:txBody>
      </p:sp>
      <p:graphicFrame>
        <p:nvGraphicFramePr>
          <p:cNvPr id="5" name="Tabel 4">
            <a:extLst>
              <a:ext uri="{FF2B5EF4-FFF2-40B4-BE49-F238E27FC236}">
                <a16:creationId xmlns:a16="http://schemas.microsoft.com/office/drawing/2014/main" id="{C90FEAD0-E546-4B4D-BAE5-66934D8D351C}"/>
              </a:ext>
            </a:extLst>
          </p:cNvPr>
          <p:cNvGraphicFramePr>
            <a:graphicFrameLocks noGrp="1"/>
          </p:cNvGraphicFramePr>
          <p:nvPr>
            <p:extLst>
              <p:ext uri="{D42A27DB-BD31-4B8C-83A1-F6EECF244321}">
                <p14:modId xmlns:p14="http://schemas.microsoft.com/office/powerpoint/2010/main" val="1823532159"/>
              </p:ext>
            </p:extLst>
          </p:nvPr>
        </p:nvGraphicFramePr>
        <p:xfrm>
          <a:off x="695325" y="1175172"/>
          <a:ext cx="10669360" cy="5486090"/>
        </p:xfrm>
        <a:graphic>
          <a:graphicData uri="http://schemas.openxmlformats.org/drawingml/2006/table">
            <a:tbl>
              <a:tblPr firstRow="1" bandRow="1">
                <a:tableStyleId>{5C22544A-7EE6-4342-B048-85BDC9FD1C3A}</a:tableStyleId>
              </a:tblPr>
              <a:tblGrid>
                <a:gridCol w="759006">
                  <a:extLst>
                    <a:ext uri="{9D8B030D-6E8A-4147-A177-3AD203B41FA5}">
                      <a16:colId xmlns:a16="http://schemas.microsoft.com/office/drawing/2014/main" val="3711792286"/>
                    </a:ext>
                  </a:extLst>
                </a:gridCol>
                <a:gridCol w="4731728">
                  <a:extLst>
                    <a:ext uri="{9D8B030D-6E8A-4147-A177-3AD203B41FA5}">
                      <a16:colId xmlns:a16="http://schemas.microsoft.com/office/drawing/2014/main" val="1025191956"/>
                    </a:ext>
                  </a:extLst>
                </a:gridCol>
                <a:gridCol w="1482427">
                  <a:extLst>
                    <a:ext uri="{9D8B030D-6E8A-4147-A177-3AD203B41FA5}">
                      <a16:colId xmlns:a16="http://schemas.microsoft.com/office/drawing/2014/main" val="904550315"/>
                    </a:ext>
                  </a:extLst>
                </a:gridCol>
                <a:gridCol w="2798663">
                  <a:extLst>
                    <a:ext uri="{9D8B030D-6E8A-4147-A177-3AD203B41FA5}">
                      <a16:colId xmlns:a16="http://schemas.microsoft.com/office/drawing/2014/main" val="1908254090"/>
                    </a:ext>
                  </a:extLst>
                </a:gridCol>
                <a:gridCol w="897536">
                  <a:extLst>
                    <a:ext uri="{9D8B030D-6E8A-4147-A177-3AD203B41FA5}">
                      <a16:colId xmlns:a16="http://schemas.microsoft.com/office/drawing/2014/main" val="3447540306"/>
                    </a:ext>
                  </a:extLst>
                </a:gridCol>
              </a:tblGrid>
              <a:tr h="803299">
                <a:tc>
                  <a:txBody>
                    <a:bodyPr/>
                    <a:lstStyle/>
                    <a:p>
                      <a:r>
                        <a:rPr lang="da-DK" sz="1000" dirty="0"/>
                        <a:t>Samtalens temaer</a:t>
                      </a:r>
                    </a:p>
                  </a:txBody>
                  <a:tcPr>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000" dirty="0">
                          <a:solidFill>
                            <a:schemeClr val="bg1"/>
                          </a:solidFill>
                        </a:rPr>
                        <a:t>MUS afholdt d.______________</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000" dirty="0">
                          <a:solidFill>
                            <a:schemeClr val="bg1"/>
                          </a:solidFill>
                        </a:rPr>
                        <a:t>mellem leder:_________________________og medarbejder:______________________</a:t>
                      </a:r>
                    </a:p>
                    <a:p>
                      <a:endParaRPr lang="da-DK" sz="800" dirty="0"/>
                    </a:p>
                  </a:txBody>
                  <a:tcPr>
                    <a:solidFill>
                      <a:schemeClr val="tx1"/>
                    </a:solidFill>
                  </a:tcPr>
                </a:tc>
                <a:tc>
                  <a:txBody>
                    <a:bodyPr/>
                    <a:lstStyle/>
                    <a:p>
                      <a:pPr marL="0" indent="0">
                        <a:buFont typeface="Arial" panose="020B0604020202020204" pitchFamily="34" charset="0"/>
                        <a:buNone/>
                      </a:pPr>
                      <a:r>
                        <a:rPr lang="da-DK" sz="1000" b="1" baseline="0" dirty="0"/>
                        <a:t>Vurdering</a:t>
                      </a:r>
                    </a:p>
                    <a:p>
                      <a:pPr marL="171450" indent="-171450">
                        <a:buFont typeface="Arial" panose="020B0604020202020204" pitchFamily="34" charset="0"/>
                        <a:buChar char="•"/>
                      </a:pPr>
                      <a:r>
                        <a:rPr lang="da-DK" sz="900" b="0" baseline="0" dirty="0"/>
                        <a:t>Spidskompetence</a:t>
                      </a:r>
                    </a:p>
                    <a:p>
                      <a:pPr marL="171450" indent="-171450">
                        <a:buFont typeface="Arial" panose="020B0604020202020204" pitchFamily="34" charset="0"/>
                        <a:buChar char="•"/>
                      </a:pPr>
                      <a:r>
                        <a:rPr lang="da-DK" sz="900" b="0" baseline="0" dirty="0"/>
                        <a:t>Kompetence som forventet</a:t>
                      </a:r>
                    </a:p>
                    <a:p>
                      <a:pPr marL="171450" indent="-171450">
                        <a:buFont typeface="Arial" panose="020B0604020202020204" pitchFamily="34" charset="0"/>
                        <a:buChar char="•"/>
                      </a:pPr>
                      <a:r>
                        <a:rPr lang="da-DK" sz="900" b="0" dirty="0"/>
                        <a:t>Udviklingspunkt</a:t>
                      </a:r>
                    </a:p>
                  </a:txBody>
                  <a:tcPr>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sz="1000" baseline="0" dirty="0"/>
                        <a:t>Konkretisering af din vurdering – Eksempler</a:t>
                      </a:r>
                      <a:endParaRPr lang="da-DK" sz="1000" b="0" dirty="0"/>
                    </a:p>
                  </a:txBody>
                  <a:tcPr>
                    <a:solidFill>
                      <a:schemeClr val="tx1"/>
                    </a:solidFill>
                  </a:tcPr>
                </a:tc>
                <a:tc>
                  <a:txBody>
                    <a:bodyPr/>
                    <a:lstStyle/>
                    <a:p>
                      <a:pPr marL="0" indent="0">
                        <a:buFont typeface="Arial" panose="020B0604020202020204" pitchFamily="34" charset="0"/>
                        <a:buNone/>
                      </a:pPr>
                      <a:r>
                        <a:rPr lang="da-DK" sz="1000" b="1" dirty="0"/>
                        <a:t>Ikke relevant (sæt kryds)</a:t>
                      </a:r>
                    </a:p>
                  </a:txBody>
                  <a:tcPr>
                    <a:solidFill>
                      <a:schemeClr val="tx1"/>
                    </a:solidFill>
                  </a:tcPr>
                </a:tc>
                <a:extLst>
                  <a:ext uri="{0D108BD9-81ED-4DB2-BD59-A6C34878D82A}">
                    <a16:rowId xmlns:a16="http://schemas.microsoft.com/office/drawing/2014/main" val="1510138236"/>
                  </a:ext>
                </a:extLst>
              </a:tr>
              <a:tr h="279408">
                <a:tc rowSpan="6">
                  <a:txBody>
                    <a:bodyPr/>
                    <a:lstStyle/>
                    <a:p>
                      <a:pPr algn="ctr"/>
                      <a:r>
                        <a:rPr lang="da-DK" sz="1000" b="1" dirty="0"/>
                        <a:t>Faglighed og resultater</a:t>
                      </a:r>
                    </a:p>
                  </a:txBody>
                  <a:tcPr vert="vert270" anchor="ctr">
                    <a:solidFill>
                      <a:schemeClr val="accent4">
                        <a:lumMod val="60000"/>
                        <a:lumOff val="40000"/>
                      </a:schemeClr>
                    </a:solidFill>
                  </a:tcPr>
                </a:tc>
                <a:tc gridSpan="4">
                  <a:txBody>
                    <a:bodyPr/>
                    <a:lstStyle/>
                    <a:p>
                      <a:r>
                        <a:rPr lang="da-DK" sz="1000" b="1" dirty="0"/>
                        <a:t>Faglige</a:t>
                      </a:r>
                      <a:r>
                        <a:rPr lang="da-DK" sz="1000" b="1" baseline="0" dirty="0"/>
                        <a:t> kompetencer</a:t>
                      </a:r>
                      <a:endParaRPr lang="da-DK" sz="1000" b="1" dirty="0"/>
                    </a:p>
                  </a:txBody>
                  <a:tcPr>
                    <a:solidFill>
                      <a:schemeClr val="accent4">
                        <a:lumMod val="60000"/>
                        <a:lumOff val="40000"/>
                      </a:schemeClr>
                    </a:solidFill>
                  </a:tcPr>
                </a:tc>
                <a:tc hMerge="1">
                  <a:txBody>
                    <a:bodyPr/>
                    <a:lstStyle/>
                    <a:p>
                      <a:endParaRPr lang="da-DK" sz="800" b="1" dirty="0"/>
                    </a:p>
                  </a:txBody>
                  <a:tcPr/>
                </a:tc>
                <a:tc hMerge="1">
                  <a:txBody>
                    <a:bodyPr/>
                    <a:lstStyle/>
                    <a:p>
                      <a:endParaRPr lang="da-DK"/>
                    </a:p>
                  </a:txBody>
                  <a:tcPr/>
                </a:tc>
                <a:tc hMerge="1">
                  <a:txBody>
                    <a:bodyPr/>
                    <a:lstStyle/>
                    <a:p>
                      <a:endParaRPr lang="da-DK" sz="1000" b="1" dirty="0"/>
                    </a:p>
                  </a:txBody>
                  <a:tcPr/>
                </a:tc>
                <a:extLst>
                  <a:ext uri="{0D108BD9-81ED-4DB2-BD59-A6C34878D82A}">
                    <a16:rowId xmlns:a16="http://schemas.microsoft.com/office/drawing/2014/main" val="595787967"/>
                  </a:ext>
                </a:extLst>
              </a:tr>
              <a:tr h="262641">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800" baseline="0"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da-DK" sz="800" kern="1200" dirty="0">
                          <a:solidFill>
                            <a:schemeClr val="dk1"/>
                          </a:solidFill>
                          <a:latin typeface="+mn-lt"/>
                          <a:ea typeface="+mn-ea"/>
                          <a:cs typeface="+mn-cs"/>
                        </a:rPr>
                        <a:t>1. Formidler skriftligt internt og eksternt på en forståelig og præcis måde med blik for detaljen og øje for helheden.</a:t>
                      </a:r>
                    </a:p>
                  </a:txBody>
                  <a:tcP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124712784"/>
                  </a:ext>
                </a:extLst>
              </a:tr>
              <a:tr h="244482">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800"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da-DK" sz="800" kern="1200" dirty="0">
                          <a:solidFill>
                            <a:schemeClr val="dk1"/>
                          </a:solidFill>
                          <a:latin typeface="+mn-lt"/>
                          <a:ea typeface="+mn-ea"/>
                          <a:cs typeface="+mn-cs"/>
                        </a:rPr>
                        <a:t>2. Er nysgerrig og proaktiv på ny viden, nye perspektiver og nye processer, der kan optimere vores opgaveløsning</a:t>
                      </a:r>
                    </a:p>
                  </a:txBody>
                  <a:tcP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837620260"/>
                  </a:ext>
                </a:extLst>
              </a:tr>
              <a:tr h="244482">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800" kern="1200" dirty="0">
                          <a:solidFill>
                            <a:schemeClr val="dk1"/>
                          </a:solidFill>
                          <a:latin typeface="+mn-lt"/>
                          <a:ea typeface="+mn-ea"/>
                          <a:cs typeface="+mn-cs"/>
                        </a:rPr>
                        <a:t>3. Samarbejder og deler viden på tværs af funktion og afdeling for at fremme faglighed og læring </a:t>
                      </a:r>
                    </a:p>
                  </a:txBody>
                  <a:tcP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2115783463"/>
                  </a:ext>
                </a:extLst>
              </a:tr>
              <a:tr h="259259">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800" baseline="0"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800" kern="1200" dirty="0">
                          <a:solidFill>
                            <a:schemeClr val="dk1"/>
                          </a:solidFill>
                          <a:latin typeface="+mn-lt"/>
                          <a:ea typeface="+mn-ea"/>
                          <a:cs typeface="+mn-cs"/>
                        </a:rPr>
                        <a:t>4. Skaber struktur og overblik i arbejdsprocesser og opgaveløsning</a:t>
                      </a:r>
                    </a:p>
                  </a:txBody>
                  <a:tcP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4086451559"/>
                  </a:ext>
                </a:extLst>
              </a:tr>
              <a:tr h="244482">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800" baseline="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800" kern="1200" dirty="0">
                          <a:solidFill>
                            <a:schemeClr val="dk1"/>
                          </a:solidFill>
                          <a:latin typeface="+mn-lt"/>
                          <a:ea typeface="+mn-ea"/>
                          <a:cs typeface="+mn-cs"/>
                        </a:rPr>
                        <a:t>5. Er fortrolig med anvendelsen af relevante IT-systemer og software til at understøtte arbejdsopgaver.</a:t>
                      </a:r>
                    </a:p>
                  </a:txBody>
                  <a:tcP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815105925"/>
                  </a:ext>
                </a:extLst>
              </a:tr>
              <a:tr h="279408">
                <a:tc rowSpan="6">
                  <a:txBody>
                    <a:bodyPr/>
                    <a:lstStyle/>
                    <a:p>
                      <a:pPr algn="ctr"/>
                      <a:r>
                        <a:rPr lang="da-DK" sz="1000" b="1" dirty="0"/>
                        <a:t>Planlægning og processer, samarbejde og relationer</a:t>
                      </a:r>
                    </a:p>
                  </a:txBody>
                  <a:tcPr vert="vert270" anchor="ctr">
                    <a:solidFill>
                      <a:schemeClr val="accent6">
                        <a:lumMod val="40000"/>
                        <a:lumOff val="60000"/>
                      </a:schemeClr>
                    </a:solidFill>
                  </a:tcPr>
                </a:tc>
                <a:tc gridSpan="4">
                  <a:txBody>
                    <a:bodyPr/>
                    <a:lstStyle/>
                    <a:p>
                      <a:r>
                        <a:rPr lang="da-DK" sz="1000" b="1" dirty="0">
                          <a:latin typeface="+mn-lt"/>
                        </a:rPr>
                        <a:t>Procesforståelse og samarbejde</a:t>
                      </a:r>
                    </a:p>
                  </a:txBody>
                  <a:tcPr>
                    <a:solidFill>
                      <a:schemeClr val="accent6">
                        <a:lumMod val="40000"/>
                        <a:lumOff val="60000"/>
                      </a:schemeClr>
                    </a:solidFill>
                  </a:tcPr>
                </a:tc>
                <a:tc hMerge="1">
                  <a:txBody>
                    <a:bodyPr/>
                    <a:lstStyle/>
                    <a:p>
                      <a:endParaRPr lang="da-DK" sz="800" b="1"/>
                    </a:p>
                  </a:txBody>
                  <a:tcPr/>
                </a:tc>
                <a:tc hMerge="1">
                  <a:txBody>
                    <a:bodyPr/>
                    <a:lstStyle/>
                    <a:p>
                      <a:endParaRPr lang="da-DK"/>
                    </a:p>
                  </a:txBody>
                  <a:tcPr/>
                </a:tc>
                <a:tc hMerge="1">
                  <a:txBody>
                    <a:bodyPr/>
                    <a:lstStyle/>
                    <a:p>
                      <a:endParaRPr lang="da-DK" sz="1000" b="1" dirty="0"/>
                    </a:p>
                  </a:txBody>
                  <a:tcPr/>
                </a:tc>
                <a:extLst>
                  <a:ext uri="{0D108BD9-81ED-4DB2-BD59-A6C34878D82A}">
                    <a16:rowId xmlns:a16="http://schemas.microsoft.com/office/drawing/2014/main" val="1427110357"/>
                  </a:ext>
                </a:extLst>
              </a:tr>
              <a:tr h="28039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800" baseline="0" dirty="0">
                        <a:solidFill>
                          <a:srgbClr val="FF000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800" kern="1200" dirty="0">
                          <a:solidFill>
                            <a:schemeClr val="dk1"/>
                          </a:solidFill>
                          <a:latin typeface="+mn-lt"/>
                          <a:ea typeface="+mn-ea"/>
                          <a:cs typeface="+mn-cs"/>
                        </a:rPr>
                        <a:t>6. Forstår arbejdsprocesser og følger procedurer, der sikrer effektive og rettidige resultater af høj kvalitet inden for de givne og aftalte rammer.</a:t>
                      </a:r>
                    </a:p>
                  </a:txBody>
                  <a:tcPr>
                    <a:solidFill>
                      <a:schemeClr val="accent3"/>
                    </a:solidFill>
                  </a:tcPr>
                </a:tc>
                <a:tc>
                  <a:txBody>
                    <a:bodyPr/>
                    <a:lstStyle/>
                    <a:p>
                      <a:endParaRPr lang="da-DK" sz="800" b="1"/>
                    </a:p>
                  </a:txBody>
                  <a:tcP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995124330"/>
                  </a:ext>
                </a:extLst>
              </a:tr>
              <a:tr h="244482">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800" baseline="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800" kern="1200" dirty="0">
                          <a:solidFill>
                            <a:schemeClr val="dk1"/>
                          </a:solidFill>
                          <a:latin typeface="+mn-lt"/>
                          <a:ea typeface="+mn-ea"/>
                          <a:cs typeface="+mn-cs"/>
                        </a:rPr>
                        <a:t>7. Har dømmekraft og forståelse for egen rolle og mandat i det daglige arbejde</a:t>
                      </a:r>
                    </a:p>
                  </a:txBody>
                  <a:tcP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264211893"/>
                  </a:ext>
                </a:extLst>
              </a:tr>
              <a:tr h="244482">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800" baseline="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800" kern="1200" dirty="0">
                          <a:solidFill>
                            <a:schemeClr val="dk1"/>
                          </a:solidFill>
                          <a:latin typeface="+mn-lt"/>
                          <a:ea typeface="+mn-ea"/>
                          <a:cs typeface="+mn-cs"/>
                        </a:rPr>
                        <a:t>8. Er netværksskabende og smidig med henblik på at få processer og opgaver til at lykkes bedst muligt.</a:t>
                      </a:r>
                    </a:p>
                  </a:txBody>
                  <a:tcP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565584452"/>
                  </a:ext>
                </a:extLst>
              </a:tr>
              <a:tr h="343315">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800" baseline="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800" b="1" kern="1200" dirty="0">
                          <a:solidFill>
                            <a:schemeClr val="dk1"/>
                          </a:solidFill>
                          <a:latin typeface="+mn-lt"/>
                          <a:ea typeface="+mn-ea"/>
                          <a:cs typeface="+mn-cs"/>
                        </a:rPr>
                        <a:t>9. For afdelingschefsekretærer: </a:t>
                      </a:r>
                      <a:r>
                        <a:rPr lang="da-DK" sz="800" u="none" strike="noStrike" dirty="0">
                          <a:effectLst/>
                          <a:latin typeface="+mn-lt"/>
                        </a:rPr>
                        <a:t>Planlægger og koordinerer effektivt møder og begivenheder, herunder håndtering af kalenderstyring og mødeindkaldelser.</a:t>
                      </a:r>
                      <a:endParaRPr lang="da-DK" sz="800" kern="1200" dirty="0">
                        <a:solidFill>
                          <a:schemeClr val="dk1"/>
                        </a:solidFill>
                        <a:latin typeface="+mn-lt"/>
                        <a:ea typeface="+mn-ea"/>
                        <a:cs typeface="+mn-cs"/>
                      </a:endParaRPr>
                    </a:p>
                  </a:txBody>
                  <a:tcPr>
                    <a:solidFill>
                      <a:schemeClr val="accent3"/>
                    </a:solidFill>
                  </a:tcPr>
                </a:tc>
                <a:tc>
                  <a:txBody>
                    <a:bodyPr/>
                    <a:lstStyle/>
                    <a:p>
                      <a:endParaRPr lang="da-DK" sz="800" b="1"/>
                    </a:p>
                  </a:txBody>
                  <a:tcP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3653344199"/>
                  </a:ext>
                </a:extLst>
              </a:tr>
              <a:tr h="343315">
                <a:tc vMerge="1">
                  <a:txBody>
                    <a:bodyPr/>
                    <a:lstStyle/>
                    <a:p>
                      <a:pPr algn="ctr"/>
                      <a:endParaRPr lang="da-DK" sz="1000" b="1" dirty="0"/>
                    </a:p>
                  </a:txBody>
                  <a:tcPr vert="vert270" anchor="ctr">
                    <a:solidFill>
                      <a:schemeClr val="accent6">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800" b="1" kern="1200" dirty="0">
                          <a:solidFill>
                            <a:schemeClr val="dk1"/>
                          </a:solidFill>
                          <a:latin typeface="+mn-lt"/>
                          <a:ea typeface="+mn-ea"/>
                          <a:cs typeface="+mn-cs"/>
                        </a:rPr>
                        <a:t>10. For afdelingschefsekretærer: </a:t>
                      </a:r>
                      <a:r>
                        <a:rPr lang="da-DK" sz="800" u="none" strike="noStrike" dirty="0">
                          <a:effectLst/>
                          <a:latin typeface="+mn-lt"/>
                        </a:rPr>
                        <a:t>Sikrer, at alle møder er godt forberedt, og at nødvendigt materiale/indhold er opdateret og tilgængeligt. </a:t>
                      </a:r>
                      <a:endParaRPr lang="da-DK" sz="800" kern="1200" dirty="0">
                        <a:solidFill>
                          <a:schemeClr val="dk1"/>
                        </a:solidFill>
                        <a:latin typeface="+mn-lt"/>
                        <a:ea typeface="+mn-ea"/>
                        <a:cs typeface="+mn-cs"/>
                      </a:endParaRPr>
                    </a:p>
                  </a:txBody>
                  <a:tcPr>
                    <a:solidFill>
                      <a:schemeClr val="accent3"/>
                    </a:solidFill>
                  </a:tcPr>
                </a:tc>
                <a:tc>
                  <a:txBody>
                    <a:bodyPr/>
                    <a:lstStyle/>
                    <a:p>
                      <a:endParaRPr lang="da-DK" sz="800" b="1"/>
                    </a:p>
                  </a:txBody>
                  <a:tcP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3042274635"/>
                  </a:ext>
                </a:extLst>
              </a:tr>
              <a:tr h="279408">
                <a:tc rowSpan="4">
                  <a:txBody>
                    <a:bodyPr/>
                    <a:lstStyle/>
                    <a:p>
                      <a:pPr algn="ctr"/>
                      <a:r>
                        <a:rPr lang="da-DK" sz="1000" b="1" dirty="0"/>
                        <a:t>Motivation, strategi og udvikling</a:t>
                      </a:r>
                    </a:p>
                  </a:txBody>
                  <a:tcPr vert="vert270" anchor="ctr">
                    <a:solidFill>
                      <a:schemeClr val="accent3">
                        <a:lumMod val="90000"/>
                      </a:schemeClr>
                    </a:solidFill>
                  </a:tcPr>
                </a:tc>
                <a:tc gridSpan="4">
                  <a:txBody>
                    <a:bodyPr/>
                    <a:lstStyle/>
                    <a:p>
                      <a:r>
                        <a:rPr lang="da-DK" sz="1000" b="1" dirty="0">
                          <a:latin typeface="+mn-lt"/>
                        </a:rPr>
                        <a:t>Indsats og engagement</a:t>
                      </a:r>
                    </a:p>
                  </a:txBody>
                  <a:tcPr>
                    <a:solidFill>
                      <a:schemeClr val="accent3">
                        <a:lumMod val="90000"/>
                      </a:schemeClr>
                    </a:solidFill>
                  </a:tcPr>
                </a:tc>
                <a:tc hMerge="1">
                  <a:txBody>
                    <a:bodyPr/>
                    <a:lstStyle/>
                    <a:p>
                      <a:endParaRPr lang="da-DK" sz="800" b="1"/>
                    </a:p>
                  </a:txBody>
                  <a:tcPr/>
                </a:tc>
                <a:tc hMerge="1">
                  <a:txBody>
                    <a:bodyPr/>
                    <a:lstStyle/>
                    <a:p>
                      <a:endParaRPr lang="da-DK"/>
                    </a:p>
                  </a:txBody>
                  <a:tcPr/>
                </a:tc>
                <a:tc hMerge="1">
                  <a:txBody>
                    <a:bodyPr/>
                    <a:lstStyle/>
                    <a:p>
                      <a:endParaRPr lang="da-DK" sz="1000" b="1" dirty="0"/>
                    </a:p>
                  </a:txBody>
                  <a:tcPr/>
                </a:tc>
                <a:extLst>
                  <a:ext uri="{0D108BD9-81ED-4DB2-BD59-A6C34878D82A}">
                    <a16:rowId xmlns:a16="http://schemas.microsoft.com/office/drawing/2014/main" val="490087948"/>
                  </a:ext>
                </a:extLst>
              </a:tr>
              <a:tr h="384187">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800" b="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800" kern="1200" dirty="0">
                          <a:solidFill>
                            <a:schemeClr val="dk1"/>
                          </a:solidFill>
                          <a:latin typeface="+mn-lt"/>
                          <a:ea typeface="+mn-ea"/>
                          <a:cs typeface="+mn-cs"/>
                        </a:rPr>
                        <a:t>11. Er serviceminded, fleksibel og bidrager til den fælles opgaveløsning i kontoret og ministeriet som helhed.</a:t>
                      </a:r>
                    </a:p>
                  </a:txBody>
                  <a:tcP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3924277121"/>
                  </a:ext>
                </a:extLst>
              </a:tr>
              <a:tr h="244482">
                <a:tc vMerge="1">
                  <a:txBody>
                    <a:bodyPr/>
                    <a:lstStyle/>
                    <a:p>
                      <a:endParaRPr lang="da-DK" sz="800" b="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800" kern="1200" dirty="0">
                          <a:solidFill>
                            <a:schemeClr val="dk1"/>
                          </a:solidFill>
                          <a:latin typeface="+mn-lt"/>
                          <a:ea typeface="+mn-ea"/>
                          <a:cs typeface="+mn-cs"/>
                        </a:rPr>
                        <a:t>12. Er en kollega, der tager ansvar for fælles trivsel og arbejdsmiljø.</a:t>
                      </a:r>
                    </a:p>
                  </a:txBody>
                  <a:tcPr>
                    <a:solidFill>
                      <a:schemeClr val="accent3"/>
                    </a:solidFill>
                  </a:tcPr>
                </a:tc>
                <a:tc>
                  <a:txBody>
                    <a:bodyPr/>
                    <a:lstStyle/>
                    <a:p>
                      <a:endParaRPr lang="da-DK" sz="800" b="1"/>
                    </a:p>
                  </a:txBody>
                  <a:tcP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352125793"/>
                  </a:ext>
                </a:extLst>
              </a:tr>
              <a:tr h="286241">
                <a:tc vMerge="1">
                  <a:txBody>
                    <a:bodyPr/>
                    <a:lstStyle/>
                    <a:p>
                      <a:endParaRPr lang="da-DK" sz="800" b="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800" kern="1200" dirty="0">
                          <a:solidFill>
                            <a:schemeClr val="dk1"/>
                          </a:solidFill>
                          <a:latin typeface="+mn-lt"/>
                          <a:ea typeface="+mn-ea"/>
                          <a:cs typeface="+mn-cs"/>
                        </a:rPr>
                        <a:t>13. Har fokus på egen læring, udvikling og prioritering af opgaver i samarbejde med nærmeste leder</a:t>
                      </a:r>
                    </a:p>
                  </a:txBody>
                  <a:tcPr>
                    <a:solidFill>
                      <a:schemeClr val="accent3"/>
                    </a:solidFill>
                  </a:tcPr>
                </a:tc>
                <a:tc>
                  <a:txBody>
                    <a:bodyPr/>
                    <a:lstStyle/>
                    <a:p>
                      <a:endParaRPr lang="da-DK" sz="800" b="1"/>
                    </a:p>
                  </a:txBody>
                  <a:tcP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2492109608"/>
                  </a:ext>
                </a:extLst>
              </a:tr>
            </a:tbl>
          </a:graphicData>
        </a:graphic>
      </p:graphicFrame>
    </p:spTree>
    <p:extLst>
      <p:ext uri="{BB962C8B-B14F-4D97-AF65-F5344CB8AC3E}">
        <p14:creationId xmlns:p14="http://schemas.microsoft.com/office/powerpoint/2010/main" val="7632938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68A6DA-90BD-4879-9638-3F247A589FD8}"/>
              </a:ext>
            </a:extLst>
          </p:cNvPr>
          <p:cNvSpPr>
            <a:spLocks noGrp="1"/>
          </p:cNvSpPr>
          <p:nvPr>
            <p:ph type="title"/>
          </p:nvPr>
        </p:nvSpPr>
        <p:spPr>
          <a:xfrm>
            <a:off x="695325" y="613250"/>
            <a:ext cx="10801350" cy="498858"/>
          </a:xfrm>
        </p:spPr>
        <p:txBody>
          <a:bodyPr/>
          <a:lstStyle/>
          <a:p>
            <a:r>
              <a:rPr lang="da-DK" sz="3600" dirty="0"/>
              <a:t>KOMPETENCEPROFIL – </a:t>
            </a:r>
            <a:r>
              <a:rPr lang="da-DK" sz="3200" dirty="0"/>
              <a:t>Akademiske medarbejdere  </a:t>
            </a:r>
            <a:br>
              <a:rPr lang="da-DK" sz="3200" dirty="0"/>
            </a:br>
            <a:endParaRPr lang="da-DK" dirty="0"/>
          </a:p>
        </p:txBody>
      </p:sp>
      <p:sp>
        <p:nvSpPr>
          <p:cNvPr id="4" name="Pladsholder til slidenummer 3">
            <a:extLst>
              <a:ext uri="{FF2B5EF4-FFF2-40B4-BE49-F238E27FC236}">
                <a16:creationId xmlns:a16="http://schemas.microsoft.com/office/drawing/2014/main" id="{E14C1267-6CE1-46C7-ADB5-279DB0721327}"/>
              </a:ext>
            </a:extLst>
          </p:cNvPr>
          <p:cNvSpPr>
            <a:spLocks noGrp="1"/>
          </p:cNvSpPr>
          <p:nvPr>
            <p:ph type="sldNum" sz="quarter" idx="4"/>
          </p:nvPr>
        </p:nvSpPr>
        <p:spPr/>
        <p:txBody>
          <a:bodyPr/>
          <a:lstStyle/>
          <a:p>
            <a:fld id="{F8D14BDA-C419-F344-9039-0BCDE95FAB14}" type="slidenum">
              <a:rPr lang="da-DK" smtClean="0"/>
              <a:pPr/>
              <a:t>10</a:t>
            </a:fld>
            <a:endParaRPr lang="da-DK" dirty="0"/>
          </a:p>
        </p:txBody>
      </p:sp>
      <p:graphicFrame>
        <p:nvGraphicFramePr>
          <p:cNvPr id="5" name="Tabel 4">
            <a:extLst>
              <a:ext uri="{FF2B5EF4-FFF2-40B4-BE49-F238E27FC236}">
                <a16:creationId xmlns:a16="http://schemas.microsoft.com/office/drawing/2014/main" id="{C90FEAD0-E546-4B4D-BAE5-66934D8D351C}"/>
              </a:ext>
            </a:extLst>
          </p:cNvPr>
          <p:cNvGraphicFramePr>
            <a:graphicFrameLocks noGrp="1"/>
          </p:cNvGraphicFramePr>
          <p:nvPr>
            <p:extLst>
              <p:ext uri="{D42A27DB-BD31-4B8C-83A1-F6EECF244321}">
                <p14:modId xmlns:p14="http://schemas.microsoft.com/office/powerpoint/2010/main" val="3457120660"/>
              </p:ext>
            </p:extLst>
          </p:nvPr>
        </p:nvGraphicFramePr>
        <p:xfrm>
          <a:off x="695325" y="1231983"/>
          <a:ext cx="10381980" cy="4997034"/>
        </p:xfrm>
        <a:graphic>
          <a:graphicData uri="http://schemas.openxmlformats.org/drawingml/2006/table">
            <a:tbl>
              <a:tblPr firstRow="1" bandRow="1">
                <a:tableStyleId>{5C22544A-7EE6-4342-B048-85BDC9FD1C3A}</a:tableStyleId>
              </a:tblPr>
              <a:tblGrid>
                <a:gridCol w="801538">
                  <a:extLst>
                    <a:ext uri="{9D8B030D-6E8A-4147-A177-3AD203B41FA5}">
                      <a16:colId xmlns:a16="http://schemas.microsoft.com/office/drawing/2014/main" val="3711792286"/>
                    </a:ext>
                  </a:extLst>
                </a:gridCol>
                <a:gridCol w="4541302">
                  <a:extLst>
                    <a:ext uri="{9D8B030D-6E8A-4147-A177-3AD203B41FA5}">
                      <a16:colId xmlns:a16="http://schemas.microsoft.com/office/drawing/2014/main" val="1025191956"/>
                    </a:ext>
                  </a:extLst>
                </a:gridCol>
                <a:gridCol w="1442498">
                  <a:extLst>
                    <a:ext uri="{9D8B030D-6E8A-4147-A177-3AD203B41FA5}">
                      <a16:colId xmlns:a16="http://schemas.microsoft.com/office/drawing/2014/main" val="904550315"/>
                    </a:ext>
                  </a:extLst>
                </a:gridCol>
                <a:gridCol w="2723281">
                  <a:extLst>
                    <a:ext uri="{9D8B030D-6E8A-4147-A177-3AD203B41FA5}">
                      <a16:colId xmlns:a16="http://schemas.microsoft.com/office/drawing/2014/main" val="1908254090"/>
                    </a:ext>
                  </a:extLst>
                </a:gridCol>
                <a:gridCol w="873361">
                  <a:extLst>
                    <a:ext uri="{9D8B030D-6E8A-4147-A177-3AD203B41FA5}">
                      <a16:colId xmlns:a16="http://schemas.microsoft.com/office/drawing/2014/main" val="3447540306"/>
                    </a:ext>
                  </a:extLst>
                </a:gridCol>
              </a:tblGrid>
              <a:tr h="803299">
                <a:tc>
                  <a:txBody>
                    <a:bodyPr/>
                    <a:lstStyle/>
                    <a:p>
                      <a:r>
                        <a:rPr lang="da-DK" sz="1000" dirty="0"/>
                        <a:t>Samtalens temaer</a:t>
                      </a:r>
                    </a:p>
                  </a:txBody>
                  <a:tcPr>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000" dirty="0">
                          <a:solidFill>
                            <a:schemeClr val="bg1"/>
                          </a:solidFill>
                        </a:rPr>
                        <a:t>MUS afholdt d.______________</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000" dirty="0">
                          <a:solidFill>
                            <a:schemeClr val="bg1"/>
                          </a:solidFill>
                        </a:rPr>
                        <a:t>mellem leder:_________________________og medarbejder:______________________</a:t>
                      </a:r>
                    </a:p>
                    <a:p>
                      <a:endParaRPr lang="da-DK" sz="800" dirty="0"/>
                    </a:p>
                  </a:txBody>
                  <a:tcPr>
                    <a:solidFill>
                      <a:schemeClr val="tx1"/>
                    </a:solidFill>
                  </a:tcPr>
                </a:tc>
                <a:tc>
                  <a:txBody>
                    <a:bodyPr/>
                    <a:lstStyle/>
                    <a:p>
                      <a:pPr marL="0" indent="0">
                        <a:buFont typeface="Arial" panose="020B0604020202020204" pitchFamily="34" charset="0"/>
                        <a:buNone/>
                      </a:pPr>
                      <a:r>
                        <a:rPr lang="da-DK" sz="1000" b="1" baseline="0" dirty="0"/>
                        <a:t>Vurdering</a:t>
                      </a:r>
                    </a:p>
                    <a:p>
                      <a:pPr marL="171450" indent="-171450">
                        <a:buFont typeface="Arial" panose="020B0604020202020204" pitchFamily="34" charset="0"/>
                        <a:buChar char="•"/>
                      </a:pPr>
                      <a:r>
                        <a:rPr lang="da-DK" sz="1000" b="0" baseline="0" dirty="0"/>
                        <a:t>Spidskompetence</a:t>
                      </a:r>
                    </a:p>
                    <a:p>
                      <a:pPr marL="171450" indent="-171450">
                        <a:buFont typeface="Arial" panose="020B0604020202020204" pitchFamily="34" charset="0"/>
                        <a:buChar char="•"/>
                      </a:pPr>
                      <a:r>
                        <a:rPr lang="da-DK" sz="1000" b="0" baseline="0" dirty="0"/>
                        <a:t>Kompetence som forventet</a:t>
                      </a:r>
                    </a:p>
                    <a:p>
                      <a:pPr marL="171450" indent="-171450">
                        <a:buFont typeface="Arial" panose="020B0604020202020204" pitchFamily="34" charset="0"/>
                        <a:buChar char="•"/>
                      </a:pPr>
                      <a:r>
                        <a:rPr lang="da-DK" sz="1000" b="0" dirty="0"/>
                        <a:t>Udviklingspunkt</a:t>
                      </a:r>
                    </a:p>
                  </a:txBody>
                  <a:tcPr>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sz="1000" baseline="0" dirty="0"/>
                        <a:t>Konkretisering af din vurdering – Eksempler</a:t>
                      </a:r>
                      <a:endParaRPr lang="da-DK" sz="1000" b="0" dirty="0"/>
                    </a:p>
                  </a:txBody>
                  <a:tcPr>
                    <a:solidFill>
                      <a:schemeClr val="tx1"/>
                    </a:solidFill>
                  </a:tcPr>
                </a:tc>
                <a:tc>
                  <a:txBody>
                    <a:bodyPr/>
                    <a:lstStyle/>
                    <a:p>
                      <a:pPr marL="0" indent="0">
                        <a:buFont typeface="Arial" panose="020B0604020202020204" pitchFamily="34" charset="0"/>
                        <a:buNone/>
                      </a:pPr>
                      <a:r>
                        <a:rPr lang="da-DK" sz="1000" b="1" dirty="0"/>
                        <a:t>Ikke relevant (sæt kryds)</a:t>
                      </a:r>
                    </a:p>
                  </a:txBody>
                  <a:tcPr>
                    <a:solidFill>
                      <a:schemeClr val="tx1"/>
                    </a:solidFill>
                  </a:tcPr>
                </a:tc>
                <a:extLst>
                  <a:ext uri="{0D108BD9-81ED-4DB2-BD59-A6C34878D82A}">
                    <a16:rowId xmlns:a16="http://schemas.microsoft.com/office/drawing/2014/main" val="1510138236"/>
                  </a:ext>
                </a:extLst>
              </a:tr>
              <a:tr h="279408">
                <a:tc rowSpan="6">
                  <a:txBody>
                    <a:bodyPr/>
                    <a:lstStyle/>
                    <a:p>
                      <a:pPr algn="ctr"/>
                      <a:r>
                        <a:rPr lang="da-DK" sz="1000" b="1" dirty="0"/>
                        <a:t>Faglighed og resultater</a:t>
                      </a:r>
                    </a:p>
                  </a:txBody>
                  <a:tcPr vert="vert270" anchor="ctr">
                    <a:solidFill>
                      <a:schemeClr val="accent4">
                        <a:lumMod val="60000"/>
                        <a:lumOff val="40000"/>
                      </a:schemeClr>
                    </a:solidFill>
                  </a:tcPr>
                </a:tc>
                <a:tc gridSpan="4">
                  <a:txBody>
                    <a:bodyPr/>
                    <a:lstStyle/>
                    <a:p>
                      <a:r>
                        <a:rPr lang="da-DK" sz="1000" b="1" dirty="0"/>
                        <a:t>Faglige</a:t>
                      </a:r>
                      <a:r>
                        <a:rPr lang="da-DK" sz="1000" b="1" baseline="0" dirty="0"/>
                        <a:t> kompetencer</a:t>
                      </a:r>
                      <a:endParaRPr lang="da-DK" sz="1000" b="1" dirty="0"/>
                    </a:p>
                  </a:txBody>
                  <a:tcPr>
                    <a:solidFill>
                      <a:schemeClr val="accent4">
                        <a:lumMod val="60000"/>
                        <a:lumOff val="40000"/>
                      </a:schemeClr>
                    </a:solidFill>
                  </a:tcPr>
                </a:tc>
                <a:tc hMerge="1">
                  <a:txBody>
                    <a:bodyPr/>
                    <a:lstStyle/>
                    <a:p>
                      <a:endParaRPr lang="da-DK" sz="800" b="1" dirty="0"/>
                    </a:p>
                  </a:txBody>
                  <a:tcPr/>
                </a:tc>
                <a:tc hMerge="1">
                  <a:txBody>
                    <a:bodyPr/>
                    <a:lstStyle/>
                    <a:p>
                      <a:endParaRPr lang="da-DK"/>
                    </a:p>
                  </a:txBody>
                  <a:tcPr/>
                </a:tc>
                <a:tc hMerge="1">
                  <a:txBody>
                    <a:bodyPr/>
                    <a:lstStyle/>
                    <a:p>
                      <a:endParaRPr lang="da-DK" sz="1000" b="1" dirty="0"/>
                    </a:p>
                  </a:txBody>
                  <a:tcPr/>
                </a:tc>
                <a:extLst>
                  <a:ext uri="{0D108BD9-81ED-4DB2-BD59-A6C34878D82A}">
                    <a16:rowId xmlns:a16="http://schemas.microsoft.com/office/drawing/2014/main" val="595787967"/>
                  </a:ext>
                </a:extLst>
              </a:tr>
              <a:tr h="262641">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800" baseline="0"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dirty="0">
                          <a:solidFill>
                            <a:schemeClr val="tx1"/>
                          </a:solidFill>
                        </a:rPr>
                        <a:t>1. Har faglig viden om eget arbejdsområde. </a:t>
                      </a:r>
                      <a:endParaRPr lang="da-DK" sz="900" baseline="0" dirty="0">
                        <a:solidFill>
                          <a:schemeClr val="tx1"/>
                        </a:solidFill>
                      </a:endParaRPr>
                    </a:p>
                  </a:txBody>
                  <a:tcP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124712784"/>
                  </a:ext>
                </a:extLst>
              </a:tr>
              <a:tr h="244482">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800"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aseline="0" dirty="0"/>
                        <a:t>2. Formidler skriftligt på en forståelig og præcis måde. </a:t>
                      </a:r>
                      <a:endParaRPr lang="da-DK" sz="900" dirty="0">
                        <a:solidFill>
                          <a:schemeClr val="tx1"/>
                        </a:solidFill>
                      </a:endParaRPr>
                    </a:p>
                  </a:txBody>
                  <a:tcP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837620260"/>
                  </a:ext>
                </a:extLst>
              </a:tr>
              <a:tr h="244482">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aseline="0" dirty="0"/>
                        <a:t>3. Kan fremlægge præcist og klart og med blik for det væsentlige.</a:t>
                      </a:r>
                      <a:endParaRPr lang="da-DK" sz="900" dirty="0"/>
                    </a:p>
                  </a:txBody>
                  <a:tcP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2115783463"/>
                  </a:ext>
                </a:extLst>
              </a:tr>
              <a:tr h="259259">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800" baseline="0"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aseline="0" dirty="0">
                          <a:solidFill>
                            <a:schemeClr val="tx1"/>
                          </a:solidFill>
                        </a:rPr>
                        <a:t>4. Leverer gennemarbejdede løsninger af høj kvalitet inden for givne rammer.</a:t>
                      </a:r>
                    </a:p>
                  </a:txBody>
                  <a:tcP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4086451559"/>
                  </a:ext>
                </a:extLst>
              </a:tr>
              <a:tr h="244482">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800" baseline="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aseline="0" dirty="0"/>
                        <a:t>5. Er nyskabende, konstruktiv og kommer med forslag til udvikling af opgaveløsning</a:t>
                      </a:r>
                    </a:p>
                  </a:txBody>
                  <a:tcP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815105925"/>
                  </a:ext>
                </a:extLst>
              </a:tr>
              <a:tr h="279408">
                <a:tc rowSpan="5">
                  <a:txBody>
                    <a:bodyPr/>
                    <a:lstStyle/>
                    <a:p>
                      <a:pPr algn="ctr"/>
                      <a:r>
                        <a:rPr lang="da-DK" sz="1000" b="1" dirty="0"/>
                        <a:t>Planlægning og processer, samarbejde og relationer</a:t>
                      </a:r>
                    </a:p>
                  </a:txBody>
                  <a:tcPr vert="vert270" anchor="ctr">
                    <a:solidFill>
                      <a:schemeClr val="accent6">
                        <a:lumMod val="40000"/>
                        <a:lumOff val="60000"/>
                      </a:schemeClr>
                    </a:solidFill>
                  </a:tcPr>
                </a:tc>
                <a:tc gridSpan="4">
                  <a:txBody>
                    <a:bodyPr/>
                    <a:lstStyle/>
                    <a:p>
                      <a:r>
                        <a:rPr lang="da-DK" sz="1000" b="1" dirty="0"/>
                        <a:t>Procesforståelse og samarbejde</a:t>
                      </a:r>
                    </a:p>
                  </a:txBody>
                  <a:tcPr>
                    <a:solidFill>
                      <a:schemeClr val="accent6">
                        <a:lumMod val="40000"/>
                        <a:lumOff val="60000"/>
                      </a:schemeClr>
                    </a:solidFill>
                  </a:tcPr>
                </a:tc>
                <a:tc hMerge="1">
                  <a:txBody>
                    <a:bodyPr/>
                    <a:lstStyle/>
                    <a:p>
                      <a:endParaRPr lang="da-DK" sz="800" b="1"/>
                    </a:p>
                  </a:txBody>
                  <a:tcPr/>
                </a:tc>
                <a:tc hMerge="1">
                  <a:txBody>
                    <a:bodyPr/>
                    <a:lstStyle/>
                    <a:p>
                      <a:endParaRPr lang="da-DK"/>
                    </a:p>
                  </a:txBody>
                  <a:tcPr/>
                </a:tc>
                <a:tc hMerge="1">
                  <a:txBody>
                    <a:bodyPr/>
                    <a:lstStyle/>
                    <a:p>
                      <a:endParaRPr lang="da-DK" sz="1000" b="1" dirty="0"/>
                    </a:p>
                  </a:txBody>
                  <a:tcPr/>
                </a:tc>
                <a:extLst>
                  <a:ext uri="{0D108BD9-81ED-4DB2-BD59-A6C34878D82A}">
                    <a16:rowId xmlns:a16="http://schemas.microsoft.com/office/drawing/2014/main" val="1427110357"/>
                  </a:ext>
                </a:extLst>
              </a:tr>
              <a:tr h="28039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800" baseline="0" dirty="0">
                        <a:solidFill>
                          <a:srgbClr val="FF000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dirty="0"/>
                        <a:t>6. Planlægger og efterlever </a:t>
                      </a:r>
                      <a:r>
                        <a:rPr lang="da-DK" sz="900" baseline="0" dirty="0"/>
                        <a:t>processer, der fremmer brugbare og rettidige resultater.</a:t>
                      </a:r>
                      <a:endParaRPr lang="da-DK" sz="900" baseline="0" dirty="0">
                        <a:solidFill>
                          <a:srgbClr val="FF0000"/>
                        </a:solidFill>
                      </a:endParaRPr>
                    </a:p>
                  </a:txBody>
                  <a:tcPr>
                    <a:solidFill>
                      <a:schemeClr val="accent3"/>
                    </a:solidFill>
                  </a:tcPr>
                </a:tc>
                <a:tc>
                  <a:txBody>
                    <a:bodyPr/>
                    <a:lstStyle/>
                    <a:p>
                      <a:endParaRPr lang="da-DK" sz="800" b="1"/>
                    </a:p>
                  </a:txBody>
                  <a:tcP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995124330"/>
                  </a:ext>
                </a:extLst>
              </a:tr>
              <a:tr h="244482">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800" baseline="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aseline="0" dirty="0"/>
                        <a:t>7. Har dømmekraft og forståelse for egen rolle og mandat</a:t>
                      </a:r>
                    </a:p>
                  </a:txBody>
                  <a:tcP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264211893"/>
                  </a:ext>
                </a:extLst>
              </a:tr>
              <a:tr h="244482">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800" baseline="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aseline="0" dirty="0"/>
                        <a:t>8. Har blik for regeringens og andre centrale aktørers positioner.</a:t>
                      </a:r>
                    </a:p>
                  </a:txBody>
                  <a:tcP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565584452"/>
                  </a:ext>
                </a:extLst>
              </a:tr>
              <a:tr h="343315">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800" baseline="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aseline="0" dirty="0"/>
                        <a:t>9. God til at inddrage relevante samarbejdsparter, række ud og dele viden internt og eksternt</a:t>
                      </a:r>
                    </a:p>
                  </a:txBody>
                  <a:tcPr>
                    <a:solidFill>
                      <a:schemeClr val="accent3"/>
                    </a:solidFill>
                  </a:tcPr>
                </a:tc>
                <a:tc>
                  <a:txBody>
                    <a:bodyPr/>
                    <a:lstStyle/>
                    <a:p>
                      <a:endParaRPr lang="da-DK" sz="800" b="1"/>
                    </a:p>
                  </a:txBody>
                  <a:tcP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3653344199"/>
                  </a:ext>
                </a:extLst>
              </a:tr>
              <a:tr h="279408">
                <a:tc rowSpan="4">
                  <a:txBody>
                    <a:bodyPr/>
                    <a:lstStyle/>
                    <a:p>
                      <a:pPr algn="ctr"/>
                      <a:r>
                        <a:rPr lang="da-DK" sz="1000" b="1" dirty="0"/>
                        <a:t>Motivation, strategi og udvikling</a:t>
                      </a:r>
                    </a:p>
                  </a:txBody>
                  <a:tcPr vert="vert270" anchor="ctr">
                    <a:solidFill>
                      <a:schemeClr val="accent3">
                        <a:lumMod val="90000"/>
                      </a:schemeClr>
                    </a:solidFill>
                  </a:tcPr>
                </a:tc>
                <a:tc gridSpan="4">
                  <a:txBody>
                    <a:bodyPr/>
                    <a:lstStyle/>
                    <a:p>
                      <a:r>
                        <a:rPr lang="da-DK" sz="1000" b="1" dirty="0"/>
                        <a:t>Indsats og engagement</a:t>
                      </a:r>
                    </a:p>
                  </a:txBody>
                  <a:tcPr>
                    <a:solidFill>
                      <a:schemeClr val="accent3">
                        <a:lumMod val="90000"/>
                      </a:schemeClr>
                    </a:solidFill>
                  </a:tcPr>
                </a:tc>
                <a:tc hMerge="1">
                  <a:txBody>
                    <a:bodyPr/>
                    <a:lstStyle/>
                    <a:p>
                      <a:endParaRPr lang="da-DK" sz="800" b="1"/>
                    </a:p>
                  </a:txBody>
                  <a:tcPr/>
                </a:tc>
                <a:tc hMerge="1">
                  <a:txBody>
                    <a:bodyPr/>
                    <a:lstStyle/>
                    <a:p>
                      <a:endParaRPr lang="da-DK"/>
                    </a:p>
                  </a:txBody>
                  <a:tcPr/>
                </a:tc>
                <a:tc hMerge="1">
                  <a:txBody>
                    <a:bodyPr/>
                    <a:lstStyle/>
                    <a:p>
                      <a:endParaRPr lang="da-DK" sz="1000" b="1" dirty="0"/>
                    </a:p>
                  </a:txBody>
                  <a:tcPr/>
                </a:tc>
                <a:extLst>
                  <a:ext uri="{0D108BD9-81ED-4DB2-BD59-A6C34878D82A}">
                    <a16:rowId xmlns:a16="http://schemas.microsoft.com/office/drawing/2014/main" val="490087948"/>
                  </a:ext>
                </a:extLst>
              </a:tr>
              <a:tr h="384187">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800" b="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dirty="0"/>
                        <a:t>10. </a:t>
                      </a:r>
                      <a:r>
                        <a:rPr lang="da-DK" sz="900" dirty="0"/>
                        <a:t>Tager ansvar</a:t>
                      </a:r>
                      <a:r>
                        <a:rPr lang="da-DK" sz="900" baseline="0" dirty="0"/>
                        <a:t> og selvstændig</a:t>
                      </a:r>
                      <a:r>
                        <a:rPr lang="da-DK" sz="900" dirty="0"/>
                        <a:t> bidrager</a:t>
                      </a:r>
                      <a:r>
                        <a:rPr lang="da-DK" sz="900" baseline="0" dirty="0"/>
                        <a:t> til den fælles opgave løsning i  kontoret og ministeriet som helhed.</a:t>
                      </a:r>
                      <a:endParaRPr lang="da-DK" sz="900" b="0" dirty="0"/>
                    </a:p>
                  </a:txBody>
                  <a:tcP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3924277121"/>
                  </a:ext>
                </a:extLst>
              </a:tr>
              <a:tr h="244482">
                <a:tc vMerge="1">
                  <a:txBody>
                    <a:bodyPr/>
                    <a:lstStyle/>
                    <a:p>
                      <a:endParaRPr lang="da-DK" sz="800" b="0" dirty="0"/>
                    </a:p>
                  </a:txBody>
                  <a:tcPr/>
                </a:tc>
                <a:tc>
                  <a:txBody>
                    <a:bodyPr/>
                    <a:lstStyle/>
                    <a:p>
                      <a:r>
                        <a:rPr lang="da-DK" sz="900" b="0" dirty="0"/>
                        <a:t>11.</a:t>
                      </a:r>
                      <a:r>
                        <a:rPr lang="da-DK" sz="900" b="0" baseline="0" dirty="0"/>
                        <a:t> En kollega der tager ansvar for fælles trivsel og arbejdsmiljø. </a:t>
                      </a:r>
                      <a:endParaRPr lang="da-DK" sz="900" b="0" dirty="0"/>
                    </a:p>
                  </a:txBody>
                  <a:tcPr>
                    <a:solidFill>
                      <a:schemeClr val="accent3"/>
                    </a:solidFill>
                  </a:tcPr>
                </a:tc>
                <a:tc>
                  <a:txBody>
                    <a:bodyPr/>
                    <a:lstStyle/>
                    <a:p>
                      <a:endParaRPr lang="da-DK" sz="800" b="1"/>
                    </a:p>
                  </a:txBody>
                  <a:tcP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352125793"/>
                  </a:ext>
                </a:extLst>
              </a:tr>
              <a:tr h="286241">
                <a:tc vMerge="1">
                  <a:txBody>
                    <a:bodyPr/>
                    <a:lstStyle/>
                    <a:p>
                      <a:endParaRPr lang="da-DK" sz="800" b="0" dirty="0"/>
                    </a:p>
                  </a:txBody>
                  <a:tcPr/>
                </a:tc>
                <a:tc>
                  <a:txBody>
                    <a:bodyPr/>
                    <a:lstStyle/>
                    <a:p>
                      <a:r>
                        <a:rPr lang="da-DK" sz="900" b="0" dirty="0"/>
                        <a:t>12. </a:t>
                      </a:r>
                      <a:r>
                        <a:rPr lang="da-DK" sz="900" baseline="0" dirty="0">
                          <a:solidFill>
                            <a:schemeClr val="tx1"/>
                          </a:solidFill>
                        </a:rPr>
                        <a:t>Har fokus på prioritering af egne opgaver i samarbejde med nærmeste leder.</a:t>
                      </a:r>
                      <a:endParaRPr lang="da-DK" sz="900" b="0" dirty="0"/>
                    </a:p>
                  </a:txBody>
                  <a:tcPr>
                    <a:solidFill>
                      <a:schemeClr val="accent3"/>
                    </a:solidFill>
                  </a:tcPr>
                </a:tc>
                <a:tc>
                  <a:txBody>
                    <a:bodyPr/>
                    <a:lstStyle/>
                    <a:p>
                      <a:endParaRPr lang="da-DK" sz="800" b="1"/>
                    </a:p>
                  </a:txBody>
                  <a:tcP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2492109608"/>
                  </a:ext>
                </a:extLst>
              </a:tr>
            </a:tbl>
          </a:graphicData>
        </a:graphic>
      </p:graphicFrame>
    </p:spTree>
    <p:extLst>
      <p:ext uri="{BB962C8B-B14F-4D97-AF65-F5344CB8AC3E}">
        <p14:creationId xmlns:p14="http://schemas.microsoft.com/office/powerpoint/2010/main" val="28782071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68A6DA-90BD-4879-9638-3F247A589FD8}"/>
              </a:ext>
            </a:extLst>
          </p:cNvPr>
          <p:cNvSpPr>
            <a:spLocks noGrp="1"/>
          </p:cNvSpPr>
          <p:nvPr>
            <p:ph type="title"/>
          </p:nvPr>
        </p:nvSpPr>
        <p:spPr>
          <a:xfrm>
            <a:off x="695325" y="613250"/>
            <a:ext cx="10801350" cy="498858"/>
          </a:xfrm>
        </p:spPr>
        <p:txBody>
          <a:bodyPr/>
          <a:lstStyle/>
          <a:p>
            <a:r>
              <a:rPr lang="da-DK" sz="3600" dirty="0"/>
              <a:t>KOMPETENCEPROFIL – </a:t>
            </a:r>
            <a:r>
              <a:rPr lang="da-DK" sz="3200" dirty="0"/>
              <a:t>Teamledere</a:t>
            </a:r>
            <a:br>
              <a:rPr lang="da-DK" sz="3200" dirty="0"/>
            </a:br>
            <a:endParaRPr lang="da-DK" dirty="0"/>
          </a:p>
        </p:txBody>
      </p:sp>
      <p:sp>
        <p:nvSpPr>
          <p:cNvPr id="4" name="Pladsholder til slidenummer 3">
            <a:extLst>
              <a:ext uri="{FF2B5EF4-FFF2-40B4-BE49-F238E27FC236}">
                <a16:creationId xmlns:a16="http://schemas.microsoft.com/office/drawing/2014/main" id="{E14C1267-6CE1-46C7-ADB5-279DB0721327}"/>
              </a:ext>
            </a:extLst>
          </p:cNvPr>
          <p:cNvSpPr>
            <a:spLocks noGrp="1"/>
          </p:cNvSpPr>
          <p:nvPr>
            <p:ph type="sldNum" sz="quarter" idx="4"/>
          </p:nvPr>
        </p:nvSpPr>
        <p:spPr/>
        <p:txBody>
          <a:bodyPr/>
          <a:lstStyle/>
          <a:p>
            <a:fld id="{F8D14BDA-C419-F344-9039-0BCDE95FAB14}" type="slidenum">
              <a:rPr lang="da-DK" smtClean="0"/>
              <a:pPr/>
              <a:t>11</a:t>
            </a:fld>
            <a:endParaRPr lang="da-DK" dirty="0"/>
          </a:p>
        </p:txBody>
      </p:sp>
      <p:graphicFrame>
        <p:nvGraphicFramePr>
          <p:cNvPr id="5" name="Tabel 4">
            <a:extLst>
              <a:ext uri="{FF2B5EF4-FFF2-40B4-BE49-F238E27FC236}">
                <a16:creationId xmlns:a16="http://schemas.microsoft.com/office/drawing/2014/main" id="{C90FEAD0-E546-4B4D-BAE5-66934D8D351C}"/>
              </a:ext>
            </a:extLst>
          </p:cNvPr>
          <p:cNvGraphicFramePr>
            <a:graphicFrameLocks noGrp="1"/>
          </p:cNvGraphicFramePr>
          <p:nvPr>
            <p:extLst>
              <p:ext uri="{D42A27DB-BD31-4B8C-83A1-F6EECF244321}">
                <p14:modId xmlns:p14="http://schemas.microsoft.com/office/powerpoint/2010/main" val="4015946370"/>
              </p:ext>
            </p:extLst>
          </p:nvPr>
        </p:nvGraphicFramePr>
        <p:xfrm>
          <a:off x="695324" y="1175172"/>
          <a:ext cx="10094596" cy="5064798"/>
        </p:xfrm>
        <a:graphic>
          <a:graphicData uri="http://schemas.openxmlformats.org/drawingml/2006/table">
            <a:tbl>
              <a:tblPr firstRow="1" bandRow="1">
                <a:tableStyleId>{5C22544A-7EE6-4342-B048-85BDC9FD1C3A}</a:tableStyleId>
              </a:tblPr>
              <a:tblGrid>
                <a:gridCol w="5299661">
                  <a:extLst>
                    <a:ext uri="{9D8B030D-6E8A-4147-A177-3AD203B41FA5}">
                      <a16:colId xmlns:a16="http://schemas.microsoft.com/office/drawing/2014/main" val="1025191956"/>
                    </a:ext>
                  </a:extLst>
                </a:gridCol>
                <a:gridCol w="1660358">
                  <a:extLst>
                    <a:ext uri="{9D8B030D-6E8A-4147-A177-3AD203B41FA5}">
                      <a16:colId xmlns:a16="http://schemas.microsoft.com/office/drawing/2014/main" val="904550315"/>
                    </a:ext>
                  </a:extLst>
                </a:gridCol>
                <a:gridCol w="3134577">
                  <a:extLst>
                    <a:ext uri="{9D8B030D-6E8A-4147-A177-3AD203B41FA5}">
                      <a16:colId xmlns:a16="http://schemas.microsoft.com/office/drawing/2014/main" val="1908254090"/>
                    </a:ext>
                  </a:extLst>
                </a:gridCol>
              </a:tblGrid>
              <a:tr h="80329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000" dirty="0">
                          <a:solidFill>
                            <a:schemeClr val="bg1"/>
                          </a:solidFill>
                        </a:rPr>
                        <a:t>MUS afholdt d.______________</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000" dirty="0">
                          <a:solidFill>
                            <a:schemeClr val="bg1"/>
                          </a:solidFill>
                        </a:rPr>
                        <a:t>mellem leder:_________________________og medarbejder:______________________</a:t>
                      </a:r>
                    </a:p>
                    <a:p>
                      <a:endParaRPr lang="da-DK" sz="800" dirty="0"/>
                    </a:p>
                  </a:txBody>
                  <a:tcPr>
                    <a:solidFill>
                      <a:schemeClr val="tx1"/>
                    </a:solidFill>
                  </a:tcPr>
                </a:tc>
                <a:tc>
                  <a:txBody>
                    <a:bodyPr/>
                    <a:lstStyle/>
                    <a:p>
                      <a:pPr marL="0" indent="0">
                        <a:buFont typeface="Arial" panose="020B0604020202020204" pitchFamily="34" charset="0"/>
                        <a:buNone/>
                      </a:pPr>
                      <a:r>
                        <a:rPr lang="da-DK" sz="1000" b="1" baseline="0" dirty="0"/>
                        <a:t>Vurdering</a:t>
                      </a:r>
                    </a:p>
                    <a:p>
                      <a:pPr marL="171450" indent="-171450">
                        <a:buFont typeface="Arial" panose="020B0604020202020204" pitchFamily="34" charset="0"/>
                        <a:buChar char="•"/>
                      </a:pPr>
                      <a:r>
                        <a:rPr lang="da-DK" sz="900" b="0" baseline="0" dirty="0"/>
                        <a:t>Spidskompetence</a:t>
                      </a:r>
                    </a:p>
                    <a:p>
                      <a:pPr marL="171450" indent="-171450">
                        <a:buFont typeface="Arial" panose="020B0604020202020204" pitchFamily="34" charset="0"/>
                        <a:buChar char="•"/>
                      </a:pPr>
                      <a:r>
                        <a:rPr lang="da-DK" sz="900" b="0" baseline="0" dirty="0"/>
                        <a:t>Kompetence som forventet</a:t>
                      </a:r>
                    </a:p>
                    <a:p>
                      <a:pPr marL="171450" indent="-171450">
                        <a:buFont typeface="Arial" panose="020B0604020202020204" pitchFamily="34" charset="0"/>
                        <a:buChar char="•"/>
                      </a:pPr>
                      <a:r>
                        <a:rPr lang="da-DK" sz="900" b="0" dirty="0"/>
                        <a:t>Udviklingspunkt</a:t>
                      </a:r>
                    </a:p>
                  </a:txBody>
                  <a:tcPr>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sz="1000" baseline="0" dirty="0"/>
                        <a:t>Konkretisering af din vurdering – Eksempler</a:t>
                      </a:r>
                      <a:endParaRPr lang="da-DK" sz="1000" b="0" dirty="0"/>
                    </a:p>
                  </a:txBody>
                  <a:tcPr>
                    <a:solidFill>
                      <a:schemeClr val="tx1"/>
                    </a:solidFill>
                  </a:tcPr>
                </a:tc>
                <a:extLst>
                  <a:ext uri="{0D108BD9-81ED-4DB2-BD59-A6C34878D82A}">
                    <a16:rowId xmlns:a16="http://schemas.microsoft.com/office/drawing/2014/main" val="1510138236"/>
                  </a:ext>
                </a:extLst>
              </a:tr>
              <a:tr h="279408">
                <a:tc gridSpan="3">
                  <a:txBody>
                    <a:bodyPr/>
                    <a:lstStyle/>
                    <a:p>
                      <a:r>
                        <a:rPr lang="da-DK" sz="1000" b="1" dirty="0"/>
                        <a:t>Strategisk og helhedsorienteret ledelse</a:t>
                      </a:r>
                    </a:p>
                  </a:txBody>
                  <a:tcPr>
                    <a:solidFill>
                      <a:schemeClr val="accent4">
                        <a:lumMod val="60000"/>
                        <a:lumOff val="40000"/>
                      </a:schemeClr>
                    </a:solidFill>
                  </a:tcPr>
                </a:tc>
                <a:tc hMerge="1">
                  <a:txBody>
                    <a:bodyPr/>
                    <a:lstStyle/>
                    <a:p>
                      <a:endParaRPr lang="da-DK" sz="800" b="1" dirty="0"/>
                    </a:p>
                  </a:txBody>
                  <a:tcPr/>
                </a:tc>
                <a:tc hMerge="1">
                  <a:txBody>
                    <a:bodyPr/>
                    <a:lstStyle/>
                    <a:p>
                      <a:endParaRPr lang="da-DK"/>
                    </a:p>
                  </a:txBody>
                  <a:tcPr/>
                </a:tc>
                <a:extLst>
                  <a:ext uri="{0D108BD9-81ED-4DB2-BD59-A6C34878D82A}">
                    <a16:rowId xmlns:a16="http://schemas.microsoft.com/office/drawing/2014/main" val="595787967"/>
                  </a:ext>
                </a:extLst>
              </a:tr>
              <a:tr h="262641">
                <a:tc>
                  <a:txBody>
                    <a:bodyPr/>
                    <a:lstStyle/>
                    <a:p>
                      <a:pPr>
                        <a:lnSpc>
                          <a:spcPct val="100000"/>
                        </a:lnSpc>
                        <a:spcAft>
                          <a:spcPts val="0"/>
                        </a:spcAft>
                      </a:pPr>
                      <a:r>
                        <a:rPr lang="da-DK" sz="900" kern="1200" dirty="0">
                          <a:solidFill>
                            <a:schemeClr val="dk1"/>
                          </a:solidFill>
                          <a:latin typeface="+mn-lt"/>
                          <a:ea typeface="+mn-ea"/>
                          <a:cs typeface="+mn-cs"/>
                        </a:rPr>
                        <a:t>1. Har visioner for teamets opgaveområde(r) og har fokus på at skabe engagement og dialog i teamet herom. </a:t>
                      </a:r>
                    </a:p>
                  </a:txBody>
                  <a:tcPr marL="68580" marR="68580" marT="0" marB="0" anchor="ct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124712784"/>
                  </a:ext>
                </a:extLst>
              </a:tr>
              <a:tr h="244482">
                <a:tc>
                  <a:txBody>
                    <a:bodyPr/>
                    <a:lstStyle/>
                    <a:p>
                      <a:pPr>
                        <a:lnSpc>
                          <a:spcPct val="100000"/>
                        </a:lnSpc>
                        <a:spcAft>
                          <a:spcPts val="0"/>
                        </a:spcAft>
                      </a:pPr>
                      <a:r>
                        <a:rPr lang="da-DK" sz="900" kern="1200" dirty="0">
                          <a:solidFill>
                            <a:schemeClr val="dk1"/>
                          </a:solidFill>
                          <a:latin typeface="+mn-lt"/>
                          <a:ea typeface="+mn-ea"/>
                          <a:cs typeface="+mn-cs"/>
                        </a:rPr>
                        <a:t>2. Bidrager aktivt til udvikling og samarbejde i kontoret på tværs af teams og tager ansvar for den tværgående opgaveløsning i huset.</a:t>
                      </a:r>
                    </a:p>
                  </a:txBody>
                  <a:tcPr marL="68580" marR="68580" marT="0" marB="0" anchor="ct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837620260"/>
                  </a:ext>
                </a:extLst>
              </a:tr>
              <a:tr h="244482">
                <a:tc>
                  <a:txBody>
                    <a:bodyPr/>
                    <a:lstStyle/>
                    <a:p>
                      <a:pPr>
                        <a:lnSpc>
                          <a:spcPct val="100000"/>
                        </a:lnSpc>
                        <a:spcAft>
                          <a:spcPts val="0"/>
                        </a:spcAft>
                      </a:pPr>
                      <a:r>
                        <a:rPr lang="da-DK" sz="900" kern="1200" dirty="0">
                          <a:solidFill>
                            <a:schemeClr val="dk1"/>
                          </a:solidFill>
                          <a:latin typeface="+mn-lt"/>
                          <a:ea typeface="+mn-ea"/>
                          <a:cs typeface="+mn-cs"/>
                        </a:rPr>
                        <a:t>3. Opbygger og fastholder gode relationer til teamets centrale samarbejdspartnere (internt og eksternt).</a:t>
                      </a:r>
                    </a:p>
                  </a:txBody>
                  <a:tcPr marL="68580" marR="68580" marT="0" marB="0" anchor="ct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2115783463"/>
                  </a:ext>
                </a:extLst>
              </a:tr>
              <a:tr h="259259">
                <a:tc>
                  <a:txBody>
                    <a:bodyPr/>
                    <a:lstStyle/>
                    <a:p>
                      <a:pPr>
                        <a:lnSpc>
                          <a:spcPct val="100000"/>
                        </a:lnSpc>
                        <a:spcAft>
                          <a:spcPts val="0"/>
                        </a:spcAft>
                      </a:pPr>
                      <a:r>
                        <a:rPr lang="da-DK" sz="900" kern="1200" dirty="0">
                          <a:solidFill>
                            <a:schemeClr val="dk1"/>
                          </a:solidFill>
                          <a:latin typeface="+mn-lt"/>
                          <a:ea typeface="+mn-ea"/>
                          <a:cs typeface="+mn-cs"/>
                        </a:rPr>
                        <a:t>4. Har god dømmekraft og er god til at varetage kontorets interesse i samarbejdet med eksterne. </a:t>
                      </a:r>
                    </a:p>
                  </a:txBody>
                  <a:tcPr marL="68580" marR="68580" marT="0" marB="0" anchor="ct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4086451559"/>
                  </a:ext>
                </a:extLst>
              </a:tr>
              <a:tr h="279408">
                <a:tc gridSpan="3">
                  <a:txBody>
                    <a:bodyPr/>
                    <a:lstStyle/>
                    <a:p>
                      <a:r>
                        <a:rPr lang="da-DK" sz="1000" b="1" dirty="0">
                          <a:latin typeface="+mn-lt"/>
                        </a:rPr>
                        <a:t>Faglig ledelse</a:t>
                      </a:r>
                    </a:p>
                  </a:txBody>
                  <a:tcPr>
                    <a:solidFill>
                      <a:schemeClr val="accent6">
                        <a:lumMod val="40000"/>
                        <a:lumOff val="60000"/>
                      </a:schemeClr>
                    </a:solidFill>
                  </a:tcPr>
                </a:tc>
                <a:tc hMerge="1">
                  <a:txBody>
                    <a:bodyPr/>
                    <a:lstStyle/>
                    <a:p>
                      <a:endParaRPr lang="da-DK" sz="800" b="1"/>
                    </a:p>
                  </a:txBody>
                  <a:tcPr/>
                </a:tc>
                <a:tc hMerge="1">
                  <a:txBody>
                    <a:bodyPr/>
                    <a:lstStyle/>
                    <a:p>
                      <a:endParaRPr lang="da-DK"/>
                    </a:p>
                  </a:txBody>
                  <a:tcPr/>
                </a:tc>
                <a:extLst>
                  <a:ext uri="{0D108BD9-81ED-4DB2-BD59-A6C34878D82A}">
                    <a16:rowId xmlns:a16="http://schemas.microsoft.com/office/drawing/2014/main" val="1427110357"/>
                  </a:ext>
                </a:extLst>
              </a:tr>
              <a:tr h="280390">
                <a:tc>
                  <a:txBody>
                    <a:bodyPr/>
                    <a:lstStyle/>
                    <a:p>
                      <a:pPr>
                        <a:lnSpc>
                          <a:spcPct val="100000"/>
                        </a:lnSpc>
                        <a:spcAft>
                          <a:spcPts val="0"/>
                        </a:spcAft>
                      </a:pPr>
                      <a:r>
                        <a:rPr lang="da-DK" sz="900" kern="1200" dirty="0">
                          <a:solidFill>
                            <a:schemeClr val="dk1"/>
                          </a:solidFill>
                          <a:latin typeface="+mn-lt"/>
                          <a:ea typeface="+mn-ea"/>
                          <a:cs typeface="+mn-cs"/>
                        </a:rPr>
                        <a:t>5. Understøtter at teamets produkter har en høj kvalitet – herunder at problemer er veldefinerede og løsninger er gennemarbejdede med inddragelse af relevante parter og blik for politiske positioner.</a:t>
                      </a:r>
                    </a:p>
                  </a:txBody>
                  <a:tcPr marL="68580" marR="68580" marT="0" marB="0" anchor="ctr">
                    <a:solidFill>
                      <a:schemeClr val="accent3"/>
                    </a:solidFill>
                  </a:tcPr>
                </a:tc>
                <a:tc>
                  <a:txBody>
                    <a:bodyPr/>
                    <a:lstStyle/>
                    <a:p>
                      <a:endParaRPr lang="da-DK" sz="800" b="1"/>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995124330"/>
                  </a:ext>
                </a:extLst>
              </a:tr>
              <a:tr h="244482">
                <a:tc>
                  <a:txBody>
                    <a:bodyPr/>
                    <a:lstStyle/>
                    <a:p>
                      <a:pPr>
                        <a:lnSpc>
                          <a:spcPct val="100000"/>
                        </a:lnSpc>
                        <a:spcAft>
                          <a:spcPts val="0"/>
                        </a:spcAft>
                      </a:pPr>
                      <a:r>
                        <a:rPr lang="da-DK" sz="900" kern="1200" dirty="0">
                          <a:solidFill>
                            <a:schemeClr val="dk1"/>
                          </a:solidFill>
                          <a:latin typeface="+mn-lt"/>
                          <a:ea typeface="+mn-ea"/>
                          <a:cs typeface="+mn-cs"/>
                        </a:rPr>
                        <a:t>6. Understøtter at teamets produkter er formidlet skarpt med fokus på modtageren. </a:t>
                      </a:r>
                    </a:p>
                  </a:txBody>
                  <a:tcPr marL="68580" marR="68580" marT="0" marB="0" anchor="ct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264211893"/>
                  </a:ext>
                </a:extLst>
              </a:tr>
              <a:tr h="244482">
                <a:tc>
                  <a:txBody>
                    <a:bodyPr/>
                    <a:lstStyle/>
                    <a:p>
                      <a:pPr>
                        <a:lnSpc>
                          <a:spcPct val="100000"/>
                        </a:lnSpc>
                        <a:spcAft>
                          <a:spcPts val="0"/>
                        </a:spcAft>
                      </a:pPr>
                      <a:r>
                        <a:rPr lang="da-DK" sz="900" kern="1200" dirty="0">
                          <a:solidFill>
                            <a:schemeClr val="dk1"/>
                          </a:solidFill>
                          <a:latin typeface="+mn-lt"/>
                          <a:ea typeface="+mn-ea"/>
                          <a:cs typeface="+mn-cs"/>
                        </a:rPr>
                        <a:t>7. Kan fremlægge sager mundtligt med blik for det væsentlige.</a:t>
                      </a:r>
                    </a:p>
                  </a:txBody>
                  <a:tcPr marL="68580" marR="68580" marT="0" marB="0" anchor="ct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565584452"/>
                  </a:ext>
                </a:extLst>
              </a:tr>
              <a:tr h="343315">
                <a:tc>
                  <a:txBody>
                    <a:bodyPr/>
                    <a:lstStyle/>
                    <a:p>
                      <a:pPr>
                        <a:lnSpc>
                          <a:spcPct val="100000"/>
                        </a:lnSpc>
                        <a:spcAft>
                          <a:spcPts val="0"/>
                        </a:spcAft>
                      </a:pPr>
                      <a:r>
                        <a:rPr lang="da-DK" sz="900" kern="1200" dirty="0">
                          <a:solidFill>
                            <a:schemeClr val="dk1"/>
                          </a:solidFill>
                          <a:latin typeface="+mn-lt"/>
                          <a:ea typeface="+mn-ea"/>
                          <a:cs typeface="+mn-cs"/>
                        </a:rPr>
                        <a:t>8. Understøtter at møder er velforberedte – herunder at chefer er klædt på i forhold til hvad man vil have ud af mødet og planen herfor.  </a:t>
                      </a:r>
                    </a:p>
                  </a:txBody>
                  <a:tcPr marL="68580" marR="68580" marT="0" marB="0" anchor="ct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3653344199"/>
                  </a:ext>
                </a:extLst>
              </a:tr>
              <a:tr h="343315">
                <a:tc>
                  <a:txBody>
                    <a:bodyPr/>
                    <a:lstStyle/>
                    <a:p>
                      <a:pPr>
                        <a:lnSpc>
                          <a:spcPct val="100000"/>
                        </a:lnSpc>
                        <a:spcAft>
                          <a:spcPts val="0"/>
                        </a:spcAft>
                      </a:pPr>
                      <a:r>
                        <a:rPr lang="da-DK" sz="900" kern="1200" dirty="0">
                          <a:solidFill>
                            <a:schemeClr val="dk1"/>
                          </a:solidFill>
                          <a:latin typeface="+mn-lt"/>
                          <a:ea typeface="+mn-ea"/>
                          <a:cs typeface="+mn-cs"/>
                        </a:rPr>
                        <a:t>9. Inspirerer til nytænkning og udvikling.</a:t>
                      </a:r>
                    </a:p>
                  </a:txBody>
                  <a:tcPr marL="68580" marR="68580" marT="0" marB="0" anchor="ctr">
                    <a:solidFill>
                      <a:schemeClr val="accent3"/>
                    </a:solidFill>
                  </a:tcPr>
                </a:tc>
                <a:tc>
                  <a:txBody>
                    <a:bodyPr/>
                    <a:lstStyle/>
                    <a:p>
                      <a:endParaRPr lang="da-DK" sz="800" b="1"/>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3042274635"/>
                  </a:ext>
                </a:extLst>
              </a:tr>
              <a:tr h="279408">
                <a:tc gridSpan="3">
                  <a:txBody>
                    <a:bodyPr/>
                    <a:lstStyle/>
                    <a:p>
                      <a:r>
                        <a:rPr lang="da-DK" sz="1000" b="1" dirty="0">
                          <a:latin typeface="+mn-lt"/>
                        </a:rPr>
                        <a:t>Udvikling af medarbejdere og teamet</a:t>
                      </a:r>
                    </a:p>
                  </a:txBody>
                  <a:tcPr>
                    <a:solidFill>
                      <a:schemeClr val="accent3">
                        <a:lumMod val="90000"/>
                      </a:schemeClr>
                    </a:solidFill>
                  </a:tcPr>
                </a:tc>
                <a:tc hMerge="1">
                  <a:txBody>
                    <a:bodyPr/>
                    <a:lstStyle/>
                    <a:p>
                      <a:endParaRPr lang="da-DK" sz="800" b="1"/>
                    </a:p>
                  </a:txBody>
                  <a:tcPr/>
                </a:tc>
                <a:tc hMerge="1">
                  <a:txBody>
                    <a:bodyPr/>
                    <a:lstStyle/>
                    <a:p>
                      <a:endParaRPr lang="da-DK"/>
                    </a:p>
                  </a:txBody>
                  <a:tcPr/>
                </a:tc>
                <a:extLst>
                  <a:ext uri="{0D108BD9-81ED-4DB2-BD59-A6C34878D82A}">
                    <a16:rowId xmlns:a16="http://schemas.microsoft.com/office/drawing/2014/main" val="490087948"/>
                  </a:ext>
                </a:extLst>
              </a:tr>
              <a:tr h="384187">
                <a:tc>
                  <a:txBody>
                    <a:bodyPr/>
                    <a:lstStyle/>
                    <a:p>
                      <a:pPr>
                        <a:lnSpc>
                          <a:spcPct val="100000"/>
                        </a:lnSpc>
                        <a:spcAft>
                          <a:spcPts val="0"/>
                        </a:spcAft>
                      </a:pPr>
                      <a:r>
                        <a:rPr lang="da-DK" sz="900" kern="1200" dirty="0">
                          <a:solidFill>
                            <a:schemeClr val="dk1"/>
                          </a:solidFill>
                          <a:latin typeface="+mn-lt"/>
                          <a:ea typeface="+mn-ea"/>
                          <a:cs typeface="+mn-cs"/>
                        </a:rPr>
                        <a:t>10. Giver teamets medarbejdere kvalificeret sparring og individuel feedback på produkter og opgaveløsning og hjælper med at forstå konteksten for valgte løsninger. </a:t>
                      </a:r>
                    </a:p>
                  </a:txBody>
                  <a:tcPr marL="68580" marR="68580" marT="0" marB="0" anchor="ct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3924277121"/>
                  </a:ext>
                </a:extLst>
              </a:tr>
              <a:tr h="244482">
                <a:tc>
                  <a:txBody>
                    <a:bodyPr/>
                    <a:lstStyle/>
                    <a:p>
                      <a:pPr>
                        <a:lnSpc>
                          <a:spcPct val="100000"/>
                        </a:lnSpc>
                        <a:spcAft>
                          <a:spcPts val="0"/>
                        </a:spcAft>
                      </a:pPr>
                      <a:r>
                        <a:rPr lang="da-DK" sz="900" kern="1200" dirty="0">
                          <a:solidFill>
                            <a:schemeClr val="dk1"/>
                          </a:solidFill>
                          <a:latin typeface="+mn-lt"/>
                          <a:ea typeface="+mn-ea"/>
                          <a:cs typeface="+mn-cs"/>
                        </a:rPr>
                        <a:t>11. Påtager sig et ansvar for oplæring af nye medarbejdere i teamet.</a:t>
                      </a:r>
                    </a:p>
                  </a:txBody>
                  <a:tcPr marL="68580" marR="68580" marT="0" marB="0" anchor="ctr">
                    <a:solidFill>
                      <a:schemeClr val="accent3"/>
                    </a:solidFill>
                  </a:tcPr>
                </a:tc>
                <a:tc>
                  <a:txBody>
                    <a:bodyPr/>
                    <a:lstStyle/>
                    <a:p>
                      <a:endParaRPr lang="da-DK" sz="800" b="1"/>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352125793"/>
                  </a:ext>
                </a:extLst>
              </a:tr>
              <a:tr h="286241">
                <a:tc>
                  <a:txBody>
                    <a:bodyPr/>
                    <a:lstStyle/>
                    <a:p>
                      <a:pPr>
                        <a:lnSpc>
                          <a:spcPct val="100000"/>
                        </a:lnSpc>
                        <a:spcAft>
                          <a:spcPts val="0"/>
                        </a:spcAft>
                      </a:pPr>
                      <a:r>
                        <a:rPr lang="da-DK" sz="900" kern="1200" dirty="0">
                          <a:solidFill>
                            <a:schemeClr val="dk1"/>
                          </a:solidFill>
                          <a:latin typeface="+mn-lt"/>
                          <a:ea typeface="+mn-ea"/>
                          <a:cs typeface="+mn-cs"/>
                        </a:rPr>
                        <a:t>12. Har i fordelingen af opgaver fokus på den enkelte medarbejders motivation og udvikling og delegerer opgaver og ansvar.</a:t>
                      </a:r>
                    </a:p>
                  </a:txBody>
                  <a:tcPr marL="68580" marR="68580" marT="0" marB="0" anchor="ctr">
                    <a:solidFill>
                      <a:schemeClr val="accent3"/>
                    </a:solidFill>
                  </a:tcPr>
                </a:tc>
                <a:tc>
                  <a:txBody>
                    <a:bodyPr/>
                    <a:lstStyle/>
                    <a:p>
                      <a:endParaRPr lang="da-DK" sz="800" b="1"/>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2492109608"/>
                  </a:ext>
                </a:extLst>
              </a:tr>
            </a:tbl>
          </a:graphicData>
        </a:graphic>
      </p:graphicFrame>
      <p:sp>
        <p:nvSpPr>
          <p:cNvPr id="6" name="Titel 1">
            <a:extLst>
              <a:ext uri="{FF2B5EF4-FFF2-40B4-BE49-F238E27FC236}">
                <a16:creationId xmlns:a16="http://schemas.microsoft.com/office/drawing/2014/main" id="{F6AF915E-17FB-4FBA-9FFA-D5E3AF07E691}"/>
              </a:ext>
            </a:extLst>
          </p:cNvPr>
          <p:cNvSpPr txBox="1">
            <a:spLocks/>
          </p:cNvSpPr>
          <p:nvPr/>
        </p:nvSpPr>
        <p:spPr>
          <a:xfrm>
            <a:off x="9548071" y="6347299"/>
            <a:ext cx="1241849" cy="356347"/>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400" kern="1200">
                <a:solidFill>
                  <a:schemeClr val="tx1"/>
                </a:solidFill>
                <a:latin typeface="+mj-lt"/>
                <a:ea typeface="+mj-ea"/>
                <a:cs typeface="+mj-cs"/>
              </a:defRPr>
            </a:lvl1pPr>
          </a:lstStyle>
          <a:p>
            <a:r>
              <a:rPr lang="da-DK" sz="1800" dirty="0"/>
              <a:t>Fortsættes</a:t>
            </a:r>
          </a:p>
        </p:txBody>
      </p:sp>
    </p:spTree>
    <p:extLst>
      <p:ext uri="{BB962C8B-B14F-4D97-AF65-F5344CB8AC3E}">
        <p14:creationId xmlns:p14="http://schemas.microsoft.com/office/powerpoint/2010/main" val="42072910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68A6DA-90BD-4879-9638-3F247A589FD8}"/>
              </a:ext>
            </a:extLst>
          </p:cNvPr>
          <p:cNvSpPr>
            <a:spLocks noGrp="1"/>
          </p:cNvSpPr>
          <p:nvPr>
            <p:ph type="title"/>
          </p:nvPr>
        </p:nvSpPr>
        <p:spPr>
          <a:xfrm>
            <a:off x="695325" y="613250"/>
            <a:ext cx="10801350" cy="498858"/>
          </a:xfrm>
        </p:spPr>
        <p:txBody>
          <a:bodyPr/>
          <a:lstStyle/>
          <a:p>
            <a:r>
              <a:rPr lang="da-DK" sz="3600" dirty="0"/>
              <a:t>KOMPETENCEPROFIL – </a:t>
            </a:r>
            <a:r>
              <a:rPr lang="da-DK" sz="3200" dirty="0"/>
              <a:t>Teamledere</a:t>
            </a:r>
            <a:br>
              <a:rPr lang="da-DK" sz="3200" dirty="0"/>
            </a:br>
            <a:endParaRPr lang="da-DK" dirty="0"/>
          </a:p>
        </p:txBody>
      </p:sp>
      <p:sp>
        <p:nvSpPr>
          <p:cNvPr id="4" name="Pladsholder til slidenummer 3">
            <a:extLst>
              <a:ext uri="{FF2B5EF4-FFF2-40B4-BE49-F238E27FC236}">
                <a16:creationId xmlns:a16="http://schemas.microsoft.com/office/drawing/2014/main" id="{E14C1267-6CE1-46C7-ADB5-279DB0721327}"/>
              </a:ext>
            </a:extLst>
          </p:cNvPr>
          <p:cNvSpPr>
            <a:spLocks noGrp="1"/>
          </p:cNvSpPr>
          <p:nvPr>
            <p:ph type="sldNum" sz="quarter" idx="4"/>
          </p:nvPr>
        </p:nvSpPr>
        <p:spPr/>
        <p:txBody>
          <a:bodyPr/>
          <a:lstStyle/>
          <a:p>
            <a:fld id="{F8D14BDA-C419-F344-9039-0BCDE95FAB14}" type="slidenum">
              <a:rPr lang="da-DK" smtClean="0"/>
              <a:pPr/>
              <a:t>12</a:t>
            </a:fld>
            <a:endParaRPr lang="da-DK" dirty="0"/>
          </a:p>
        </p:txBody>
      </p:sp>
      <p:graphicFrame>
        <p:nvGraphicFramePr>
          <p:cNvPr id="5" name="Tabel 4">
            <a:extLst>
              <a:ext uri="{FF2B5EF4-FFF2-40B4-BE49-F238E27FC236}">
                <a16:creationId xmlns:a16="http://schemas.microsoft.com/office/drawing/2014/main" id="{C90FEAD0-E546-4B4D-BAE5-66934D8D351C}"/>
              </a:ext>
            </a:extLst>
          </p:cNvPr>
          <p:cNvGraphicFramePr>
            <a:graphicFrameLocks noGrp="1"/>
          </p:cNvGraphicFramePr>
          <p:nvPr>
            <p:extLst>
              <p:ext uri="{D42A27DB-BD31-4B8C-83A1-F6EECF244321}">
                <p14:modId xmlns:p14="http://schemas.microsoft.com/office/powerpoint/2010/main" val="3274532956"/>
              </p:ext>
            </p:extLst>
          </p:nvPr>
        </p:nvGraphicFramePr>
        <p:xfrm>
          <a:off x="695325" y="1262258"/>
          <a:ext cx="9872769" cy="2698268"/>
        </p:xfrm>
        <a:graphic>
          <a:graphicData uri="http://schemas.openxmlformats.org/drawingml/2006/table">
            <a:tbl>
              <a:tblPr firstRow="1" bandRow="1">
                <a:tableStyleId>{5C22544A-7EE6-4342-B048-85BDC9FD1C3A}</a:tableStyleId>
              </a:tblPr>
              <a:tblGrid>
                <a:gridCol w="5183202">
                  <a:extLst>
                    <a:ext uri="{9D8B030D-6E8A-4147-A177-3AD203B41FA5}">
                      <a16:colId xmlns:a16="http://schemas.microsoft.com/office/drawing/2014/main" val="1025191956"/>
                    </a:ext>
                  </a:extLst>
                </a:gridCol>
                <a:gridCol w="1623872">
                  <a:extLst>
                    <a:ext uri="{9D8B030D-6E8A-4147-A177-3AD203B41FA5}">
                      <a16:colId xmlns:a16="http://schemas.microsoft.com/office/drawing/2014/main" val="904550315"/>
                    </a:ext>
                  </a:extLst>
                </a:gridCol>
                <a:gridCol w="3065695">
                  <a:extLst>
                    <a:ext uri="{9D8B030D-6E8A-4147-A177-3AD203B41FA5}">
                      <a16:colId xmlns:a16="http://schemas.microsoft.com/office/drawing/2014/main" val="1908254090"/>
                    </a:ext>
                  </a:extLst>
                </a:gridCol>
              </a:tblGrid>
              <a:tr h="80329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000" dirty="0">
                          <a:solidFill>
                            <a:schemeClr val="bg1"/>
                          </a:solidFill>
                        </a:rPr>
                        <a:t>MUS afholdt d.______________</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000" dirty="0">
                          <a:solidFill>
                            <a:schemeClr val="bg1"/>
                          </a:solidFill>
                        </a:rPr>
                        <a:t>mellem leder:_________________________og medarbejder:______________________</a:t>
                      </a:r>
                    </a:p>
                    <a:p>
                      <a:endParaRPr lang="da-DK" sz="800" dirty="0"/>
                    </a:p>
                  </a:txBody>
                  <a:tcPr>
                    <a:solidFill>
                      <a:schemeClr val="tx1"/>
                    </a:solidFill>
                  </a:tcPr>
                </a:tc>
                <a:tc>
                  <a:txBody>
                    <a:bodyPr/>
                    <a:lstStyle/>
                    <a:p>
                      <a:pPr marL="0" indent="0">
                        <a:buFont typeface="Arial" panose="020B0604020202020204" pitchFamily="34" charset="0"/>
                        <a:buNone/>
                      </a:pPr>
                      <a:r>
                        <a:rPr lang="da-DK" sz="1000" b="1" baseline="0" dirty="0"/>
                        <a:t>Vurdering</a:t>
                      </a:r>
                    </a:p>
                    <a:p>
                      <a:pPr marL="171450" indent="-171450">
                        <a:buFont typeface="Arial" panose="020B0604020202020204" pitchFamily="34" charset="0"/>
                        <a:buChar char="•"/>
                      </a:pPr>
                      <a:r>
                        <a:rPr lang="da-DK" sz="900" b="0" baseline="0" dirty="0"/>
                        <a:t>Spidskompetence</a:t>
                      </a:r>
                    </a:p>
                    <a:p>
                      <a:pPr marL="171450" indent="-171450">
                        <a:buFont typeface="Arial" panose="020B0604020202020204" pitchFamily="34" charset="0"/>
                        <a:buChar char="•"/>
                      </a:pPr>
                      <a:r>
                        <a:rPr lang="da-DK" sz="900" b="0" baseline="0" dirty="0"/>
                        <a:t>Kompetence som forventet</a:t>
                      </a:r>
                    </a:p>
                    <a:p>
                      <a:pPr marL="171450" indent="-171450">
                        <a:buFont typeface="Arial" panose="020B0604020202020204" pitchFamily="34" charset="0"/>
                        <a:buChar char="•"/>
                      </a:pPr>
                      <a:r>
                        <a:rPr lang="da-DK" sz="900" b="0" dirty="0"/>
                        <a:t>Udviklingspunkt</a:t>
                      </a:r>
                    </a:p>
                  </a:txBody>
                  <a:tcPr>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sz="1000" baseline="0" dirty="0"/>
                        <a:t>Konkretisering af din vurdering – Eksempler</a:t>
                      </a:r>
                      <a:endParaRPr lang="da-DK" sz="1000" b="0" dirty="0"/>
                    </a:p>
                  </a:txBody>
                  <a:tcPr>
                    <a:solidFill>
                      <a:schemeClr val="tx1"/>
                    </a:solidFill>
                  </a:tcPr>
                </a:tc>
                <a:extLst>
                  <a:ext uri="{0D108BD9-81ED-4DB2-BD59-A6C34878D82A}">
                    <a16:rowId xmlns:a16="http://schemas.microsoft.com/office/drawing/2014/main" val="1510138236"/>
                  </a:ext>
                </a:extLst>
              </a:tr>
              <a:tr h="279408">
                <a:tc gridSpan="3">
                  <a:txBody>
                    <a:bodyPr/>
                    <a:lstStyle/>
                    <a:p>
                      <a:r>
                        <a:rPr lang="da-DK" sz="1000" b="1" dirty="0"/>
                        <a:t>Driftsledelse</a:t>
                      </a:r>
                    </a:p>
                  </a:txBody>
                  <a:tcPr>
                    <a:solidFill>
                      <a:schemeClr val="accent4">
                        <a:lumMod val="60000"/>
                        <a:lumOff val="40000"/>
                      </a:schemeClr>
                    </a:solidFill>
                  </a:tcPr>
                </a:tc>
                <a:tc hMerge="1">
                  <a:txBody>
                    <a:bodyPr/>
                    <a:lstStyle/>
                    <a:p>
                      <a:endParaRPr lang="da-DK" sz="800" b="1" dirty="0"/>
                    </a:p>
                  </a:txBody>
                  <a:tcPr/>
                </a:tc>
                <a:tc hMerge="1">
                  <a:txBody>
                    <a:bodyPr/>
                    <a:lstStyle/>
                    <a:p>
                      <a:endParaRPr lang="da-DK"/>
                    </a:p>
                  </a:txBody>
                  <a:tcPr/>
                </a:tc>
                <a:extLst>
                  <a:ext uri="{0D108BD9-81ED-4DB2-BD59-A6C34878D82A}">
                    <a16:rowId xmlns:a16="http://schemas.microsoft.com/office/drawing/2014/main" val="595787967"/>
                  </a:ext>
                </a:extLst>
              </a:tr>
              <a:tr h="262641">
                <a:tc>
                  <a:txBody>
                    <a:bodyPr/>
                    <a:lstStyle/>
                    <a:p>
                      <a:pPr>
                        <a:lnSpc>
                          <a:spcPct val="100000"/>
                        </a:lnSpc>
                        <a:spcAft>
                          <a:spcPts val="0"/>
                        </a:spcAft>
                      </a:pPr>
                      <a:r>
                        <a:rPr lang="da-DK" sz="900" kern="1200" dirty="0">
                          <a:solidFill>
                            <a:schemeClr val="dk1"/>
                          </a:solidFill>
                          <a:latin typeface="+mn-lt"/>
                          <a:ea typeface="+mn-ea"/>
                          <a:cs typeface="+mn-cs"/>
                        </a:rPr>
                        <a:t>13. Sikrer overblik og planlægning af teamets opgaver og ressourcer på kort og lang sigt. </a:t>
                      </a:r>
                    </a:p>
                  </a:txBody>
                  <a:tcPr marL="68580" marR="68580" marT="0" marB="0" anchor="ct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124712784"/>
                  </a:ext>
                </a:extLst>
              </a:tr>
              <a:tr h="244482">
                <a:tc>
                  <a:txBody>
                    <a:bodyPr/>
                    <a:lstStyle/>
                    <a:p>
                      <a:pPr>
                        <a:lnSpc>
                          <a:spcPct val="100000"/>
                        </a:lnSpc>
                        <a:spcAft>
                          <a:spcPts val="0"/>
                        </a:spcAft>
                      </a:pPr>
                      <a:r>
                        <a:rPr lang="da-DK" sz="900" kern="1200" dirty="0">
                          <a:solidFill>
                            <a:schemeClr val="dk1"/>
                          </a:solidFill>
                          <a:latin typeface="+mn-lt"/>
                          <a:ea typeface="+mn-ea"/>
                          <a:cs typeface="+mn-cs"/>
                        </a:rPr>
                        <a:t>14. Har fokus på prioritering af kontorets opgaver – herunder muligheder for mere effektiv brug af ressourcer samt udligning af arbejdsbyrde ml. medarbejdere.</a:t>
                      </a:r>
                    </a:p>
                  </a:txBody>
                  <a:tcPr marL="68580" marR="68580" marT="0" marB="0" anchor="ct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837620260"/>
                  </a:ext>
                </a:extLst>
              </a:tr>
              <a:tr h="244482">
                <a:tc>
                  <a:txBody>
                    <a:bodyPr/>
                    <a:lstStyle/>
                    <a:p>
                      <a:pPr>
                        <a:lnSpc>
                          <a:spcPct val="100000"/>
                        </a:lnSpc>
                        <a:spcAft>
                          <a:spcPts val="0"/>
                        </a:spcAft>
                      </a:pPr>
                      <a:r>
                        <a:rPr lang="da-DK" sz="900" kern="1200" dirty="0">
                          <a:solidFill>
                            <a:schemeClr val="dk1"/>
                          </a:solidFill>
                          <a:latin typeface="+mn-lt"/>
                          <a:ea typeface="+mn-ea"/>
                          <a:cs typeface="+mn-cs"/>
                        </a:rPr>
                        <a:t>15. Følger op og sikrer fremdrift i sager og projekter, gør i tide opmærksom på, når planen skrider og tænker med på mulige løsninger herpå. </a:t>
                      </a:r>
                    </a:p>
                  </a:txBody>
                  <a:tcPr marL="68580" marR="68580" marT="0" marB="0" anchor="ct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2115783463"/>
                  </a:ext>
                </a:extLst>
              </a:tr>
              <a:tr h="279408">
                <a:tc gridSpan="3">
                  <a:txBody>
                    <a:bodyPr/>
                    <a:lstStyle/>
                    <a:p>
                      <a:r>
                        <a:rPr lang="da-DK" sz="1000" b="1" dirty="0">
                          <a:latin typeface="+mn-lt"/>
                        </a:rPr>
                        <a:t>Egen ledelse og udvikling</a:t>
                      </a:r>
                    </a:p>
                  </a:txBody>
                  <a:tcPr>
                    <a:solidFill>
                      <a:schemeClr val="accent6">
                        <a:lumMod val="40000"/>
                        <a:lumOff val="60000"/>
                      </a:schemeClr>
                    </a:solidFill>
                  </a:tcPr>
                </a:tc>
                <a:tc hMerge="1">
                  <a:txBody>
                    <a:bodyPr/>
                    <a:lstStyle/>
                    <a:p>
                      <a:endParaRPr lang="da-DK" sz="800" b="1"/>
                    </a:p>
                  </a:txBody>
                  <a:tcPr/>
                </a:tc>
                <a:tc hMerge="1">
                  <a:txBody>
                    <a:bodyPr/>
                    <a:lstStyle/>
                    <a:p>
                      <a:endParaRPr lang="da-DK"/>
                    </a:p>
                  </a:txBody>
                  <a:tcPr/>
                </a:tc>
                <a:extLst>
                  <a:ext uri="{0D108BD9-81ED-4DB2-BD59-A6C34878D82A}">
                    <a16:rowId xmlns:a16="http://schemas.microsoft.com/office/drawing/2014/main" val="1427110357"/>
                  </a:ext>
                </a:extLst>
              </a:tr>
              <a:tr h="280390">
                <a:tc>
                  <a:txBody>
                    <a:bodyPr/>
                    <a:lstStyle/>
                    <a:p>
                      <a:pPr>
                        <a:lnSpc>
                          <a:spcPct val="100000"/>
                        </a:lnSpc>
                        <a:spcAft>
                          <a:spcPts val="0"/>
                        </a:spcAft>
                      </a:pPr>
                      <a:r>
                        <a:rPr lang="da-DK" sz="900" kern="1200" dirty="0">
                          <a:solidFill>
                            <a:schemeClr val="dk1"/>
                          </a:solidFill>
                          <a:latin typeface="+mn-lt"/>
                          <a:ea typeface="+mn-ea"/>
                          <a:cs typeface="+mn-cs"/>
                        </a:rPr>
                        <a:t>16. Reflekterer over egen ledelse og tager ansvar for egen udvikling</a:t>
                      </a:r>
                    </a:p>
                  </a:txBody>
                  <a:tcPr marL="68580" marR="68580" marT="0" marB="0" anchor="ctr">
                    <a:solidFill>
                      <a:schemeClr val="accent3"/>
                    </a:solidFill>
                  </a:tcPr>
                </a:tc>
                <a:tc>
                  <a:txBody>
                    <a:bodyPr/>
                    <a:lstStyle/>
                    <a:p>
                      <a:endParaRPr lang="da-DK" sz="800" b="1"/>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995124330"/>
                  </a:ext>
                </a:extLst>
              </a:tr>
              <a:tr h="244482">
                <a:tc>
                  <a:txBody>
                    <a:bodyPr/>
                    <a:lstStyle/>
                    <a:p>
                      <a:pPr>
                        <a:lnSpc>
                          <a:spcPct val="100000"/>
                        </a:lnSpc>
                        <a:spcAft>
                          <a:spcPts val="0"/>
                        </a:spcAft>
                      </a:pPr>
                      <a:r>
                        <a:rPr lang="da-DK" sz="900" kern="1200" dirty="0">
                          <a:solidFill>
                            <a:schemeClr val="dk1"/>
                          </a:solidFill>
                          <a:latin typeface="+mn-lt"/>
                          <a:ea typeface="+mn-ea"/>
                          <a:cs typeface="+mn-cs"/>
                        </a:rPr>
                        <a:t>17. Bidrager til at afklare og udvikle eget ledelsesrum i samarbejde med kontorchefen.</a:t>
                      </a:r>
                    </a:p>
                  </a:txBody>
                  <a:tcPr marL="68580" marR="68580" marT="0" marB="0" anchor="ct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264211893"/>
                  </a:ext>
                </a:extLst>
              </a:tr>
            </a:tbl>
          </a:graphicData>
        </a:graphic>
      </p:graphicFrame>
    </p:spTree>
    <p:extLst>
      <p:ext uri="{BB962C8B-B14F-4D97-AF65-F5344CB8AC3E}">
        <p14:creationId xmlns:p14="http://schemas.microsoft.com/office/powerpoint/2010/main" val="323753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dsholder til tekst 4">
            <a:extLst>
              <a:ext uri="{FF2B5EF4-FFF2-40B4-BE49-F238E27FC236}">
                <a16:creationId xmlns:a16="http://schemas.microsoft.com/office/drawing/2014/main" id="{347AF57A-B8A0-47F2-9CA1-065A969F99CF}"/>
              </a:ext>
            </a:extLst>
          </p:cNvPr>
          <p:cNvSpPr>
            <a:spLocks noGrp="1"/>
          </p:cNvSpPr>
          <p:nvPr>
            <p:ph type="body" sz="quarter" idx="10"/>
          </p:nvPr>
        </p:nvSpPr>
        <p:spPr>
          <a:xfrm>
            <a:off x="839697" y="1969016"/>
            <a:ext cx="4391206" cy="3765324"/>
          </a:xfrm>
        </p:spPr>
        <p:txBody>
          <a:bodyPr>
            <a:normAutofit/>
          </a:bodyPr>
          <a:lstStyle/>
          <a:p>
            <a:pPr marL="0" indent="0" algn="ctr">
              <a:buNone/>
            </a:pPr>
            <a:endParaRPr lang="da-DK" sz="1200" dirty="0"/>
          </a:p>
          <a:p>
            <a:pPr marL="0" indent="0" algn="ctr">
              <a:buNone/>
            </a:pPr>
            <a:endParaRPr lang="da-DK" sz="1200" dirty="0"/>
          </a:p>
          <a:p>
            <a:pPr marL="0" indent="0" algn="ctr">
              <a:buNone/>
            </a:pPr>
            <a:r>
              <a:rPr lang="da-DK" sz="1200" dirty="0"/>
              <a:t>Medarbejderudviklingssamtalen (MUS) er en årlig, struktureret samtale mellem dig og din chef om, hvordan du og din arbejdsplads kan udvikle sig sammen og i samme retning.</a:t>
            </a:r>
          </a:p>
          <a:p>
            <a:pPr marL="0" indent="0" algn="ctr">
              <a:buNone/>
            </a:pPr>
            <a:endParaRPr lang="da-DK" sz="1200" dirty="0"/>
          </a:p>
          <a:p>
            <a:pPr marL="0" indent="0" algn="ctr">
              <a:buNone/>
            </a:pPr>
            <a:r>
              <a:rPr lang="da-DK" sz="1200" dirty="0"/>
              <a:t>Omdrejningspunktet i MUS er dine opgaver, resultater og trivsel samt job- og kompetenceudvikling set i forhold til departementets strategi og kerneopgave. </a:t>
            </a:r>
          </a:p>
          <a:p>
            <a:pPr marL="0" indent="0" algn="ctr">
              <a:buNone/>
            </a:pPr>
            <a:endParaRPr lang="da-DK" sz="1200" dirty="0"/>
          </a:p>
          <a:p>
            <a:pPr marL="0" indent="0" algn="ctr">
              <a:buNone/>
            </a:pPr>
            <a:r>
              <a:rPr lang="da-DK" sz="1200" dirty="0"/>
              <a:t>Samtalen skal bidrage til at give dig et klart billede af, hvad der forventes og en konkret tilbagemelding på, hvordan det går. I kommer omkring det, der er vigtigt for dig i dit arbejdsliv nu og på sigt, og hvordan din chef bedst understøtter dig i forhold til dine opgaver og din videre udvikling. </a:t>
            </a:r>
          </a:p>
        </p:txBody>
      </p:sp>
      <p:sp>
        <p:nvSpPr>
          <p:cNvPr id="4" name="Titel 3">
            <a:extLst>
              <a:ext uri="{FF2B5EF4-FFF2-40B4-BE49-F238E27FC236}">
                <a16:creationId xmlns:a16="http://schemas.microsoft.com/office/drawing/2014/main" id="{EA8C6FA2-3443-40F4-A032-30EF40D8792A}"/>
              </a:ext>
            </a:extLst>
          </p:cNvPr>
          <p:cNvSpPr>
            <a:spLocks noGrp="1"/>
          </p:cNvSpPr>
          <p:nvPr>
            <p:ph type="title"/>
          </p:nvPr>
        </p:nvSpPr>
        <p:spPr>
          <a:xfrm>
            <a:off x="695325" y="776092"/>
            <a:ext cx="4679950" cy="900000"/>
          </a:xfrm>
        </p:spPr>
        <p:txBody>
          <a:bodyPr/>
          <a:lstStyle/>
          <a:p>
            <a:pPr algn="ctr"/>
            <a:r>
              <a:rPr lang="da-DK" dirty="0"/>
              <a:t>HVAD ER MUS?</a:t>
            </a:r>
          </a:p>
        </p:txBody>
      </p:sp>
      <p:sp>
        <p:nvSpPr>
          <p:cNvPr id="8" name="Pladsholder til tekst 4">
            <a:extLst>
              <a:ext uri="{FF2B5EF4-FFF2-40B4-BE49-F238E27FC236}">
                <a16:creationId xmlns:a16="http://schemas.microsoft.com/office/drawing/2014/main" id="{CBDD5B9D-2BBC-4D14-B825-22F929A75724}"/>
              </a:ext>
            </a:extLst>
          </p:cNvPr>
          <p:cNvSpPr txBox="1">
            <a:spLocks/>
          </p:cNvSpPr>
          <p:nvPr/>
        </p:nvSpPr>
        <p:spPr>
          <a:xfrm>
            <a:off x="7921625" y="1733550"/>
            <a:ext cx="3905250" cy="4314825"/>
          </a:xfrm>
          <a:prstGeom prst="rect">
            <a:avLst/>
          </a:prstGeom>
        </p:spPr>
        <p:txBody>
          <a:bodyPr vert="horz" lIns="0" tIns="0" rIns="0" bIns="0" rtlCol="0">
            <a:normAutofit/>
          </a:bodyPr>
          <a:lstStyle>
            <a:lvl1pPr marL="285750" indent="-28575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Segoe UI Semilight" panose="020B0402040204020203" pitchFamily="34" charset="0"/>
                <a:ea typeface="+mn-ea"/>
                <a:cs typeface="Segoe UI Semilight" panose="020B04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Semilight" panose="020B0402040204020203" pitchFamily="34" charset="0"/>
                <a:ea typeface="+mn-ea"/>
                <a:cs typeface="Segoe UI Semilight" panose="020B04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Semilight" panose="020B0402040204020203" pitchFamily="34" charset="0"/>
                <a:ea typeface="+mn-ea"/>
                <a:cs typeface="Segoe UI Semilight" panose="020B04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Segoe UI Semilight" panose="020B0402040204020203" pitchFamily="34" charset="0"/>
                <a:ea typeface="+mn-ea"/>
                <a:cs typeface="Segoe UI Semilight" panose="020B04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Semilight" panose="020B0402040204020203" pitchFamily="34" charset="0"/>
                <a:ea typeface="+mn-ea"/>
                <a:cs typeface="Segoe UI Semilight" panose="020B0402040204020203" pitchFamily="34" charset="0"/>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Semilight" panose="020B0402040204020203" pitchFamily="34" charset="0"/>
                <a:ea typeface="+mn-ea"/>
                <a:cs typeface="Segoe UI Semilight" panose="020B0402040204020203"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8pPr>
            <a:lvl9pPr marL="3886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Segoe UI Semilight" panose="020B0402040204020203" pitchFamily="34" charset="0"/>
                <a:ea typeface="+mn-ea"/>
                <a:cs typeface="Segoe UI Semilight" panose="020B0402040204020203" pitchFamily="34" charset="0"/>
              </a:defRPr>
            </a:lvl9pPr>
          </a:lstStyle>
          <a:p>
            <a:pPr marL="0" indent="0">
              <a:buNone/>
            </a:pPr>
            <a:r>
              <a:rPr lang="da-DK" dirty="0">
                <a:solidFill>
                  <a:schemeClr val="bg2"/>
                </a:solidFill>
              </a:rPr>
              <a:t>MUS I DEPARTEMENTET</a:t>
            </a:r>
          </a:p>
          <a:p>
            <a:pPr marL="0" indent="0">
              <a:buNone/>
            </a:pPr>
            <a:endParaRPr lang="da-DK" dirty="0">
              <a:solidFill>
                <a:schemeClr val="bg2"/>
              </a:solidFill>
            </a:endParaRPr>
          </a:p>
          <a:p>
            <a:pPr marL="0" indent="0">
              <a:buNone/>
            </a:pPr>
            <a:r>
              <a:rPr lang="da-DK" dirty="0">
                <a:solidFill>
                  <a:schemeClr val="bg2"/>
                </a:solidFill>
              </a:rPr>
              <a:t>GUIDE TIL DIN MUS</a:t>
            </a:r>
          </a:p>
          <a:p>
            <a:pPr marL="0" indent="0">
              <a:buNone/>
            </a:pPr>
            <a:endParaRPr lang="da-DK" dirty="0">
              <a:solidFill>
                <a:schemeClr val="bg2"/>
              </a:solidFill>
            </a:endParaRPr>
          </a:p>
          <a:p>
            <a:pPr marL="0" indent="0">
              <a:buNone/>
            </a:pPr>
            <a:r>
              <a:rPr lang="da-DK" dirty="0">
                <a:solidFill>
                  <a:schemeClr val="bg2"/>
                </a:solidFill>
              </a:rPr>
              <a:t>TEMAER I MUS (SAMTALEBLOMSTEN)</a:t>
            </a:r>
          </a:p>
          <a:p>
            <a:pPr marL="0" indent="0">
              <a:buNone/>
            </a:pPr>
            <a:endParaRPr lang="da-DK" dirty="0">
              <a:solidFill>
                <a:schemeClr val="bg2"/>
              </a:solidFill>
            </a:endParaRPr>
          </a:p>
          <a:p>
            <a:pPr marL="0" indent="0">
              <a:buNone/>
            </a:pPr>
            <a:r>
              <a:rPr lang="da-DK" dirty="0">
                <a:solidFill>
                  <a:schemeClr val="bg2"/>
                </a:solidFill>
              </a:rPr>
              <a:t>KOMPETENCEPROFILEN</a:t>
            </a:r>
          </a:p>
          <a:p>
            <a:pPr marL="0" indent="0">
              <a:buNone/>
            </a:pPr>
            <a:endParaRPr lang="da-DK" dirty="0">
              <a:solidFill>
                <a:schemeClr val="bg2"/>
              </a:solidFill>
            </a:endParaRPr>
          </a:p>
          <a:p>
            <a:pPr marL="0" indent="0">
              <a:buNone/>
            </a:pPr>
            <a:r>
              <a:rPr lang="da-DK" dirty="0">
                <a:solidFill>
                  <a:schemeClr val="bg2"/>
                </a:solidFill>
              </a:rPr>
              <a:t>DIN AKTIVE UDVIKLINGSPLAN</a:t>
            </a:r>
          </a:p>
          <a:p>
            <a:pPr marL="0" indent="0">
              <a:buNone/>
            </a:pPr>
            <a:endParaRPr lang="da-DK" dirty="0">
              <a:solidFill>
                <a:schemeClr val="bg2"/>
              </a:solidFill>
            </a:endParaRPr>
          </a:p>
          <a:p>
            <a:pPr marL="0" indent="0">
              <a:buNone/>
            </a:pPr>
            <a:r>
              <a:rPr lang="da-DK" dirty="0">
                <a:solidFill>
                  <a:schemeClr val="bg2"/>
                </a:solidFill>
              </a:rPr>
              <a:t>INSPIRATIONSMATERIALE –  UDVIKLINGSVEJE OG GUIDE TIL DIALOG OM DIN UDVIKLING</a:t>
            </a:r>
            <a:endParaRPr lang="da-DK" dirty="0"/>
          </a:p>
        </p:txBody>
      </p:sp>
      <p:sp>
        <p:nvSpPr>
          <p:cNvPr id="9" name="Ellipse 8">
            <a:extLst>
              <a:ext uri="{FF2B5EF4-FFF2-40B4-BE49-F238E27FC236}">
                <a16:creationId xmlns:a16="http://schemas.microsoft.com/office/drawing/2014/main" id="{11AB06F0-402B-4287-88BA-8B6C54823517}"/>
              </a:ext>
            </a:extLst>
          </p:cNvPr>
          <p:cNvSpPr/>
          <p:nvPr/>
        </p:nvSpPr>
        <p:spPr>
          <a:xfrm>
            <a:off x="7149125" y="1560930"/>
            <a:ext cx="475025" cy="475025"/>
          </a:xfrm>
          <a:prstGeom prst="ellipse">
            <a:avLst/>
          </a:prstGeom>
          <a:solidFill>
            <a:schemeClr val="accent3"/>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dirty="0">
                <a:solidFill>
                  <a:schemeClr val="tx1"/>
                </a:solidFill>
                <a:latin typeface="+mj-lt"/>
              </a:rPr>
              <a:t>1</a:t>
            </a:r>
          </a:p>
        </p:txBody>
      </p:sp>
      <p:sp>
        <p:nvSpPr>
          <p:cNvPr id="10" name="Ellipse 9">
            <a:extLst>
              <a:ext uri="{FF2B5EF4-FFF2-40B4-BE49-F238E27FC236}">
                <a16:creationId xmlns:a16="http://schemas.microsoft.com/office/drawing/2014/main" id="{DD322C24-93A6-49EE-9E26-4FE720906DE4}"/>
              </a:ext>
            </a:extLst>
          </p:cNvPr>
          <p:cNvSpPr/>
          <p:nvPr/>
        </p:nvSpPr>
        <p:spPr>
          <a:xfrm>
            <a:off x="7149125" y="1570650"/>
            <a:ext cx="475025" cy="475025"/>
          </a:xfrm>
          <a:custGeom>
            <a:avLst/>
            <a:gdLst>
              <a:gd name="connsiteX0" fmla="*/ 0 w 475025"/>
              <a:gd name="connsiteY0" fmla="*/ 237513 h 475025"/>
              <a:gd name="connsiteX1" fmla="*/ 237513 w 475025"/>
              <a:gd name="connsiteY1" fmla="*/ 0 h 475025"/>
              <a:gd name="connsiteX2" fmla="*/ 475026 w 475025"/>
              <a:gd name="connsiteY2" fmla="*/ 237513 h 475025"/>
              <a:gd name="connsiteX3" fmla="*/ 237513 w 475025"/>
              <a:gd name="connsiteY3" fmla="*/ 475026 h 475025"/>
              <a:gd name="connsiteX4" fmla="*/ 0 w 475025"/>
              <a:gd name="connsiteY4" fmla="*/ 237513 h 475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5025" h="475025" extrusionOk="0">
                <a:moveTo>
                  <a:pt x="0" y="237513"/>
                </a:moveTo>
                <a:cubicBezTo>
                  <a:pt x="-23570" y="108063"/>
                  <a:pt x="89220" y="3239"/>
                  <a:pt x="237513" y="0"/>
                </a:cubicBezTo>
                <a:cubicBezTo>
                  <a:pt x="364342" y="-4496"/>
                  <a:pt x="464538" y="86106"/>
                  <a:pt x="475026" y="237513"/>
                </a:cubicBezTo>
                <a:cubicBezTo>
                  <a:pt x="485858" y="373774"/>
                  <a:pt x="347297" y="477827"/>
                  <a:pt x="237513" y="475026"/>
                </a:cubicBezTo>
                <a:cubicBezTo>
                  <a:pt x="91637" y="476766"/>
                  <a:pt x="-7086" y="353093"/>
                  <a:pt x="0" y="237513"/>
                </a:cubicBezTo>
                <a:close/>
              </a:path>
            </a:pathLst>
          </a:custGeom>
          <a:noFill/>
          <a:ln w="19050">
            <a:solidFill>
              <a:schemeClr val="accent4">
                <a:lumMod val="60000"/>
                <a:lumOff val="40000"/>
              </a:schemeClr>
            </a:solidFill>
            <a:extLst>
              <a:ext uri="{C807C97D-BFC1-408E-A445-0C87EB9F89A2}">
                <ask:lineSketchStyleProps xmlns:ask="http://schemas.microsoft.com/office/drawing/2018/sketchyshapes" sd="2609619486">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chemeClr val="tx1"/>
              </a:solidFill>
              <a:latin typeface="+mj-lt"/>
            </a:endParaRPr>
          </a:p>
        </p:txBody>
      </p:sp>
      <p:sp>
        <p:nvSpPr>
          <p:cNvPr id="19" name="Ellipse 18">
            <a:extLst>
              <a:ext uri="{FF2B5EF4-FFF2-40B4-BE49-F238E27FC236}">
                <a16:creationId xmlns:a16="http://schemas.microsoft.com/office/drawing/2014/main" id="{CFECD6DD-E830-4720-8769-94B23D2686A5}"/>
              </a:ext>
            </a:extLst>
          </p:cNvPr>
          <p:cNvSpPr/>
          <p:nvPr/>
        </p:nvSpPr>
        <p:spPr>
          <a:xfrm>
            <a:off x="7149125" y="2292522"/>
            <a:ext cx="475025" cy="475025"/>
          </a:xfrm>
          <a:prstGeom prst="ellipse">
            <a:avLst/>
          </a:prstGeom>
          <a:solidFill>
            <a:schemeClr val="accent3"/>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dirty="0">
                <a:solidFill>
                  <a:schemeClr val="tx1"/>
                </a:solidFill>
                <a:latin typeface="+mj-lt"/>
              </a:rPr>
              <a:t>2</a:t>
            </a:r>
          </a:p>
        </p:txBody>
      </p:sp>
      <p:sp>
        <p:nvSpPr>
          <p:cNvPr id="20" name="Ellipse 19">
            <a:extLst>
              <a:ext uri="{FF2B5EF4-FFF2-40B4-BE49-F238E27FC236}">
                <a16:creationId xmlns:a16="http://schemas.microsoft.com/office/drawing/2014/main" id="{545D6CB1-EE98-40DC-8AB5-149099B6499A}"/>
              </a:ext>
            </a:extLst>
          </p:cNvPr>
          <p:cNvSpPr/>
          <p:nvPr/>
        </p:nvSpPr>
        <p:spPr>
          <a:xfrm>
            <a:off x="7149125" y="2302242"/>
            <a:ext cx="475025" cy="475025"/>
          </a:xfrm>
          <a:custGeom>
            <a:avLst/>
            <a:gdLst>
              <a:gd name="connsiteX0" fmla="*/ 0 w 475025"/>
              <a:gd name="connsiteY0" fmla="*/ 237513 h 475025"/>
              <a:gd name="connsiteX1" fmla="*/ 237513 w 475025"/>
              <a:gd name="connsiteY1" fmla="*/ 0 h 475025"/>
              <a:gd name="connsiteX2" fmla="*/ 475026 w 475025"/>
              <a:gd name="connsiteY2" fmla="*/ 237513 h 475025"/>
              <a:gd name="connsiteX3" fmla="*/ 237513 w 475025"/>
              <a:gd name="connsiteY3" fmla="*/ 475026 h 475025"/>
              <a:gd name="connsiteX4" fmla="*/ 0 w 475025"/>
              <a:gd name="connsiteY4" fmla="*/ 237513 h 475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5025" h="475025" extrusionOk="0">
                <a:moveTo>
                  <a:pt x="0" y="237513"/>
                </a:moveTo>
                <a:cubicBezTo>
                  <a:pt x="-23570" y="108063"/>
                  <a:pt x="89220" y="3239"/>
                  <a:pt x="237513" y="0"/>
                </a:cubicBezTo>
                <a:cubicBezTo>
                  <a:pt x="364342" y="-4496"/>
                  <a:pt x="464538" y="86106"/>
                  <a:pt x="475026" y="237513"/>
                </a:cubicBezTo>
                <a:cubicBezTo>
                  <a:pt x="485858" y="373774"/>
                  <a:pt x="347297" y="477827"/>
                  <a:pt x="237513" y="475026"/>
                </a:cubicBezTo>
                <a:cubicBezTo>
                  <a:pt x="91637" y="476766"/>
                  <a:pt x="-7086" y="353093"/>
                  <a:pt x="0" y="237513"/>
                </a:cubicBezTo>
                <a:close/>
              </a:path>
            </a:pathLst>
          </a:custGeom>
          <a:noFill/>
          <a:ln w="19050">
            <a:solidFill>
              <a:schemeClr val="accent4">
                <a:lumMod val="60000"/>
                <a:lumOff val="40000"/>
              </a:schemeClr>
            </a:solidFill>
            <a:extLst>
              <a:ext uri="{C807C97D-BFC1-408E-A445-0C87EB9F89A2}">
                <ask:lineSketchStyleProps xmlns:ask="http://schemas.microsoft.com/office/drawing/2018/sketchyshapes" sd="2609619486">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chemeClr val="tx1"/>
              </a:solidFill>
              <a:latin typeface="+mj-lt"/>
            </a:endParaRPr>
          </a:p>
        </p:txBody>
      </p:sp>
      <p:sp>
        <p:nvSpPr>
          <p:cNvPr id="33" name="Ellipse 32">
            <a:extLst>
              <a:ext uri="{FF2B5EF4-FFF2-40B4-BE49-F238E27FC236}">
                <a16:creationId xmlns:a16="http://schemas.microsoft.com/office/drawing/2014/main" id="{22B6EA87-DD87-433B-9076-9EDC2FE0CB85}"/>
              </a:ext>
            </a:extLst>
          </p:cNvPr>
          <p:cNvSpPr/>
          <p:nvPr/>
        </p:nvSpPr>
        <p:spPr>
          <a:xfrm>
            <a:off x="7149125" y="3014394"/>
            <a:ext cx="475025" cy="475025"/>
          </a:xfrm>
          <a:prstGeom prst="ellipse">
            <a:avLst/>
          </a:prstGeom>
          <a:solidFill>
            <a:schemeClr val="accent3"/>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dirty="0">
                <a:solidFill>
                  <a:schemeClr val="tx1"/>
                </a:solidFill>
                <a:latin typeface="+mj-lt"/>
              </a:rPr>
              <a:t>3</a:t>
            </a:r>
          </a:p>
        </p:txBody>
      </p:sp>
      <p:sp>
        <p:nvSpPr>
          <p:cNvPr id="34" name="Ellipse 33">
            <a:extLst>
              <a:ext uri="{FF2B5EF4-FFF2-40B4-BE49-F238E27FC236}">
                <a16:creationId xmlns:a16="http://schemas.microsoft.com/office/drawing/2014/main" id="{7821936C-553D-4C57-BA36-737450B36DE2}"/>
              </a:ext>
            </a:extLst>
          </p:cNvPr>
          <p:cNvSpPr/>
          <p:nvPr/>
        </p:nvSpPr>
        <p:spPr>
          <a:xfrm>
            <a:off x="7149125" y="3024114"/>
            <a:ext cx="475025" cy="475025"/>
          </a:xfrm>
          <a:custGeom>
            <a:avLst/>
            <a:gdLst>
              <a:gd name="connsiteX0" fmla="*/ 0 w 475025"/>
              <a:gd name="connsiteY0" fmla="*/ 237513 h 475025"/>
              <a:gd name="connsiteX1" fmla="*/ 237513 w 475025"/>
              <a:gd name="connsiteY1" fmla="*/ 0 h 475025"/>
              <a:gd name="connsiteX2" fmla="*/ 475026 w 475025"/>
              <a:gd name="connsiteY2" fmla="*/ 237513 h 475025"/>
              <a:gd name="connsiteX3" fmla="*/ 237513 w 475025"/>
              <a:gd name="connsiteY3" fmla="*/ 475026 h 475025"/>
              <a:gd name="connsiteX4" fmla="*/ 0 w 475025"/>
              <a:gd name="connsiteY4" fmla="*/ 237513 h 475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5025" h="475025" extrusionOk="0">
                <a:moveTo>
                  <a:pt x="0" y="237513"/>
                </a:moveTo>
                <a:cubicBezTo>
                  <a:pt x="-23570" y="108063"/>
                  <a:pt x="89220" y="3239"/>
                  <a:pt x="237513" y="0"/>
                </a:cubicBezTo>
                <a:cubicBezTo>
                  <a:pt x="364342" y="-4496"/>
                  <a:pt x="464538" y="86106"/>
                  <a:pt x="475026" y="237513"/>
                </a:cubicBezTo>
                <a:cubicBezTo>
                  <a:pt x="485858" y="373774"/>
                  <a:pt x="347297" y="477827"/>
                  <a:pt x="237513" y="475026"/>
                </a:cubicBezTo>
                <a:cubicBezTo>
                  <a:pt x="91637" y="476766"/>
                  <a:pt x="-7086" y="353093"/>
                  <a:pt x="0" y="237513"/>
                </a:cubicBezTo>
                <a:close/>
              </a:path>
            </a:pathLst>
          </a:custGeom>
          <a:noFill/>
          <a:ln w="19050">
            <a:solidFill>
              <a:schemeClr val="accent4">
                <a:lumMod val="60000"/>
                <a:lumOff val="40000"/>
              </a:schemeClr>
            </a:solidFill>
            <a:extLst>
              <a:ext uri="{C807C97D-BFC1-408E-A445-0C87EB9F89A2}">
                <ask:lineSketchStyleProps xmlns:ask="http://schemas.microsoft.com/office/drawing/2018/sketchyshapes" sd="2609619486">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chemeClr val="tx1"/>
              </a:solidFill>
              <a:latin typeface="+mj-lt"/>
            </a:endParaRPr>
          </a:p>
        </p:txBody>
      </p:sp>
      <p:sp>
        <p:nvSpPr>
          <p:cNvPr id="35" name="Ellipse 34">
            <a:extLst>
              <a:ext uri="{FF2B5EF4-FFF2-40B4-BE49-F238E27FC236}">
                <a16:creationId xmlns:a16="http://schemas.microsoft.com/office/drawing/2014/main" id="{1EE00447-1C32-404B-A19B-49CE93A9916A}"/>
              </a:ext>
            </a:extLst>
          </p:cNvPr>
          <p:cNvSpPr/>
          <p:nvPr/>
        </p:nvSpPr>
        <p:spPr>
          <a:xfrm>
            <a:off x="7149125" y="3745986"/>
            <a:ext cx="475025" cy="475025"/>
          </a:xfrm>
          <a:prstGeom prst="ellipse">
            <a:avLst/>
          </a:prstGeom>
          <a:solidFill>
            <a:schemeClr val="accent3"/>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dirty="0">
                <a:solidFill>
                  <a:schemeClr val="tx1"/>
                </a:solidFill>
                <a:latin typeface="+mj-lt"/>
              </a:rPr>
              <a:t>4</a:t>
            </a:r>
          </a:p>
        </p:txBody>
      </p:sp>
      <p:sp>
        <p:nvSpPr>
          <p:cNvPr id="36" name="Ellipse 35">
            <a:extLst>
              <a:ext uri="{FF2B5EF4-FFF2-40B4-BE49-F238E27FC236}">
                <a16:creationId xmlns:a16="http://schemas.microsoft.com/office/drawing/2014/main" id="{C6929AE1-422B-4565-8674-D9FCF39E4026}"/>
              </a:ext>
            </a:extLst>
          </p:cNvPr>
          <p:cNvSpPr/>
          <p:nvPr/>
        </p:nvSpPr>
        <p:spPr>
          <a:xfrm>
            <a:off x="7149125" y="3755706"/>
            <a:ext cx="475025" cy="475025"/>
          </a:xfrm>
          <a:custGeom>
            <a:avLst/>
            <a:gdLst>
              <a:gd name="connsiteX0" fmla="*/ 0 w 475025"/>
              <a:gd name="connsiteY0" fmla="*/ 237513 h 475025"/>
              <a:gd name="connsiteX1" fmla="*/ 237513 w 475025"/>
              <a:gd name="connsiteY1" fmla="*/ 0 h 475025"/>
              <a:gd name="connsiteX2" fmla="*/ 475026 w 475025"/>
              <a:gd name="connsiteY2" fmla="*/ 237513 h 475025"/>
              <a:gd name="connsiteX3" fmla="*/ 237513 w 475025"/>
              <a:gd name="connsiteY3" fmla="*/ 475026 h 475025"/>
              <a:gd name="connsiteX4" fmla="*/ 0 w 475025"/>
              <a:gd name="connsiteY4" fmla="*/ 237513 h 475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5025" h="475025" extrusionOk="0">
                <a:moveTo>
                  <a:pt x="0" y="237513"/>
                </a:moveTo>
                <a:cubicBezTo>
                  <a:pt x="-23570" y="108063"/>
                  <a:pt x="89220" y="3239"/>
                  <a:pt x="237513" y="0"/>
                </a:cubicBezTo>
                <a:cubicBezTo>
                  <a:pt x="364342" y="-4496"/>
                  <a:pt x="464538" y="86106"/>
                  <a:pt x="475026" y="237513"/>
                </a:cubicBezTo>
                <a:cubicBezTo>
                  <a:pt x="485858" y="373774"/>
                  <a:pt x="347297" y="477827"/>
                  <a:pt x="237513" y="475026"/>
                </a:cubicBezTo>
                <a:cubicBezTo>
                  <a:pt x="91637" y="476766"/>
                  <a:pt x="-7086" y="353093"/>
                  <a:pt x="0" y="237513"/>
                </a:cubicBezTo>
                <a:close/>
              </a:path>
            </a:pathLst>
          </a:custGeom>
          <a:noFill/>
          <a:ln w="19050">
            <a:solidFill>
              <a:schemeClr val="accent4">
                <a:lumMod val="60000"/>
                <a:lumOff val="40000"/>
              </a:schemeClr>
            </a:solidFill>
            <a:extLst>
              <a:ext uri="{C807C97D-BFC1-408E-A445-0C87EB9F89A2}">
                <ask:lineSketchStyleProps xmlns:ask="http://schemas.microsoft.com/office/drawing/2018/sketchyshapes" sd="2609619486">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chemeClr val="tx1"/>
              </a:solidFill>
              <a:latin typeface="+mj-lt"/>
            </a:endParaRPr>
          </a:p>
        </p:txBody>
      </p:sp>
      <p:sp>
        <p:nvSpPr>
          <p:cNvPr id="37" name="Ellipse 36">
            <a:extLst>
              <a:ext uri="{FF2B5EF4-FFF2-40B4-BE49-F238E27FC236}">
                <a16:creationId xmlns:a16="http://schemas.microsoft.com/office/drawing/2014/main" id="{F37CB6DB-BECF-45B9-B8D0-9B1232CB20A1}"/>
              </a:ext>
            </a:extLst>
          </p:cNvPr>
          <p:cNvSpPr/>
          <p:nvPr/>
        </p:nvSpPr>
        <p:spPr>
          <a:xfrm>
            <a:off x="7149125" y="4452842"/>
            <a:ext cx="475025" cy="475025"/>
          </a:xfrm>
          <a:prstGeom prst="ellipse">
            <a:avLst/>
          </a:prstGeom>
          <a:solidFill>
            <a:schemeClr val="accent3"/>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dirty="0">
                <a:solidFill>
                  <a:schemeClr val="tx1"/>
                </a:solidFill>
                <a:latin typeface="+mj-lt"/>
              </a:rPr>
              <a:t>5</a:t>
            </a:r>
          </a:p>
        </p:txBody>
      </p:sp>
      <p:sp>
        <p:nvSpPr>
          <p:cNvPr id="38" name="Ellipse 37">
            <a:extLst>
              <a:ext uri="{FF2B5EF4-FFF2-40B4-BE49-F238E27FC236}">
                <a16:creationId xmlns:a16="http://schemas.microsoft.com/office/drawing/2014/main" id="{AEBFBB79-4128-4AD8-9F5C-EF452776D1E8}"/>
              </a:ext>
            </a:extLst>
          </p:cNvPr>
          <p:cNvSpPr/>
          <p:nvPr/>
        </p:nvSpPr>
        <p:spPr>
          <a:xfrm>
            <a:off x="7149125" y="4462562"/>
            <a:ext cx="475025" cy="475025"/>
          </a:xfrm>
          <a:custGeom>
            <a:avLst/>
            <a:gdLst>
              <a:gd name="connsiteX0" fmla="*/ 0 w 475025"/>
              <a:gd name="connsiteY0" fmla="*/ 237513 h 475025"/>
              <a:gd name="connsiteX1" fmla="*/ 237513 w 475025"/>
              <a:gd name="connsiteY1" fmla="*/ 0 h 475025"/>
              <a:gd name="connsiteX2" fmla="*/ 475026 w 475025"/>
              <a:gd name="connsiteY2" fmla="*/ 237513 h 475025"/>
              <a:gd name="connsiteX3" fmla="*/ 237513 w 475025"/>
              <a:gd name="connsiteY3" fmla="*/ 475026 h 475025"/>
              <a:gd name="connsiteX4" fmla="*/ 0 w 475025"/>
              <a:gd name="connsiteY4" fmla="*/ 237513 h 475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5025" h="475025" extrusionOk="0">
                <a:moveTo>
                  <a:pt x="0" y="237513"/>
                </a:moveTo>
                <a:cubicBezTo>
                  <a:pt x="-23570" y="108063"/>
                  <a:pt x="89220" y="3239"/>
                  <a:pt x="237513" y="0"/>
                </a:cubicBezTo>
                <a:cubicBezTo>
                  <a:pt x="364342" y="-4496"/>
                  <a:pt x="464538" y="86106"/>
                  <a:pt x="475026" y="237513"/>
                </a:cubicBezTo>
                <a:cubicBezTo>
                  <a:pt x="485858" y="373774"/>
                  <a:pt x="347297" y="477827"/>
                  <a:pt x="237513" y="475026"/>
                </a:cubicBezTo>
                <a:cubicBezTo>
                  <a:pt x="91637" y="476766"/>
                  <a:pt x="-7086" y="353093"/>
                  <a:pt x="0" y="237513"/>
                </a:cubicBezTo>
                <a:close/>
              </a:path>
            </a:pathLst>
          </a:custGeom>
          <a:noFill/>
          <a:ln w="19050">
            <a:solidFill>
              <a:schemeClr val="accent4">
                <a:lumMod val="60000"/>
                <a:lumOff val="40000"/>
              </a:schemeClr>
            </a:solidFill>
            <a:extLst>
              <a:ext uri="{C807C97D-BFC1-408E-A445-0C87EB9F89A2}">
                <ask:lineSketchStyleProps xmlns:ask="http://schemas.microsoft.com/office/drawing/2018/sketchyshapes" sd="2609619486">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chemeClr val="tx1"/>
              </a:solidFill>
              <a:latin typeface="+mj-lt"/>
            </a:endParaRPr>
          </a:p>
        </p:txBody>
      </p:sp>
      <p:sp>
        <p:nvSpPr>
          <p:cNvPr id="39" name="Ellipse 38">
            <a:extLst>
              <a:ext uri="{FF2B5EF4-FFF2-40B4-BE49-F238E27FC236}">
                <a16:creationId xmlns:a16="http://schemas.microsoft.com/office/drawing/2014/main" id="{4779BA8E-BB80-4BA0-8A8C-F316A8320EF6}"/>
              </a:ext>
            </a:extLst>
          </p:cNvPr>
          <p:cNvSpPr/>
          <p:nvPr/>
        </p:nvSpPr>
        <p:spPr>
          <a:xfrm>
            <a:off x="7149125" y="5184434"/>
            <a:ext cx="475025" cy="475025"/>
          </a:xfrm>
          <a:prstGeom prst="ellipse">
            <a:avLst/>
          </a:prstGeom>
          <a:solidFill>
            <a:schemeClr val="accent3"/>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dirty="0">
                <a:solidFill>
                  <a:schemeClr val="tx1"/>
                </a:solidFill>
                <a:latin typeface="+mj-lt"/>
              </a:rPr>
              <a:t>6</a:t>
            </a:r>
          </a:p>
        </p:txBody>
      </p:sp>
      <p:sp>
        <p:nvSpPr>
          <p:cNvPr id="40" name="Ellipse 39">
            <a:extLst>
              <a:ext uri="{FF2B5EF4-FFF2-40B4-BE49-F238E27FC236}">
                <a16:creationId xmlns:a16="http://schemas.microsoft.com/office/drawing/2014/main" id="{7D02EB18-4DD2-45E8-BC41-7A0ED8D955AD}"/>
              </a:ext>
            </a:extLst>
          </p:cNvPr>
          <p:cNvSpPr/>
          <p:nvPr/>
        </p:nvSpPr>
        <p:spPr>
          <a:xfrm>
            <a:off x="7149125" y="5194154"/>
            <a:ext cx="475025" cy="475025"/>
          </a:xfrm>
          <a:custGeom>
            <a:avLst/>
            <a:gdLst>
              <a:gd name="connsiteX0" fmla="*/ 0 w 475025"/>
              <a:gd name="connsiteY0" fmla="*/ 237513 h 475025"/>
              <a:gd name="connsiteX1" fmla="*/ 237513 w 475025"/>
              <a:gd name="connsiteY1" fmla="*/ 0 h 475025"/>
              <a:gd name="connsiteX2" fmla="*/ 475026 w 475025"/>
              <a:gd name="connsiteY2" fmla="*/ 237513 h 475025"/>
              <a:gd name="connsiteX3" fmla="*/ 237513 w 475025"/>
              <a:gd name="connsiteY3" fmla="*/ 475026 h 475025"/>
              <a:gd name="connsiteX4" fmla="*/ 0 w 475025"/>
              <a:gd name="connsiteY4" fmla="*/ 237513 h 475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5025" h="475025" extrusionOk="0">
                <a:moveTo>
                  <a:pt x="0" y="237513"/>
                </a:moveTo>
                <a:cubicBezTo>
                  <a:pt x="-23570" y="108063"/>
                  <a:pt x="89220" y="3239"/>
                  <a:pt x="237513" y="0"/>
                </a:cubicBezTo>
                <a:cubicBezTo>
                  <a:pt x="364342" y="-4496"/>
                  <a:pt x="464538" y="86106"/>
                  <a:pt x="475026" y="237513"/>
                </a:cubicBezTo>
                <a:cubicBezTo>
                  <a:pt x="485858" y="373774"/>
                  <a:pt x="347297" y="477827"/>
                  <a:pt x="237513" y="475026"/>
                </a:cubicBezTo>
                <a:cubicBezTo>
                  <a:pt x="91637" y="476766"/>
                  <a:pt x="-7086" y="353093"/>
                  <a:pt x="0" y="237513"/>
                </a:cubicBezTo>
                <a:close/>
              </a:path>
            </a:pathLst>
          </a:custGeom>
          <a:noFill/>
          <a:ln w="19050">
            <a:solidFill>
              <a:schemeClr val="accent4">
                <a:lumMod val="60000"/>
                <a:lumOff val="40000"/>
              </a:schemeClr>
            </a:solidFill>
            <a:extLst>
              <a:ext uri="{C807C97D-BFC1-408E-A445-0C87EB9F89A2}">
                <ask:lineSketchStyleProps xmlns:ask="http://schemas.microsoft.com/office/drawing/2018/sketchyshapes" sd="2609619486">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chemeClr val="tx1"/>
              </a:solidFill>
              <a:latin typeface="+mj-lt"/>
            </a:endParaRPr>
          </a:p>
        </p:txBody>
      </p:sp>
      <p:sp>
        <p:nvSpPr>
          <p:cNvPr id="43" name="Titel 3">
            <a:extLst>
              <a:ext uri="{FF2B5EF4-FFF2-40B4-BE49-F238E27FC236}">
                <a16:creationId xmlns:a16="http://schemas.microsoft.com/office/drawing/2014/main" id="{065E2532-BB38-49E7-996C-58E9A4D15D7D}"/>
              </a:ext>
            </a:extLst>
          </p:cNvPr>
          <p:cNvSpPr txBox="1">
            <a:spLocks/>
          </p:cNvSpPr>
          <p:nvPr/>
        </p:nvSpPr>
        <p:spPr>
          <a:xfrm>
            <a:off x="6816727" y="776092"/>
            <a:ext cx="4679950" cy="9000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400" kern="1200">
                <a:solidFill>
                  <a:schemeClr val="tx1"/>
                </a:solidFill>
                <a:latin typeface="+mj-lt"/>
                <a:ea typeface="+mj-ea"/>
                <a:cs typeface="+mj-cs"/>
              </a:defRPr>
            </a:lvl1pPr>
          </a:lstStyle>
          <a:p>
            <a:r>
              <a:rPr lang="da-DK" dirty="0">
                <a:solidFill>
                  <a:schemeClr val="bg2"/>
                </a:solidFill>
              </a:rPr>
              <a:t>INDHOLD</a:t>
            </a:r>
          </a:p>
        </p:txBody>
      </p:sp>
      <p:sp>
        <p:nvSpPr>
          <p:cNvPr id="44" name="Rektangel: afrundede hjørner 43">
            <a:extLst>
              <a:ext uri="{FF2B5EF4-FFF2-40B4-BE49-F238E27FC236}">
                <a16:creationId xmlns:a16="http://schemas.microsoft.com/office/drawing/2014/main" id="{77AC26DE-7100-44AF-B535-7D8E39277531}"/>
              </a:ext>
            </a:extLst>
          </p:cNvPr>
          <p:cNvSpPr/>
          <p:nvPr/>
        </p:nvSpPr>
        <p:spPr>
          <a:xfrm>
            <a:off x="474980" y="1773843"/>
            <a:ext cx="5120640" cy="4234238"/>
          </a:xfrm>
          <a:custGeom>
            <a:avLst/>
            <a:gdLst>
              <a:gd name="connsiteX0" fmla="*/ 0 w 5120640"/>
              <a:gd name="connsiteY0" fmla="*/ 705720 h 4234238"/>
              <a:gd name="connsiteX1" fmla="*/ 705720 w 5120640"/>
              <a:gd name="connsiteY1" fmla="*/ 0 h 4234238"/>
              <a:gd name="connsiteX2" fmla="*/ 1309790 w 5120640"/>
              <a:gd name="connsiteY2" fmla="*/ 0 h 4234238"/>
              <a:gd name="connsiteX3" fmla="*/ 1839675 w 5120640"/>
              <a:gd name="connsiteY3" fmla="*/ 0 h 4234238"/>
              <a:gd name="connsiteX4" fmla="*/ 2443745 w 5120640"/>
              <a:gd name="connsiteY4" fmla="*/ 0 h 4234238"/>
              <a:gd name="connsiteX5" fmla="*/ 2899447 w 5120640"/>
              <a:gd name="connsiteY5" fmla="*/ 0 h 4234238"/>
              <a:gd name="connsiteX6" fmla="*/ 3392241 w 5120640"/>
              <a:gd name="connsiteY6" fmla="*/ 0 h 4234238"/>
              <a:gd name="connsiteX7" fmla="*/ 3810850 w 5120640"/>
              <a:gd name="connsiteY7" fmla="*/ 0 h 4234238"/>
              <a:gd name="connsiteX8" fmla="*/ 4414920 w 5120640"/>
              <a:gd name="connsiteY8" fmla="*/ 0 h 4234238"/>
              <a:gd name="connsiteX9" fmla="*/ 5120640 w 5120640"/>
              <a:gd name="connsiteY9" fmla="*/ 705720 h 4234238"/>
              <a:gd name="connsiteX10" fmla="*/ 5120640 w 5120640"/>
              <a:gd name="connsiteY10" fmla="*/ 1185596 h 4234238"/>
              <a:gd name="connsiteX11" fmla="*/ 5120640 w 5120640"/>
              <a:gd name="connsiteY11" fmla="*/ 1778383 h 4234238"/>
              <a:gd name="connsiteX12" fmla="*/ 5120640 w 5120640"/>
              <a:gd name="connsiteY12" fmla="*/ 2286487 h 4234238"/>
              <a:gd name="connsiteX13" fmla="*/ 5120640 w 5120640"/>
              <a:gd name="connsiteY13" fmla="*/ 2879274 h 4234238"/>
              <a:gd name="connsiteX14" fmla="*/ 5120640 w 5120640"/>
              <a:gd name="connsiteY14" fmla="*/ 3528518 h 4234238"/>
              <a:gd name="connsiteX15" fmla="*/ 4414920 w 5120640"/>
              <a:gd name="connsiteY15" fmla="*/ 4234238 h 4234238"/>
              <a:gd name="connsiteX16" fmla="*/ 3810850 w 5120640"/>
              <a:gd name="connsiteY16" fmla="*/ 4234238 h 4234238"/>
              <a:gd name="connsiteX17" fmla="*/ 3206781 w 5120640"/>
              <a:gd name="connsiteY17" fmla="*/ 4234238 h 4234238"/>
              <a:gd name="connsiteX18" fmla="*/ 2713987 w 5120640"/>
              <a:gd name="connsiteY18" fmla="*/ 4234238 h 4234238"/>
              <a:gd name="connsiteX19" fmla="*/ 2295377 w 5120640"/>
              <a:gd name="connsiteY19" fmla="*/ 4234238 h 4234238"/>
              <a:gd name="connsiteX20" fmla="*/ 1765491 w 5120640"/>
              <a:gd name="connsiteY20" fmla="*/ 4234238 h 4234238"/>
              <a:gd name="connsiteX21" fmla="*/ 1309790 w 5120640"/>
              <a:gd name="connsiteY21" fmla="*/ 4234238 h 4234238"/>
              <a:gd name="connsiteX22" fmla="*/ 705720 w 5120640"/>
              <a:gd name="connsiteY22" fmla="*/ 4234238 h 4234238"/>
              <a:gd name="connsiteX23" fmla="*/ 0 w 5120640"/>
              <a:gd name="connsiteY23" fmla="*/ 3528518 h 4234238"/>
              <a:gd name="connsiteX24" fmla="*/ 0 w 5120640"/>
              <a:gd name="connsiteY24" fmla="*/ 3048642 h 4234238"/>
              <a:gd name="connsiteX25" fmla="*/ 0 w 5120640"/>
              <a:gd name="connsiteY25" fmla="*/ 2427627 h 4234238"/>
              <a:gd name="connsiteX26" fmla="*/ 0 w 5120640"/>
              <a:gd name="connsiteY26" fmla="*/ 1834839 h 4234238"/>
              <a:gd name="connsiteX27" fmla="*/ 0 w 5120640"/>
              <a:gd name="connsiteY27" fmla="*/ 1213824 h 4234238"/>
              <a:gd name="connsiteX28" fmla="*/ 0 w 5120640"/>
              <a:gd name="connsiteY28" fmla="*/ 705720 h 4234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120640" h="4234238" extrusionOk="0">
                <a:moveTo>
                  <a:pt x="0" y="705720"/>
                </a:moveTo>
                <a:cubicBezTo>
                  <a:pt x="7716" y="353751"/>
                  <a:pt x="348492" y="52336"/>
                  <a:pt x="705720" y="0"/>
                </a:cubicBezTo>
                <a:cubicBezTo>
                  <a:pt x="841638" y="-54879"/>
                  <a:pt x="1130831" y="31813"/>
                  <a:pt x="1309790" y="0"/>
                </a:cubicBezTo>
                <a:cubicBezTo>
                  <a:pt x="1488749" y="-31813"/>
                  <a:pt x="1635879" y="25344"/>
                  <a:pt x="1839675" y="0"/>
                </a:cubicBezTo>
                <a:cubicBezTo>
                  <a:pt x="2043471" y="-25344"/>
                  <a:pt x="2291865" y="38169"/>
                  <a:pt x="2443745" y="0"/>
                </a:cubicBezTo>
                <a:cubicBezTo>
                  <a:pt x="2595625" y="-38169"/>
                  <a:pt x="2765544" y="36621"/>
                  <a:pt x="2899447" y="0"/>
                </a:cubicBezTo>
                <a:cubicBezTo>
                  <a:pt x="3033350" y="-36621"/>
                  <a:pt x="3260189" y="2939"/>
                  <a:pt x="3392241" y="0"/>
                </a:cubicBezTo>
                <a:cubicBezTo>
                  <a:pt x="3524293" y="-2939"/>
                  <a:pt x="3607592" y="20023"/>
                  <a:pt x="3810850" y="0"/>
                </a:cubicBezTo>
                <a:cubicBezTo>
                  <a:pt x="4014108" y="-20023"/>
                  <a:pt x="4169158" y="33281"/>
                  <a:pt x="4414920" y="0"/>
                </a:cubicBezTo>
                <a:cubicBezTo>
                  <a:pt x="4849415" y="-23481"/>
                  <a:pt x="5084224" y="405600"/>
                  <a:pt x="5120640" y="705720"/>
                </a:cubicBezTo>
                <a:cubicBezTo>
                  <a:pt x="5152087" y="832524"/>
                  <a:pt x="5087501" y="1055512"/>
                  <a:pt x="5120640" y="1185596"/>
                </a:cubicBezTo>
                <a:cubicBezTo>
                  <a:pt x="5153779" y="1315680"/>
                  <a:pt x="5092401" y="1595326"/>
                  <a:pt x="5120640" y="1778383"/>
                </a:cubicBezTo>
                <a:cubicBezTo>
                  <a:pt x="5148879" y="1961440"/>
                  <a:pt x="5074906" y="2178651"/>
                  <a:pt x="5120640" y="2286487"/>
                </a:cubicBezTo>
                <a:cubicBezTo>
                  <a:pt x="5166374" y="2394323"/>
                  <a:pt x="5056850" y="2649545"/>
                  <a:pt x="5120640" y="2879274"/>
                </a:cubicBezTo>
                <a:cubicBezTo>
                  <a:pt x="5184430" y="3109003"/>
                  <a:pt x="5077581" y="3235910"/>
                  <a:pt x="5120640" y="3528518"/>
                </a:cubicBezTo>
                <a:cubicBezTo>
                  <a:pt x="5204971" y="3843445"/>
                  <a:pt x="4724359" y="4175398"/>
                  <a:pt x="4414920" y="4234238"/>
                </a:cubicBezTo>
                <a:cubicBezTo>
                  <a:pt x="4259719" y="4248659"/>
                  <a:pt x="4109800" y="4176330"/>
                  <a:pt x="3810850" y="4234238"/>
                </a:cubicBezTo>
                <a:cubicBezTo>
                  <a:pt x="3511900" y="4292146"/>
                  <a:pt x="3403326" y="4197861"/>
                  <a:pt x="3206781" y="4234238"/>
                </a:cubicBezTo>
                <a:cubicBezTo>
                  <a:pt x="3010236" y="4270615"/>
                  <a:pt x="2917707" y="4184505"/>
                  <a:pt x="2713987" y="4234238"/>
                </a:cubicBezTo>
                <a:cubicBezTo>
                  <a:pt x="2510267" y="4283971"/>
                  <a:pt x="2441136" y="4193739"/>
                  <a:pt x="2295377" y="4234238"/>
                </a:cubicBezTo>
                <a:cubicBezTo>
                  <a:pt x="2149618" y="4274737"/>
                  <a:pt x="1933951" y="4230470"/>
                  <a:pt x="1765491" y="4234238"/>
                </a:cubicBezTo>
                <a:cubicBezTo>
                  <a:pt x="1597031" y="4238006"/>
                  <a:pt x="1495101" y="4181577"/>
                  <a:pt x="1309790" y="4234238"/>
                </a:cubicBezTo>
                <a:cubicBezTo>
                  <a:pt x="1124479" y="4286899"/>
                  <a:pt x="837477" y="4214619"/>
                  <a:pt x="705720" y="4234238"/>
                </a:cubicBezTo>
                <a:cubicBezTo>
                  <a:pt x="243836" y="4180485"/>
                  <a:pt x="44996" y="3972819"/>
                  <a:pt x="0" y="3528518"/>
                </a:cubicBezTo>
                <a:cubicBezTo>
                  <a:pt x="-37707" y="3350619"/>
                  <a:pt x="30366" y="3236792"/>
                  <a:pt x="0" y="3048642"/>
                </a:cubicBezTo>
                <a:cubicBezTo>
                  <a:pt x="-30366" y="2860492"/>
                  <a:pt x="15801" y="2599947"/>
                  <a:pt x="0" y="2427627"/>
                </a:cubicBezTo>
                <a:cubicBezTo>
                  <a:pt x="-15801" y="2255307"/>
                  <a:pt x="40779" y="1969330"/>
                  <a:pt x="0" y="1834839"/>
                </a:cubicBezTo>
                <a:cubicBezTo>
                  <a:pt x="-40779" y="1700348"/>
                  <a:pt x="34851" y="1369886"/>
                  <a:pt x="0" y="1213824"/>
                </a:cubicBezTo>
                <a:cubicBezTo>
                  <a:pt x="-34851" y="1057762"/>
                  <a:pt x="46568" y="819606"/>
                  <a:pt x="0" y="705720"/>
                </a:cubicBezTo>
                <a:close/>
              </a:path>
            </a:pathLst>
          </a:custGeom>
          <a:noFill/>
          <a:ln w="28575">
            <a:solidFill>
              <a:schemeClr val="accent4">
                <a:lumMod val="60000"/>
                <a:lumOff val="40000"/>
              </a:schemeClr>
            </a:solidFill>
            <a:extLst>
              <a:ext uri="{C807C97D-BFC1-408E-A445-0C87EB9F89A2}">
                <ask:lineSketchStyleProps xmlns:ask="http://schemas.microsoft.com/office/drawing/2018/sketchyshapes" sd="1986082087">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1637497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00B1C68F-1596-4A15-8E72-5B984F0799F9}"/>
              </a:ext>
            </a:extLst>
          </p:cNvPr>
          <p:cNvSpPr>
            <a:spLocks noGrp="1"/>
          </p:cNvSpPr>
          <p:nvPr>
            <p:ph type="title"/>
          </p:nvPr>
        </p:nvSpPr>
        <p:spPr/>
        <p:txBody>
          <a:bodyPr/>
          <a:lstStyle/>
          <a:p>
            <a:r>
              <a:rPr lang="da-DK" dirty="0"/>
              <a:t>MUS I DEPARTEMENTET</a:t>
            </a:r>
          </a:p>
        </p:txBody>
      </p:sp>
      <p:sp>
        <p:nvSpPr>
          <p:cNvPr id="10" name="Rektangel: afrundede hjørner 9">
            <a:extLst>
              <a:ext uri="{FF2B5EF4-FFF2-40B4-BE49-F238E27FC236}">
                <a16:creationId xmlns:a16="http://schemas.microsoft.com/office/drawing/2014/main" id="{2BECBE72-AC83-49F9-BAB8-DC803F523C04}"/>
              </a:ext>
            </a:extLst>
          </p:cNvPr>
          <p:cNvSpPr/>
          <p:nvPr/>
        </p:nvSpPr>
        <p:spPr>
          <a:xfrm>
            <a:off x="590550" y="1181100"/>
            <a:ext cx="11001375" cy="1000125"/>
          </a:xfrm>
          <a:prstGeom prst="roundRect">
            <a:avLst>
              <a:gd name="adj" fmla="val 12791"/>
            </a:avLst>
          </a:prstGeom>
          <a:ln>
            <a:solidFill>
              <a:schemeClr val="accent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da-DK" dirty="0">
                <a:solidFill>
                  <a:schemeClr val="tx1"/>
                </a:solidFill>
                <a:latin typeface="+mj-lt"/>
              </a:rPr>
              <a:t>Kort status og indledning til samtalen</a:t>
            </a:r>
          </a:p>
        </p:txBody>
      </p:sp>
      <p:sp>
        <p:nvSpPr>
          <p:cNvPr id="12" name="Rektangel: afrundede hjørner 11">
            <a:extLst>
              <a:ext uri="{FF2B5EF4-FFF2-40B4-BE49-F238E27FC236}">
                <a16:creationId xmlns:a16="http://schemas.microsoft.com/office/drawing/2014/main" id="{99D70453-97FD-40E8-930C-8F0435248052}"/>
              </a:ext>
            </a:extLst>
          </p:cNvPr>
          <p:cNvSpPr/>
          <p:nvPr/>
        </p:nvSpPr>
        <p:spPr>
          <a:xfrm>
            <a:off x="590549" y="2324100"/>
            <a:ext cx="5400675" cy="2552700"/>
          </a:xfrm>
          <a:prstGeom prst="roundRect">
            <a:avLst>
              <a:gd name="adj" fmla="val 12791"/>
            </a:avLst>
          </a:prstGeom>
          <a:ln>
            <a:solidFill>
              <a:schemeClr val="accent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da-DK" dirty="0">
                <a:solidFill>
                  <a:schemeClr val="tx1"/>
                </a:solidFill>
                <a:latin typeface="+mj-lt"/>
              </a:rPr>
              <a:t>Samtalens temaer</a:t>
            </a:r>
          </a:p>
          <a:p>
            <a:endParaRPr lang="da-DK" dirty="0">
              <a:solidFill>
                <a:schemeClr val="tx1"/>
              </a:solidFill>
              <a:latin typeface="+mj-lt"/>
            </a:endParaRPr>
          </a:p>
          <a:p>
            <a:endParaRPr lang="da-DK" dirty="0">
              <a:solidFill>
                <a:schemeClr val="tx1"/>
              </a:solidFill>
              <a:latin typeface="+mj-lt"/>
            </a:endParaRPr>
          </a:p>
          <a:p>
            <a:endParaRPr lang="da-DK" dirty="0">
              <a:solidFill>
                <a:schemeClr val="tx1"/>
              </a:solidFill>
              <a:latin typeface="+mj-lt"/>
            </a:endParaRPr>
          </a:p>
          <a:p>
            <a:endParaRPr lang="da-DK" dirty="0">
              <a:solidFill>
                <a:schemeClr val="tx1"/>
              </a:solidFill>
              <a:latin typeface="+mj-lt"/>
            </a:endParaRPr>
          </a:p>
          <a:p>
            <a:endParaRPr lang="da-DK" dirty="0">
              <a:solidFill>
                <a:schemeClr val="tx1"/>
              </a:solidFill>
              <a:latin typeface="+mj-lt"/>
            </a:endParaRPr>
          </a:p>
          <a:p>
            <a:endParaRPr lang="da-DK" dirty="0">
              <a:solidFill>
                <a:schemeClr val="tx1"/>
              </a:solidFill>
              <a:latin typeface="+mj-lt"/>
            </a:endParaRPr>
          </a:p>
        </p:txBody>
      </p:sp>
      <p:sp>
        <p:nvSpPr>
          <p:cNvPr id="14" name="Rektangel: afrundede hjørner 13">
            <a:extLst>
              <a:ext uri="{FF2B5EF4-FFF2-40B4-BE49-F238E27FC236}">
                <a16:creationId xmlns:a16="http://schemas.microsoft.com/office/drawing/2014/main" id="{0FA5F805-A52E-4986-A884-9541BFFCBA5E}"/>
              </a:ext>
            </a:extLst>
          </p:cNvPr>
          <p:cNvSpPr/>
          <p:nvPr/>
        </p:nvSpPr>
        <p:spPr>
          <a:xfrm>
            <a:off x="6191250" y="2324100"/>
            <a:ext cx="5400675" cy="2552700"/>
          </a:xfrm>
          <a:prstGeom prst="roundRect">
            <a:avLst>
              <a:gd name="adj" fmla="val 12791"/>
            </a:avLst>
          </a:prstGeom>
          <a:ln>
            <a:solidFill>
              <a:schemeClr val="accent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da-DK" dirty="0">
                <a:solidFill>
                  <a:schemeClr val="tx1"/>
                </a:solidFill>
                <a:latin typeface="+mj-lt"/>
              </a:rPr>
              <a:t>Kompetenceprofilen</a:t>
            </a:r>
          </a:p>
          <a:p>
            <a:endParaRPr lang="da-DK" dirty="0">
              <a:solidFill>
                <a:schemeClr val="tx1"/>
              </a:solidFill>
              <a:latin typeface="+mj-lt"/>
            </a:endParaRPr>
          </a:p>
          <a:p>
            <a:endParaRPr lang="da-DK" dirty="0">
              <a:solidFill>
                <a:schemeClr val="tx1"/>
              </a:solidFill>
              <a:latin typeface="+mj-lt"/>
            </a:endParaRPr>
          </a:p>
          <a:p>
            <a:endParaRPr lang="da-DK" dirty="0">
              <a:solidFill>
                <a:schemeClr val="tx1"/>
              </a:solidFill>
              <a:latin typeface="+mj-lt"/>
            </a:endParaRPr>
          </a:p>
          <a:p>
            <a:endParaRPr lang="da-DK" dirty="0">
              <a:solidFill>
                <a:schemeClr val="tx1"/>
              </a:solidFill>
              <a:latin typeface="+mj-lt"/>
            </a:endParaRPr>
          </a:p>
          <a:p>
            <a:endParaRPr lang="da-DK" dirty="0">
              <a:solidFill>
                <a:schemeClr val="tx1"/>
              </a:solidFill>
              <a:latin typeface="+mj-lt"/>
            </a:endParaRPr>
          </a:p>
          <a:p>
            <a:endParaRPr lang="da-DK" dirty="0">
              <a:solidFill>
                <a:schemeClr val="tx1"/>
              </a:solidFill>
              <a:latin typeface="+mj-lt"/>
            </a:endParaRPr>
          </a:p>
        </p:txBody>
      </p:sp>
      <p:sp>
        <p:nvSpPr>
          <p:cNvPr id="15" name="Rektangel: afrundede hjørner 14">
            <a:extLst>
              <a:ext uri="{FF2B5EF4-FFF2-40B4-BE49-F238E27FC236}">
                <a16:creationId xmlns:a16="http://schemas.microsoft.com/office/drawing/2014/main" id="{9DBA832E-799D-4C6F-8A89-569A6C3D7469}"/>
              </a:ext>
            </a:extLst>
          </p:cNvPr>
          <p:cNvSpPr/>
          <p:nvPr/>
        </p:nvSpPr>
        <p:spPr>
          <a:xfrm>
            <a:off x="590550" y="5016025"/>
            <a:ext cx="11001375" cy="1228725"/>
          </a:xfrm>
          <a:prstGeom prst="roundRect">
            <a:avLst>
              <a:gd name="adj" fmla="val 12791"/>
            </a:avLst>
          </a:prstGeom>
          <a:ln>
            <a:solidFill>
              <a:schemeClr val="accent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da-DK" dirty="0">
                <a:solidFill>
                  <a:schemeClr val="tx1"/>
                </a:solidFill>
                <a:latin typeface="+mj-lt"/>
              </a:rPr>
              <a:t>Din aktive udviklingsplan</a:t>
            </a:r>
          </a:p>
        </p:txBody>
      </p:sp>
      <p:sp>
        <p:nvSpPr>
          <p:cNvPr id="16" name="Ellipse 15">
            <a:extLst>
              <a:ext uri="{FF2B5EF4-FFF2-40B4-BE49-F238E27FC236}">
                <a16:creationId xmlns:a16="http://schemas.microsoft.com/office/drawing/2014/main" id="{3EFD8772-8C97-412B-9A66-B6E2590FD431}"/>
              </a:ext>
            </a:extLst>
          </p:cNvPr>
          <p:cNvSpPr/>
          <p:nvPr/>
        </p:nvSpPr>
        <p:spPr>
          <a:xfrm>
            <a:off x="405425" y="1038225"/>
            <a:ext cx="475025" cy="475025"/>
          </a:xfrm>
          <a:prstGeom prst="ellips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dirty="0">
                <a:solidFill>
                  <a:schemeClr val="tx1"/>
                </a:solidFill>
                <a:latin typeface="+mj-lt"/>
              </a:rPr>
              <a:t>1</a:t>
            </a:r>
          </a:p>
        </p:txBody>
      </p:sp>
      <p:sp>
        <p:nvSpPr>
          <p:cNvPr id="17" name="Ellipse 16">
            <a:extLst>
              <a:ext uri="{FF2B5EF4-FFF2-40B4-BE49-F238E27FC236}">
                <a16:creationId xmlns:a16="http://schemas.microsoft.com/office/drawing/2014/main" id="{27D37294-0C62-4DC0-85DF-4C31CB0E9E0B}"/>
              </a:ext>
            </a:extLst>
          </p:cNvPr>
          <p:cNvSpPr/>
          <p:nvPr/>
        </p:nvSpPr>
        <p:spPr>
          <a:xfrm>
            <a:off x="405425" y="2174025"/>
            <a:ext cx="475025" cy="475025"/>
          </a:xfrm>
          <a:prstGeom prst="ellips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dirty="0">
                <a:solidFill>
                  <a:schemeClr val="tx1"/>
                </a:solidFill>
                <a:latin typeface="+mj-lt"/>
              </a:rPr>
              <a:t>2</a:t>
            </a:r>
          </a:p>
        </p:txBody>
      </p:sp>
      <p:sp>
        <p:nvSpPr>
          <p:cNvPr id="18" name="Ellipse 17">
            <a:extLst>
              <a:ext uri="{FF2B5EF4-FFF2-40B4-BE49-F238E27FC236}">
                <a16:creationId xmlns:a16="http://schemas.microsoft.com/office/drawing/2014/main" id="{8308F5A1-B466-4001-91F5-7959CFBDE36C}"/>
              </a:ext>
            </a:extLst>
          </p:cNvPr>
          <p:cNvSpPr/>
          <p:nvPr/>
        </p:nvSpPr>
        <p:spPr>
          <a:xfrm>
            <a:off x="5998675" y="2174025"/>
            <a:ext cx="475025" cy="475025"/>
          </a:xfrm>
          <a:prstGeom prst="ellips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dirty="0">
                <a:solidFill>
                  <a:schemeClr val="tx1"/>
                </a:solidFill>
                <a:latin typeface="+mj-lt"/>
              </a:rPr>
              <a:t>3</a:t>
            </a:r>
          </a:p>
        </p:txBody>
      </p:sp>
      <p:sp>
        <p:nvSpPr>
          <p:cNvPr id="19" name="Ellipse 18">
            <a:extLst>
              <a:ext uri="{FF2B5EF4-FFF2-40B4-BE49-F238E27FC236}">
                <a16:creationId xmlns:a16="http://schemas.microsoft.com/office/drawing/2014/main" id="{5121CB5E-D850-44E9-932F-7D5683E64F1B}"/>
              </a:ext>
            </a:extLst>
          </p:cNvPr>
          <p:cNvSpPr/>
          <p:nvPr/>
        </p:nvSpPr>
        <p:spPr>
          <a:xfrm>
            <a:off x="405425" y="4789362"/>
            <a:ext cx="475025" cy="475025"/>
          </a:xfrm>
          <a:prstGeom prst="ellips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dirty="0">
                <a:solidFill>
                  <a:schemeClr val="tx1"/>
                </a:solidFill>
                <a:latin typeface="+mj-lt"/>
              </a:rPr>
              <a:t>4</a:t>
            </a:r>
          </a:p>
        </p:txBody>
      </p:sp>
      <p:sp>
        <p:nvSpPr>
          <p:cNvPr id="20" name="Ellipse 19">
            <a:extLst>
              <a:ext uri="{FF2B5EF4-FFF2-40B4-BE49-F238E27FC236}">
                <a16:creationId xmlns:a16="http://schemas.microsoft.com/office/drawing/2014/main" id="{40F981BD-8542-4C4E-8F40-C84D672E260B}"/>
              </a:ext>
            </a:extLst>
          </p:cNvPr>
          <p:cNvSpPr/>
          <p:nvPr/>
        </p:nvSpPr>
        <p:spPr>
          <a:xfrm>
            <a:off x="405425" y="1047945"/>
            <a:ext cx="475025" cy="475025"/>
          </a:xfrm>
          <a:custGeom>
            <a:avLst/>
            <a:gdLst>
              <a:gd name="connsiteX0" fmla="*/ 0 w 475025"/>
              <a:gd name="connsiteY0" fmla="*/ 237513 h 475025"/>
              <a:gd name="connsiteX1" fmla="*/ 237513 w 475025"/>
              <a:gd name="connsiteY1" fmla="*/ 0 h 475025"/>
              <a:gd name="connsiteX2" fmla="*/ 475026 w 475025"/>
              <a:gd name="connsiteY2" fmla="*/ 237513 h 475025"/>
              <a:gd name="connsiteX3" fmla="*/ 237513 w 475025"/>
              <a:gd name="connsiteY3" fmla="*/ 475026 h 475025"/>
              <a:gd name="connsiteX4" fmla="*/ 0 w 475025"/>
              <a:gd name="connsiteY4" fmla="*/ 237513 h 475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5025" h="475025" extrusionOk="0">
                <a:moveTo>
                  <a:pt x="0" y="237513"/>
                </a:moveTo>
                <a:cubicBezTo>
                  <a:pt x="-23570" y="108063"/>
                  <a:pt x="89220" y="3239"/>
                  <a:pt x="237513" y="0"/>
                </a:cubicBezTo>
                <a:cubicBezTo>
                  <a:pt x="364342" y="-4496"/>
                  <a:pt x="464538" y="86106"/>
                  <a:pt x="475026" y="237513"/>
                </a:cubicBezTo>
                <a:cubicBezTo>
                  <a:pt x="485858" y="373774"/>
                  <a:pt x="347297" y="477827"/>
                  <a:pt x="237513" y="475026"/>
                </a:cubicBezTo>
                <a:cubicBezTo>
                  <a:pt x="91637" y="476766"/>
                  <a:pt x="-7086" y="353093"/>
                  <a:pt x="0" y="237513"/>
                </a:cubicBezTo>
                <a:close/>
              </a:path>
            </a:pathLst>
          </a:custGeom>
          <a:noFill/>
          <a:ln w="19050">
            <a:solidFill>
              <a:schemeClr val="accent6"/>
            </a:solidFill>
            <a:extLst>
              <a:ext uri="{C807C97D-BFC1-408E-A445-0C87EB9F89A2}">
                <ask:lineSketchStyleProps xmlns:ask="http://schemas.microsoft.com/office/drawing/2018/sketchyshapes" sd="2609619486">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chemeClr val="tx1"/>
              </a:solidFill>
              <a:latin typeface="+mj-lt"/>
            </a:endParaRPr>
          </a:p>
        </p:txBody>
      </p:sp>
      <p:sp>
        <p:nvSpPr>
          <p:cNvPr id="21" name="Ellipse 20">
            <a:extLst>
              <a:ext uri="{FF2B5EF4-FFF2-40B4-BE49-F238E27FC236}">
                <a16:creationId xmlns:a16="http://schemas.microsoft.com/office/drawing/2014/main" id="{F4254503-DDE7-4092-8100-C88DCA31E8AE}"/>
              </a:ext>
            </a:extLst>
          </p:cNvPr>
          <p:cNvSpPr/>
          <p:nvPr/>
        </p:nvSpPr>
        <p:spPr>
          <a:xfrm rot="2753516">
            <a:off x="405425" y="2174024"/>
            <a:ext cx="475025" cy="475025"/>
          </a:xfrm>
          <a:custGeom>
            <a:avLst/>
            <a:gdLst>
              <a:gd name="connsiteX0" fmla="*/ 0 w 475025"/>
              <a:gd name="connsiteY0" fmla="*/ 237513 h 475025"/>
              <a:gd name="connsiteX1" fmla="*/ 237513 w 475025"/>
              <a:gd name="connsiteY1" fmla="*/ 0 h 475025"/>
              <a:gd name="connsiteX2" fmla="*/ 475026 w 475025"/>
              <a:gd name="connsiteY2" fmla="*/ 237513 h 475025"/>
              <a:gd name="connsiteX3" fmla="*/ 237513 w 475025"/>
              <a:gd name="connsiteY3" fmla="*/ 475026 h 475025"/>
              <a:gd name="connsiteX4" fmla="*/ 0 w 475025"/>
              <a:gd name="connsiteY4" fmla="*/ 237513 h 475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5025" h="475025" extrusionOk="0">
                <a:moveTo>
                  <a:pt x="0" y="237513"/>
                </a:moveTo>
                <a:cubicBezTo>
                  <a:pt x="-23570" y="108063"/>
                  <a:pt x="89220" y="3239"/>
                  <a:pt x="237513" y="0"/>
                </a:cubicBezTo>
                <a:cubicBezTo>
                  <a:pt x="364342" y="-4496"/>
                  <a:pt x="464538" y="86106"/>
                  <a:pt x="475026" y="237513"/>
                </a:cubicBezTo>
                <a:cubicBezTo>
                  <a:pt x="485858" y="373774"/>
                  <a:pt x="347297" y="477827"/>
                  <a:pt x="237513" y="475026"/>
                </a:cubicBezTo>
                <a:cubicBezTo>
                  <a:pt x="91637" y="476766"/>
                  <a:pt x="-7086" y="353093"/>
                  <a:pt x="0" y="237513"/>
                </a:cubicBezTo>
                <a:close/>
              </a:path>
            </a:pathLst>
          </a:custGeom>
          <a:noFill/>
          <a:ln w="19050">
            <a:solidFill>
              <a:schemeClr val="accent4">
                <a:lumMod val="60000"/>
                <a:lumOff val="40000"/>
              </a:schemeClr>
            </a:solidFill>
            <a:extLst>
              <a:ext uri="{C807C97D-BFC1-408E-A445-0C87EB9F89A2}">
                <ask:lineSketchStyleProps xmlns:ask="http://schemas.microsoft.com/office/drawing/2018/sketchyshapes" sd="2609619486">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chemeClr val="tx1"/>
              </a:solidFill>
              <a:latin typeface="+mj-lt"/>
            </a:endParaRPr>
          </a:p>
        </p:txBody>
      </p:sp>
      <p:sp>
        <p:nvSpPr>
          <p:cNvPr id="22" name="Ellipse 21">
            <a:extLst>
              <a:ext uri="{FF2B5EF4-FFF2-40B4-BE49-F238E27FC236}">
                <a16:creationId xmlns:a16="http://schemas.microsoft.com/office/drawing/2014/main" id="{AC4084B9-050A-4DF9-9515-A7F688456424}"/>
              </a:ext>
            </a:extLst>
          </p:cNvPr>
          <p:cNvSpPr/>
          <p:nvPr/>
        </p:nvSpPr>
        <p:spPr>
          <a:xfrm rot="5129463">
            <a:off x="5998674" y="2174024"/>
            <a:ext cx="475025" cy="475025"/>
          </a:xfrm>
          <a:custGeom>
            <a:avLst/>
            <a:gdLst>
              <a:gd name="connsiteX0" fmla="*/ 0 w 475025"/>
              <a:gd name="connsiteY0" fmla="*/ 237513 h 475025"/>
              <a:gd name="connsiteX1" fmla="*/ 237513 w 475025"/>
              <a:gd name="connsiteY1" fmla="*/ 0 h 475025"/>
              <a:gd name="connsiteX2" fmla="*/ 475026 w 475025"/>
              <a:gd name="connsiteY2" fmla="*/ 237513 h 475025"/>
              <a:gd name="connsiteX3" fmla="*/ 237513 w 475025"/>
              <a:gd name="connsiteY3" fmla="*/ 475026 h 475025"/>
              <a:gd name="connsiteX4" fmla="*/ 0 w 475025"/>
              <a:gd name="connsiteY4" fmla="*/ 237513 h 475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5025" h="475025" extrusionOk="0">
                <a:moveTo>
                  <a:pt x="0" y="237513"/>
                </a:moveTo>
                <a:cubicBezTo>
                  <a:pt x="-23570" y="108063"/>
                  <a:pt x="89220" y="3239"/>
                  <a:pt x="237513" y="0"/>
                </a:cubicBezTo>
                <a:cubicBezTo>
                  <a:pt x="364342" y="-4496"/>
                  <a:pt x="464538" y="86106"/>
                  <a:pt x="475026" y="237513"/>
                </a:cubicBezTo>
                <a:cubicBezTo>
                  <a:pt x="485858" y="373774"/>
                  <a:pt x="347297" y="477827"/>
                  <a:pt x="237513" y="475026"/>
                </a:cubicBezTo>
                <a:cubicBezTo>
                  <a:pt x="91637" y="476766"/>
                  <a:pt x="-7086" y="353093"/>
                  <a:pt x="0" y="237513"/>
                </a:cubicBezTo>
                <a:close/>
              </a:path>
            </a:pathLst>
          </a:custGeom>
          <a:noFill/>
          <a:ln w="19050">
            <a:solidFill>
              <a:schemeClr val="accent3">
                <a:lumMod val="75000"/>
              </a:schemeClr>
            </a:solidFill>
            <a:extLst>
              <a:ext uri="{C807C97D-BFC1-408E-A445-0C87EB9F89A2}">
                <ask:lineSketchStyleProps xmlns:ask="http://schemas.microsoft.com/office/drawing/2018/sketchyshapes" sd="2609619486">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chemeClr val="tx1"/>
              </a:solidFill>
              <a:latin typeface="+mj-lt"/>
            </a:endParaRPr>
          </a:p>
        </p:txBody>
      </p:sp>
      <p:sp>
        <p:nvSpPr>
          <p:cNvPr id="23" name="Ellipse 22">
            <a:extLst>
              <a:ext uri="{FF2B5EF4-FFF2-40B4-BE49-F238E27FC236}">
                <a16:creationId xmlns:a16="http://schemas.microsoft.com/office/drawing/2014/main" id="{8E2597DE-4B10-4EC0-8281-6C647D228E85}"/>
              </a:ext>
            </a:extLst>
          </p:cNvPr>
          <p:cNvSpPr/>
          <p:nvPr/>
        </p:nvSpPr>
        <p:spPr>
          <a:xfrm rot="7300610">
            <a:off x="405425" y="4778512"/>
            <a:ext cx="475025" cy="475025"/>
          </a:xfrm>
          <a:custGeom>
            <a:avLst/>
            <a:gdLst>
              <a:gd name="connsiteX0" fmla="*/ 0 w 475025"/>
              <a:gd name="connsiteY0" fmla="*/ 237513 h 475025"/>
              <a:gd name="connsiteX1" fmla="*/ 237513 w 475025"/>
              <a:gd name="connsiteY1" fmla="*/ 0 h 475025"/>
              <a:gd name="connsiteX2" fmla="*/ 475026 w 475025"/>
              <a:gd name="connsiteY2" fmla="*/ 237513 h 475025"/>
              <a:gd name="connsiteX3" fmla="*/ 237513 w 475025"/>
              <a:gd name="connsiteY3" fmla="*/ 475026 h 475025"/>
              <a:gd name="connsiteX4" fmla="*/ 0 w 475025"/>
              <a:gd name="connsiteY4" fmla="*/ 237513 h 475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5025" h="475025" extrusionOk="0">
                <a:moveTo>
                  <a:pt x="0" y="237513"/>
                </a:moveTo>
                <a:cubicBezTo>
                  <a:pt x="-23570" y="108063"/>
                  <a:pt x="89220" y="3239"/>
                  <a:pt x="237513" y="0"/>
                </a:cubicBezTo>
                <a:cubicBezTo>
                  <a:pt x="364342" y="-4496"/>
                  <a:pt x="464538" y="86106"/>
                  <a:pt x="475026" y="237513"/>
                </a:cubicBezTo>
                <a:cubicBezTo>
                  <a:pt x="485858" y="373774"/>
                  <a:pt x="347297" y="477827"/>
                  <a:pt x="237513" y="475026"/>
                </a:cubicBezTo>
                <a:cubicBezTo>
                  <a:pt x="91637" y="476766"/>
                  <a:pt x="-7086" y="353093"/>
                  <a:pt x="0" y="237513"/>
                </a:cubicBezTo>
                <a:close/>
              </a:path>
            </a:pathLst>
          </a:custGeom>
          <a:noFill/>
          <a:ln w="19050">
            <a:solidFill>
              <a:schemeClr val="accent6"/>
            </a:solidFill>
            <a:extLst>
              <a:ext uri="{C807C97D-BFC1-408E-A445-0C87EB9F89A2}">
                <ask:lineSketchStyleProps xmlns:ask="http://schemas.microsoft.com/office/drawing/2018/sketchyshapes" sd="2609619486">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chemeClr val="tx1"/>
              </a:solidFill>
              <a:latin typeface="+mj-lt"/>
            </a:endParaRPr>
          </a:p>
        </p:txBody>
      </p:sp>
      <p:sp>
        <p:nvSpPr>
          <p:cNvPr id="24" name="Tekstfelt 23">
            <a:extLst>
              <a:ext uri="{FF2B5EF4-FFF2-40B4-BE49-F238E27FC236}">
                <a16:creationId xmlns:a16="http://schemas.microsoft.com/office/drawing/2014/main" id="{18C64DC1-393A-414F-8965-2542AD064EB9}"/>
              </a:ext>
            </a:extLst>
          </p:cNvPr>
          <p:cNvSpPr txBox="1"/>
          <p:nvPr/>
        </p:nvSpPr>
        <p:spPr>
          <a:xfrm>
            <a:off x="5438775" y="1534997"/>
            <a:ext cx="5143500" cy="276999"/>
          </a:xfrm>
          <a:prstGeom prst="rect">
            <a:avLst/>
          </a:prstGeom>
          <a:noFill/>
        </p:spPr>
        <p:txBody>
          <a:bodyPr wrap="square" rtlCol="0">
            <a:spAutoFit/>
          </a:bodyPr>
          <a:lstStyle/>
          <a:p>
            <a:r>
              <a:rPr lang="da-DK" sz="1200" dirty="0"/>
              <a:t>I indleder samtalen kort med en status siden sidst. </a:t>
            </a:r>
          </a:p>
        </p:txBody>
      </p:sp>
      <p:sp>
        <p:nvSpPr>
          <p:cNvPr id="25" name="Tekstfelt 24">
            <a:extLst>
              <a:ext uri="{FF2B5EF4-FFF2-40B4-BE49-F238E27FC236}">
                <a16:creationId xmlns:a16="http://schemas.microsoft.com/office/drawing/2014/main" id="{7CA1192A-4F4F-4232-9629-680557B8AF55}"/>
              </a:ext>
            </a:extLst>
          </p:cNvPr>
          <p:cNvSpPr txBox="1"/>
          <p:nvPr/>
        </p:nvSpPr>
        <p:spPr>
          <a:xfrm>
            <a:off x="719136" y="2921283"/>
            <a:ext cx="3024189" cy="1569660"/>
          </a:xfrm>
          <a:prstGeom prst="rect">
            <a:avLst/>
          </a:prstGeom>
          <a:noFill/>
        </p:spPr>
        <p:txBody>
          <a:bodyPr wrap="square" rtlCol="0">
            <a:spAutoFit/>
          </a:bodyPr>
          <a:lstStyle/>
          <a:p>
            <a:r>
              <a:rPr lang="da-DK" sz="1200" dirty="0"/>
              <a:t>I departementet tager MUS udgangspunkt i det, som vi kalder samtaleblomsten. Blomsten skal hjælpe med at give dig inspiration til emner, som er vigtige for dig at få vendt med din chef under samtalen. I behøver ikke at tale om alle temaerne. Udvælg dem, som du mener, er mest relevante for dig at tale om.</a:t>
            </a:r>
          </a:p>
        </p:txBody>
      </p:sp>
      <p:sp>
        <p:nvSpPr>
          <p:cNvPr id="27" name="Tekstfelt 26">
            <a:extLst>
              <a:ext uri="{FF2B5EF4-FFF2-40B4-BE49-F238E27FC236}">
                <a16:creationId xmlns:a16="http://schemas.microsoft.com/office/drawing/2014/main" id="{16476666-6CB6-4D87-B6FE-FBE6FB4202F2}"/>
              </a:ext>
            </a:extLst>
          </p:cNvPr>
          <p:cNvSpPr txBox="1"/>
          <p:nvPr/>
        </p:nvSpPr>
        <p:spPr>
          <a:xfrm>
            <a:off x="6274688" y="2921283"/>
            <a:ext cx="5029037" cy="1759456"/>
          </a:xfrm>
          <a:prstGeom prst="rect">
            <a:avLst/>
          </a:prstGeom>
          <a:noFill/>
        </p:spPr>
        <p:txBody>
          <a:bodyPr wrap="square" rtlCol="0">
            <a:spAutoFit/>
          </a:bodyPr>
          <a:lstStyle/>
          <a:p>
            <a:pPr>
              <a:lnSpc>
                <a:spcPts val="1300"/>
              </a:lnSpc>
            </a:pPr>
            <a:r>
              <a:rPr lang="da-DK" sz="1200" dirty="0"/>
              <a:t>Kompetenceprofilen anvendes i MUS til dialog om, hvor du har dine stærke sider, og hvor du forventes at udvikle dig. På den måde kan kompetenceprofilen være med til at give retning på din kompetenceudvikling. </a:t>
            </a:r>
          </a:p>
          <a:p>
            <a:pPr>
              <a:lnSpc>
                <a:spcPts val="1300"/>
              </a:lnSpc>
            </a:pPr>
            <a:endParaRPr lang="da-DK" sz="1200" dirty="0"/>
          </a:p>
          <a:p>
            <a:pPr>
              <a:lnSpc>
                <a:spcPts val="1300"/>
              </a:lnSpc>
            </a:pPr>
            <a:r>
              <a:rPr lang="da-DK" sz="1200" dirty="0"/>
              <a:t>Der findes tre forskellige kompetenceprofiler, alt efter hvad du er ansat som:</a:t>
            </a:r>
          </a:p>
          <a:p>
            <a:pPr marL="171450" indent="-171450">
              <a:lnSpc>
                <a:spcPts val="1300"/>
              </a:lnSpc>
              <a:buFont typeface="Arial" panose="020B0604020202020204" pitchFamily="34" charset="0"/>
              <a:buChar char="•"/>
            </a:pPr>
            <a:r>
              <a:rPr lang="da-DK" sz="1200" dirty="0"/>
              <a:t>For dig som er HK</a:t>
            </a:r>
          </a:p>
          <a:p>
            <a:pPr marL="171450" indent="-171450">
              <a:lnSpc>
                <a:spcPts val="1300"/>
              </a:lnSpc>
              <a:buFont typeface="Arial" panose="020B0604020202020204" pitchFamily="34" charset="0"/>
              <a:buChar char="•"/>
            </a:pPr>
            <a:r>
              <a:rPr lang="da-DK" sz="1200" dirty="0"/>
              <a:t>For dig som er AC</a:t>
            </a:r>
          </a:p>
          <a:p>
            <a:pPr marL="171450" indent="-171450">
              <a:lnSpc>
                <a:spcPts val="1300"/>
              </a:lnSpc>
              <a:buFont typeface="Arial" panose="020B0604020202020204" pitchFamily="34" charset="0"/>
              <a:buChar char="•"/>
            </a:pPr>
            <a:r>
              <a:rPr lang="da-DK" sz="1200" dirty="0"/>
              <a:t>For dig som er teamleder</a:t>
            </a:r>
          </a:p>
        </p:txBody>
      </p:sp>
      <p:sp>
        <p:nvSpPr>
          <p:cNvPr id="28" name="Tekstfelt 27">
            <a:extLst>
              <a:ext uri="{FF2B5EF4-FFF2-40B4-BE49-F238E27FC236}">
                <a16:creationId xmlns:a16="http://schemas.microsoft.com/office/drawing/2014/main" id="{32B3F898-5A96-44DF-A6F7-0A964DB4F839}"/>
              </a:ext>
            </a:extLst>
          </p:cNvPr>
          <p:cNvSpPr txBox="1"/>
          <p:nvPr/>
        </p:nvSpPr>
        <p:spPr>
          <a:xfrm>
            <a:off x="3743325" y="5121184"/>
            <a:ext cx="7181850" cy="1015663"/>
          </a:xfrm>
          <a:prstGeom prst="rect">
            <a:avLst/>
          </a:prstGeom>
          <a:noFill/>
        </p:spPr>
        <p:txBody>
          <a:bodyPr wrap="square" rtlCol="0">
            <a:spAutoFit/>
          </a:bodyPr>
          <a:lstStyle/>
          <a:p>
            <a:r>
              <a:rPr lang="da-DK" sz="1200" dirty="0">
                <a:cs typeface="Times New Roman" panose="02020603050405020304" pitchFamily="18" charset="0"/>
              </a:rPr>
              <a:t>En fast del af MUS er dialogen om din udvikling. Med udgangspunkt i din aktive udviklingsplan og i materialet </a:t>
            </a:r>
            <a:r>
              <a:rPr lang="da-DK" sz="1200" i="1" dirty="0">
                <a:cs typeface="Times New Roman" panose="02020603050405020304" pitchFamily="18" charset="0"/>
              </a:rPr>
              <a:t>Arbejdslivet i udvikling, </a:t>
            </a:r>
            <a:r>
              <a:rPr lang="da-DK" sz="1200" dirty="0">
                <a:cs typeface="Times New Roman" panose="02020603050405020304" pitchFamily="18" charset="0"/>
              </a:rPr>
              <a:t>som du finder på intranettet, kan du og din chef have en dialog om din udvikling. Lav konkrete aftaler med din chef og skriv dem ind i din udviklingsplan. </a:t>
            </a:r>
            <a:r>
              <a:rPr lang="da-DK" sz="1200" dirty="0">
                <a:effectLst/>
                <a:ea typeface="Times New Roman" panose="02020603050405020304" pitchFamily="18" charset="0"/>
                <a:cs typeface="Times New Roman" panose="02020603050405020304" pitchFamily="18" charset="0"/>
              </a:rPr>
              <a:t>Efter samtalen færdiggør du den aktive udviklingsplan og sender den til din chef. I kan med fordel bruge spørgsmålene på side </a:t>
            </a:r>
            <a:r>
              <a:rPr lang="da-DK" sz="1200" dirty="0">
                <a:ea typeface="Times New Roman" panose="02020603050405020304" pitchFamily="18" charset="0"/>
                <a:cs typeface="Times New Roman" panose="02020603050405020304" pitchFamily="18" charset="0"/>
              </a:rPr>
              <a:t>6</a:t>
            </a:r>
            <a:r>
              <a:rPr lang="da-DK" sz="1200" dirty="0">
                <a:effectLst/>
                <a:ea typeface="Times New Roman" panose="02020603050405020304" pitchFamily="18" charset="0"/>
                <a:cs typeface="Times New Roman" panose="02020603050405020304" pitchFamily="18" charset="0"/>
              </a:rPr>
              <a:t> som inspiration til dialogen.</a:t>
            </a:r>
            <a:endParaRPr lang="da-DK" sz="1200" dirty="0"/>
          </a:p>
        </p:txBody>
      </p:sp>
      <p:pic>
        <p:nvPicPr>
          <p:cNvPr id="30" name="Billede 29">
            <a:extLst>
              <a:ext uri="{FF2B5EF4-FFF2-40B4-BE49-F238E27FC236}">
                <a16:creationId xmlns:a16="http://schemas.microsoft.com/office/drawing/2014/main" id="{D5D9111E-DE46-4F74-8293-8C8164ADA0BF}"/>
              </a:ext>
            </a:extLst>
          </p:cNvPr>
          <p:cNvPicPr>
            <a:picLocks noChangeAspect="1"/>
          </p:cNvPicPr>
          <p:nvPr/>
        </p:nvPicPr>
        <p:blipFill rotWithShape="1">
          <a:blip r:embed="rId2"/>
          <a:srcRect l="6260"/>
          <a:stretch/>
        </p:blipFill>
        <p:spPr>
          <a:xfrm>
            <a:off x="3666067" y="2691385"/>
            <a:ext cx="2114644" cy="1938731"/>
          </a:xfrm>
          <a:prstGeom prst="rect">
            <a:avLst/>
          </a:prstGeom>
        </p:spPr>
      </p:pic>
      <p:sp>
        <p:nvSpPr>
          <p:cNvPr id="26" name="Pladsholder til slidenummer 3">
            <a:extLst>
              <a:ext uri="{FF2B5EF4-FFF2-40B4-BE49-F238E27FC236}">
                <a16:creationId xmlns:a16="http://schemas.microsoft.com/office/drawing/2014/main" id="{FBD1CEF7-54BA-4269-97F6-EF823DF4BA31}"/>
              </a:ext>
            </a:extLst>
          </p:cNvPr>
          <p:cNvSpPr txBox="1">
            <a:spLocks/>
          </p:cNvSpPr>
          <p:nvPr/>
        </p:nvSpPr>
        <p:spPr>
          <a:xfrm>
            <a:off x="11472000" y="6525473"/>
            <a:ext cx="471208" cy="147087"/>
          </a:xfrm>
          <a:prstGeom prst="rect">
            <a:avLst/>
          </a:prstGeom>
        </p:spPr>
        <p:txBody>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8D14BDA-C419-F344-9039-0BCDE95FAB14}" type="slidenum">
              <a:rPr lang="da-DK" sz="1000" b="1">
                <a:latin typeface="+mj-lt"/>
                <a:cs typeface="Poppins ExtraBold" pitchFamily="2" charset="77"/>
              </a:rPr>
              <a:pPr/>
              <a:t>2</a:t>
            </a:fld>
            <a:endParaRPr lang="da-DK" sz="1000" b="1" dirty="0">
              <a:latin typeface="+mj-lt"/>
              <a:cs typeface="Poppins ExtraBold" pitchFamily="2" charset="77"/>
            </a:endParaRPr>
          </a:p>
        </p:txBody>
      </p:sp>
    </p:spTree>
    <p:extLst>
      <p:ext uri="{BB962C8B-B14F-4D97-AF65-F5344CB8AC3E}">
        <p14:creationId xmlns:p14="http://schemas.microsoft.com/office/powerpoint/2010/main" val="40119099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aphicFrame>
        <p:nvGraphicFramePr>
          <p:cNvPr id="17" name="think-cell data - do not delete" hidden="1">
            <a:extLst>
              <a:ext uri="{FF2B5EF4-FFF2-40B4-BE49-F238E27FC236}">
                <a16:creationId xmlns:a16="http://schemas.microsoft.com/office/drawing/2014/main" id="{25AA1107-0216-49B2-81EF-C577E7858B79}"/>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42" imgH="337" progId="TCLayout.ActiveDocument.1">
                  <p:embed/>
                </p:oleObj>
              </mc:Choice>
              <mc:Fallback>
                <p:oleObj name="think-cell Slide" r:id="rId3" imgW="342" imgH="337" progId="TCLayout.ActiveDocument.1">
                  <p:embed/>
                  <p:pic>
                    <p:nvPicPr>
                      <p:cNvPr id="17" name="think-cell data - do not delete" hidden="1">
                        <a:extLst>
                          <a:ext uri="{FF2B5EF4-FFF2-40B4-BE49-F238E27FC236}">
                            <a16:creationId xmlns:a16="http://schemas.microsoft.com/office/drawing/2014/main" id="{25AA1107-0216-49B2-81EF-C577E7858B7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itel 3">
            <a:extLst>
              <a:ext uri="{FF2B5EF4-FFF2-40B4-BE49-F238E27FC236}">
                <a16:creationId xmlns:a16="http://schemas.microsoft.com/office/drawing/2014/main" id="{40125CDD-FD47-4F19-AD54-E0FC136B9929}"/>
              </a:ext>
            </a:extLst>
          </p:cNvPr>
          <p:cNvSpPr>
            <a:spLocks noGrp="1"/>
          </p:cNvSpPr>
          <p:nvPr>
            <p:ph type="title"/>
          </p:nvPr>
        </p:nvSpPr>
        <p:spPr>
          <a:xfrm>
            <a:off x="695325" y="594200"/>
            <a:ext cx="10801350" cy="900000"/>
          </a:xfrm>
        </p:spPr>
        <p:txBody>
          <a:bodyPr/>
          <a:lstStyle/>
          <a:p>
            <a:r>
              <a:rPr lang="da-DK" dirty="0"/>
              <a:t>Guide til DIN MUS </a:t>
            </a:r>
          </a:p>
        </p:txBody>
      </p:sp>
      <p:sp>
        <p:nvSpPr>
          <p:cNvPr id="3" name="Rektangel: afrundede hjørner 2">
            <a:extLst>
              <a:ext uri="{FF2B5EF4-FFF2-40B4-BE49-F238E27FC236}">
                <a16:creationId xmlns:a16="http://schemas.microsoft.com/office/drawing/2014/main" id="{4A88709F-33EE-4685-9228-4C3553E561E0}"/>
              </a:ext>
            </a:extLst>
          </p:cNvPr>
          <p:cNvSpPr/>
          <p:nvPr/>
        </p:nvSpPr>
        <p:spPr>
          <a:xfrm>
            <a:off x="695325" y="1494201"/>
            <a:ext cx="3210454" cy="702734"/>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da-DK" dirty="0">
                <a:latin typeface="+mj-lt"/>
              </a:rPr>
              <a:t>Din forberedelse</a:t>
            </a:r>
          </a:p>
        </p:txBody>
      </p:sp>
      <p:sp>
        <p:nvSpPr>
          <p:cNvPr id="6" name="Rektangel: afrundede hjørner 5">
            <a:extLst>
              <a:ext uri="{FF2B5EF4-FFF2-40B4-BE49-F238E27FC236}">
                <a16:creationId xmlns:a16="http://schemas.microsoft.com/office/drawing/2014/main" id="{ED30FF6B-F668-46B2-91DC-80886606A089}"/>
              </a:ext>
            </a:extLst>
          </p:cNvPr>
          <p:cNvSpPr/>
          <p:nvPr/>
        </p:nvSpPr>
        <p:spPr>
          <a:xfrm>
            <a:off x="695325" y="2332400"/>
            <a:ext cx="3210454" cy="4231928"/>
          </a:xfrm>
          <a:prstGeom prst="roundRect">
            <a:avLst>
              <a:gd name="adj" fmla="val 6057"/>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a-DK"/>
          </a:p>
        </p:txBody>
      </p:sp>
      <p:sp>
        <p:nvSpPr>
          <p:cNvPr id="11" name="Rektangel: afrundede hjørner 10">
            <a:extLst>
              <a:ext uri="{FF2B5EF4-FFF2-40B4-BE49-F238E27FC236}">
                <a16:creationId xmlns:a16="http://schemas.microsoft.com/office/drawing/2014/main" id="{66C1E124-A5D8-49A1-9819-5BEF4DAE8F79}"/>
              </a:ext>
            </a:extLst>
          </p:cNvPr>
          <p:cNvSpPr/>
          <p:nvPr/>
        </p:nvSpPr>
        <p:spPr>
          <a:xfrm>
            <a:off x="4610628" y="1494201"/>
            <a:ext cx="3210454" cy="702734"/>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da-DK" dirty="0">
                <a:latin typeface="+mj-lt"/>
              </a:rPr>
              <a:t>MUS</a:t>
            </a:r>
          </a:p>
        </p:txBody>
      </p:sp>
      <p:sp>
        <p:nvSpPr>
          <p:cNvPr id="12" name="Rektangel: afrundede hjørner 11">
            <a:extLst>
              <a:ext uri="{FF2B5EF4-FFF2-40B4-BE49-F238E27FC236}">
                <a16:creationId xmlns:a16="http://schemas.microsoft.com/office/drawing/2014/main" id="{28824488-3EA4-489E-87AE-555DDCC92AE1}"/>
              </a:ext>
            </a:extLst>
          </p:cNvPr>
          <p:cNvSpPr/>
          <p:nvPr/>
        </p:nvSpPr>
        <p:spPr>
          <a:xfrm>
            <a:off x="4610628" y="2332400"/>
            <a:ext cx="3210454" cy="4231928"/>
          </a:xfrm>
          <a:prstGeom prst="roundRect">
            <a:avLst>
              <a:gd name="adj" fmla="val 6057"/>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a-DK"/>
          </a:p>
        </p:txBody>
      </p:sp>
      <p:sp>
        <p:nvSpPr>
          <p:cNvPr id="13" name="Rektangel: afrundede hjørner 12">
            <a:extLst>
              <a:ext uri="{FF2B5EF4-FFF2-40B4-BE49-F238E27FC236}">
                <a16:creationId xmlns:a16="http://schemas.microsoft.com/office/drawing/2014/main" id="{B0161234-880A-48F5-AF8A-8A88E7352577}"/>
              </a:ext>
            </a:extLst>
          </p:cNvPr>
          <p:cNvSpPr/>
          <p:nvPr/>
        </p:nvSpPr>
        <p:spPr>
          <a:xfrm>
            <a:off x="8374591" y="1494201"/>
            <a:ext cx="3210454" cy="702734"/>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da-DK" dirty="0">
                <a:latin typeface="+mj-lt"/>
              </a:rPr>
              <a:t>Efter MUS</a:t>
            </a:r>
          </a:p>
        </p:txBody>
      </p:sp>
      <p:sp>
        <p:nvSpPr>
          <p:cNvPr id="14" name="Rektangel: afrundede hjørner 13">
            <a:extLst>
              <a:ext uri="{FF2B5EF4-FFF2-40B4-BE49-F238E27FC236}">
                <a16:creationId xmlns:a16="http://schemas.microsoft.com/office/drawing/2014/main" id="{F440963F-222C-431E-811F-0269FAEE38F2}"/>
              </a:ext>
            </a:extLst>
          </p:cNvPr>
          <p:cNvSpPr/>
          <p:nvPr/>
        </p:nvSpPr>
        <p:spPr>
          <a:xfrm>
            <a:off x="8374591" y="2332400"/>
            <a:ext cx="3210454" cy="4231928"/>
          </a:xfrm>
          <a:prstGeom prst="roundRect">
            <a:avLst>
              <a:gd name="adj" fmla="val 6057"/>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a-DK"/>
          </a:p>
        </p:txBody>
      </p:sp>
      <p:grpSp>
        <p:nvGrpSpPr>
          <p:cNvPr id="16" name="Gruppe 15">
            <a:extLst>
              <a:ext uri="{FF2B5EF4-FFF2-40B4-BE49-F238E27FC236}">
                <a16:creationId xmlns:a16="http://schemas.microsoft.com/office/drawing/2014/main" id="{221BA7E6-AFA6-4C68-8CF0-3C81BD9987A6}"/>
              </a:ext>
            </a:extLst>
          </p:cNvPr>
          <p:cNvGrpSpPr/>
          <p:nvPr/>
        </p:nvGrpSpPr>
        <p:grpSpPr>
          <a:xfrm>
            <a:off x="4104673" y="1700576"/>
            <a:ext cx="307061" cy="289983"/>
            <a:chOff x="3995207" y="1392766"/>
            <a:chExt cx="483130" cy="440267"/>
          </a:xfrm>
          <a:solidFill>
            <a:schemeClr val="tx1"/>
          </a:solidFill>
        </p:grpSpPr>
        <p:sp>
          <p:nvSpPr>
            <p:cNvPr id="5" name="Pil: vinkel 4">
              <a:extLst>
                <a:ext uri="{FF2B5EF4-FFF2-40B4-BE49-F238E27FC236}">
                  <a16:creationId xmlns:a16="http://schemas.microsoft.com/office/drawing/2014/main" id="{B6198F0A-237E-47F4-92FF-C1A972E9FC08}"/>
                </a:ext>
              </a:extLst>
            </p:cNvPr>
            <p:cNvSpPr/>
            <p:nvPr/>
          </p:nvSpPr>
          <p:spPr>
            <a:xfrm>
              <a:off x="4190470" y="1392766"/>
              <a:ext cx="287867" cy="440267"/>
            </a:xfrm>
            <a:prstGeom prst="chevron">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solidFill>
                  <a:schemeClr val="tx1"/>
                </a:solidFill>
              </a:endParaRPr>
            </a:p>
          </p:txBody>
        </p:sp>
        <p:sp>
          <p:nvSpPr>
            <p:cNvPr id="15" name="Rektangel 14">
              <a:extLst>
                <a:ext uri="{FF2B5EF4-FFF2-40B4-BE49-F238E27FC236}">
                  <a16:creationId xmlns:a16="http://schemas.microsoft.com/office/drawing/2014/main" id="{893688B3-203F-41EF-AC9E-F907962ED724}"/>
                </a:ext>
              </a:extLst>
            </p:cNvPr>
            <p:cNvSpPr/>
            <p:nvPr/>
          </p:nvSpPr>
          <p:spPr>
            <a:xfrm>
              <a:off x="3995207" y="1557511"/>
              <a:ext cx="390524" cy="114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pSp>
      <p:sp>
        <p:nvSpPr>
          <p:cNvPr id="21" name="Tekstfelt 20">
            <a:extLst>
              <a:ext uri="{FF2B5EF4-FFF2-40B4-BE49-F238E27FC236}">
                <a16:creationId xmlns:a16="http://schemas.microsoft.com/office/drawing/2014/main" id="{55D756CC-EFBE-47EC-B74D-675C29167CA2}"/>
              </a:ext>
            </a:extLst>
          </p:cNvPr>
          <p:cNvSpPr txBox="1"/>
          <p:nvPr/>
        </p:nvSpPr>
        <p:spPr>
          <a:xfrm>
            <a:off x="847722" y="2556126"/>
            <a:ext cx="2886077" cy="3600986"/>
          </a:xfrm>
          <a:prstGeom prst="rect">
            <a:avLst/>
          </a:prstGeom>
          <a:noFill/>
        </p:spPr>
        <p:txBody>
          <a:bodyPr wrap="square" rtlCol="0">
            <a:spAutoFit/>
          </a:bodyPr>
          <a:lstStyle/>
          <a:p>
            <a:pPr marL="285750" lvl="0" indent="-285750">
              <a:buFont typeface="Arial" panose="020B0604020202020204" pitchFamily="34" charset="0"/>
              <a:buChar char="•"/>
            </a:pPr>
            <a:r>
              <a:rPr lang="da-DK" sz="1200" dirty="0">
                <a:solidFill>
                  <a:schemeClr val="bg2"/>
                </a:solidFill>
              </a:rPr>
              <a:t>Orienter dig i samtalens temaer og udvælg det eller de temaer, der er vigtige for dig at drøfte.</a:t>
            </a:r>
          </a:p>
          <a:p>
            <a:pPr lvl="0"/>
            <a:endParaRPr lang="da-DK" sz="1200" dirty="0">
              <a:solidFill>
                <a:schemeClr val="bg2"/>
              </a:solidFill>
            </a:endParaRPr>
          </a:p>
          <a:p>
            <a:pPr marL="285750" lvl="0" indent="-285750">
              <a:buFont typeface="Arial" panose="020B0604020202020204" pitchFamily="34" charset="0"/>
              <a:buChar char="•"/>
            </a:pPr>
            <a:r>
              <a:rPr lang="da-DK" sz="1200" dirty="0">
                <a:solidFill>
                  <a:schemeClr val="bg2"/>
                </a:solidFill>
                <a:effectLst/>
                <a:ea typeface="Times New Roman" panose="02020603050405020304" pitchFamily="18" charset="0"/>
                <a:cs typeface="Times New Roman" panose="02020603050405020304" pitchFamily="18" charset="0"/>
              </a:rPr>
              <a:t>Find den kompetenceprofil, der svarer til det, du er ansat som, og vurder dine kompetencer.</a:t>
            </a:r>
          </a:p>
          <a:p>
            <a:pPr lvl="0"/>
            <a:endParaRPr lang="da-DK" sz="1200" dirty="0">
              <a:solidFill>
                <a:schemeClr val="bg2"/>
              </a:solidFill>
            </a:endParaRPr>
          </a:p>
          <a:p>
            <a:pPr marL="285750" lvl="0" indent="-285750">
              <a:buFont typeface="Arial" panose="020B0604020202020204" pitchFamily="34" charset="0"/>
              <a:buChar char="•"/>
            </a:pPr>
            <a:r>
              <a:rPr lang="da-DK" sz="1200" dirty="0">
                <a:solidFill>
                  <a:schemeClr val="bg2"/>
                </a:solidFill>
                <a:effectLst/>
                <a:ea typeface="Times New Roman" panose="02020603050405020304" pitchFamily="18" charset="0"/>
                <a:cs typeface="Times New Roman" panose="02020603050405020304" pitchFamily="18" charset="0"/>
              </a:rPr>
              <a:t>Kig på udviklingsvejene i </a:t>
            </a:r>
            <a:r>
              <a:rPr lang="da-DK" sz="1200" i="1" dirty="0">
                <a:solidFill>
                  <a:schemeClr val="bg2"/>
                </a:solidFill>
                <a:effectLst/>
                <a:ea typeface="Times New Roman" panose="02020603050405020304" pitchFamily="18" charset="0"/>
                <a:cs typeface="Times New Roman" panose="02020603050405020304" pitchFamily="18" charset="0"/>
              </a:rPr>
              <a:t>Arbejdslivet i udvikling</a:t>
            </a:r>
            <a:r>
              <a:rPr lang="da-DK" sz="1200" dirty="0">
                <a:solidFill>
                  <a:schemeClr val="bg2"/>
                </a:solidFill>
                <a:effectLst/>
                <a:ea typeface="Times New Roman" panose="02020603050405020304" pitchFamily="18" charset="0"/>
                <a:cs typeface="Times New Roman" panose="02020603050405020304" pitchFamily="18" charset="0"/>
              </a:rPr>
              <a:t> og få inspiration til retning på din udviklingsvej.</a:t>
            </a:r>
          </a:p>
          <a:p>
            <a:pPr lvl="0"/>
            <a:endParaRPr lang="da-DK" sz="1200" dirty="0">
              <a:solidFill>
                <a:schemeClr val="bg2"/>
              </a:solidFill>
            </a:endParaRPr>
          </a:p>
          <a:p>
            <a:pPr marL="285750" lvl="0" indent="-285750">
              <a:buFont typeface="Arial" panose="020B0604020202020204" pitchFamily="34" charset="0"/>
              <a:buChar char="•"/>
            </a:pPr>
            <a:r>
              <a:rPr lang="da-DK" sz="1200" dirty="0">
                <a:solidFill>
                  <a:schemeClr val="bg2"/>
                </a:solidFill>
              </a:rPr>
              <a:t>Du kan også blive inspireret af flere af dine kollegers arbejdsliv</a:t>
            </a:r>
            <a:endParaRPr lang="da-DK" sz="1200" dirty="0">
              <a:solidFill>
                <a:srgbClr val="FF0000"/>
              </a:solidFill>
            </a:endParaRPr>
          </a:p>
          <a:p>
            <a:pPr lvl="0"/>
            <a:endParaRPr lang="da-DK" sz="1200" dirty="0">
              <a:solidFill>
                <a:schemeClr val="bg2"/>
              </a:solidFill>
            </a:endParaRPr>
          </a:p>
          <a:p>
            <a:pPr marL="285750" lvl="0" indent="-285750">
              <a:buFont typeface="Arial" panose="020B0604020202020204" pitchFamily="34" charset="0"/>
              <a:buChar char="•"/>
            </a:pPr>
            <a:r>
              <a:rPr lang="da-DK" sz="1200" dirty="0">
                <a:solidFill>
                  <a:schemeClr val="bg2"/>
                </a:solidFill>
                <a:effectLst/>
                <a:ea typeface="Times New Roman" panose="02020603050405020304" pitchFamily="18" charset="0"/>
                <a:cs typeface="Times New Roman" panose="02020603050405020304" pitchFamily="18" charset="0"/>
              </a:rPr>
              <a:t>Gennemgå din udviklingsplan og se, om du allerede nu </a:t>
            </a:r>
            <a:r>
              <a:rPr lang="da-DK" sz="1200" dirty="0">
                <a:solidFill>
                  <a:schemeClr val="bg2"/>
                </a:solidFill>
                <a:ea typeface="Times New Roman" panose="02020603050405020304" pitchFamily="18" charset="0"/>
                <a:cs typeface="Times New Roman" panose="02020603050405020304" pitchFamily="18" charset="0"/>
              </a:rPr>
              <a:t>har </a:t>
            </a:r>
            <a:r>
              <a:rPr lang="da-DK" sz="1200" dirty="0">
                <a:solidFill>
                  <a:schemeClr val="bg2"/>
                </a:solidFill>
                <a:effectLst/>
                <a:ea typeface="Times New Roman" panose="02020603050405020304" pitchFamily="18" charset="0"/>
                <a:cs typeface="Times New Roman" panose="02020603050405020304" pitchFamily="18" charset="0"/>
              </a:rPr>
              <a:t>ideer til konkrete aktiviteter, der kan give mening for din kommende udvikling.</a:t>
            </a:r>
            <a:endParaRPr lang="da-DK" sz="1200" dirty="0">
              <a:solidFill>
                <a:schemeClr val="bg2"/>
              </a:solidFill>
            </a:endParaRPr>
          </a:p>
        </p:txBody>
      </p:sp>
      <p:sp>
        <p:nvSpPr>
          <p:cNvPr id="22" name="Tekstfelt 21">
            <a:extLst>
              <a:ext uri="{FF2B5EF4-FFF2-40B4-BE49-F238E27FC236}">
                <a16:creationId xmlns:a16="http://schemas.microsoft.com/office/drawing/2014/main" id="{37AACE8E-64B5-4CB6-B63B-ABE9E35B41D1}"/>
              </a:ext>
            </a:extLst>
          </p:cNvPr>
          <p:cNvSpPr txBox="1"/>
          <p:nvPr/>
        </p:nvSpPr>
        <p:spPr>
          <a:xfrm>
            <a:off x="4763027" y="2556126"/>
            <a:ext cx="2886077" cy="3754874"/>
          </a:xfrm>
          <a:prstGeom prst="rect">
            <a:avLst/>
          </a:prstGeom>
          <a:noFill/>
        </p:spPr>
        <p:txBody>
          <a:bodyPr wrap="square" rtlCol="0">
            <a:spAutoFit/>
          </a:bodyPr>
          <a:lstStyle/>
          <a:p>
            <a:pPr marL="171450" indent="-171450">
              <a:buFont typeface="Arial" panose="020B0604020202020204" pitchFamily="34" charset="0"/>
              <a:buChar char="•"/>
            </a:pPr>
            <a:r>
              <a:rPr lang="da-DK" sz="1200" dirty="0">
                <a:solidFill>
                  <a:schemeClr val="bg2"/>
                </a:solidFill>
                <a:cs typeface="Times New Roman" panose="02020603050405020304" pitchFamily="18" charset="0"/>
              </a:rPr>
              <a:t>Du og din chef afholder MUS med udgangspunkt i det samlede MUS-materiale og din egen forberedelse. </a:t>
            </a:r>
          </a:p>
          <a:p>
            <a:pPr marL="171450" indent="-171450">
              <a:lnSpc>
                <a:spcPts val="1300"/>
              </a:lnSpc>
              <a:buFont typeface="Arial" panose="020B0604020202020204" pitchFamily="34" charset="0"/>
              <a:buChar char="•"/>
            </a:pPr>
            <a:endParaRPr lang="da-DK" sz="1200" dirty="0">
              <a:solidFill>
                <a:schemeClr val="bg2"/>
              </a:solidFill>
              <a:cs typeface="Times New Roman" panose="02020603050405020304" pitchFamily="18" charset="0"/>
            </a:endParaRPr>
          </a:p>
          <a:p>
            <a:pPr marL="171450" indent="-171450">
              <a:lnSpc>
                <a:spcPts val="1300"/>
              </a:lnSpc>
              <a:buFont typeface="Arial" panose="020B0604020202020204" pitchFamily="34" charset="0"/>
              <a:buChar char="•"/>
            </a:pPr>
            <a:r>
              <a:rPr lang="da-DK" sz="1200" dirty="0">
                <a:solidFill>
                  <a:schemeClr val="bg2"/>
                </a:solidFill>
                <a:cs typeface="Times New Roman" panose="02020603050405020304" pitchFamily="18" charset="0"/>
              </a:rPr>
              <a:t>Din chef giver dig feedback, og du kan give din chef feedback - eksempelvis på hvordan din chef bedst under-støtter dig i din opgavevaretagelse og videre udvikling. </a:t>
            </a:r>
          </a:p>
          <a:p>
            <a:pPr marL="171450" indent="-171450">
              <a:lnSpc>
                <a:spcPts val="1300"/>
              </a:lnSpc>
              <a:buFont typeface="Arial" panose="020B0604020202020204" pitchFamily="34" charset="0"/>
              <a:buChar char="•"/>
            </a:pPr>
            <a:endParaRPr lang="da-DK" sz="1200" dirty="0">
              <a:solidFill>
                <a:schemeClr val="bg2"/>
              </a:solidFill>
              <a:cs typeface="Times New Roman" panose="02020603050405020304" pitchFamily="18" charset="0"/>
            </a:endParaRPr>
          </a:p>
          <a:p>
            <a:pPr marL="171450" indent="-171450">
              <a:lnSpc>
                <a:spcPts val="1300"/>
              </a:lnSpc>
              <a:buFont typeface="Arial" panose="020B0604020202020204" pitchFamily="34" charset="0"/>
              <a:buChar char="•"/>
            </a:pPr>
            <a:r>
              <a:rPr lang="da-DK" sz="1200" dirty="0">
                <a:solidFill>
                  <a:schemeClr val="bg2"/>
                </a:solidFill>
                <a:cs typeface="Times New Roman" panose="02020603050405020304" pitchFamily="18" charset="0"/>
              </a:rPr>
              <a:t>Hold fast i, hvad der er vigtigt for dig at tale om, men lyt også til, hvad din chef bringer op. Stil nysgerrige, op-klarende spørgsmål, så I får en god </a:t>
            </a:r>
            <a:r>
              <a:rPr lang="da-DK" sz="1200" dirty="0">
                <a:solidFill>
                  <a:schemeClr val="bg1"/>
                </a:solidFill>
                <a:cs typeface="Times New Roman" panose="02020603050405020304" pitchFamily="18" charset="0"/>
              </a:rPr>
              <a:t>dialog. </a:t>
            </a:r>
          </a:p>
          <a:p>
            <a:pPr marL="171450" indent="-171450">
              <a:buFont typeface="Arial" panose="020B0604020202020204" pitchFamily="34" charset="0"/>
              <a:buChar char="•"/>
            </a:pPr>
            <a:endParaRPr lang="da-DK" sz="1200" dirty="0">
              <a:solidFill>
                <a:schemeClr val="bg1"/>
              </a:solidFill>
              <a:cs typeface="Times New Roman" panose="02020603050405020304" pitchFamily="18" charset="0"/>
            </a:endParaRPr>
          </a:p>
          <a:p>
            <a:pPr marL="171450" indent="-171450">
              <a:buFont typeface="Arial" panose="020B0604020202020204" pitchFamily="34" charset="0"/>
              <a:buChar char="•"/>
            </a:pPr>
            <a:r>
              <a:rPr lang="da-DK" sz="1200" dirty="0">
                <a:solidFill>
                  <a:schemeClr val="bg1"/>
                </a:solidFill>
                <a:cs typeface="Times New Roman" panose="02020603050405020304" pitchFamily="18" charset="0"/>
              </a:rPr>
              <a:t>Opsæt konkrete udviklingsmål i din udviklingsplan, aftal tiltag, som skal til for at nå målene og lav en klar aftale om ansvarsfordelingen og jeres løbende opfølgning.</a:t>
            </a:r>
          </a:p>
        </p:txBody>
      </p:sp>
      <p:sp>
        <p:nvSpPr>
          <p:cNvPr id="23" name="Tekstfelt 22">
            <a:extLst>
              <a:ext uri="{FF2B5EF4-FFF2-40B4-BE49-F238E27FC236}">
                <a16:creationId xmlns:a16="http://schemas.microsoft.com/office/drawing/2014/main" id="{895DF040-76E9-4544-A60F-336C1EE63480}"/>
              </a:ext>
            </a:extLst>
          </p:cNvPr>
          <p:cNvSpPr txBox="1"/>
          <p:nvPr/>
        </p:nvSpPr>
        <p:spPr>
          <a:xfrm>
            <a:off x="8526990" y="2556125"/>
            <a:ext cx="2886077" cy="2492990"/>
          </a:xfrm>
          <a:prstGeom prst="rect">
            <a:avLst/>
          </a:prstGeom>
          <a:noFill/>
        </p:spPr>
        <p:txBody>
          <a:bodyPr wrap="square" rtlCol="0">
            <a:spAutoFit/>
          </a:bodyPr>
          <a:lstStyle/>
          <a:p>
            <a:pPr marL="171450" lvl="0" indent="-171450">
              <a:buFont typeface="Arial" panose="020B0604020202020204" pitchFamily="34" charset="0"/>
              <a:buChar char="•"/>
            </a:pPr>
            <a:r>
              <a:rPr lang="da-DK" sz="1200" dirty="0">
                <a:solidFill>
                  <a:schemeClr val="bg2"/>
                </a:solidFill>
                <a:cs typeface="Times New Roman" panose="02020603050405020304" pitchFamily="18" charset="0"/>
              </a:rPr>
              <a:t>Færdiggør din udviklingsplan og send den til din chef.</a:t>
            </a:r>
          </a:p>
          <a:p>
            <a:pPr lvl="0"/>
            <a:endParaRPr lang="da-DK" sz="1200" dirty="0">
              <a:solidFill>
                <a:schemeClr val="bg2"/>
              </a:solidFill>
              <a:cs typeface="Times New Roman" panose="02020603050405020304" pitchFamily="18" charset="0"/>
            </a:endParaRPr>
          </a:p>
          <a:p>
            <a:pPr marL="171450" lvl="0" indent="-171450">
              <a:buFont typeface="Arial" panose="020B0604020202020204" pitchFamily="34" charset="0"/>
              <a:buChar char="•"/>
            </a:pPr>
            <a:r>
              <a:rPr lang="da-DK" sz="1200" dirty="0">
                <a:solidFill>
                  <a:schemeClr val="bg2"/>
                </a:solidFill>
                <a:cs typeface="Times New Roman" panose="02020603050405020304" pitchFamily="18" charset="0"/>
              </a:rPr>
              <a:t>Vær skarp på, hvem der er ansvarlig for hvad.</a:t>
            </a:r>
          </a:p>
          <a:p>
            <a:pPr lvl="0"/>
            <a:endParaRPr lang="da-DK" sz="1200" dirty="0">
              <a:solidFill>
                <a:schemeClr val="bg2"/>
              </a:solidFill>
              <a:cs typeface="Times New Roman" panose="02020603050405020304" pitchFamily="18" charset="0"/>
            </a:endParaRPr>
          </a:p>
          <a:p>
            <a:pPr marL="171450" lvl="0" indent="-171450">
              <a:buFont typeface="Arial" panose="020B0604020202020204" pitchFamily="34" charset="0"/>
              <a:buChar char="•"/>
            </a:pPr>
            <a:r>
              <a:rPr lang="da-DK" sz="1200" dirty="0">
                <a:solidFill>
                  <a:schemeClr val="bg2"/>
                </a:solidFill>
                <a:cs typeface="Times New Roman" panose="02020603050405020304" pitchFamily="18" charset="0"/>
              </a:rPr>
              <a:t>Følg op på de udviklingsaktiviteter, I sætter i værk – og på effekten af dem</a:t>
            </a:r>
          </a:p>
          <a:p>
            <a:pPr marL="171450" lvl="0" indent="-171450">
              <a:buFont typeface="Arial" panose="020B0604020202020204" pitchFamily="34" charset="0"/>
              <a:buChar char="•"/>
            </a:pPr>
            <a:endParaRPr lang="da-DK" sz="1200" dirty="0">
              <a:solidFill>
                <a:schemeClr val="bg2"/>
              </a:solidFill>
              <a:cs typeface="Times New Roman" panose="02020603050405020304" pitchFamily="18" charset="0"/>
            </a:endParaRPr>
          </a:p>
          <a:p>
            <a:pPr marL="171450" lvl="0" indent="-171450">
              <a:buFont typeface="Arial" panose="020B0604020202020204" pitchFamily="34" charset="0"/>
              <a:buChar char="•"/>
            </a:pPr>
            <a:r>
              <a:rPr lang="da-DK" sz="1200" dirty="0">
                <a:solidFill>
                  <a:schemeClr val="bg2"/>
                </a:solidFill>
                <a:cs typeface="Times New Roman" panose="02020603050405020304" pitchFamily="18" charset="0"/>
              </a:rPr>
              <a:t>Juster planen, når noget ændrer sig.</a:t>
            </a:r>
          </a:p>
          <a:p>
            <a:pPr marL="171450" lvl="0" indent="-171450">
              <a:buFont typeface="Arial" panose="020B0604020202020204" pitchFamily="34" charset="0"/>
              <a:buChar char="•"/>
            </a:pPr>
            <a:endParaRPr lang="da-DK" sz="1200" dirty="0">
              <a:solidFill>
                <a:schemeClr val="bg2"/>
              </a:solidFill>
              <a:cs typeface="Times New Roman" panose="02020603050405020304" pitchFamily="18" charset="0"/>
            </a:endParaRPr>
          </a:p>
          <a:p>
            <a:pPr marL="171450" lvl="0" indent="-171450">
              <a:buFont typeface="Arial" panose="020B0604020202020204" pitchFamily="34" charset="0"/>
              <a:buChar char="•"/>
            </a:pPr>
            <a:r>
              <a:rPr lang="da-DK" sz="1200" dirty="0">
                <a:solidFill>
                  <a:schemeClr val="bg2"/>
                </a:solidFill>
                <a:cs typeface="Times New Roman" panose="02020603050405020304" pitchFamily="18" charset="0"/>
              </a:rPr>
              <a:t>Sørg for at I begge har den nyeste udgave.</a:t>
            </a:r>
          </a:p>
        </p:txBody>
      </p:sp>
      <p:grpSp>
        <p:nvGrpSpPr>
          <p:cNvPr id="24" name="Gruppe 23">
            <a:extLst>
              <a:ext uri="{FF2B5EF4-FFF2-40B4-BE49-F238E27FC236}">
                <a16:creationId xmlns:a16="http://schemas.microsoft.com/office/drawing/2014/main" id="{334CA752-B5D5-48BC-98E1-766BEE3E2E97}"/>
              </a:ext>
            </a:extLst>
          </p:cNvPr>
          <p:cNvGrpSpPr/>
          <p:nvPr/>
        </p:nvGrpSpPr>
        <p:grpSpPr>
          <a:xfrm>
            <a:off x="7944306" y="1700576"/>
            <a:ext cx="307061" cy="289983"/>
            <a:chOff x="3995207" y="1392766"/>
            <a:chExt cx="483130" cy="440267"/>
          </a:xfrm>
          <a:solidFill>
            <a:schemeClr val="tx1"/>
          </a:solidFill>
        </p:grpSpPr>
        <p:sp>
          <p:nvSpPr>
            <p:cNvPr id="25" name="Pil: vinkel 24">
              <a:extLst>
                <a:ext uri="{FF2B5EF4-FFF2-40B4-BE49-F238E27FC236}">
                  <a16:creationId xmlns:a16="http://schemas.microsoft.com/office/drawing/2014/main" id="{9DB8D612-8CB6-41C3-ACEC-93E5ED96393E}"/>
                </a:ext>
              </a:extLst>
            </p:cNvPr>
            <p:cNvSpPr/>
            <p:nvPr/>
          </p:nvSpPr>
          <p:spPr>
            <a:xfrm>
              <a:off x="4190470" y="1392766"/>
              <a:ext cx="287867" cy="440267"/>
            </a:xfrm>
            <a:prstGeom prst="chevron">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solidFill>
                  <a:schemeClr val="tx1"/>
                </a:solidFill>
              </a:endParaRPr>
            </a:p>
          </p:txBody>
        </p:sp>
        <p:sp>
          <p:nvSpPr>
            <p:cNvPr id="26" name="Rektangel 25">
              <a:extLst>
                <a:ext uri="{FF2B5EF4-FFF2-40B4-BE49-F238E27FC236}">
                  <a16:creationId xmlns:a16="http://schemas.microsoft.com/office/drawing/2014/main" id="{BA526161-AB69-45C8-B6FC-2876D66610D5}"/>
                </a:ext>
              </a:extLst>
            </p:cNvPr>
            <p:cNvSpPr/>
            <p:nvPr/>
          </p:nvSpPr>
          <p:spPr>
            <a:xfrm>
              <a:off x="3995207" y="1557511"/>
              <a:ext cx="390524" cy="114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sp>
        <p:nvSpPr>
          <p:cNvPr id="27" name="Rektangel: afrundede hjørner 26">
            <a:extLst>
              <a:ext uri="{FF2B5EF4-FFF2-40B4-BE49-F238E27FC236}">
                <a16:creationId xmlns:a16="http://schemas.microsoft.com/office/drawing/2014/main" id="{F988C873-1908-4B1F-89A5-7490333B8076}"/>
              </a:ext>
            </a:extLst>
          </p:cNvPr>
          <p:cNvSpPr/>
          <p:nvPr/>
        </p:nvSpPr>
        <p:spPr>
          <a:xfrm>
            <a:off x="695325" y="1494200"/>
            <a:ext cx="3210454" cy="702734"/>
          </a:xfrm>
          <a:custGeom>
            <a:avLst/>
            <a:gdLst>
              <a:gd name="connsiteX0" fmla="*/ 0 w 3210454"/>
              <a:gd name="connsiteY0" fmla="*/ 117125 h 702734"/>
              <a:gd name="connsiteX1" fmla="*/ 117125 w 3210454"/>
              <a:gd name="connsiteY1" fmla="*/ 0 h 702734"/>
              <a:gd name="connsiteX2" fmla="*/ 3093329 w 3210454"/>
              <a:gd name="connsiteY2" fmla="*/ 0 h 702734"/>
              <a:gd name="connsiteX3" fmla="*/ 3210454 w 3210454"/>
              <a:gd name="connsiteY3" fmla="*/ 117125 h 702734"/>
              <a:gd name="connsiteX4" fmla="*/ 3210454 w 3210454"/>
              <a:gd name="connsiteY4" fmla="*/ 585609 h 702734"/>
              <a:gd name="connsiteX5" fmla="*/ 3093329 w 3210454"/>
              <a:gd name="connsiteY5" fmla="*/ 702734 h 702734"/>
              <a:gd name="connsiteX6" fmla="*/ 117125 w 3210454"/>
              <a:gd name="connsiteY6" fmla="*/ 702734 h 702734"/>
              <a:gd name="connsiteX7" fmla="*/ 0 w 3210454"/>
              <a:gd name="connsiteY7" fmla="*/ 585609 h 702734"/>
              <a:gd name="connsiteX8" fmla="*/ 0 w 3210454"/>
              <a:gd name="connsiteY8" fmla="*/ 117125 h 702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10454" h="702734" extrusionOk="0">
                <a:moveTo>
                  <a:pt x="0" y="117125"/>
                </a:moveTo>
                <a:cubicBezTo>
                  <a:pt x="-2847" y="49141"/>
                  <a:pt x="62350" y="4652"/>
                  <a:pt x="117125" y="0"/>
                </a:cubicBezTo>
                <a:cubicBezTo>
                  <a:pt x="558111" y="85251"/>
                  <a:pt x="2535989" y="61460"/>
                  <a:pt x="3093329" y="0"/>
                </a:cubicBezTo>
                <a:cubicBezTo>
                  <a:pt x="3163403" y="-4533"/>
                  <a:pt x="3216367" y="46450"/>
                  <a:pt x="3210454" y="117125"/>
                </a:cubicBezTo>
                <a:cubicBezTo>
                  <a:pt x="3182750" y="321747"/>
                  <a:pt x="3187397" y="477051"/>
                  <a:pt x="3210454" y="585609"/>
                </a:cubicBezTo>
                <a:cubicBezTo>
                  <a:pt x="3207597" y="657766"/>
                  <a:pt x="3157057" y="699349"/>
                  <a:pt x="3093329" y="702734"/>
                </a:cubicBezTo>
                <a:cubicBezTo>
                  <a:pt x="2682638" y="593085"/>
                  <a:pt x="1011825" y="748671"/>
                  <a:pt x="117125" y="702734"/>
                </a:cubicBezTo>
                <a:cubicBezTo>
                  <a:pt x="62405" y="703043"/>
                  <a:pt x="1442" y="650657"/>
                  <a:pt x="0" y="585609"/>
                </a:cubicBezTo>
                <a:cubicBezTo>
                  <a:pt x="18330" y="474886"/>
                  <a:pt x="-31255" y="337273"/>
                  <a:pt x="0" y="117125"/>
                </a:cubicBezTo>
                <a:close/>
              </a:path>
            </a:pathLst>
          </a:custGeom>
          <a:noFill/>
          <a:ln w="28575">
            <a:solidFill>
              <a:schemeClr val="accent4">
                <a:lumMod val="60000"/>
                <a:lumOff val="40000"/>
              </a:schemeClr>
            </a:solidFill>
            <a:extLst>
              <a:ext uri="{C807C97D-BFC1-408E-A445-0C87EB9F89A2}">
                <ask:lineSketchStyleProps xmlns:ask="http://schemas.microsoft.com/office/drawing/2018/sketchyshapes" sd="3729803969">
                  <a:prstGeom prst="roundRect">
                    <a:avLst/>
                  </a:prstGeom>
                  <ask:type>
                    <ask:lineSketchCurved/>
                  </ask:type>
                </ask:lineSketchStyleProps>
              </a:ext>
            </a:extLst>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a-DK" dirty="0">
              <a:latin typeface="+mj-lt"/>
            </a:endParaRPr>
          </a:p>
        </p:txBody>
      </p:sp>
      <p:sp>
        <p:nvSpPr>
          <p:cNvPr id="28" name="Rektangel: afrundede hjørner 27">
            <a:extLst>
              <a:ext uri="{FF2B5EF4-FFF2-40B4-BE49-F238E27FC236}">
                <a16:creationId xmlns:a16="http://schemas.microsoft.com/office/drawing/2014/main" id="{B18A78C6-5A31-4214-ABCC-46A587DEC088}"/>
              </a:ext>
            </a:extLst>
          </p:cNvPr>
          <p:cNvSpPr/>
          <p:nvPr/>
        </p:nvSpPr>
        <p:spPr>
          <a:xfrm>
            <a:off x="4600204" y="1494200"/>
            <a:ext cx="3210454" cy="702734"/>
          </a:xfrm>
          <a:custGeom>
            <a:avLst/>
            <a:gdLst>
              <a:gd name="connsiteX0" fmla="*/ 0 w 3210454"/>
              <a:gd name="connsiteY0" fmla="*/ 117125 h 702734"/>
              <a:gd name="connsiteX1" fmla="*/ 117125 w 3210454"/>
              <a:gd name="connsiteY1" fmla="*/ 0 h 702734"/>
              <a:gd name="connsiteX2" fmla="*/ 3093329 w 3210454"/>
              <a:gd name="connsiteY2" fmla="*/ 0 h 702734"/>
              <a:gd name="connsiteX3" fmla="*/ 3210454 w 3210454"/>
              <a:gd name="connsiteY3" fmla="*/ 117125 h 702734"/>
              <a:gd name="connsiteX4" fmla="*/ 3210454 w 3210454"/>
              <a:gd name="connsiteY4" fmla="*/ 585609 h 702734"/>
              <a:gd name="connsiteX5" fmla="*/ 3093329 w 3210454"/>
              <a:gd name="connsiteY5" fmla="*/ 702734 h 702734"/>
              <a:gd name="connsiteX6" fmla="*/ 117125 w 3210454"/>
              <a:gd name="connsiteY6" fmla="*/ 702734 h 702734"/>
              <a:gd name="connsiteX7" fmla="*/ 0 w 3210454"/>
              <a:gd name="connsiteY7" fmla="*/ 585609 h 702734"/>
              <a:gd name="connsiteX8" fmla="*/ 0 w 3210454"/>
              <a:gd name="connsiteY8" fmla="*/ 117125 h 702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10454" h="702734" extrusionOk="0">
                <a:moveTo>
                  <a:pt x="0" y="117125"/>
                </a:moveTo>
                <a:cubicBezTo>
                  <a:pt x="5426" y="47663"/>
                  <a:pt x="60203" y="-7876"/>
                  <a:pt x="117125" y="0"/>
                </a:cubicBezTo>
                <a:cubicBezTo>
                  <a:pt x="1411879" y="149527"/>
                  <a:pt x="2525184" y="-139122"/>
                  <a:pt x="3093329" y="0"/>
                </a:cubicBezTo>
                <a:cubicBezTo>
                  <a:pt x="3160003" y="732"/>
                  <a:pt x="3213237" y="44936"/>
                  <a:pt x="3210454" y="117125"/>
                </a:cubicBezTo>
                <a:cubicBezTo>
                  <a:pt x="3222000" y="335386"/>
                  <a:pt x="3189296" y="381450"/>
                  <a:pt x="3210454" y="585609"/>
                </a:cubicBezTo>
                <a:cubicBezTo>
                  <a:pt x="3212163" y="639617"/>
                  <a:pt x="3160200" y="708444"/>
                  <a:pt x="3093329" y="702734"/>
                </a:cubicBezTo>
                <a:cubicBezTo>
                  <a:pt x="2223081" y="609238"/>
                  <a:pt x="1433175" y="711129"/>
                  <a:pt x="117125" y="702734"/>
                </a:cubicBezTo>
                <a:cubicBezTo>
                  <a:pt x="50241" y="695519"/>
                  <a:pt x="-8081" y="642555"/>
                  <a:pt x="0" y="585609"/>
                </a:cubicBezTo>
                <a:cubicBezTo>
                  <a:pt x="-210" y="408874"/>
                  <a:pt x="37179" y="253237"/>
                  <a:pt x="0" y="117125"/>
                </a:cubicBezTo>
                <a:close/>
              </a:path>
            </a:pathLst>
          </a:custGeom>
          <a:noFill/>
          <a:ln w="28575">
            <a:solidFill>
              <a:schemeClr val="accent6"/>
            </a:solidFill>
            <a:extLst>
              <a:ext uri="{C807C97D-BFC1-408E-A445-0C87EB9F89A2}">
                <ask:lineSketchStyleProps xmlns:ask="http://schemas.microsoft.com/office/drawing/2018/sketchyshapes" sd="1272333720">
                  <a:prstGeom prst="roundRect">
                    <a:avLst/>
                  </a:prstGeom>
                  <ask:type>
                    <ask:lineSketchCurved/>
                  </ask:type>
                </ask:lineSketchStyleProps>
              </a:ext>
            </a:extLst>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a-DK" dirty="0">
              <a:latin typeface="+mj-lt"/>
            </a:endParaRPr>
          </a:p>
        </p:txBody>
      </p:sp>
      <p:sp>
        <p:nvSpPr>
          <p:cNvPr id="29" name="Rektangel: afrundede hjørner 28">
            <a:extLst>
              <a:ext uri="{FF2B5EF4-FFF2-40B4-BE49-F238E27FC236}">
                <a16:creationId xmlns:a16="http://schemas.microsoft.com/office/drawing/2014/main" id="{2F52C1CB-8C78-43B4-B2F8-F3889EB5F956}"/>
              </a:ext>
            </a:extLst>
          </p:cNvPr>
          <p:cNvSpPr/>
          <p:nvPr/>
        </p:nvSpPr>
        <p:spPr>
          <a:xfrm>
            <a:off x="8385668" y="1494200"/>
            <a:ext cx="3210454" cy="702734"/>
          </a:xfrm>
          <a:custGeom>
            <a:avLst/>
            <a:gdLst>
              <a:gd name="connsiteX0" fmla="*/ 0 w 3210454"/>
              <a:gd name="connsiteY0" fmla="*/ 117125 h 702734"/>
              <a:gd name="connsiteX1" fmla="*/ 117125 w 3210454"/>
              <a:gd name="connsiteY1" fmla="*/ 0 h 702734"/>
              <a:gd name="connsiteX2" fmla="*/ 3093329 w 3210454"/>
              <a:gd name="connsiteY2" fmla="*/ 0 h 702734"/>
              <a:gd name="connsiteX3" fmla="*/ 3210454 w 3210454"/>
              <a:gd name="connsiteY3" fmla="*/ 117125 h 702734"/>
              <a:gd name="connsiteX4" fmla="*/ 3210454 w 3210454"/>
              <a:gd name="connsiteY4" fmla="*/ 585609 h 702734"/>
              <a:gd name="connsiteX5" fmla="*/ 3093329 w 3210454"/>
              <a:gd name="connsiteY5" fmla="*/ 702734 h 702734"/>
              <a:gd name="connsiteX6" fmla="*/ 117125 w 3210454"/>
              <a:gd name="connsiteY6" fmla="*/ 702734 h 702734"/>
              <a:gd name="connsiteX7" fmla="*/ 0 w 3210454"/>
              <a:gd name="connsiteY7" fmla="*/ 585609 h 702734"/>
              <a:gd name="connsiteX8" fmla="*/ 0 w 3210454"/>
              <a:gd name="connsiteY8" fmla="*/ 117125 h 702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10454" h="702734" extrusionOk="0">
                <a:moveTo>
                  <a:pt x="0" y="117125"/>
                </a:moveTo>
                <a:cubicBezTo>
                  <a:pt x="-6595" y="51335"/>
                  <a:pt x="64414" y="-981"/>
                  <a:pt x="117125" y="0"/>
                </a:cubicBezTo>
                <a:cubicBezTo>
                  <a:pt x="1063847" y="-103325"/>
                  <a:pt x="2274985" y="-18658"/>
                  <a:pt x="3093329" y="0"/>
                </a:cubicBezTo>
                <a:cubicBezTo>
                  <a:pt x="3158956" y="1174"/>
                  <a:pt x="3208276" y="52967"/>
                  <a:pt x="3210454" y="117125"/>
                </a:cubicBezTo>
                <a:cubicBezTo>
                  <a:pt x="3199318" y="308568"/>
                  <a:pt x="3236351" y="488195"/>
                  <a:pt x="3210454" y="585609"/>
                </a:cubicBezTo>
                <a:cubicBezTo>
                  <a:pt x="3209455" y="640136"/>
                  <a:pt x="3160766" y="702954"/>
                  <a:pt x="3093329" y="702734"/>
                </a:cubicBezTo>
                <a:cubicBezTo>
                  <a:pt x="2502023" y="582846"/>
                  <a:pt x="564226" y="636614"/>
                  <a:pt x="117125" y="702734"/>
                </a:cubicBezTo>
                <a:cubicBezTo>
                  <a:pt x="56607" y="702551"/>
                  <a:pt x="4353" y="654759"/>
                  <a:pt x="0" y="585609"/>
                </a:cubicBezTo>
                <a:cubicBezTo>
                  <a:pt x="18053" y="508946"/>
                  <a:pt x="-10785" y="324006"/>
                  <a:pt x="0" y="117125"/>
                </a:cubicBezTo>
                <a:close/>
              </a:path>
            </a:pathLst>
          </a:custGeom>
          <a:noFill/>
          <a:ln w="28575">
            <a:solidFill>
              <a:schemeClr val="accent3">
                <a:lumMod val="75000"/>
              </a:schemeClr>
            </a:solidFill>
            <a:extLst>
              <a:ext uri="{C807C97D-BFC1-408E-A445-0C87EB9F89A2}">
                <ask:lineSketchStyleProps xmlns:ask="http://schemas.microsoft.com/office/drawing/2018/sketchyshapes" sd="2222293062">
                  <a:prstGeom prst="roundRect">
                    <a:avLst/>
                  </a:prstGeom>
                  <ask:type>
                    <ask:lineSketchCurved/>
                  </ask:type>
                </ask:lineSketchStyleProps>
              </a:ext>
            </a:extLst>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a-DK" dirty="0">
              <a:latin typeface="+mj-lt"/>
            </a:endParaRPr>
          </a:p>
        </p:txBody>
      </p:sp>
      <p:sp>
        <p:nvSpPr>
          <p:cNvPr id="30" name="Pladsholder til slidenummer 3">
            <a:extLst>
              <a:ext uri="{FF2B5EF4-FFF2-40B4-BE49-F238E27FC236}">
                <a16:creationId xmlns:a16="http://schemas.microsoft.com/office/drawing/2014/main" id="{713E14A0-9E84-4AD4-9AEE-98B4810883A3}"/>
              </a:ext>
            </a:extLst>
          </p:cNvPr>
          <p:cNvSpPr>
            <a:spLocks noGrp="1"/>
          </p:cNvSpPr>
          <p:nvPr>
            <p:ph type="sldNum" sz="quarter" idx="4"/>
          </p:nvPr>
        </p:nvSpPr>
        <p:spPr>
          <a:xfrm>
            <a:off x="11472000" y="6525473"/>
            <a:ext cx="471208" cy="147087"/>
          </a:xfrm>
        </p:spPr>
        <p:txBody>
          <a:bodyPr/>
          <a:lstStyle/>
          <a:p>
            <a:fld id="{F8D14BDA-C419-F344-9039-0BCDE95FAB14}" type="slidenum">
              <a:rPr lang="da-DK" smtClean="0"/>
              <a:pPr/>
              <a:t>3</a:t>
            </a:fld>
            <a:endParaRPr lang="da-DK" dirty="0"/>
          </a:p>
        </p:txBody>
      </p:sp>
    </p:spTree>
    <p:extLst>
      <p:ext uri="{BB962C8B-B14F-4D97-AF65-F5344CB8AC3E}">
        <p14:creationId xmlns:p14="http://schemas.microsoft.com/office/powerpoint/2010/main" val="3165847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id="{6C27DB1D-A50E-478C-A004-015977B04D48}"/>
              </a:ext>
            </a:extLst>
          </p:cNvPr>
          <p:cNvSpPr>
            <a:spLocks noGrp="1"/>
          </p:cNvSpPr>
          <p:nvPr>
            <p:ph type="title"/>
          </p:nvPr>
        </p:nvSpPr>
        <p:spPr>
          <a:xfrm>
            <a:off x="606979" y="432490"/>
            <a:ext cx="10801350" cy="900000"/>
          </a:xfrm>
        </p:spPr>
        <p:txBody>
          <a:bodyPr/>
          <a:lstStyle/>
          <a:p>
            <a:r>
              <a:rPr lang="da-DK" dirty="0"/>
              <a:t>Samtalens temaer</a:t>
            </a:r>
          </a:p>
        </p:txBody>
      </p:sp>
      <p:sp>
        <p:nvSpPr>
          <p:cNvPr id="4" name="Pladsholder til slidenummer 3">
            <a:extLst>
              <a:ext uri="{FF2B5EF4-FFF2-40B4-BE49-F238E27FC236}">
                <a16:creationId xmlns:a16="http://schemas.microsoft.com/office/drawing/2014/main" id="{109F554C-2C0B-49DD-9FAC-14091C452798}"/>
              </a:ext>
            </a:extLst>
          </p:cNvPr>
          <p:cNvSpPr>
            <a:spLocks noGrp="1"/>
          </p:cNvSpPr>
          <p:nvPr>
            <p:ph type="sldNum" sz="quarter" idx="4294967295"/>
          </p:nvPr>
        </p:nvSpPr>
        <p:spPr>
          <a:xfrm>
            <a:off x="11720513" y="6642776"/>
            <a:ext cx="471487" cy="146050"/>
          </a:xfrm>
        </p:spPr>
        <p:txBody>
          <a:bodyPr/>
          <a:lstStyle/>
          <a:p>
            <a:fld id="{F8D14BDA-C419-F344-9039-0BCDE95FAB14}" type="slidenum">
              <a:rPr lang="da-DK" smtClean="0"/>
              <a:pPr/>
              <a:t>4</a:t>
            </a:fld>
            <a:endParaRPr lang="da-DK" dirty="0"/>
          </a:p>
        </p:txBody>
      </p:sp>
      <p:grpSp>
        <p:nvGrpSpPr>
          <p:cNvPr id="21" name="Gruppe 20">
            <a:extLst>
              <a:ext uri="{FF2B5EF4-FFF2-40B4-BE49-F238E27FC236}">
                <a16:creationId xmlns:a16="http://schemas.microsoft.com/office/drawing/2014/main" id="{657EA2F7-BA93-403B-8489-89E9779A888E}"/>
              </a:ext>
            </a:extLst>
          </p:cNvPr>
          <p:cNvGrpSpPr/>
          <p:nvPr/>
        </p:nvGrpSpPr>
        <p:grpSpPr>
          <a:xfrm>
            <a:off x="2738296" y="1479696"/>
            <a:ext cx="5868563" cy="5127907"/>
            <a:chOff x="2535095" y="1033926"/>
            <a:chExt cx="5868563" cy="5127907"/>
          </a:xfrm>
        </p:grpSpPr>
        <p:sp>
          <p:nvSpPr>
            <p:cNvPr id="12" name="Ellipse 11">
              <a:extLst>
                <a:ext uri="{FF2B5EF4-FFF2-40B4-BE49-F238E27FC236}">
                  <a16:creationId xmlns:a16="http://schemas.microsoft.com/office/drawing/2014/main" id="{8C3CD1E1-865D-485A-8CEB-BF8290731C62}"/>
                </a:ext>
              </a:extLst>
            </p:cNvPr>
            <p:cNvSpPr/>
            <p:nvPr/>
          </p:nvSpPr>
          <p:spPr>
            <a:xfrm>
              <a:off x="3646152" y="1061609"/>
              <a:ext cx="1484647" cy="148464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da-DK" sz="1100" dirty="0">
                  <a:latin typeface="+mj-lt"/>
                </a:rPr>
                <a:t>Planlægning og processer</a:t>
              </a:r>
            </a:p>
          </p:txBody>
        </p:sp>
        <p:sp>
          <p:nvSpPr>
            <p:cNvPr id="13" name="Ellipse 12">
              <a:extLst>
                <a:ext uri="{FF2B5EF4-FFF2-40B4-BE49-F238E27FC236}">
                  <a16:creationId xmlns:a16="http://schemas.microsoft.com/office/drawing/2014/main" id="{FA5919DF-7E10-434F-BFD8-A2D321CAAC7E}"/>
                </a:ext>
              </a:extLst>
            </p:cNvPr>
            <p:cNvSpPr/>
            <p:nvPr/>
          </p:nvSpPr>
          <p:spPr>
            <a:xfrm>
              <a:off x="4525122" y="2586106"/>
              <a:ext cx="1888508" cy="1888508"/>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lvl="0" algn="ctr"/>
              <a:endParaRPr lang="da-DK" sz="1200" dirty="0">
                <a:latin typeface="+mj-lt"/>
              </a:endParaRPr>
            </a:p>
            <a:p>
              <a:pPr lvl="0" algn="ctr"/>
              <a:r>
                <a:rPr lang="da-DK" sz="1600" dirty="0">
                  <a:latin typeface="+mj-lt"/>
                </a:rPr>
                <a:t>Mål</a:t>
              </a:r>
              <a:endParaRPr lang="da-DK" sz="1200" dirty="0">
                <a:latin typeface="+mj-lt"/>
              </a:endParaRPr>
            </a:p>
            <a:p>
              <a:pPr lvl="0" algn="ctr"/>
              <a:r>
                <a:rPr lang="da-DK" sz="900" i="1" dirty="0"/>
                <a:t>Hvad skal være dine væsentligste udviklingsmål for det kommende år? </a:t>
              </a:r>
            </a:p>
            <a:p>
              <a:pPr lvl="0" algn="ctr"/>
              <a:r>
                <a:rPr lang="da-DK" sz="900" i="1" dirty="0"/>
                <a:t>(Gå til udviklingsplanen)</a:t>
              </a:r>
            </a:p>
            <a:p>
              <a:pPr algn="ctr"/>
              <a:endParaRPr lang="da-DK" dirty="0"/>
            </a:p>
          </p:txBody>
        </p:sp>
        <p:sp>
          <p:nvSpPr>
            <p:cNvPr id="14" name="Ellipse 13">
              <a:extLst>
                <a:ext uri="{FF2B5EF4-FFF2-40B4-BE49-F238E27FC236}">
                  <a16:creationId xmlns:a16="http://schemas.microsoft.com/office/drawing/2014/main" id="{501E529C-6B2D-4902-8E4A-53A5922E205B}"/>
                </a:ext>
              </a:extLst>
            </p:cNvPr>
            <p:cNvSpPr/>
            <p:nvPr/>
          </p:nvSpPr>
          <p:spPr>
            <a:xfrm>
              <a:off x="2535095" y="2788037"/>
              <a:ext cx="1484647" cy="148464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da-DK" sz="1100" dirty="0">
                  <a:latin typeface="+mj-lt"/>
                </a:rPr>
                <a:t>Motivation</a:t>
              </a:r>
            </a:p>
          </p:txBody>
        </p:sp>
        <p:sp>
          <p:nvSpPr>
            <p:cNvPr id="17" name="Ellipse 16">
              <a:extLst>
                <a:ext uri="{FF2B5EF4-FFF2-40B4-BE49-F238E27FC236}">
                  <a16:creationId xmlns:a16="http://schemas.microsoft.com/office/drawing/2014/main" id="{4D21890D-A32E-4B28-9679-12418F561C93}"/>
                </a:ext>
              </a:extLst>
            </p:cNvPr>
            <p:cNvSpPr/>
            <p:nvPr/>
          </p:nvSpPr>
          <p:spPr>
            <a:xfrm>
              <a:off x="5765801" y="1033926"/>
              <a:ext cx="1484647" cy="148464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da-DK" sz="1100" dirty="0">
                  <a:latin typeface="+mj-lt"/>
                </a:rPr>
                <a:t>Resultater</a:t>
              </a:r>
            </a:p>
          </p:txBody>
        </p:sp>
        <p:sp>
          <p:nvSpPr>
            <p:cNvPr id="18" name="Ellipse 17">
              <a:extLst>
                <a:ext uri="{FF2B5EF4-FFF2-40B4-BE49-F238E27FC236}">
                  <a16:creationId xmlns:a16="http://schemas.microsoft.com/office/drawing/2014/main" id="{54E2EF16-9456-420E-AE38-3BD2888652ED}"/>
                </a:ext>
              </a:extLst>
            </p:cNvPr>
            <p:cNvSpPr/>
            <p:nvPr/>
          </p:nvSpPr>
          <p:spPr>
            <a:xfrm>
              <a:off x="6919011" y="2788037"/>
              <a:ext cx="1484647" cy="148464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da-DK" sz="1100" dirty="0">
                  <a:latin typeface="+mj-lt"/>
                </a:rPr>
                <a:t>Faglighed</a:t>
              </a:r>
            </a:p>
          </p:txBody>
        </p:sp>
        <p:sp>
          <p:nvSpPr>
            <p:cNvPr id="19" name="Ellipse 18">
              <a:extLst>
                <a:ext uri="{FF2B5EF4-FFF2-40B4-BE49-F238E27FC236}">
                  <a16:creationId xmlns:a16="http://schemas.microsoft.com/office/drawing/2014/main" id="{AC52B155-3A7E-4DB0-BED5-3E4213E749C9}"/>
                </a:ext>
              </a:extLst>
            </p:cNvPr>
            <p:cNvSpPr/>
            <p:nvPr/>
          </p:nvSpPr>
          <p:spPr>
            <a:xfrm>
              <a:off x="3646152" y="4677186"/>
              <a:ext cx="1484647" cy="148464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da-DK" sz="1100" dirty="0">
                  <a:latin typeface="+mj-lt"/>
                </a:rPr>
                <a:t>Strategi og udvikling</a:t>
              </a:r>
            </a:p>
          </p:txBody>
        </p:sp>
        <p:sp>
          <p:nvSpPr>
            <p:cNvPr id="20" name="Ellipse 19">
              <a:extLst>
                <a:ext uri="{FF2B5EF4-FFF2-40B4-BE49-F238E27FC236}">
                  <a16:creationId xmlns:a16="http://schemas.microsoft.com/office/drawing/2014/main" id="{48825671-32B2-42D8-960D-53690F0ECC89}"/>
                </a:ext>
              </a:extLst>
            </p:cNvPr>
            <p:cNvSpPr/>
            <p:nvPr/>
          </p:nvSpPr>
          <p:spPr>
            <a:xfrm>
              <a:off x="5765801" y="4649503"/>
              <a:ext cx="1484647" cy="148464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da-DK" sz="1100" dirty="0">
                  <a:latin typeface="+mj-lt"/>
                </a:rPr>
                <a:t>Samarbejde og relationer</a:t>
              </a:r>
            </a:p>
          </p:txBody>
        </p:sp>
      </p:grpSp>
      <p:sp>
        <p:nvSpPr>
          <p:cNvPr id="22" name="Tekstfelt 38">
            <a:extLst>
              <a:ext uri="{FF2B5EF4-FFF2-40B4-BE49-F238E27FC236}">
                <a16:creationId xmlns:a16="http://schemas.microsoft.com/office/drawing/2014/main" id="{207D3BFC-2A2A-4415-BB52-BE1B47A3BAD6}"/>
              </a:ext>
            </a:extLst>
          </p:cNvPr>
          <p:cNvSpPr txBox="1"/>
          <p:nvPr/>
        </p:nvSpPr>
        <p:spPr>
          <a:xfrm>
            <a:off x="501867" y="1507379"/>
            <a:ext cx="3154028" cy="132343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8588" indent="-128588">
              <a:buFont typeface="Arial" panose="020B0604020202020204" pitchFamily="34" charset="0"/>
              <a:buChar char="•"/>
            </a:pPr>
            <a:r>
              <a:rPr lang="da-DK" sz="1000" dirty="0">
                <a:solidFill>
                  <a:srgbClr val="0D2236"/>
                </a:solidFill>
              </a:rPr>
              <a:t>Hvordan oplever du dit overblik over dine opgaver, og føler du dig i stand til at prioritere i det daglige?</a:t>
            </a:r>
          </a:p>
          <a:p>
            <a:pPr marL="128588" indent="-128588">
              <a:buFont typeface="Arial" panose="020B0604020202020204" pitchFamily="34" charset="0"/>
              <a:buChar char="•"/>
            </a:pPr>
            <a:r>
              <a:rPr lang="da-DK" sz="1000" dirty="0">
                <a:solidFill>
                  <a:srgbClr val="0D2236"/>
                </a:solidFill>
              </a:rPr>
              <a:t>Hvor oplever du, at der er opgaver/processer, der kan løses mere hensigtsmæssigt i det daglige?</a:t>
            </a:r>
          </a:p>
          <a:p>
            <a:pPr marL="128588" indent="-128588">
              <a:buFont typeface="Arial" panose="020B0604020202020204" pitchFamily="34" charset="0"/>
              <a:buChar char="•"/>
            </a:pPr>
            <a:r>
              <a:rPr lang="da-DK" sz="1000" dirty="0">
                <a:solidFill>
                  <a:srgbClr val="0D2236"/>
                </a:solidFill>
              </a:rPr>
              <a:t>Hvordan oplever du balancen mellem dit arbejdsliv og privatliv? - Er der særlige faktorer, der påvirker dette?</a:t>
            </a:r>
          </a:p>
          <a:p>
            <a:endParaRPr lang="da-DK" sz="1000" dirty="0"/>
          </a:p>
        </p:txBody>
      </p:sp>
      <p:sp>
        <p:nvSpPr>
          <p:cNvPr id="23" name="Tekstfelt 34">
            <a:extLst>
              <a:ext uri="{FF2B5EF4-FFF2-40B4-BE49-F238E27FC236}">
                <a16:creationId xmlns:a16="http://schemas.microsoft.com/office/drawing/2014/main" id="{45AD3B1A-2AB7-4D3D-B1D9-99512AFF3925}"/>
              </a:ext>
            </a:extLst>
          </p:cNvPr>
          <p:cNvSpPr txBox="1"/>
          <p:nvPr/>
        </p:nvSpPr>
        <p:spPr>
          <a:xfrm>
            <a:off x="501868" y="3543043"/>
            <a:ext cx="2114332" cy="116955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8588" indent="-128588">
              <a:buFont typeface="Arial" panose="020B0604020202020204" pitchFamily="34" charset="0"/>
              <a:buChar char="•"/>
            </a:pPr>
            <a:r>
              <a:rPr lang="da-DK" sz="1000" dirty="0">
                <a:solidFill>
                  <a:srgbClr val="0D2236"/>
                </a:solidFill>
              </a:rPr>
              <a:t>Hvad skal der til for at styrke din personlige udvikling?</a:t>
            </a:r>
          </a:p>
          <a:p>
            <a:pPr marL="128588" indent="-128588">
              <a:buFont typeface="Arial" panose="020B0604020202020204" pitchFamily="34" charset="0"/>
              <a:buChar char="•"/>
            </a:pPr>
            <a:r>
              <a:rPr lang="da-DK" sz="1000" dirty="0">
                <a:solidFill>
                  <a:srgbClr val="0D2236"/>
                </a:solidFill>
              </a:rPr>
              <a:t>Hvad motiverer dig i dit arbejde?</a:t>
            </a:r>
          </a:p>
          <a:p>
            <a:pPr marL="128588" indent="-128588">
              <a:buFont typeface="Arial" panose="020B0604020202020204" pitchFamily="34" charset="0"/>
              <a:buChar char="•"/>
            </a:pPr>
            <a:r>
              <a:rPr lang="da-DK" sz="1000" dirty="0">
                <a:solidFill>
                  <a:srgbClr val="0D2236"/>
                </a:solidFill>
              </a:rPr>
              <a:t>Hvordan oplever du din egen motivation, og er der noget, vi kan gøre for, at det bliver endnu bedre?</a:t>
            </a:r>
          </a:p>
        </p:txBody>
      </p:sp>
      <p:sp>
        <p:nvSpPr>
          <p:cNvPr id="24" name="Tekstfelt 30">
            <a:extLst>
              <a:ext uri="{FF2B5EF4-FFF2-40B4-BE49-F238E27FC236}">
                <a16:creationId xmlns:a16="http://schemas.microsoft.com/office/drawing/2014/main" id="{2858F94D-C0A8-4B4B-8538-AC2FE8712D4F}"/>
              </a:ext>
            </a:extLst>
          </p:cNvPr>
          <p:cNvSpPr txBox="1"/>
          <p:nvPr/>
        </p:nvSpPr>
        <p:spPr>
          <a:xfrm>
            <a:off x="560088" y="5499539"/>
            <a:ext cx="3095808" cy="116955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8588" indent="-128588">
              <a:buFont typeface="Arial" panose="020B0604020202020204" pitchFamily="34" charset="0"/>
              <a:buChar char="•"/>
            </a:pPr>
            <a:r>
              <a:rPr lang="da-DK" sz="1000" dirty="0">
                <a:solidFill>
                  <a:srgbClr val="0D2236"/>
                </a:solidFill>
              </a:rPr>
              <a:t>Hvilke af dine arbejdsopgaver bidrager mest til din faglige og personlige udvikling?</a:t>
            </a:r>
          </a:p>
          <a:p>
            <a:pPr marL="128588" indent="-128588">
              <a:buFont typeface="Arial" panose="020B0604020202020204" pitchFamily="34" charset="0"/>
              <a:buChar char="•"/>
            </a:pPr>
            <a:r>
              <a:rPr lang="da-DK" sz="1000" dirty="0">
                <a:solidFill>
                  <a:srgbClr val="0D2236"/>
                </a:solidFill>
              </a:rPr>
              <a:t>Hvordan kan du bidrage til enhedens aktuelle og kommende opgaver?</a:t>
            </a:r>
          </a:p>
          <a:p>
            <a:pPr marL="128588" indent="-128588">
              <a:buFont typeface="Arial" panose="020B0604020202020204" pitchFamily="34" charset="0"/>
              <a:buChar char="•"/>
            </a:pPr>
            <a:r>
              <a:rPr lang="da-DK" sz="1000" dirty="0">
                <a:solidFill>
                  <a:srgbClr val="0D2236"/>
                </a:solidFill>
              </a:rPr>
              <a:t>Hvor ser du dig selv karrieremæssigt om 2-3 år?</a:t>
            </a:r>
          </a:p>
          <a:p>
            <a:pPr marL="128588" indent="-128588">
              <a:buFont typeface="Arial" panose="020B0604020202020204" pitchFamily="34" charset="0"/>
              <a:buChar char="•"/>
            </a:pPr>
            <a:r>
              <a:rPr lang="da-DK" sz="1000" dirty="0"/>
              <a:t>Kan din karriereudvikling understøttes med udlån el. lign. til andre dele af ministerområdet?</a:t>
            </a:r>
          </a:p>
        </p:txBody>
      </p:sp>
      <p:sp>
        <p:nvSpPr>
          <p:cNvPr id="25" name="Tekstfelt 46">
            <a:extLst>
              <a:ext uri="{FF2B5EF4-FFF2-40B4-BE49-F238E27FC236}">
                <a16:creationId xmlns:a16="http://schemas.microsoft.com/office/drawing/2014/main" id="{9807001B-9953-43A2-8418-3603A9E214E1}"/>
              </a:ext>
            </a:extLst>
          </p:cNvPr>
          <p:cNvSpPr txBox="1"/>
          <p:nvPr/>
        </p:nvSpPr>
        <p:spPr>
          <a:xfrm>
            <a:off x="7647107" y="1507379"/>
            <a:ext cx="3106969" cy="1015663"/>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8588" indent="-128588">
              <a:buFont typeface="Arial" panose="020B0604020202020204" pitchFamily="34" charset="0"/>
              <a:buChar char="•"/>
            </a:pPr>
            <a:r>
              <a:rPr lang="da-DK" sz="1000" dirty="0">
                <a:solidFill>
                  <a:srgbClr val="0D2236"/>
                </a:solidFill>
              </a:rPr>
              <a:t>Hvilke succeser har du haft jobmæssigt?</a:t>
            </a:r>
          </a:p>
          <a:p>
            <a:pPr marL="128588" indent="-128588">
              <a:buFont typeface="Arial" panose="020B0604020202020204" pitchFamily="34" charset="0"/>
              <a:buChar char="•"/>
            </a:pPr>
            <a:r>
              <a:rPr lang="da-DK" sz="1000" dirty="0">
                <a:solidFill>
                  <a:srgbClr val="0D2236"/>
                </a:solidFill>
              </a:rPr>
              <a:t>Hvordan har dit job udviklet sig, og hvad har navnligt bidraget til din faglige og personlige udvikling?</a:t>
            </a:r>
          </a:p>
          <a:p>
            <a:pPr marL="128588" indent="-128588">
              <a:buFont typeface="Arial" panose="020B0604020202020204" pitchFamily="34" charset="0"/>
              <a:buChar char="•"/>
            </a:pPr>
            <a:r>
              <a:rPr lang="da-DK" sz="1000" dirty="0">
                <a:solidFill>
                  <a:srgbClr val="0D2236"/>
                </a:solidFill>
              </a:rPr>
              <a:t>Kom vi i mål med sidste års aftaler? Hvorfor/hvorfor ikke?</a:t>
            </a:r>
          </a:p>
        </p:txBody>
      </p:sp>
      <p:sp>
        <p:nvSpPr>
          <p:cNvPr id="26" name="Tekstfelt 42">
            <a:extLst>
              <a:ext uri="{FF2B5EF4-FFF2-40B4-BE49-F238E27FC236}">
                <a16:creationId xmlns:a16="http://schemas.microsoft.com/office/drawing/2014/main" id="{92F1A05F-67AD-4F7D-9482-88FA066DC2A3}"/>
              </a:ext>
            </a:extLst>
          </p:cNvPr>
          <p:cNvSpPr txBox="1"/>
          <p:nvPr/>
        </p:nvSpPr>
        <p:spPr>
          <a:xfrm>
            <a:off x="8816779" y="3543042"/>
            <a:ext cx="2873354" cy="116955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8588" indent="-128588">
              <a:buFont typeface="Arial" panose="020B0604020202020204" pitchFamily="34" charset="0"/>
              <a:buChar char="•"/>
            </a:pPr>
            <a:r>
              <a:rPr lang="da-DK" sz="1000" dirty="0">
                <a:solidFill>
                  <a:srgbClr val="0D2236"/>
                </a:solidFill>
              </a:rPr>
              <a:t>Hvad er dine faglige styrker og udfordringer?</a:t>
            </a:r>
          </a:p>
          <a:p>
            <a:pPr marL="128588" indent="-128588">
              <a:buFont typeface="Arial" panose="020B0604020202020204" pitchFamily="34" charset="0"/>
              <a:buChar char="•"/>
            </a:pPr>
            <a:r>
              <a:rPr lang="da-DK" sz="1000" dirty="0">
                <a:solidFill>
                  <a:srgbClr val="0D2236"/>
                </a:solidFill>
              </a:rPr>
              <a:t>Hvilke faglige kompetencer føler du, der er behov for at udvikle?</a:t>
            </a:r>
          </a:p>
          <a:p>
            <a:pPr marL="128588" indent="-128588">
              <a:buFont typeface="Arial" panose="020B0604020202020204" pitchFamily="34" charset="0"/>
              <a:buChar char="•"/>
            </a:pPr>
            <a:r>
              <a:rPr lang="da-DK" sz="1000" dirty="0">
                <a:solidFill>
                  <a:srgbClr val="0D2236"/>
                </a:solidFill>
              </a:rPr>
              <a:t>Føler du, at du har uudnyttede potentialer og kompetencer, der kan anvendes i dit arbejde?</a:t>
            </a:r>
          </a:p>
          <a:p>
            <a:endParaRPr lang="da-DK" sz="1000" dirty="0"/>
          </a:p>
          <a:p>
            <a:pPr marL="128588" indent="-128588">
              <a:buFont typeface="Arial" panose="020B0604020202020204" pitchFamily="34" charset="0"/>
              <a:buChar char="•"/>
            </a:pPr>
            <a:endParaRPr lang="da-DK" sz="1000" dirty="0"/>
          </a:p>
        </p:txBody>
      </p:sp>
      <p:sp>
        <p:nvSpPr>
          <p:cNvPr id="27" name="Tekstfelt 25">
            <a:extLst>
              <a:ext uri="{FF2B5EF4-FFF2-40B4-BE49-F238E27FC236}">
                <a16:creationId xmlns:a16="http://schemas.microsoft.com/office/drawing/2014/main" id="{7AABF1E1-036C-47C7-B9A4-93F2D8E4734A}"/>
              </a:ext>
            </a:extLst>
          </p:cNvPr>
          <p:cNvSpPr txBox="1"/>
          <p:nvPr/>
        </p:nvSpPr>
        <p:spPr>
          <a:xfrm>
            <a:off x="7647107" y="5499539"/>
            <a:ext cx="3106969" cy="86177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8588" indent="-128588">
              <a:buFont typeface="Arial" panose="020B0604020202020204" pitchFamily="34" charset="0"/>
              <a:buChar char="•"/>
            </a:pPr>
            <a:r>
              <a:rPr lang="da-DK" sz="1000" dirty="0">
                <a:solidFill>
                  <a:srgbClr val="0D2236"/>
                </a:solidFill>
              </a:rPr>
              <a:t>Hvordan oplever du samarbejdet mellem dig, dine kollegaer, leder og dine samarbejdspartnere? Hvordan bidrager du selv hertil?</a:t>
            </a:r>
          </a:p>
          <a:p>
            <a:pPr marL="128588" indent="-128588">
              <a:buFont typeface="Arial" panose="020B0604020202020204" pitchFamily="34" charset="0"/>
              <a:buChar char="•"/>
            </a:pPr>
            <a:r>
              <a:rPr lang="da-DK" sz="1000" dirty="0">
                <a:solidFill>
                  <a:srgbClr val="0D2236"/>
                </a:solidFill>
              </a:rPr>
              <a:t>Hvilken form for sparring vil styrke din trivsel, udvikling og opgavevaretagelse?</a:t>
            </a:r>
          </a:p>
        </p:txBody>
      </p:sp>
      <p:sp>
        <p:nvSpPr>
          <p:cNvPr id="28" name="Ellipse 27">
            <a:extLst>
              <a:ext uri="{FF2B5EF4-FFF2-40B4-BE49-F238E27FC236}">
                <a16:creationId xmlns:a16="http://schemas.microsoft.com/office/drawing/2014/main" id="{78094538-FBFB-4B5C-903A-8F393F5033F1}"/>
              </a:ext>
            </a:extLst>
          </p:cNvPr>
          <p:cNvSpPr/>
          <p:nvPr/>
        </p:nvSpPr>
        <p:spPr>
          <a:xfrm>
            <a:off x="3849352" y="1487556"/>
            <a:ext cx="1484647" cy="1484647"/>
          </a:xfrm>
          <a:custGeom>
            <a:avLst/>
            <a:gdLst>
              <a:gd name="connsiteX0" fmla="*/ 0 w 1484647"/>
              <a:gd name="connsiteY0" fmla="*/ 742324 h 1484647"/>
              <a:gd name="connsiteX1" fmla="*/ 742324 w 1484647"/>
              <a:gd name="connsiteY1" fmla="*/ 0 h 1484647"/>
              <a:gd name="connsiteX2" fmla="*/ 1484648 w 1484647"/>
              <a:gd name="connsiteY2" fmla="*/ 742324 h 1484647"/>
              <a:gd name="connsiteX3" fmla="*/ 742324 w 1484647"/>
              <a:gd name="connsiteY3" fmla="*/ 1484648 h 1484647"/>
              <a:gd name="connsiteX4" fmla="*/ 0 w 1484647"/>
              <a:gd name="connsiteY4" fmla="*/ 742324 h 14846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4647" h="1484647" extrusionOk="0">
                <a:moveTo>
                  <a:pt x="0" y="742324"/>
                </a:moveTo>
                <a:cubicBezTo>
                  <a:pt x="-14479" y="291873"/>
                  <a:pt x="328286" y="-49312"/>
                  <a:pt x="742324" y="0"/>
                </a:cubicBezTo>
                <a:cubicBezTo>
                  <a:pt x="1079630" y="-17600"/>
                  <a:pt x="1417192" y="345056"/>
                  <a:pt x="1484648" y="742324"/>
                </a:cubicBezTo>
                <a:cubicBezTo>
                  <a:pt x="1506475" y="1198474"/>
                  <a:pt x="1180350" y="1472995"/>
                  <a:pt x="742324" y="1484648"/>
                </a:cubicBezTo>
                <a:cubicBezTo>
                  <a:pt x="372441" y="1486545"/>
                  <a:pt x="2906" y="1185496"/>
                  <a:pt x="0" y="742324"/>
                </a:cubicBezTo>
                <a:close/>
              </a:path>
            </a:pathLst>
          </a:custGeom>
          <a:noFill/>
          <a:ln w="38100">
            <a:solidFill>
              <a:schemeClr val="accent4">
                <a:lumMod val="60000"/>
                <a:lumOff val="40000"/>
              </a:schemeClr>
            </a:solidFill>
            <a:extLst>
              <a:ext uri="{C807C97D-BFC1-408E-A445-0C87EB9F89A2}">
                <ask:lineSketchStyleProps xmlns:ask="http://schemas.microsoft.com/office/drawing/2018/sketchyshapes" sd="264327539">
                  <a:prstGeom prst="ellipse">
                    <a:avLst/>
                  </a:prstGeom>
                  <ask:type>
                    <ask:lineSketchFreehand/>
                  </ask:type>
                </ask:lineSketchStyleProps>
              </a:ext>
            </a:extLst>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a-DK" sz="1100" dirty="0">
              <a:latin typeface="+mj-lt"/>
            </a:endParaRPr>
          </a:p>
        </p:txBody>
      </p:sp>
      <p:sp>
        <p:nvSpPr>
          <p:cNvPr id="29" name="Pladsholder til sidefod 1">
            <a:extLst>
              <a:ext uri="{FF2B5EF4-FFF2-40B4-BE49-F238E27FC236}">
                <a16:creationId xmlns:a16="http://schemas.microsoft.com/office/drawing/2014/main" id="{F4D8ED1C-A540-4768-B3E2-6E3CE0A67662}"/>
              </a:ext>
            </a:extLst>
          </p:cNvPr>
          <p:cNvSpPr txBox="1">
            <a:spLocks/>
          </p:cNvSpPr>
          <p:nvPr/>
        </p:nvSpPr>
        <p:spPr>
          <a:xfrm>
            <a:off x="560088" y="908345"/>
            <a:ext cx="11555290" cy="397539"/>
          </a:xfrm>
          <a:prstGeom prst="rect">
            <a:avLst/>
          </a:prstGeom>
        </p:spPr>
        <p:txBody>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a-DK" sz="1400" i="1" dirty="0"/>
              <a:t>Gå i dybden med det eller de temaer, der er væsentlige</a:t>
            </a:r>
          </a:p>
        </p:txBody>
      </p:sp>
      <p:sp>
        <p:nvSpPr>
          <p:cNvPr id="30" name="Ellipse 29">
            <a:extLst>
              <a:ext uri="{FF2B5EF4-FFF2-40B4-BE49-F238E27FC236}">
                <a16:creationId xmlns:a16="http://schemas.microsoft.com/office/drawing/2014/main" id="{434D44AA-77E8-42F1-A2E4-B5ABFA9B8600}"/>
              </a:ext>
            </a:extLst>
          </p:cNvPr>
          <p:cNvSpPr/>
          <p:nvPr/>
        </p:nvSpPr>
        <p:spPr>
          <a:xfrm rot="14717220">
            <a:off x="2738295" y="3207201"/>
            <a:ext cx="1484647" cy="1484647"/>
          </a:xfrm>
          <a:custGeom>
            <a:avLst/>
            <a:gdLst>
              <a:gd name="connsiteX0" fmla="*/ 0 w 1484647"/>
              <a:gd name="connsiteY0" fmla="*/ 742324 h 1484647"/>
              <a:gd name="connsiteX1" fmla="*/ 742324 w 1484647"/>
              <a:gd name="connsiteY1" fmla="*/ 0 h 1484647"/>
              <a:gd name="connsiteX2" fmla="*/ 1484648 w 1484647"/>
              <a:gd name="connsiteY2" fmla="*/ 742324 h 1484647"/>
              <a:gd name="connsiteX3" fmla="*/ 742324 w 1484647"/>
              <a:gd name="connsiteY3" fmla="*/ 1484648 h 1484647"/>
              <a:gd name="connsiteX4" fmla="*/ 0 w 1484647"/>
              <a:gd name="connsiteY4" fmla="*/ 742324 h 14846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4647" h="1484647" extrusionOk="0">
                <a:moveTo>
                  <a:pt x="0" y="742324"/>
                </a:moveTo>
                <a:cubicBezTo>
                  <a:pt x="-14479" y="291873"/>
                  <a:pt x="328286" y="-49312"/>
                  <a:pt x="742324" y="0"/>
                </a:cubicBezTo>
                <a:cubicBezTo>
                  <a:pt x="1079630" y="-17600"/>
                  <a:pt x="1417192" y="345056"/>
                  <a:pt x="1484648" y="742324"/>
                </a:cubicBezTo>
                <a:cubicBezTo>
                  <a:pt x="1506475" y="1198474"/>
                  <a:pt x="1180350" y="1472995"/>
                  <a:pt x="742324" y="1484648"/>
                </a:cubicBezTo>
                <a:cubicBezTo>
                  <a:pt x="372441" y="1486545"/>
                  <a:pt x="2906" y="1185496"/>
                  <a:pt x="0" y="742324"/>
                </a:cubicBezTo>
                <a:close/>
              </a:path>
            </a:pathLst>
          </a:custGeom>
          <a:noFill/>
          <a:ln w="38100">
            <a:solidFill>
              <a:schemeClr val="accent4">
                <a:lumMod val="60000"/>
                <a:lumOff val="40000"/>
              </a:schemeClr>
            </a:solidFill>
            <a:extLst>
              <a:ext uri="{C807C97D-BFC1-408E-A445-0C87EB9F89A2}">
                <ask:lineSketchStyleProps xmlns:ask="http://schemas.microsoft.com/office/drawing/2018/sketchyshapes" sd="264327539">
                  <a:prstGeom prst="ellipse">
                    <a:avLst/>
                  </a:prstGeom>
                  <ask:type>
                    <ask:lineSketchFreehand/>
                  </ask:type>
                </ask:lineSketchStyleProps>
              </a:ext>
            </a:extLst>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a-DK" sz="1100" dirty="0">
              <a:latin typeface="+mj-lt"/>
            </a:endParaRPr>
          </a:p>
        </p:txBody>
      </p:sp>
      <p:sp>
        <p:nvSpPr>
          <p:cNvPr id="31" name="Ellipse 30">
            <a:extLst>
              <a:ext uri="{FF2B5EF4-FFF2-40B4-BE49-F238E27FC236}">
                <a16:creationId xmlns:a16="http://schemas.microsoft.com/office/drawing/2014/main" id="{E7863133-6389-40FE-B57A-F76E3D39E6CC}"/>
              </a:ext>
            </a:extLst>
          </p:cNvPr>
          <p:cNvSpPr/>
          <p:nvPr/>
        </p:nvSpPr>
        <p:spPr>
          <a:xfrm rot="4499416">
            <a:off x="3857249" y="5122956"/>
            <a:ext cx="1484647" cy="1484647"/>
          </a:xfrm>
          <a:custGeom>
            <a:avLst/>
            <a:gdLst>
              <a:gd name="connsiteX0" fmla="*/ 0 w 1484647"/>
              <a:gd name="connsiteY0" fmla="*/ 742324 h 1484647"/>
              <a:gd name="connsiteX1" fmla="*/ 742324 w 1484647"/>
              <a:gd name="connsiteY1" fmla="*/ 0 h 1484647"/>
              <a:gd name="connsiteX2" fmla="*/ 1484648 w 1484647"/>
              <a:gd name="connsiteY2" fmla="*/ 742324 h 1484647"/>
              <a:gd name="connsiteX3" fmla="*/ 742324 w 1484647"/>
              <a:gd name="connsiteY3" fmla="*/ 1484648 h 1484647"/>
              <a:gd name="connsiteX4" fmla="*/ 0 w 1484647"/>
              <a:gd name="connsiteY4" fmla="*/ 742324 h 14846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4647" h="1484647" extrusionOk="0">
                <a:moveTo>
                  <a:pt x="0" y="742324"/>
                </a:moveTo>
                <a:cubicBezTo>
                  <a:pt x="-14479" y="291873"/>
                  <a:pt x="328286" y="-49312"/>
                  <a:pt x="742324" y="0"/>
                </a:cubicBezTo>
                <a:cubicBezTo>
                  <a:pt x="1079630" y="-17600"/>
                  <a:pt x="1417192" y="345056"/>
                  <a:pt x="1484648" y="742324"/>
                </a:cubicBezTo>
                <a:cubicBezTo>
                  <a:pt x="1506475" y="1198474"/>
                  <a:pt x="1180350" y="1472995"/>
                  <a:pt x="742324" y="1484648"/>
                </a:cubicBezTo>
                <a:cubicBezTo>
                  <a:pt x="372441" y="1486545"/>
                  <a:pt x="2906" y="1185496"/>
                  <a:pt x="0" y="742324"/>
                </a:cubicBezTo>
                <a:close/>
              </a:path>
            </a:pathLst>
          </a:custGeom>
          <a:noFill/>
          <a:ln w="38100">
            <a:solidFill>
              <a:schemeClr val="accent4">
                <a:lumMod val="60000"/>
                <a:lumOff val="40000"/>
              </a:schemeClr>
            </a:solidFill>
            <a:extLst>
              <a:ext uri="{C807C97D-BFC1-408E-A445-0C87EB9F89A2}">
                <ask:lineSketchStyleProps xmlns:ask="http://schemas.microsoft.com/office/drawing/2018/sketchyshapes" sd="264327539">
                  <a:prstGeom prst="ellipse">
                    <a:avLst/>
                  </a:prstGeom>
                  <ask:type>
                    <ask:lineSketchFreehand/>
                  </ask:type>
                </ask:lineSketchStyleProps>
              </a:ext>
            </a:extLst>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a-DK" sz="1100" dirty="0">
              <a:latin typeface="+mj-lt"/>
            </a:endParaRPr>
          </a:p>
        </p:txBody>
      </p:sp>
      <p:sp>
        <p:nvSpPr>
          <p:cNvPr id="32" name="Ellipse 31">
            <a:extLst>
              <a:ext uri="{FF2B5EF4-FFF2-40B4-BE49-F238E27FC236}">
                <a16:creationId xmlns:a16="http://schemas.microsoft.com/office/drawing/2014/main" id="{EBE4BE6E-9DEB-45E5-9D5B-AD81F0FD1BE2}"/>
              </a:ext>
            </a:extLst>
          </p:cNvPr>
          <p:cNvSpPr/>
          <p:nvPr/>
        </p:nvSpPr>
        <p:spPr>
          <a:xfrm>
            <a:off x="5984794" y="5095272"/>
            <a:ext cx="1484647" cy="1484647"/>
          </a:xfrm>
          <a:custGeom>
            <a:avLst/>
            <a:gdLst>
              <a:gd name="connsiteX0" fmla="*/ 0 w 1484647"/>
              <a:gd name="connsiteY0" fmla="*/ 742324 h 1484647"/>
              <a:gd name="connsiteX1" fmla="*/ 742324 w 1484647"/>
              <a:gd name="connsiteY1" fmla="*/ 0 h 1484647"/>
              <a:gd name="connsiteX2" fmla="*/ 1484648 w 1484647"/>
              <a:gd name="connsiteY2" fmla="*/ 742324 h 1484647"/>
              <a:gd name="connsiteX3" fmla="*/ 742324 w 1484647"/>
              <a:gd name="connsiteY3" fmla="*/ 1484648 h 1484647"/>
              <a:gd name="connsiteX4" fmla="*/ 0 w 1484647"/>
              <a:gd name="connsiteY4" fmla="*/ 742324 h 14846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4647" h="1484647" extrusionOk="0">
                <a:moveTo>
                  <a:pt x="0" y="742324"/>
                </a:moveTo>
                <a:cubicBezTo>
                  <a:pt x="-14479" y="291873"/>
                  <a:pt x="328286" y="-49312"/>
                  <a:pt x="742324" y="0"/>
                </a:cubicBezTo>
                <a:cubicBezTo>
                  <a:pt x="1079630" y="-17600"/>
                  <a:pt x="1417192" y="345056"/>
                  <a:pt x="1484648" y="742324"/>
                </a:cubicBezTo>
                <a:cubicBezTo>
                  <a:pt x="1506475" y="1198474"/>
                  <a:pt x="1180350" y="1472995"/>
                  <a:pt x="742324" y="1484648"/>
                </a:cubicBezTo>
                <a:cubicBezTo>
                  <a:pt x="372441" y="1486545"/>
                  <a:pt x="2906" y="1185496"/>
                  <a:pt x="0" y="742324"/>
                </a:cubicBezTo>
                <a:close/>
              </a:path>
            </a:pathLst>
          </a:custGeom>
          <a:noFill/>
          <a:ln w="38100">
            <a:solidFill>
              <a:schemeClr val="accent4">
                <a:lumMod val="60000"/>
                <a:lumOff val="40000"/>
              </a:schemeClr>
            </a:solidFill>
            <a:extLst>
              <a:ext uri="{C807C97D-BFC1-408E-A445-0C87EB9F89A2}">
                <ask:lineSketchStyleProps xmlns:ask="http://schemas.microsoft.com/office/drawing/2018/sketchyshapes" sd="264327539">
                  <a:prstGeom prst="ellipse">
                    <a:avLst/>
                  </a:prstGeom>
                  <ask:type>
                    <ask:lineSketchFreehand/>
                  </ask:type>
                </ask:lineSketchStyleProps>
              </a:ext>
            </a:extLst>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a-DK" sz="1100" dirty="0">
              <a:latin typeface="+mj-lt"/>
            </a:endParaRPr>
          </a:p>
        </p:txBody>
      </p:sp>
      <p:sp>
        <p:nvSpPr>
          <p:cNvPr id="33" name="Ellipse 32">
            <a:extLst>
              <a:ext uri="{FF2B5EF4-FFF2-40B4-BE49-F238E27FC236}">
                <a16:creationId xmlns:a16="http://schemas.microsoft.com/office/drawing/2014/main" id="{D6A40086-8CE2-4A31-9D05-9941FD6A2638}"/>
              </a:ext>
            </a:extLst>
          </p:cNvPr>
          <p:cNvSpPr/>
          <p:nvPr/>
        </p:nvSpPr>
        <p:spPr>
          <a:xfrm rot="18109834">
            <a:off x="7145487" y="3217153"/>
            <a:ext cx="1484647" cy="1484647"/>
          </a:xfrm>
          <a:custGeom>
            <a:avLst/>
            <a:gdLst>
              <a:gd name="connsiteX0" fmla="*/ 0 w 1484647"/>
              <a:gd name="connsiteY0" fmla="*/ 742324 h 1484647"/>
              <a:gd name="connsiteX1" fmla="*/ 742324 w 1484647"/>
              <a:gd name="connsiteY1" fmla="*/ 0 h 1484647"/>
              <a:gd name="connsiteX2" fmla="*/ 1484648 w 1484647"/>
              <a:gd name="connsiteY2" fmla="*/ 742324 h 1484647"/>
              <a:gd name="connsiteX3" fmla="*/ 742324 w 1484647"/>
              <a:gd name="connsiteY3" fmla="*/ 1484648 h 1484647"/>
              <a:gd name="connsiteX4" fmla="*/ 0 w 1484647"/>
              <a:gd name="connsiteY4" fmla="*/ 742324 h 14846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4647" h="1484647" extrusionOk="0">
                <a:moveTo>
                  <a:pt x="0" y="742324"/>
                </a:moveTo>
                <a:cubicBezTo>
                  <a:pt x="-14479" y="291873"/>
                  <a:pt x="328286" y="-49312"/>
                  <a:pt x="742324" y="0"/>
                </a:cubicBezTo>
                <a:cubicBezTo>
                  <a:pt x="1079630" y="-17600"/>
                  <a:pt x="1417192" y="345056"/>
                  <a:pt x="1484648" y="742324"/>
                </a:cubicBezTo>
                <a:cubicBezTo>
                  <a:pt x="1506475" y="1198474"/>
                  <a:pt x="1180350" y="1472995"/>
                  <a:pt x="742324" y="1484648"/>
                </a:cubicBezTo>
                <a:cubicBezTo>
                  <a:pt x="372441" y="1486545"/>
                  <a:pt x="2906" y="1185496"/>
                  <a:pt x="0" y="742324"/>
                </a:cubicBezTo>
                <a:close/>
              </a:path>
            </a:pathLst>
          </a:custGeom>
          <a:noFill/>
          <a:ln w="38100">
            <a:solidFill>
              <a:schemeClr val="accent4">
                <a:lumMod val="60000"/>
                <a:lumOff val="40000"/>
              </a:schemeClr>
            </a:solidFill>
            <a:extLst>
              <a:ext uri="{C807C97D-BFC1-408E-A445-0C87EB9F89A2}">
                <ask:lineSketchStyleProps xmlns:ask="http://schemas.microsoft.com/office/drawing/2018/sketchyshapes" sd="264327539">
                  <a:prstGeom prst="ellipse">
                    <a:avLst/>
                  </a:prstGeom>
                  <ask:type>
                    <ask:lineSketchFreehand/>
                  </ask:type>
                </ask:lineSketchStyleProps>
              </a:ext>
            </a:extLst>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a-DK" sz="1100" dirty="0">
              <a:latin typeface="+mj-lt"/>
            </a:endParaRPr>
          </a:p>
        </p:txBody>
      </p:sp>
      <p:sp>
        <p:nvSpPr>
          <p:cNvPr id="34" name="Ellipse 33">
            <a:extLst>
              <a:ext uri="{FF2B5EF4-FFF2-40B4-BE49-F238E27FC236}">
                <a16:creationId xmlns:a16="http://schemas.microsoft.com/office/drawing/2014/main" id="{378FC10E-D7CA-4C84-B14D-474FB707D4BE}"/>
              </a:ext>
            </a:extLst>
          </p:cNvPr>
          <p:cNvSpPr/>
          <p:nvPr/>
        </p:nvSpPr>
        <p:spPr>
          <a:xfrm rot="2460734">
            <a:off x="5984795" y="1487555"/>
            <a:ext cx="1484647" cy="1484647"/>
          </a:xfrm>
          <a:custGeom>
            <a:avLst/>
            <a:gdLst>
              <a:gd name="connsiteX0" fmla="*/ 0 w 1484647"/>
              <a:gd name="connsiteY0" fmla="*/ 742324 h 1484647"/>
              <a:gd name="connsiteX1" fmla="*/ 742324 w 1484647"/>
              <a:gd name="connsiteY1" fmla="*/ 0 h 1484647"/>
              <a:gd name="connsiteX2" fmla="*/ 1484648 w 1484647"/>
              <a:gd name="connsiteY2" fmla="*/ 742324 h 1484647"/>
              <a:gd name="connsiteX3" fmla="*/ 742324 w 1484647"/>
              <a:gd name="connsiteY3" fmla="*/ 1484648 h 1484647"/>
              <a:gd name="connsiteX4" fmla="*/ 0 w 1484647"/>
              <a:gd name="connsiteY4" fmla="*/ 742324 h 14846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4647" h="1484647" extrusionOk="0">
                <a:moveTo>
                  <a:pt x="0" y="742324"/>
                </a:moveTo>
                <a:cubicBezTo>
                  <a:pt x="-14479" y="291873"/>
                  <a:pt x="328286" y="-49312"/>
                  <a:pt x="742324" y="0"/>
                </a:cubicBezTo>
                <a:cubicBezTo>
                  <a:pt x="1079630" y="-17600"/>
                  <a:pt x="1417192" y="345056"/>
                  <a:pt x="1484648" y="742324"/>
                </a:cubicBezTo>
                <a:cubicBezTo>
                  <a:pt x="1506475" y="1198474"/>
                  <a:pt x="1180350" y="1472995"/>
                  <a:pt x="742324" y="1484648"/>
                </a:cubicBezTo>
                <a:cubicBezTo>
                  <a:pt x="372441" y="1486545"/>
                  <a:pt x="2906" y="1185496"/>
                  <a:pt x="0" y="742324"/>
                </a:cubicBezTo>
                <a:close/>
              </a:path>
            </a:pathLst>
          </a:custGeom>
          <a:noFill/>
          <a:ln w="38100">
            <a:solidFill>
              <a:schemeClr val="accent4">
                <a:lumMod val="60000"/>
                <a:lumOff val="40000"/>
              </a:schemeClr>
            </a:solidFill>
            <a:extLst>
              <a:ext uri="{C807C97D-BFC1-408E-A445-0C87EB9F89A2}">
                <ask:lineSketchStyleProps xmlns:ask="http://schemas.microsoft.com/office/drawing/2018/sketchyshapes" sd="264327539">
                  <a:prstGeom prst="ellipse">
                    <a:avLst/>
                  </a:prstGeom>
                  <ask:type>
                    <ask:lineSketchFreehand/>
                  </ask:type>
                </ask:lineSketchStyleProps>
              </a:ext>
            </a:extLst>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a-DK" sz="1100" dirty="0">
              <a:latin typeface="+mj-lt"/>
            </a:endParaRPr>
          </a:p>
        </p:txBody>
      </p:sp>
      <p:sp>
        <p:nvSpPr>
          <p:cNvPr id="35" name="Ellipse 34">
            <a:extLst>
              <a:ext uri="{FF2B5EF4-FFF2-40B4-BE49-F238E27FC236}">
                <a16:creationId xmlns:a16="http://schemas.microsoft.com/office/drawing/2014/main" id="{2BC83611-B01A-4AA4-8ADA-4779D2AC828C}"/>
              </a:ext>
            </a:extLst>
          </p:cNvPr>
          <p:cNvSpPr/>
          <p:nvPr/>
        </p:nvSpPr>
        <p:spPr>
          <a:xfrm>
            <a:off x="4700309" y="3003624"/>
            <a:ext cx="1959094" cy="1911704"/>
          </a:xfrm>
          <a:custGeom>
            <a:avLst/>
            <a:gdLst>
              <a:gd name="connsiteX0" fmla="*/ 0 w 1959094"/>
              <a:gd name="connsiteY0" fmla="*/ 955852 h 1911704"/>
              <a:gd name="connsiteX1" fmla="*/ 979547 w 1959094"/>
              <a:gd name="connsiteY1" fmla="*/ 0 h 1911704"/>
              <a:gd name="connsiteX2" fmla="*/ 1959094 w 1959094"/>
              <a:gd name="connsiteY2" fmla="*/ 955852 h 1911704"/>
              <a:gd name="connsiteX3" fmla="*/ 979547 w 1959094"/>
              <a:gd name="connsiteY3" fmla="*/ 1911704 h 1911704"/>
              <a:gd name="connsiteX4" fmla="*/ 0 w 1959094"/>
              <a:gd name="connsiteY4" fmla="*/ 955852 h 1911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9094" h="1911704" extrusionOk="0">
                <a:moveTo>
                  <a:pt x="0" y="955852"/>
                </a:moveTo>
                <a:cubicBezTo>
                  <a:pt x="-5845" y="416579"/>
                  <a:pt x="417965" y="22044"/>
                  <a:pt x="979547" y="0"/>
                </a:cubicBezTo>
                <a:cubicBezTo>
                  <a:pt x="1594844" y="44736"/>
                  <a:pt x="1941079" y="393760"/>
                  <a:pt x="1959094" y="955852"/>
                </a:cubicBezTo>
                <a:cubicBezTo>
                  <a:pt x="1869631" y="1464956"/>
                  <a:pt x="1521897" y="1900802"/>
                  <a:pt x="979547" y="1911704"/>
                </a:cubicBezTo>
                <a:cubicBezTo>
                  <a:pt x="426133" y="1894578"/>
                  <a:pt x="25488" y="1448859"/>
                  <a:pt x="0" y="955852"/>
                </a:cubicBezTo>
                <a:close/>
              </a:path>
            </a:pathLst>
          </a:custGeom>
          <a:noFill/>
          <a:ln w="38100">
            <a:solidFill>
              <a:schemeClr val="accent4">
                <a:lumMod val="60000"/>
                <a:lumOff val="40000"/>
              </a:schemeClr>
            </a:solidFill>
            <a:extLst>
              <a:ext uri="{C807C97D-BFC1-408E-A445-0C87EB9F89A2}">
                <ask:lineSketchStyleProps xmlns:ask="http://schemas.microsoft.com/office/drawing/2018/sketchyshapes" sd="4172447036">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da-DK" sz="1200" dirty="0">
              <a:latin typeface="+mj-lt"/>
            </a:endParaRPr>
          </a:p>
          <a:p>
            <a:pPr algn="ctr"/>
            <a:endParaRPr lang="da-DK" dirty="0"/>
          </a:p>
        </p:txBody>
      </p:sp>
    </p:spTree>
    <p:extLst>
      <p:ext uri="{BB962C8B-B14F-4D97-AF65-F5344CB8AC3E}">
        <p14:creationId xmlns:p14="http://schemas.microsoft.com/office/powerpoint/2010/main" val="3706359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19" name="Rektangel 18">
            <a:extLst>
              <a:ext uri="{FF2B5EF4-FFF2-40B4-BE49-F238E27FC236}">
                <a16:creationId xmlns:a16="http://schemas.microsoft.com/office/drawing/2014/main" id="{63A1E713-BD79-47B8-B017-23A8B7EA9868}"/>
              </a:ext>
            </a:extLst>
          </p:cNvPr>
          <p:cNvSpPr/>
          <p:nvPr/>
        </p:nvSpPr>
        <p:spPr>
          <a:xfrm>
            <a:off x="6794560" y="1306683"/>
            <a:ext cx="5033319" cy="453031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el 1">
            <a:extLst>
              <a:ext uri="{FF2B5EF4-FFF2-40B4-BE49-F238E27FC236}">
                <a16:creationId xmlns:a16="http://schemas.microsoft.com/office/drawing/2014/main" id="{9B17ACD0-3F5D-47A6-8E18-0FA91C2D3A27}"/>
              </a:ext>
            </a:extLst>
          </p:cNvPr>
          <p:cNvSpPr>
            <a:spLocks noGrp="1"/>
          </p:cNvSpPr>
          <p:nvPr>
            <p:ph type="title"/>
          </p:nvPr>
        </p:nvSpPr>
        <p:spPr/>
        <p:txBody>
          <a:bodyPr/>
          <a:lstStyle/>
          <a:p>
            <a:r>
              <a:rPr lang="da-DK" b="1" dirty="0"/>
              <a:t>Kompetenceprofiler i departementet</a:t>
            </a:r>
            <a:endParaRPr lang="da-DK" dirty="0"/>
          </a:p>
        </p:txBody>
      </p:sp>
      <p:sp>
        <p:nvSpPr>
          <p:cNvPr id="3" name="Pladsholder til tekst 2">
            <a:extLst>
              <a:ext uri="{FF2B5EF4-FFF2-40B4-BE49-F238E27FC236}">
                <a16:creationId xmlns:a16="http://schemas.microsoft.com/office/drawing/2014/main" id="{2BAB22DB-6D53-4575-AA06-D1401ED8ACEE}"/>
              </a:ext>
            </a:extLst>
          </p:cNvPr>
          <p:cNvSpPr>
            <a:spLocks noGrp="1"/>
          </p:cNvSpPr>
          <p:nvPr>
            <p:ph type="body" sz="quarter" idx="10"/>
          </p:nvPr>
        </p:nvSpPr>
        <p:spPr>
          <a:xfrm>
            <a:off x="695325" y="1513250"/>
            <a:ext cx="5329083" cy="4702060"/>
          </a:xfrm>
        </p:spPr>
        <p:txBody>
          <a:bodyPr>
            <a:noAutofit/>
          </a:bodyPr>
          <a:lstStyle/>
          <a:p>
            <a:pPr algn="just">
              <a:lnSpc>
                <a:spcPct val="100000"/>
              </a:lnSpc>
            </a:pPr>
            <a:r>
              <a:rPr lang="da-DK" sz="1100" dirty="0">
                <a:latin typeface="+mn-lt"/>
              </a:rPr>
              <a:t>Kompetenceprofilen er en mulighed for at gå i dybden med en række kompetencer, der er særligt vigtige i departementet. Profilen bruges i MUS til dialog om, hvor du har dine stærke sider, og hvor du forventes af udvikle dig. Samtalen om dine kompetencer skal samtidig understøtte retningen for jeres videre dialog om kompetenceudviklingen. Det er ikke forventningen, at du som medarbejder er stærk i alle kompetencer. </a:t>
            </a:r>
          </a:p>
          <a:p>
            <a:pPr>
              <a:lnSpc>
                <a:spcPct val="100000"/>
              </a:lnSpc>
            </a:pPr>
            <a:endParaRPr lang="da-DK" sz="1100" dirty="0">
              <a:latin typeface="+mn-lt"/>
            </a:endParaRPr>
          </a:p>
          <a:p>
            <a:pPr marL="228600" indent="-228600">
              <a:lnSpc>
                <a:spcPct val="100000"/>
              </a:lnSpc>
              <a:buAutoNum type="arabicPeriod"/>
            </a:pPr>
            <a:r>
              <a:rPr lang="da-DK" sz="1400" dirty="0">
                <a:latin typeface="+mj-lt"/>
              </a:rPr>
              <a:t>Kompetenceprofilen</a:t>
            </a:r>
          </a:p>
          <a:p>
            <a:pPr algn="just">
              <a:lnSpc>
                <a:spcPct val="100000"/>
              </a:lnSpc>
            </a:pPr>
            <a:r>
              <a:rPr lang="da-DK" sz="1100" dirty="0">
                <a:latin typeface="+mn-lt"/>
              </a:rPr>
              <a:t>Start med at finde den kompetenceprofil, som er relevant for dig (HK, AC eller teamleder) og orienter dig i de forskellige kompetencer, som står beskrevet. Du kan læse mere om kompetenceprofilens formål i MUS-vejledningen på intranettet.</a:t>
            </a:r>
          </a:p>
          <a:p>
            <a:pPr algn="just">
              <a:lnSpc>
                <a:spcPct val="100000"/>
              </a:lnSpc>
            </a:pPr>
            <a:endParaRPr lang="da-DK" sz="1100" dirty="0">
              <a:latin typeface="+mn-lt"/>
            </a:endParaRPr>
          </a:p>
          <a:p>
            <a:pPr>
              <a:lnSpc>
                <a:spcPct val="100000"/>
              </a:lnSpc>
            </a:pPr>
            <a:r>
              <a:rPr lang="da-DK" sz="1400" dirty="0">
                <a:latin typeface="+mj-lt"/>
              </a:rPr>
              <a:t>2. Udfyld egen vurdering</a:t>
            </a:r>
          </a:p>
          <a:p>
            <a:pPr algn="just">
              <a:lnSpc>
                <a:spcPct val="100000"/>
              </a:lnSpc>
            </a:pPr>
            <a:r>
              <a:rPr lang="da-DK" sz="1100" dirty="0">
                <a:latin typeface="+mn-lt"/>
              </a:rPr>
              <a:t>Udfyld din egen kompetenceprofil forud for MUS. Notér hvilke af de tre niveauer, som du vurderer dine kompetencer inden for, og begrund gerne din vurdering med eksempler. Spring evt. de kompetencer over, som du ikke mener er relevante for dig og din chef at drøfte. Både du og din chef giver jeres bud på vurderingerne i kompetenceprofilen.</a:t>
            </a:r>
          </a:p>
          <a:p>
            <a:pPr algn="just">
              <a:lnSpc>
                <a:spcPct val="100000"/>
              </a:lnSpc>
            </a:pPr>
            <a:endParaRPr lang="da-DK" sz="1100" dirty="0">
              <a:latin typeface="+mn-lt"/>
            </a:endParaRPr>
          </a:p>
          <a:p>
            <a:pPr>
              <a:lnSpc>
                <a:spcPct val="100000"/>
              </a:lnSpc>
            </a:pPr>
            <a:r>
              <a:rPr lang="da-DK" sz="1400" dirty="0">
                <a:latin typeface="+mj-lt"/>
              </a:rPr>
              <a:t>3. Reflekter over udviklingsønsker</a:t>
            </a:r>
          </a:p>
          <a:p>
            <a:pPr algn="just">
              <a:lnSpc>
                <a:spcPct val="100000"/>
              </a:lnSpc>
            </a:pPr>
            <a:r>
              <a:rPr lang="da-DK" sz="1100" dirty="0">
                <a:latin typeface="+mn-lt"/>
              </a:rPr>
              <a:t>På baggrund af den udfyldte profil kan du med fordel reflektere over dine udviklingsønsker og konkrete forslag til, hvordan du kan udvikle dine kompetencer. Denne del kan du med fordel forberede gennem din udviklingsplan.</a:t>
            </a:r>
          </a:p>
        </p:txBody>
      </p:sp>
      <p:sp>
        <p:nvSpPr>
          <p:cNvPr id="4" name="Pladsholder til slidenummer 3">
            <a:extLst>
              <a:ext uri="{FF2B5EF4-FFF2-40B4-BE49-F238E27FC236}">
                <a16:creationId xmlns:a16="http://schemas.microsoft.com/office/drawing/2014/main" id="{290AD801-F02A-4FF5-A9E2-289F4783773F}"/>
              </a:ext>
            </a:extLst>
          </p:cNvPr>
          <p:cNvSpPr>
            <a:spLocks noGrp="1"/>
          </p:cNvSpPr>
          <p:nvPr>
            <p:ph type="sldNum" sz="quarter" idx="4"/>
          </p:nvPr>
        </p:nvSpPr>
        <p:spPr/>
        <p:txBody>
          <a:bodyPr/>
          <a:lstStyle/>
          <a:p>
            <a:fld id="{F8D14BDA-C419-F344-9039-0BCDE95FAB14}" type="slidenum">
              <a:rPr lang="da-DK" smtClean="0"/>
              <a:pPr/>
              <a:t>5</a:t>
            </a:fld>
            <a:endParaRPr lang="da-DK" dirty="0"/>
          </a:p>
        </p:txBody>
      </p:sp>
      <p:sp>
        <p:nvSpPr>
          <p:cNvPr id="5" name="Pladsholder til tekst 2">
            <a:extLst>
              <a:ext uri="{FF2B5EF4-FFF2-40B4-BE49-F238E27FC236}">
                <a16:creationId xmlns:a16="http://schemas.microsoft.com/office/drawing/2014/main" id="{7802CC96-D5A4-4632-AC3E-0F99BCB3DD73}"/>
              </a:ext>
            </a:extLst>
          </p:cNvPr>
          <p:cNvSpPr txBox="1">
            <a:spLocks/>
          </p:cNvSpPr>
          <p:nvPr/>
        </p:nvSpPr>
        <p:spPr>
          <a:xfrm>
            <a:off x="6957701" y="1992221"/>
            <a:ext cx="4538975" cy="4223089"/>
          </a:xfrm>
          <a:prstGeom prst="rect">
            <a:avLst/>
          </a:prstGeom>
        </p:spPr>
        <p:txBody>
          <a:bodyPr vert="horz" lIns="0" tIns="0" rIns="0" bIns="0" rtlCol="0">
            <a:normAutofit/>
          </a:bodyPr>
          <a:lstStyle>
            <a:lvl1pPr marL="0" indent="0" algn="l" defTabSz="914400" rtl="0" eaLnBrk="1" latinLnBrk="0" hangingPunct="1">
              <a:lnSpc>
                <a:spcPct val="90000"/>
              </a:lnSpc>
              <a:spcBef>
                <a:spcPts val="1000"/>
              </a:spcBef>
              <a:buFontTx/>
              <a:buNone/>
              <a:defRPr sz="1600" kern="1200">
                <a:solidFill>
                  <a:schemeClr val="tx1"/>
                </a:solidFill>
                <a:latin typeface="Segoe UI Semilight" panose="020B0402040204020203" pitchFamily="34" charset="0"/>
                <a:ea typeface="+mn-ea"/>
                <a:cs typeface="Segoe UI Semilight" panose="020B04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Semilight" panose="020B0402040204020203" pitchFamily="34" charset="0"/>
                <a:ea typeface="+mn-ea"/>
                <a:cs typeface="Segoe UI Semilight" panose="020B04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Semilight" panose="020B0402040204020203" pitchFamily="34" charset="0"/>
                <a:ea typeface="+mn-ea"/>
                <a:cs typeface="Segoe UI Semilight" panose="020B04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Segoe UI Semilight" panose="020B0402040204020203" pitchFamily="34" charset="0"/>
                <a:ea typeface="+mn-ea"/>
                <a:cs typeface="Segoe UI Semilight" panose="020B04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Semilight" panose="020B0402040204020203" pitchFamily="34" charset="0"/>
                <a:ea typeface="+mn-ea"/>
                <a:cs typeface="Segoe UI Semilight" panose="020B0402040204020203" pitchFamily="34" charset="0"/>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Semilight" panose="020B0402040204020203" pitchFamily="34" charset="0"/>
                <a:ea typeface="+mn-ea"/>
                <a:cs typeface="Segoe UI Semilight" panose="020B0402040204020203"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8pPr>
            <a:lvl9pPr marL="3886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Segoe UI Semilight" panose="020B0402040204020203" pitchFamily="34" charset="0"/>
                <a:ea typeface="+mn-ea"/>
                <a:cs typeface="Segoe UI Semilight" panose="020B0402040204020203" pitchFamily="34" charset="0"/>
              </a:defRPr>
            </a:lvl9pPr>
          </a:lstStyle>
          <a:p>
            <a:pPr>
              <a:lnSpc>
                <a:spcPct val="100000"/>
              </a:lnSpc>
            </a:pPr>
            <a:r>
              <a:rPr lang="da-DK" sz="1100" dirty="0">
                <a:latin typeface="+mn-lt"/>
              </a:rPr>
              <a:t>Når du udfylder din kompetenceprofil, kan du vurdere dine kompetencer ud fra tre niveauer: </a:t>
            </a:r>
          </a:p>
          <a:p>
            <a:pPr>
              <a:lnSpc>
                <a:spcPct val="100000"/>
              </a:lnSpc>
            </a:pPr>
            <a:endParaRPr lang="da-DK" sz="1400" dirty="0">
              <a:latin typeface="+mn-lt"/>
            </a:endParaRPr>
          </a:p>
        </p:txBody>
      </p:sp>
      <p:sp>
        <p:nvSpPr>
          <p:cNvPr id="6" name="Titel 1">
            <a:extLst>
              <a:ext uri="{FF2B5EF4-FFF2-40B4-BE49-F238E27FC236}">
                <a16:creationId xmlns:a16="http://schemas.microsoft.com/office/drawing/2014/main" id="{8A3EF8A6-17F5-4889-8E76-1FF822417DDB}"/>
              </a:ext>
            </a:extLst>
          </p:cNvPr>
          <p:cNvSpPr txBox="1">
            <a:spLocks/>
          </p:cNvSpPr>
          <p:nvPr/>
        </p:nvSpPr>
        <p:spPr>
          <a:xfrm>
            <a:off x="6957701" y="1513250"/>
            <a:ext cx="4514299" cy="33235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400" kern="1200">
                <a:solidFill>
                  <a:schemeClr val="tx1"/>
                </a:solidFill>
                <a:latin typeface="+mj-lt"/>
                <a:ea typeface="+mj-ea"/>
                <a:cs typeface="+mj-cs"/>
              </a:defRPr>
            </a:lvl1pPr>
          </a:lstStyle>
          <a:p>
            <a:pPr algn="ctr"/>
            <a:r>
              <a:rPr lang="da-DK" sz="1800" b="1" dirty="0"/>
              <a:t>De tre kompetenceniveauer</a:t>
            </a:r>
            <a:endParaRPr lang="da-DK" sz="1800" dirty="0"/>
          </a:p>
        </p:txBody>
      </p:sp>
      <p:sp>
        <p:nvSpPr>
          <p:cNvPr id="7" name="Ellipse 6">
            <a:extLst>
              <a:ext uri="{FF2B5EF4-FFF2-40B4-BE49-F238E27FC236}">
                <a16:creationId xmlns:a16="http://schemas.microsoft.com/office/drawing/2014/main" id="{F3A70375-485B-4D52-95F4-E39A140B5A26}"/>
              </a:ext>
            </a:extLst>
          </p:cNvPr>
          <p:cNvSpPr/>
          <p:nvPr/>
        </p:nvSpPr>
        <p:spPr>
          <a:xfrm>
            <a:off x="7061258" y="2615738"/>
            <a:ext cx="679881" cy="679881"/>
          </a:xfrm>
          <a:prstGeom prst="ellipse">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dirty="0">
                <a:solidFill>
                  <a:schemeClr val="bg2"/>
                </a:solidFill>
                <a:latin typeface="+mj-lt"/>
              </a:rPr>
              <a:t>1</a:t>
            </a:r>
          </a:p>
        </p:txBody>
      </p:sp>
      <p:sp>
        <p:nvSpPr>
          <p:cNvPr id="8" name="Ellipse 7">
            <a:extLst>
              <a:ext uri="{FF2B5EF4-FFF2-40B4-BE49-F238E27FC236}">
                <a16:creationId xmlns:a16="http://schemas.microsoft.com/office/drawing/2014/main" id="{CE951837-6411-4D76-9A1B-EF269F0BBABF}"/>
              </a:ext>
            </a:extLst>
          </p:cNvPr>
          <p:cNvSpPr/>
          <p:nvPr/>
        </p:nvSpPr>
        <p:spPr>
          <a:xfrm>
            <a:off x="7061257" y="2615737"/>
            <a:ext cx="679881" cy="679881"/>
          </a:xfrm>
          <a:custGeom>
            <a:avLst/>
            <a:gdLst>
              <a:gd name="connsiteX0" fmla="*/ 0 w 679881"/>
              <a:gd name="connsiteY0" fmla="*/ 339941 h 679881"/>
              <a:gd name="connsiteX1" fmla="*/ 339941 w 679881"/>
              <a:gd name="connsiteY1" fmla="*/ 0 h 679881"/>
              <a:gd name="connsiteX2" fmla="*/ 679882 w 679881"/>
              <a:gd name="connsiteY2" fmla="*/ 339941 h 679881"/>
              <a:gd name="connsiteX3" fmla="*/ 339941 w 679881"/>
              <a:gd name="connsiteY3" fmla="*/ 679882 h 679881"/>
              <a:gd name="connsiteX4" fmla="*/ 0 w 679881"/>
              <a:gd name="connsiteY4" fmla="*/ 339941 h 679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881" h="679881" extrusionOk="0">
                <a:moveTo>
                  <a:pt x="0" y="339941"/>
                </a:moveTo>
                <a:cubicBezTo>
                  <a:pt x="-35419" y="154789"/>
                  <a:pt x="125370" y="5077"/>
                  <a:pt x="339941" y="0"/>
                </a:cubicBezTo>
                <a:cubicBezTo>
                  <a:pt x="508229" y="-20127"/>
                  <a:pt x="667450" y="128214"/>
                  <a:pt x="679882" y="339941"/>
                </a:cubicBezTo>
                <a:cubicBezTo>
                  <a:pt x="700569" y="537398"/>
                  <a:pt x="491208" y="684658"/>
                  <a:pt x="339941" y="679882"/>
                </a:cubicBezTo>
                <a:cubicBezTo>
                  <a:pt x="118557" y="683864"/>
                  <a:pt x="-13664" y="497613"/>
                  <a:pt x="0" y="339941"/>
                </a:cubicBezTo>
                <a:close/>
              </a:path>
            </a:pathLst>
          </a:custGeom>
          <a:noFill/>
          <a:ln w="28575">
            <a:solidFill>
              <a:schemeClr val="accent4">
                <a:lumMod val="60000"/>
                <a:lumOff val="40000"/>
              </a:schemeClr>
            </a:solidFill>
            <a:extLst>
              <a:ext uri="{C807C97D-BFC1-408E-A445-0C87EB9F89A2}">
                <ask:lineSketchStyleProps xmlns:ask="http://schemas.microsoft.com/office/drawing/2018/sketchyshapes" sd="2609619486">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chemeClr val="tx1"/>
              </a:solidFill>
              <a:latin typeface="+mj-lt"/>
            </a:endParaRPr>
          </a:p>
        </p:txBody>
      </p:sp>
      <p:sp>
        <p:nvSpPr>
          <p:cNvPr id="9" name="Ellipse 8">
            <a:extLst>
              <a:ext uri="{FF2B5EF4-FFF2-40B4-BE49-F238E27FC236}">
                <a16:creationId xmlns:a16="http://schemas.microsoft.com/office/drawing/2014/main" id="{5091695A-76F5-44B4-B47C-5B84B1272729}"/>
              </a:ext>
            </a:extLst>
          </p:cNvPr>
          <p:cNvSpPr/>
          <p:nvPr/>
        </p:nvSpPr>
        <p:spPr>
          <a:xfrm>
            <a:off x="7061258" y="3665180"/>
            <a:ext cx="679881" cy="679881"/>
          </a:xfrm>
          <a:prstGeom prst="ellipse">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dirty="0">
                <a:solidFill>
                  <a:schemeClr val="bg2"/>
                </a:solidFill>
                <a:latin typeface="+mj-lt"/>
              </a:rPr>
              <a:t>2</a:t>
            </a:r>
          </a:p>
        </p:txBody>
      </p:sp>
      <p:sp>
        <p:nvSpPr>
          <p:cNvPr id="10" name="Ellipse 9">
            <a:extLst>
              <a:ext uri="{FF2B5EF4-FFF2-40B4-BE49-F238E27FC236}">
                <a16:creationId xmlns:a16="http://schemas.microsoft.com/office/drawing/2014/main" id="{CD26ED21-3C67-4069-A4F0-642D1842598A}"/>
              </a:ext>
            </a:extLst>
          </p:cNvPr>
          <p:cNvSpPr/>
          <p:nvPr/>
        </p:nvSpPr>
        <p:spPr>
          <a:xfrm rot="1276700">
            <a:off x="7061256" y="3662572"/>
            <a:ext cx="679881" cy="679881"/>
          </a:xfrm>
          <a:custGeom>
            <a:avLst/>
            <a:gdLst>
              <a:gd name="connsiteX0" fmla="*/ 0 w 679881"/>
              <a:gd name="connsiteY0" fmla="*/ 339941 h 679881"/>
              <a:gd name="connsiteX1" fmla="*/ 339941 w 679881"/>
              <a:gd name="connsiteY1" fmla="*/ 0 h 679881"/>
              <a:gd name="connsiteX2" fmla="*/ 679882 w 679881"/>
              <a:gd name="connsiteY2" fmla="*/ 339941 h 679881"/>
              <a:gd name="connsiteX3" fmla="*/ 339941 w 679881"/>
              <a:gd name="connsiteY3" fmla="*/ 679882 h 679881"/>
              <a:gd name="connsiteX4" fmla="*/ 0 w 679881"/>
              <a:gd name="connsiteY4" fmla="*/ 339941 h 679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881" h="679881" extrusionOk="0">
                <a:moveTo>
                  <a:pt x="0" y="339941"/>
                </a:moveTo>
                <a:cubicBezTo>
                  <a:pt x="-35419" y="154789"/>
                  <a:pt x="125370" y="5077"/>
                  <a:pt x="339941" y="0"/>
                </a:cubicBezTo>
                <a:cubicBezTo>
                  <a:pt x="508229" y="-20127"/>
                  <a:pt x="667450" y="128214"/>
                  <a:pt x="679882" y="339941"/>
                </a:cubicBezTo>
                <a:cubicBezTo>
                  <a:pt x="700569" y="537398"/>
                  <a:pt x="491208" y="684658"/>
                  <a:pt x="339941" y="679882"/>
                </a:cubicBezTo>
                <a:cubicBezTo>
                  <a:pt x="118557" y="683864"/>
                  <a:pt x="-13664" y="497613"/>
                  <a:pt x="0" y="339941"/>
                </a:cubicBezTo>
                <a:close/>
              </a:path>
            </a:pathLst>
          </a:custGeom>
          <a:noFill/>
          <a:ln w="28575">
            <a:solidFill>
              <a:schemeClr val="accent6"/>
            </a:solidFill>
            <a:extLst>
              <a:ext uri="{C807C97D-BFC1-408E-A445-0C87EB9F89A2}">
                <ask:lineSketchStyleProps xmlns:ask="http://schemas.microsoft.com/office/drawing/2018/sketchyshapes" sd="2609619486">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chemeClr val="tx1"/>
              </a:solidFill>
              <a:latin typeface="+mj-lt"/>
            </a:endParaRPr>
          </a:p>
        </p:txBody>
      </p:sp>
      <p:sp>
        <p:nvSpPr>
          <p:cNvPr id="11" name="Ellipse 10">
            <a:extLst>
              <a:ext uri="{FF2B5EF4-FFF2-40B4-BE49-F238E27FC236}">
                <a16:creationId xmlns:a16="http://schemas.microsoft.com/office/drawing/2014/main" id="{C7237DC3-DB39-4691-AA3B-A61B2B1A787D}"/>
              </a:ext>
            </a:extLst>
          </p:cNvPr>
          <p:cNvSpPr/>
          <p:nvPr/>
        </p:nvSpPr>
        <p:spPr>
          <a:xfrm>
            <a:off x="7061258" y="4709407"/>
            <a:ext cx="679881" cy="679881"/>
          </a:xfrm>
          <a:prstGeom prst="ellipse">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dirty="0">
                <a:solidFill>
                  <a:schemeClr val="bg2"/>
                </a:solidFill>
                <a:latin typeface="+mj-lt"/>
              </a:rPr>
              <a:t>3</a:t>
            </a:r>
          </a:p>
        </p:txBody>
      </p:sp>
      <p:sp>
        <p:nvSpPr>
          <p:cNvPr id="12" name="Ellipse 11">
            <a:extLst>
              <a:ext uri="{FF2B5EF4-FFF2-40B4-BE49-F238E27FC236}">
                <a16:creationId xmlns:a16="http://schemas.microsoft.com/office/drawing/2014/main" id="{AAEB7ACC-AB90-41F0-A412-75FC08780951}"/>
              </a:ext>
            </a:extLst>
          </p:cNvPr>
          <p:cNvSpPr/>
          <p:nvPr/>
        </p:nvSpPr>
        <p:spPr>
          <a:xfrm>
            <a:off x="7061257" y="4709406"/>
            <a:ext cx="679881" cy="679881"/>
          </a:xfrm>
          <a:custGeom>
            <a:avLst/>
            <a:gdLst>
              <a:gd name="connsiteX0" fmla="*/ 0 w 679881"/>
              <a:gd name="connsiteY0" fmla="*/ 339941 h 679881"/>
              <a:gd name="connsiteX1" fmla="*/ 339941 w 679881"/>
              <a:gd name="connsiteY1" fmla="*/ 0 h 679881"/>
              <a:gd name="connsiteX2" fmla="*/ 679882 w 679881"/>
              <a:gd name="connsiteY2" fmla="*/ 339941 h 679881"/>
              <a:gd name="connsiteX3" fmla="*/ 339941 w 679881"/>
              <a:gd name="connsiteY3" fmla="*/ 679882 h 679881"/>
              <a:gd name="connsiteX4" fmla="*/ 0 w 679881"/>
              <a:gd name="connsiteY4" fmla="*/ 339941 h 679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881" h="679881" extrusionOk="0">
                <a:moveTo>
                  <a:pt x="0" y="339941"/>
                </a:moveTo>
                <a:cubicBezTo>
                  <a:pt x="-35419" y="154789"/>
                  <a:pt x="125370" y="5077"/>
                  <a:pt x="339941" y="0"/>
                </a:cubicBezTo>
                <a:cubicBezTo>
                  <a:pt x="508229" y="-20127"/>
                  <a:pt x="667450" y="128214"/>
                  <a:pt x="679882" y="339941"/>
                </a:cubicBezTo>
                <a:cubicBezTo>
                  <a:pt x="700569" y="537398"/>
                  <a:pt x="491208" y="684658"/>
                  <a:pt x="339941" y="679882"/>
                </a:cubicBezTo>
                <a:cubicBezTo>
                  <a:pt x="118557" y="683864"/>
                  <a:pt x="-13664" y="497613"/>
                  <a:pt x="0" y="339941"/>
                </a:cubicBezTo>
                <a:close/>
              </a:path>
            </a:pathLst>
          </a:custGeom>
          <a:noFill/>
          <a:ln w="28575">
            <a:solidFill>
              <a:schemeClr val="accent3">
                <a:lumMod val="75000"/>
              </a:schemeClr>
            </a:solidFill>
            <a:extLst>
              <a:ext uri="{C807C97D-BFC1-408E-A445-0C87EB9F89A2}">
                <ask:lineSketchStyleProps xmlns:ask="http://schemas.microsoft.com/office/drawing/2018/sketchyshapes" sd="2609619486">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chemeClr val="tx1"/>
              </a:solidFill>
              <a:latin typeface="+mj-lt"/>
            </a:endParaRPr>
          </a:p>
        </p:txBody>
      </p:sp>
      <p:sp>
        <p:nvSpPr>
          <p:cNvPr id="13" name="Tekstfelt 12">
            <a:extLst>
              <a:ext uri="{FF2B5EF4-FFF2-40B4-BE49-F238E27FC236}">
                <a16:creationId xmlns:a16="http://schemas.microsoft.com/office/drawing/2014/main" id="{D03FE1BF-9831-4FFA-B464-5F7705BB0901}"/>
              </a:ext>
            </a:extLst>
          </p:cNvPr>
          <p:cNvSpPr txBox="1"/>
          <p:nvPr/>
        </p:nvSpPr>
        <p:spPr>
          <a:xfrm>
            <a:off x="7909439" y="2649287"/>
            <a:ext cx="3587236" cy="646331"/>
          </a:xfrm>
          <a:prstGeom prst="rect">
            <a:avLst/>
          </a:prstGeom>
          <a:noFill/>
        </p:spPr>
        <p:txBody>
          <a:bodyPr wrap="square" rtlCol="0">
            <a:spAutoFit/>
          </a:bodyPr>
          <a:lstStyle/>
          <a:p>
            <a:pPr>
              <a:lnSpc>
                <a:spcPct val="100000"/>
              </a:lnSpc>
            </a:pPr>
            <a:r>
              <a:rPr lang="da-DK" sz="1200" dirty="0">
                <a:latin typeface="+mj-lt"/>
              </a:rPr>
              <a:t>Spidskompetence – </a:t>
            </a:r>
            <a:r>
              <a:rPr lang="da-DK" sz="1200" dirty="0"/>
              <a:t>Medarbejderen</a:t>
            </a:r>
            <a:r>
              <a:rPr lang="da-DK" sz="1200" dirty="0">
                <a:latin typeface="+mj-lt"/>
              </a:rPr>
              <a:t> </a:t>
            </a:r>
            <a:r>
              <a:rPr lang="da-DK" sz="1200" dirty="0">
                <a:latin typeface="+mn-lt"/>
              </a:rPr>
              <a:t>har på dette område kompetencer på et specialiseret niveau og leverer på et meget højt niveau.</a:t>
            </a:r>
          </a:p>
        </p:txBody>
      </p:sp>
      <p:sp>
        <p:nvSpPr>
          <p:cNvPr id="14" name="Tekstfelt 13">
            <a:extLst>
              <a:ext uri="{FF2B5EF4-FFF2-40B4-BE49-F238E27FC236}">
                <a16:creationId xmlns:a16="http://schemas.microsoft.com/office/drawing/2014/main" id="{CC834ABC-9094-434B-93F7-BD43A5EBB861}"/>
              </a:ext>
            </a:extLst>
          </p:cNvPr>
          <p:cNvSpPr txBox="1"/>
          <p:nvPr/>
        </p:nvSpPr>
        <p:spPr>
          <a:xfrm>
            <a:off x="7909439" y="3677353"/>
            <a:ext cx="3587236" cy="830997"/>
          </a:xfrm>
          <a:prstGeom prst="rect">
            <a:avLst/>
          </a:prstGeom>
          <a:noFill/>
        </p:spPr>
        <p:txBody>
          <a:bodyPr wrap="square" rtlCol="0">
            <a:spAutoFit/>
          </a:bodyPr>
          <a:lstStyle/>
          <a:p>
            <a:r>
              <a:rPr lang="da-DK" sz="1200" dirty="0">
                <a:latin typeface="+mj-lt"/>
              </a:rPr>
              <a:t>Kompetenceniveau som forventet –</a:t>
            </a:r>
            <a:r>
              <a:rPr lang="da-DK" sz="1200" dirty="0">
                <a:latin typeface="+mn-lt"/>
              </a:rPr>
              <a:t>Medarbejderen har på dette område kompetencer og leverer på det gode niveau, som forventes af medarbejdere i ISM. </a:t>
            </a:r>
          </a:p>
        </p:txBody>
      </p:sp>
      <p:sp>
        <p:nvSpPr>
          <p:cNvPr id="15" name="Tekstfelt 14">
            <a:extLst>
              <a:ext uri="{FF2B5EF4-FFF2-40B4-BE49-F238E27FC236}">
                <a16:creationId xmlns:a16="http://schemas.microsoft.com/office/drawing/2014/main" id="{8C4A3E64-9101-483F-B4CE-00D796632E56}"/>
              </a:ext>
            </a:extLst>
          </p:cNvPr>
          <p:cNvSpPr txBox="1"/>
          <p:nvPr/>
        </p:nvSpPr>
        <p:spPr>
          <a:xfrm>
            <a:off x="7909439" y="4890085"/>
            <a:ext cx="3587236" cy="461665"/>
          </a:xfrm>
          <a:prstGeom prst="rect">
            <a:avLst/>
          </a:prstGeom>
          <a:noFill/>
        </p:spPr>
        <p:txBody>
          <a:bodyPr wrap="square" rtlCol="0">
            <a:spAutoFit/>
          </a:bodyPr>
          <a:lstStyle/>
          <a:p>
            <a:r>
              <a:rPr lang="da-DK" sz="1200" dirty="0">
                <a:latin typeface="+mj-lt"/>
              </a:rPr>
              <a:t>Udviklingspunkt – </a:t>
            </a:r>
            <a:r>
              <a:rPr lang="da-DK" sz="1200" dirty="0">
                <a:latin typeface="+mn-lt"/>
              </a:rPr>
              <a:t>Medarbejderen har potentiale og/eller behov for at udvikle sig på dette område.</a:t>
            </a:r>
          </a:p>
        </p:txBody>
      </p:sp>
      <p:sp>
        <p:nvSpPr>
          <p:cNvPr id="20" name="Rektangel: afrundede hjørner 19">
            <a:hlinkClick r:id="rId2"/>
            <a:extLst>
              <a:ext uri="{FF2B5EF4-FFF2-40B4-BE49-F238E27FC236}">
                <a16:creationId xmlns:a16="http://schemas.microsoft.com/office/drawing/2014/main" id="{62665037-83F3-4B94-A0CC-F71FD7D19DBD}"/>
              </a:ext>
            </a:extLst>
          </p:cNvPr>
          <p:cNvSpPr/>
          <p:nvPr/>
        </p:nvSpPr>
        <p:spPr>
          <a:xfrm>
            <a:off x="8029038" y="5983616"/>
            <a:ext cx="3210454" cy="556117"/>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da-DK" sz="1400" dirty="0">
                <a:latin typeface="Segoe UI" panose="020B0502040204020203" pitchFamily="34" charset="0"/>
                <a:cs typeface="Segoe UI" panose="020B0502040204020203" pitchFamily="34" charset="0"/>
              </a:rPr>
              <a:t>Find din kompetenceprofil </a:t>
            </a:r>
            <a:r>
              <a:rPr lang="da-DK" sz="1400" dirty="0" err="1">
                <a:latin typeface="Segoe UI" panose="020B0502040204020203" pitchFamily="34" charset="0"/>
                <a:cs typeface="Segoe UI" panose="020B0502040204020203" pitchFamily="34" charset="0"/>
              </a:rPr>
              <a:t>Intra</a:t>
            </a:r>
            <a:endParaRPr lang="da-DK" sz="1400" dirty="0">
              <a:latin typeface="Segoe UI" panose="020B0502040204020203" pitchFamily="34" charset="0"/>
              <a:cs typeface="Segoe UI" panose="020B0502040204020203" pitchFamily="34" charset="0"/>
            </a:endParaRPr>
          </a:p>
        </p:txBody>
      </p:sp>
      <p:sp>
        <p:nvSpPr>
          <p:cNvPr id="18" name="Grafik 11" descr="Markør med massiv udfyldning">
            <a:extLst>
              <a:ext uri="{FF2B5EF4-FFF2-40B4-BE49-F238E27FC236}">
                <a16:creationId xmlns:a16="http://schemas.microsoft.com/office/drawing/2014/main" id="{388EABDE-BF41-4D59-ABD5-7E2F5B6D5554}"/>
              </a:ext>
            </a:extLst>
          </p:cNvPr>
          <p:cNvSpPr/>
          <p:nvPr/>
        </p:nvSpPr>
        <p:spPr>
          <a:xfrm>
            <a:off x="10952236" y="6347270"/>
            <a:ext cx="287256" cy="287448"/>
          </a:xfrm>
          <a:custGeom>
            <a:avLst/>
            <a:gdLst>
              <a:gd name="connsiteX0" fmla="*/ 533045 w 533044"/>
              <a:gd name="connsiteY0" fmla="*/ 448628 h 533400"/>
              <a:gd name="connsiteX1" fmla="*/ 340640 w 533044"/>
              <a:gd name="connsiteY1" fmla="*/ 256318 h 533400"/>
              <a:gd name="connsiteX2" fmla="*/ 510185 w 533044"/>
              <a:gd name="connsiteY2" fmla="*/ 195263 h 533400"/>
              <a:gd name="connsiteX3" fmla="*/ 520531 w 533044"/>
              <a:gd name="connsiteY3" fmla="*/ 174082 h 533400"/>
              <a:gd name="connsiteX4" fmla="*/ 510185 w 533044"/>
              <a:gd name="connsiteY4" fmla="*/ 163735 h 533400"/>
              <a:gd name="connsiteX5" fmla="*/ 21648 w 533044"/>
              <a:gd name="connsiteY5" fmla="*/ 857 h 533400"/>
              <a:gd name="connsiteX6" fmla="*/ 16218 w 533044"/>
              <a:gd name="connsiteY6" fmla="*/ 0 h 533400"/>
              <a:gd name="connsiteX7" fmla="*/ 16218 w 533044"/>
              <a:gd name="connsiteY7" fmla="*/ 0 h 533400"/>
              <a:gd name="connsiteX8" fmla="*/ 4 w 533044"/>
              <a:gd name="connsiteY8" fmla="*/ 16925 h 533400"/>
              <a:gd name="connsiteX9" fmla="*/ 883 w 533044"/>
              <a:gd name="connsiteY9" fmla="*/ 21908 h 533400"/>
              <a:gd name="connsiteX10" fmla="*/ 163380 w 533044"/>
              <a:gd name="connsiteY10" fmla="*/ 510921 h 533400"/>
              <a:gd name="connsiteX11" fmla="*/ 184650 w 533044"/>
              <a:gd name="connsiteY11" fmla="*/ 521083 h 533400"/>
              <a:gd name="connsiteX12" fmla="*/ 194812 w 533044"/>
              <a:gd name="connsiteY12" fmla="*/ 510921 h 533400"/>
              <a:gd name="connsiteX13" fmla="*/ 255963 w 533044"/>
              <a:gd name="connsiteY13" fmla="*/ 341186 h 533400"/>
              <a:gd name="connsiteX14" fmla="*/ 448177 w 533044"/>
              <a:gd name="connsiteY14" fmla="*/ 533400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3044" h="533400">
                <a:moveTo>
                  <a:pt x="533045" y="448628"/>
                </a:moveTo>
                <a:lnTo>
                  <a:pt x="340640" y="256318"/>
                </a:lnTo>
                <a:lnTo>
                  <a:pt x="510185" y="195263"/>
                </a:lnTo>
                <a:cubicBezTo>
                  <a:pt x="518891" y="192271"/>
                  <a:pt x="523524" y="182788"/>
                  <a:pt x="520531" y="174082"/>
                </a:cubicBezTo>
                <a:cubicBezTo>
                  <a:pt x="518861" y="169222"/>
                  <a:pt x="515044" y="165405"/>
                  <a:pt x="510185" y="163735"/>
                </a:cubicBezTo>
                <a:lnTo>
                  <a:pt x="21648" y="857"/>
                </a:lnTo>
                <a:cubicBezTo>
                  <a:pt x="19896" y="280"/>
                  <a:pt x="18062" y="-9"/>
                  <a:pt x="16218" y="0"/>
                </a:cubicBezTo>
                <a:lnTo>
                  <a:pt x="16218" y="0"/>
                </a:lnTo>
                <a:cubicBezTo>
                  <a:pt x="7067" y="196"/>
                  <a:pt x="-192" y="7774"/>
                  <a:pt x="4" y="16925"/>
                </a:cubicBezTo>
                <a:cubicBezTo>
                  <a:pt x="40" y="18622"/>
                  <a:pt x="336" y="20302"/>
                  <a:pt x="883" y="21908"/>
                </a:cubicBezTo>
                <a:lnTo>
                  <a:pt x="163380" y="510921"/>
                </a:lnTo>
                <a:cubicBezTo>
                  <a:pt x="166447" y="519601"/>
                  <a:pt x="175970" y="524151"/>
                  <a:pt x="184650" y="521083"/>
                </a:cubicBezTo>
                <a:cubicBezTo>
                  <a:pt x="189399" y="519405"/>
                  <a:pt x="193134" y="515670"/>
                  <a:pt x="194812" y="510921"/>
                </a:cubicBezTo>
                <a:lnTo>
                  <a:pt x="255963" y="341186"/>
                </a:lnTo>
                <a:lnTo>
                  <a:pt x="448177" y="533400"/>
                </a:lnTo>
                <a:close/>
              </a:path>
            </a:pathLst>
          </a:custGeom>
          <a:solidFill>
            <a:schemeClr val="bg2"/>
          </a:solidFill>
          <a:ln w="9525" cap="flat">
            <a:solidFill>
              <a:schemeClr val="tx1"/>
            </a:solidFill>
            <a:prstDash val="solid"/>
            <a:miter/>
          </a:ln>
        </p:spPr>
        <p:txBody>
          <a:bodyPr rtlCol="0" anchor="ctr"/>
          <a:lstStyle/>
          <a:p>
            <a:endParaRPr lang="da-DK" dirty="0"/>
          </a:p>
        </p:txBody>
      </p:sp>
    </p:spTree>
    <p:extLst>
      <p:ext uri="{BB962C8B-B14F-4D97-AF65-F5344CB8AC3E}">
        <p14:creationId xmlns:p14="http://schemas.microsoft.com/office/powerpoint/2010/main" val="9862134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aphicFrame>
        <p:nvGraphicFramePr>
          <p:cNvPr id="17" name="think-cell data - do not delete" hidden="1">
            <a:extLst>
              <a:ext uri="{FF2B5EF4-FFF2-40B4-BE49-F238E27FC236}">
                <a16:creationId xmlns:a16="http://schemas.microsoft.com/office/drawing/2014/main" id="{25AA1107-0216-49B2-81EF-C577E7858B79}"/>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42" imgH="337" progId="TCLayout.ActiveDocument.1">
                  <p:embed/>
                </p:oleObj>
              </mc:Choice>
              <mc:Fallback>
                <p:oleObj name="think-cell Slide" r:id="rId3" imgW="342" imgH="337" progId="TCLayout.ActiveDocument.1">
                  <p:embed/>
                  <p:pic>
                    <p:nvPicPr>
                      <p:cNvPr id="17" name="think-cell data - do not delete" hidden="1">
                        <a:extLst>
                          <a:ext uri="{FF2B5EF4-FFF2-40B4-BE49-F238E27FC236}">
                            <a16:creationId xmlns:a16="http://schemas.microsoft.com/office/drawing/2014/main" id="{25AA1107-0216-49B2-81EF-C577E7858B7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Titel 4">
            <a:extLst>
              <a:ext uri="{FF2B5EF4-FFF2-40B4-BE49-F238E27FC236}">
                <a16:creationId xmlns:a16="http://schemas.microsoft.com/office/drawing/2014/main" id="{C5A3C532-0DBA-45EF-902E-A058A7DFC897}"/>
              </a:ext>
            </a:extLst>
          </p:cNvPr>
          <p:cNvSpPr>
            <a:spLocks noGrp="1"/>
          </p:cNvSpPr>
          <p:nvPr>
            <p:ph type="title"/>
          </p:nvPr>
        </p:nvSpPr>
        <p:spPr>
          <a:xfrm>
            <a:off x="571500" y="467828"/>
            <a:ext cx="10801350" cy="900000"/>
          </a:xfrm>
        </p:spPr>
        <p:txBody>
          <a:bodyPr/>
          <a:lstStyle/>
          <a:p>
            <a:r>
              <a:rPr lang="da-DK" dirty="0"/>
              <a:t>Aktiv udviklingsplan</a:t>
            </a:r>
          </a:p>
        </p:txBody>
      </p:sp>
      <p:sp>
        <p:nvSpPr>
          <p:cNvPr id="26" name="Pladsholder til sidefod 1">
            <a:extLst>
              <a:ext uri="{FF2B5EF4-FFF2-40B4-BE49-F238E27FC236}">
                <a16:creationId xmlns:a16="http://schemas.microsoft.com/office/drawing/2014/main" id="{BFF3DC15-BA16-4437-8F7C-A39DB047D98B}"/>
              </a:ext>
            </a:extLst>
          </p:cNvPr>
          <p:cNvSpPr txBox="1">
            <a:spLocks/>
          </p:cNvSpPr>
          <p:nvPr/>
        </p:nvSpPr>
        <p:spPr>
          <a:xfrm>
            <a:off x="7469952" y="488862"/>
            <a:ext cx="3902898" cy="397539"/>
          </a:xfrm>
          <a:prstGeom prst="rect">
            <a:avLst/>
          </a:prstGeom>
        </p:spPr>
        <p:txBody>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400" b="0" i="0" u="none" strike="noStrike" kern="1200" cap="none" spc="0" normalizeH="0" baseline="0" noProof="0" dirty="0">
                <a:ln>
                  <a:noFill/>
                </a:ln>
                <a:solidFill>
                  <a:srgbClr val="001D31"/>
                </a:solidFill>
                <a:effectLst/>
                <a:uLnTx/>
                <a:uFillTx/>
                <a:latin typeface="+mj-lt"/>
                <a:ea typeface="+mn-ea"/>
                <a:cs typeface="+mn-cs"/>
              </a:rPr>
              <a:t>Medarbejderens navn: </a:t>
            </a:r>
          </a:p>
        </p:txBody>
      </p:sp>
      <p:graphicFrame>
        <p:nvGraphicFramePr>
          <p:cNvPr id="27" name="Tabel 2">
            <a:extLst>
              <a:ext uri="{FF2B5EF4-FFF2-40B4-BE49-F238E27FC236}">
                <a16:creationId xmlns:a16="http://schemas.microsoft.com/office/drawing/2014/main" id="{BB399B29-A690-451E-BDB5-B304B168603B}"/>
              </a:ext>
            </a:extLst>
          </p:cNvPr>
          <p:cNvGraphicFramePr>
            <a:graphicFrameLocks noGrp="1"/>
          </p:cNvGraphicFramePr>
          <p:nvPr>
            <p:extLst>
              <p:ext uri="{D42A27DB-BD31-4B8C-83A1-F6EECF244321}">
                <p14:modId xmlns:p14="http://schemas.microsoft.com/office/powerpoint/2010/main" val="668343290"/>
              </p:ext>
            </p:extLst>
          </p:nvPr>
        </p:nvGraphicFramePr>
        <p:xfrm>
          <a:off x="571500" y="1569749"/>
          <a:ext cx="11049000" cy="5030811"/>
        </p:xfrm>
        <a:graphic>
          <a:graphicData uri="http://schemas.openxmlformats.org/drawingml/2006/table">
            <a:tbl>
              <a:tblPr firstRow="1" bandRow="1">
                <a:tableStyleId>{E8034E78-7F5D-4C2E-B375-FC64B27BC917}</a:tableStyleId>
              </a:tblPr>
              <a:tblGrid>
                <a:gridCol w="2209800">
                  <a:extLst>
                    <a:ext uri="{9D8B030D-6E8A-4147-A177-3AD203B41FA5}">
                      <a16:colId xmlns:a16="http://schemas.microsoft.com/office/drawing/2014/main" val="4098273730"/>
                    </a:ext>
                  </a:extLst>
                </a:gridCol>
                <a:gridCol w="2209800">
                  <a:extLst>
                    <a:ext uri="{9D8B030D-6E8A-4147-A177-3AD203B41FA5}">
                      <a16:colId xmlns:a16="http://schemas.microsoft.com/office/drawing/2014/main" val="933510913"/>
                    </a:ext>
                  </a:extLst>
                </a:gridCol>
                <a:gridCol w="2209800">
                  <a:extLst>
                    <a:ext uri="{9D8B030D-6E8A-4147-A177-3AD203B41FA5}">
                      <a16:colId xmlns:a16="http://schemas.microsoft.com/office/drawing/2014/main" val="2789146511"/>
                    </a:ext>
                  </a:extLst>
                </a:gridCol>
                <a:gridCol w="2209800">
                  <a:extLst>
                    <a:ext uri="{9D8B030D-6E8A-4147-A177-3AD203B41FA5}">
                      <a16:colId xmlns:a16="http://schemas.microsoft.com/office/drawing/2014/main" val="1569575104"/>
                    </a:ext>
                  </a:extLst>
                </a:gridCol>
                <a:gridCol w="2209800">
                  <a:extLst>
                    <a:ext uri="{9D8B030D-6E8A-4147-A177-3AD203B41FA5}">
                      <a16:colId xmlns:a16="http://schemas.microsoft.com/office/drawing/2014/main" val="1390329048"/>
                    </a:ext>
                  </a:extLst>
                </a:gridCol>
              </a:tblGrid>
              <a:tr h="435430">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400" b="1" dirty="0">
                          <a:solidFill>
                            <a:schemeClr val="bg2"/>
                          </a:solidFill>
                          <a:latin typeface="+mj-lt"/>
                        </a:rPr>
                        <a:t>Medarbejderens forventede bidrag til kontorets/centrets resultater, opgaver og kompetence:</a:t>
                      </a:r>
                    </a:p>
                  </a:txBody>
                  <a:tcPr>
                    <a:solidFill>
                      <a:schemeClr val="tx1"/>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1100" b="1" dirty="0">
                        <a:solidFill>
                          <a:schemeClr val="tx1"/>
                        </a:solidFill>
                        <a:sym typeface="Wingdings" panose="05000000000000000000" pitchFamily="2" charset="2"/>
                      </a:endParaRP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100" b="1" dirty="0">
                          <a:solidFill>
                            <a:schemeClr val="tx1"/>
                          </a:solidFill>
                        </a:rPr>
                        <a:t>Medarbejderens forventede bidrag til kontorets/centrets resultater, opgaver og kompetence: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1100" b="1" dirty="0">
                        <a:solidFill>
                          <a:schemeClr val="tx1"/>
                        </a:solidFill>
                      </a:endParaRP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1100" b="1" dirty="0">
                        <a:solidFill>
                          <a:schemeClr val="tx1"/>
                        </a:solidFill>
                      </a:endParaRP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1100" b="1" dirty="0">
                        <a:solidFill>
                          <a:schemeClr val="tx1"/>
                        </a:solidFill>
                      </a:endParaRPr>
                    </a:p>
                  </a:txBody>
                  <a:tcPr/>
                </a:tc>
                <a:extLst>
                  <a:ext uri="{0D108BD9-81ED-4DB2-BD59-A6C34878D82A}">
                    <a16:rowId xmlns:a16="http://schemas.microsoft.com/office/drawing/2014/main" val="3409276088"/>
                  </a:ext>
                </a:extLst>
              </a:tr>
              <a:tr h="7380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100" b="1" dirty="0">
                          <a:solidFill>
                            <a:schemeClr val="bg2"/>
                          </a:solidFill>
                          <a:latin typeface="+mj-lt"/>
                        </a:rPr>
                        <a:t>Mål</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100" b="1" baseline="0" dirty="0">
                          <a:solidFill>
                            <a:schemeClr val="bg2"/>
                          </a:solidFill>
                        </a:rPr>
                        <a:t>H</a:t>
                      </a:r>
                      <a:r>
                        <a:rPr lang="da-DK" sz="1100" b="1" dirty="0">
                          <a:solidFill>
                            <a:schemeClr val="bg2"/>
                          </a:solidFill>
                        </a:rPr>
                        <a:t>vad er målet for din udvikling i det kommende år?</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1100" b="1" dirty="0">
                        <a:solidFill>
                          <a:schemeClr val="bg2"/>
                        </a:solidFill>
                        <a:latin typeface="Segoe UI Black" panose="020B0A02040204020203" pitchFamily="34" charset="0"/>
                        <a:ea typeface="Segoe UI Black" panose="020B0A02040204020203" pitchFamily="34" charset="0"/>
                      </a:endParaRPr>
                    </a:p>
                  </a:txBody>
                  <a:tcPr>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100" b="1" dirty="0">
                          <a:solidFill>
                            <a:schemeClr val="bg2"/>
                          </a:solidFill>
                          <a:latin typeface="+mj-lt"/>
                        </a:rPr>
                        <a:t>Aktiviteter</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100" b="1" dirty="0">
                          <a:solidFill>
                            <a:schemeClr val="bg2"/>
                          </a:solidFill>
                          <a:sym typeface="Wingdings" panose="05000000000000000000" pitchFamily="2" charset="2"/>
                        </a:rPr>
                        <a:t>Hvilke aktiviteter skal vi sætte i værk for at indfri udviklingsbehovet?</a:t>
                      </a:r>
                      <a:endParaRPr lang="da-DK" sz="1100" b="1" dirty="0">
                        <a:solidFill>
                          <a:schemeClr val="bg2"/>
                        </a:solidFill>
                        <a:latin typeface="Segoe UI Black" panose="020B0A02040204020203" pitchFamily="34" charset="0"/>
                        <a:ea typeface="Segoe UI Black" panose="020B0A02040204020203" pitchFamily="34" charset="0"/>
                        <a:sym typeface="Wingdings" panose="05000000000000000000" pitchFamily="2" charset="2"/>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100" b="1" kern="1200" dirty="0">
                          <a:solidFill>
                            <a:schemeClr val="bg2"/>
                          </a:solidFill>
                          <a:latin typeface="+mj-lt"/>
                        </a:rPr>
                        <a:t>Effekt</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100" b="1" kern="1200" dirty="0">
                          <a:solidFill>
                            <a:schemeClr val="bg2"/>
                          </a:solidFill>
                        </a:rPr>
                        <a:t>Hvordan skal vi kunne se en effekt af aktiviteterne i praksis?</a:t>
                      </a:r>
                      <a:endParaRPr lang="da-DK" sz="1100" b="1" dirty="0">
                        <a:solidFill>
                          <a:schemeClr val="bg2"/>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1100" b="1" kern="1200" dirty="0">
                        <a:solidFill>
                          <a:schemeClr val="bg2"/>
                        </a:solidFill>
                        <a:latin typeface="Segoe UI Black" panose="020B0A02040204020203" pitchFamily="34" charset="0"/>
                        <a:ea typeface="Segoe UI Black" panose="020B0A02040204020203" pitchFamily="34" charset="0"/>
                        <a:cs typeface="+mn-cs"/>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100" b="1" kern="1200" dirty="0">
                          <a:solidFill>
                            <a:schemeClr val="bg2"/>
                          </a:solidFill>
                          <a:latin typeface="+mj-lt"/>
                        </a:rPr>
                        <a:t>Handling</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100" b="1" dirty="0">
                          <a:solidFill>
                            <a:schemeClr val="bg2"/>
                          </a:solidFill>
                        </a:rPr>
                        <a:t>Hvem gør hvad og hvornår?</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1100" b="1" dirty="0">
                        <a:solidFill>
                          <a:schemeClr val="bg2"/>
                        </a:solidFill>
                        <a:latin typeface="Segoe UI Black" panose="020B0A02040204020203" pitchFamily="34" charset="0"/>
                        <a:ea typeface="Segoe UI Black" panose="020B0A02040204020203" pitchFamily="34" charset="0"/>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100" b="1" dirty="0">
                          <a:solidFill>
                            <a:schemeClr val="bg2"/>
                          </a:solidFill>
                          <a:latin typeface="+mj-lt"/>
                        </a:rPr>
                        <a:t>Opfølgning</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100" b="1" dirty="0">
                          <a:solidFill>
                            <a:schemeClr val="bg2"/>
                          </a:solidFill>
                        </a:rPr>
                        <a:t>Hvordan og hvornår følger vi op på aktiviteterne?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1100" b="1" dirty="0">
                        <a:solidFill>
                          <a:schemeClr val="bg2"/>
                        </a:solidFill>
                        <a:latin typeface="Segoe UI Black" panose="020B0A02040204020203" pitchFamily="34" charset="0"/>
                        <a:ea typeface="Segoe UI Black" panose="020B0A02040204020203" pitchFamily="34" charset="0"/>
                      </a:endParaRPr>
                    </a:p>
                  </a:txBody>
                  <a:tcPr>
                    <a:lnL w="12700" cap="flat" cmpd="sng" algn="ctr">
                      <a:solidFill>
                        <a:schemeClr val="bg2"/>
                      </a:solidFill>
                      <a:prstDash val="solid"/>
                      <a:round/>
                      <a:headEnd type="none" w="med" len="med"/>
                      <a:tailEnd type="none" w="med" len="med"/>
                    </a:lnL>
                    <a:lnB w="12700" cap="flat" cmpd="sng" algn="ctr">
                      <a:solidFill>
                        <a:schemeClr val="bg2"/>
                      </a:solidFill>
                      <a:prstDash val="solid"/>
                      <a:round/>
                      <a:headEnd type="none" w="med" len="med"/>
                      <a:tailEnd type="none" w="med" len="med"/>
                    </a:lnB>
                    <a:solidFill>
                      <a:schemeClr val="tx1"/>
                    </a:solidFill>
                  </a:tcPr>
                </a:tc>
                <a:extLst>
                  <a:ext uri="{0D108BD9-81ED-4DB2-BD59-A6C34878D82A}">
                    <a16:rowId xmlns:a16="http://schemas.microsoft.com/office/drawing/2014/main" val="3492557796"/>
                  </a:ext>
                </a:extLst>
              </a:tr>
              <a:tr h="1978989">
                <a:tc>
                  <a:txBody>
                    <a:bodyPr/>
                    <a:lstStyle/>
                    <a:p>
                      <a:pPr marL="0" indent="0">
                        <a:buFont typeface="Arial" panose="020B0604020202020204" pitchFamily="34" charset="0"/>
                        <a:buNone/>
                      </a:pPr>
                      <a:r>
                        <a:rPr lang="da-DK" sz="1000" dirty="0">
                          <a:solidFill>
                            <a:schemeClr val="bg2">
                              <a:lumMod val="50000"/>
                            </a:schemeClr>
                          </a:solidFill>
                        </a:rPr>
                        <a:t>Fx Mit mål at komme endnu længere </a:t>
                      </a:r>
                      <a:r>
                        <a:rPr lang="da-DK" sz="1000" kern="1200" dirty="0">
                          <a:solidFill>
                            <a:schemeClr val="bg2">
                              <a:lumMod val="50000"/>
                            </a:schemeClr>
                          </a:solidFill>
                        </a:rPr>
                        <a:t>ned i det faglige område, herunder at få god forståelse for: </a:t>
                      </a:r>
                    </a:p>
                    <a:p>
                      <a:pPr marL="171450" indent="-171450">
                        <a:buFont typeface="Arial" panose="020B0604020202020204" pitchFamily="34" charset="0"/>
                        <a:buChar char="•"/>
                      </a:pPr>
                      <a:r>
                        <a:rPr lang="da-DK" sz="1000" kern="1200" dirty="0">
                          <a:solidFill>
                            <a:schemeClr val="bg2">
                              <a:lumMod val="50000"/>
                            </a:schemeClr>
                          </a:solidFill>
                        </a:rPr>
                        <a:t>Lovgivning, økonomi, historik, udfordringer, udvikling, tendenser, centrale nøgletal mv.</a:t>
                      </a:r>
                    </a:p>
                    <a:p>
                      <a:pPr marL="171450" indent="-171450">
                        <a:buFont typeface="Arial" panose="020B0604020202020204" pitchFamily="34" charset="0"/>
                        <a:buChar char="•"/>
                      </a:pPr>
                      <a:r>
                        <a:rPr lang="da-DK" sz="1000" kern="1200" dirty="0">
                          <a:solidFill>
                            <a:schemeClr val="bg2">
                              <a:lumMod val="50000"/>
                            </a:schemeClr>
                          </a:solidFill>
                        </a:rPr>
                        <a:t>Væsentlige aktører og interessenter på området</a:t>
                      </a:r>
                    </a:p>
                    <a:p>
                      <a:pPr marL="171450" indent="-171450">
                        <a:buFont typeface="Arial" panose="020B0604020202020204" pitchFamily="34" charset="0"/>
                        <a:buChar char="•"/>
                      </a:pPr>
                      <a:r>
                        <a:rPr lang="da-DK" sz="1000" kern="1200" dirty="0">
                          <a:solidFill>
                            <a:schemeClr val="bg2">
                              <a:lumMod val="50000"/>
                            </a:schemeClr>
                          </a:solidFill>
                        </a:rPr>
                        <a:t>Forståelse for hvordan lovarbejdet har betydning for de sundhedsprofessionelle på vores område</a:t>
                      </a:r>
                      <a:endParaRPr lang="da-DK" sz="1000" dirty="0">
                        <a:solidFill>
                          <a:schemeClr val="bg2">
                            <a:lumMod val="50000"/>
                          </a:schemeClr>
                        </a:solidFill>
                      </a:endParaRPr>
                    </a:p>
                  </a:txBody>
                  <a:tcPr>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3"/>
                    </a:solidFill>
                  </a:tcPr>
                </a:tc>
                <a:tc>
                  <a:txBody>
                    <a:bodyPr/>
                    <a:lstStyle/>
                    <a:p>
                      <a:pPr marL="0" indent="0">
                        <a:buFont typeface="Arial" panose="020B0604020202020204" pitchFamily="34" charset="0"/>
                        <a:buNone/>
                      </a:pPr>
                      <a:r>
                        <a:rPr lang="da-DK" sz="1000" dirty="0">
                          <a:solidFill>
                            <a:schemeClr val="bg2">
                              <a:lumMod val="50000"/>
                            </a:schemeClr>
                          </a:solidFill>
                        </a:rPr>
                        <a:t>Fx Ministerbetjening: Udarbejde mødemateriale til temamøder og løbende håndtering (styrepapir og håndakter).</a:t>
                      </a:r>
                    </a:p>
                    <a:p>
                      <a:pPr marL="0" indent="0">
                        <a:buFont typeface="Arial" panose="020B0604020202020204" pitchFamily="34" charset="0"/>
                        <a:buNone/>
                      </a:pPr>
                      <a:endParaRPr lang="da-DK" sz="1000" dirty="0">
                        <a:solidFill>
                          <a:schemeClr val="bg2">
                            <a:lumMod val="50000"/>
                          </a:schemeClr>
                        </a:solidFill>
                      </a:endParaRPr>
                    </a:p>
                    <a:p>
                      <a:pPr marL="0" indent="0">
                        <a:buFont typeface="Arial" panose="020B0604020202020204" pitchFamily="34" charset="0"/>
                        <a:buNone/>
                      </a:pPr>
                      <a:r>
                        <a:rPr lang="da-DK" sz="1000" dirty="0">
                          <a:solidFill>
                            <a:schemeClr val="bg2">
                              <a:lumMod val="50000"/>
                            </a:schemeClr>
                          </a:solidFill>
                        </a:rPr>
                        <a:t>Fx Sparring med mine kolleger på området omkring vores faglige felt.</a:t>
                      </a:r>
                    </a:p>
                    <a:p>
                      <a:pPr marL="0" indent="0">
                        <a:buFont typeface="Arial" panose="020B0604020202020204" pitchFamily="34" charset="0"/>
                        <a:buNone/>
                      </a:pPr>
                      <a:endParaRPr lang="da-DK" sz="1000" dirty="0">
                        <a:solidFill>
                          <a:schemeClr val="bg2">
                            <a:lumMod val="50000"/>
                          </a:schemeClr>
                        </a:solidFill>
                      </a:endParaRPr>
                    </a:p>
                    <a:p>
                      <a:pPr marL="0" indent="0">
                        <a:buFont typeface="Arial" panose="020B0604020202020204" pitchFamily="34" charset="0"/>
                        <a:buNone/>
                      </a:pPr>
                      <a:r>
                        <a:rPr lang="da-DK" sz="1000" dirty="0">
                          <a:solidFill>
                            <a:schemeClr val="bg2">
                              <a:lumMod val="50000"/>
                            </a:schemeClr>
                          </a:solidFill>
                        </a:rPr>
                        <a:t>Fx Et 2-dages praktikophold på et plejehjem.</a:t>
                      </a:r>
                    </a:p>
                    <a:p>
                      <a:pPr marL="171450" indent="-171450">
                        <a:buFont typeface="Arial" panose="020B0604020202020204" pitchFamily="34" charset="0"/>
                        <a:buChar char="•"/>
                      </a:pPr>
                      <a:endParaRPr lang="da-DK" sz="1000" dirty="0">
                        <a:solidFill>
                          <a:schemeClr val="bg2">
                            <a:lumMod val="50000"/>
                          </a:schemeClr>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3"/>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sz="1000" dirty="0">
                          <a:solidFill>
                            <a:schemeClr val="bg2">
                              <a:lumMod val="50000"/>
                            </a:schemeClr>
                          </a:solidFill>
                        </a:rPr>
                        <a:t>Fx Jeg bliver bedre til skriftligt – og mundtligt at bruge og formidle det, der er vigtigt på vores område - med et mere klart fagligt budskab.</a:t>
                      </a:r>
                    </a:p>
                    <a:p>
                      <a:pPr marL="0" indent="0">
                        <a:buFont typeface="Arial" panose="020B0604020202020204" pitchFamily="34" charset="0"/>
                        <a:buNone/>
                      </a:pPr>
                      <a:endParaRPr lang="da-DK" sz="1000" dirty="0">
                        <a:solidFill>
                          <a:schemeClr val="bg2">
                            <a:lumMod val="50000"/>
                          </a:schemeClr>
                        </a:solidFill>
                      </a:endParaRPr>
                    </a:p>
                    <a:p>
                      <a:pPr marL="0" indent="0">
                        <a:buFont typeface="Arial" panose="020B0604020202020204" pitchFamily="34" charset="0"/>
                        <a:buNone/>
                      </a:pPr>
                      <a:r>
                        <a:rPr lang="da-DK" sz="1000" dirty="0">
                          <a:solidFill>
                            <a:schemeClr val="bg2">
                              <a:lumMod val="50000"/>
                            </a:schemeClr>
                          </a:solidFill>
                        </a:rPr>
                        <a:t>Fx Jeg får erfaring med at række ud og få skabt en samarbejdsrelation.  </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3"/>
                    </a:solidFill>
                  </a:tcPr>
                </a:tc>
                <a:tc>
                  <a:txBody>
                    <a:bodyPr/>
                    <a:lstStyle/>
                    <a:p>
                      <a:pPr marL="0" indent="0">
                        <a:buFont typeface="Arial" panose="020B0604020202020204" pitchFamily="34" charset="0"/>
                        <a:buNone/>
                      </a:pPr>
                      <a:r>
                        <a:rPr lang="da-DK" sz="1000" dirty="0">
                          <a:solidFill>
                            <a:schemeClr val="bg2">
                              <a:lumMod val="50000"/>
                            </a:schemeClr>
                          </a:solidFill>
                        </a:rPr>
                        <a:t>Fx Jeg øver mig fortsat på  formidling gennem mit daglige arbejde.</a:t>
                      </a:r>
                    </a:p>
                    <a:p>
                      <a:pPr marL="0" indent="0">
                        <a:buFont typeface="Arial" panose="020B0604020202020204" pitchFamily="34" charset="0"/>
                        <a:buNone/>
                      </a:pPr>
                      <a:r>
                        <a:rPr lang="da-DK" sz="1000" dirty="0">
                          <a:solidFill>
                            <a:schemeClr val="bg2">
                              <a:lumMod val="50000"/>
                            </a:schemeClr>
                          </a:solidFill>
                        </a:rPr>
                        <a:t>  </a:t>
                      </a:r>
                    </a:p>
                    <a:p>
                      <a:pPr marL="0" indent="0">
                        <a:buFont typeface="Arial" panose="020B0604020202020204" pitchFamily="34" charset="0"/>
                        <a:buNone/>
                      </a:pPr>
                      <a:r>
                        <a:rPr lang="da-DK" sz="1000" dirty="0">
                          <a:solidFill>
                            <a:schemeClr val="bg2">
                              <a:lumMod val="50000"/>
                            </a:schemeClr>
                          </a:solidFill>
                        </a:rPr>
                        <a:t>Fx Min chef giver mig i 1:1 feedback på mit skriftlige arbejde og min forståelse for vores område.</a:t>
                      </a:r>
                    </a:p>
                    <a:p>
                      <a:pPr marL="0" indent="0">
                        <a:buFont typeface="Arial" panose="020B0604020202020204" pitchFamily="34" charset="0"/>
                        <a:buNone/>
                      </a:pPr>
                      <a:endParaRPr lang="da-DK" sz="1000" dirty="0">
                        <a:solidFill>
                          <a:schemeClr val="bg2">
                            <a:lumMod val="50000"/>
                          </a:schemeClr>
                        </a:solidFill>
                      </a:endParaRPr>
                    </a:p>
                    <a:p>
                      <a:pPr marL="0" indent="0">
                        <a:buFont typeface="Arial" panose="020B0604020202020204" pitchFamily="34" charset="0"/>
                        <a:buNone/>
                      </a:pPr>
                      <a:r>
                        <a:rPr lang="da-DK" sz="1000" dirty="0">
                          <a:solidFill>
                            <a:schemeClr val="bg2">
                              <a:lumMod val="50000"/>
                            </a:schemeClr>
                          </a:solidFill>
                        </a:rPr>
                        <a:t>Fx Jeg indgår en endelig aftale med et plejehjem.</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3"/>
                    </a:solidFill>
                  </a:tcPr>
                </a:tc>
                <a:tc>
                  <a:txBody>
                    <a:bodyPr/>
                    <a:lstStyle/>
                    <a:p>
                      <a:pPr marL="0" indent="0">
                        <a:buFont typeface="Arial" panose="020B0604020202020204" pitchFamily="34" charset="0"/>
                        <a:buNone/>
                      </a:pPr>
                      <a:r>
                        <a:rPr lang="da-DK" sz="1000" dirty="0">
                          <a:solidFill>
                            <a:schemeClr val="bg2">
                              <a:lumMod val="50000"/>
                            </a:schemeClr>
                          </a:solidFill>
                        </a:rPr>
                        <a:t>Fx Min chef og jeg følger løbende op på, at jeg fortsat får nye vinkler på vores faglighed.</a:t>
                      </a:r>
                    </a:p>
                    <a:p>
                      <a:pPr marL="0" indent="0">
                        <a:buFont typeface="Arial" panose="020B0604020202020204" pitchFamily="34" charset="0"/>
                        <a:buNone/>
                      </a:pPr>
                      <a:endParaRPr lang="da-DK" sz="1000" dirty="0">
                        <a:solidFill>
                          <a:schemeClr val="bg2">
                            <a:lumMod val="50000"/>
                          </a:schemeClr>
                        </a:solidFill>
                      </a:endParaRPr>
                    </a:p>
                    <a:p>
                      <a:pPr marL="0" indent="0">
                        <a:buFont typeface="Arial" panose="020B0604020202020204" pitchFamily="34" charset="0"/>
                        <a:buNone/>
                      </a:pPr>
                      <a:r>
                        <a:rPr lang="da-DK" sz="1000" dirty="0">
                          <a:solidFill>
                            <a:schemeClr val="bg2">
                              <a:lumMod val="50000"/>
                            </a:schemeClr>
                          </a:solidFill>
                        </a:rPr>
                        <a:t>Fx Efter endt praktikophold har jeg et møde med min chef, hvor vi taler om, hvordan jeg konkret bruger min erfaring og oplevelser i mit arbejde. </a:t>
                      </a:r>
                    </a:p>
                    <a:p>
                      <a:pPr marL="0" indent="0">
                        <a:buFont typeface="Arial" panose="020B0604020202020204" pitchFamily="34" charset="0"/>
                        <a:buNone/>
                      </a:pPr>
                      <a:endParaRPr lang="da-DK" sz="1000" dirty="0">
                        <a:solidFill>
                          <a:schemeClr val="bg2">
                            <a:lumMod val="50000"/>
                          </a:schemeClr>
                        </a:solidFill>
                      </a:endParaRPr>
                    </a:p>
                    <a:p>
                      <a:pPr marL="0" indent="0">
                        <a:buFont typeface="Arial" panose="020B0604020202020204" pitchFamily="34" charset="0"/>
                        <a:buNone/>
                      </a:pPr>
                      <a:r>
                        <a:rPr lang="da-DK" sz="1000" dirty="0">
                          <a:solidFill>
                            <a:schemeClr val="bg2">
                              <a:lumMod val="50000"/>
                            </a:schemeClr>
                          </a:solidFill>
                        </a:rPr>
                        <a:t>Fx Vi aftaler, at jeg på et kommende kontormøde deler mine erfaringer med mine kolleger.</a:t>
                      </a:r>
                    </a:p>
                  </a:txBody>
                  <a:tcPr>
                    <a:lnL w="12700" cap="flat" cmpd="sng" algn="ctr">
                      <a:solidFill>
                        <a:schemeClr val="bg2"/>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3"/>
                    </a:solidFill>
                  </a:tcPr>
                </a:tc>
                <a:extLst>
                  <a:ext uri="{0D108BD9-81ED-4DB2-BD59-A6C34878D82A}">
                    <a16:rowId xmlns:a16="http://schemas.microsoft.com/office/drawing/2014/main" val="1130544641"/>
                  </a:ext>
                </a:extLst>
              </a:tr>
              <a:tr h="1854392">
                <a:tc>
                  <a:txBody>
                    <a:bodyPr/>
                    <a:lstStyle/>
                    <a:p>
                      <a:pPr marL="171450" indent="-171450">
                        <a:buFont typeface="Arial" panose="020B0604020202020204" pitchFamily="34" charset="0"/>
                        <a:buChar char="•"/>
                      </a:pPr>
                      <a:endParaRPr lang="da-DK" sz="1000" dirty="0">
                        <a:solidFill>
                          <a:schemeClr val="tx2">
                            <a:lumMod val="65000"/>
                            <a:lumOff val="35000"/>
                          </a:schemeClr>
                        </a:solidFill>
                      </a:endParaRPr>
                    </a:p>
                    <a:p>
                      <a:pPr marL="171450" indent="-171450">
                        <a:buFont typeface="Arial" panose="020B0604020202020204" pitchFamily="34" charset="0"/>
                        <a:buChar char="•"/>
                      </a:pPr>
                      <a:endParaRPr lang="da-DK" sz="1000" dirty="0">
                        <a:solidFill>
                          <a:schemeClr val="tx2">
                            <a:lumMod val="65000"/>
                            <a:lumOff val="35000"/>
                          </a:schemeClr>
                        </a:solidFill>
                      </a:endParaRPr>
                    </a:p>
                    <a:p>
                      <a:pPr marL="171450" indent="-171450">
                        <a:buFont typeface="Arial" panose="020B0604020202020204" pitchFamily="34" charset="0"/>
                        <a:buChar char="•"/>
                      </a:pPr>
                      <a:endParaRPr lang="da-DK" sz="1000" dirty="0">
                        <a:solidFill>
                          <a:schemeClr val="tx2">
                            <a:lumMod val="65000"/>
                            <a:lumOff val="35000"/>
                          </a:schemeClr>
                        </a:solidFill>
                      </a:endParaRPr>
                    </a:p>
                    <a:p>
                      <a:pPr marL="171450" indent="-171450">
                        <a:buFont typeface="Arial" panose="020B0604020202020204" pitchFamily="34" charset="0"/>
                        <a:buChar char="•"/>
                      </a:pPr>
                      <a:endParaRPr lang="da-DK" sz="1000" dirty="0">
                        <a:solidFill>
                          <a:schemeClr val="tx2">
                            <a:lumMod val="65000"/>
                            <a:lumOff val="35000"/>
                          </a:schemeClr>
                        </a:solidFill>
                      </a:endParaRPr>
                    </a:p>
                    <a:p>
                      <a:pPr marL="171450" indent="-171450">
                        <a:buFont typeface="Arial" panose="020B0604020202020204" pitchFamily="34" charset="0"/>
                        <a:buChar char="•"/>
                      </a:pPr>
                      <a:endParaRPr lang="da-DK" sz="1000" dirty="0">
                        <a:solidFill>
                          <a:schemeClr val="tx2">
                            <a:lumMod val="65000"/>
                            <a:lumOff val="35000"/>
                          </a:schemeClr>
                        </a:solidFill>
                      </a:endParaRPr>
                    </a:p>
                    <a:p>
                      <a:pPr marL="171450" indent="-171450">
                        <a:buFont typeface="Arial" panose="020B0604020202020204" pitchFamily="34" charset="0"/>
                        <a:buChar char="•"/>
                      </a:pPr>
                      <a:endParaRPr lang="da-DK" sz="1000" dirty="0">
                        <a:solidFill>
                          <a:schemeClr val="tx2">
                            <a:lumMod val="65000"/>
                            <a:lumOff val="35000"/>
                          </a:schemeClr>
                        </a:solidFill>
                      </a:endParaRPr>
                    </a:p>
                    <a:p>
                      <a:pPr marL="171450" indent="-171450">
                        <a:buFont typeface="Arial" panose="020B0604020202020204" pitchFamily="34" charset="0"/>
                        <a:buChar char="•"/>
                      </a:pPr>
                      <a:endParaRPr lang="da-DK" sz="1000" dirty="0">
                        <a:solidFill>
                          <a:schemeClr val="tx2">
                            <a:lumMod val="65000"/>
                            <a:lumOff val="35000"/>
                          </a:schemeClr>
                        </a:solidFill>
                      </a:endParaRPr>
                    </a:p>
                    <a:p>
                      <a:pPr marL="171450" indent="-171450">
                        <a:buFont typeface="Arial" panose="020B0604020202020204" pitchFamily="34" charset="0"/>
                        <a:buChar char="•"/>
                      </a:pPr>
                      <a:endParaRPr lang="da-DK" sz="1000" dirty="0">
                        <a:solidFill>
                          <a:schemeClr val="tx2">
                            <a:lumMod val="65000"/>
                            <a:lumOff val="35000"/>
                          </a:schemeClr>
                        </a:solidFill>
                      </a:endParaRPr>
                    </a:p>
                    <a:p>
                      <a:pPr marL="171450" indent="-171450">
                        <a:buFont typeface="Arial" panose="020B0604020202020204" pitchFamily="34" charset="0"/>
                        <a:buChar char="•"/>
                      </a:pPr>
                      <a:endParaRPr lang="da-DK" sz="1000" dirty="0">
                        <a:solidFill>
                          <a:schemeClr val="tx2">
                            <a:lumMod val="65000"/>
                            <a:lumOff val="35000"/>
                          </a:schemeClr>
                        </a:solidFill>
                      </a:endParaRPr>
                    </a:p>
                    <a:p>
                      <a:pPr marL="171450" indent="-171450">
                        <a:buFont typeface="Arial" panose="020B0604020202020204" pitchFamily="34" charset="0"/>
                        <a:buChar char="•"/>
                      </a:pPr>
                      <a:endParaRPr lang="da-DK" sz="1000" dirty="0">
                        <a:solidFill>
                          <a:schemeClr val="tx2">
                            <a:lumMod val="65000"/>
                            <a:lumOff val="35000"/>
                          </a:schemeClr>
                        </a:solidFill>
                      </a:endParaRPr>
                    </a:p>
                    <a:p>
                      <a:pPr marL="171450" indent="-171450">
                        <a:buFont typeface="Arial" panose="020B0604020202020204" pitchFamily="34" charset="0"/>
                        <a:buChar char="•"/>
                      </a:pPr>
                      <a:endParaRPr lang="da-DK" sz="1000" dirty="0">
                        <a:solidFill>
                          <a:schemeClr val="tx2">
                            <a:lumMod val="65000"/>
                            <a:lumOff val="35000"/>
                          </a:schemeClr>
                        </a:solidFill>
                      </a:endParaRPr>
                    </a:p>
                  </a:txBody>
                  <a:tcPr>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solidFill>
                      <a:schemeClr val="accent3"/>
                    </a:solidFill>
                  </a:tcPr>
                </a:tc>
                <a:tc>
                  <a:txBody>
                    <a:bodyPr/>
                    <a:lstStyle/>
                    <a:p>
                      <a:pPr marL="0" indent="0">
                        <a:buFont typeface="Arial" panose="020B0604020202020204" pitchFamily="34" charset="0"/>
                        <a:buNone/>
                      </a:pPr>
                      <a:endParaRPr lang="da-DK" sz="1000" dirty="0">
                        <a:solidFill>
                          <a:schemeClr val="tx2">
                            <a:lumMod val="65000"/>
                            <a:lumOff val="35000"/>
                          </a:schemeClr>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solidFill>
                      <a:schemeClr val="accent3"/>
                    </a:solidFill>
                  </a:tcPr>
                </a:tc>
                <a:tc>
                  <a:txBody>
                    <a:bodyPr/>
                    <a:lstStyle/>
                    <a:p>
                      <a:pPr marL="171450" indent="-171450">
                        <a:buFont typeface="Arial" panose="020B0604020202020204" pitchFamily="34" charset="0"/>
                        <a:buChar char="•"/>
                      </a:pPr>
                      <a:endParaRPr lang="da-DK" sz="1000" dirty="0">
                        <a:solidFill>
                          <a:schemeClr val="tx2">
                            <a:lumMod val="65000"/>
                            <a:lumOff val="35000"/>
                          </a:schemeClr>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solidFill>
                      <a:schemeClr val="accent3"/>
                    </a:solidFill>
                  </a:tcPr>
                </a:tc>
                <a:tc>
                  <a:txBody>
                    <a:bodyPr/>
                    <a:lstStyle/>
                    <a:p>
                      <a:pPr marL="171450" indent="-171450">
                        <a:buFont typeface="Arial" panose="020B0604020202020204" pitchFamily="34" charset="0"/>
                        <a:buChar char="•"/>
                      </a:pPr>
                      <a:endParaRPr lang="da-DK" sz="1000" dirty="0">
                        <a:solidFill>
                          <a:schemeClr val="tx2">
                            <a:lumMod val="65000"/>
                            <a:lumOff val="35000"/>
                          </a:schemeClr>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solidFill>
                      <a:schemeClr val="accent3"/>
                    </a:solidFill>
                  </a:tcPr>
                </a:tc>
                <a:tc>
                  <a:txBody>
                    <a:bodyPr/>
                    <a:lstStyle/>
                    <a:p>
                      <a:pPr marL="171450" indent="-171450">
                        <a:buFont typeface="Arial" panose="020B0604020202020204" pitchFamily="34" charset="0"/>
                        <a:buChar char="•"/>
                      </a:pPr>
                      <a:endParaRPr lang="da-DK" sz="1000" dirty="0">
                        <a:solidFill>
                          <a:schemeClr val="tx2">
                            <a:lumMod val="65000"/>
                            <a:lumOff val="35000"/>
                          </a:schemeClr>
                        </a:solidFill>
                      </a:endParaRPr>
                    </a:p>
                  </a:txBody>
                  <a:tcPr>
                    <a:lnL w="12700" cap="flat" cmpd="sng" algn="ctr">
                      <a:solidFill>
                        <a:schemeClr val="bg2"/>
                      </a:solidFill>
                      <a:prstDash val="solid"/>
                      <a:round/>
                      <a:headEnd type="none" w="med" len="med"/>
                      <a:tailEnd type="none" w="med" len="med"/>
                    </a:lnL>
                    <a:lnT w="12700" cap="flat" cmpd="sng" algn="ctr">
                      <a:solidFill>
                        <a:schemeClr val="bg2"/>
                      </a:solidFill>
                      <a:prstDash val="solid"/>
                      <a:round/>
                      <a:headEnd type="none" w="med" len="med"/>
                      <a:tailEnd type="none" w="med" len="med"/>
                    </a:lnT>
                    <a:solidFill>
                      <a:schemeClr val="accent3"/>
                    </a:solidFill>
                  </a:tcPr>
                </a:tc>
                <a:extLst>
                  <a:ext uri="{0D108BD9-81ED-4DB2-BD59-A6C34878D82A}">
                    <a16:rowId xmlns:a16="http://schemas.microsoft.com/office/drawing/2014/main" val="3861803588"/>
                  </a:ext>
                </a:extLst>
              </a:tr>
            </a:tbl>
          </a:graphicData>
        </a:graphic>
      </p:graphicFrame>
      <p:sp>
        <p:nvSpPr>
          <p:cNvPr id="28" name="Pladsholder til sidefod 1">
            <a:extLst>
              <a:ext uri="{FF2B5EF4-FFF2-40B4-BE49-F238E27FC236}">
                <a16:creationId xmlns:a16="http://schemas.microsoft.com/office/drawing/2014/main" id="{196210F5-72AE-49B1-9E20-6506A0ABD3C7}"/>
              </a:ext>
            </a:extLst>
          </p:cNvPr>
          <p:cNvSpPr txBox="1">
            <a:spLocks/>
          </p:cNvSpPr>
          <p:nvPr/>
        </p:nvSpPr>
        <p:spPr>
          <a:xfrm>
            <a:off x="571500" y="1029018"/>
            <a:ext cx="11049000" cy="398114"/>
          </a:xfrm>
          <a:prstGeom prst="rect">
            <a:avLst/>
          </a:prstGeom>
        </p:spPr>
        <p:txBody>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kumimoji="0" lang="da-DK" sz="1100" b="0" i="0" u="none" strike="noStrike" kern="1200" cap="none" spc="0" normalizeH="0" baseline="0" noProof="0" dirty="0">
                <a:ln>
                  <a:noFill/>
                </a:ln>
                <a:solidFill>
                  <a:srgbClr val="001D31"/>
                </a:solidFill>
                <a:effectLst/>
                <a:uLnTx/>
                <a:uFillTx/>
                <a:latin typeface="Segoe UI Semilight"/>
                <a:ea typeface="+mn-ea"/>
                <a:cs typeface="+mn-cs"/>
              </a:rPr>
              <a:t>Efter MUS sender</a:t>
            </a:r>
            <a:r>
              <a:rPr kumimoji="0" lang="da-DK" sz="1100" b="0" i="0" u="none" strike="noStrike" kern="1200" cap="none" spc="0" normalizeH="0" baseline="0" noProof="0" dirty="0">
                <a:ln>
                  <a:noFill/>
                </a:ln>
                <a:effectLst/>
                <a:uLnTx/>
                <a:uFillTx/>
                <a:latin typeface="Segoe UI Semilight"/>
                <a:ea typeface="+mn-ea"/>
                <a:cs typeface="+mn-cs"/>
              </a:rPr>
              <a:t> du den færdigudfyldte udviklingsplan digitalt til din chef. Du opdaterer udviklingsplanen i takt med, at du og din chef løbende følger op på udviklingsaktiviteter, effekt og handling. </a:t>
            </a:r>
            <a:r>
              <a:rPr lang="da-DK" sz="1100" dirty="0">
                <a:cs typeface="Times New Roman" panose="02020603050405020304" pitchFamily="18" charset="0"/>
              </a:rPr>
              <a:t>Sørg for at I begge har den nyeste udgave. </a:t>
            </a:r>
            <a:r>
              <a:rPr kumimoji="0" lang="da-DK" sz="1100" b="0" i="0" u="none" strike="noStrike" kern="1200" cap="none" spc="0" normalizeH="0" baseline="0" noProof="0" dirty="0">
                <a:ln>
                  <a:noFill/>
                </a:ln>
                <a:effectLst/>
                <a:uLnTx/>
                <a:uFillTx/>
                <a:latin typeface="Segoe UI Semilight"/>
                <a:ea typeface="+mn-ea"/>
                <a:cs typeface="+mn-cs"/>
              </a:rPr>
              <a:t>Din chef giver dig løbende feedback på indsatsen, og I afstemmer løbende forventninger til din indsats.</a:t>
            </a:r>
          </a:p>
        </p:txBody>
      </p:sp>
      <p:sp>
        <p:nvSpPr>
          <p:cNvPr id="2" name="Rektangel 1">
            <a:extLst>
              <a:ext uri="{FF2B5EF4-FFF2-40B4-BE49-F238E27FC236}">
                <a16:creationId xmlns:a16="http://schemas.microsoft.com/office/drawing/2014/main" id="{1E2259C8-980D-4D4F-AF26-898866477122}"/>
              </a:ext>
            </a:extLst>
          </p:cNvPr>
          <p:cNvSpPr/>
          <p:nvPr/>
        </p:nvSpPr>
        <p:spPr>
          <a:xfrm>
            <a:off x="9606862" y="488862"/>
            <a:ext cx="2013638" cy="280921"/>
          </a:xfrm>
          <a:prstGeom prst="rect">
            <a:avLst/>
          </a:prstGeom>
          <a:ln>
            <a:solidFill>
              <a:schemeClr val="accent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a-DK"/>
          </a:p>
        </p:txBody>
      </p:sp>
      <p:sp>
        <p:nvSpPr>
          <p:cNvPr id="8" name="Pladsholder til slidenummer 3">
            <a:extLst>
              <a:ext uri="{FF2B5EF4-FFF2-40B4-BE49-F238E27FC236}">
                <a16:creationId xmlns:a16="http://schemas.microsoft.com/office/drawing/2014/main" id="{F8F5C0B2-36A7-4006-AC95-D5E52B989125}"/>
              </a:ext>
            </a:extLst>
          </p:cNvPr>
          <p:cNvSpPr>
            <a:spLocks noGrp="1"/>
          </p:cNvSpPr>
          <p:nvPr>
            <p:ph type="sldNum" sz="quarter" idx="4"/>
          </p:nvPr>
        </p:nvSpPr>
        <p:spPr>
          <a:xfrm>
            <a:off x="11472000" y="6525473"/>
            <a:ext cx="471208" cy="147087"/>
          </a:xfrm>
        </p:spPr>
        <p:txBody>
          <a:bodyPr/>
          <a:lstStyle/>
          <a:p>
            <a:fld id="{F8D14BDA-C419-F344-9039-0BCDE95FAB14}" type="slidenum">
              <a:rPr lang="da-DK" smtClean="0"/>
              <a:pPr/>
              <a:t>6</a:t>
            </a:fld>
            <a:endParaRPr lang="da-DK" dirty="0"/>
          </a:p>
        </p:txBody>
      </p:sp>
    </p:spTree>
    <p:extLst>
      <p:ext uri="{BB962C8B-B14F-4D97-AF65-F5344CB8AC3E}">
        <p14:creationId xmlns:p14="http://schemas.microsoft.com/office/powerpoint/2010/main" val="28161067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3">
            <a:alpha val="98000"/>
          </a:schemeClr>
        </a:solidFill>
        <a:effectLst/>
      </p:bgPr>
    </p:bg>
    <p:spTree>
      <p:nvGrpSpPr>
        <p:cNvPr id="1" name=""/>
        <p:cNvGrpSpPr/>
        <p:nvPr/>
      </p:nvGrpSpPr>
      <p:grpSpPr>
        <a:xfrm>
          <a:off x="0" y="0"/>
          <a:ext cx="0" cy="0"/>
          <a:chOff x="0" y="0"/>
          <a:chExt cx="0" cy="0"/>
        </a:xfrm>
      </p:grpSpPr>
      <p:graphicFrame>
        <p:nvGraphicFramePr>
          <p:cNvPr id="17" name="think-cell data - do not delete" hidden="1">
            <a:extLst>
              <a:ext uri="{FF2B5EF4-FFF2-40B4-BE49-F238E27FC236}">
                <a16:creationId xmlns:a16="http://schemas.microsoft.com/office/drawing/2014/main" id="{25AA1107-0216-49B2-81EF-C577E7858B79}"/>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42" imgH="337" progId="TCLayout.ActiveDocument.1">
                  <p:embed/>
                </p:oleObj>
              </mc:Choice>
              <mc:Fallback>
                <p:oleObj name="think-cell Slide" r:id="rId3" imgW="342" imgH="337" progId="TCLayout.ActiveDocument.1">
                  <p:embed/>
                  <p:pic>
                    <p:nvPicPr>
                      <p:cNvPr id="17" name="think-cell data - do not delete" hidden="1">
                        <a:extLst>
                          <a:ext uri="{FF2B5EF4-FFF2-40B4-BE49-F238E27FC236}">
                            <a16:creationId xmlns:a16="http://schemas.microsoft.com/office/drawing/2014/main" id="{25AA1107-0216-49B2-81EF-C577E7858B7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5" name="Titel 14">
            <a:extLst>
              <a:ext uri="{FF2B5EF4-FFF2-40B4-BE49-F238E27FC236}">
                <a16:creationId xmlns:a16="http://schemas.microsoft.com/office/drawing/2014/main" id="{9A6FFB6C-3E66-4A43-80AB-0E664FAD4F0A}"/>
              </a:ext>
            </a:extLst>
          </p:cNvPr>
          <p:cNvSpPr>
            <a:spLocks noGrp="1"/>
          </p:cNvSpPr>
          <p:nvPr>
            <p:ph type="title"/>
          </p:nvPr>
        </p:nvSpPr>
        <p:spPr>
          <a:xfrm>
            <a:off x="695325" y="497640"/>
            <a:ext cx="10801350" cy="511202"/>
          </a:xfrm>
        </p:spPr>
        <p:txBody>
          <a:bodyPr vert="horz" rIns="0"/>
          <a:lstStyle/>
          <a:p>
            <a:pPr algn="ctr"/>
            <a:r>
              <a:rPr lang="da-DK" dirty="0"/>
              <a:t>Udviklingsveje</a:t>
            </a:r>
          </a:p>
        </p:txBody>
      </p:sp>
      <p:sp>
        <p:nvSpPr>
          <p:cNvPr id="27" name="Ellipse 26">
            <a:extLst>
              <a:ext uri="{FF2B5EF4-FFF2-40B4-BE49-F238E27FC236}">
                <a16:creationId xmlns:a16="http://schemas.microsoft.com/office/drawing/2014/main" id="{47CFF469-EEF3-4328-9C92-15783AB42BA4}"/>
              </a:ext>
            </a:extLst>
          </p:cNvPr>
          <p:cNvSpPr/>
          <p:nvPr/>
        </p:nvSpPr>
        <p:spPr>
          <a:xfrm rot="18900000">
            <a:off x="5752355" y="1358018"/>
            <a:ext cx="3303059" cy="3303059"/>
          </a:xfrm>
          <a:prstGeom prst="ellipse">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FFFFFF"/>
              </a:solidFill>
              <a:effectLst/>
              <a:uLnTx/>
              <a:uFillTx/>
              <a:latin typeface="Segoe UI Semilight"/>
              <a:ea typeface="+mn-ea"/>
              <a:cs typeface="+mn-cs"/>
            </a:endParaRPr>
          </a:p>
        </p:txBody>
      </p:sp>
      <p:sp>
        <p:nvSpPr>
          <p:cNvPr id="32" name="Ellipse 31">
            <a:extLst>
              <a:ext uri="{FF2B5EF4-FFF2-40B4-BE49-F238E27FC236}">
                <a16:creationId xmlns:a16="http://schemas.microsoft.com/office/drawing/2014/main" id="{73D07443-C00B-4CF2-8089-27D09BF445C0}"/>
              </a:ext>
            </a:extLst>
          </p:cNvPr>
          <p:cNvSpPr/>
          <p:nvPr/>
        </p:nvSpPr>
        <p:spPr>
          <a:xfrm rot="18900000">
            <a:off x="3207434" y="1358017"/>
            <a:ext cx="3303059" cy="3303059"/>
          </a:xfrm>
          <a:prstGeom prst="ellipse">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FFFFFF"/>
              </a:solidFill>
              <a:effectLst/>
              <a:uLnTx/>
              <a:uFillTx/>
              <a:latin typeface="Segoe UI Semilight"/>
              <a:ea typeface="+mn-ea"/>
              <a:cs typeface="+mn-cs"/>
            </a:endParaRPr>
          </a:p>
        </p:txBody>
      </p:sp>
      <p:sp>
        <p:nvSpPr>
          <p:cNvPr id="34" name="Ellipse 33">
            <a:extLst>
              <a:ext uri="{FF2B5EF4-FFF2-40B4-BE49-F238E27FC236}">
                <a16:creationId xmlns:a16="http://schemas.microsoft.com/office/drawing/2014/main" id="{B68746B0-AC16-413F-B95D-F9E9327D4212}"/>
              </a:ext>
            </a:extLst>
          </p:cNvPr>
          <p:cNvSpPr/>
          <p:nvPr/>
        </p:nvSpPr>
        <p:spPr>
          <a:xfrm rot="18900000">
            <a:off x="4444471" y="3448713"/>
            <a:ext cx="3303059" cy="3303059"/>
          </a:xfrm>
          <a:prstGeom prst="ellipse">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FFFFFF"/>
              </a:solidFill>
              <a:effectLst/>
              <a:uLnTx/>
              <a:uFillTx/>
              <a:latin typeface="Segoe UI Semilight"/>
              <a:ea typeface="+mn-ea"/>
              <a:cs typeface="+mn-cs"/>
            </a:endParaRPr>
          </a:p>
        </p:txBody>
      </p:sp>
      <p:sp>
        <p:nvSpPr>
          <p:cNvPr id="4" name="Tekstfelt 3">
            <a:extLst>
              <a:ext uri="{FF2B5EF4-FFF2-40B4-BE49-F238E27FC236}">
                <a16:creationId xmlns:a16="http://schemas.microsoft.com/office/drawing/2014/main" id="{5C34E21C-6E18-4D94-B956-BFC487A34742}"/>
              </a:ext>
            </a:extLst>
          </p:cNvPr>
          <p:cNvSpPr txBox="1"/>
          <p:nvPr/>
        </p:nvSpPr>
        <p:spPr>
          <a:xfrm>
            <a:off x="904631" y="984323"/>
            <a:ext cx="10801349"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400" b="0" i="0" u="none" strike="noStrike" kern="1200" cap="none" spc="0" normalizeH="0" baseline="0" noProof="0" dirty="0">
                <a:ln>
                  <a:noFill/>
                </a:ln>
                <a:solidFill>
                  <a:srgbClr val="001D31"/>
                </a:solidFill>
                <a:effectLst/>
                <a:uLnTx/>
                <a:uFillTx/>
                <a:latin typeface="Segoe UI Semilight"/>
                <a:ea typeface="+mn-ea"/>
                <a:cs typeface="+mn-cs"/>
              </a:rPr>
              <a:t>Få inspiration til retning på og indhold i din videre udviklingsvej fra én eller en kombination af flere af udviklingsvejene</a:t>
            </a:r>
          </a:p>
        </p:txBody>
      </p:sp>
      <p:grpSp>
        <p:nvGrpSpPr>
          <p:cNvPr id="25" name="Gruppe 24">
            <a:extLst>
              <a:ext uri="{FF2B5EF4-FFF2-40B4-BE49-F238E27FC236}">
                <a16:creationId xmlns:a16="http://schemas.microsoft.com/office/drawing/2014/main" id="{F7A53371-A661-42FB-8288-D2DC23E6B557}"/>
              </a:ext>
            </a:extLst>
          </p:cNvPr>
          <p:cNvGrpSpPr/>
          <p:nvPr/>
        </p:nvGrpSpPr>
        <p:grpSpPr>
          <a:xfrm>
            <a:off x="6601112" y="1541937"/>
            <a:ext cx="2520000" cy="4718210"/>
            <a:chOff x="3341019" y="1715470"/>
            <a:chExt cx="2520000" cy="4718210"/>
          </a:xfrm>
        </p:grpSpPr>
        <p:sp>
          <p:nvSpPr>
            <p:cNvPr id="31" name="Pladsholder til tekst 2">
              <a:extLst>
                <a:ext uri="{FF2B5EF4-FFF2-40B4-BE49-F238E27FC236}">
                  <a16:creationId xmlns:a16="http://schemas.microsoft.com/office/drawing/2014/main" id="{D5E45865-314B-4D99-9DC3-FA75905A1000}"/>
                </a:ext>
              </a:extLst>
            </p:cNvPr>
            <p:cNvSpPr txBox="1">
              <a:spLocks/>
            </p:cNvSpPr>
            <p:nvPr/>
          </p:nvSpPr>
          <p:spPr>
            <a:xfrm>
              <a:off x="3341019" y="3580151"/>
              <a:ext cx="2520000" cy="2853529"/>
            </a:xfrm>
            <a:prstGeom prst="rect">
              <a:avLst/>
            </a:prstGeom>
          </p:spPr>
          <p:txBody>
            <a:bodyPr vert="horz" wrap="none" lIns="0" tIns="0" rIns="0" bIns="0" rtlCol="0">
              <a:noAutofit/>
            </a:bodyPr>
            <a:lstStyle>
              <a:lvl1pPr marL="0" indent="0" algn="l" defTabSz="914400" rtl="0" eaLnBrk="1" latinLnBrk="0" hangingPunct="1">
                <a:lnSpc>
                  <a:spcPct val="90000"/>
                </a:lnSpc>
                <a:spcBef>
                  <a:spcPts val="1000"/>
                </a:spcBef>
                <a:buFontTx/>
                <a:buNone/>
                <a:defRPr sz="1600" kern="1200">
                  <a:solidFill>
                    <a:schemeClr val="tx1"/>
                  </a:solidFill>
                  <a:latin typeface="Segoe UI Semilight" panose="020B0402040204020203" pitchFamily="34" charset="0"/>
                  <a:ea typeface="+mn-ea"/>
                  <a:cs typeface="Segoe UI Semilight" panose="020B04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Semilight" panose="020B0402040204020203" pitchFamily="34" charset="0"/>
                  <a:ea typeface="+mn-ea"/>
                  <a:cs typeface="Segoe UI Semilight" panose="020B04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Semilight" panose="020B0402040204020203" pitchFamily="34" charset="0"/>
                  <a:ea typeface="+mn-ea"/>
                  <a:cs typeface="Segoe UI Semilight" panose="020B04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Segoe UI Semilight" panose="020B0402040204020203" pitchFamily="34" charset="0"/>
                  <a:ea typeface="+mn-ea"/>
                  <a:cs typeface="Segoe UI Semilight" panose="020B04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Semilight" panose="020B0402040204020203" pitchFamily="34" charset="0"/>
                  <a:ea typeface="+mn-ea"/>
                  <a:cs typeface="Segoe UI Semilight" panose="020B0402040204020203" pitchFamily="34" charset="0"/>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Semilight" panose="020B0402040204020203" pitchFamily="34" charset="0"/>
                  <a:ea typeface="+mn-ea"/>
                  <a:cs typeface="Segoe UI Semilight" panose="020B0402040204020203"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8pPr>
              <a:lvl9pPr marL="3886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Segoe UI Semilight" panose="020B0402040204020203" pitchFamily="34" charset="0"/>
                  <a:ea typeface="+mn-ea"/>
                  <a:cs typeface="Segoe UI Semilight" panose="020B0402040204020203" pitchFamily="34" charset="0"/>
                </a:defRPr>
              </a:lvl9pPr>
            </a:lstStyle>
            <a:p>
              <a:pPr marL="0" marR="0" lvl="0" indent="0" algn="ctr" defTabSz="914400" rtl="0" eaLnBrk="1" fontAlgn="auto" latinLnBrk="0" hangingPunct="1">
                <a:lnSpc>
                  <a:spcPct val="90000"/>
                </a:lnSpc>
                <a:spcBef>
                  <a:spcPts val="1000"/>
                </a:spcBef>
                <a:spcAft>
                  <a:spcPts val="0"/>
                </a:spcAft>
                <a:buClrTx/>
                <a:buSzTx/>
                <a:buFontTx/>
                <a:buNone/>
                <a:tabLst/>
                <a:defRPr/>
              </a:pPr>
              <a:r>
                <a:rPr kumimoji="0" lang="da-DK" sz="1400" b="0" i="0" u="none" strike="noStrike" kern="1200" cap="none" spc="0" normalizeH="0" baseline="0" noProof="0" dirty="0">
                  <a:ln>
                    <a:noFill/>
                  </a:ln>
                  <a:solidFill>
                    <a:srgbClr val="001D31"/>
                  </a:solidFill>
                  <a:effectLst/>
                  <a:uLnTx/>
                  <a:uFillTx/>
                  <a:latin typeface="Segoe UI Semibold" panose="020B0702040204020203" pitchFamily="34" charset="0"/>
                  <a:ea typeface="+mn-ea"/>
                  <a:cs typeface="Segoe UI Semibold" panose="020B0702040204020203" pitchFamily="34" charset="0"/>
                </a:rPr>
                <a:t>Policy- og procesekspert</a:t>
              </a:r>
            </a:p>
            <a:p>
              <a:pPr marL="0" marR="0" lvl="0" indent="0" algn="l" defTabSz="914400" rtl="0" eaLnBrk="1" fontAlgn="auto" latinLnBrk="0" hangingPunct="1">
                <a:lnSpc>
                  <a:spcPct val="90000"/>
                </a:lnSpc>
                <a:spcBef>
                  <a:spcPts val="1000"/>
                </a:spcBef>
                <a:spcAft>
                  <a:spcPts val="0"/>
                </a:spcAft>
                <a:buClrTx/>
                <a:buSzTx/>
                <a:buFontTx/>
                <a:buNone/>
                <a:tabLst/>
                <a:defRPr/>
              </a:pPr>
              <a:endParaRPr kumimoji="0" lang="da-DK" sz="1400" b="0" i="0" u="none" strike="noStrike" kern="1200" cap="none" spc="0" normalizeH="0" baseline="0" noProof="0" dirty="0">
                <a:ln>
                  <a:noFill/>
                </a:ln>
                <a:solidFill>
                  <a:srgbClr val="001D31"/>
                </a:solidFill>
                <a:effectLst/>
                <a:uLnTx/>
                <a:uFillTx/>
                <a:latin typeface="Segoe UI Semilight"/>
                <a:ea typeface="+mn-ea"/>
                <a:cs typeface="Segoe UI Semibold" panose="020B0702040204020203" pitchFamily="34" charset="0"/>
              </a:endParaRPr>
            </a:p>
          </p:txBody>
        </p:sp>
        <p:grpSp>
          <p:nvGrpSpPr>
            <p:cNvPr id="33" name="Gruppe 32">
              <a:extLst>
                <a:ext uri="{FF2B5EF4-FFF2-40B4-BE49-F238E27FC236}">
                  <a16:creationId xmlns:a16="http://schemas.microsoft.com/office/drawing/2014/main" id="{3CF03387-367B-4FEB-AB18-60525F48EDF3}"/>
                </a:ext>
              </a:extLst>
            </p:cNvPr>
            <p:cNvGrpSpPr/>
            <p:nvPr/>
          </p:nvGrpSpPr>
          <p:grpSpPr>
            <a:xfrm>
              <a:off x="3658684" y="1715470"/>
              <a:ext cx="1800000" cy="1819250"/>
              <a:chOff x="3658684" y="1513250"/>
              <a:chExt cx="1800000" cy="1819250"/>
            </a:xfrm>
          </p:grpSpPr>
          <p:sp>
            <p:nvSpPr>
              <p:cNvPr id="35" name="Ellipse 34">
                <a:extLst>
                  <a:ext uri="{FF2B5EF4-FFF2-40B4-BE49-F238E27FC236}">
                    <a16:creationId xmlns:a16="http://schemas.microsoft.com/office/drawing/2014/main" id="{3CBD2056-DBA5-4449-B0B7-75B8605E53B3}"/>
                  </a:ext>
                </a:extLst>
              </p:cNvPr>
              <p:cNvSpPr/>
              <p:nvPr/>
            </p:nvSpPr>
            <p:spPr>
              <a:xfrm>
                <a:off x="3658684" y="1513250"/>
                <a:ext cx="1800000" cy="180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srgbClr val="FFFFFF"/>
                  </a:solidFill>
                  <a:effectLst/>
                  <a:uLnTx/>
                  <a:uFillTx/>
                  <a:latin typeface="Segoe UI Semilight"/>
                  <a:ea typeface="+mn-ea"/>
                  <a:cs typeface="+mn-cs"/>
                </a:endParaRPr>
              </a:p>
            </p:txBody>
          </p:sp>
          <p:sp>
            <p:nvSpPr>
              <p:cNvPr id="36" name="Ellipse 10">
                <a:extLst>
                  <a:ext uri="{FF2B5EF4-FFF2-40B4-BE49-F238E27FC236}">
                    <a16:creationId xmlns:a16="http://schemas.microsoft.com/office/drawing/2014/main" id="{7AA6BEFD-5C29-4C9D-87E5-238DD650560C}"/>
                  </a:ext>
                </a:extLst>
              </p:cNvPr>
              <p:cNvSpPr/>
              <p:nvPr/>
            </p:nvSpPr>
            <p:spPr>
              <a:xfrm rot="4341959">
                <a:off x="3658684" y="1532500"/>
                <a:ext cx="1800000" cy="1800000"/>
              </a:xfrm>
              <a:custGeom>
                <a:avLst/>
                <a:gdLst>
                  <a:gd name="connsiteX0" fmla="*/ 0 w 4246685"/>
                  <a:gd name="connsiteY0" fmla="*/ 2123343 h 4246685"/>
                  <a:gd name="connsiteX1" fmla="*/ 2123343 w 4246685"/>
                  <a:gd name="connsiteY1" fmla="*/ 0 h 4246685"/>
                  <a:gd name="connsiteX2" fmla="*/ 4246686 w 4246685"/>
                  <a:gd name="connsiteY2" fmla="*/ 2123343 h 4246685"/>
                  <a:gd name="connsiteX3" fmla="*/ 2123343 w 4246685"/>
                  <a:gd name="connsiteY3" fmla="*/ 4246686 h 4246685"/>
                  <a:gd name="connsiteX4" fmla="*/ 0 w 4246685"/>
                  <a:gd name="connsiteY4" fmla="*/ 2123343 h 4246685"/>
                  <a:gd name="connsiteX0" fmla="*/ 3611 w 4250297"/>
                  <a:gd name="connsiteY0" fmla="*/ 2255227 h 4378570"/>
                  <a:gd name="connsiteX1" fmla="*/ 1775262 w 4250297"/>
                  <a:gd name="connsiteY1" fmla="*/ 0 h 4378570"/>
                  <a:gd name="connsiteX2" fmla="*/ 4250297 w 4250297"/>
                  <a:gd name="connsiteY2" fmla="*/ 2255227 h 4378570"/>
                  <a:gd name="connsiteX3" fmla="*/ 2126954 w 4250297"/>
                  <a:gd name="connsiteY3" fmla="*/ 4378570 h 4378570"/>
                  <a:gd name="connsiteX4" fmla="*/ 3611 w 4250297"/>
                  <a:gd name="connsiteY4" fmla="*/ 2255227 h 4378570"/>
                  <a:gd name="connsiteX0" fmla="*/ 2240 w 4354434"/>
                  <a:gd name="connsiteY0" fmla="*/ 2255228 h 4378572"/>
                  <a:gd name="connsiteX1" fmla="*/ 1773891 w 4354434"/>
                  <a:gd name="connsiteY1" fmla="*/ 1 h 4378572"/>
                  <a:gd name="connsiteX2" fmla="*/ 4354434 w 4354434"/>
                  <a:gd name="connsiteY2" fmla="*/ 2246436 h 4378572"/>
                  <a:gd name="connsiteX3" fmla="*/ 2125583 w 4354434"/>
                  <a:gd name="connsiteY3" fmla="*/ 4378571 h 4378572"/>
                  <a:gd name="connsiteX4" fmla="*/ 2240 w 4354434"/>
                  <a:gd name="connsiteY4" fmla="*/ 2255228 h 4378572"/>
                  <a:gd name="connsiteX0" fmla="*/ 2240 w 4377020"/>
                  <a:gd name="connsiteY0" fmla="*/ 2255229 h 4378573"/>
                  <a:gd name="connsiteX1" fmla="*/ 1773891 w 4377020"/>
                  <a:gd name="connsiteY1" fmla="*/ 2 h 4378573"/>
                  <a:gd name="connsiteX2" fmla="*/ 4354434 w 4377020"/>
                  <a:gd name="connsiteY2" fmla="*/ 2246437 h 4378573"/>
                  <a:gd name="connsiteX3" fmla="*/ 2125583 w 4377020"/>
                  <a:gd name="connsiteY3" fmla="*/ 4378572 h 4378573"/>
                  <a:gd name="connsiteX4" fmla="*/ 2240 w 4377020"/>
                  <a:gd name="connsiteY4" fmla="*/ 2255229 h 4378573"/>
                  <a:gd name="connsiteX0" fmla="*/ 2157 w 4429775"/>
                  <a:gd name="connsiteY0" fmla="*/ 2396638 h 4379662"/>
                  <a:gd name="connsiteX1" fmla="*/ 1826562 w 4429775"/>
                  <a:gd name="connsiteY1" fmla="*/ 734 h 4379662"/>
                  <a:gd name="connsiteX2" fmla="*/ 4407105 w 4429775"/>
                  <a:gd name="connsiteY2" fmla="*/ 2247169 h 4379662"/>
                  <a:gd name="connsiteX3" fmla="*/ 2178254 w 4429775"/>
                  <a:gd name="connsiteY3" fmla="*/ 4379304 h 4379662"/>
                  <a:gd name="connsiteX4" fmla="*/ 2157 w 4429775"/>
                  <a:gd name="connsiteY4" fmla="*/ 2396638 h 4379662"/>
                  <a:gd name="connsiteX0" fmla="*/ 13670 w 4441288"/>
                  <a:gd name="connsiteY0" fmla="*/ 2396638 h 4379624"/>
                  <a:gd name="connsiteX1" fmla="*/ 1838075 w 4441288"/>
                  <a:gd name="connsiteY1" fmla="*/ 734 h 4379624"/>
                  <a:gd name="connsiteX2" fmla="*/ 4418618 w 4441288"/>
                  <a:gd name="connsiteY2" fmla="*/ 2247169 h 4379624"/>
                  <a:gd name="connsiteX3" fmla="*/ 2189767 w 4441288"/>
                  <a:gd name="connsiteY3" fmla="*/ 4379304 h 4379624"/>
                  <a:gd name="connsiteX4" fmla="*/ 13670 w 4441288"/>
                  <a:gd name="connsiteY4" fmla="*/ 2396638 h 4379624"/>
                  <a:gd name="connsiteX0" fmla="*/ 1956 w 4429574"/>
                  <a:gd name="connsiteY0" fmla="*/ 2396638 h 4441196"/>
                  <a:gd name="connsiteX1" fmla="*/ 1826361 w 4429574"/>
                  <a:gd name="connsiteY1" fmla="*/ 734 h 4441196"/>
                  <a:gd name="connsiteX2" fmla="*/ 4406904 w 4429574"/>
                  <a:gd name="connsiteY2" fmla="*/ 2247169 h 4441196"/>
                  <a:gd name="connsiteX3" fmla="*/ 2160468 w 4429574"/>
                  <a:gd name="connsiteY3" fmla="*/ 4440851 h 4441196"/>
                  <a:gd name="connsiteX4" fmla="*/ 1956 w 4429574"/>
                  <a:gd name="connsiteY4" fmla="*/ 2396638 h 4441196"/>
                  <a:gd name="connsiteX0" fmla="*/ 1956 w 4429574"/>
                  <a:gd name="connsiteY0" fmla="*/ 2396638 h 4458387"/>
                  <a:gd name="connsiteX1" fmla="*/ 1826361 w 4429574"/>
                  <a:gd name="connsiteY1" fmla="*/ 734 h 4458387"/>
                  <a:gd name="connsiteX2" fmla="*/ 4406904 w 4429574"/>
                  <a:gd name="connsiteY2" fmla="*/ 2247169 h 4458387"/>
                  <a:gd name="connsiteX3" fmla="*/ 2160468 w 4429574"/>
                  <a:gd name="connsiteY3" fmla="*/ 4440851 h 4458387"/>
                  <a:gd name="connsiteX4" fmla="*/ 1956 w 4429574"/>
                  <a:gd name="connsiteY4" fmla="*/ 2396638 h 44583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29574" h="4458387">
                    <a:moveTo>
                      <a:pt x="1956" y="2396638"/>
                    </a:moveTo>
                    <a:cubicBezTo>
                      <a:pt x="-53729" y="1656619"/>
                      <a:pt x="1092203" y="25645"/>
                      <a:pt x="1826361" y="734"/>
                    </a:cubicBezTo>
                    <a:cubicBezTo>
                      <a:pt x="2560519" y="-24177"/>
                      <a:pt x="4670673" y="582110"/>
                      <a:pt x="4406904" y="2247169"/>
                    </a:cubicBezTo>
                    <a:cubicBezTo>
                      <a:pt x="4406904" y="3419859"/>
                      <a:pt x="2929796" y="4618163"/>
                      <a:pt x="2160468" y="4440851"/>
                    </a:cubicBezTo>
                    <a:cubicBezTo>
                      <a:pt x="1391140" y="4263539"/>
                      <a:pt x="57641" y="3136658"/>
                      <a:pt x="1956" y="2396638"/>
                    </a:cubicBezTo>
                    <a:close/>
                  </a:path>
                </a:pathLst>
              </a:custGeom>
              <a:noFill/>
              <a:ln w="38100">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FFFFFF"/>
                  </a:solidFill>
                  <a:effectLst/>
                  <a:uLnTx/>
                  <a:uFillTx/>
                  <a:latin typeface="Segoe UI Semilight"/>
                  <a:ea typeface="+mn-ea"/>
                  <a:cs typeface="+mn-cs"/>
                </a:endParaRPr>
              </a:p>
            </p:txBody>
          </p:sp>
          <p:pic>
            <p:nvPicPr>
              <p:cNvPr id="37" name="Grafik 36" descr="Puslespilsbrikker med massiv udfyldning">
                <a:extLst>
                  <a:ext uri="{FF2B5EF4-FFF2-40B4-BE49-F238E27FC236}">
                    <a16:creationId xmlns:a16="http://schemas.microsoft.com/office/drawing/2014/main" id="{0CAE991A-8D39-40D8-BE3F-26A0D17118A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06390" y="1901117"/>
                <a:ext cx="914400" cy="914400"/>
              </a:xfrm>
              <a:prstGeom prst="rect">
                <a:avLst/>
              </a:prstGeom>
            </p:spPr>
          </p:pic>
        </p:grpSp>
      </p:grpSp>
      <p:sp>
        <p:nvSpPr>
          <p:cNvPr id="41" name="Pladsholder til tekst 2">
            <a:extLst>
              <a:ext uri="{FF2B5EF4-FFF2-40B4-BE49-F238E27FC236}">
                <a16:creationId xmlns:a16="http://schemas.microsoft.com/office/drawing/2014/main" id="{3C04E3AE-1E9A-4742-93A1-4849D5E0F9C8}"/>
              </a:ext>
            </a:extLst>
          </p:cNvPr>
          <p:cNvSpPr txBox="1">
            <a:spLocks/>
          </p:cNvSpPr>
          <p:nvPr/>
        </p:nvSpPr>
        <p:spPr>
          <a:xfrm>
            <a:off x="4867460" y="4625923"/>
            <a:ext cx="2520000" cy="2107454"/>
          </a:xfrm>
          <a:prstGeom prst="rect">
            <a:avLst/>
          </a:prstGeom>
        </p:spPr>
        <p:txBody>
          <a:bodyPr vert="horz" wrap="none" lIns="0" tIns="0" rIns="0" bIns="0" rtlCol="0">
            <a:noAutofit/>
          </a:bodyPr>
          <a:lstStyle>
            <a:lvl1pPr marL="0" indent="0" algn="l" defTabSz="914400" rtl="0" eaLnBrk="1" latinLnBrk="0" hangingPunct="1">
              <a:lnSpc>
                <a:spcPct val="90000"/>
              </a:lnSpc>
              <a:spcBef>
                <a:spcPts val="1000"/>
              </a:spcBef>
              <a:buFontTx/>
              <a:buNone/>
              <a:defRPr sz="1600" kern="1200">
                <a:solidFill>
                  <a:schemeClr val="tx1"/>
                </a:solidFill>
                <a:latin typeface="Segoe UI Semilight" panose="020B0402040204020203" pitchFamily="34" charset="0"/>
                <a:ea typeface="+mn-ea"/>
                <a:cs typeface="Segoe UI Semilight" panose="020B04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Semilight" panose="020B0402040204020203" pitchFamily="34" charset="0"/>
                <a:ea typeface="+mn-ea"/>
                <a:cs typeface="Segoe UI Semilight" panose="020B04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Semilight" panose="020B0402040204020203" pitchFamily="34" charset="0"/>
                <a:ea typeface="+mn-ea"/>
                <a:cs typeface="Segoe UI Semilight" panose="020B04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Segoe UI Semilight" panose="020B0402040204020203" pitchFamily="34" charset="0"/>
                <a:ea typeface="+mn-ea"/>
                <a:cs typeface="Segoe UI Semilight" panose="020B04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Semilight" panose="020B0402040204020203" pitchFamily="34" charset="0"/>
                <a:ea typeface="+mn-ea"/>
                <a:cs typeface="Segoe UI Semilight" panose="020B0402040204020203" pitchFamily="34" charset="0"/>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Semilight" panose="020B0402040204020203" pitchFamily="34" charset="0"/>
                <a:ea typeface="+mn-ea"/>
                <a:cs typeface="Segoe UI Semilight" panose="020B0402040204020203"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8pPr>
            <a:lvl9pPr marL="3886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Segoe UI Semilight" panose="020B0402040204020203" pitchFamily="34" charset="0"/>
                <a:ea typeface="+mn-ea"/>
                <a:cs typeface="Segoe UI Semilight" panose="020B0402040204020203" pitchFamily="34" charset="0"/>
              </a:defRPr>
            </a:lvl9pPr>
          </a:lstStyle>
          <a:p>
            <a:pPr marL="0" marR="0" lvl="0" indent="0" algn="ctr" defTabSz="914400" rtl="0" eaLnBrk="1" fontAlgn="auto" latinLnBrk="0" hangingPunct="1">
              <a:lnSpc>
                <a:spcPct val="90000"/>
              </a:lnSpc>
              <a:spcBef>
                <a:spcPts val="1000"/>
              </a:spcBef>
              <a:spcAft>
                <a:spcPts val="0"/>
              </a:spcAft>
              <a:buClrTx/>
              <a:buSzTx/>
              <a:buFontTx/>
              <a:buNone/>
              <a:tabLst/>
              <a:defRPr/>
            </a:pPr>
            <a:r>
              <a:rPr kumimoji="0" lang="da-DK" sz="1400" b="0" i="0" u="none" strike="noStrike" kern="1200" cap="none" spc="0" normalizeH="0" baseline="0" noProof="0" dirty="0">
                <a:ln>
                  <a:noFill/>
                </a:ln>
                <a:solidFill>
                  <a:srgbClr val="001D31"/>
                </a:solidFill>
                <a:effectLst/>
                <a:uLnTx/>
                <a:uFillTx/>
                <a:latin typeface="Segoe UI Semibold" panose="020B0702040204020203" pitchFamily="34" charset="0"/>
                <a:ea typeface="+mn-ea"/>
                <a:cs typeface="Segoe UI Semibold" panose="020B0702040204020203" pitchFamily="34" charset="0"/>
              </a:rPr>
              <a:t>Leder</a:t>
            </a:r>
          </a:p>
          <a:p>
            <a:pPr marL="0" marR="0" lvl="0" indent="0" algn="l" defTabSz="914400" rtl="0" eaLnBrk="1" fontAlgn="auto" latinLnBrk="0" hangingPunct="1">
              <a:lnSpc>
                <a:spcPct val="90000"/>
              </a:lnSpc>
              <a:spcBef>
                <a:spcPts val="1000"/>
              </a:spcBef>
              <a:spcAft>
                <a:spcPts val="0"/>
              </a:spcAft>
              <a:buClrTx/>
              <a:buSzTx/>
              <a:buFontTx/>
              <a:buNone/>
              <a:tabLst/>
              <a:defRPr/>
            </a:pPr>
            <a:endParaRPr kumimoji="0" lang="da-DK" sz="1400" b="0" i="0" u="none" strike="noStrike" kern="1200" cap="none" spc="0" normalizeH="0" baseline="0" noProof="0" dirty="0">
              <a:ln>
                <a:noFill/>
              </a:ln>
              <a:solidFill>
                <a:srgbClr val="001D31"/>
              </a:solidFill>
              <a:effectLst/>
              <a:uLnTx/>
              <a:uFillTx/>
              <a:latin typeface="Segoe UI Semilight"/>
              <a:ea typeface="+mn-ea"/>
              <a:cs typeface="Segoe UI Semibold" panose="020B0702040204020203" pitchFamily="34" charset="0"/>
            </a:endParaRPr>
          </a:p>
        </p:txBody>
      </p:sp>
      <p:grpSp>
        <p:nvGrpSpPr>
          <p:cNvPr id="42" name="Gruppe 41">
            <a:extLst>
              <a:ext uri="{FF2B5EF4-FFF2-40B4-BE49-F238E27FC236}">
                <a16:creationId xmlns:a16="http://schemas.microsoft.com/office/drawing/2014/main" id="{7E6C7D35-C58B-4356-9161-932B6A73B5D0}"/>
              </a:ext>
            </a:extLst>
          </p:cNvPr>
          <p:cNvGrpSpPr/>
          <p:nvPr/>
        </p:nvGrpSpPr>
        <p:grpSpPr>
          <a:xfrm>
            <a:off x="5218993" y="4905623"/>
            <a:ext cx="1800000" cy="1800000"/>
            <a:chOff x="9547604" y="1532500"/>
            <a:chExt cx="1800000" cy="1800000"/>
          </a:xfrm>
        </p:grpSpPr>
        <p:sp>
          <p:nvSpPr>
            <p:cNvPr id="43" name="Ellipse 42">
              <a:extLst>
                <a:ext uri="{FF2B5EF4-FFF2-40B4-BE49-F238E27FC236}">
                  <a16:creationId xmlns:a16="http://schemas.microsoft.com/office/drawing/2014/main" id="{C22C7033-335D-442E-B916-C8F04D81B05E}"/>
                </a:ext>
              </a:extLst>
            </p:cNvPr>
            <p:cNvSpPr/>
            <p:nvPr/>
          </p:nvSpPr>
          <p:spPr>
            <a:xfrm rot="17866135">
              <a:off x="9547604" y="1532500"/>
              <a:ext cx="1800000" cy="180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srgbClr val="FFFFFF"/>
                </a:solidFill>
                <a:effectLst/>
                <a:uLnTx/>
                <a:uFillTx/>
                <a:latin typeface="Segoe UI Semilight"/>
                <a:ea typeface="+mn-ea"/>
                <a:cs typeface="+mn-cs"/>
              </a:endParaRPr>
            </a:p>
          </p:txBody>
        </p:sp>
        <p:sp>
          <p:nvSpPr>
            <p:cNvPr id="44" name="Ellipse 10">
              <a:extLst>
                <a:ext uri="{FF2B5EF4-FFF2-40B4-BE49-F238E27FC236}">
                  <a16:creationId xmlns:a16="http://schemas.microsoft.com/office/drawing/2014/main" id="{0EB75194-84E7-4F0E-841C-D91B9D3C0690}"/>
                </a:ext>
              </a:extLst>
            </p:cNvPr>
            <p:cNvSpPr/>
            <p:nvPr/>
          </p:nvSpPr>
          <p:spPr>
            <a:xfrm rot="18436261">
              <a:off x="9547604" y="1532500"/>
              <a:ext cx="1800000" cy="1800000"/>
            </a:xfrm>
            <a:custGeom>
              <a:avLst/>
              <a:gdLst>
                <a:gd name="connsiteX0" fmla="*/ 0 w 4246685"/>
                <a:gd name="connsiteY0" fmla="*/ 2123343 h 4246685"/>
                <a:gd name="connsiteX1" fmla="*/ 2123343 w 4246685"/>
                <a:gd name="connsiteY1" fmla="*/ 0 h 4246685"/>
                <a:gd name="connsiteX2" fmla="*/ 4246686 w 4246685"/>
                <a:gd name="connsiteY2" fmla="*/ 2123343 h 4246685"/>
                <a:gd name="connsiteX3" fmla="*/ 2123343 w 4246685"/>
                <a:gd name="connsiteY3" fmla="*/ 4246686 h 4246685"/>
                <a:gd name="connsiteX4" fmla="*/ 0 w 4246685"/>
                <a:gd name="connsiteY4" fmla="*/ 2123343 h 4246685"/>
                <a:gd name="connsiteX0" fmla="*/ 3611 w 4250297"/>
                <a:gd name="connsiteY0" fmla="*/ 2255227 h 4378570"/>
                <a:gd name="connsiteX1" fmla="*/ 1775262 w 4250297"/>
                <a:gd name="connsiteY1" fmla="*/ 0 h 4378570"/>
                <a:gd name="connsiteX2" fmla="*/ 4250297 w 4250297"/>
                <a:gd name="connsiteY2" fmla="*/ 2255227 h 4378570"/>
                <a:gd name="connsiteX3" fmla="*/ 2126954 w 4250297"/>
                <a:gd name="connsiteY3" fmla="*/ 4378570 h 4378570"/>
                <a:gd name="connsiteX4" fmla="*/ 3611 w 4250297"/>
                <a:gd name="connsiteY4" fmla="*/ 2255227 h 4378570"/>
                <a:gd name="connsiteX0" fmla="*/ 2240 w 4354434"/>
                <a:gd name="connsiteY0" fmla="*/ 2255228 h 4378572"/>
                <a:gd name="connsiteX1" fmla="*/ 1773891 w 4354434"/>
                <a:gd name="connsiteY1" fmla="*/ 1 h 4378572"/>
                <a:gd name="connsiteX2" fmla="*/ 4354434 w 4354434"/>
                <a:gd name="connsiteY2" fmla="*/ 2246436 h 4378572"/>
                <a:gd name="connsiteX3" fmla="*/ 2125583 w 4354434"/>
                <a:gd name="connsiteY3" fmla="*/ 4378571 h 4378572"/>
                <a:gd name="connsiteX4" fmla="*/ 2240 w 4354434"/>
                <a:gd name="connsiteY4" fmla="*/ 2255228 h 4378572"/>
                <a:gd name="connsiteX0" fmla="*/ 2240 w 4377020"/>
                <a:gd name="connsiteY0" fmla="*/ 2255229 h 4378573"/>
                <a:gd name="connsiteX1" fmla="*/ 1773891 w 4377020"/>
                <a:gd name="connsiteY1" fmla="*/ 2 h 4378573"/>
                <a:gd name="connsiteX2" fmla="*/ 4354434 w 4377020"/>
                <a:gd name="connsiteY2" fmla="*/ 2246437 h 4378573"/>
                <a:gd name="connsiteX3" fmla="*/ 2125583 w 4377020"/>
                <a:gd name="connsiteY3" fmla="*/ 4378572 h 4378573"/>
                <a:gd name="connsiteX4" fmla="*/ 2240 w 4377020"/>
                <a:gd name="connsiteY4" fmla="*/ 2255229 h 4378573"/>
                <a:gd name="connsiteX0" fmla="*/ 2157 w 4429775"/>
                <a:gd name="connsiteY0" fmla="*/ 2396638 h 4379662"/>
                <a:gd name="connsiteX1" fmla="*/ 1826562 w 4429775"/>
                <a:gd name="connsiteY1" fmla="*/ 734 h 4379662"/>
                <a:gd name="connsiteX2" fmla="*/ 4407105 w 4429775"/>
                <a:gd name="connsiteY2" fmla="*/ 2247169 h 4379662"/>
                <a:gd name="connsiteX3" fmla="*/ 2178254 w 4429775"/>
                <a:gd name="connsiteY3" fmla="*/ 4379304 h 4379662"/>
                <a:gd name="connsiteX4" fmla="*/ 2157 w 4429775"/>
                <a:gd name="connsiteY4" fmla="*/ 2396638 h 4379662"/>
                <a:gd name="connsiteX0" fmla="*/ 13670 w 4441288"/>
                <a:gd name="connsiteY0" fmla="*/ 2396638 h 4379624"/>
                <a:gd name="connsiteX1" fmla="*/ 1838075 w 4441288"/>
                <a:gd name="connsiteY1" fmla="*/ 734 h 4379624"/>
                <a:gd name="connsiteX2" fmla="*/ 4418618 w 4441288"/>
                <a:gd name="connsiteY2" fmla="*/ 2247169 h 4379624"/>
                <a:gd name="connsiteX3" fmla="*/ 2189767 w 4441288"/>
                <a:gd name="connsiteY3" fmla="*/ 4379304 h 4379624"/>
                <a:gd name="connsiteX4" fmla="*/ 13670 w 4441288"/>
                <a:gd name="connsiteY4" fmla="*/ 2396638 h 4379624"/>
                <a:gd name="connsiteX0" fmla="*/ 1956 w 4429574"/>
                <a:gd name="connsiteY0" fmla="*/ 2396638 h 4441196"/>
                <a:gd name="connsiteX1" fmla="*/ 1826361 w 4429574"/>
                <a:gd name="connsiteY1" fmla="*/ 734 h 4441196"/>
                <a:gd name="connsiteX2" fmla="*/ 4406904 w 4429574"/>
                <a:gd name="connsiteY2" fmla="*/ 2247169 h 4441196"/>
                <a:gd name="connsiteX3" fmla="*/ 2160468 w 4429574"/>
                <a:gd name="connsiteY3" fmla="*/ 4440851 h 4441196"/>
                <a:gd name="connsiteX4" fmla="*/ 1956 w 4429574"/>
                <a:gd name="connsiteY4" fmla="*/ 2396638 h 4441196"/>
                <a:gd name="connsiteX0" fmla="*/ 1956 w 4429574"/>
                <a:gd name="connsiteY0" fmla="*/ 2396638 h 4458387"/>
                <a:gd name="connsiteX1" fmla="*/ 1826361 w 4429574"/>
                <a:gd name="connsiteY1" fmla="*/ 734 h 4458387"/>
                <a:gd name="connsiteX2" fmla="*/ 4406904 w 4429574"/>
                <a:gd name="connsiteY2" fmla="*/ 2247169 h 4458387"/>
                <a:gd name="connsiteX3" fmla="*/ 2160468 w 4429574"/>
                <a:gd name="connsiteY3" fmla="*/ 4440851 h 4458387"/>
                <a:gd name="connsiteX4" fmla="*/ 1956 w 4429574"/>
                <a:gd name="connsiteY4" fmla="*/ 2396638 h 44583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29574" h="4458387">
                  <a:moveTo>
                    <a:pt x="1956" y="2396638"/>
                  </a:moveTo>
                  <a:cubicBezTo>
                    <a:pt x="-53729" y="1656619"/>
                    <a:pt x="1092203" y="25645"/>
                    <a:pt x="1826361" y="734"/>
                  </a:cubicBezTo>
                  <a:cubicBezTo>
                    <a:pt x="2560519" y="-24177"/>
                    <a:pt x="4670673" y="582110"/>
                    <a:pt x="4406904" y="2247169"/>
                  </a:cubicBezTo>
                  <a:cubicBezTo>
                    <a:pt x="4406904" y="3419859"/>
                    <a:pt x="2929796" y="4618163"/>
                    <a:pt x="2160468" y="4440851"/>
                  </a:cubicBezTo>
                  <a:cubicBezTo>
                    <a:pt x="1391140" y="4263539"/>
                    <a:pt x="57641" y="3136658"/>
                    <a:pt x="1956" y="2396638"/>
                  </a:cubicBezTo>
                  <a:close/>
                </a:path>
              </a:pathLst>
            </a:custGeom>
            <a:noFill/>
            <a:ln w="3810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800" b="0" i="0" u="none" strike="noStrike" kern="1200" cap="none" spc="0" normalizeH="0" baseline="0" noProof="0" dirty="0">
                  <a:ln>
                    <a:noFill/>
                  </a:ln>
                  <a:solidFill>
                    <a:srgbClr val="FFFFFF"/>
                  </a:solidFill>
                  <a:effectLst/>
                  <a:uLnTx/>
                  <a:uFillTx/>
                  <a:latin typeface="Segoe UI Semilight"/>
                  <a:ea typeface="+mn-ea"/>
                  <a:cs typeface="+mn-cs"/>
                </a:rPr>
                <a:t>0</a:t>
              </a:r>
            </a:p>
          </p:txBody>
        </p:sp>
        <p:pic>
          <p:nvPicPr>
            <p:cNvPr id="46" name="Grafik 45" descr="Mål med massiv udfyldning">
              <a:extLst>
                <a:ext uri="{FF2B5EF4-FFF2-40B4-BE49-F238E27FC236}">
                  <a16:creationId xmlns:a16="http://schemas.microsoft.com/office/drawing/2014/main" id="{85C86F9E-3CBF-4D15-A47A-3400B9ADB0F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990404" y="1975300"/>
              <a:ext cx="914400" cy="914400"/>
            </a:xfrm>
            <a:prstGeom prst="rect">
              <a:avLst/>
            </a:prstGeom>
          </p:spPr>
        </p:pic>
      </p:grpSp>
      <p:grpSp>
        <p:nvGrpSpPr>
          <p:cNvPr id="49" name="Gruppe 48">
            <a:extLst>
              <a:ext uri="{FF2B5EF4-FFF2-40B4-BE49-F238E27FC236}">
                <a16:creationId xmlns:a16="http://schemas.microsoft.com/office/drawing/2014/main" id="{B0A60A0F-6818-4D61-BC74-9CDC9F6E0FD8}"/>
              </a:ext>
            </a:extLst>
          </p:cNvPr>
          <p:cNvGrpSpPr/>
          <p:nvPr/>
        </p:nvGrpSpPr>
        <p:grpSpPr>
          <a:xfrm>
            <a:off x="2740325" y="1543584"/>
            <a:ext cx="2628670" cy="4716562"/>
            <a:chOff x="1902609" y="1598992"/>
            <a:chExt cx="2628670" cy="4716562"/>
          </a:xfrm>
        </p:grpSpPr>
        <p:grpSp>
          <p:nvGrpSpPr>
            <p:cNvPr id="51" name="Gruppe 50">
              <a:extLst>
                <a:ext uri="{FF2B5EF4-FFF2-40B4-BE49-F238E27FC236}">
                  <a16:creationId xmlns:a16="http://schemas.microsoft.com/office/drawing/2014/main" id="{ECFBC8DD-5360-4582-A0B7-A932E827A814}"/>
                </a:ext>
              </a:extLst>
            </p:cNvPr>
            <p:cNvGrpSpPr/>
            <p:nvPr/>
          </p:nvGrpSpPr>
          <p:grpSpPr>
            <a:xfrm>
              <a:off x="1902609" y="1598992"/>
              <a:ext cx="2628670" cy="4716562"/>
              <a:chOff x="-114446" y="1513250"/>
              <a:chExt cx="2628670" cy="4716562"/>
            </a:xfrm>
          </p:grpSpPr>
          <p:sp>
            <p:nvSpPr>
              <p:cNvPr id="53" name="Pladsholder til tekst 2">
                <a:extLst>
                  <a:ext uri="{FF2B5EF4-FFF2-40B4-BE49-F238E27FC236}">
                    <a16:creationId xmlns:a16="http://schemas.microsoft.com/office/drawing/2014/main" id="{29117ECF-036C-4277-85DE-CDA74CEF3729}"/>
                  </a:ext>
                </a:extLst>
              </p:cNvPr>
              <p:cNvSpPr txBox="1">
                <a:spLocks/>
              </p:cNvSpPr>
              <p:nvPr/>
            </p:nvSpPr>
            <p:spPr>
              <a:xfrm>
                <a:off x="-114446" y="3376283"/>
                <a:ext cx="2520000" cy="2853529"/>
              </a:xfrm>
              <a:prstGeom prst="rect">
                <a:avLst/>
              </a:prstGeom>
            </p:spPr>
            <p:txBody>
              <a:bodyPr vert="horz" wrap="none" lIns="0" tIns="0" rIns="0" bIns="0" rtlCol="0">
                <a:noAutofit/>
              </a:bodyPr>
              <a:lstStyle>
                <a:lvl1pPr marL="0" indent="0" algn="l" defTabSz="914400" rtl="0" eaLnBrk="1" latinLnBrk="0" hangingPunct="1">
                  <a:lnSpc>
                    <a:spcPct val="90000"/>
                  </a:lnSpc>
                  <a:spcBef>
                    <a:spcPts val="1000"/>
                  </a:spcBef>
                  <a:buFontTx/>
                  <a:buNone/>
                  <a:defRPr sz="1600" kern="1200">
                    <a:solidFill>
                      <a:schemeClr val="tx1"/>
                    </a:solidFill>
                    <a:latin typeface="Segoe UI Semilight" panose="020B0402040204020203" pitchFamily="34" charset="0"/>
                    <a:ea typeface="+mn-ea"/>
                    <a:cs typeface="Segoe UI Semilight" panose="020B04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Semilight" panose="020B0402040204020203" pitchFamily="34" charset="0"/>
                    <a:ea typeface="+mn-ea"/>
                    <a:cs typeface="Segoe UI Semilight" panose="020B04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Semilight" panose="020B0402040204020203" pitchFamily="34" charset="0"/>
                    <a:ea typeface="+mn-ea"/>
                    <a:cs typeface="Segoe UI Semilight" panose="020B04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Segoe UI Semilight" panose="020B0402040204020203" pitchFamily="34" charset="0"/>
                    <a:ea typeface="+mn-ea"/>
                    <a:cs typeface="Segoe UI Semilight" panose="020B04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Semilight" panose="020B0402040204020203" pitchFamily="34" charset="0"/>
                    <a:ea typeface="+mn-ea"/>
                    <a:cs typeface="Segoe UI Semilight" panose="020B0402040204020203" pitchFamily="34" charset="0"/>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Semilight" panose="020B0402040204020203" pitchFamily="34" charset="0"/>
                    <a:ea typeface="+mn-ea"/>
                    <a:cs typeface="Segoe UI Semilight" panose="020B0402040204020203"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8pPr>
                <a:lvl9pPr marL="3886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Segoe UI Semilight" panose="020B0402040204020203" pitchFamily="34" charset="0"/>
                    <a:ea typeface="+mn-ea"/>
                    <a:cs typeface="Segoe UI Semilight" panose="020B0402040204020203" pitchFamily="34" charset="0"/>
                  </a:defRPr>
                </a:lvl9pPr>
              </a:lstStyle>
              <a:p>
                <a:pPr marL="0" marR="0" lvl="0" indent="0" algn="ctr" defTabSz="914400" rtl="0" eaLnBrk="1" fontAlgn="auto" latinLnBrk="0" hangingPunct="1">
                  <a:lnSpc>
                    <a:spcPct val="90000"/>
                  </a:lnSpc>
                  <a:spcBef>
                    <a:spcPts val="1000"/>
                  </a:spcBef>
                  <a:spcAft>
                    <a:spcPts val="0"/>
                  </a:spcAft>
                  <a:buClrTx/>
                  <a:buSzTx/>
                  <a:buFontTx/>
                  <a:buNone/>
                  <a:tabLst/>
                  <a:defRPr/>
                </a:pPr>
                <a:r>
                  <a:rPr kumimoji="0" lang="da-DK" sz="1400" b="0" i="0" u="none" strike="noStrike" kern="1200" cap="none" spc="0" normalizeH="0" baseline="0" noProof="0" dirty="0">
                    <a:ln>
                      <a:noFill/>
                    </a:ln>
                    <a:solidFill>
                      <a:srgbClr val="001D31"/>
                    </a:solidFill>
                    <a:effectLst/>
                    <a:uLnTx/>
                    <a:uFillTx/>
                    <a:latin typeface="Segoe UI Semibold" panose="020B0702040204020203" pitchFamily="34" charset="0"/>
                    <a:ea typeface="+mn-ea"/>
                    <a:cs typeface="Segoe UI Semibold" panose="020B0702040204020203" pitchFamily="34" charset="0"/>
                  </a:rPr>
                  <a:t>Fagligt fyrtårn</a:t>
                </a:r>
              </a:p>
              <a:p>
                <a:pPr marL="0" marR="0" lvl="0" indent="0" algn="l" defTabSz="914400" rtl="0" eaLnBrk="1" fontAlgn="auto" latinLnBrk="0" hangingPunct="1">
                  <a:lnSpc>
                    <a:spcPct val="90000"/>
                  </a:lnSpc>
                  <a:spcBef>
                    <a:spcPts val="1000"/>
                  </a:spcBef>
                  <a:spcAft>
                    <a:spcPts val="0"/>
                  </a:spcAft>
                  <a:buClrTx/>
                  <a:buSzTx/>
                  <a:buFontTx/>
                  <a:buNone/>
                  <a:tabLst/>
                  <a:defRPr/>
                </a:pPr>
                <a:endParaRPr kumimoji="0" lang="da-DK" sz="1400" b="0" i="0" u="none" strike="noStrike" kern="1200" cap="none" spc="0" normalizeH="0" baseline="0" noProof="0" dirty="0">
                  <a:ln>
                    <a:noFill/>
                  </a:ln>
                  <a:solidFill>
                    <a:srgbClr val="001D31"/>
                  </a:solidFill>
                  <a:effectLst/>
                  <a:uLnTx/>
                  <a:uFillTx/>
                  <a:latin typeface="Segoe UI Semilight"/>
                  <a:ea typeface="+mn-ea"/>
                  <a:cs typeface="Segoe UI Semibold" panose="020B0702040204020203" pitchFamily="34" charset="0"/>
                </a:endParaRPr>
              </a:p>
            </p:txBody>
          </p:sp>
          <p:sp>
            <p:nvSpPr>
              <p:cNvPr id="54" name="Ellipse 53">
                <a:extLst>
                  <a:ext uri="{FF2B5EF4-FFF2-40B4-BE49-F238E27FC236}">
                    <a16:creationId xmlns:a16="http://schemas.microsoft.com/office/drawing/2014/main" id="{C36734E2-E619-4C67-BC7E-042E0BE50D4D}"/>
                  </a:ext>
                </a:extLst>
              </p:cNvPr>
              <p:cNvSpPr/>
              <p:nvPr/>
            </p:nvSpPr>
            <p:spPr>
              <a:xfrm>
                <a:off x="714224" y="1513250"/>
                <a:ext cx="1800000" cy="180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FFFFFF"/>
                  </a:solidFill>
                  <a:effectLst/>
                  <a:uLnTx/>
                  <a:uFillTx/>
                  <a:latin typeface="Segoe UI Semilight"/>
                  <a:ea typeface="+mn-ea"/>
                  <a:cs typeface="+mn-cs"/>
                </a:endParaRPr>
              </a:p>
            </p:txBody>
          </p:sp>
          <p:sp>
            <p:nvSpPr>
              <p:cNvPr id="55" name="Ellipse 10">
                <a:extLst>
                  <a:ext uri="{FF2B5EF4-FFF2-40B4-BE49-F238E27FC236}">
                    <a16:creationId xmlns:a16="http://schemas.microsoft.com/office/drawing/2014/main" id="{235C17E1-715D-4F50-BB25-4E9B2FF3D484}"/>
                  </a:ext>
                </a:extLst>
              </p:cNvPr>
              <p:cNvSpPr/>
              <p:nvPr/>
            </p:nvSpPr>
            <p:spPr>
              <a:xfrm rot="19880343">
                <a:off x="714224" y="1532500"/>
                <a:ext cx="1800000" cy="1800000"/>
              </a:xfrm>
              <a:custGeom>
                <a:avLst/>
                <a:gdLst>
                  <a:gd name="connsiteX0" fmla="*/ 0 w 4246685"/>
                  <a:gd name="connsiteY0" fmla="*/ 2123343 h 4246685"/>
                  <a:gd name="connsiteX1" fmla="*/ 2123343 w 4246685"/>
                  <a:gd name="connsiteY1" fmla="*/ 0 h 4246685"/>
                  <a:gd name="connsiteX2" fmla="*/ 4246686 w 4246685"/>
                  <a:gd name="connsiteY2" fmla="*/ 2123343 h 4246685"/>
                  <a:gd name="connsiteX3" fmla="*/ 2123343 w 4246685"/>
                  <a:gd name="connsiteY3" fmla="*/ 4246686 h 4246685"/>
                  <a:gd name="connsiteX4" fmla="*/ 0 w 4246685"/>
                  <a:gd name="connsiteY4" fmla="*/ 2123343 h 4246685"/>
                  <a:gd name="connsiteX0" fmla="*/ 3611 w 4250297"/>
                  <a:gd name="connsiteY0" fmla="*/ 2255227 h 4378570"/>
                  <a:gd name="connsiteX1" fmla="*/ 1775262 w 4250297"/>
                  <a:gd name="connsiteY1" fmla="*/ 0 h 4378570"/>
                  <a:gd name="connsiteX2" fmla="*/ 4250297 w 4250297"/>
                  <a:gd name="connsiteY2" fmla="*/ 2255227 h 4378570"/>
                  <a:gd name="connsiteX3" fmla="*/ 2126954 w 4250297"/>
                  <a:gd name="connsiteY3" fmla="*/ 4378570 h 4378570"/>
                  <a:gd name="connsiteX4" fmla="*/ 3611 w 4250297"/>
                  <a:gd name="connsiteY4" fmla="*/ 2255227 h 4378570"/>
                  <a:gd name="connsiteX0" fmla="*/ 2240 w 4354434"/>
                  <a:gd name="connsiteY0" fmla="*/ 2255228 h 4378572"/>
                  <a:gd name="connsiteX1" fmla="*/ 1773891 w 4354434"/>
                  <a:gd name="connsiteY1" fmla="*/ 1 h 4378572"/>
                  <a:gd name="connsiteX2" fmla="*/ 4354434 w 4354434"/>
                  <a:gd name="connsiteY2" fmla="*/ 2246436 h 4378572"/>
                  <a:gd name="connsiteX3" fmla="*/ 2125583 w 4354434"/>
                  <a:gd name="connsiteY3" fmla="*/ 4378571 h 4378572"/>
                  <a:gd name="connsiteX4" fmla="*/ 2240 w 4354434"/>
                  <a:gd name="connsiteY4" fmla="*/ 2255228 h 4378572"/>
                  <a:gd name="connsiteX0" fmla="*/ 2240 w 4377020"/>
                  <a:gd name="connsiteY0" fmla="*/ 2255229 h 4378573"/>
                  <a:gd name="connsiteX1" fmla="*/ 1773891 w 4377020"/>
                  <a:gd name="connsiteY1" fmla="*/ 2 h 4378573"/>
                  <a:gd name="connsiteX2" fmla="*/ 4354434 w 4377020"/>
                  <a:gd name="connsiteY2" fmla="*/ 2246437 h 4378573"/>
                  <a:gd name="connsiteX3" fmla="*/ 2125583 w 4377020"/>
                  <a:gd name="connsiteY3" fmla="*/ 4378572 h 4378573"/>
                  <a:gd name="connsiteX4" fmla="*/ 2240 w 4377020"/>
                  <a:gd name="connsiteY4" fmla="*/ 2255229 h 4378573"/>
                  <a:gd name="connsiteX0" fmla="*/ 2157 w 4429775"/>
                  <a:gd name="connsiteY0" fmla="*/ 2396638 h 4379662"/>
                  <a:gd name="connsiteX1" fmla="*/ 1826562 w 4429775"/>
                  <a:gd name="connsiteY1" fmla="*/ 734 h 4379662"/>
                  <a:gd name="connsiteX2" fmla="*/ 4407105 w 4429775"/>
                  <a:gd name="connsiteY2" fmla="*/ 2247169 h 4379662"/>
                  <a:gd name="connsiteX3" fmla="*/ 2178254 w 4429775"/>
                  <a:gd name="connsiteY3" fmla="*/ 4379304 h 4379662"/>
                  <a:gd name="connsiteX4" fmla="*/ 2157 w 4429775"/>
                  <a:gd name="connsiteY4" fmla="*/ 2396638 h 4379662"/>
                  <a:gd name="connsiteX0" fmla="*/ 13670 w 4441288"/>
                  <a:gd name="connsiteY0" fmla="*/ 2396638 h 4379624"/>
                  <a:gd name="connsiteX1" fmla="*/ 1838075 w 4441288"/>
                  <a:gd name="connsiteY1" fmla="*/ 734 h 4379624"/>
                  <a:gd name="connsiteX2" fmla="*/ 4418618 w 4441288"/>
                  <a:gd name="connsiteY2" fmla="*/ 2247169 h 4379624"/>
                  <a:gd name="connsiteX3" fmla="*/ 2189767 w 4441288"/>
                  <a:gd name="connsiteY3" fmla="*/ 4379304 h 4379624"/>
                  <a:gd name="connsiteX4" fmla="*/ 13670 w 4441288"/>
                  <a:gd name="connsiteY4" fmla="*/ 2396638 h 4379624"/>
                  <a:gd name="connsiteX0" fmla="*/ 1956 w 4429574"/>
                  <a:gd name="connsiteY0" fmla="*/ 2396638 h 4441196"/>
                  <a:gd name="connsiteX1" fmla="*/ 1826361 w 4429574"/>
                  <a:gd name="connsiteY1" fmla="*/ 734 h 4441196"/>
                  <a:gd name="connsiteX2" fmla="*/ 4406904 w 4429574"/>
                  <a:gd name="connsiteY2" fmla="*/ 2247169 h 4441196"/>
                  <a:gd name="connsiteX3" fmla="*/ 2160468 w 4429574"/>
                  <a:gd name="connsiteY3" fmla="*/ 4440851 h 4441196"/>
                  <a:gd name="connsiteX4" fmla="*/ 1956 w 4429574"/>
                  <a:gd name="connsiteY4" fmla="*/ 2396638 h 4441196"/>
                  <a:gd name="connsiteX0" fmla="*/ 1956 w 4429574"/>
                  <a:gd name="connsiteY0" fmla="*/ 2396638 h 4458387"/>
                  <a:gd name="connsiteX1" fmla="*/ 1826361 w 4429574"/>
                  <a:gd name="connsiteY1" fmla="*/ 734 h 4458387"/>
                  <a:gd name="connsiteX2" fmla="*/ 4406904 w 4429574"/>
                  <a:gd name="connsiteY2" fmla="*/ 2247169 h 4458387"/>
                  <a:gd name="connsiteX3" fmla="*/ 2160468 w 4429574"/>
                  <a:gd name="connsiteY3" fmla="*/ 4440851 h 4458387"/>
                  <a:gd name="connsiteX4" fmla="*/ 1956 w 4429574"/>
                  <a:gd name="connsiteY4" fmla="*/ 2396638 h 44583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29574" h="4458387">
                    <a:moveTo>
                      <a:pt x="1956" y="2396638"/>
                    </a:moveTo>
                    <a:cubicBezTo>
                      <a:pt x="-53729" y="1656619"/>
                      <a:pt x="1092203" y="25645"/>
                      <a:pt x="1826361" y="734"/>
                    </a:cubicBezTo>
                    <a:cubicBezTo>
                      <a:pt x="2560519" y="-24177"/>
                      <a:pt x="4670673" y="582110"/>
                      <a:pt x="4406904" y="2247169"/>
                    </a:cubicBezTo>
                    <a:cubicBezTo>
                      <a:pt x="4406904" y="3419859"/>
                      <a:pt x="2929796" y="4618163"/>
                      <a:pt x="2160468" y="4440851"/>
                    </a:cubicBezTo>
                    <a:cubicBezTo>
                      <a:pt x="1391140" y="4263539"/>
                      <a:pt x="57641" y="3136658"/>
                      <a:pt x="1956" y="2396638"/>
                    </a:cubicBezTo>
                    <a:close/>
                  </a:path>
                </a:pathLst>
              </a:custGeom>
              <a:noFill/>
              <a:ln w="38100">
                <a:solidFill>
                  <a:srgbClr val="FC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srgbClr val="FFFFFF"/>
                  </a:solidFill>
                  <a:effectLst/>
                  <a:uLnTx/>
                  <a:uFillTx/>
                  <a:latin typeface="Segoe UI Semilight"/>
                  <a:ea typeface="+mn-ea"/>
                  <a:cs typeface="+mn-cs"/>
                </a:endParaRPr>
              </a:p>
            </p:txBody>
          </p:sp>
        </p:grpSp>
        <p:pic>
          <p:nvPicPr>
            <p:cNvPr id="52" name="Grafik 51" descr="Bank med massiv udfyldning">
              <a:extLst>
                <a:ext uri="{FF2B5EF4-FFF2-40B4-BE49-F238E27FC236}">
                  <a16:creationId xmlns:a16="http://schemas.microsoft.com/office/drawing/2014/main" id="{C206DBD5-7AFB-4E15-B89B-C474CA7089A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174079" y="2016392"/>
              <a:ext cx="914400" cy="914400"/>
            </a:xfrm>
            <a:prstGeom prst="rect">
              <a:avLst/>
            </a:prstGeom>
          </p:spPr>
        </p:pic>
      </p:grpSp>
      <p:sp>
        <p:nvSpPr>
          <p:cNvPr id="26" name="Pladsholder til slidenummer 3">
            <a:extLst>
              <a:ext uri="{FF2B5EF4-FFF2-40B4-BE49-F238E27FC236}">
                <a16:creationId xmlns:a16="http://schemas.microsoft.com/office/drawing/2014/main" id="{55B5DEBA-D307-42EE-AC41-677D868859F0}"/>
              </a:ext>
            </a:extLst>
          </p:cNvPr>
          <p:cNvSpPr>
            <a:spLocks noGrp="1"/>
          </p:cNvSpPr>
          <p:nvPr>
            <p:ph type="sldNum" sz="quarter" idx="4"/>
          </p:nvPr>
        </p:nvSpPr>
        <p:spPr>
          <a:xfrm>
            <a:off x="11472000" y="6525473"/>
            <a:ext cx="471208" cy="147087"/>
          </a:xfrm>
        </p:spPr>
        <p:txBody>
          <a:bodyPr/>
          <a:lstStyle/>
          <a:p>
            <a:fld id="{F8D14BDA-C419-F344-9039-0BCDE95FAB14}" type="slidenum">
              <a:rPr lang="da-DK" smtClean="0"/>
              <a:pPr/>
              <a:t>7</a:t>
            </a:fld>
            <a:endParaRPr lang="da-DK" dirty="0"/>
          </a:p>
        </p:txBody>
      </p:sp>
    </p:spTree>
    <p:extLst>
      <p:ext uri="{BB962C8B-B14F-4D97-AF65-F5344CB8AC3E}">
        <p14:creationId xmlns:p14="http://schemas.microsoft.com/office/powerpoint/2010/main" val="42166208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A378165C-1724-492D-AF04-1E3F10CDF030}"/>
              </a:ext>
            </a:extLst>
          </p:cNvPr>
          <p:cNvSpPr>
            <a:spLocks noGrp="1"/>
          </p:cNvSpPr>
          <p:nvPr>
            <p:ph type="title"/>
          </p:nvPr>
        </p:nvSpPr>
        <p:spPr/>
        <p:txBody>
          <a:bodyPr/>
          <a:lstStyle/>
          <a:p>
            <a:r>
              <a:rPr lang="da-DK" dirty="0"/>
              <a:t>Dialog om din udvikling</a:t>
            </a:r>
          </a:p>
        </p:txBody>
      </p:sp>
      <p:sp>
        <p:nvSpPr>
          <p:cNvPr id="6" name="Pladsholder til tekst 5">
            <a:extLst>
              <a:ext uri="{FF2B5EF4-FFF2-40B4-BE49-F238E27FC236}">
                <a16:creationId xmlns:a16="http://schemas.microsoft.com/office/drawing/2014/main" id="{908FB5CA-3113-4716-8329-40B9DE3F5222}"/>
              </a:ext>
            </a:extLst>
          </p:cNvPr>
          <p:cNvSpPr>
            <a:spLocks noGrp="1"/>
          </p:cNvSpPr>
          <p:nvPr>
            <p:ph type="body" sz="quarter" idx="10"/>
          </p:nvPr>
        </p:nvSpPr>
        <p:spPr>
          <a:xfrm>
            <a:off x="695325" y="1310858"/>
            <a:ext cx="11174942" cy="614196"/>
          </a:xfrm>
        </p:spPr>
        <p:txBody>
          <a:bodyPr>
            <a:normAutofit/>
          </a:bodyPr>
          <a:lstStyle/>
          <a:p>
            <a:pPr marL="0" indent="0">
              <a:buNone/>
            </a:pPr>
            <a:r>
              <a:rPr lang="da-DK" sz="1600" dirty="0"/>
              <a:t>Brug spørgsmålene her til inspiration, når du skal have dialog om din udvikling – eller til din egen refleksion over, hvor du gerne vil hen i dit arbejdsliv. </a:t>
            </a:r>
            <a:r>
              <a:rPr lang="da-DK" dirty="0"/>
              <a:t>Både i den løbende dialog, i 1:1 og i MUS kan din chef hjælpe dig med at blive klar på det næste skridt. </a:t>
            </a:r>
          </a:p>
        </p:txBody>
      </p:sp>
      <p:sp>
        <p:nvSpPr>
          <p:cNvPr id="4" name="Pladsholder til slidenummer 3">
            <a:extLst>
              <a:ext uri="{FF2B5EF4-FFF2-40B4-BE49-F238E27FC236}">
                <a16:creationId xmlns:a16="http://schemas.microsoft.com/office/drawing/2014/main" id="{C714782B-8085-42A5-BC4C-AFE0477C540D}"/>
              </a:ext>
            </a:extLst>
          </p:cNvPr>
          <p:cNvSpPr>
            <a:spLocks noGrp="1"/>
          </p:cNvSpPr>
          <p:nvPr>
            <p:ph type="sldNum" sz="quarter" idx="4294967295"/>
          </p:nvPr>
        </p:nvSpPr>
        <p:spPr>
          <a:xfrm>
            <a:off x="11720513" y="6526213"/>
            <a:ext cx="471487" cy="14605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D14BDA-C419-F344-9039-0BCDE95FAB14}" type="slidenum">
              <a:rPr kumimoji="0" lang="da-DK" sz="1000" b="1" i="0" u="none" strike="noStrike" kern="1200" cap="none" spc="0" normalizeH="0" baseline="0" noProof="0" smtClean="0">
                <a:ln>
                  <a:noFill/>
                </a:ln>
                <a:solidFill>
                  <a:srgbClr val="001D31"/>
                </a:solidFill>
                <a:effectLst/>
                <a:uLnTx/>
                <a:uFillTx/>
                <a:latin typeface="Segoe UI Black"/>
                <a:ea typeface="+mn-ea"/>
                <a:cs typeface="Poppins ExtraBold" pitchFamily="2" charset="77"/>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da-DK" sz="1000" b="1" i="0" u="none" strike="noStrike" kern="1200" cap="none" spc="0" normalizeH="0" baseline="0" noProof="0" dirty="0">
              <a:ln>
                <a:noFill/>
              </a:ln>
              <a:solidFill>
                <a:srgbClr val="001D31"/>
              </a:solidFill>
              <a:effectLst/>
              <a:uLnTx/>
              <a:uFillTx/>
              <a:latin typeface="Segoe UI Black"/>
              <a:ea typeface="+mn-ea"/>
              <a:cs typeface="Poppins ExtraBold" pitchFamily="2" charset="77"/>
            </a:endParaRPr>
          </a:p>
        </p:txBody>
      </p:sp>
      <p:sp>
        <p:nvSpPr>
          <p:cNvPr id="9" name="Rektangel: afrundede hjørner 8">
            <a:extLst>
              <a:ext uri="{FF2B5EF4-FFF2-40B4-BE49-F238E27FC236}">
                <a16:creationId xmlns:a16="http://schemas.microsoft.com/office/drawing/2014/main" id="{E16BA76C-2E98-45AC-ABA7-86076636C553}"/>
              </a:ext>
            </a:extLst>
          </p:cNvPr>
          <p:cNvSpPr/>
          <p:nvPr/>
        </p:nvSpPr>
        <p:spPr>
          <a:xfrm>
            <a:off x="2221831" y="2021305"/>
            <a:ext cx="8061159" cy="422344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FFFFFF"/>
              </a:solidFill>
              <a:effectLst/>
              <a:uLnTx/>
              <a:uFillTx/>
              <a:latin typeface="Segoe UI Semilight"/>
              <a:ea typeface="+mn-ea"/>
              <a:cs typeface="+mn-cs"/>
            </a:endParaRPr>
          </a:p>
        </p:txBody>
      </p:sp>
      <p:sp>
        <p:nvSpPr>
          <p:cNvPr id="8" name="Tekstfelt 2">
            <a:extLst>
              <a:ext uri="{FF2B5EF4-FFF2-40B4-BE49-F238E27FC236}">
                <a16:creationId xmlns:a16="http://schemas.microsoft.com/office/drawing/2014/main" id="{9C3A19A9-5BFC-4FAE-89D3-B3A398671647}"/>
              </a:ext>
            </a:extLst>
          </p:cNvPr>
          <p:cNvSpPr txBox="1">
            <a:spLocks noChangeArrowheads="1"/>
          </p:cNvSpPr>
          <p:nvPr/>
        </p:nvSpPr>
        <p:spPr bwMode="auto">
          <a:xfrm>
            <a:off x="2458701" y="2501601"/>
            <a:ext cx="7587417" cy="3244286"/>
          </a:xfrm>
          <a:prstGeom prst="rect">
            <a:avLst/>
          </a:prstGeom>
          <a:noFill/>
          <a:ln w="9525">
            <a:noFill/>
            <a:miter lim="800000"/>
            <a:headEnd/>
            <a:tailEnd/>
          </a:ln>
        </p:spPr>
        <p:txBody>
          <a:bodyPr rot="0" vert="horz" wrap="square" lIns="91440" tIns="45720" rIns="91440" bIns="45720" anchor="t" anchorCtr="0">
            <a:spAutoFit/>
          </a:bodyPr>
          <a:lstStyle/>
          <a:p>
            <a:pPr marL="342900" marR="0" lvl="0" indent="-342900" algn="l" defTabSz="914400" rtl="0" eaLnBrk="1" fontAlgn="auto" latinLnBrk="0" hangingPunct="1">
              <a:lnSpc>
                <a:spcPct val="107000"/>
              </a:lnSpc>
              <a:spcBef>
                <a:spcPts val="0"/>
              </a:spcBef>
              <a:spcAft>
                <a:spcPts val="0"/>
              </a:spcAft>
              <a:buClrTx/>
              <a:buSzTx/>
              <a:buFont typeface="Wingdings" panose="05000000000000000000" pitchFamily="2" charset="2"/>
              <a:buChar char=""/>
              <a:tabLst/>
              <a:defRPr/>
            </a:pPr>
            <a:r>
              <a:rPr kumimoji="0" lang="da-DK" sz="1200" b="0" i="0" u="none" strike="noStrike" kern="1200" cap="none" spc="0" normalizeH="0" baseline="0" noProof="0" dirty="0">
                <a:ln>
                  <a:noFill/>
                </a:ln>
                <a:solidFill>
                  <a:srgbClr val="001D31"/>
                </a:solidFill>
                <a:effectLst/>
                <a:uLnTx/>
                <a:uFillTx/>
                <a:latin typeface="Segoe UI Semilight" panose="020B0402040204020203" pitchFamily="34" charset="0"/>
                <a:ea typeface="Calibri" panose="020F0502020204030204" pitchFamily="34" charset="0"/>
                <a:cs typeface="Segoe UI Semilight" panose="020B0402040204020203" pitchFamily="34" charset="0"/>
              </a:rPr>
              <a:t>Har du som udgangspunkt følelsen af at være kompetent i dit job – er der balance mellem dine færdigheder og udfordringerne i jobbet? Er der noget, som er svært? </a:t>
            </a:r>
            <a:endParaRPr kumimoji="0" lang="da-DK" sz="1200" b="0" i="0" u="none" strike="noStrike" kern="1200" cap="none" spc="0" normalizeH="0" baseline="0" noProof="0" dirty="0">
              <a:ln>
                <a:noFill/>
              </a:ln>
              <a:solidFill>
                <a:srgbClr val="001D31"/>
              </a:solidFill>
              <a:effectLst/>
              <a:uLnTx/>
              <a:uFillTx/>
              <a:latin typeface="Calibri" panose="020F0502020204030204" pitchFamily="34" charset="0"/>
              <a:ea typeface="Calibri" panose="020F0502020204030204" pitchFamily="34" charset="0"/>
              <a:cs typeface="Segoe UI Semilight" panose="020B0402040204020203" pitchFamily="34" charset="0"/>
            </a:endParaRPr>
          </a:p>
          <a:p>
            <a:pPr marL="457200" marR="0" lvl="0" indent="0" algn="l" defTabSz="914400" rtl="0" eaLnBrk="1" fontAlgn="auto" latinLnBrk="0" hangingPunct="1">
              <a:lnSpc>
                <a:spcPct val="107000"/>
              </a:lnSpc>
              <a:spcBef>
                <a:spcPts val="0"/>
              </a:spcBef>
              <a:spcAft>
                <a:spcPts val="0"/>
              </a:spcAft>
              <a:buClrTx/>
              <a:buSzTx/>
              <a:buFontTx/>
              <a:buNone/>
              <a:tabLst/>
              <a:defRPr/>
            </a:pPr>
            <a:r>
              <a:rPr kumimoji="0" lang="da-DK" sz="1200" b="0" i="0" u="none" strike="noStrike" kern="1200" cap="none" spc="0" normalizeH="0" baseline="0" noProof="0" dirty="0">
                <a:ln>
                  <a:noFill/>
                </a:ln>
                <a:solidFill>
                  <a:srgbClr val="001D31"/>
                </a:solidFill>
                <a:effectLst/>
                <a:uLnTx/>
                <a:uFillTx/>
                <a:latin typeface="Segoe UI Semilight" panose="020B0402040204020203" pitchFamily="34" charset="0"/>
                <a:ea typeface="Calibri" panose="020F0502020204030204" pitchFamily="34" charset="0"/>
                <a:cs typeface="Times New Roman" panose="02020603050405020304" pitchFamily="18" charset="0"/>
              </a:rPr>
              <a:t> </a:t>
            </a:r>
            <a:endParaRPr kumimoji="0" lang="da-DK" sz="1200" b="0" i="0" u="none" strike="noStrike" kern="1200" cap="none" spc="0" normalizeH="0" baseline="0" noProof="0" dirty="0">
              <a:ln>
                <a:noFill/>
              </a:ln>
              <a:solidFill>
                <a:srgbClr val="001D31"/>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Wingdings" panose="05000000000000000000" pitchFamily="2" charset="2"/>
              <a:buChar char=""/>
              <a:tabLst/>
              <a:defRPr/>
            </a:pPr>
            <a:r>
              <a:rPr kumimoji="0" lang="da-DK" sz="1200" b="0" i="0" u="none" strike="noStrike" kern="1200" cap="none" spc="0" normalizeH="0" baseline="0" noProof="0" dirty="0">
                <a:ln>
                  <a:noFill/>
                </a:ln>
                <a:solidFill>
                  <a:srgbClr val="001D31"/>
                </a:solidFill>
                <a:effectLst/>
                <a:uLnTx/>
                <a:uFillTx/>
                <a:latin typeface="Segoe UI Semilight" panose="020B0402040204020203" pitchFamily="34" charset="0"/>
                <a:ea typeface="Calibri" panose="020F0502020204030204" pitchFamily="34" charset="0"/>
                <a:cs typeface="Segoe UI Semilight" panose="020B0402040204020203" pitchFamily="34" charset="0"/>
              </a:rPr>
              <a:t>Hvilke kompetencer bruger du, og hvilke opgaver løser du, når du trives bedst?</a:t>
            </a:r>
            <a:endParaRPr kumimoji="0" lang="da-DK" sz="1200" b="0" i="0" u="none" strike="noStrike" kern="1200" cap="none" spc="0" normalizeH="0" baseline="0" noProof="0" dirty="0">
              <a:ln>
                <a:noFill/>
              </a:ln>
              <a:solidFill>
                <a:srgbClr val="001D31"/>
              </a:solidFill>
              <a:effectLst/>
              <a:uLnTx/>
              <a:uFillTx/>
              <a:latin typeface="Calibri" panose="020F0502020204030204" pitchFamily="34" charset="0"/>
              <a:ea typeface="Calibri" panose="020F0502020204030204" pitchFamily="34" charset="0"/>
              <a:cs typeface="Segoe UI Semilight" panose="020B0402040204020203" pitchFamily="34" charset="0"/>
            </a:endParaRPr>
          </a:p>
          <a:p>
            <a:pPr marL="457200" marR="0" lvl="0" indent="0" algn="l" defTabSz="914400" rtl="0" eaLnBrk="1" fontAlgn="auto" latinLnBrk="0" hangingPunct="1">
              <a:lnSpc>
                <a:spcPct val="107000"/>
              </a:lnSpc>
              <a:spcBef>
                <a:spcPts val="0"/>
              </a:spcBef>
              <a:spcAft>
                <a:spcPts val="0"/>
              </a:spcAft>
              <a:buClrTx/>
              <a:buSzTx/>
              <a:buFontTx/>
              <a:buNone/>
              <a:tabLst/>
              <a:defRPr/>
            </a:pPr>
            <a:r>
              <a:rPr kumimoji="0" lang="da-DK" sz="1200" b="0" i="0" u="none" strike="noStrike" kern="1200" cap="none" spc="0" normalizeH="0" baseline="0" noProof="0" dirty="0">
                <a:ln>
                  <a:noFill/>
                </a:ln>
                <a:solidFill>
                  <a:srgbClr val="001D31"/>
                </a:solidFill>
                <a:effectLst/>
                <a:uLnTx/>
                <a:uFillTx/>
                <a:latin typeface="Segoe UI Semilight" panose="020B0402040204020203" pitchFamily="34" charset="0"/>
                <a:ea typeface="Calibri" panose="020F0502020204030204" pitchFamily="34" charset="0"/>
                <a:cs typeface="Times New Roman" panose="02020603050405020304" pitchFamily="18" charset="0"/>
              </a:rPr>
              <a:t> </a:t>
            </a:r>
            <a:endParaRPr kumimoji="0" lang="da-DK" sz="1200" b="0" i="0" u="none" strike="noStrike" kern="1200" cap="none" spc="0" normalizeH="0" baseline="0" noProof="0" dirty="0">
              <a:ln>
                <a:noFill/>
              </a:ln>
              <a:solidFill>
                <a:srgbClr val="001D31"/>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Wingdings" panose="05000000000000000000" pitchFamily="2" charset="2"/>
              <a:buChar char=""/>
              <a:tabLst/>
              <a:defRPr/>
            </a:pPr>
            <a:r>
              <a:rPr kumimoji="0" lang="da-DK" sz="1200" b="0" i="0" u="none" strike="noStrike" kern="1200" cap="none" spc="0" normalizeH="0" baseline="0" noProof="0" dirty="0">
                <a:ln>
                  <a:noFill/>
                </a:ln>
                <a:solidFill>
                  <a:srgbClr val="001D31"/>
                </a:solidFill>
                <a:effectLst/>
                <a:uLnTx/>
                <a:uFillTx/>
                <a:latin typeface="Segoe UI Semilight" panose="020B0402040204020203" pitchFamily="34" charset="0"/>
                <a:ea typeface="Calibri" panose="020F0502020204030204" pitchFamily="34" charset="0"/>
                <a:cs typeface="Segoe UI Semilight" panose="020B0402040204020203" pitchFamily="34" charset="0"/>
              </a:rPr>
              <a:t>Hvad motiveres du af i dit arbejdsliv, fx faglig fordybelse, variation i opgaverne, at være med til at sætte en retning, at lede fagligheder, etc.?</a:t>
            </a:r>
            <a:endParaRPr kumimoji="0" lang="da-DK" sz="1200" b="0" i="0" u="none" strike="noStrike" kern="1200" cap="none" spc="0" normalizeH="0" baseline="0" noProof="0" dirty="0">
              <a:ln>
                <a:noFill/>
              </a:ln>
              <a:solidFill>
                <a:srgbClr val="001D31"/>
              </a:solidFill>
              <a:effectLst/>
              <a:uLnTx/>
              <a:uFillTx/>
              <a:latin typeface="Calibri" panose="020F0502020204030204" pitchFamily="34" charset="0"/>
              <a:ea typeface="Calibri" panose="020F0502020204030204" pitchFamily="34" charset="0"/>
              <a:cs typeface="Segoe UI Semilight" panose="020B0402040204020203" pitchFamily="34" charset="0"/>
            </a:endParaRPr>
          </a:p>
          <a:p>
            <a:pPr marL="457200" marR="0" lvl="0" indent="0" algn="l" defTabSz="914400" rtl="0" eaLnBrk="1" fontAlgn="auto" latinLnBrk="0" hangingPunct="1">
              <a:lnSpc>
                <a:spcPct val="107000"/>
              </a:lnSpc>
              <a:spcBef>
                <a:spcPts val="0"/>
              </a:spcBef>
              <a:spcAft>
                <a:spcPts val="0"/>
              </a:spcAft>
              <a:buClrTx/>
              <a:buSzTx/>
              <a:buFontTx/>
              <a:buNone/>
              <a:tabLst/>
              <a:defRPr/>
            </a:pPr>
            <a:r>
              <a:rPr kumimoji="0" lang="da-DK" sz="1200" b="0" i="0" u="none" strike="noStrike" kern="1200" cap="none" spc="0" normalizeH="0" baseline="0" noProof="0" dirty="0">
                <a:ln>
                  <a:noFill/>
                </a:ln>
                <a:solidFill>
                  <a:srgbClr val="001D31"/>
                </a:solidFill>
                <a:effectLst/>
                <a:uLnTx/>
                <a:uFillTx/>
                <a:latin typeface="Segoe UI Semilight" panose="020B0402040204020203" pitchFamily="34" charset="0"/>
                <a:ea typeface="Calibri" panose="020F0502020204030204" pitchFamily="34" charset="0"/>
                <a:cs typeface="Times New Roman" panose="02020603050405020304" pitchFamily="18" charset="0"/>
              </a:rPr>
              <a:t> </a:t>
            </a:r>
            <a:endParaRPr kumimoji="0" lang="da-DK" sz="1200" b="0" i="0" u="none" strike="noStrike" kern="1200" cap="none" spc="0" normalizeH="0" baseline="0" noProof="0" dirty="0">
              <a:ln>
                <a:noFill/>
              </a:ln>
              <a:solidFill>
                <a:srgbClr val="001D31"/>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Wingdings" panose="05000000000000000000" pitchFamily="2" charset="2"/>
              <a:buChar char=""/>
              <a:tabLst/>
              <a:defRPr/>
            </a:pPr>
            <a:r>
              <a:rPr kumimoji="0" lang="da-DK" sz="1200" b="0" i="0" u="none" strike="noStrike" kern="1200" cap="none" spc="0" normalizeH="0" baseline="0" noProof="0" dirty="0">
                <a:ln>
                  <a:noFill/>
                </a:ln>
                <a:solidFill>
                  <a:srgbClr val="001D31"/>
                </a:solidFill>
                <a:effectLst/>
                <a:uLnTx/>
                <a:uFillTx/>
                <a:latin typeface="Segoe UI Semilight" panose="020B0402040204020203" pitchFamily="34" charset="0"/>
                <a:ea typeface="Calibri" panose="020F0502020204030204" pitchFamily="34" charset="0"/>
                <a:cs typeface="Segoe UI Semilight" panose="020B0402040204020203" pitchFamily="34" charset="0"/>
              </a:rPr>
              <a:t>Hvad er særligt vigtigt for dig i dit arbejdsliv lige nu og i de kommende år - set ud fra det sted, hvor du er i livet?</a:t>
            </a:r>
            <a:endParaRPr kumimoji="0" lang="da-DK" sz="1200" b="0" i="0" u="none" strike="noStrike" kern="1200" cap="none" spc="0" normalizeH="0" baseline="0" noProof="0" dirty="0">
              <a:ln>
                <a:noFill/>
              </a:ln>
              <a:solidFill>
                <a:srgbClr val="001D31"/>
              </a:solidFill>
              <a:effectLst/>
              <a:uLnTx/>
              <a:uFillTx/>
              <a:latin typeface="Calibri" panose="020F0502020204030204" pitchFamily="34" charset="0"/>
              <a:ea typeface="Calibri" panose="020F0502020204030204" pitchFamily="34" charset="0"/>
              <a:cs typeface="Segoe UI Semilight" panose="020B0402040204020203" pitchFamily="34" charset="0"/>
            </a:endParaRPr>
          </a:p>
          <a:p>
            <a:pPr marL="457200" marR="0" lvl="0" indent="0" algn="l" defTabSz="914400" rtl="0" eaLnBrk="1" fontAlgn="auto" latinLnBrk="0" hangingPunct="1">
              <a:lnSpc>
                <a:spcPct val="107000"/>
              </a:lnSpc>
              <a:spcBef>
                <a:spcPts val="0"/>
              </a:spcBef>
              <a:spcAft>
                <a:spcPts val="0"/>
              </a:spcAft>
              <a:buClrTx/>
              <a:buSzTx/>
              <a:buFontTx/>
              <a:buNone/>
              <a:tabLst/>
              <a:defRPr/>
            </a:pPr>
            <a:r>
              <a:rPr kumimoji="0" lang="da-DK" sz="1200" b="0" i="0" u="none" strike="noStrike" kern="1200" cap="none" spc="0" normalizeH="0" baseline="0" noProof="0" dirty="0">
                <a:ln>
                  <a:noFill/>
                </a:ln>
                <a:solidFill>
                  <a:srgbClr val="001D31"/>
                </a:solidFill>
                <a:effectLst/>
                <a:uLnTx/>
                <a:uFillTx/>
                <a:latin typeface="Segoe UI Semilight" panose="020B0402040204020203" pitchFamily="34" charset="0"/>
                <a:ea typeface="Calibri" panose="020F0502020204030204" pitchFamily="34" charset="0"/>
                <a:cs typeface="Times New Roman" panose="02020603050405020304" pitchFamily="18" charset="0"/>
              </a:rPr>
              <a:t> </a:t>
            </a:r>
            <a:endParaRPr kumimoji="0" lang="da-DK" sz="1200" b="0" i="0" u="none" strike="noStrike" kern="1200" cap="none" spc="0" normalizeH="0" baseline="0" noProof="0" dirty="0">
              <a:ln>
                <a:noFill/>
              </a:ln>
              <a:solidFill>
                <a:srgbClr val="001D31"/>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Wingdings" panose="05000000000000000000" pitchFamily="2" charset="2"/>
              <a:buChar char=""/>
              <a:tabLst/>
              <a:defRPr/>
            </a:pPr>
            <a:r>
              <a:rPr kumimoji="0" lang="da-DK" sz="1200" b="0" i="0" u="none" strike="noStrike" kern="1200" cap="none" spc="0" normalizeH="0" baseline="0" noProof="0" dirty="0">
                <a:ln>
                  <a:noFill/>
                </a:ln>
                <a:solidFill>
                  <a:srgbClr val="001D31"/>
                </a:solidFill>
                <a:effectLst/>
                <a:uLnTx/>
                <a:uFillTx/>
                <a:latin typeface="Segoe UI Semilight" panose="020B0402040204020203" pitchFamily="34" charset="0"/>
                <a:ea typeface="Calibri" panose="020F0502020204030204" pitchFamily="34" charset="0"/>
                <a:cs typeface="Segoe UI Semilight" panose="020B0402040204020203" pitchFamily="34" charset="0"/>
              </a:rPr>
              <a:t>Hvilke udviklingsønsker har du på længere sigt?</a:t>
            </a:r>
            <a:endParaRPr kumimoji="0" lang="da-DK" sz="1200" b="0" i="0" u="none" strike="noStrike" kern="1200" cap="none" spc="0" normalizeH="0" baseline="0" noProof="0" dirty="0">
              <a:ln>
                <a:noFill/>
              </a:ln>
              <a:solidFill>
                <a:srgbClr val="001D31"/>
              </a:solidFill>
              <a:effectLst/>
              <a:uLnTx/>
              <a:uFillTx/>
              <a:latin typeface="Calibri" panose="020F0502020204030204" pitchFamily="34" charset="0"/>
              <a:ea typeface="Calibri" panose="020F0502020204030204" pitchFamily="34" charset="0"/>
              <a:cs typeface="Segoe UI Semilight" panose="020B0402040204020203" pitchFamily="34" charset="0"/>
            </a:endParaRPr>
          </a:p>
          <a:p>
            <a:pPr marL="457200" marR="0" lvl="0" indent="0" algn="l" defTabSz="914400" rtl="0" eaLnBrk="1" fontAlgn="auto" latinLnBrk="0" hangingPunct="1">
              <a:lnSpc>
                <a:spcPct val="107000"/>
              </a:lnSpc>
              <a:spcBef>
                <a:spcPts val="0"/>
              </a:spcBef>
              <a:spcAft>
                <a:spcPts val="0"/>
              </a:spcAft>
              <a:buClrTx/>
              <a:buSzTx/>
              <a:buFontTx/>
              <a:buNone/>
              <a:tabLst/>
              <a:defRPr/>
            </a:pPr>
            <a:r>
              <a:rPr kumimoji="0" lang="da-DK" sz="1200" b="0" i="0" u="none" strike="noStrike" kern="1200" cap="none" spc="0" normalizeH="0" baseline="0" noProof="0" dirty="0">
                <a:ln>
                  <a:noFill/>
                </a:ln>
                <a:solidFill>
                  <a:srgbClr val="001D31"/>
                </a:solidFill>
                <a:effectLst/>
                <a:uLnTx/>
                <a:uFillTx/>
                <a:latin typeface="Segoe UI Semilight" panose="020B0402040204020203" pitchFamily="34" charset="0"/>
                <a:ea typeface="Calibri" panose="020F0502020204030204" pitchFamily="34" charset="0"/>
                <a:cs typeface="Times New Roman" panose="02020603050405020304" pitchFamily="18" charset="0"/>
              </a:rPr>
              <a:t> </a:t>
            </a:r>
            <a:endParaRPr kumimoji="0" lang="da-DK" sz="1200" b="0" i="0" u="none" strike="noStrike" kern="1200" cap="none" spc="0" normalizeH="0" baseline="0" noProof="0" dirty="0">
              <a:ln>
                <a:noFill/>
              </a:ln>
              <a:solidFill>
                <a:srgbClr val="001D31"/>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Wingdings" panose="05000000000000000000" pitchFamily="2" charset="2"/>
              <a:buChar char=""/>
              <a:tabLst/>
              <a:defRPr/>
            </a:pPr>
            <a:r>
              <a:rPr kumimoji="0" lang="da-DK" sz="1200" b="0" i="0" u="none" strike="noStrike" kern="1200" cap="none" spc="0" normalizeH="0" baseline="0" noProof="0" dirty="0">
                <a:ln>
                  <a:noFill/>
                </a:ln>
                <a:solidFill>
                  <a:srgbClr val="001D31"/>
                </a:solidFill>
                <a:effectLst/>
                <a:uLnTx/>
                <a:uFillTx/>
                <a:latin typeface="Segoe UI Semilight" panose="020B0402040204020203" pitchFamily="34" charset="0"/>
                <a:ea typeface="Calibri" panose="020F0502020204030204" pitchFamily="34" charset="0"/>
                <a:cs typeface="Segoe UI Semilight" panose="020B0402040204020203" pitchFamily="34" charset="0"/>
              </a:rPr>
              <a:t>Hvad ser du som det næste naturlige skridt i forhold til at understøtte din udvikling?</a:t>
            </a:r>
            <a:endParaRPr kumimoji="0" lang="da-DK" sz="1200" b="0" i="0" u="none" strike="noStrike" kern="1200" cap="none" spc="0" normalizeH="0" baseline="0" noProof="0" dirty="0">
              <a:ln>
                <a:noFill/>
              </a:ln>
              <a:solidFill>
                <a:srgbClr val="001D31"/>
              </a:solidFill>
              <a:effectLst/>
              <a:uLnTx/>
              <a:uFillTx/>
              <a:latin typeface="Calibri" panose="020F0502020204030204" pitchFamily="34" charset="0"/>
              <a:ea typeface="Calibri" panose="020F0502020204030204" pitchFamily="34" charset="0"/>
              <a:cs typeface="Segoe UI Semilight" panose="020B0402040204020203" pitchFamily="34" charset="0"/>
            </a:endParaRPr>
          </a:p>
          <a:p>
            <a:pPr marL="457200" marR="0" lvl="0" indent="0" algn="l" defTabSz="914400" rtl="0" eaLnBrk="1" fontAlgn="auto" latinLnBrk="0" hangingPunct="1">
              <a:lnSpc>
                <a:spcPct val="107000"/>
              </a:lnSpc>
              <a:spcBef>
                <a:spcPts val="0"/>
              </a:spcBef>
              <a:spcAft>
                <a:spcPts val="0"/>
              </a:spcAft>
              <a:buClrTx/>
              <a:buSzTx/>
              <a:buFontTx/>
              <a:buNone/>
              <a:tabLst/>
              <a:defRPr/>
            </a:pPr>
            <a:r>
              <a:rPr kumimoji="0" lang="da-DK" sz="1200" b="0" i="0" u="none" strike="noStrike" kern="1200" cap="none" spc="0" normalizeH="0" baseline="0" noProof="0" dirty="0">
                <a:ln>
                  <a:noFill/>
                </a:ln>
                <a:solidFill>
                  <a:srgbClr val="001D31"/>
                </a:solidFill>
                <a:effectLst/>
                <a:uLnTx/>
                <a:uFillTx/>
                <a:latin typeface="Segoe UI Semilight" panose="020B0402040204020203" pitchFamily="34" charset="0"/>
                <a:ea typeface="Calibri" panose="020F0502020204030204" pitchFamily="34" charset="0"/>
                <a:cs typeface="Times New Roman" panose="02020603050405020304" pitchFamily="18" charset="0"/>
              </a:rPr>
              <a:t> </a:t>
            </a:r>
            <a:endParaRPr kumimoji="0" lang="da-DK" sz="1200" b="0" i="0" u="none" strike="noStrike" kern="1200" cap="none" spc="0" normalizeH="0" baseline="0" noProof="0" dirty="0">
              <a:ln>
                <a:noFill/>
              </a:ln>
              <a:solidFill>
                <a:srgbClr val="001D31"/>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800"/>
              </a:spcAft>
              <a:buClrTx/>
              <a:buSzTx/>
              <a:buFont typeface="Wingdings" panose="05000000000000000000" pitchFamily="2" charset="2"/>
              <a:buChar char=""/>
              <a:tabLst/>
              <a:defRPr/>
            </a:pPr>
            <a:r>
              <a:rPr kumimoji="0" lang="da-DK" sz="1200" b="0" i="0" u="none" strike="noStrike" kern="1200" cap="none" spc="0" normalizeH="0" baseline="0" noProof="0" dirty="0">
                <a:ln>
                  <a:noFill/>
                </a:ln>
                <a:solidFill>
                  <a:srgbClr val="001D31"/>
                </a:solidFill>
                <a:effectLst/>
                <a:uLnTx/>
                <a:uFillTx/>
                <a:latin typeface="Segoe UI Semilight" panose="020B0402040204020203" pitchFamily="34" charset="0"/>
                <a:ea typeface="Calibri" panose="020F0502020204030204" pitchFamily="34" charset="0"/>
                <a:cs typeface="Segoe UI Semilight" panose="020B0402040204020203" pitchFamily="34" charset="0"/>
              </a:rPr>
              <a:t>Hvordan kan din chef bedst støtte og hjælpe dig på din udviklingsvej?</a:t>
            </a:r>
            <a:endParaRPr kumimoji="0" lang="da-DK" sz="1200" b="0" i="0" u="none" strike="noStrike" kern="1200" cap="none" spc="0" normalizeH="0" baseline="0" noProof="0" dirty="0">
              <a:ln>
                <a:noFill/>
              </a:ln>
              <a:solidFill>
                <a:srgbClr val="001D31"/>
              </a:solidFill>
              <a:effectLst/>
              <a:uLnTx/>
              <a:uFillTx/>
              <a:latin typeface="Calibri" panose="020F0502020204030204" pitchFamily="34" charset="0"/>
              <a:ea typeface="Calibri" panose="020F0502020204030204" pitchFamily="34" charset="0"/>
              <a:cs typeface="Segoe UI Semilight" panose="020B0402040204020203" pitchFamily="34" charset="0"/>
            </a:endParaRPr>
          </a:p>
        </p:txBody>
      </p:sp>
    </p:spTree>
    <p:extLst>
      <p:ext uri="{BB962C8B-B14F-4D97-AF65-F5344CB8AC3E}">
        <p14:creationId xmlns:p14="http://schemas.microsoft.com/office/powerpoint/2010/main" val="282076213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tema">
  <a:themeElements>
    <a:clrScheme name="Sundhedsministeriets farvekort 2022">
      <a:dk1>
        <a:srgbClr val="001D31"/>
      </a:dk1>
      <a:lt1>
        <a:srgbClr val="FFFFFF"/>
      </a:lt1>
      <a:dk2>
        <a:srgbClr val="000000"/>
      </a:dk2>
      <a:lt2>
        <a:srgbClr val="FFFFFF"/>
      </a:lt2>
      <a:accent1>
        <a:srgbClr val="053E61"/>
      </a:accent1>
      <a:accent2>
        <a:srgbClr val="005C8C"/>
      </a:accent2>
      <a:accent3>
        <a:srgbClr val="D8EFFE"/>
      </a:accent3>
      <a:accent4>
        <a:srgbClr val="D25B5C"/>
      </a:accent4>
      <a:accent5>
        <a:srgbClr val="D3AE36"/>
      </a:accent5>
      <a:accent6>
        <a:srgbClr val="287766"/>
      </a:accent6>
      <a:hlink>
        <a:srgbClr val="005C8C"/>
      </a:hlink>
      <a:folHlink>
        <a:srgbClr val="954F72"/>
      </a:folHlink>
    </a:clrScheme>
    <a:fontScheme name="ISM-POWERPOINT-FONT (SEGOE)">
      <a:majorFont>
        <a:latin typeface="Segoe UI Black"/>
        <a:ea typeface=""/>
        <a:cs typeface=""/>
      </a:majorFont>
      <a:minorFont>
        <a:latin typeface="Segoe UI Semi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K_PowerPoint_Feb2024.pptx" id="{E2D11FA8-43E9-4F80-936B-FC3B5AA2CC87}" vid="{2540306F-1AD5-4936-AB5D-6E46B64830F6}"/>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04b9724244f54c309fa5f85f1760c6db</Template>
  <TotalTime>5382</TotalTime>
  <Words>2842</Words>
  <Application>Microsoft Office PowerPoint</Application>
  <PresentationFormat>Widescreen</PresentationFormat>
  <Paragraphs>305</Paragraphs>
  <Slides>13</Slides>
  <Notes>0</Notes>
  <HiddenSlides>0</HiddenSlides>
  <MMClips>0</MMClips>
  <ScaleCrop>false</ScaleCrop>
  <HeadingPairs>
    <vt:vector size="8" baseType="variant">
      <vt:variant>
        <vt:lpstr>Benyttede skrifttyper</vt:lpstr>
      </vt:variant>
      <vt:variant>
        <vt:i4>15</vt:i4>
      </vt:variant>
      <vt:variant>
        <vt:lpstr>Tema</vt:lpstr>
      </vt:variant>
      <vt:variant>
        <vt:i4>1</vt:i4>
      </vt:variant>
      <vt:variant>
        <vt:lpstr>Integrerede OLE-servere</vt:lpstr>
      </vt:variant>
      <vt:variant>
        <vt:i4>1</vt:i4>
      </vt:variant>
      <vt:variant>
        <vt:lpstr>Slidetitler</vt:lpstr>
      </vt:variant>
      <vt:variant>
        <vt:i4>13</vt:i4>
      </vt:variant>
    </vt:vector>
  </HeadingPairs>
  <TitlesOfParts>
    <vt:vector size="30" baseType="lpstr">
      <vt:lpstr>Arial</vt:lpstr>
      <vt:lpstr>Arial Narrow</vt:lpstr>
      <vt:lpstr>Calibri</vt:lpstr>
      <vt:lpstr>Calibri Light</vt:lpstr>
      <vt:lpstr>Poppins</vt:lpstr>
      <vt:lpstr>Poppins Black</vt:lpstr>
      <vt:lpstr>Poppins Light</vt:lpstr>
      <vt:lpstr>Poppins SemiBold</vt:lpstr>
      <vt:lpstr>Republic</vt:lpstr>
      <vt:lpstr>Segoe UI</vt:lpstr>
      <vt:lpstr>Segoe UI Black</vt:lpstr>
      <vt:lpstr>Segoe UI Semibold</vt:lpstr>
      <vt:lpstr>Segoe UI Semilight</vt:lpstr>
      <vt:lpstr>Times New Roman</vt:lpstr>
      <vt:lpstr>Wingdings</vt:lpstr>
      <vt:lpstr>Office-tema</vt:lpstr>
      <vt:lpstr>think-cell Slide</vt:lpstr>
      <vt:lpstr>Din MUS 2026</vt:lpstr>
      <vt:lpstr>HVAD ER MUS?</vt:lpstr>
      <vt:lpstr>MUS I DEPARTEMENTET</vt:lpstr>
      <vt:lpstr>Guide til DIN MUS </vt:lpstr>
      <vt:lpstr>Samtalens temaer</vt:lpstr>
      <vt:lpstr>Kompetenceprofiler i departementet</vt:lpstr>
      <vt:lpstr>Aktiv udviklingsplan</vt:lpstr>
      <vt:lpstr>Udviklingsveje</vt:lpstr>
      <vt:lpstr>Dialog om din udvikling</vt:lpstr>
      <vt:lpstr>KOMPETENCEPROFIL – Kontorfunktionærer </vt:lpstr>
      <vt:lpstr>KOMPETENCEPROFIL – Akademiske medarbejdere   </vt:lpstr>
      <vt:lpstr>KOMPETENCEPROFIL – Teamledere </vt:lpstr>
      <vt:lpstr>KOMPETENCEPROFIL – Teamledere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Marie Deigaard</dc:creator>
  <cp:lastModifiedBy>Helle Søgaard Rasmussen</cp:lastModifiedBy>
  <cp:revision>263</cp:revision>
  <cp:lastPrinted>2026-03-09T14:09:38Z</cp:lastPrinted>
  <dcterms:created xsi:type="dcterms:W3CDTF">2025-12-02T14:04:25Z</dcterms:created>
  <dcterms:modified xsi:type="dcterms:W3CDTF">2026-06-16T11:17:07Z</dcterms:modified>
</cp:coreProperties>
</file>