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94" r:id="rId2"/>
    <p:sldId id="256" r:id="rId3"/>
    <p:sldId id="442" r:id="rId4"/>
    <p:sldId id="452" r:id="rId5"/>
    <p:sldId id="446" r:id="rId6"/>
    <p:sldId id="450" r:id="rId7"/>
    <p:sldId id="451" r:id="rId8"/>
    <p:sldId id="445" r:id="rId9"/>
    <p:sldId id="447" r:id="rId10"/>
    <p:sldId id="448" r:id="rId11"/>
    <p:sldId id="449" r:id="rId12"/>
    <p:sldId id="366" r:id="rId13"/>
    <p:sldId id="367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B3D"/>
    <a:srgbClr val="052C44"/>
    <a:srgbClr val="042C44"/>
    <a:srgbClr val="0D2236"/>
    <a:srgbClr val="D9F0FF"/>
    <a:srgbClr val="001D31"/>
    <a:srgbClr val="EAF7FF"/>
    <a:srgbClr val="FCCCFF"/>
    <a:srgbClr val="001F32"/>
    <a:srgbClr val="112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6821" autoAdjust="0"/>
  </p:normalViewPr>
  <p:slideViewPr>
    <p:cSldViewPr snapToGrid="0" showGuides="1">
      <p:cViewPr varScale="1">
        <p:scale>
          <a:sx n="100" d="100"/>
          <a:sy n="100" d="100"/>
        </p:scale>
        <p:origin x="100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19. februar 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19. februar 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19. februar 2024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9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yfish.com/p/sundhedsministerie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9FB58253-A45E-47D0-A575-54B538488E59}"/>
              </a:ext>
            </a:extLst>
          </p:cNvPr>
          <p:cNvSpPr/>
          <p:nvPr/>
        </p:nvSpPr>
        <p:spPr>
          <a:xfrm>
            <a:off x="248651" y="234616"/>
            <a:ext cx="11694695" cy="6240075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87BFD18-F2D1-4DB4-8AF8-19A2B19D0574}"/>
              </a:ext>
            </a:extLst>
          </p:cNvPr>
          <p:cNvSpPr txBox="1"/>
          <p:nvPr/>
        </p:nvSpPr>
        <p:spPr>
          <a:xfrm>
            <a:off x="6201626" y="6540724"/>
            <a:ext cx="5834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 b="1" dirty="0">
                <a:latin typeface="+mj-lt"/>
              </a:rPr>
              <a:t>Husk at slette dette slide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1F798CB-38C2-4F7C-B22C-EF4D4D708B3C}"/>
              </a:ext>
            </a:extLst>
          </p:cNvPr>
          <p:cNvGrpSpPr/>
          <p:nvPr/>
        </p:nvGrpSpPr>
        <p:grpSpPr>
          <a:xfrm>
            <a:off x="1995351" y="2028616"/>
            <a:ext cx="8201298" cy="2800767"/>
            <a:chOff x="1768928" y="2187556"/>
            <a:chExt cx="8201298" cy="2800767"/>
          </a:xfrm>
        </p:grpSpPr>
        <p:sp>
          <p:nvSpPr>
            <p:cNvPr id="2" name="Tekstfelt 1">
              <a:extLst>
                <a:ext uri="{FF2B5EF4-FFF2-40B4-BE49-F238E27FC236}">
                  <a16:creationId xmlns:a16="http://schemas.microsoft.com/office/drawing/2014/main" id="{84558F92-CF17-4D67-99B4-67AF4C33D63C}"/>
                </a:ext>
              </a:extLst>
            </p:cNvPr>
            <p:cNvSpPr txBox="1"/>
            <p:nvPr/>
          </p:nvSpPr>
          <p:spPr>
            <a:xfrm>
              <a:off x="2189117" y="2187556"/>
              <a:ext cx="778110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400" dirty="0"/>
                <a:t>Dette er </a:t>
              </a:r>
              <a:r>
                <a:rPr lang="da-DK" sz="4400"/>
                <a:t>en mørkeblå </a:t>
              </a:r>
              <a:r>
                <a:rPr lang="da-DK" sz="4400" dirty="0" err="1"/>
                <a:t>pixi</a:t>
              </a:r>
              <a:r>
                <a:rPr lang="da-DK" sz="4400" dirty="0"/>
                <a:t>-udgave af ISM PP-skabelonen. </a:t>
              </a:r>
              <a:br>
                <a:rPr lang="da-DK" sz="4400" dirty="0"/>
              </a:br>
              <a:r>
                <a:rPr lang="da-DK" sz="4400" dirty="0"/>
                <a:t>Find flere slides ved at trykke på dette ikon</a:t>
              </a:r>
            </a:p>
          </p:txBody>
        </p:sp>
        <p:sp>
          <p:nvSpPr>
            <p:cNvPr id="3" name="Tekstfelt 2">
              <a:extLst>
                <a:ext uri="{FF2B5EF4-FFF2-40B4-BE49-F238E27FC236}">
                  <a16:creationId xmlns:a16="http://schemas.microsoft.com/office/drawing/2014/main" id="{75000D19-84C8-4109-9983-33183E62D102}"/>
                </a:ext>
              </a:extLst>
            </p:cNvPr>
            <p:cNvSpPr txBox="1"/>
            <p:nvPr/>
          </p:nvSpPr>
          <p:spPr>
            <a:xfrm>
              <a:off x="1768928" y="2187556"/>
              <a:ext cx="4201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400" b="1" dirty="0">
                  <a:latin typeface="+mj-lt"/>
                </a:rPr>
                <a:t>&gt;</a:t>
              </a:r>
            </a:p>
          </p:txBody>
        </p:sp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76032750-9DBF-4198-8E87-1946436A1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75860" y="4301410"/>
              <a:ext cx="589870" cy="61888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280536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44464408-6920-4DF2-8028-99D233EAC5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5358F5A-5F30-4314-ACC2-357C88A157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7CF1F40-688F-4B91-A811-389A35C54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772221E-4055-4ECF-A7C6-8D9280292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7863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1626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03B52CC-935D-820B-EDD0-88138A80C4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3" name="Billede 2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9F81F798-68D1-6BE6-7F1F-C32A22E93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4" name="Billede 3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B2C891D-3A5C-CD9E-8EC0-6390C034E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5" name="Billede 4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A6298328-5DF6-F50A-9AFD-AB7E3F3FA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ECC75B45-5579-2A3B-E8EB-786D67E310CD}"/>
              </a:ext>
            </a:extLst>
          </p:cNvPr>
          <p:cNvGrpSpPr/>
          <p:nvPr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7" name="Billede 6">
              <a:extLst>
                <a:ext uri="{FF2B5EF4-FFF2-40B4-BE49-F238E27FC236}">
                  <a16:creationId xmlns:a16="http://schemas.microsoft.com/office/drawing/2014/main" id="{9290A4F1-4650-7DDD-7B2A-774CC1679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F5B188CE-DF1C-863F-DD2E-F00700D77E15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AC62ED28-2078-82FD-F992-C4B4B73300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0" name="Gruppe 9">
            <a:extLst>
              <a:ext uri="{FF2B5EF4-FFF2-40B4-BE49-F238E27FC236}">
                <a16:creationId xmlns:a16="http://schemas.microsoft.com/office/drawing/2014/main" id="{4CDCB631-5D1D-6F72-EA74-84606BBA38FB}"/>
              </a:ext>
            </a:extLst>
          </p:cNvPr>
          <p:cNvGrpSpPr/>
          <p:nvPr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E47D323-8092-4ADD-656C-FB4426AFB197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DAA2CC34-2245-34CE-413A-ABA91B8AC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3" name="Billede 12">
            <a:extLst>
              <a:ext uri="{FF2B5EF4-FFF2-40B4-BE49-F238E27FC236}">
                <a16:creationId xmlns:a16="http://schemas.microsoft.com/office/drawing/2014/main" id="{3B79B930-A878-689A-1558-1F5D79DC6E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8DDEE51C-CB0F-1C4B-B2BA-D62851540B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326827D-10F1-0BD3-34F0-EECFD2F4B8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1FA7F03E-FB26-8347-0461-4EFBFFE69865}"/>
              </a:ext>
            </a:extLst>
          </p:cNvPr>
          <p:cNvSpPr txBox="1"/>
          <p:nvPr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B38B93D0-59E0-F7B9-A787-A5F1E0E15C18}"/>
              </a:ext>
            </a:extLst>
          </p:cNvPr>
          <p:cNvGrpSpPr/>
          <p:nvPr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4A9832E2-1105-800D-36F0-DCE4876DE44D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6252B6CC-C961-E09C-3C5C-E9594463CA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8C386F9B-27FB-BE72-89E0-120766D1B341}"/>
              </a:ext>
            </a:extLst>
          </p:cNvPr>
          <p:cNvGrpSpPr/>
          <p:nvPr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D5379D96-428E-1918-2510-F221A4CC8B1B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5FD92676-051F-A9BD-BF50-1D7221444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3" name="Billede 22">
            <a:extLst>
              <a:ext uri="{FF2B5EF4-FFF2-40B4-BE49-F238E27FC236}">
                <a16:creationId xmlns:a16="http://schemas.microsoft.com/office/drawing/2014/main" id="{4D41491E-DE51-AECF-2235-24C82FE45A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027D3FBA-B39F-E425-C4BA-6709A470DB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664ECCC3-E153-A680-8ED1-CE122944F12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814876C0-6477-F8C3-3B15-6C35E2CE51D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2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F750BEF8-8561-BF93-6727-E6EDCAF8F45F}"/>
              </a:ext>
            </a:extLst>
          </p:cNvPr>
          <p:cNvGrpSpPr/>
          <p:nvPr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6A404D5A-CBB1-045C-FFFB-7DDA0AAA62F2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4" name="Gruppe 3">
              <a:extLst>
                <a:ext uri="{FF2B5EF4-FFF2-40B4-BE49-F238E27FC236}">
                  <a16:creationId xmlns:a16="http://schemas.microsoft.com/office/drawing/2014/main" id="{1FCE15D1-04D6-045B-F40D-365A353858C8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5" name="Teardrop 175">
                <a:extLst>
                  <a:ext uri="{FF2B5EF4-FFF2-40B4-BE49-F238E27FC236}">
                    <a16:creationId xmlns:a16="http://schemas.microsoft.com/office/drawing/2014/main" id="{AA6D965A-B94C-5E01-1EFC-449F7C75CC82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Oval 183">
                <a:extLst>
                  <a:ext uri="{FF2B5EF4-FFF2-40B4-BE49-F238E27FC236}">
                    <a16:creationId xmlns:a16="http://schemas.microsoft.com/office/drawing/2014/main" id="{28C7439A-5E15-EFD2-EAC1-02AE2F1763B2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7" name="Gruppe 6">
            <a:extLst>
              <a:ext uri="{FF2B5EF4-FFF2-40B4-BE49-F238E27FC236}">
                <a16:creationId xmlns:a16="http://schemas.microsoft.com/office/drawing/2014/main" id="{F84ABB96-DD34-2A22-2580-FBA84D082AC0}"/>
              </a:ext>
            </a:extLst>
          </p:cNvPr>
          <p:cNvGrpSpPr/>
          <p:nvPr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8" name="Afrundet rektangel 26">
              <a:extLst>
                <a:ext uri="{FF2B5EF4-FFF2-40B4-BE49-F238E27FC236}">
                  <a16:creationId xmlns:a16="http://schemas.microsoft.com/office/drawing/2014/main" id="{FBB2DEBD-9B18-4B12-6AE7-68B275EEA2F0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9" name="Afrundet rektangel 27">
              <a:extLst>
                <a:ext uri="{FF2B5EF4-FFF2-40B4-BE49-F238E27FC236}">
                  <a16:creationId xmlns:a16="http://schemas.microsoft.com/office/drawing/2014/main" id="{8C9A3079-1D87-5191-6941-880E569C2FEA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" name="Afrundet rektangel 28">
              <a:extLst>
                <a:ext uri="{FF2B5EF4-FFF2-40B4-BE49-F238E27FC236}">
                  <a16:creationId xmlns:a16="http://schemas.microsoft.com/office/drawing/2014/main" id="{2F728F8E-94BC-D7EB-9A08-6B6590E9B20E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B01C4F17-7E40-7B34-31D7-3F2BFE88BC48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DA73D45F-4280-8816-D956-49E4E314B124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D6751757-171D-95BA-D741-226CFAA1D206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2" name="Afrundet rektangel 30">
              <a:extLst>
                <a:ext uri="{FF2B5EF4-FFF2-40B4-BE49-F238E27FC236}">
                  <a16:creationId xmlns:a16="http://schemas.microsoft.com/office/drawing/2014/main" id="{825C690E-AC3B-8008-75E8-2B93F26AEBA6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3" name="Afrundet rektangel 32">
              <a:extLst>
                <a:ext uri="{FF2B5EF4-FFF2-40B4-BE49-F238E27FC236}">
                  <a16:creationId xmlns:a16="http://schemas.microsoft.com/office/drawing/2014/main" id="{16562BE7-F857-5168-1073-9DC25E534C12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BC57E690-CE6F-E1B1-D96D-D98F435313FE}"/>
              </a:ext>
            </a:extLst>
          </p:cNvPr>
          <p:cNvGrpSpPr/>
          <p:nvPr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7" name="Oval 34">
              <a:extLst>
                <a:ext uri="{FF2B5EF4-FFF2-40B4-BE49-F238E27FC236}">
                  <a16:creationId xmlns:a16="http://schemas.microsoft.com/office/drawing/2014/main" id="{0539B583-75E8-1F7C-4461-BE0E2CEE5587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8" name="Group 4">
              <a:extLst>
                <a:ext uri="{FF2B5EF4-FFF2-40B4-BE49-F238E27FC236}">
                  <a16:creationId xmlns:a16="http://schemas.microsoft.com/office/drawing/2014/main" id="{983C78D8-CDC0-9D22-2711-9EEA6766528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5" name="Oval 5">
                <a:extLst>
                  <a:ext uri="{FF2B5EF4-FFF2-40B4-BE49-F238E27FC236}">
                    <a16:creationId xmlns:a16="http://schemas.microsoft.com/office/drawing/2014/main" id="{93C10772-DC6E-DFCA-8FE1-6914319BD51B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6" name="Magnetic Disk 6">
                <a:extLst>
                  <a:ext uri="{FF2B5EF4-FFF2-40B4-BE49-F238E27FC236}">
                    <a16:creationId xmlns:a16="http://schemas.microsoft.com/office/drawing/2014/main" id="{FF741C09-2B9A-FB15-C926-E58AE98FB4C2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7" name="Oval 7">
                <a:extLst>
                  <a:ext uri="{FF2B5EF4-FFF2-40B4-BE49-F238E27FC236}">
                    <a16:creationId xmlns:a16="http://schemas.microsoft.com/office/drawing/2014/main" id="{4B0C1320-8809-B1A5-C421-CBDE0AABC7C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8" name="Oval 8">
                <a:extLst>
                  <a:ext uri="{FF2B5EF4-FFF2-40B4-BE49-F238E27FC236}">
                    <a16:creationId xmlns:a16="http://schemas.microsoft.com/office/drawing/2014/main" id="{F7DFA27C-BD72-45EF-6A02-98C2E53ED3A2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Oval 9">
                <a:extLst>
                  <a:ext uri="{FF2B5EF4-FFF2-40B4-BE49-F238E27FC236}">
                    <a16:creationId xmlns:a16="http://schemas.microsoft.com/office/drawing/2014/main" id="{C9FB40C6-042C-5ADF-79C9-E77E6A8E1F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10">
                <a:extLst>
                  <a:ext uri="{FF2B5EF4-FFF2-40B4-BE49-F238E27FC236}">
                    <a16:creationId xmlns:a16="http://schemas.microsoft.com/office/drawing/2014/main" id="{94CB190A-F03C-7E0C-E50B-0F4C8ABB992F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5E919E5C-958A-A4B4-2269-39007F1C0AD6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F1F750AB-1BBD-127E-D7AA-6474D1CB240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3" name="Rounded Rectangle 14">
                <a:extLst>
                  <a:ext uri="{FF2B5EF4-FFF2-40B4-BE49-F238E27FC236}">
                    <a16:creationId xmlns:a16="http://schemas.microsoft.com/office/drawing/2014/main" id="{10CA014E-51F3-3332-9558-AD606781BA11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4" name="Rounded Rectangle 15">
                <a:extLst>
                  <a:ext uri="{FF2B5EF4-FFF2-40B4-BE49-F238E27FC236}">
                    <a16:creationId xmlns:a16="http://schemas.microsoft.com/office/drawing/2014/main" id="{900AD6FA-BDE3-F24B-A84C-E0D22457469E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Heart 31">
              <a:extLst>
                <a:ext uri="{FF2B5EF4-FFF2-40B4-BE49-F238E27FC236}">
                  <a16:creationId xmlns:a16="http://schemas.microsoft.com/office/drawing/2014/main" id="{ADA6C1B8-9646-75BC-16C7-650ED53F8241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2" name="Rounded Rectangle 35">
              <a:extLst>
                <a:ext uri="{FF2B5EF4-FFF2-40B4-BE49-F238E27FC236}">
                  <a16:creationId xmlns:a16="http://schemas.microsoft.com/office/drawing/2014/main" id="{92A6D12D-57EC-F0A9-CADC-4F9CFC3A4DD8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pic>
        <p:nvPicPr>
          <p:cNvPr id="32" name="Billede 31">
            <a:extLst>
              <a:ext uri="{FF2B5EF4-FFF2-40B4-BE49-F238E27FC236}">
                <a16:creationId xmlns:a16="http://schemas.microsoft.com/office/drawing/2014/main" id="{01F3B046-EC2D-9F23-9A15-29C9AF8249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080" y="1301429"/>
            <a:ext cx="2187742" cy="10938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3" name="Billede 32">
            <a:extLst>
              <a:ext uri="{FF2B5EF4-FFF2-40B4-BE49-F238E27FC236}">
                <a16:creationId xmlns:a16="http://schemas.microsoft.com/office/drawing/2014/main" id="{BA01E716-A429-4B9D-2C98-043061556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080" y="2879428"/>
            <a:ext cx="2187742" cy="10938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7A70FF94-2F6A-4CAF-1899-84BC92CC31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080" y="4462699"/>
            <a:ext cx="2187742" cy="10938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247CF82D-A211-22C0-056C-A71B425EB8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246" y="3089119"/>
            <a:ext cx="268264" cy="934783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6B049F42-CBBB-750F-7161-0CC89DF73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0000">
            <a:off x="1571984" y="1680517"/>
            <a:ext cx="268264" cy="934783"/>
          </a:xfrm>
          <a:prstGeom prst="rect">
            <a:avLst/>
          </a:prstGeom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749C2C68-6075-475E-46BE-348317ECB9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0">
            <a:off x="2146028" y="4846755"/>
            <a:ext cx="268264" cy="93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7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33622917-A486-4236-BAD7-E7ADEA938E42}"/>
              </a:ext>
            </a:extLst>
          </p:cNvPr>
          <p:cNvSpPr/>
          <p:nvPr/>
        </p:nvSpPr>
        <p:spPr>
          <a:xfrm>
            <a:off x="5011466" y="2607439"/>
            <a:ext cx="248115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da-DK" altLang="da-DK" sz="800" b="1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80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>
            <a:extLst>
              <a:ext uri="{FF2B5EF4-FFF2-40B4-BE49-F238E27FC236}">
                <a16:creationId xmlns:a16="http://schemas.microsoft.com/office/drawing/2014/main" id="{C972BF8D-A1E2-4DEB-834E-0910CE155C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3A79D8-EA5F-4295-AA52-95E537C0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D379C8-5AE9-459E-BA00-1A782165A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295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E854E-8082-4A5E-965C-130E6998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306119D-8AB7-40CB-ACB1-E34381FA10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billede 3">
            <a:extLst>
              <a:ext uri="{FF2B5EF4-FFF2-40B4-BE49-F238E27FC236}">
                <a16:creationId xmlns:a16="http://schemas.microsoft.com/office/drawing/2014/main" id="{D71C7563-BEC2-4708-BB3E-BA2DB6ACB0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610132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0B4C88C2-64FE-43F3-AD6F-C2CC9DB15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1FB46D2-2056-4BEF-82E2-0E2B4BBB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B1D63D3-A032-4B2F-8592-790A9C4E91C2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A94A0E4-9F0F-437F-9846-AE7E9B945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3926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CBDC95-EE12-4D62-B70E-357BE92E7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A805013-7F34-45DB-AE99-CA031D5B19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EE8DE4B-3950-4977-9D07-B633D8DB7A2A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B9EB574-9EDF-42AA-9A30-54670B2F5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67046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64B55D-268A-433D-8BF2-C42235BCD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C35C65E-8EC5-47D9-9ED4-D5657BB486D0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A2DBC94-45B3-426C-A5B4-809BFF2B7D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17EB3BD5-FA78-4F2B-80A5-54CFDD7A73DD}"/>
              </a:ext>
            </a:extLst>
          </p:cNvPr>
          <p:cNvSpPr>
            <a:spLocks noGrp="1"/>
          </p:cNvSpPr>
          <p:nvPr>
            <p:ph idx="2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D2A884D-4D1F-4AC0-B91F-78065BB4D74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7579CBA7-744D-40ED-A819-32A7D9E7AD2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C7E45F40-2B8D-4F9C-8C6D-76D0BBB318B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1A58615-869A-4FE9-A732-15C1BBB6B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58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DAE082-ABEF-4FFE-BCB8-FB48DB9B96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9738F4E-AD9E-49D6-AABB-309E79E290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516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702A3CA5-D006-4E15-B95B-BBACD485C3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5E45944-109E-4075-886A-5A9132272E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EB85515-5A57-40DF-82C1-36AFCA4228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8EC382D-2C70-4E1E-83C9-E96012E29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EA6DBC44-2084-4911-9AA5-BFCB0F1F21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823C70C9-828C-48D5-8642-44972C951B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C79638D3-BDC3-46D2-AF93-6A1A7DDAC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0202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Word_DK_PowerPointSkabelon_Dec2022</Template>
  <TotalTime>109</TotalTime>
  <Words>43</Words>
  <Application>Microsoft Office PowerPoint</Application>
  <PresentationFormat>Widescreen</PresentationFormat>
  <Paragraphs>11</Paragraphs>
  <Slides>13</Slides>
  <Notes>0</Notes>
  <HiddenSlides>4</HiddenSlides>
  <MMClips>0</MMClips>
  <ScaleCrop>false</ScaleCrop>
  <HeadingPairs>
    <vt:vector size="6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27" baseType="lpstr">
      <vt:lpstr>Arial Narrow</vt:lpstr>
      <vt:lpstr>Calibri</vt:lpstr>
      <vt:lpstr>Calibri Light</vt:lpstr>
      <vt:lpstr>Nirmala UI</vt:lpstr>
      <vt:lpstr>Poppins</vt:lpstr>
      <vt:lpstr>Poppins Black</vt:lpstr>
      <vt:lpstr>Poppins ExtraBold</vt:lpstr>
      <vt:lpstr>Poppins Light</vt:lpstr>
      <vt:lpstr>Poppins SemiBold</vt:lpstr>
      <vt:lpstr>Segoe UI</vt:lpstr>
      <vt:lpstr>Segoe UI Black</vt:lpstr>
      <vt:lpstr>Segoe UI Semibold</vt:lpstr>
      <vt:lpstr>Segoe UI Semilight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Luna Breinholt Friediger</dc:creator>
  <cp:lastModifiedBy>Nanna Luna Breinholt Friediger</cp:lastModifiedBy>
  <cp:revision>36</cp:revision>
  <dcterms:created xsi:type="dcterms:W3CDTF">2024-02-09T12:00:53Z</dcterms:created>
  <dcterms:modified xsi:type="dcterms:W3CDTF">2024-02-19T10:40:55Z</dcterms:modified>
</cp:coreProperties>
</file>