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94" r:id="rId2"/>
    <p:sldId id="256" r:id="rId3"/>
    <p:sldId id="395" r:id="rId4"/>
    <p:sldId id="396" r:id="rId5"/>
    <p:sldId id="397" r:id="rId6"/>
    <p:sldId id="398" r:id="rId7"/>
    <p:sldId id="399" r:id="rId8"/>
    <p:sldId id="400" r:id="rId9"/>
    <p:sldId id="401" r:id="rId10"/>
    <p:sldId id="402" r:id="rId11"/>
    <p:sldId id="366" r:id="rId12"/>
    <p:sldId id="367" r:id="rId13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3B3D"/>
    <a:srgbClr val="052C44"/>
    <a:srgbClr val="042C44"/>
    <a:srgbClr val="0D2236"/>
    <a:srgbClr val="D9F0FF"/>
    <a:srgbClr val="001D31"/>
    <a:srgbClr val="EAF7FF"/>
    <a:srgbClr val="FCCCFF"/>
    <a:srgbClr val="001F32"/>
    <a:srgbClr val="112D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6821" autoAdjust="0"/>
  </p:normalViewPr>
  <p:slideViewPr>
    <p:cSldViewPr snapToGrid="0" showGuides="1">
      <p:cViewPr varScale="1">
        <p:scale>
          <a:sx n="100" d="100"/>
          <a:sy n="100" d="100"/>
        </p:scale>
        <p:origin x="100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80"/>
    </p:cViewPr>
  </p:sorterViewPr>
  <p:notesViewPr>
    <p:cSldViewPr snapToGrid="0">
      <p:cViewPr varScale="1">
        <p:scale>
          <a:sx n="100" d="100"/>
          <a:sy n="100" d="100"/>
        </p:scale>
        <p:origin x="54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61F8B92F-DC56-4508-9D63-D71A45F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9FB7CF1-27E4-4311-80F9-C6AECB7B6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1D89-A1A7-41CF-BBE5-2BADED9A7BA2}" type="datetime2">
              <a:rPr lang="da-DK" smtClean="0"/>
              <a:t>19. februar 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7DB5E6-E350-4C0C-AC38-2BD092D5C6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BCE121-0B73-48F1-A339-144827BA8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93BCF-77DA-47FE-992C-A1AC061596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05680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5CA01-1850-41EB-BBB7-FB889B1CE5EE}" type="datetime2">
              <a:rPr lang="da-DK" smtClean="0"/>
              <a:t>19. februar 2024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FE3A2-A165-4E31-A522-9BB6D7BAC3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06376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dato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E275CA01-1850-41EB-BBB7-FB889B1CE5EE}" type="datetime2">
              <a:rPr lang="da-DK" smtClean="0"/>
              <a:t>19. februar 2024</a:t>
            </a:fld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FE3A2-A165-4E31-A522-9BB6D7BAC30B}" type="slidenum">
              <a:rPr lang="da-DK" smtClean="0"/>
              <a:t>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0972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17" Type="http://schemas.openxmlformats.org/officeDocument/2006/relationships/image" Target="../media/image44.pn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Poppins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58601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4416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19. februar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05295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58065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7590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31633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6495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2972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777301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78849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595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19. februar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27137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675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3374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764770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599317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94996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897817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849145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24841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3107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126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19. februar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043539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848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55637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3319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6217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71447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1734312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694355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465035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591073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600471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19. februar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083440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6027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21970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45206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201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98360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690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50792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69294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993943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787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19. februar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925765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814598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14421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425260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25496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7629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35641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77476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96862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56146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0511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19. februar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897777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61522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185897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1598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033717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58166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902011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33793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162440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21282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4604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3167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66994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27167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964545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525890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016137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01204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924812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778599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152556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179129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923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28245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06751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211559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705026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62847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617415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43457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7115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4937006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75815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19. februar 2024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27571773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2161793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11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185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392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127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6582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4208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929040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515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247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33" r:id="rId2"/>
    <p:sldLayoutId id="2147483735" r:id="rId3"/>
    <p:sldLayoutId id="2147483734" r:id="rId4"/>
    <p:sldLayoutId id="2147483736" r:id="rId5"/>
    <p:sldLayoutId id="2147483737" r:id="rId6"/>
    <p:sldLayoutId id="2147483738" r:id="rId7"/>
    <p:sldLayoutId id="2147483739" r:id="rId8"/>
    <p:sldLayoutId id="2147483758" r:id="rId9"/>
    <p:sldLayoutId id="2147483740" r:id="rId10"/>
    <p:sldLayoutId id="2147483759" r:id="rId11"/>
    <p:sldLayoutId id="2147483701" r:id="rId12"/>
    <p:sldLayoutId id="2147483702" r:id="rId13"/>
    <p:sldLayoutId id="2147483703" r:id="rId14"/>
    <p:sldLayoutId id="2147483706" r:id="rId15"/>
    <p:sldLayoutId id="2147483783" r:id="rId16"/>
    <p:sldLayoutId id="2147483784" r:id="rId17"/>
    <p:sldLayoutId id="2147483704" r:id="rId18"/>
    <p:sldLayoutId id="2147483705" r:id="rId19"/>
    <p:sldLayoutId id="2147483743" r:id="rId20"/>
    <p:sldLayoutId id="2147483744" r:id="rId21"/>
    <p:sldLayoutId id="2147483707" r:id="rId22"/>
    <p:sldLayoutId id="2147483708" r:id="rId23"/>
    <p:sldLayoutId id="2147483785" r:id="rId24"/>
    <p:sldLayoutId id="2147483709" r:id="rId25"/>
    <p:sldLayoutId id="2147483710" r:id="rId26"/>
    <p:sldLayoutId id="2147483711" r:id="rId27"/>
    <p:sldLayoutId id="2147483696" r:id="rId28"/>
    <p:sldLayoutId id="2147483651" r:id="rId29"/>
    <p:sldLayoutId id="2147483652" r:id="rId30"/>
    <p:sldLayoutId id="2147483660" r:id="rId31"/>
    <p:sldLayoutId id="2147483661" r:id="rId32"/>
    <p:sldLayoutId id="2147483653" r:id="rId33"/>
    <p:sldLayoutId id="2147483741" r:id="rId34"/>
    <p:sldLayoutId id="2147483742" r:id="rId35"/>
    <p:sldLayoutId id="2147483654" r:id="rId36"/>
    <p:sldLayoutId id="2147483666" r:id="rId37"/>
    <p:sldLayoutId id="2147483662" r:id="rId38"/>
    <p:sldLayoutId id="2147483663" r:id="rId39"/>
    <p:sldLayoutId id="2147483664" r:id="rId40"/>
    <p:sldLayoutId id="2147483665" r:id="rId41"/>
    <p:sldLayoutId id="2147483670" r:id="rId42"/>
    <p:sldLayoutId id="2147483671" r:id="rId43"/>
    <p:sldLayoutId id="2147483674" r:id="rId44"/>
    <p:sldLayoutId id="2147483675" r:id="rId45"/>
    <p:sldLayoutId id="2147483676" r:id="rId46"/>
    <p:sldLayoutId id="2147483677" r:id="rId47"/>
    <p:sldLayoutId id="2147483672" r:id="rId48"/>
    <p:sldLayoutId id="2147483673" r:id="rId49"/>
    <p:sldLayoutId id="2147483712" r:id="rId50"/>
    <p:sldLayoutId id="2147483713" r:id="rId51"/>
    <p:sldLayoutId id="2147483761" r:id="rId52"/>
    <p:sldLayoutId id="2147483762" r:id="rId53"/>
    <p:sldLayoutId id="2147483779" r:id="rId54"/>
    <p:sldLayoutId id="2147483780" r:id="rId55"/>
    <p:sldLayoutId id="2147483655" r:id="rId56"/>
    <p:sldLayoutId id="2147483656" r:id="rId57"/>
    <p:sldLayoutId id="2147483667" r:id="rId58"/>
    <p:sldLayoutId id="2147483657" r:id="rId59"/>
    <p:sldLayoutId id="2147483658" r:id="rId60"/>
    <p:sldLayoutId id="2147483659" r:id="rId61"/>
    <p:sldLayoutId id="2147483669" r:id="rId62"/>
    <p:sldLayoutId id="2147483745" r:id="rId63"/>
    <p:sldLayoutId id="2147483746" r:id="rId64"/>
    <p:sldLayoutId id="2147483747" r:id="rId65"/>
    <p:sldLayoutId id="2147483748" r:id="rId66"/>
    <p:sldLayoutId id="2147483749" r:id="rId67"/>
    <p:sldLayoutId id="2147483679" r:id="rId68"/>
    <p:sldLayoutId id="2147483693" r:id="rId69"/>
    <p:sldLayoutId id="2147483680" r:id="rId70"/>
    <p:sldLayoutId id="2147483682" r:id="rId71"/>
    <p:sldLayoutId id="2147483694" r:id="rId72"/>
    <p:sldLayoutId id="2147483763" r:id="rId73"/>
    <p:sldLayoutId id="2147483751" r:id="rId74"/>
    <p:sldLayoutId id="2147483752" r:id="rId75"/>
    <p:sldLayoutId id="2147483754" r:id="rId76"/>
    <p:sldLayoutId id="2147483755" r:id="rId77"/>
    <p:sldLayoutId id="2147483756" r:id="rId78"/>
    <p:sldLayoutId id="2147483757" r:id="rId79"/>
    <p:sldLayoutId id="2147483683" r:id="rId80"/>
    <p:sldLayoutId id="2147483760" r:id="rId81"/>
    <p:sldLayoutId id="2147483684" r:id="rId82"/>
    <p:sldLayoutId id="2147483685" r:id="rId83"/>
    <p:sldLayoutId id="2147483750" r:id="rId84"/>
    <p:sldLayoutId id="2147483727" r:id="rId85"/>
    <p:sldLayoutId id="2147483686" r:id="rId86"/>
    <p:sldLayoutId id="2147483719" r:id="rId87"/>
    <p:sldLayoutId id="2147483725" r:id="rId88"/>
    <p:sldLayoutId id="2147483720" r:id="rId89"/>
    <p:sldLayoutId id="2147483731" r:id="rId90"/>
    <p:sldLayoutId id="2147483687" r:id="rId91"/>
    <p:sldLayoutId id="2147483688" r:id="rId92"/>
    <p:sldLayoutId id="2147483689" r:id="rId93"/>
    <p:sldLayoutId id="2147483690" r:id="rId94"/>
    <p:sldLayoutId id="2147483691" r:id="rId95"/>
    <p:sldLayoutId id="2147483692" r:id="rId96"/>
    <p:sldLayoutId id="2147483714" r:id="rId97"/>
    <p:sldLayoutId id="2147483753" r:id="rId98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5ACBF0"/>
          </p15:clr>
        </p15:guide>
        <p15:guide id="4" pos="7242" userDrawn="1">
          <p15:clr>
            <a:srgbClr val="5ACBF0"/>
          </p15:clr>
        </p15:guide>
        <p15:guide id="5" orient="horz" pos="3861" userDrawn="1">
          <p15:clr>
            <a:srgbClr val="F26B43"/>
          </p15:clr>
        </p15:guide>
        <p15:guide id="6" orient="horz" pos="1139" userDrawn="1">
          <p15:clr>
            <a:srgbClr val="5ACBF0"/>
          </p15:clr>
        </p15:guide>
        <p15:guide id="7" orient="horz" pos="391" userDrawn="1">
          <p15:clr>
            <a:srgbClr val="5ACBF0"/>
          </p15:clr>
        </p15:guide>
        <p15:guide id="8" pos="3953" userDrawn="1">
          <p15:clr>
            <a:srgbClr val="C35EA4"/>
          </p15:clr>
        </p15:guide>
        <p15:guide id="9" pos="3727" userDrawn="1">
          <p15:clr>
            <a:srgbClr val="C35EA4"/>
          </p15:clr>
        </p15:guide>
        <p15:guide id="10" pos="2570" userDrawn="1">
          <p15:clr>
            <a:srgbClr val="C35EA4"/>
          </p15:clr>
        </p15:guide>
        <p15:guide id="11" pos="2774" userDrawn="1">
          <p15:clr>
            <a:srgbClr val="C35EA4"/>
          </p15:clr>
        </p15:guide>
        <p15:guide id="12" pos="4906" userDrawn="1">
          <p15:clr>
            <a:srgbClr val="C35EA4"/>
          </p15:clr>
        </p15:guide>
        <p15:guide id="13" pos="5110" userDrawn="1">
          <p15:clr>
            <a:srgbClr val="C35EA4"/>
          </p15:clr>
        </p15:guide>
        <p15:guide id="14" orient="horz" pos="1366" userDrawn="1">
          <p15:clr>
            <a:srgbClr val="F26B43"/>
          </p15:clr>
        </p15:guide>
        <p15:guide id="15" pos="3386" userDrawn="1">
          <p15:clr>
            <a:srgbClr val="9FCC3B"/>
          </p15:clr>
        </p15:guide>
        <p15:guide id="16" pos="4294" userDrawn="1">
          <p15:clr>
            <a:srgbClr val="9FCC3B"/>
          </p15:clr>
        </p15:guide>
        <p15:guide id="17" pos="2366" userDrawn="1">
          <p15:clr>
            <a:srgbClr val="C35EA4"/>
          </p15:clr>
        </p15:guide>
        <p15:guide id="18" pos="5314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17" Type="http://schemas.openxmlformats.org/officeDocument/2006/relationships/image" Target="../media/image44.png"/><Relationship Id="rId2" Type="http://schemas.openxmlformats.org/officeDocument/2006/relationships/image" Target="../media/image29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97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9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kyfish.com/p/sundhedsministeriet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9FB58253-A45E-47D0-A575-54B538488E59}"/>
              </a:ext>
            </a:extLst>
          </p:cNvPr>
          <p:cNvSpPr/>
          <p:nvPr/>
        </p:nvSpPr>
        <p:spPr>
          <a:xfrm>
            <a:off x="248651" y="234616"/>
            <a:ext cx="11694695" cy="6240075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587BFD18-F2D1-4DB4-8AF8-19A2B19D0574}"/>
              </a:ext>
            </a:extLst>
          </p:cNvPr>
          <p:cNvSpPr txBox="1"/>
          <p:nvPr/>
        </p:nvSpPr>
        <p:spPr>
          <a:xfrm>
            <a:off x="6201626" y="6540724"/>
            <a:ext cx="58348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 b="1" dirty="0">
                <a:latin typeface="+mj-lt"/>
              </a:rPr>
              <a:t>Husk at slette dette slide</a:t>
            </a: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C1F798CB-38C2-4F7C-B22C-EF4D4D708B3C}"/>
              </a:ext>
            </a:extLst>
          </p:cNvPr>
          <p:cNvGrpSpPr/>
          <p:nvPr/>
        </p:nvGrpSpPr>
        <p:grpSpPr>
          <a:xfrm>
            <a:off x="1995351" y="2028616"/>
            <a:ext cx="8201298" cy="2800767"/>
            <a:chOff x="1768928" y="2187556"/>
            <a:chExt cx="8201298" cy="2800767"/>
          </a:xfrm>
        </p:grpSpPr>
        <p:sp>
          <p:nvSpPr>
            <p:cNvPr id="2" name="Tekstfelt 1">
              <a:extLst>
                <a:ext uri="{FF2B5EF4-FFF2-40B4-BE49-F238E27FC236}">
                  <a16:creationId xmlns:a16="http://schemas.microsoft.com/office/drawing/2014/main" id="{84558F92-CF17-4D67-99B4-67AF4C33D63C}"/>
                </a:ext>
              </a:extLst>
            </p:cNvPr>
            <p:cNvSpPr txBox="1"/>
            <p:nvPr/>
          </p:nvSpPr>
          <p:spPr>
            <a:xfrm>
              <a:off x="2189117" y="2187556"/>
              <a:ext cx="7781109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4400" dirty="0"/>
                <a:t>Dette er en hvid </a:t>
              </a:r>
              <a:r>
                <a:rPr lang="da-DK" sz="4400" dirty="0" err="1"/>
                <a:t>pixi</a:t>
              </a:r>
              <a:r>
                <a:rPr lang="da-DK" sz="4400" dirty="0"/>
                <a:t>-udgave af ISM PP-skabelonen. </a:t>
              </a:r>
              <a:br>
                <a:rPr lang="da-DK" sz="4400" dirty="0"/>
              </a:br>
              <a:r>
                <a:rPr lang="da-DK" sz="4400" dirty="0"/>
                <a:t>Find flere slides ved at trykke på dette ikon</a:t>
              </a:r>
            </a:p>
          </p:txBody>
        </p:sp>
        <p:sp>
          <p:nvSpPr>
            <p:cNvPr id="3" name="Tekstfelt 2">
              <a:extLst>
                <a:ext uri="{FF2B5EF4-FFF2-40B4-BE49-F238E27FC236}">
                  <a16:creationId xmlns:a16="http://schemas.microsoft.com/office/drawing/2014/main" id="{75000D19-84C8-4109-9983-33183E62D102}"/>
                </a:ext>
              </a:extLst>
            </p:cNvPr>
            <p:cNvSpPr txBox="1"/>
            <p:nvPr/>
          </p:nvSpPr>
          <p:spPr>
            <a:xfrm>
              <a:off x="1768928" y="2187556"/>
              <a:ext cx="42018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4400" b="1" dirty="0">
                  <a:latin typeface="+mj-lt"/>
                </a:rPr>
                <a:t>&gt;</a:t>
              </a:r>
            </a:p>
          </p:txBody>
        </p:sp>
        <p:pic>
          <p:nvPicPr>
            <p:cNvPr id="5" name="Billede 4">
              <a:extLst>
                <a:ext uri="{FF2B5EF4-FFF2-40B4-BE49-F238E27FC236}">
                  <a16:creationId xmlns:a16="http://schemas.microsoft.com/office/drawing/2014/main" id="{76032750-9DBF-4198-8E87-1946436A1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75860" y="4301410"/>
              <a:ext cx="589870" cy="61888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280536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1694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03B52CC-935D-820B-EDD0-88138A80C4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3" name="Billede 2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9F81F798-68D1-6BE6-7F1F-C32A22E937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4" name="Billede 3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B2C891D-3A5C-CD9E-8EC0-6390C034E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5" name="Billede 4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A6298328-5DF6-F50A-9AFD-AB7E3F3FA8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6" name="Gruppe 5">
            <a:extLst>
              <a:ext uri="{FF2B5EF4-FFF2-40B4-BE49-F238E27FC236}">
                <a16:creationId xmlns:a16="http://schemas.microsoft.com/office/drawing/2014/main" id="{ECC75B45-5579-2A3B-E8EB-786D67E310CD}"/>
              </a:ext>
            </a:extLst>
          </p:cNvPr>
          <p:cNvGrpSpPr/>
          <p:nvPr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7" name="Billede 6">
              <a:extLst>
                <a:ext uri="{FF2B5EF4-FFF2-40B4-BE49-F238E27FC236}">
                  <a16:creationId xmlns:a16="http://schemas.microsoft.com/office/drawing/2014/main" id="{9290A4F1-4650-7DDD-7B2A-774CC1679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F5B188CE-DF1C-863F-DD2E-F00700D77E15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AC62ED28-2078-82FD-F992-C4B4B73300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0" name="Gruppe 9">
            <a:extLst>
              <a:ext uri="{FF2B5EF4-FFF2-40B4-BE49-F238E27FC236}">
                <a16:creationId xmlns:a16="http://schemas.microsoft.com/office/drawing/2014/main" id="{4CDCB631-5D1D-6F72-EA74-84606BBA38FB}"/>
              </a:ext>
            </a:extLst>
          </p:cNvPr>
          <p:cNvGrpSpPr/>
          <p:nvPr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CE47D323-8092-4ADD-656C-FB4426AFB197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2" name="Billede 11">
              <a:extLst>
                <a:ext uri="{FF2B5EF4-FFF2-40B4-BE49-F238E27FC236}">
                  <a16:creationId xmlns:a16="http://schemas.microsoft.com/office/drawing/2014/main" id="{DAA2CC34-2245-34CE-413A-ABA91B8AC71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3" name="Billede 12">
            <a:extLst>
              <a:ext uri="{FF2B5EF4-FFF2-40B4-BE49-F238E27FC236}">
                <a16:creationId xmlns:a16="http://schemas.microsoft.com/office/drawing/2014/main" id="{3B79B930-A878-689A-1558-1F5D79DC6E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8DDEE51C-CB0F-1C4B-B2BA-D62851540B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3326827D-10F1-0BD3-34F0-EECFD2F4B8C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6" name="Tekstfelt 15">
            <a:extLst>
              <a:ext uri="{FF2B5EF4-FFF2-40B4-BE49-F238E27FC236}">
                <a16:creationId xmlns:a16="http://schemas.microsoft.com/office/drawing/2014/main" id="{1FA7F03E-FB26-8347-0461-4EFBFFE69865}"/>
              </a:ext>
            </a:extLst>
          </p:cNvPr>
          <p:cNvSpPr txBox="1"/>
          <p:nvPr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7" name="Gruppe 16">
            <a:extLst>
              <a:ext uri="{FF2B5EF4-FFF2-40B4-BE49-F238E27FC236}">
                <a16:creationId xmlns:a16="http://schemas.microsoft.com/office/drawing/2014/main" id="{B38B93D0-59E0-F7B9-A787-A5F1E0E15C18}"/>
              </a:ext>
            </a:extLst>
          </p:cNvPr>
          <p:cNvGrpSpPr/>
          <p:nvPr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4A9832E2-1105-800D-36F0-DCE4876DE44D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9" name="Billede 18">
              <a:extLst>
                <a:ext uri="{FF2B5EF4-FFF2-40B4-BE49-F238E27FC236}">
                  <a16:creationId xmlns:a16="http://schemas.microsoft.com/office/drawing/2014/main" id="{6252B6CC-C961-E09C-3C5C-E9594463CA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0" name="Gruppe 19">
            <a:extLst>
              <a:ext uri="{FF2B5EF4-FFF2-40B4-BE49-F238E27FC236}">
                <a16:creationId xmlns:a16="http://schemas.microsoft.com/office/drawing/2014/main" id="{8C386F9B-27FB-BE72-89E0-120766D1B341}"/>
              </a:ext>
            </a:extLst>
          </p:cNvPr>
          <p:cNvGrpSpPr/>
          <p:nvPr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D5379D96-428E-1918-2510-F221A4CC8B1B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2" name="Billede 21">
              <a:extLst>
                <a:ext uri="{FF2B5EF4-FFF2-40B4-BE49-F238E27FC236}">
                  <a16:creationId xmlns:a16="http://schemas.microsoft.com/office/drawing/2014/main" id="{5FD92676-051F-A9BD-BF50-1D72214447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3" name="Billede 22">
            <a:extLst>
              <a:ext uri="{FF2B5EF4-FFF2-40B4-BE49-F238E27FC236}">
                <a16:creationId xmlns:a16="http://schemas.microsoft.com/office/drawing/2014/main" id="{4D41491E-DE51-AECF-2235-24C82FE45A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4" name="Billede 23">
            <a:extLst>
              <a:ext uri="{FF2B5EF4-FFF2-40B4-BE49-F238E27FC236}">
                <a16:creationId xmlns:a16="http://schemas.microsoft.com/office/drawing/2014/main" id="{027D3FBA-B39F-E425-C4BA-6709A470DB5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5" name="Billede 24">
            <a:extLst>
              <a:ext uri="{FF2B5EF4-FFF2-40B4-BE49-F238E27FC236}">
                <a16:creationId xmlns:a16="http://schemas.microsoft.com/office/drawing/2014/main" id="{664ECCC3-E153-A680-8ED1-CE122944F12A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814876C0-6477-F8C3-3B15-6C35E2CE51D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22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F750BEF8-8561-BF93-6727-E6EDCAF8F45F}"/>
              </a:ext>
            </a:extLst>
          </p:cNvPr>
          <p:cNvGrpSpPr/>
          <p:nvPr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3" name="Ellipse 2">
              <a:extLst>
                <a:ext uri="{FF2B5EF4-FFF2-40B4-BE49-F238E27FC236}">
                  <a16:creationId xmlns:a16="http://schemas.microsoft.com/office/drawing/2014/main" id="{6A404D5A-CBB1-045C-FFFB-7DDA0AAA62F2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4" name="Gruppe 3">
              <a:extLst>
                <a:ext uri="{FF2B5EF4-FFF2-40B4-BE49-F238E27FC236}">
                  <a16:creationId xmlns:a16="http://schemas.microsoft.com/office/drawing/2014/main" id="{1FCE15D1-04D6-045B-F40D-365A353858C8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5" name="Teardrop 175">
                <a:extLst>
                  <a:ext uri="{FF2B5EF4-FFF2-40B4-BE49-F238E27FC236}">
                    <a16:creationId xmlns:a16="http://schemas.microsoft.com/office/drawing/2014/main" id="{AA6D965A-B94C-5E01-1EFC-449F7C75CC82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" name="Oval 183">
                <a:extLst>
                  <a:ext uri="{FF2B5EF4-FFF2-40B4-BE49-F238E27FC236}">
                    <a16:creationId xmlns:a16="http://schemas.microsoft.com/office/drawing/2014/main" id="{28C7439A-5E15-EFD2-EAC1-02AE2F1763B2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7" name="Gruppe 6">
            <a:extLst>
              <a:ext uri="{FF2B5EF4-FFF2-40B4-BE49-F238E27FC236}">
                <a16:creationId xmlns:a16="http://schemas.microsoft.com/office/drawing/2014/main" id="{F84ABB96-DD34-2A22-2580-FBA84D082AC0}"/>
              </a:ext>
            </a:extLst>
          </p:cNvPr>
          <p:cNvGrpSpPr/>
          <p:nvPr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8" name="Afrundet rektangel 26">
              <a:extLst>
                <a:ext uri="{FF2B5EF4-FFF2-40B4-BE49-F238E27FC236}">
                  <a16:creationId xmlns:a16="http://schemas.microsoft.com/office/drawing/2014/main" id="{FBB2DEBD-9B18-4B12-6AE7-68B275EEA2F0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9" name="Afrundet rektangel 27">
              <a:extLst>
                <a:ext uri="{FF2B5EF4-FFF2-40B4-BE49-F238E27FC236}">
                  <a16:creationId xmlns:a16="http://schemas.microsoft.com/office/drawing/2014/main" id="{8C9A3079-1D87-5191-6941-880E569C2FEA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0" name="Afrundet rektangel 28">
              <a:extLst>
                <a:ext uri="{FF2B5EF4-FFF2-40B4-BE49-F238E27FC236}">
                  <a16:creationId xmlns:a16="http://schemas.microsoft.com/office/drawing/2014/main" id="{2F728F8E-94BC-D7EB-9A08-6B6590E9B20E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1" name="Gruppe 10">
              <a:extLst>
                <a:ext uri="{FF2B5EF4-FFF2-40B4-BE49-F238E27FC236}">
                  <a16:creationId xmlns:a16="http://schemas.microsoft.com/office/drawing/2014/main" id="{B01C4F17-7E40-7B34-31D7-3F2BFE88BC48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4" name="Ellipse 13">
                <a:extLst>
                  <a:ext uri="{FF2B5EF4-FFF2-40B4-BE49-F238E27FC236}">
                    <a16:creationId xmlns:a16="http://schemas.microsoft.com/office/drawing/2014/main" id="{DA73D45F-4280-8816-D956-49E4E314B124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5" name="Ellipse 14">
                <a:extLst>
                  <a:ext uri="{FF2B5EF4-FFF2-40B4-BE49-F238E27FC236}">
                    <a16:creationId xmlns:a16="http://schemas.microsoft.com/office/drawing/2014/main" id="{D6751757-171D-95BA-D741-226CFAA1D206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2" name="Afrundet rektangel 30">
              <a:extLst>
                <a:ext uri="{FF2B5EF4-FFF2-40B4-BE49-F238E27FC236}">
                  <a16:creationId xmlns:a16="http://schemas.microsoft.com/office/drawing/2014/main" id="{825C690E-AC3B-8008-75E8-2B93F26AEBA6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3" name="Afrundet rektangel 32">
              <a:extLst>
                <a:ext uri="{FF2B5EF4-FFF2-40B4-BE49-F238E27FC236}">
                  <a16:creationId xmlns:a16="http://schemas.microsoft.com/office/drawing/2014/main" id="{16562BE7-F857-5168-1073-9DC25E534C12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6" name="Gruppe 15">
            <a:extLst>
              <a:ext uri="{FF2B5EF4-FFF2-40B4-BE49-F238E27FC236}">
                <a16:creationId xmlns:a16="http://schemas.microsoft.com/office/drawing/2014/main" id="{BC57E690-CE6F-E1B1-D96D-D98F435313FE}"/>
              </a:ext>
            </a:extLst>
          </p:cNvPr>
          <p:cNvGrpSpPr/>
          <p:nvPr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7" name="Oval 34">
              <a:extLst>
                <a:ext uri="{FF2B5EF4-FFF2-40B4-BE49-F238E27FC236}">
                  <a16:creationId xmlns:a16="http://schemas.microsoft.com/office/drawing/2014/main" id="{0539B583-75E8-1F7C-4461-BE0E2CEE5587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8" name="Group 4">
              <a:extLst>
                <a:ext uri="{FF2B5EF4-FFF2-40B4-BE49-F238E27FC236}">
                  <a16:creationId xmlns:a16="http://schemas.microsoft.com/office/drawing/2014/main" id="{983C78D8-CDC0-9D22-2711-9EEA6766528A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5" name="Oval 5">
                <a:extLst>
                  <a:ext uri="{FF2B5EF4-FFF2-40B4-BE49-F238E27FC236}">
                    <a16:creationId xmlns:a16="http://schemas.microsoft.com/office/drawing/2014/main" id="{93C10772-DC6E-DFCA-8FE1-6914319BD51B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6" name="Magnetic Disk 6">
                <a:extLst>
                  <a:ext uri="{FF2B5EF4-FFF2-40B4-BE49-F238E27FC236}">
                    <a16:creationId xmlns:a16="http://schemas.microsoft.com/office/drawing/2014/main" id="{FF741C09-2B9A-FB15-C926-E58AE98FB4C2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7" name="Oval 7">
                <a:extLst>
                  <a:ext uri="{FF2B5EF4-FFF2-40B4-BE49-F238E27FC236}">
                    <a16:creationId xmlns:a16="http://schemas.microsoft.com/office/drawing/2014/main" id="{4B0C1320-8809-B1A5-C421-CBDE0AABC7C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8" name="Oval 8">
                <a:extLst>
                  <a:ext uri="{FF2B5EF4-FFF2-40B4-BE49-F238E27FC236}">
                    <a16:creationId xmlns:a16="http://schemas.microsoft.com/office/drawing/2014/main" id="{F7DFA27C-BD72-45EF-6A02-98C2E53ED3A2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Oval 9">
                <a:extLst>
                  <a:ext uri="{FF2B5EF4-FFF2-40B4-BE49-F238E27FC236}">
                    <a16:creationId xmlns:a16="http://schemas.microsoft.com/office/drawing/2014/main" id="{C9FB40C6-042C-5ADF-79C9-E77E6A8E1F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10">
                <a:extLst>
                  <a:ext uri="{FF2B5EF4-FFF2-40B4-BE49-F238E27FC236}">
                    <a16:creationId xmlns:a16="http://schemas.microsoft.com/office/drawing/2014/main" id="{94CB190A-F03C-7E0C-E50B-0F4C8ABB992F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5E919E5C-958A-A4B4-2269-39007F1C0AD6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F1F750AB-1BBD-127E-D7AA-6474D1CB2407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3" name="Rounded Rectangle 14">
                <a:extLst>
                  <a:ext uri="{FF2B5EF4-FFF2-40B4-BE49-F238E27FC236}">
                    <a16:creationId xmlns:a16="http://schemas.microsoft.com/office/drawing/2014/main" id="{10CA014E-51F3-3332-9558-AD606781BA11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4" name="Rounded Rectangle 15">
                <a:extLst>
                  <a:ext uri="{FF2B5EF4-FFF2-40B4-BE49-F238E27FC236}">
                    <a16:creationId xmlns:a16="http://schemas.microsoft.com/office/drawing/2014/main" id="{900AD6FA-BDE3-F24B-A84C-E0D22457469E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Heart 31">
              <a:extLst>
                <a:ext uri="{FF2B5EF4-FFF2-40B4-BE49-F238E27FC236}">
                  <a16:creationId xmlns:a16="http://schemas.microsoft.com/office/drawing/2014/main" id="{ADA6C1B8-9646-75BC-16C7-650ED53F8241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2" name="Rounded Rectangle 35">
              <a:extLst>
                <a:ext uri="{FF2B5EF4-FFF2-40B4-BE49-F238E27FC236}">
                  <a16:creationId xmlns:a16="http://schemas.microsoft.com/office/drawing/2014/main" id="{92A6D12D-57EC-F0A9-CADC-4F9CFC3A4DD8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pic>
        <p:nvPicPr>
          <p:cNvPr id="32" name="Billede 31">
            <a:extLst>
              <a:ext uri="{FF2B5EF4-FFF2-40B4-BE49-F238E27FC236}">
                <a16:creationId xmlns:a16="http://schemas.microsoft.com/office/drawing/2014/main" id="{01F3B046-EC2D-9F23-9A15-29C9AF8249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1080" y="1301429"/>
            <a:ext cx="2187742" cy="10938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33" name="Billede 32">
            <a:extLst>
              <a:ext uri="{FF2B5EF4-FFF2-40B4-BE49-F238E27FC236}">
                <a16:creationId xmlns:a16="http://schemas.microsoft.com/office/drawing/2014/main" id="{BA01E716-A429-4B9D-2C98-043061556C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1080" y="2879428"/>
            <a:ext cx="2187742" cy="10938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34" name="Billede 33">
            <a:extLst>
              <a:ext uri="{FF2B5EF4-FFF2-40B4-BE49-F238E27FC236}">
                <a16:creationId xmlns:a16="http://schemas.microsoft.com/office/drawing/2014/main" id="{7A70FF94-2F6A-4CAF-1899-84BC92CC31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1080" y="4462699"/>
            <a:ext cx="2187742" cy="109387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247CF82D-A211-22C0-056C-A71B425EB85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246" y="3089119"/>
            <a:ext cx="268264" cy="934783"/>
          </a:xfrm>
          <a:prstGeom prst="rect">
            <a:avLst/>
          </a:prstGeom>
        </p:spPr>
      </p:pic>
      <p:pic>
        <p:nvPicPr>
          <p:cNvPr id="36" name="Billede 35">
            <a:extLst>
              <a:ext uri="{FF2B5EF4-FFF2-40B4-BE49-F238E27FC236}">
                <a16:creationId xmlns:a16="http://schemas.microsoft.com/office/drawing/2014/main" id="{6B049F42-CBBB-750F-7161-0CC89DF73B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400000">
            <a:off x="1571984" y="1680517"/>
            <a:ext cx="268264" cy="934783"/>
          </a:xfrm>
          <a:prstGeom prst="rect">
            <a:avLst/>
          </a:prstGeom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749C2C68-6075-475E-46BE-348317ECB9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00000">
            <a:off x="2146028" y="4846755"/>
            <a:ext cx="268264" cy="93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571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33622917-A486-4236-BAD7-E7ADEA938E42}"/>
              </a:ext>
            </a:extLst>
          </p:cNvPr>
          <p:cNvSpPr/>
          <p:nvPr/>
        </p:nvSpPr>
        <p:spPr>
          <a:xfrm>
            <a:off x="5011466" y="2607439"/>
            <a:ext cx="248115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  <a:defRPr/>
            </a:pPr>
            <a:r>
              <a:rPr lang="da-DK" altLang="da-DK" sz="800" b="1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580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1">
            <a:extLst>
              <a:ext uri="{FF2B5EF4-FFF2-40B4-BE49-F238E27FC236}">
                <a16:creationId xmlns:a16="http://schemas.microsoft.com/office/drawing/2014/main" id="{7A03E10A-D3D9-4730-BBA7-99EAA9603A5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7A13278-E024-46B0-9A72-9A2AD2BB9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5AA8A0C-D132-4623-A5FD-ECABA67D1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8226-5974-4A21-9E7E-FF84A872F3F6}" type="datetime2">
              <a:rPr lang="da-DK" smtClean="0"/>
              <a:pPr/>
              <a:t>19. februar 2024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7070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51C5A6-4411-4873-926C-56B156755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4EE3379-02AA-4650-AC2D-D2B0705C99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billede 3">
            <a:extLst>
              <a:ext uri="{FF2B5EF4-FFF2-40B4-BE49-F238E27FC236}">
                <a16:creationId xmlns:a16="http://schemas.microsoft.com/office/drawing/2014/main" id="{0E87D7CF-1590-49E7-AD2C-A2673E34D1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689949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550076-AE70-4BDE-A49C-B43BE0D6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343F534-1ADE-4CCE-B48D-F1B6966501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5A26CBA1-BBCD-426B-8D7F-11187C436285}"/>
              </a:ext>
            </a:extLst>
          </p:cNvPr>
          <p:cNvSpPr>
            <a:spLocks noGrp="1"/>
          </p:cNvSpPr>
          <p:nvPr>
            <p:ph sz="quarter" idx="4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58C7E748-822A-441E-BD57-1D17E4EF5E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4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9015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036DD3-8F9C-4F2F-A14C-0023B4C70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F939779-18FB-4E1A-A9E1-345EBBDEFD4A}"/>
              </a:ext>
            </a:extLst>
          </p:cNvPr>
          <p:cNvSpPr>
            <a:spLocks noGrp="1"/>
          </p:cNvSpPr>
          <p:nvPr>
            <p:ph idx="23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CD315E1-5F90-4C5A-9F8F-2AE6EF28053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6A4FBDF3-140B-491B-84C2-C097A61148DC}"/>
              </a:ext>
            </a:extLst>
          </p:cNvPr>
          <p:cNvSpPr>
            <a:spLocks noGrp="1"/>
          </p:cNvSpPr>
          <p:nvPr>
            <p:ph idx="24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487B7C28-03F5-4026-96F6-36C27EFB426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216A96D1-1BEC-4753-8566-6113C18390E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8" name="Pladsholder til tekst 7">
            <a:extLst>
              <a:ext uri="{FF2B5EF4-FFF2-40B4-BE49-F238E27FC236}">
                <a16:creationId xmlns:a16="http://schemas.microsoft.com/office/drawing/2014/main" id="{E72A8ECF-1DC4-42F4-AF91-9F70749CDAB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2C9B56D-154D-430A-A401-D4C5A61DA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9885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24A236-219E-437C-A80D-45A4E5A8DA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1A45FE52-27F3-4A45-8943-29CE760598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71568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F957C2-8AF3-40E1-B158-AA4D9051A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316C104-B415-4A4B-9CC3-35C0ACC779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A102BFC-0B68-42CC-A04C-93428B6ABE0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DEC8CA7-586F-4662-81BE-26A33D0E2F4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C0C383CD-8CB2-4F03-8C4F-3182E3A51C75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78EE929B-ACFD-4A06-969C-8FC606B8F85E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8" name="Pladsholder til slidenummer 7">
            <a:extLst>
              <a:ext uri="{FF2B5EF4-FFF2-40B4-BE49-F238E27FC236}">
                <a16:creationId xmlns:a16="http://schemas.microsoft.com/office/drawing/2014/main" id="{CF5C26AB-2514-435D-B2F8-B914E9D454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142196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1">
            <a:extLst>
              <a:ext uri="{FF2B5EF4-FFF2-40B4-BE49-F238E27FC236}">
                <a16:creationId xmlns:a16="http://schemas.microsoft.com/office/drawing/2014/main" id="{27AA93B7-EF76-48F9-B3D8-40C12B7571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CDFF0BA-9189-46AC-8811-9186B3C25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B4A0A99-B892-4A68-A9F0-876DC77777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8D14BDA-C419-F344-9039-0BCDE95FAB14}" type="slidenum">
              <a:rPr lang="da-DK" smtClean="0"/>
              <a:pPr/>
              <a:t>8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7083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Y_DK_PowerPointSkabelon_Dec2022.potx" id="{578596CB-D477-4719-AC75-DDD121CC3C7C}" vid="{3ED8C909-C240-4694-9DC7-042367771F8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Word_DK_PowerPointSkabelon_Dec2022</Template>
  <TotalTime>110</TotalTime>
  <Words>44</Words>
  <Application>Microsoft Office PowerPoint</Application>
  <PresentationFormat>Widescreen</PresentationFormat>
  <Paragraphs>12</Paragraphs>
  <Slides>12</Slides>
  <Notes>1</Notes>
  <HiddenSlides>4</HiddenSlides>
  <MMClips>0</MMClips>
  <ScaleCrop>false</ScaleCrop>
  <HeadingPairs>
    <vt:vector size="6" baseType="variant">
      <vt:variant>
        <vt:lpstr>Benyttede skrifttyper</vt:lpstr>
      </vt:variant>
      <vt:variant>
        <vt:i4>13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26" baseType="lpstr">
      <vt:lpstr>Arial Narrow</vt:lpstr>
      <vt:lpstr>Calibri</vt:lpstr>
      <vt:lpstr>Calibri Light</vt:lpstr>
      <vt:lpstr>Nirmala UI</vt:lpstr>
      <vt:lpstr>Poppins</vt:lpstr>
      <vt:lpstr>Poppins Black</vt:lpstr>
      <vt:lpstr>Poppins ExtraBold</vt:lpstr>
      <vt:lpstr>Poppins Light</vt:lpstr>
      <vt:lpstr>Poppins SemiBold</vt:lpstr>
      <vt:lpstr>Segoe UI</vt:lpstr>
      <vt:lpstr>Segoe UI Black</vt:lpstr>
      <vt:lpstr>Segoe UI Semibold</vt:lpstr>
      <vt:lpstr>Segoe UI Semilight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Nanna Luna Breinholt Friediger</dc:creator>
  <cp:lastModifiedBy>Nanna Luna Breinholt Friediger</cp:lastModifiedBy>
  <cp:revision>38</cp:revision>
  <dcterms:created xsi:type="dcterms:W3CDTF">2024-02-09T12:00:53Z</dcterms:created>
  <dcterms:modified xsi:type="dcterms:W3CDTF">2024-02-19T10:40:04Z</dcterms:modified>
</cp:coreProperties>
</file>