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crdownload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44" r:id="rId2"/>
    <p:sldId id="260" r:id="rId3"/>
    <p:sldId id="262" r:id="rId4"/>
    <p:sldId id="264" r:id="rId5"/>
    <p:sldId id="263" r:id="rId6"/>
    <p:sldId id="311" r:id="rId7"/>
    <p:sldId id="316" r:id="rId8"/>
    <p:sldId id="313" r:id="rId9"/>
    <p:sldId id="314" r:id="rId10"/>
    <p:sldId id="268" r:id="rId11"/>
    <p:sldId id="273" r:id="rId12"/>
    <p:sldId id="269" r:id="rId13"/>
    <p:sldId id="325" r:id="rId14"/>
    <p:sldId id="270" r:id="rId15"/>
    <p:sldId id="324" r:id="rId16"/>
    <p:sldId id="298" r:id="rId17"/>
    <p:sldId id="304" r:id="rId18"/>
    <p:sldId id="271" r:id="rId19"/>
    <p:sldId id="335" r:id="rId20"/>
    <p:sldId id="317" r:id="rId21"/>
    <p:sldId id="318" r:id="rId22"/>
    <p:sldId id="274" r:id="rId23"/>
    <p:sldId id="300" r:id="rId24"/>
    <p:sldId id="305" r:id="rId25"/>
    <p:sldId id="308" r:id="rId26"/>
    <p:sldId id="309" r:id="rId27"/>
    <p:sldId id="310" r:id="rId28"/>
    <p:sldId id="307" r:id="rId29"/>
    <p:sldId id="322" r:id="rId30"/>
    <p:sldId id="290" r:id="rId31"/>
    <p:sldId id="291" r:id="rId32"/>
    <p:sldId id="315" r:id="rId33"/>
    <p:sldId id="293" r:id="rId34"/>
    <p:sldId id="319" r:id="rId35"/>
    <p:sldId id="321" r:id="rId36"/>
    <p:sldId id="294" r:id="rId37"/>
    <p:sldId id="295" r:id="rId38"/>
  </p:sldIdLst>
  <p:sldSz cx="12192000" cy="6858000"/>
  <p:notesSz cx="6805613" cy="99441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Poppins" panose="00000500000000000000" pitchFamily="2" charset="0"/>
      <p:regular r:id="rId47"/>
      <p:bold r:id="rId48"/>
      <p:italic r:id="rId49"/>
      <p:boldItalic r:id="rId50"/>
    </p:embeddedFont>
    <p:embeddedFont>
      <p:font typeface="Poppins Black" panose="00000A00000000000000" pitchFamily="2" charset="0"/>
      <p:bold r:id="rId51"/>
      <p:boldItalic r:id="rId52"/>
    </p:embeddedFont>
    <p:embeddedFont>
      <p:font typeface="Poppins ExtraBold" panose="00000900000000000000" pitchFamily="2" charset="0"/>
      <p:bold r:id="rId53"/>
      <p:boldItalic r:id="rId54"/>
    </p:embeddedFont>
    <p:embeddedFont>
      <p:font typeface="Poppins ExtraLight" panose="00000300000000000000" pitchFamily="2" charset="0"/>
      <p:regular r:id="rId55"/>
      <p:italic r:id="rId56"/>
    </p:embeddedFont>
    <p:embeddedFont>
      <p:font typeface="Poppins Light" panose="00000400000000000000" pitchFamily="2" charset="0"/>
      <p:regular r:id="rId57"/>
      <p:italic r:id="rId58"/>
    </p:embeddedFont>
    <p:embeddedFont>
      <p:font typeface="Poppins Medium" panose="00000600000000000000" pitchFamily="2" charset="0"/>
      <p:regular r:id="rId59"/>
      <p:italic r:id="rId60"/>
    </p:embeddedFont>
    <p:embeddedFont>
      <p:font typeface="Poppins SemiBold" panose="00000700000000000000" pitchFamily="2" charset="0"/>
      <p:bold r:id="rId61"/>
      <p:boldItalic r:id="rId62"/>
    </p:embeddedFont>
    <p:embeddedFont>
      <p:font typeface="Poppins Thin" panose="00000300000000000000" pitchFamily="2" charset="0"/>
      <p:regular r:id="rId63"/>
      <p:italic r:id="rId64"/>
    </p:embeddedFont>
    <p:embeddedFont>
      <p:font typeface="Segoe UI" panose="020B0502040204020203" pitchFamily="34" charset="0"/>
      <p:regular r:id="rId65"/>
      <p:bold r:id="rId66"/>
      <p:italic r:id="rId67"/>
      <p:boldItalic r:id="rId68"/>
    </p:embeddedFont>
    <p:embeddedFont>
      <p:font typeface="Segoe UI Black" panose="020B0A02040204020203" pitchFamily="34" charset="0"/>
      <p:bold r:id="rId69"/>
      <p:boldItalic r:id="rId70"/>
    </p:embeddedFont>
    <p:embeddedFont>
      <p:font typeface="Segoe UI Light" panose="020B0502040204020203" pitchFamily="34" charset="0"/>
      <p:regular r:id="rId71"/>
      <p:italic r:id="rId72"/>
    </p:embeddedFont>
    <p:embeddedFont>
      <p:font typeface="Segoe UI Semibold" panose="020B0702040204020203" pitchFamily="34" charset="0"/>
      <p:bold r:id="rId73"/>
      <p:boldItalic r:id="rId74"/>
    </p:embeddedFont>
    <p:embeddedFont>
      <p:font typeface="Segoe UI Semilight" panose="020B0402040204020203" pitchFamily="34" charset="0"/>
      <p:regular r:id="rId75"/>
      <p:italic r:id="rId76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Feldballe Bernholm" initials="AFB" lastIdx="4" clrIdx="0">
    <p:extLst>
      <p:ext uri="{19B8F6BF-5375-455C-9EA6-DF929625EA0E}">
        <p15:presenceInfo xmlns:p15="http://schemas.microsoft.com/office/powerpoint/2012/main" userId="S-1-5-21-2100284113-1573851820-878952375-4519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8D"/>
    <a:srgbClr val="D9F0FF"/>
    <a:srgbClr val="F8F8F8"/>
    <a:srgbClr val="2D4B19"/>
    <a:srgbClr val="E5E5E5"/>
    <a:srgbClr val="1F4E6A"/>
    <a:srgbClr val="EDCEE3"/>
    <a:srgbClr val="003352"/>
    <a:srgbClr val="F9F5F4"/>
    <a:srgbClr val="57C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4" autoAdjust="0"/>
    <p:restoredTop sz="90655" autoAdjust="0"/>
  </p:normalViewPr>
  <p:slideViewPr>
    <p:cSldViewPr snapToGrid="0">
      <p:cViewPr varScale="1">
        <p:scale>
          <a:sx n="75" d="100"/>
          <a:sy n="75" d="100"/>
        </p:scale>
        <p:origin x="3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6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74" Type="http://schemas.openxmlformats.org/officeDocument/2006/relationships/font" Target="fonts/font34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77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72" Type="http://schemas.openxmlformats.org/officeDocument/2006/relationships/font" Target="fonts/font32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font" Target="fonts/font33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6" Type="http://schemas.openxmlformats.org/officeDocument/2006/relationships/font" Target="fonts/font36.fntdata"/><Relationship Id="rId7" Type="http://schemas.openxmlformats.org/officeDocument/2006/relationships/slide" Target="slides/slide6.xml"/><Relationship Id="rId71" Type="http://schemas.openxmlformats.org/officeDocument/2006/relationships/font" Target="fonts/font3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66" Type="http://schemas.openxmlformats.org/officeDocument/2006/relationships/font" Target="fonts/font2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5C38D41B-032D-46B0-A101-17D812426F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52021E5-A27B-4F21-9CBC-DB341B84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8CA4B-C6B7-45FA-B253-271D228D9506}" type="datetimeFigureOut">
              <a:rPr lang="da-DK" smtClean="0"/>
              <a:t>08-05-2025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B849901-9AF8-45A6-84EA-2F8F8913FA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B51F910-8F48-4CA8-8D82-2AC4065A56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7973B-26FF-4674-BDA2-666FBB4823A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3326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5BE47-FEC9-4126-9EF9-2337A2E1BE43}" type="datetimeFigureOut">
              <a:rPr lang="da-DK" smtClean="0"/>
              <a:t>08-05-2025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554BA-7C8A-41EB-8BC9-937212E51FF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9343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3335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3067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885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6052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4269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18121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195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9442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98962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1464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8068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1419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2816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40085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663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0693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7455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9676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0024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6505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6737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9469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554BA-7C8A-41EB-8BC9-937212E51FF6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1173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D073B68-0361-4EAB-89EC-44A777DC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75" y="696913"/>
            <a:ext cx="5622925" cy="1003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7" name="Pladsholder til tekst 8">
            <a:extLst>
              <a:ext uri="{FF2B5EF4-FFF2-40B4-BE49-F238E27FC236}">
                <a16:creationId xmlns:a16="http://schemas.microsoft.com/office/drawing/2014/main" id="{564C0635-2FF7-4E7E-A75F-C8BB7FA4D3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95627" y="5660652"/>
            <a:ext cx="2609850" cy="2492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7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C3864DAF-6191-4BA8-BED5-D8EE63D660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95627" y="5922589"/>
            <a:ext cx="2609850" cy="2492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7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</p:spTree>
    <p:extLst>
      <p:ext uri="{BB962C8B-B14F-4D97-AF65-F5344CB8AC3E}">
        <p14:creationId xmlns:p14="http://schemas.microsoft.com/office/powerpoint/2010/main" val="76562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42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pos="370">
          <p15:clr>
            <a:srgbClr val="FBAE40"/>
          </p15:clr>
        </p15:guide>
        <p15:guide id="6" pos="7310">
          <p15:clr>
            <a:srgbClr val="FBAE40"/>
          </p15:clr>
        </p15:guide>
        <p15:guide id="7" orient="horz" pos="3884">
          <p15:clr>
            <a:srgbClr val="FBAE40"/>
          </p15:clr>
        </p15:guide>
        <p15:guide id="8" orient="horz" pos="368">
          <p15:clr>
            <a:srgbClr val="FBAE40"/>
          </p15:clr>
        </p15:guide>
        <p15:guide id="9" pos="5314">
          <p15:clr>
            <a:srgbClr val="FBAE40"/>
          </p15:clr>
        </p15:guide>
        <p15:guide id="10" pos="5722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1071">
          <p15:clr>
            <a:srgbClr val="FBAE40"/>
          </p15:clr>
        </p15:guide>
        <p15:guide id="13" orient="horz" pos="5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FEA9E948-D5B9-411F-8344-5C5D6897A6A2}"/>
              </a:ext>
            </a:extLst>
          </p:cNvPr>
          <p:cNvSpPr/>
          <p:nvPr userDrawn="1"/>
        </p:nvSpPr>
        <p:spPr>
          <a:xfrm>
            <a:off x="8450969" y="0"/>
            <a:ext cx="374103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D073B68-0361-4EAB-89EC-44A777DC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75" y="696913"/>
            <a:ext cx="5622925" cy="1003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D8D90619-34A0-471F-A6AB-0C8757C7D4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85550" y="5262793"/>
            <a:ext cx="336929" cy="10033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01</a:t>
            </a:r>
            <a:br>
              <a:rPr lang="da-DK" dirty="0"/>
            </a:br>
            <a:r>
              <a:rPr lang="da-DK" dirty="0"/>
              <a:t>02</a:t>
            </a:r>
            <a:br>
              <a:rPr lang="da-DK" dirty="0"/>
            </a:br>
            <a:r>
              <a:rPr lang="da-DK" dirty="0"/>
              <a:t>03</a:t>
            </a:r>
            <a:br>
              <a:rPr lang="da-DK" dirty="0"/>
            </a:br>
            <a:r>
              <a:rPr lang="da-DK" dirty="0"/>
              <a:t>04</a:t>
            </a:r>
            <a:br>
              <a:rPr lang="da-DK" dirty="0"/>
            </a:br>
            <a:r>
              <a:rPr lang="da-DK" dirty="0"/>
              <a:t>05</a:t>
            </a:r>
            <a:br>
              <a:rPr lang="da-DK" dirty="0"/>
            </a:br>
            <a:r>
              <a:rPr lang="da-DK" dirty="0"/>
              <a:t>06</a:t>
            </a:r>
            <a:br>
              <a:rPr lang="da-DK" dirty="0"/>
            </a:br>
            <a:r>
              <a:rPr lang="da-DK" dirty="0"/>
              <a:t>07</a:t>
            </a:r>
            <a:br>
              <a:rPr lang="da-DK" dirty="0"/>
            </a:br>
            <a:r>
              <a:rPr lang="da-DK" dirty="0"/>
              <a:t>08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a-DK" dirty="0"/>
          </a:p>
        </p:txBody>
      </p:sp>
      <p:sp>
        <p:nvSpPr>
          <p:cNvPr id="17" name="Pladsholder til tekst 7">
            <a:extLst>
              <a:ext uri="{FF2B5EF4-FFF2-40B4-BE49-F238E27FC236}">
                <a16:creationId xmlns:a16="http://schemas.microsoft.com/office/drawing/2014/main" id="{72EB3974-193A-415F-B2E9-AF9436A86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97571" y="5262793"/>
            <a:ext cx="2387979" cy="10033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  <a:br>
              <a:rPr lang="da-DK" dirty="0"/>
            </a:br>
            <a:r>
              <a:rPr lang="da-DK" dirty="0"/>
              <a:t>Indsæt titel  ……………………………………………………………………………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00737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42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pos="370">
          <p15:clr>
            <a:srgbClr val="FBAE40"/>
          </p15:clr>
        </p15:guide>
        <p15:guide id="6" pos="7310">
          <p15:clr>
            <a:srgbClr val="FBAE40"/>
          </p15:clr>
        </p15:guide>
        <p15:guide id="7" orient="horz" pos="3884">
          <p15:clr>
            <a:srgbClr val="FBAE40"/>
          </p15:clr>
        </p15:guide>
        <p15:guide id="8" orient="horz" pos="368">
          <p15:clr>
            <a:srgbClr val="FBAE40"/>
          </p15:clr>
        </p15:guide>
        <p15:guide id="9" pos="5314">
          <p15:clr>
            <a:srgbClr val="FBAE40"/>
          </p15:clr>
        </p15:guide>
        <p15:guide id="10" pos="5722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1071">
          <p15:clr>
            <a:srgbClr val="FBAE40"/>
          </p15:clr>
        </p15:guide>
        <p15:guide id="13" orient="horz" pos="50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D073B68-0361-4EAB-89EC-44A777DC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75" y="696913"/>
            <a:ext cx="5622925" cy="1003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</p:spTree>
    <p:extLst>
      <p:ext uri="{BB962C8B-B14F-4D97-AF65-F5344CB8AC3E}">
        <p14:creationId xmlns:p14="http://schemas.microsoft.com/office/powerpoint/2010/main" val="3715440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42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pos="370">
          <p15:clr>
            <a:srgbClr val="FBAE40"/>
          </p15:clr>
        </p15:guide>
        <p15:guide id="6" pos="7310">
          <p15:clr>
            <a:srgbClr val="FBAE40"/>
          </p15:clr>
        </p15:guide>
        <p15:guide id="7" orient="horz" pos="3884">
          <p15:clr>
            <a:srgbClr val="FBAE40"/>
          </p15:clr>
        </p15:guide>
        <p15:guide id="8" orient="horz" pos="368">
          <p15:clr>
            <a:srgbClr val="FBAE40"/>
          </p15:clr>
        </p15:guide>
        <p15:guide id="9" pos="5314">
          <p15:clr>
            <a:srgbClr val="FBAE40"/>
          </p15:clr>
        </p15:guide>
        <p15:guide id="10" pos="5722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1071">
          <p15:clr>
            <a:srgbClr val="FBAE40"/>
          </p15:clr>
        </p15:guide>
        <p15:guide id="13" orient="horz" pos="50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D99A276-E674-4F4B-B012-F1B53D34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17722" y="6356351"/>
            <a:ext cx="1777715" cy="135890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F71E18-0242-4199-AA07-3E50985BD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‹nr.›</a:t>
            </a:fld>
            <a:r>
              <a:rPr lang="da-DK" dirty="0"/>
              <a:t> / x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E723B60-6749-4C1D-9147-DBA64AD1FF5C}"/>
              </a:ext>
            </a:extLst>
          </p:cNvPr>
          <p:cNvSpPr txBox="1"/>
          <p:nvPr userDrawn="1"/>
        </p:nvSpPr>
        <p:spPr>
          <a:xfrm>
            <a:off x="496562" y="6356350"/>
            <a:ext cx="2158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700" dirty="0">
                <a:solidFill>
                  <a:schemeClr val="tx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Indenrigs- og Sundhedsministeriet</a:t>
            </a:r>
            <a:r>
              <a:rPr lang="da-DK" sz="700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Designguide 2024</a:t>
            </a: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FFA40E2D-847A-400B-9972-1BB433E5AD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4775" y="728663"/>
            <a:ext cx="2609850" cy="2492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70"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0" name="Pladsholder til tekst 8">
            <a:extLst>
              <a:ext uri="{FF2B5EF4-FFF2-40B4-BE49-F238E27FC236}">
                <a16:creationId xmlns:a16="http://schemas.microsoft.com/office/drawing/2014/main" id="{957B2DFC-8DC1-416F-BF1F-75BB757AA6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94775" y="1033557"/>
            <a:ext cx="2609850" cy="2492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7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1" name="Pladsholder til tekst 8">
            <a:extLst>
              <a:ext uri="{FF2B5EF4-FFF2-40B4-BE49-F238E27FC236}">
                <a16:creationId xmlns:a16="http://schemas.microsoft.com/office/drawing/2014/main" id="{38F4B99A-B49D-40C0-A7B8-F068C2BE91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94775" y="1651000"/>
            <a:ext cx="2609850" cy="17780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a-DK" dirty="0" err="1"/>
              <a:t>urna</a:t>
            </a:r>
            <a:r>
              <a:rPr lang="da-DK" dirty="0"/>
              <a:t>.</a:t>
            </a:r>
            <a:br>
              <a:rPr lang="da-DK" dirty="0"/>
            </a:br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, </a:t>
            </a:r>
            <a:r>
              <a:rPr lang="da-DK" dirty="0" err="1"/>
              <a:t>consectetuer</a:t>
            </a:r>
            <a:r>
              <a:rPr lang="da-DK" dirty="0"/>
              <a:t> </a:t>
            </a:r>
            <a:r>
              <a:rPr lang="da-DK" dirty="0" err="1"/>
              <a:t>adipiscing</a:t>
            </a:r>
            <a:r>
              <a:rPr lang="da-DK" dirty="0"/>
              <a:t> </a:t>
            </a:r>
            <a:r>
              <a:rPr lang="da-DK" dirty="0" err="1"/>
              <a:t>elit</a:t>
            </a:r>
            <a:r>
              <a:rPr lang="da-DK" dirty="0"/>
              <a:t>. </a:t>
            </a:r>
            <a:r>
              <a:rPr lang="da-DK" dirty="0" err="1"/>
              <a:t>Maecenas</a:t>
            </a:r>
            <a:r>
              <a:rPr lang="da-DK" dirty="0"/>
              <a:t> </a:t>
            </a:r>
            <a:r>
              <a:rPr lang="da-DK" dirty="0" err="1"/>
              <a:t>porttitor</a:t>
            </a:r>
            <a:r>
              <a:rPr lang="da-DK" dirty="0"/>
              <a:t> </a:t>
            </a:r>
            <a:r>
              <a:rPr lang="da-DK" dirty="0" err="1"/>
              <a:t>congue</a:t>
            </a:r>
            <a:r>
              <a:rPr lang="da-DK" dirty="0"/>
              <a:t> </a:t>
            </a:r>
            <a:r>
              <a:rPr lang="da-DK" dirty="0" err="1"/>
              <a:t>massa</a:t>
            </a:r>
            <a:r>
              <a:rPr lang="da-DK" dirty="0"/>
              <a:t>. </a:t>
            </a:r>
            <a:r>
              <a:rPr lang="da-DK" dirty="0" err="1"/>
              <a:t>Fusce</a:t>
            </a:r>
            <a:r>
              <a:rPr lang="da-DK" dirty="0"/>
              <a:t> </a:t>
            </a:r>
            <a:r>
              <a:rPr lang="da-DK" dirty="0" err="1"/>
              <a:t>posuere</a:t>
            </a:r>
            <a:r>
              <a:rPr lang="da-DK" dirty="0"/>
              <a:t>, </a:t>
            </a:r>
            <a:r>
              <a:rPr lang="da-DK" dirty="0" err="1"/>
              <a:t>magna</a:t>
            </a:r>
            <a:r>
              <a:rPr lang="da-DK" dirty="0"/>
              <a:t> </a:t>
            </a:r>
            <a:r>
              <a:rPr lang="da-DK" dirty="0" err="1"/>
              <a:t>sed</a:t>
            </a:r>
            <a:r>
              <a:rPr lang="da-DK" dirty="0"/>
              <a:t> </a:t>
            </a:r>
            <a:r>
              <a:rPr lang="da-DK" dirty="0" err="1"/>
              <a:t>pulvinar</a:t>
            </a:r>
            <a:r>
              <a:rPr lang="da-DK" dirty="0"/>
              <a:t> </a:t>
            </a:r>
            <a:r>
              <a:rPr lang="da-DK" dirty="0" err="1"/>
              <a:t>ultricies</a:t>
            </a:r>
            <a:r>
              <a:rPr lang="da-DK" dirty="0"/>
              <a:t>, </a:t>
            </a:r>
            <a:r>
              <a:rPr lang="da-DK" dirty="0" err="1"/>
              <a:t>purus</a:t>
            </a:r>
            <a:r>
              <a:rPr lang="da-DK" dirty="0"/>
              <a:t> </a:t>
            </a:r>
            <a:r>
              <a:rPr lang="da-DK" dirty="0" err="1"/>
              <a:t>lectus</a:t>
            </a:r>
            <a:r>
              <a:rPr lang="da-DK" dirty="0"/>
              <a:t> </a:t>
            </a:r>
            <a:r>
              <a:rPr lang="da-DK" dirty="0" err="1"/>
              <a:t>malesuada</a:t>
            </a:r>
            <a:r>
              <a:rPr lang="da-DK" dirty="0"/>
              <a:t> libero, sit </a:t>
            </a:r>
            <a:r>
              <a:rPr lang="da-DK" dirty="0" err="1"/>
              <a:t>amet</a:t>
            </a:r>
            <a:r>
              <a:rPr lang="da-DK" dirty="0"/>
              <a:t> </a:t>
            </a:r>
            <a:r>
              <a:rPr lang="da-DK" dirty="0" err="1"/>
              <a:t>commodo</a:t>
            </a:r>
            <a:r>
              <a:rPr lang="da-DK" dirty="0"/>
              <a:t> </a:t>
            </a:r>
            <a:r>
              <a:rPr lang="da-DK" dirty="0" err="1"/>
              <a:t>magna</a:t>
            </a:r>
            <a:r>
              <a:rPr lang="da-DK" dirty="0"/>
              <a:t> eros </a:t>
            </a:r>
            <a:r>
              <a:rPr lang="da-DK" dirty="0" err="1"/>
              <a:t>quis</a:t>
            </a:r>
            <a:r>
              <a:rPr lang="da-DK" dirty="0"/>
              <a:t> </a:t>
            </a:r>
            <a:r>
              <a:rPr lang="da-DK" dirty="0" err="1"/>
              <a:t>urna</a:t>
            </a:r>
            <a:r>
              <a:rPr lang="da-DK" dirty="0"/>
              <a:t>.</a:t>
            </a:r>
          </a:p>
          <a:p>
            <a:pPr lvl="0"/>
            <a:endParaRPr lang="da-DK" dirty="0"/>
          </a:p>
          <a:p>
            <a:pPr lvl="0"/>
            <a:endParaRPr lang="da-DK" dirty="0"/>
          </a:p>
          <a:p>
            <a:pPr lvl="0"/>
            <a:endParaRPr lang="da-DK" dirty="0"/>
          </a:p>
          <a:p>
            <a:pPr lvl="0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2FA842D-2F15-4CA4-8317-232531B7576E}"/>
              </a:ext>
            </a:extLst>
          </p:cNvPr>
          <p:cNvSpPr/>
          <p:nvPr userDrawn="1"/>
        </p:nvSpPr>
        <p:spPr>
          <a:xfrm>
            <a:off x="587375" y="596901"/>
            <a:ext cx="7848600" cy="5568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625314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042" userDrawn="1">
          <p15:clr>
            <a:srgbClr val="FBAE40"/>
          </p15:clr>
        </p15:guide>
        <p15:guide id="4" orient="horz" pos="4088" userDrawn="1">
          <p15:clr>
            <a:srgbClr val="FBAE40"/>
          </p15:clr>
        </p15:guide>
        <p15:guide id="5" pos="370" userDrawn="1">
          <p15:clr>
            <a:srgbClr val="FBAE40"/>
          </p15:clr>
        </p15:guide>
        <p15:guide id="6" pos="7310" userDrawn="1">
          <p15:clr>
            <a:srgbClr val="FBAE40"/>
          </p15:clr>
        </p15:guide>
        <p15:guide id="7" orient="horz" pos="3884" userDrawn="1">
          <p15:clr>
            <a:srgbClr val="FBAE40"/>
          </p15:clr>
        </p15:guide>
        <p15:guide id="8" orient="horz" pos="368" userDrawn="1">
          <p15:clr>
            <a:srgbClr val="FBAE40"/>
          </p15:clr>
        </p15:guide>
        <p15:guide id="9" pos="5314" userDrawn="1">
          <p15:clr>
            <a:srgbClr val="FBAE40"/>
          </p15:clr>
        </p15:guide>
        <p15:guide id="10" pos="5722" userDrawn="1">
          <p15:clr>
            <a:srgbClr val="FBAE40"/>
          </p15:clr>
        </p15:guide>
        <p15:guide id="11" orient="horz" pos="459" userDrawn="1">
          <p15:clr>
            <a:srgbClr val="FBAE40"/>
          </p15:clr>
        </p15:guide>
        <p15:guide id="12" orient="horz" pos="1071" userDrawn="1">
          <p15:clr>
            <a:srgbClr val="FBAE40"/>
          </p15:clr>
        </p15:guide>
        <p15:guide id="13" orient="horz" pos="50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811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42">
          <p15:clr>
            <a:srgbClr val="FBAE40"/>
          </p15:clr>
        </p15:guide>
        <p15:guide id="4" orient="horz" pos="4088">
          <p15:clr>
            <a:srgbClr val="FBAE40"/>
          </p15:clr>
        </p15:guide>
        <p15:guide id="5" pos="370">
          <p15:clr>
            <a:srgbClr val="FBAE40"/>
          </p15:clr>
        </p15:guide>
        <p15:guide id="6" pos="7310">
          <p15:clr>
            <a:srgbClr val="FBAE40"/>
          </p15:clr>
        </p15:guide>
        <p15:guide id="7" orient="horz" pos="3884">
          <p15:clr>
            <a:srgbClr val="FBAE40"/>
          </p15:clr>
        </p15:guide>
        <p15:guide id="8" orient="horz" pos="368">
          <p15:clr>
            <a:srgbClr val="FBAE40"/>
          </p15:clr>
        </p15:guide>
        <p15:guide id="9" pos="5314">
          <p15:clr>
            <a:srgbClr val="FBAE40"/>
          </p15:clr>
        </p15:guide>
        <p15:guide id="10" pos="5722">
          <p15:clr>
            <a:srgbClr val="FBAE40"/>
          </p15:clr>
        </p15:guide>
        <p15:guide id="11" orient="horz" pos="459">
          <p15:clr>
            <a:srgbClr val="FBAE40"/>
          </p15:clr>
        </p15:guide>
        <p15:guide id="12" orient="horz" pos="1071">
          <p15:clr>
            <a:srgbClr val="FBAE40"/>
          </p15:clr>
        </p15:guide>
        <p15:guide id="13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1B7DE664-09BA-4C65-A57B-E5A4BB96ED46}"/>
              </a:ext>
            </a:extLst>
          </p:cNvPr>
          <p:cNvGrpSpPr/>
          <p:nvPr userDrawn="1"/>
        </p:nvGrpSpPr>
        <p:grpSpPr>
          <a:xfrm rot="10800000" flipV="1">
            <a:off x="0" y="0"/>
            <a:ext cx="12372975" cy="6858001"/>
            <a:chOff x="587375" y="596900"/>
            <a:chExt cx="7848600" cy="5568951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09DB153-9472-48A9-A9A5-E695B2043C2E}"/>
                </a:ext>
              </a:extLst>
            </p:cNvPr>
            <p:cNvSpPr/>
            <p:nvPr/>
          </p:nvSpPr>
          <p:spPr>
            <a:xfrm>
              <a:off x="4508524" y="596900"/>
              <a:ext cx="1962148" cy="28321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9E7AE3-641D-4084-89B3-6E8853887437}"/>
                </a:ext>
              </a:extLst>
            </p:cNvPr>
            <p:cNvSpPr/>
            <p:nvPr/>
          </p:nvSpPr>
          <p:spPr>
            <a:xfrm>
              <a:off x="587375" y="596900"/>
              <a:ext cx="1962150" cy="2832100"/>
            </a:xfrm>
            <a:prstGeom prst="rect">
              <a:avLst/>
            </a:prstGeom>
            <a:gradFill flip="none" rotWithShape="1">
              <a:gsLst>
                <a:gs pos="0">
                  <a:srgbClr val="D9F0FF">
                    <a:shade val="30000"/>
                    <a:satMod val="115000"/>
                  </a:srgbClr>
                </a:gs>
                <a:gs pos="50000">
                  <a:srgbClr val="D9F0FF">
                    <a:shade val="67500"/>
                    <a:satMod val="115000"/>
                  </a:srgbClr>
                </a:gs>
                <a:gs pos="100000">
                  <a:srgbClr val="D9F0FF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7E1D8F16-FC46-494D-9F71-B11596DABCD9}"/>
                </a:ext>
              </a:extLst>
            </p:cNvPr>
            <p:cNvSpPr/>
            <p:nvPr/>
          </p:nvSpPr>
          <p:spPr>
            <a:xfrm>
              <a:off x="2549525" y="596900"/>
              <a:ext cx="1962150" cy="2832100"/>
            </a:xfrm>
            <a:prstGeom prst="rect">
              <a:avLst/>
            </a:prstGeom>
            <a:gradFill flip="none" rotWithShape="1">
              <a:gsLst>
                <a:gs pos="0">
                  <a:srgbClr val="BED0DC">
                    <a:shade val="30000"/>
                    <a:satMod val="115000"/>
                  </a:srgbClr>
                </a:gs>
                <a:gs pos="50000">
                  <a:srgbClr val="BED0DC">
                    <a:shade val="67500"/>
                    <a:satMod val="115000"/>
                  </a:srgbClr>
                </a:gs>
                <a:gs pos="100000">
                  <a:srgbClr val="BED0DC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FE2992D-4F2A-4140-B354-C21B2ED6038D}"/>
                </a:ext>
              </a:extLst>
            </p:cNvPr>
            <p:cNvSpPr/>
            <p:nvPr/>
          </p:nvSpPr>
          <p:spPr>
            <a:xfrm>
              <a:off x="6473824" y="596900"/>
              <a:ext cx="1962150" cy="28321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A20DDD0F-B6A0-4394-A99C-2CAE99FB630E}"/>
                </a:ext>
              </a:extLst>
            </p:cNvPr>
            <p:cNvSpPr/>
            <p:nvPr/>
          </p:nvSpPr>
          <p:spPr>
            <a:xfrm>
              <a:off x="587375" y="3429000"/>
              <a:ext cx="1962150" cy="2736850"/>
            </a:xfrm>
            <a:prstGeom prst="rect">
              <a:avLst/>
            </a:prstGeom>
            <a:gradFill flip="none" rotWithShape="1">
              <a:gsLst>
                <a:gs pos="0">
                  <a:srgbClr val="D3AE36">
                    <a:shade val="30000"/>
                    <a:satMod val="115000"/>
                  </a:srgbClr>
                </a:gs>
                <a:gs pos="50000">
                  <a:srgbClr val="D3AE36">
                    <a:shade val="67500"/>
                    <a:satMod val="115000"/>
                  </a:srgbClr>
                </a:gs>
                <a:gs pos="100000">
                  <a:srgbClr val="D3AE36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274418-1362-4821-9A43-305011F6AEF8}"/>
                </a:ext>
              </a:extLst>
            </p:cNvPr>
            <p:cNvSpPr/>
            <p:nvPr/>
          </p:nvSpPr>
          <p:spPr>
            <a:xfrm>
              <a:off x="2549525" y="3429000"/>
              <a:ext cx="1965301" cy="273685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6D91891D-0B8F-40AA-8F24-6D498238BB30}"/>
                </a:ext>
              </a:extLst>
            </p:cNvPr>
            <p:cNvSpPr/>
            <p:nvPr/>
          </p:nvSpPr>
          <p:spPr>
            <a:xfrm>
              <a:off x="4511676" y="3429000"/>
              <a:ext cx="1962150" cy="2736851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C63589F9-F497-48EB-88C3-26BAB332A18D}"/>
                </a:ext>
              </a:extLst>
            </p:cNvPr>
            <p:cNvSpPr/>
            <p:nvPr/>
          </p:nvSpPr>
          <p:spPr>
            <a:xfrm>
              <a:off x="6473825" y="3429000"/>
              <a:ext cx="1962150" cy="273685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shade val="30000"/>
                    <a:satMod val="115000"/>
                  </a:schemeClr>
                </a:gs>
                <a:gs pos="50000">
                  <a:schemeClr val="accent5">
                    <a:shade val="67500"/>
                    <a:satMod val="115000"/>
                  </a:schemeClr>
                </a:gs>
                <a:gs pos="100000">
                  <a:schemeClr val="accent5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grpSp>
        <p:nvGrpSpPr>
          <p:cNvPr id="7" name="Gruppe 6">
            <a:extLst>
              <a:ext uri="{FF2B5EF4-FFF2-40B4-BE49-F238E27FC236}">
                <a16:creationId xmlns:a16="http://schemas.microsoft.com/office/drawing/2014/main" id="{85ADCA32-9931-4CF8-A480-275EC06070DD}"/>
              </a:ext>
            </a:extLst>
          </p:cNvPr>
          <p:cNvGrpSpPr/>
          <p:nvPr userDrawn="1"/>
        </p:nvGrpSpPr>
        <p:grpSpPr>
          <a:xfrm>
            <a:off x="4716667" y="1940142"/>
            <a:ext cx="2927117" cy="2580397"/>
            <a:chOff x="4632443" y="1952174"/>
            <a:chExt cx="2927117" cy="258039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0A07B7FC-7C1D-447F-921D-5FE3090315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32443" y="1952174"/>
              <a:ext cx="2927117" cy="2580397"/>
            </a:xfrm>
            <a:prstGeom prst="rect">
              <a:avLst/>
            </a:prstGeom>
          </p:spPr>
        </p:pic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3FE67427-D017-46C0-9BC9-BC91D4F77D0F}"/>
                </a:ext>
              </a:extLst>
            </p:cNvPr>
            <p:cNvSpPr/>
            <p:nvPr userDrawn="1"/>
          </p:nvSpPr>
          <p:spPr>
            <a:xfrm>
              <a:off x="5104151" y="4137285"/>
              <a:ext cx="1971206" cy="3897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625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77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65" r:id="rId3"/>
    <p:sldLayoutId id="2147483649" r:id="rId4"/>
    <p:sldLayoutId id="2147483664" r:id="rId5"/>
    <p:sldLayoutId id="214748365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9" Type="http://schemas.openxmlformats.org/officeDocument/2006/relationships/image" Target="../media/image59.png"/><Relationship Id="rId21" Type="http://schemas.openxmlformats.org/officeDocument/2006/relationships/image" Target="../media/image41.png"/><Relationship Id="rId34" Type="http://schemas.openxmlformats.org/officeDocument/2006/relationships/image" Target="../media/image54.png"/><Relationship Id="rId42" Type="http://schemas.openxmlformats.org/officeDocument/2006/relationships/image" Target="../media/image62.png"/><Relationship Id="rId47" Type="http://schemas.openxmlformats.org/officeDocument/2006/relationships/image" Target="../media/image67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37" Type="http://schemas.openxmlformats.org/officeDocument/2006/relationships/image" Target="../media/image57.png"/><Relationship Id="rId40" Type="http://schemas.openxmlformats.org/officeDocument/2006/relationships/image" Target="../media/image60.png"/><Relationship Id="rId45" Type="http://schemas.openxmlformats.org/officeDocument/2006/relationships/image" Target="../media/image65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36" Type="http://schemas.openxmlformats.org/officeDocument/2006/relationships/image" Target="../media/image56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4" Type="http://schemas.openxmlformats.org/officeDocument/2006/relationships/image" Target="../media/image64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35" Type="http://schemas.openxmlformats.org/officeDocument/2006/relationships/image" Target="../media/image55.png"/><Relationship Id="rId43" Type="http://schemas.openxmlformats.org/officeDocument/2006/relationships/image" Target="../media/image63.png"/><Relationship Id="rId48" Type="http://schemas.openxmlformats.org/officeDocument/2006/relationships/image" Target="../media/image68.png"/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46" Type="http://schemas.openxmlformats.org/officeDocument/2006/relationships/image" Target="../media/image66.png"/><Relationship Id="rId20" Type="http://schemas.openxmlformats.org/officeDocument/2006/relationships/image" Target="../media/image40.png"/><Relationship Id="rId41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9" Type="http://schemas.openxmlformats.org/officeDocument/2006/relationships/image" Target="../media/image106.png"/><Relationship Id="rId21" Type="http://schemas.openxmlformats.org/officeDocument/2006/relationships/image" Target="../media/image88.png"/><Relationship Id="rId34" Type="http://schemas.openxmlformats.org/officeDocument/2006/relationships/image" Target="../media/image101.png"/><Relationship Id="rId42" Type="http://schemas.openxmlformats.org/officeDocument/2006/relationships/image" Target="../media/image109.png"/><Relationship Id="rId47" Type="http://schemas.openxmlformats.org/officeDocument/2006/relationships/image" Target="../media/image114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37" Type="http://schemas.openxmlformats.org/officeDocument/2006/relationships/image" Target="../media/image104.png"/><Relationship Id="rId40" Type="http://schemas.openxmlformats.org/officeDocument/2006/relationships/image" Target="../media/image107.png"/><Relationship Id="rId45" Type="http://schemas.openxmlformats.org/officeDocument/2006/relationships/image" Target="../media/image112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36" Type="http://schemas.openxmlformats.org/officeDocument/2006/relationships/image" Target="../media/image103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4" Type="http://schemas.openxmlformats.org/officeDocument/2006/relationships/image" Target="../media/image111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Relationship Id="rId35" Type="http://schemas.openxmlformats.org/officeDocument/2006/relationships/image" Target="../media/image102.png"/><Relationship Id="rId43" Type="http://schemas.openxmlformats.org/officeDocument/2006/relationships/image" Target="../media/image110.png"/><Relationship Id="rId48" Type="http://schemas.openxmlformats.org/officeDocument/2006/relationships/image" Target="../media/image115.png"/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33" Type="http://schemas.openxmlformats.org/officeDocument/2006/relationships/image" Target="../media/image100.png"/><Relationship Id="rId38" Type="http://schemas.openxmlformats.org/officeDocument/2006/relationships/image" Target="../media/image105.png"/><Relationship Id="rId46" Type="http://schemas.openxmlformats.org/officeDocument/2006/relationships/image" Target="../media/image113.png"/><Relationship Id="rId20" Type="http://schemas.openxmlformats.org/officeDocument/2006/relationships/image" Target="../media/image87.png"/><Relationship Id="rId41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ommunikation@sum.d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9" Type="http://schemas.openxmlformats.org/officeDocument/2006/relationships/image" Target="../media/image151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42" Type="http://schemas.openxmlformats.org/officeDocument/2006/relationships/image" Target="../media/image154.png"/><Relationship Id="rId47" Type="http://schemas.openxmlformats.org/officeDocument/2006/relationships/image" Target="../media/image159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6" Type="http://schemas.openxmlformats.org/officeDocument/2006/relationships/image" Target="../media/image129.png"/><Relationship Id="rId29" Type="http://schemas.openxmlformats.org/officeDocument/2006/relationships/image" Target="../media/image1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149.png"/><Relationship Id="rId40" Type="http://schemas.openxmlformats.org/officeDocument/2006/relationships/image" Target="../media/image152.png"/><Relationship Id="rId45" Type="http://schemas.openxmlformats.org/officeDocument/2006/relationships/image" Target="../media/image157.png"/><Relationship Id="rId5" Type="http://schemas.openxmlformats.org/officeDocument/2006/relationships/image" Target="../media/image119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8.png"/><Relationship Id="rId10" Type="http://schemas.openxmlformats.org/officeDocument/2006/relationships/image" Target="../media/image124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4" Type="http://schemas.openxmlformats.org/officeDocument/2006/relationships/image" Target="../media/image156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34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55.png"/><Relationship Id="rId43" Type="http://schemas.openxmlformats.org/officeDocument/2006/relationships/image" Target="../media/image155.png"/><Relationship Id="rId48" Type="http://schemas.openxmlformats.org/officeDocument/2006/relationships/image" Target="../media/image160.png"/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12" Type="http://schemas.openxmlformats.org/officeDocument/2006/relationships/image" Target="../media/image126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150.png"/><Relationship Id="rId46" Type="http://schemas.openxmlformats.org/officeDocument/2006/relationships/image" Target="../media/image158.png"/><Relationship Id="rId20" Type="http://schemas.openxmlformats.org/officeDocument/2006/relationships/image" Target="../media/image133.png"/><Relationship Id="rId41" Type="http://schemas.openxmlformats.org/officeDocument/2006/relationships/image" Target="../media/image153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26" Type="http://schemas.openxmlformats.org/officeDocument/2006/relationships/image" Target="../media/image185.png"/><Relationship Id="rId39" Type="http://schemas.openxmlformats.org/officeDocument/2006/relationships/image" Target="../media/image198.png"/><Relationship Id="rId21" Type="http://schemas.openxmlformats.org/officeDocument/2006/relationships/image" Target="../media/image180.png"/><Relationship Id="rId34" Type="http://schemas.openxmlformats.org/officeDocument/2006/relationships/image" Target="../media/image193.png"/><Relationship Id="rId42" Type="http://schemas.openxmlformats.org/officeDocument/2006/relationships/image" Target="../media/image201.png"/><Relationship Id="rId47" Type="http://schemas.openxmlformats.org/officeDocument/2006/relationships/image" Target="../media/image206.png"/><Relationship Id="rId7" Type="http://schemas.openxmlformats.org/officeDocument/2006/relationships/image" Target="../media/image166.png"/><Relationship Id="rId2" Type="http://schemas.openxmlformats.org/officeDocument/2006/relationships/image" Target="../media/image161.png"/><Relationship Id="rId16" Type="http://schemas.openxmlformats.org/officeDocument/2006/relationships/image" Target="../media/image175.png"/><Relationship Id="rId29" Type="http://schemas.openxmlformats.org/officeDocument/2006/relationships/image" Target="../media/image18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32" Type="http://schemas.openxmlformats.org/officeDocument/2006/relationships/image" Target="../media/image191.png"/><Relationship Id="rId37" Type="http://schemas.openxmlformats.org/officeDocument/2006/relationships/image" Target="../media/image196.png"/><Relationship Id="rId40" Type="http://schemas.openxmlformats.org/officeDocument/2006/relationships/image" Target="../media/image199.png"/><Relationship Id="rId45" Type="http://schemas.openxmlformats.org/officeDocument/2006/relationships/image" Target="../media/image204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28" Type="http://schemas.openxmlformats.org/officeDocument/2006/relationships/image" Target="../media/image187.png"/><Relationship Id="rId36" Type="http://schemas.openxmlformats.org/officeDocument/2006/relationships/image" Target="../media/image195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31" Type="http://schemas.openxmlformats.org/officeDocument/2006/relationships/image" Target="../media/image190.png"/><Relationship Id="rId44" Type="http://schemas.openxmlformats.org/officeDocument/2006/relationships/image" Target="../media/image203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Relationship Id="rId27" Type="http://schemas.openxmlformats.org/officeDocument/2006/relationships/image" Target="../media/image186.png"/><Relationship Id="rId30" Type="http://schemas.openxmlformats.org/officeDocument/2006/relationships/image" Target="../media/image189.png"/><Relationship Id="rId35" Type="http://schemas.openxmlformats.org/officeDocument/2006/relationships/image" Target="../media/image194.png"/><Relationship Id="rId43" Type="http://schemas.openxmlformats.org/officeDocument/2006/relationships/image" Target="../media/image202.png"/><Relationship Id="rId48" Type="http://schemas.openxmlformats.org/officeDocument/2006/relationships/image" Target="../media/image207.png"/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5" Type="http://schemas.openxmlformats.org/officeDocument/2006/relationships/image" Target="../media/image184.png"/><Relationship Id="rId33" Type="http://schemas.openxmlformats.org/officeDocument/2006/relationships/image" Target="../media/image192.png"/><Relationship Id="rId38" Type="http://schemas.openxmlformats.org/officeDocument/2006/relationships/image" Target="../media/image197.png"/><Relationship Id="rId46" Type="http://schemas.openxmlformats.org/officeDocument/2006/relationships/image" Target="../media/image205.png"/><Relationship Id="rId20" Type="http://schemas.openxmlformats.org/officeDocument/2006/relationships/image" Target="../media/image179.png"/><Relationship Id="rId41" Type="http://schemas.openxmlformats.org/officeDocument/2006/relationships/image" Target="../media/image20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gif"/><Relationship Id="rId3" Type="http://schemas.openxmlformats.org/officeDocument/2006/relationships/image" Target="../media/image209.gif"/><Relationship Id="rId7" Type="http://schemas.openxmlformats.org/officeDocument/2006/relationships/image" Target="../media/image213.gif"/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2.gif"/><Relationship Id="rId5" Type="http://schemas.openxmlformats.org/officeDocument/2006/relationships/image" Target="../media/image211.gif"/><Relationship Id="rId4" Type="http://schemas.openxmlformats.org/officeDocument/2006/relationships/image" Target="../media/image210.gif"/><Relationship Id="rId9" Type="http://schemas.openxmlformats.org/officeDocument/2006/relationships/image" Target="../media/image215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sv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0" Type="http://schemas.openxmlformats.org/officeDocument/2006/relationships/image" Target="../media/image223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crdownload"/><Relationship Id="rId3" Type="http://schemas.openxmlformats.org/officeDocument/2006/relationships/image" Target="../media/image227.crdownload"/><Relationship Id="rId7" Type="http://schemas.openxmlformats.org/officeDocument/2006/relationships/image" Target="../media/image231.crdownload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0.crdownload"/><Relationship Id="rId11" Type="http://schemas.openxmlformats.org/officeDocument/2006/relationships/image" Target="../media/image235.png"/><Relationship Id="rId5" Type="http://schemas.openxmlformats.org/officeDocument/2006/relationships/image" Target="../media/image229.crdownload"/><Relationship Id="rId10" Type="http://schemas.openxmlformats.org/officeDocument/2006/relationships/image" Target="../media/image234.png"/><Relationship Id="rId4" Type="http://schemas.openxmlformats.org/officeDocument/2006/relationships/image" Target="../media/image228.crdownload"/><Relationship Id="rId9" Type="http://schemas.openxmlformats.org/officeDocument/2006/relationships/image" Target="../media/image233.crdownload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image" Target="../media/image241.png"/><Relationship Id="rId7" Type="http://schemas.openxmlformats.org/officeDocument/2006/relationships/image" Target="../media/image2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7" Type="http://schemas.openxmlformats.org/officeDocument/2006/relationships/image" Target="../media/image2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2.jpg"/><Relationship Id="rId5" Type="http://schemas.openxmlformats.org/officeDocument/2006/relationships/image" Target="../media/image251.jpeg"/><Relationship Id="rId4" Type="http://schemas.openxmlformats.org/officeDocument/2006/relationships/image" Target="../media/image2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5.png"/><Relationship Id="rId4" Type="http://schemas.openxmlformats.org/officeDocument/2006/relationships/image" Target="../media/image2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67.png"/><Relationship Id="rId7" Type="http://schemas.openxmlformats.org/officeDocument/2006/relationships/image" Target="../media/image271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0.png"/><Relationship Id="rId5" Type="http://schemas.openxmlformats.org/officeDocument/2006/relationships/image" Target="../media/image269.png"/><Relationship Id="rId10" Type="http://schemas.openxmlformats.org/officeDocument/2006/relationships/image" Target="../media/image274.png"/><Relationship Id="rId4" Type="http://schemas.openxmlformats.org/officeDocument/2006/relationships/image" Target="../media/image268.png"/><Relationship Id="rId9" Type="http://schemas.openxmlformats.org/officeDocument/2006/relationships/image" Target="../media/image2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8.PNG"/><Relationship Id="rId4" Type="http://schemas.openxmlformats.org/officeDocument/2006/relationships/image" Target="../media/image2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e 13">
            <a:extLst>
              <a:ext uri="{FF2B5EF4-FFF2-40B4-BE49-F238E27FC236}">
                <a16:creationId xmlns:a16="http://schemas.microsoft.com/office/drawing/2014/main" id="{D3B0EA09-2614-4CF9-915F-3C8991BEC84E}"/>
              </a:ext>
            </a:extLst>
          </p:cNvPr>
          <p:cNvGrpSpPr/>
          <p:nvPr/>
        </p:nvGrpSpPr>
        <p:grpSpPr>
          <a:xfrm rot="10800000" flipV="1">
            <a:off x="0" y="0"/>
            <a:ext cx="12372975" cy="6858001"/>
            <a:chOff x="587375" y="596900"/>
            <a:chExt cx="7848600" cy="5568951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DAB6ED09-292C-4678-8C9F-285CC7C25E0A}"/>
                </a:ext>
              </a:extLst>
            </p:cNvPr>
            <p:cNvSpPr/>
            <p:nvPr/>
          </p:nvSpPr>
          <p:spPr>
            <a:xfrm>
              <a:off x="4508524" y="596900"/>
              <a:ext cx="1962148" cy="28321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B0F8575-0741-4C90-9599-59BD5E8294FA}"/>
                </a:ext>
              </a:extLst>
            </p:cNvPr>
            <p:cNvSpPr/>
            <p:nvPr/>
          </p:nvSpPr>
          <p:spPr>
            <a:xfrm>
              <a:off x="587375" y="596900"/>
              <a:ext cx="1962150" cy="2832100"/>
            </a:xfrm>
            <a:prstGeom prst="rect">
              <a:avLst/>
            </a:prstGeom>
            <a:gradFill flip="none" rotWithShape="1">
              <a:gsLst>
                <a:gs pos="0">
                  <a:srgbClr val="D9F0FF">
                    <a:shade val="30000"/>
                    <a:satMod val="115000"/>
                  </a:srgbClr>
                </a:gs>
                <a:gs pos="50000">
                  <a:srgbClr val="D9F0FF">
                    <a:shade val="67500"/>
                    <a:satMod val="115000"/>
                  </a:srgbClr>
                </a:gs>
                <a:gs pos="100000">
                  <a:srgbClr val="D9F0FF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21BE48DF-9085-4726-86BD-A857ED2474DA}"/>
                </a:ext>
              </a:extLst>
            </p:cNvPr>
            <p:cNvSpPr/>
            <p:nvPr/>
          </p:nvSpPr>
          <p:spPr>
            <a:xfrm>
              <a:off x="2549525" y="596900"/>
              <a:ext cx="1962150" cy="2832100"/>
            </a:xfrm>
            <a:prstGeom prst="rect">
              <a:avLst/>
            </a:prstGeom>
            <a:gradFill flip="none" rotWithShape="1">
              <a:gsLst>
                <a:gs pos="0">
                  <a:srgbClr val="BED0DC">
                    <a:shade val="30000"/>
                    <a:satMod val="115000"/>
                  </a:srgbClr>
                </a:gs>
                <a:gs pos="50000">
                  <a:srgbClr val="BED0DC">
                    <a:shade val="67500"/>
                    <a:satMod val="115000"/>
                  </a:srgbClr>
                </a:gs>
                <a:gs pos="100000">
                  <a:srgbClr val="BED0DC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C84E8B1-7F97-4CE6-B329-2232E70CA444}"/>
                </a:ext>
              </a:extLst>
            </p:cNvPr>
            <p:cNvSpPr/>
            <p:nvPr/>
          </p:nvSpPr>
          <p:spPr>
            <a:xfrm>
              <a:off x="6473824" y="596900"/>
              <a:ext cx="1962150" cy="28321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428EA308-D4D8-4BD2-A3EF-3AC5E7B02246}"/>
                </a:ext>
              </a:extLst>
            </p:cNvPr>
            <p:cNvSpPr/>
            <p:nvPr/>
          </p:nvSpPr>
          <p:spPr>
            <a:xfrm>
              <a:off x="587375" y="3429000"/>
              <a:ext cx="1962150" cy="2736850"/>
            </a:xfrm>
            <a:prstGeom prst="rect">
              <a:avLst/>
            </a:prstGeom>
            <a:gradFill flip="none" rotWithShape="1">
              <a:gsLst>
                <a:gs pos="0">
                  <a:srgbClr val="D3AE36">
                    <a:shade val="30000"/>
                    <a:satMod val="115000"/>
                  </a:srgbClr>
                </a:gs>
                <a:gs pos="50000">
                  <a:srgbClr val="D3AE36">
                    <a:shade val="67500"/>
                    <a:satMod val="115000"/>
                  </a:srgbClr>
                </a:gs>
                <a:gs pos="100000">
                  <a:srgbClr val="D3AE36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D987644F-E9BE-4939-A68C-9EDA88531D25}"/>
                </a:ext>
              </a:extLst>
            </p:cNvPr>
            <p:cNvSpPr/>
            <p:nvPr/>
          </p:nvSpPr>
          <p:spPr>
            <a:xfrm>
              <a:off x="2549525" y="3429000"/>
              <a:ext cx="1965301" cy="273685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5C2A9368-9068-4A2C-8069-3B1192CB159E}"/>
                </a:ext>
              </a:extLst>
            </p:cNvPr>
            <p:cNvSpPr/>
            <p:nvPr/>
          </p:nvSpPr>
          <p:spPr>
            <a:xfrm>
              <a:off x="4511676" y="3429000"/>
              <a:ext cx="1962150" cy="2736851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3E7DB1A7-88BF-47AF-8473-55C64F6F10ED}"/>
                </a:ext>
              </a:extLst>
            </p:cNvPr>
            <p:cNvSpPr/>
            <p:nvPr/>
          </p:nvSpPr>
          <p:spPr>
            <a:xfrm>
              <a:off x="6473825" y="3429000"/>
              <a:ext cx="1962150" cy="273685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shade val="30000"/>
                    <a:satMod val="115000"/>
                  </a:schemeClr>
                </a:gs>
                <a:gs pos="50000">
                  <a:schemeClr val="accent5">
                    <a:shade val="67500"/>
                    <a:satMod val="115000"/>
                  </a:schemeClr>
                </a:gs>
                <a:gs pos="100000">
                  <a:schemeClr val="accent5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B6C260D9-ADF0-4C87-A3B3-4B91D04DE5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3075" y="696913"/>
            <a:ext cx="7962900" cy="23415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a-DK" dirty="0"/>
              <a:t>INDENRIGS- </a:t>
            </a:r>
            <a:r>
              <a:rPr lang="da-DK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OG</a:t>
            </a:r>
            <a:r>
              <a:rPr lang="da-DK" dirty="0"/>
              <a:t> SUNDHEDSMINISTERIET</a:t>
            </a:r>
            <a:br>
              <a:rPr lang="da-DK" dirty="0"/>
            </a:br>
            <a:r>
              <a:rPr lang="da-DK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DESIGNGUIDE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844BFB7-9E72-4BAE-A49D-83F74CEF1B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95627" y="5869459"/>
            <a:ext cx="2609850" cy="249237"/>
          </a:xfrm>
        </p:spPr>
        <p:txBody>
          <a:bodyPr/>
          <a:lstStyle/>
          <a:p>
            <a:r>
              <a:rPr lang="da-DK" dirty="0"/>
              <a:t>VERSION 3.0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4FB3AA0-8A34-4E5A-8E77-8101149AA6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95627" y="6169238"/>
            <a:ext cx="2609850" cy="249237"/>
          </a:xfrm>
        </p:spPr>
        <p:txBody>
          <a:bodyPr/>
          <a:lstStyle/>
          <a:p>
            <a:r>
              <a:rPr lang="da-DK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OKTOBER 2024</a:t>
            </a:r>
          </a:p>
        </p:txBody>
      </p:sp>
    </p:spTree>
    <p:extLst>
      <p:ext uri="{BB962C8B-B14F-4D97-AF65-F5344CB8AC3E}">
        <p14:creationId xmlns:p14="http://schemas.microsoft.com/office/powerpoint/2010/main" val="134636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Typografi – Eksternt brug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Typografi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Ekstern brug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3406522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dirty="0"/>
              <a:t>Med </a:t>
            </a:r>
            <a:r>
              <a:rPr lang="da-DK" dirty="0"/>
              <a:t>i alt 18 skriftsnit giver Poppins god mulighed for at kommunikere på tværs af platforme samt web og print. </a:t>
            </a:r>
          </a:p>
          <a:p>
            <a:pPr algn="l">
              <a:lnSpc>
                <a:spcPct val="150000"/>
              </a:lnSpc>
            </a:pPr>
            <a:r>
              <a:rPr lang="da-DK" dirty="0"/>
              <a:t>Vi bruger denne font, når der kommunikeres til eksterne, på vegne af ministeriet, f.eks. på vores sociale medier.</a:t>
            </a:r>
          </a:p>
          <a:p>
            <a:pPr algn="l">
              <a:lnSpc>
                <a:spcPct val="150000"/>
              </a:lnSpc>
            </a:pP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fonten til download på ISM intranettet </a:t>
            </a:r>
            <a:r>
              <a:rPr lang="da-DK" i="1" dirty="0"/>
              <a:t>- og husk at installere </a:t>
            </a:r>
            <a:r>
              <a:rPr lang="da-DK" i="1" u="sng" dirty="0"/>
              <a:t>alle</a:t>
            </a:r>
            <a:r>
              <a:rPr lang="da-DK" i="1" dirty="0"/>
              <a:t> fontsnit i pakken.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Dine kollegaer kan i øvrigt kun modtage dokumenter, hvor denne font anvendes, hvis </a:t>
            </a:r>
            <a:br>
              <a:rPr lang="da-DK" dirty="0"/>
            </a:br>
            <a:r>
              <a:rPr lang="da-DK" dirty="0"/>
              <a:t>de selv har fonten installeret på deres computer.  Hvis du eksporterer din fil til pdf </a:t>
            </a:r>
            <a:r>
              <a:rPr lang="da-DK" dirty="0" err="1"/>
              <a:t>ect</a:t>
            </a:r>
            <a:r>
              <a:rPr lang="da-DK" dirty="0"/>
              <a:t>., inden du sender dokumentet, kan din kollega selvfølgelig godt modtage dokumentet med fonten i.</a:t>
            </a:r>
            <a:br>
              <a:rPr lang="da-DK" dirty="0"/>
            </a:br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C51D22F-793A-9DEC-80A4-C9DE728194FE}"/>
              </a:ext>
            </a:extLst>
          </p:cNvPr>
          <p:cNvSpPr txBox="1"/>
          <p:nvPr/>
        </p:nvSpPr>
        <p:spPr>
          <a:xfrm>
            <a:off x="904461" y="874643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latin typeface="Poppins Thin" pitchFamily="2" charset="77"/>
                <a:cs typeface="Poppins Thin" pitchFamily="2" charset="77"/>
              </a:rPr>
              <a:t>Poppins </a:t>
            </a:r>
            <a:r>
              <a:rPr lang="da-DK" sz="2400" dirty="0" err="1">
                <a:latin typeface="Poppins Thin" pitchFamily="2" charset="77"/>
                <a:cs typeface="Poppins Thin" pitchFamily="2" charset="77"/>
              </a:rPr>
              <a:t>Thin</a:t>
            </a:r>
            <a:endParaRPr lang="da-DK" sz="2400" dirty="0">
              <a:latin typeface="Poppins Thin" pitchFamily="2" charset="77"/>
              <a:cs typeface="Poppins Thin" pitchFamily="2" charset="77"/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450EDCF9-BE1C-22C3-DF92-C33DD1F33201}"/>
              </a:ext>
            </a:extLst>
          </p:cNvPr>
          <p:cNvSpPr txBox="1"/>
          <p:nvPr/>
        </p:nvSpPr>
        <p:spPr>
          <a:xfrm>
            <a:off x="4442791" y="874643"/>
            <a:ext cx="356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>
                <a:latin typeface="Poppins Thin" pitchFamily="2" charset="77"/>
                <a:cs typeface="Poppins Thin" pitchFamily="2" charset="77"/>
              </a:rPr>
              <a:t>Poppins </a:t>
            </a:r>
            <a:r>
              <a:rPr lang="da-DK" sz="2400" i="1" dirty="0" err="1">
                <a:latin typeface="Poppins Thin" pitchFamily="2" charset="77"/>
                <a:cs typeface="Poppins Thin" pitchFamily="2" charset="77"/>
              </a:rPr>
              <a:t>Thin</a:t>
            </a:r>
            <a:r>
              <a:rPr lang="da-DK" sz="2400" i="1" dirty="0">
                <a:latin typeface="Poppins Thin" pitchFamily="2" charset="77"/>
                <a:cs typeface="Poppins Thin" pitchFamily="2" charset="77"/>
              </a:rPr>
              <a:t> </a:t>
            </a:r>
            <a:r>
              <a:rPr lang="da-DK" sz="2400" i="1" dirty="0" err="1">
                <a:latin typeface="Poppins Thin" pitchFamily="2" charset="77"/>
                <a:cs typeface="Poppins Thin" pitchFamily="2" charset="77"/>
              </a:rPr>
              <a:t>Italic</a:t>
            </a:r>
            <a:endParaRPr lang="da-DK" sz="2400" i="1" dirty="0">
              <a:latin typeface="Poppins Thin" pitchFamily="2" charset="77"/>
              <a:cs typeface="Poppins Thin" pitchFamily="2" charset="77"/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47D88859-D824-8F0B-5D92-71C2A5D87E3B}"/>
              </a:ext>
            </a:extLst>
          </p:cNvPr>
          <p:cNvSpPr txBox="1"/>
          <p:nvPr/>
        </p:nvSpPr>
        <p:spPr>
          <a:xfrm>
            <a:off x="904461" y="1470991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latin typeface="Poppins ExtraLight" pitchFamily="2" charset="77"/>
                <a:cs typeface="Poppins ExtraLight" pitchFamily="2" charset="77"/>
              </a:rPr>
              <a:t>Poppins </a:t>
            </a:r>
            <a:r>
              <a:rPr lang="da-DK" sz="2400" dirty="0" err="1">
                <a:latin typeface="Poppins ExtraLight" pitchFamily="2" charset="77"/>
                <a:cs typeface="Poppins ExtraLight" pitchFamily="2" charset="77"/>
              </a:rPr>
              <a:t>Extralight</a:t>
            </a:r>
            <a:endParaRPr lang="da-DK" sz="2400" dirty="0">
              <a:latin typeface="Poppins ExtraLight" pitchFamily="2" charset="77"/>
              <a:cs typeface="Poppins ExtraLight" pitchFamily="2" charset="77"/>
            </a:endParaRP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58612AFA-4CE5-BA10-6E80-3E52C6AB5817}"/>
              </a:ext>
            </a:extLst>
          </p:cNvPr>
          <p:cNvSpPr txBox="1"/>
          <p:nvPr/>
        </p:nvSpPr>
        <p:spPr>
          <a:xfrm>
            <a:off x="4442791" y="1431234"/>
            <a:ext cx="356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>
                <a:latin typeface="Poppins ExtraLight" pitchFamily="2" charset="77"/>
                <a:cs typeface="Poppins ExtraLight" pitchFamily="2" charset="77"/>
              </a:rPr>
              <a:t>Poppins </a:t>
            </a:r>
            <a:r>
              <a:rPr lang="da-DK" sz="2400" i="1" dirty="0" err="1">
                <a:latin typeface="Poppins ExtraLight" pitchFamily="2" charset="77"/>
                <a:cs typeface="Poppins ExtraLight" pitchFamily="2" charset="77"/>
              </a:rPr>
              <a:t>Extralight</a:t>
            </a:r>
            <a:r>
              <a:rPr lang="da-DK" sz="2400" i="1" dirty="0">
                <a:latin typeface="Poppins ExtraLight" pitchFamily="2" charset="77"/>
                <a:cs typeface="Poppins ExtraLight" pitchFamily="2" charset="77"/>
              </a:rPr>
              <a:t> </a:t>
            </a:r>
            <a:r>
              <a:rPr lang="da-DK" sz="2400" i="1" dirty="0" err="1">
                <a:latin typeface="Poppins ExtraLight" pitchFamily="2" charset="77"/>
                <a:cs typeface="Poppins ExtraLight" pitchFamily="2" charset="77"/>
              </a:rPr>
              <a:t>Italic</a:t>
            </a:r>
            <a:endParaRPr lang="da-DK" sz="2400" i="1" dirty="0">
              <a:latin typeface="Poppins ExtraLight" pitchFamily="2" charset="77"/>
              <a:cs typeface="Poppins ExtraLight" pitchFamily="2" charset="77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450FA419-0711-9709-7602-514D32918FB1}"/>
              </a:ext>
            </a:extLst>
          </p:cNvPr>
          <p:cNvSpPr txBox="1"/>
          <p:nvPr/>
        </p:nvSpPr>
        <p:spPr>
          <a:xfrm>
            <a:off x="904461" y="2057400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latin typeface="Poppins Light" pitchFamily="2" charset="77"/>
                <a:cs typeface="Poppins Light" pitchFamily="2" charset="77"/>
              </a:rPr>
              <a:t>Poppins Light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E474C98B-1522-242F-09E1-E9083E1D1915}"/>
              </a:ext>
            </a:extLst>
          </p:cNvPr>
          <p:cNvSpPr txBox="1"/>
          <p:nvPr/>
        </p:nvSpPr>
        <p:spPr>
          <a:xfrm>
            <a:off x="4442791" y="2037521"/>
            <a:ext cx="356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>
                <a:latin typeface="Poppins Light" pitchFamily="2" charset="77"/>
                <a:cs typeface="Poppins Light" pitchFamily="2" charset="77"/>
              </a:rPr>
              <a:t>Poppins Light </a:t>
            </a:r>
            <a:r>
              <a:rPr lang="da-DK" sz="2400" i="1" dirty="0" err="1">
                <a:latin typeface="Poppins Light" pitchFamily="2" charset="77"/>
                <a:cs typeface="Poppins Light" pitchFamily="2" charset="77"/>
              </a:rPr>
              <a:t>Italic</a:t>
            </a:r>
            <a:endParaRPr lang="da-DK" sz="2400" i="1" dirty="0"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4E707194-7D28-1B0E-C34C-0984BCC58B0D}"/>
              </a:ext>
            </a:extLst>
          </p:cNvPr>
          <p:cNvSpPr txBox="1"/>
          <p:nvPr/>
        </p:nvSpPr>
        <p:spPr>
          <a:xfrm>
            <a:off x="904461" y="2634175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latin typeface="Poppins" pitchFamily="2" charset="77"/>
                <a:cs typeface="Poppins" pitchFamily="2" charset="77"/>
              </a:rPr>
              <a:t>Poppins </a:t>
            </a:r>
            <a:r>
              <a:rPr lang="da-DK" sz="2400" dirty="0" err="1">
                <a:latin typeface="Poppins" pitchFamily="2" charset="77"/>
                <a:cs typeface="Poppins" pitchFamily="2" charset="77"/>
              </a:rPr>
              <a:t>Regular</a:t>
            </a:r>
            <a:endParaRPr lang="da-DK" sz="24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AF7DC1A0-30FD-FB3B-20CB-3CABCA36F2E2}"/>
              </a:ext>
            </a:extLst>
          </p:cNvPr>
          <p:cNvSpPr txBox="1"/>
          <p:nvPr/>
        </p:nvSpPr>
        <p:spPr>
          <a:xfrm>
            <a:off x="4442791" y="2613991"/>
            <a:ext cx="356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>
                <a:latin typeface="Poppins" pitchFamily="2" charset="77"/>
                <a:cs typeface="Poppins" pitchFamily="2" charset="77"/>
              </a:rPr>
              <a:t>Poppins </a:t>
            </a:r>
            <a:r>
              <a:rPr lang="da-DK" sz="2400" i="1" dirty="0" err="1">
                <a:latin typeface="Poppins" pitchFamily="2" charset="77"/>
                <a:cs typeface="Poppins" pitchFamily="2" charset="77"/>
              </a:rPr>
              <a:t>Italic</a:t>
            </a:r>
            <a:endParaRPr lang="da-DK" sz="2400" i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8A5F0197-C220-2283-F34D-2B2B13ABDD34}"/>
              </a:ext>
            </a:extLst>
          </p:cNvPr>
          <p:cNvSpPr txBox="1"/>
          <p:nvPr/>
        </p:nvSpPr>
        <p:spPr>
          <a:xfrm>
            <a:off x="904461" y="3210645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latin typeface="Poppins Medium" pitchFamily="2" charset="77"/>
                <a:cs typeface="Poppins Medium" pitchFamily="2" charset="77"/>
              </a:rPr>
              <a:t>Poppins Medium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B62862BA-2EFB-9A94-8047-2A62DAC3424A}"/>
              </a:ext>
            </a:extLst>
          </p:cNvPr>
          <p:cNvSpPr txBox="1"/>
          <p:nvPr/>
        </p:nvSpPr>
        <p:spPr>
          <a:xfrm>
            <a:off x="4442791" y="3220278"/>
            <a:ext cx="3677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>
                <a:latin typeface="Poppins Medium" pitchFamily="2" charset="77"/>
                <a:cs typeface="Poppins Medium" pitchFamily="2" charset="77"/>
              </a:rPr>
              <a:t>Poppins Medium </a:t>
            </a:r>
            <a:r>
              <a:rPr lang="da-DK" sz="2400" i="1" dirty="0" err="1">
                <a:latin typeface="Poppins Medium" pitchFamily="2" charset="77"/>
                <a:cs typeface="Poppins Medium" pitchFamily="2" charset="77"/>
              </a:rPr>
              <a:t>Italic</a:t>
            </a:r>
            <a:endParaRPr lang="da-DK" sz="2400" i="1" dirty="0"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EEE4435-05BC-1073-AF3D-44E2AAFD12D4}"/>
              </a:ext>
            </a:extLst>
          </p:cNvPr>
          <p:cNvSpPr txBox="1"/>
          <p:nvPr/>
        </p:nvSpPr>
        <p:spPr>
          <a:xfrm>
            <a:off x="904461" y="3816932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Poppins SemiBold" pitchFamily="2" charset="77"/>
                <a:cs typeface="Poppins SemiBold" pitchFamily="2" charset="77"/>
              </a:rPr>
              <a:t>Poppins Semibold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3B95416B-17C3-32B5-CA9B-E6D5B85A75CA}"/>
              </a:ext>
            </a:extLst>
          </p:cNvPr>
          <p:cNvSpPr txBox="1"/>
          <p:nvPr/>
        </p:nvSpPr>
        <p:spPr>
          <a:xfrm>
            <a:off x="4442790" y="3826565"/>
            <a:ext cx="383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i="1" dirty="0">
                <a:latin typeface="Poppins SemiBold" pitchFamily="2" charset="77"/>
                <a:cs typeface="Poppins SemiBold" pitchFamily="2" charset="77"/>
              </a:rPr>
              <a:t>Poppins Semibold </a:t>
            </a:r>
            <a:r>
              <a:rPr lang="da-DK" sz="2400" b="1" i="1" dirty="0" err="1">
                <a:latin typeface="Poppins SemiBold" pitchFamily="2" charset="77"/>
                <a:cs typeface="Poppins SemiBold" pitchFamily="2" charset="77"/>
              </a:rPr>
              <a:t>Italic</a:t>
            </a:r>
            <a:endParaRPr lang="da-DK" sz="2400" b="1" i="1" dirty="0"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541FA33E-1A06-FBE7-B864-AE78C7E71EA0}"/>
              </a:ext>
            </a:extLst>
          </p:cNvPr>
          <p:cNvSpPr txBox="1"/>
          <p:nvPr/>
        </p:nvSpPr>
        <p:spPr>
          <a:xfrm>
            <a:off x="904461" y="4413280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Poppins" pitchFamily="2" charset="77"/>
                <a:cs typeface="Poppins" pitchFamily="2" charset="77"/>
              </a:rPr>
              <a:t>Poppins Bold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A11CFB49-7974-38B5-028A-63E1AA5A0CB9}"/>
              </a:ext>
            </a:extLst>
          </p:cNvPr>
          <p:cNvSpPr txBox="1"/>
          <p:nvPr/>
        </p:nvSpPr>
        <p:spPr>
          <a:xfrm>
            <a:off x="4442790" y="4403035"/>
            <a:ext cx="383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i="1" dirty="0">
                <a:latin typeface="Poppins" pitchFamily="2" charset="77"/>
                <a:cs typeface="Poppins" pitchFamily="2" charset="77"/>
              </a:rPr>
              <a:t>Poppins Bold </a:t>
            </a:r>
            <a:r>
              <a:rPr lang="da-DK" sz="2400" b="1" i="1" dirty="0" err="1">
                <a:latin typeface="Poppins" pitchFamily="2" charset="77"/>
                <a:cs typeface="Poppins" pitchFamily="2" charset="77"/>
              </a:rPr>
              <a:t>Italic</a:t>
            </a:r>
            <a:endParaRPr lang="da-DK" sz="2400" b="1" i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1841D06A-4D27-1AAD-9856-BFC82BE88A7B}"/>
              </a:ext>
            </a:extLst>
          </p:cNvPr>
          <p:cNvSpPr txBox="1"/>
          <p:nvPr/>
        </p:nvSpPr>
        <p:spPr>
          <a:xfrm>
            <a:off x="904461" y="4940054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Poppins ExtraBold" pitchFamily="2" charset="77"/>
                <a:cs typeface="Poppins ExtraBold" pitchFamily="2" charset="77"/>
              </a:rPr>
              <a:t>Poppins Extrabold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29C9E22E-EB36-BB89-E73F-1A922AD344F1}"/>
              </a:ext>
            </a:extLst>
          </p:cNvPr>
          <p:cNvSpPr txBox="1"/>
          <p:nvPr/>
        </p:nvSpPr>
        <p:spPr>
          <a:xfrm>
            <a:off x="4442790" y="4949687"/>
            <a:ext cx="419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i="1" dirty="0">
                <a:latin typeface="Poppins" pitchFamily="2" charset="77"/>
                <a:cs typeface="Poppins" pitchFamily="2" charset="77"/>
              </a:rPr>
              <a:t>Poppins Extrabold </a:t>
            </a:r>
            <a:r>
              <a:rPr lang="da-DK" sz="2400" b="1" i="1" dirty="0" err="1">
                <a:latin typeface="Poppins" pitchFamily="2" charset="77"/>
                <a:cs typeface="Poppins" pitchFamily="2" charset="77"/>
              </a:rPr>
              <a:t>Italic</a:t>
            </a:r>
            <a:endParaRPr lang="da-DK" sz="2400" b="1" i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C84DFF83-8674-B4E9-074D-E9A09A36FA34}"/>
              </a:ext>
            </a:extLst>
          </p:cNvPr>
          <p:cNvSpPr txBox="1"/>
          <p:nvPr/>
        </p:nvSpPr>
        <p:spPr>
          <a:xfrm>
            <a:off x="904461" y="5476767"/>
            <a:ext cx="3220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Poppins Black" pitchFamily="2" charset="77"/>
                <a:cs typeface="Poppins Black" pitchFamily="2" charset="77"/>
              </a:rPr>
              <a:t>Poppins Black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7F2CC3C3-36EB-C646-25E8-DE2431622344}"/>
              </a:ext>
            </a:extLst>
          </p:cNvPr>
          <p:cNvSpPr txBox="1"/>
          <p:nvPr/>
        </p:nvSpPr>
        <p:spPr>
          <a:xfrm>
            <a:off x="4442790" y="5496340"/>
            <a:ext cx="419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i="1" dirty="0">
                <a:latin typeface="Poppins Black" pitchFamily="2" charset="77"/>
                <a:cs typeface="Poppins Black" pitchFamily="2" charset="77"/>
              </a:rPr>
              <a:t>Poppins Black </a:t>
            </a:r>
            <a:r>
              <a:rPr lang="da-DK" sz="2400" b="1" i="1" dirty="0" err="1">
                <a:latin typeface="Poppins Black" pitchFamily="2" charset="77"/>
                <a:cs typeface="Poppins Black" pitchFamily="2" charset="77"/>
              </a:rPr>
              <a:t>Italic</a:t>
            </a:r>
            <a:endParaRPr lang="da-DK" sz="2400" b="1" i="1" dirty="0">
              <a:latin typeface="Poppins Black" pitchFamily="2" charset="77"/>
              <a:cs typeface="Poppins Black" pitchFamily="2" charset="77"/>
            </a:endParaRPr>
          </a:p>
        </p:txBody>
      </p:sp>
      <p:sp>
        <p:nvSpPr>
          <p:cNvPr id="28" name="Pladsholder til slidenummer 5">
            <a:extLst>
              <a:ext uri="{FF2B5EF4-FFF2-40B4-BE49-F238E27FC236}">
                <a16:creationId xmlns:a16="http://schemas.microsoft.com/office/drawing/2014/main" id="{FFFAEDEC-E38C-46B4-8C68-7C2025FD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9</a:t>
            </a:fld>
            <a:r>
              <a:rPr lang="da-DK" dirty="0"/>
              <a:t> / 42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72099D36-55C1-41E9-9757-222F5B230B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9386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Typografi – Intern brug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Typografi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Intern brug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0999"/>
            <a:ext cx="2609850" cy="3106445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 err="1"/>
              <a:t>Segoe</a:t>
            </a:r>
            <a:r>
              <a:rPr lang="da-DK" dirty="0"/>
              <a:t> UI og Calibri bruges som alternativ til Poppins, når vi laver intern kommunikation, samt kommunikation der skal sendes ud af huset. </a:t>
            </a:r>
            <a:br>
              <a:rPr lang="da-DK" dirty="0"/>
            </a:br>
            <a:br>
              <a:rPr lang="da-DK" dirty="0"/>
            </a:br>
            <a:r>
              <a:rPr lang="da-DK" b="1" dirty="0"/>
              <a:t>OBS: </a:t>
            </a:r>
            <a:r>
              <a:rPr lang="da-DK" dirty="0"/>
              <a:t>Gør det til en god vane altid at sikre dig, at du bruger en font fra Windows-fontbiblioteket, når du skal sende tekster eller andre dokumenter ud af eller rundt i huset.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Hvis du bruger en special font, som ikke er tilgængelig i Windows-font-</a:t>
            </a:r>
            <a:r>
              <a:rPr lang="da-DK" dirty="0" err="1"/>
              <a:t>biblioteteket</a:t>
            </a:r>
            <a:r>
              <a:rPr lang="da-DK" dirty="0"/>
              <a:t>, risikerer du nemlig, at din tekst bliver ulæselig </a:t>
            </a:r>
            <a:br>
              <a:rPr lang="da-DK" dirty="0"/>
            </a:br>
            <a:r>
              <a:rPr lang="da-DK" dirty="0"/>
              <a:t>hos modtageren. </a:t>
            </a: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 </a:t>
            </a:r>
          </a:p>
          <a:p>
            <a:pPr algn="l"/>
            <a:endParaRPr lang="da-DK" dirty="0"/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593D2243-7397-FC9E-92FF-763E6D6CA413}"/>
              </a:ext>
            </a:extLst>
          </p:cNvPr>
          <p:cNvGrpSpPr/>
          <p:nvPr/>
        </p:nvGrpSpPr>
        <p:grpSpPr>
          <a:xfrm>
            <a:off x="708393" y="679895"/>
            <a:ext cx="4313516" cy="5411293"/>
            <a:chOff x="806925" y="204083"/>
            <a:chExt cx="4301523" cy="5935873"/>
          </a:xfrm>
        </p:grpSpPr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726B9926-E234-752D-ACF1-59E35713D14C}"/>
                </a:ext>
              </a:extLst>
            </p:cNvPr>
            <p:cNvSpPr txBox="1"/>
            <p:nvPr/>
          </p:nvSpPr>
          <p:spPr>
            <a:xfrm>
              <a:off x="806925" y="204083"/>
              <a:ext cx="32202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dirty="0" err="1">
                  <a:latin typeface="Segoe UI Light" panose="020B0502040204020203" pitchFamily="34" charset="0"/>
                  <a:cs typeface="Segoe UI Light" panose="020B0502040204020203" pitchFamily="34" charset="0"/>
                </a:rPr>
                <a:t>Segoe</a:t>
              </a:r>
              <a:r>
                <a:rPr lang="da-DK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 UI Light</a:t>
              </a:r>
            </a:p>
          </p:txBody>
        </p:sp>
        <p:sp>
          <p:nvSpPr>
            <p:cNvPr id="8" name="Tekstfelt 7">
              <a:extLst>
                <a:ext uri="{FF2B5EF4-FFF2-40B4-BE49-F238E27FC236}">
                  <a16:creationId xmlns:a16="http://schemas.microsoft.com/office/drawing/2014/main" id="{8FBE0F33-38B2-D105-4A14-FA5C3E01E504}"/>
                </a:ext>
              </a:extLst>
            </p:cNvPr>
            <p:cNvSpPr txBox="1"/>
            <p:nvPr/>
          </p:nvSpPr>
          <p:spPr>
            <a:xfrm>
              <a:off x="806925" y="691763"/>
              <a:ext cx="32202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i="1" dirty="0" err="1">
                  <a:latin typeface="Segoe UI Light" panose="020B0502040204020203" pitchFamily="34" charset="0"/>
                  <a:cs typeface="Segoe UI Light" panose="020B0502040204020203" pitchFamily="34" charset="0"/>
                </a:rPr>
                <a:t>Segoe</a:t>
              </a:r>
              <a:r>
                <a:rPr lang="da-DK" sz="2400" i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 UI Light </a:t>
              </a:r>
              <a:r>
                <a:rPr lang="da-DK" sz="2400" i="1" dirty="0" err="1">
                  <a:latin typeface="Segoe UI Light" panose="020B0502040204020203" pitchFamily="34" charset="0"/>
                  <a:cs typeface="Segoe UI Light" panose="020B0502040204020203" pitchFamily="34" charset="0"/>
                </a:rPr>
                <a:t>Italic</a:t>
              </a:r>
              <a:endParaRPr lang="da-DK" sz="2400" i="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9" name="Tekstfelt 8">
              <a:extLst>
                <a:ext uri="{FF2B5EF4-FFF2-40B4-BE49-F238E27FC236}">
                  <a16:creationId xmlns:a16="http://schemas.microsoft.com/office/drawing/2014/main" id="{E71F0D1D-06BA-C46D-6873-425B037A3BDA}"/>
                </a:ext>
              </a:extLst>
            </p:cNvPr>
            <p:cNvSpPr txBox="1"/>
            <p:nvPr/>
          </p:nvSpPr>
          <p:spPr>
            <a:xfrm>
              <a:off x="806925" y="1203827"/>
              <a:ext cx="32202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dirty="0" err="1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Segoe</a:t>
              </a:r>
              <a:r>
                <a:rPr lang="da-DK" sz="2400" dirty="0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 UI </a:t>
              </a:r>
              <a:r>
                <a:rPr lang="da-DK" sz="2400" dirty="0" err="1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Semilight</a:t>
              </a:r>
              <a:endParaRPr lang="da-DK" sz="2400" dirty="0">
                <a:latin typeface="Segoe UI Semilight" panose="020B0502040204020203" pitchFamily="34" charset="0"/>
                <a:cs typeface="Segoe UI Semilight" panose="020B0502040204020203" pitchFamily="34" charset="0"/>
              </a:endParaRPr>
            </a:p>
          </p:txBody>
        </p:sp>
        <p:sp>
          <p:nvSpPr>
            <p:cNvPr id="10" name="Tekstfelt 9">
              <a:extLst>
                <a:ext uri="{FF2B5EF4-FFF2-40B4-BE49-F238E27FC236}">
                  <a16:creationId xmlns:a16="http://schemas.microsoft.com/office/drawing/2014/main" id="{B1A303E5-3C55-0419-5326-5A0D972CC39F}"/>
                </a:ext>
              </a:extLst>
            </p:cNvPr>
            <p:cNvSpPr txBox="1"/>
            <p:nvPr/>
          </p:nvSpPr>
          <p:spPr>
            <a:xfrm>
              <a:off x="806925" y="1703699"/>
              <a:ext cx="3679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i="1" dirty="0" err="1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Segoe</a:t>
              </a:r>
              <a:r>
                <a:rPr lang="da-DK" sz="2400" i="1" dirty="0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 UI </a:t>
              </a:r>
              <a:r>
                <a:rPr lang="da-DK" sz="2400" i="1" dirty="0" err="1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Semilight</a:t>
              </a:r>
              <a:r>
                <a:rPr lang="da-DK" sz="2400" i="1" dirty="0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 </a:t>
              </a:r>
              <a:r>
                <a:rPr lang="da-DK" sz="2400" i="1" dirty="0" err="1">
                  <a:latin typeface="Segoe UI Semilight" panose="020B0502040204020203" pitchFamily="34" charset="0"/>
                  <a:cs typeface="Segoe UI Semilight" panose="020B0502040204020203" pitchFamily="34" charset="0"/>
                </a:rPr>
                <a:t>Italic</a:t>
              </a:r>
              <a:endParaRPr lang="da-DK" sz="2400" i="1" dirty="0">
                <a:latin typeface="Segoe UI Semilight" panose="020B0502040204020203" pitchFamily="34" charset="0"/>
                <a:cs typeface="Segoe UI Semilight" panose="020B0502040204020203" pitchFamily="34" charset="0"/>
              </a:endParaRPr>
            </a:p>
          </p:txBody>
        </p:sp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B0ACF839-C2BA-4987-BA95-37DED6E699E5}"/>
                </a:ext>
              </a:extLst>
            </p:cNvPr>
            <p:cNvSpPr txBox="1"/>
            <p:nvPr/>
          </p:nvSpPr>
          <p:spPr>
            <a:xfrm>
              <a:off x="806925" y="2203571"/>
              <a:ext cx="3679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Segoe</a:t>
              </a:r>
              <a:r>
                <a:rPr lang="da-DK" sz="2400" dirty="0">
                  <a:latin typeface="Segoe UI" panose="020B0502040204020203" pitchFamily="34" charset="0"/>
                  <a:cs typeface="Segoe UI" panose="020B0502040204020203" pitchFamily="34" charset="0"/>
                </a:rPr>
                <a:t> UI </a:t>
              </a:r>
              <a:r>
                <a:rPr lang="da-DK" sz="24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Regular</a:t>
              </a:r>
              <a:endParaRPr lang="da-DK" sz="24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06170534-6C56-5308-EBEC-216AC50B28CC}"/>
                </a:ext>
              </a:extLst>
            </p:cNvPr>
            <p:cNvSpPr txBox="1"/>
            <p:nvPr/>
          </p:nvSpPr>
          <p:spPr>
            <a:xfrm>
              <a:off x="806925" y="2715635"/>
              <a:ext cx="3679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i="1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Segoe</a:t>
              </a:r>
              <a:r>
                <a:rPr lang="da-DK" sz="2400" i="1" dirty="0">
                  <a:latin typeface="Segoe UI" panose="020B0502040204020203" pitchFamily="34" charset="0"/>
                  <a:cs typeface="Segoe UI" panose="020B0502040204020203" pitchFamily="34" charset="0"/>
                </a:rPr>
                <a:t> UI </a:t>
              </a:r>
              <a:r>
                <a:rPr lang="da-DK" sz="2400" i="1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Italic</a:t>
              </a:r>
              <a:endParaRPr lang="da-DK" sz="2400" i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Tekstfelt 12">
              <a:extLst>
                <a:ext uri="{FF2B5EF4-FFF2-40B4-BE49-F238E27FC236}">
                  <a16:creationId xmlns:a16="http://schemas.microsoft.com/office/drawing/2014/main" id="{1E2AB08C-772B-85C4-EFA1-98F0707DA572}"/>
                </a:ext>
              </a:extLst>
            </p:cNvPr>
            <p:cNvSpPr txBox="1"/>
            <p:nvPr/>
          </p:nvSpPr>
          <p:spPr>
            <a:xfrm>
              <a:off x="806925" y="3215507"/>
              <a:ext cx="3679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dirty="0" err="1">
                  <a:latin typeface="Segoe UI Semibold" panose="020B0502040204020203" pitchFamily="34" charset="0"/>
                  <a:cs typeface="Segoe UI Semibold" panose="020B0502040204020203" pitchFamily="34" charset="0"/>
                </a:rPr>
                <a:t>Segoe</a:t>
              </a:r>
              <a:r>
                <a:rPr lang="da-DK" sz="2400" b="1" dirty="0">
                  <a:latin typeface="Segoe UI Semibold" panose="020B0502040204020203" pitchFamily="34" charset="0"/>
                  <a:cs typeface="Segoe UI Semibold" panose="020B0502040204020203" pitchFamily="34" charset="0"/>
                </a:rPr>
                <a:t> UI Semibold</a:t>
              </a:r>
            </a:p>
          </p:txBody>
        </p:sp>
        <p:sp>
          <p:nvSpPr>
            <p:cNvPr id="14" name="Tekstfelt 13">
              <a:extLst>
                <a:ext uri="{FF2B5EF4-FFF2-40B4-BE49-F238E27FC236}">
                  <a16:creationId xmlns:a16="http://schemas.microsoft.com/office/drawing/2014/main" id="{BDBF4276-828C-BBA1-871A-832829E5D34D}"/>
                </a:ext>
              </a:extLst>
            </p:cNvPr>
            <p:cNvSpPr txBox="1"/>
            <p:nvPr/>
          </p:nvSpPr>
          <p:spPr>
            <a:xfrm>
              <a:off x="806925" y="3715379"/>
              <a:ext cx="4301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i="1" dirty="0" err="1">
                  <a:latin typeface="Segoe UI Semibold" panose="020B0502040204020203" pitchFamily="34" charset="0"/>
                  <a:cs typeface="Segoe UI Semibold" panose="020B0502040204020203" pitchFamily="34" charset="0"/>
                </a:rPr>
                <a:t>Segoe</a:t>
              </a:r>
              <a:r>
                <a:rPr lang="da-DK" sz="2400" b="1" i="1" dirty="0">
                  <a:latin typeface="Segoe UI Semibold" panose="020B0502040204020203" pitchFamily="34" charset="0"/>
                  <a:cs typeface="Segoe UI Semibold" panose="020B0502040204020203" pitchFamily="34" charset="0"/>
                </a:rPr>
                <a:t> UI Semibold </a:t>
              </a:r>
              <a:r>
                <a:rPr lang="da-DK" sz="2400" b="1" i="1" dirty="0" err="1">
                  <a:latin typeface="Segoe UI Semibold" panose="020B0502040204020203" pitchFamily="34" charset="0"/>
                  <a:cs typeface="Segoe UI Semibold" panose="020B0502040204020203" pitchFamily="34" charset="0"/>
                </a:rPr>
                <a:t>italic</a:t>
              </a:r>
              <a:endParaRPr lang="da-DK" sz="2400" b="1" i="1" dirty="0">
                <a:latin typeface="Segoe UI Semibold" panose="020B0502040204020203" pitchFamily="34" charset="0"/>
                <a:cs typeface="Segoe UI Semibold" panose="020B0502040204020203" pitchFamily="34" charset="0"/>
              </a:endParaRPr>
            </a:p>
          </p:txBody>
        </p:sp>
        <p:sp>
          <p:nvSpPr>
            <p:cNvPr id="15" name="Tekstfelt 14">
              <a:extLst>
                <a:ext uri="{FF2B5EF4-FFF2-40B4-BE49-F238E27FC236}">
                  <a16:creationId xmlns:a16="http://schemas.microsoft.com/office/drawing/2014/main" id="{5511DEA1-BDD5-1086-E74D-F349767D28CC}"/>
                </a:ext>
              </a:extLst>
            </p:cNvPr>
            <p:cNvSpPr txBox="1"/>
            <p:nvPr/>
          </p:nvSpPr>
          <p:spPr>
            <a:xfrm>
              <a:off x="806925" y="4215251"/>
              <a:ext cx="4301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Segoe</a:t>
              </a:r>
              <a:r>
                <a:rPr lang="da-DK" sz="2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 UI Bold</a:t>
              </a:r>
            </a:p>
          </p:txBody>
        </p:sp>
        <p:sp>
          <p:nvSpPr>
            <p:cNvPr id="16" name="Tekstfelt 15">
              <a:extLst>
                <a:ext uri="{FF2B5EF4-FFF2-40B4-BE49-F238E27FC236}">
                  <a16:creationId xmlns:a16="http://schemas.microsoft.com/office/drawing/2014/main" id="{0B67933A-17E1-DB52-9B1E-625BBAB76FF7}"/>
                </a:ext>
              </a:extLst>
            </p:cNvPr>
            <p:cNvSpPr txBox="1"/>
            <p:nvPr/>
          </p:nvSpPr>
          <p:spPr>
            <a:xfrm>
              <a:off x="806925" y="4715123"/>
              <a:ext cx="4301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i="1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Segoe</a:t>
              </a:r>
              <a:r>
                <a:rPr lang="da-DK" sz="2400" b="1" i="1" dirty="0">
                  <a:latin typeface="Segoe UI" panose="020B0502040204020203" pitchFamily="34" charset="0"/>
                  <a:cs typeface="Segoe UI" panose="020B0502040204020203" pitchFamily="34" charset="0"/>
                </a:rPr>
                <a:t> UI Bold </a:t>
              </a:r>
              <a:r>
                <a:rPr lang="da-DK" sz="2400" b="1" i="1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Italic</a:t>
              </a:r>
              <a:endParaRPr lang="da-DK" sz="2400" b="1" i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92EAFA31-33AA-78EB-B1D2-A12DD6E36F28}"/>
                </a:ext>
              </a:extLst>
            </p:cNvPr>
            <p:cNvSpPr txBox="1"/>
            <p:nvPr/>
          </p:nvSpPr>
          <p:spPr>
            <a:xfrm>
              <a:off x="806925" y="5178419"/>
              <a:ext cx="4301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dirty="0" err="1">
                  <a:latin typeface="Segoe UI Black" panose="020B0502040204020203" pitchFamily="34" charset="0"/>
                  <a:cs typeface="Segoe UI Black" panose="020B0502040204020203" pitchFamily="34" charset="0"/>
                </a:rPr>
                <a:t>Segoe</a:t>
              </a:r>
              <a:r>
                <a:rPr lang="da-DK" sz="2400" b="1" dirty="0">
                  <a:latin typeface="Segoe UI Black" panose="020B0502040204020203" pitchFamily="34" charset="0"/>
                  <a:cs typeface="Segoe UI Black" panose="020B0502040204020203" pitchFamily="34" charset="0"/>
                </a:rPr>
                <a:t> UI Black</a:t>
              </a:r>
            </a:p>
          </p:txBody>
        </p:sp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05D2F606-50CC-A4D7-5BC4-DA69652B4A88}"/>
                </a:ext>
              </a:extLst>
            </p:cNvPr>
            <p:cNvSpPr txBox="1"/>
            <p:nvPr/>
          </p:nvSpPr>
          <p:spPr>
            <a:xfrm>
              <a:off x="806925" y="5678291"/>
              <a:ext cx="4301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i="1" dirty="0" err="1">
                  <a:latin typeface="Segoe UI Black" panose="020B0502040204020203" pitchFamily="34" charset="0"/>
                  <a:cs typeface="Segoe UI Black" panose="020B0502040204020203" pitchFamily="34" charset="0"/>
                </a:rPr>
                <a:t>Segoe</a:t>
              </a:r>
              <a:r>
                <a:rPr lang="da-DK" sz="2400" b="1" i="1" dirty="0">
                  <a:latin typeface="Segoe UI Black" panose="020B0502040204020203" pitchFamily="34" charset="0"/>
                  <a:cs typeface="Segoe UI Black" panose="020B0502040204020203" pitchFamily="34" charset="0"/>
                </a:rPr>
                <a:t> UI Black </a:t>
              </a:r>
              <a:r>
                <a:rPr lang="da-DK" sz="2400" b="1" i="1" dirty="0" err="1">
                  <a:latin typeface="Segoe UI Black" panose="020B0502040204020203" pitchFamily="34" charset="0"/>
                  <a:cs typeface="Segoe UI Black" panose="020B0502040204020203" pitchFamily="34" charset="0"/>
                </a:rPr>
                <a:t>Italic</a:t>
              </a:r>
              <a:endParaRPr lang="da-DK" sz="2400" b="1" i="1" dirty="0">
                <a:latin typeface="Segoe UI Black" panose="020B0502040204020203" pitchFamily="34" charset="0"/>
                <a:cs typeface="Segoe UI Black" panose="020B0502040204020203" pitchFamily="34" charset="0"/>
              </a:endParaRPr>
            </a:p>
          </p:txBody>
        </p: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34B05D5C-D6E1-7928-DA3A-8D96A918A15E}"/>
              </a:ext>
            </a:extLst>
          </p:cNvPr>
          <p:cNvGrpSpPr/>
          <p:nvPr/>
        </p:nvGrpSpPr>
        <p:grpSpPr>
          <a:xfrm>
            <a:off x="5227152" y="679895"/>
            <a:ext cx="2772344" cy="2751260"/>
            <a:chOff x="806925" y="204083"/>
            <a:chExt cx="3679731" cy="3017972"/>
          </a:xfrm>
        </p:grpSpPr>
        <p:sp>
          <p:nvSpPr>
            <p:cNvPr id="21" name="Tekstfelt 20">
              <a:extLst>
                <a:ext uri="{FF2B5EF4-FFF2-40B4-BE49-F238E27FC236}">
                  <a16:creationId xmlns:a16="http://schemas.microsoft.com/office/drawing/2014/main" id="{CA22A9BE-AA27-F4E9-58BF-346EBB0C6782}"/>
                </a:ext>
              </a:extLst>
            </p:cNvPr>
            <p:cNvSpPr txBox="1"/>
            <p:nvPr/>
          </p:nvSpPr>
          <p:spPr>
            <a:xfrm>
              <a:off x="806925" y="204083"/>
              <a:ext cx="3220277" cy="5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dirty="0" err="1">
                  <a:latin typeface="Calibri Light" panose="020F0302020204030204" pitchFamily="34" charset="0"/>
                  <a:cs typeface="Calibri Light" panose="020F0302020204030204" pitchFamily="34" charset="0"/>
                </a:rPr>
                <a:t>Calibri</a:t>
              </a:r>
              <a:r>
                <a:rPr lang="da-DK" sz="2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 Light</a:t>
              </a:r>
            </a:p>
          </p:txBody>
        </p:sp>
        <p:sp>
          <p:nvSpPr>
            <p:cNvPr id="22" name="Tekstfelt 21">
              <a:extLst>
                <a:ext uri="{FF2B5EF4-FFF2-40B4-BE49-F238E27FC236}">
                  <a16:creationId xmlns:a16="http://schemas.microsoft.com/office/drawing/2014/main" id="{24038F94-1511-A23E-B619-EA5F66058F87}"/>
                </a:ext>
              </a:extLst>
            </p:cNvPr>
            <p:cNvSpPr txBox="1"/>
            <p:nvPr/>
          </p:nvSpPr>
          <p:spPr>
            <a:xfrm>
              <a:off x="806925" y="691764"/>
              <a:ext cx="3220277" cy="5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i="1" dirty="0" err="1">
                  <a:latin typeface="Calibri Light" panose="020F0302020204030204" pitchFamily="34" charset="0"/>
                  <a:cs typeface="Calibri Light" panose="020F0302020204030204" pitchFamily="34" charset="0"/>
                </a:rPr>
                <a:t>Calibri</a:t>
              </a:r>
              <a:r>
                <a:rPr lang="da-DK" sz="2400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 Light </a:t>
              </a:r>
              <a:r>
                <a:rPr lang="da-DK" sz="2400" i="1" dirty="0" err="1">
                  <a:latin typeface="Calibri Light" panose="020F0302020204030204" pitchFamily="34" charset="0"/>
                  <a:cs typeface="Calibri Light" panose="020F0302020204030204" pitchFamily="34" charset="0"/>
                </a:rPr>
                <a:t>Italic</a:t>
              </a:r>
              <a:endParaRPr lang="da-DK" sz="2400" i="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Tekstfelt 22">
              <a:extLst>
                <a:ext uri="{FF2B5EF4-FFF2-40B4-BE49-F238E27FC236}">
                  <a16:creationId xmlns:a16="http://schemas.microsoft.com/office/drawing/2014/main" id="{1222A48D-1F6C-80D2-B3B1-281D18227818}"/>
                </a:ext>
              </a:extLst>
            </p:cNvPr>
            <p:cNvSpPr txBox="1"/>
            <p:nvPr/>
          </p:nvSpPr>
          <p:spPr>
            <a:xfrm>
              <a:off x="806925" y="1203827"/>
              <a:ext cx="3220277" cy="5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Calibri</a:t>
              </a:r>
              <a:r>
                <a:rPr lang="da-DK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a-DK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Regular</a:t>
              </a:r>
              <a:endParaRPr lang="da-DK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kstfelt 23">
              <a:extLst>
                <a:ext uri="{FF2B5EF4-FFF2-40B4-BE49-F238E27FC236}">
                  <a16:creationId xmlns:a16="http://schemas.microsoft.com/office/drawing/2014/main" id="{D1488871-14B7-C31C-881A-62607F3FE78A}"/>
                </a:ext>
              </a:extLst>
            </p:cNvPr>
            <p:cNvSpPr txBox="1"/>
            <p:nvPr/>
          </p:nvSpPr>
          <p:spPr>
            <a:xfrm>
              <a:off x="806925" y="1703699"/>
              <a:ext cx="3679731" cy="5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Calibri</a:t>
              </a:r>
              <a:r>
                <a:rPr lang="da-DK" sz="2400" i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a-DK" sz="24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Italic</a:t>
              </a:r>
              <a:endParaRPr lang="da-DK" sz="2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Tekstfelt 24">
              <a:extLst>
                <a:ext uri="{FF2B5EF4-FFF2-40B4-BE49-F238E27FC236}">
                  <a16:creationId xmlns:a16="http://schemas.microsoft.com/office/drawing/2014/main" id="{111F7725-BE25-77B0-28C8-73DDD7779811}"/>
                </a:ext>
              </a:extLst>
            </p:cNvPr>
            <p:cNvSpPr txBox="1"/>
            <p:nvPr/>
          </p:nvSpPr>
          <p:spPr>
            <a:xfrm>
              <a:off x="806925" y="2203571"/>
              <a:ext cx="3679731" cy="5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Calibri</a:t>
              </a:r>
              <a:r>
                <a:rPr lang="da-DK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Bold</a:t>
              </a:r>
            </a:p>
          </p:txBody>
        </p:sp>
        <p:sp>
          <p:nvSpPr>
            <p:cNvPr id="26" name="Tekstfelt 25">
              <a:extLst>
                <a:ext uri="{FF2B5EF4-FFF2-40B4-BE49-F238E27FC236}">
                  <a16:creationId xmlns:a16="http://schemas.microsoft.com/office/drawing/2014/main" id="{DD93D19C-4495-21B3-378E-2FF4A8F6600E}"/>
                </a:ext>
              </a:extLst>
            </p:cNvPr>
            <p:cNvSpPr txBox="1"/>
            <p:nvPr/>
          </p:nvSpPr>
          <p:spPr>
            <a:xfrm>
              <a:off x="806925" y="2715635"/>
              <a:ext cx="3679731" cy="5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400" b="1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Calibri</a:t>
              </a:r>
              <a:r>
                <a:rPr lang="da-DK" sz="24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 Bold </a:t>
              </a:r>
              <a:r>
                <a:rPr lang="da-DK" sz="2400" b="1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Italic</a:t>
              </a:r>
              <a:endParaRPr lang="da-DK" sz="2400" b="1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Pladsholder til slidenummer 5">
            <a:extLst>
              <a:ext uri="{FF2B5EF4-FFF2-40B4-BE49-F238E27FC236}">
                <a16:creationId xmlns:a16="http://schemas.microsoft.com/office/drawing/2014/main" id="{7029B071-5F49-42A2-8B7A-9D7DF933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10</a:t>
            </a:fld>
            <a:r>
              <a:rPr lang="da-DK" dirty="0"/>
              <a:t> / 42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C6B8163F-3C3D-4A3C-939E-DB22189CB8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6803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Farver - Primære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Primære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Logoblå er den ene af vores primære farver.   Det er den samme blå farve ISM logoet anvendes i. </a:t>
            </a:r>
          </a:p>
          <a:p>
            <a:pPr algn="l">
              <a:lnSpc>
                <a:spcPct val="150000"/>
              </a:lnSpc>
            </a:pPr>
            <a:r>
              <a:rPr lang="da-DK" dirty="0"/>
              <a:t>ISM blå er den anden primære farve. 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0FCE740F-C35D-4BF9-A890-E836451D60B9}"/>
              </a:ext>
            </a:extLst>
          </p:cNvPr>
          <p:cNvGrpSpPr/>
          <p:nvPr/>
        </p:nvGrpSpPr>
        <p:grpSpPr>
          <a:xfrm>
            <a:off x="587375" y="580997"/>
            <a:ext cx="7848600" cy="5584853"/>
            <a:chOff x="623361" y="596901"/>
            <a:chExt cx="7806345" cy="5059814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54929E7F-A305-4DBC-9903-716A0B236A3B}"/>
                </a:ext>
              </a:extLst>
            </p:cNvPr>
            <p:cNvSpPr/>
            <p:nvPr/>
          </p:nvSpPr>
          <p:spPr>
            <a:xfrm>
              <a:off x="623361" y="596901"/>
              <a:ext cx="7806345" cy="25731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9F14FEFF-546C-4D66-9B82-D09E61953470}"/>
                </a:ext>
              </a:extLst>
            </p:cNvPr>
            <p:cNvSpPr/>
            <p:nvPr/>
          </p:nvSpPr>
          <p:spPr>
            <a:xfrm>
              <a:off x="623362" y="3170079"/>
              <a:ext cx="7806344" cy="2486636"/>
            </a:xfrm>
            <a:prstGeom prst="rect">
              <a:avLst/>
            </a:prstGeom>
            <a:solidFill>
              <a:srgbClr val="052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sp>
        <p:nvSpPr>
          <p:cNvPr id="10" name="Tekstfelt 9">
            <a:extLst>
              <a:ext uri="{FF2B5EF4-FFF2-40B4-BE49-F238E27FC236}">
                <a16:creationId xmlns:a16="http://schemas.microsoft.com/office/drawing/2014/main" id="{878E901F-5A33-4B6E-BECB-155A7FC1853B}"/>
              </a:ext>
            </a:extLst>
          </p:cNvPr>
          <p:cNvSpPr txBox="1"/>
          <p:nvPr/>
        </p:nvSpPr>
        <p:spPr>
          <a:xfrm>
            <a:off x="817251" y="879447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Logoblå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0-92-141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93-58-22-7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#005c8d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59E0275-6CE9-4007-A91B-D8A0E69A755F}"/>
              </a:ext>
            </a:extLst>
          </p:cNvPr>
          <p:cNvSpPr txBox="1"/>
          <p:nvPr/>
        </p:nvSpPr>
        <p:spPr>
          <a:xfrm>
            <a:off x="817251" y="3709564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ISM 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5-44-68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93-35-0-73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#052C44</a:t>
            </a:r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DDD246C3-8669-4EC8-9438-C8E03CA6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11</a:t>
            </a:fld>
            <a:r>
              <a:rPr lang="da-DK" dirty="0"/>
              <a:t> / 42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D15474E-89FB-43CA-AF37-749AE5C08F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2740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Farver - Primære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Primære (gradient)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Logoblå er den ene af vores primære farver.   Det er den samme blå farve ISM logoet anvendes i. </a:t>
            </a:r>
          </a:p>
          <a:p>
            <a:pPr algn="l">
              <a:lnSpc>
                <a:spcPct val="150000"/>
              </a:lnSpc>
            </a:pPr>
            <a:r>
              <a:rPr lang="da-DK" dirty="0"/>
              <a:t>ISM blå er den anden primære farve. 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0FCE740F-C35D-4BF9-A890-E836451D60B9}"/>
              </a:ext>
            </a:extLst>
          </p:cNvPr>
          <p:cNvGrpSpPr/>
          <p:nvPr/>
        </p:nvGrpSpPr>
        <p:grpSpPr>
          <a:xfrm>
            <a:off x="587375" y="580997"/>
            <a:ext cx="7848600" cy="5584853"/>
            <a:chOff x="623361" y="596901"/>
            <a:chExt cx="7806345" cy="5059814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54929E7F-A305-4DBC-9903-716A0B236A3B}"/>
                </a:ext>
              </a:extLst>
            </p:cNvPr>
            <p:cNvSpPr/>
            <p:nvPr/>
          </p:nvSpPr>
          <p:spPr>
            <a:xfrm>
              <a:off x="623361" y="596901"/>
              <a:ext cx="7806345" cy="257317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9F14FEFF-546C-4D66-9B82-D09E61953470}"/>
                </a:ext>
              </a:extLst>
            </p:cNvPr>
            <p:cNvSpPr/>
            <p:nvPr/>
          </p:nvSpPr>
          <p:spPr>
            <a:xfrm>
              <a:off x="623362" y="3170079"/>
              <a:ext cx="7806344" cy="24866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sp>
        <p:nvSpPr>
          <p:cNvPr id="10" name="Tekstfelt 9">
            <a:extLst>
              <a:ext uri="{FF2B5EF4-FFF2-40B4-BE49-F238E27FC236}">
                <a16:creationId xmlns:a16="http://schemas.microsoft.com/office/drawing/2014/main" id="{878E901F-5A33-4B6E-BECB-155A7FC1853B}"/>
              </a:ext>
            </a:extLst>
          </p:cNvPr>
          <p:cNvSpPr txBox="1"/>
          <p:nvPr/>
        </p:nvSpPr>
        <p:spPr>
          <a:xfrm>
            <a:off x="817251" y="879447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Logoblå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0-92-141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93-58-22-7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#005c8d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59E0275-6CE9-4007-A91B-D8A0E69A755F}"/>
              </a:ext>
            </a:extLst>
          </p:cNvPr>
          <p:cNvSpPr txBox="1"/>
          <p:nvPr/>
        </p:nvSpPr>
        <p:spPr>
          <a:xfrm>
            <a:off x="817251" y="3709564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ISM 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5-44-68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93-35-0-73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#052C44</a:t>
            </a:r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DDD246C3-8669-4EC8-9438-C8E03CA6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12</a:t>
            </a:fld>
            <a:r>
              <a:rPr lang="da-DK" dirty="0"/>
              <a:t> / 42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1312BBA3-E262-420E-BCEA-0D91489402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6084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Farver - Sekundære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Sekundære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Vi har 8 sekundære farver. Der er stor frihed i, hvordan man bruger disse farver.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Vi anbefaler dog, at man altid holder sig til få farver ad gangen - for at sikre et roligt udtryk. 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E01CF33-B1C1-4389-99F8-60AF47C9FF38}"/>
              </a:ext>
            </a:extLst>
          </p:cNvPr>
          <p:cNvSpPr/>
          <p:nvPr/>
        </p:nvSpPr>
        <p:spPr>
          <a:xfrm>
            <a:off x="4517668" y="596900"/>
            <a:ext cx="1962148" cy="2832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2435AEE2-4A22-4AB5-9417-44D47698A13A}"/>
              </a:ext>
            </a:extLst>
          </p:cNvPr>
          <p:cNvGrpSpPr/>
          <p:nvPr/>
        </p:nvGrpSpPr>
        <p:grpSpPr>
          <a:xfrm>
            <a:off x="587375" y="596900"/>
            <a:ext cx="7848600" cy="5568950"/>
            <a:chOff x="557823" y="596901"/>
            <a:chExt cx="7871884" cy="5059815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C5A5377-82C2-4902-95D5-928D176E5C7E}"/>
                </a:ext>
              </a:extLst>
            </p:cNvPr>
            <p:cNvSpPr/>
            <p:nvPr/>
          </p:nvSpPr>
          <p:spPr>
            <a:xfrm>
              <a:off x="557823" y="596901"/>
              <a:ext cx="1967971" cy="2573178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AB3C34E5-4383-42DD-8DBB-416542F07EF5}"/>
                </a:ext>
              </a:extLst>
            </p:cNvPr>
            <p:cNvSpPr/>
            <p:nvPr/>
          </p:nvSpPr>
          <p:spPr>
            <a:xfrm>
              <a:off x="2525794" y="596901"/>
              <a:ext cx="1967971" cy="2573178"/>
            </a:xfrm>
            <a:prstGeom prst="rect">
              <a:avLst/>
            </a:prstGeom>
            <a:solidFill>
              <a:srgbClr val="BED0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0D899E24-CC60-49CB-ACA8-52FE364019DF}"/>
                </a:ext>
              </a:extLst>
            </p:cNvPr>
            <p:cNvSpPr/>
            <p:nvPr/>
          </p:nvSpPr>
          <p:spPr>
            <a:xfrm>
              <a:off x="6461735" y="596901"/>
              <a:ext cx="1967971" cy="25731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23DC5B84-E518-4CC4-98E2-E298896E3B5D}"/>
                </a:ext>
              </a:extLst>
            </p:cNvPr>
            <p:cNvSpPr/>
            <p:nvPr/>
          </p:nvSpPr>
          <p:spPr>
            <a:xfrm>
              <a:off x="557823" y="3170079"/>
              <a:ext cx="1967971" cy="2486637"/>
            </a:xfrm>
            <a:prstGeom prst="rect">
              <a:avLst/>
            </a:prstGeom>
            <a:solidFill>
              <a:srgbClr val="D3AE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53C408F6-3778-456A-BEE3-AB0307101540}"/>
                </a:ext>
              </a:extLst>
            </p:cNvPr>
            <p:cNvSpPr/>
            <p:nvPr/>
          </p:nvSpPr>
          <p:spPr>
            <a:xfrm>
              <a:off x="2525794" y="3170079"/>
              <a:ext cx="1967971" cy="24866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AE15528C-38FF-4B5B-B24E-2C4DE3C396B6}"/>
                </a:ext>
              </a:extLst>
            </p:cNvPr>
            <p:cNvSpPr/>
            <p:nvPr/>
          </p:nvSpPr>
          <p:spPr>
            <a:xfrm>
              <a:off x="4493766" y="3170079"/>
              <a:ext cx="1967971" cy="2486637"/>
            </a:xfrm>
            <a:prstGeom prst="rect">
              <a:avLst/>
            </a:prstGeom>
            <a:solidFill>
              <a:srgbClr val="FC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D2865905-54A4-4EAE-950A-2BAB7E86F1A3}"/>
                </a:ext>
              </a:extLst>
            </p:cNvPr>
            <p:cNvSpPr/>
            <p:nvPr/>
          </p:nvSpPr>
          <p:spPr>
            <a:xfrm>
              <a:off x="6461736" y="3170079"/>
              <a:ext cx="1967971" cy="248663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sp>
        <p:nvSpPr>
          <p:cNvPr id="16" name="Tekstfelt 15">
            <a:extLst>
              <a:ext uri="{FF2B5EF4-FFF2-40B4-BE49-F238E27FC236}">
                <a16:creationId xmlns:a16="http://schemas.microsoft.com/office/drawing/2014/main" id="{38F2BB9D-16E8-4736-BD06-8E445324E734}"/>
              </a:ext>
            </a:extLst>
          </p:cNvPr>
          <p:cNvSpPr txBox="1"/>
          <p:nvPr/>
        </p:nvSpPr>
        <p:spPr>
          <a:xfrm>
            <a:off x="845759" y="895350"/>
            <a:ext cx="16076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Lyseblå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217-240-255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18-0-0-0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#D9F0FF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2048D4EF-941D-4FB9-9BFA-8C0289EB9A75}"/>
              </a:ext>
            </a:extLst>
          </p:cNvPr>
          <p:cNvSpPr txBox="1"/>
          <p:nvPr/>
        </p:nvSpPr>
        <p:spPr>
          <a:xfrm>
            <a:off x="2813730" y="895350"/>
            <a:ext cx="16076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Lysegrå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190-208-220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14-5-0-14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#BED0DC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88CD9486-6BB0-4114-8D5B-E203AEA46BCF}"/>
              </a:ext>
            </a:extLst>
          </p:cNvPr>
          <p:cNvSpPr txBox="1"/>
          <p:nvPr/>
        </p:nvSpPr>
        <p:spPr>
          <a:xfrm>
            <a:off x="4782174" y="895350"/>
            <a:ext cx="1505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7-64-97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93-34-0-62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#074061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E5380414-8465-4E2C-9B3E-F56E68F94099}"/>
              </a:ext>
            </a:extLst>
          </p:cNvPr>
          <p:cNvSpPr txBox="1"/>
          <p:nvPr/>
        </p:nvSpPr>
        <p:spPr>
          <a:xfrm>
            <a:off x="6749708" y="895350"/>
            <a:ext cx="159967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Dyb Mørkeblå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13-34-54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100-81-49-61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#0D2236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C6ED1DAB-7387-415D-9307-B7107013B836}"/>
              </a:ext>
            </a:extLst>
          </p:cNvPr>
          <p:cNvSpPr txBox="1"/>
          <p:nvPr/>
        </p:nvSpPr>
        <p:spPr>
          <a:xfrm>
            <a:off x="845759" y="3725467"/>
            <a:ext cx="16076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Gul</a:t>
            </a:r>
            <a:r>
              <a:rPr lang="da-DK" sz="110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(d)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211-174-54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18-28-86-5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#D3AE36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A0655836-55CB-4194-9BF0-4CC75CB104D0}"/>
              </a:ext>
            </a:extLst>
          </p:cNvPr>
          <p:cNvSpPr txBox="1"/>
          <p:nvPr/>
        </p:nvSpPr>
        <p:spPr>
          <a:xfrm>
            <a:off x="2814203" y="3736099"/>
            <a:ext cx="1505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Grøn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41-121-105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66-0-13-53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#297969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C4BBF60-0A19-4DB1-9DA5-0C6F63F88EB6}"/>
              </a:ext>
            </a:extLst>
          </p:cNvPr>
          <p:cNvSpPr txBox="1"/>
          <p:nvPr/>
        </p:nvSpPr>
        <p:spPr>
          <a:xfrm>
            <a:off x="4781755" y="3736099"/>
            <a:ext cx="159595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Lyserød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252-204-255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7-26-0-0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#FCCCFF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5E5BE046-0C8C-44D8-B83B-9937C81C17C0}"/>
              </a:ext>
            </a:extLst>
          </p:cNvPr>
          <p:cNvSpPr txBox="1"/>
          <p:nvPr/>
        </p:nvSpPr>
        <p:spPr>
          <a:xfrm>
            <a:off x="6750145" y="3736099"/>
            <a:ext cx="1505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Rød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211-92-94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0-56-55-17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#D35C5E</a:t>
            </a:r>
          </a:p>
        </p:txBody>
      </p:sp>
      <p:sp>
        <p:nvSpPr>
          <p:cNvPr id="24" name="Pladsholder til slidenummer 5">
            <a:extLst>
              <a:ext uri="{FF2B5EF4-FFF2-40B4-BE49-F238E27FC236}">
                <a16:creationId xmlns:a16="http://schemas.microsoft.com/office/drawing/2014/main" id="{A566079A-65DE-4929-9631-2B6276826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13</a:t>
            </a:fld>
            <a:r>
              <a:rPr lang="da-DK" dirty="0"/>
              <a:t> / 42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9DAFF7E-0C24-4A34-8CC9-A43900924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2839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Farver - Sekundære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4774" y="1033557"/>
            <a:ext cx="2837561" cy="249237"/>
          </a:xfrm>
        </p:spPr>
        <p:txBody>
          <a:bodyPr/>
          <a:lstStyle/>
          <a:p>
            <a:r>
              <a:rPr lang="da-DK" dirty="0"/>
              <a:t>Sekundære (gradient)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Vi har 8 sekundære farver. Der er stor frihed i, hvordan man bruger disse farver.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Vi anbefaler dog, at man altid holder sig til få farver ad gangen - for at sikre et roligt udtryk.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Se inspiration til farvekombinationer på de næste slides.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E01CF33-B1C1-4389-99F8-60AF47C9FF38}"/>
              </a:ext>
            </a:extLst>
          </p:cNvPr>
          <p:cNvSpPr/>
          <p:nvPr/>
        </p:nvSpPr>
        <p:spPr>
          <a:xfrm>
            <a:off x="4508524" y="596900"/>
            <a:ext cx="1962148" cy="28321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C5A5377-82C2-4902-95D5-928D176E5C7E}"/>
              </a:ext>
            </a:extLst>
          </p:cNvPr>
          <p:cNvSpPr/>
          <p:nvPr/>
        </p:nvSpPr>
        <p:spPr>
          <a:xfrm>
            <a:off x="587375" y="596900"/>
            <a:ext cx="1962150" cy="2832100"/>
          </a:xfrm>
          <a:prstGeom prst="rect">
            <a:avLst/>
          </a:prstGeom>
          <a:gradFill flip="none" rotWithShape="1">
            <a:gsLst>
              <a:gs pos="0">
                <a:srgbClr val="D9F0FF">
                  <a:shade val="30000"/>
                  <a:satMod val="115000"/>
                </a:srgbClr>
              </a:gs>
              <a:gs pos="50000">
                <a:srgbClr val="D9F0FF">
                  <a:shade val="67500"/>
                  <a:satMod val="115000"/>
                </a:srgbClr>
              </a:gs>
              <a:gs pos="100000">
                <a:srgbClr val="D9F0FF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B3C34E5-4383-42DD-8DBB-416542F07EF5}"/>
              </a:ext>
            </a:extLst>
          </p:cNvPr>
          <p:cNvSpPr/>
          <p:nvPr/>
        </p:nvSpPr>
        <p:spPr>
          <a:xfrm>
            <a:off x="2549525" y="596900"/>
            <a:ext cx="1962150" cy="2832100"/>
          </a:xfrm>
          <a:prstGeom prst="rect">
            <a:avLst/>
          </a:prstGeom>
          <a:gradFill flip="none" rotWithShape="1">
            <a:gsLst>
              <a:gs pos="0">
                <a:srgbClr val="BED0DC">
                  <a:shade val="30000"/>
                  <a:satMod val="115000"/>
                </a:srgbClr>
              </a:gs>
              <a:gs pos="50000">
                <a:srgbClr val="BED0DC">
                  <a:shade val="67500"/>
                  <a:satMod val="115000"/>
                </a:srgbClr>
              </a:gs>
              <a:gs pos="100000">
                <a:srgbClr val="BED0DC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D899E24-CC60-49CB-ACA8-52FE364019DF}"/>
              </a:ext>
            </a:extLst>
          </p:cNvPr>
          <p:cNvSpPr/>
          <p:nvPr/>
        </p:nvSpPr>
        <p:spPr>
          <a:xfrm>
            <a:off x="6473824" y="596900"/>
            <a:ext cx="1962150" cy="2832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3DC5B84-E518-4CC4-98E2-E298896E3B5D}"/>
              </a:ext>
            </a:extLst>
          </p:cNvPr>
          <p:cNvSpPr/>
          <p:nvPr/>
        </p:nvSpPr>
        <p:spPr>
          <a:xfrm>
            <a:off x="587375" y="3429000"/>
            <a:ext cx="1962150" cy="2736850"/>
          </a:xfrm>
          <a:prstGeom prst="rect">
            <a:avLst/>
          </a:prstGeom>
          <a:gradFill flip="none" rotWithShape="1">
            <a:gsLst>
              <a:gs pos="0">
                <a:srgbClr val="D3AE36">
                  <a:shade val="30000"/>
                  <a:satMod val="115000"/>
                </a:srgbClr>
              </a:gs>
              <a:gs pos="50000">
                <a:srgbClr val="D3AE36">
                  <a:shade val="67500"/>
                  <a:satMod val="115000"/>
                </a:srgbClr>
              </a:gs>
              <a:gs pos="100000">
                <a:srgbClr val="D3AE3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53C408F6-3778-456A-BEE3-AB0307101540}"/>
              </a:ext>
            </a:extLst>
          </p:cNvPr>
          <p:cNvSpPr/>
          <p:nvPr/>
        </p:nvSpPr>
        <p:spPr>
          <a:xfrm>
            <a:off x="2549525" y="3429000"/>
            <a:ext cx="1962150" cy="27368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E15528C-38FF-4B5B-B24E-2C4DE3C396B6}"/>
              </a:ext>
            </a:extLst>
          </p:cNvPr>
          <p:cNvSpPr/>
          <p:nvPr/>
        </p:nvSpPr>
        <p:spPr>
          <a:xfrm>
            <a:off x="4511676" y="3429000"/>
            <a:ext cx="1962150" cy="2736850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2865905-54A4-4EAE-950A-2BAB7E86F1A3}"/>
              </a:ext>
            </a:extLst>
          </p:cNvPr>
          <p:cNvSpPr/>
          <p:nvPr/>
        </p:nvSpPr>
        <p:spPr>
          <a:xfrm>
            <a:off x="6473825" y="3429000"/>
            <a:ext cx="1962150" cy="2736850"/>
          </a:xfrm>
          <a:prstGeom prst="rect">
            <a:avLst/>
          </a:pr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38F2BB9D-16E8-4736-BD06-8E445324E734}"/>
              </a:ext>
            </a:extLst>
          </p:cNvPr>
          <p:cNvSpPr txBox="1"/>
          <p:nvPr/>
        </p:nvSpPr>
        <p:spPr>
          <a:xfrm>
            <a:off x="845759" y="895350"/>
            <a:ext cx="16076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Lyseblå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217-240-255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18-0-0-0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#D9F0FF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2048D4EF-941D-4FB9-9BFA-8C0289EB9A75}"/>
              </a:ext>
            </a:extLst>
          </p:cNvPr>
          <p:cNvSpPr txBox="1"/>
          <p:nvPr/>
        </p:nvSpPr>
        <p:spPr>
          <a:xfrm>
            <a:off x="2813730" y="895350"/>
            <a:ext cx="16076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Lysegrå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190-208-220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14-5-0-14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#BED0DC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88CD9486-6BB0-4114-8D5B-E203AEA46BCF}"/>
              </a:ext>
            </a:extLst>
          </p:cNvPr>
          <p:cNvSpPr txBox="1"/>
          <p:nvPr/>
        </p:nvSpPr>
        <p:spPr>
          <a:xfrm>
            <a:off x="4782174" y="895350"/>
            <a:ext cx="1505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7-64-97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93-34-0-62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#074061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E5380414-8465-4E2C-9B3E-F56E68F94099}"/>
              </a:ext>
            </a:extLst>
          </p:cNvPr>
          <p:cNvSpPr txBox="1"/>
          <p:nvPr/>
        </p:nvSpPr>
        <p:spPr>
          <a:xfrm>
            <a:off x="6749708" y="895350"/>
            <a:ext cx="159967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Dyb Mørkeblå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13-34-54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100-81-49-61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#0D2236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C6ED1DAB-7387-415D-9307-B7107013B836}"/>
              </a:ext>
            </a:extLst>
          </p:cNvPr>
          <p:cNvSpPr txBox="1"/>
          <p:nvPr/>
        </p:nvSpPr>
        <p:spPr>
          <a:xfrm>
            <a:off x="845759" y="3725467"/>
            <a:ext cx="16076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Gul</a:t>
            </a:r>
            <a:r>
              <a:rPr lang="da-DK" sz="110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(d)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211-174-54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18-28-86-5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#D3AE36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A0655836-55CB-4194-9BF0-4CC75CB104D0}"/>
              </a:ext>
            </a:extLst>
          </p:cNvPr>
          <p:cNvSpPr txBox="1"/>
          <p:nvPr/>
        </p:nvSpPr>
        <p:spPr>
          <a:xfrm>
            <a:off x="2814203" y="3736099"/>
            <a:ext cx="1505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Grøn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41-121-105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66-0-13-53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#297969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C4BBF60-0A19-4DB1-9DA5-0C6F63F88EB6}"/>
              </a:ext>
            </a:extLst>
          </p:cNvPr>
          <p:cNvSpPr txBox="1"/>
          <p:nvPr/>
        </p:nvSpPr>
        <p:spPr>
          <a:xfrm>
            <a:off x="4781755" y="3736099"/>
            <a:ext cx="159595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Lyserød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252-204-255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7-26-0-0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#FCCCFF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5E5BE046-0C8C-44D8-B83B-9937C81C17C0}"/>
              </a:ext>
            </a:extLst>
          </p:cNvPr>
          <p:cNvSpPr txBox="1"/>
          <p:nvPr/>
        </p:nvSpPr>
        <p:spPr>
          <a:xfrm>
            <a:off x="6750145" y="3736099"/>
            <a:ext cx="1505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Rød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211-92-94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0-56-55-17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#D35C5E</a:t>
            </a:r>
          </a:p>
        </p:txBody>
      </p:sp>
      <p:sp>
        <p:nvSpPr>
          <p:cNvPr id="24" name="Pladsholder til slidenummer 5">
            <a:extLst>
              <a:ext uri="{FF2B5EF4-FFF2-40B4-BE49-F238E27FC236}">
                <a16:creationId xmlns:a16="http://schemas.microsoft.com/office/drawing/2014/main" id="{A566079A-65DE-4929-9631-2B6276826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14</a:t>
            </a:fld>
            <a:r>
              <a:rPr lang="da-DK" dirty="0"/>
              <a:t> / 42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106CF63D-0FA3-4782-90FF-E183FCBC0A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7489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6441AE-C70C-4625-BF4F-2078E6A4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Farver – Inspiration, 2-farver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EAF02-6ED5-4603-81C4-3B67123734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73693-6BD7-42BA-9FFC-5706E22C34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4775" y="1033557"/>
            <a:ext cx="2700662" cy="257909"/>
          </a:xfrm>
        </p:spPr>
        <p:txBody>
          <a:bodyPr/>
          <a:lstStyle/>
          <a:p>
            <a:r>
              <a:rPr lang="da-DK" dirty="0"/>
              <a:t>Inspiration, 2-farvede</a:t>
            </a:r>
          </a:p>
        </p:txBody>
      </p:sp>
      <p:pic>
        <p:nvPicPr>
          <p:cNvPr id="10" name="Billede 9" descr="Et billede, der indeholder krone, kronjuveler&#10;&#10;Automatisk genereret beskrivelse">
            <a:extLst>
              <a:ext uri="{FF2B5EF4-FFF2-40B4-BE49-F238E27FC236}">
                <a16:creationId xmlns:a16="http://schemas.microsoft.com/office/drawing/2014/main" id="{1FB5FCEF-5DBA-6C1A-9917-098BED7E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30" y="1517313"/>
            <a:ext cx="7772400" cy="3823374"/>
          </a:xfrm>
          <a:prstGeom prst="rect">
            <a:avLst/>
          </a:prstGeom>
        </p:spPr>
      </p:pic>
      <p:sp>
        <p:nvSpPr>
          <p:cNvPr id="7" name="Pladsholder til slidenummer 5">
            <a:extLst>
              <a:ext uri="{FF2B5EF4-FFF2-40B4-BE49-F238E27FC236}">
                <a16:creationId xmlns:a16="http://schemas.microsoft.com/office/drawing/2014/main" id="{A5EACBFF-9E25-4B93-8C0A-7C750A67D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15</a:t>
            </a:fld>
            <a:r>
              <a:rPr lang="da-DK" dirty="0"/>
              <a:t> / 42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A4ADE7C-C57F-4616-B1AC-FD139DC724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1156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6441AE-C70C-4625-BF4F-2078E6A4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Farver – Inspiration, 3-farver</a:t>
            </a:r>
          </a:p>
          <a:p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EAF02-6ED5-4603-81C4-3B67123734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73693-6BD7-42BA-9FFC-5706E22C34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4775" y="1033557"/>
            <a:ext cx="2700662" cy="257909"/>
          </a:xfrm>
        </p:spPr>
        <p:txBody>
          <a:bodyPr/>
          <a:lstStyle/>
          <a:p>
            <a:r>
              <a:rPr lang="da-DK" dirty="0"/>
              <a:t>Inspiration, 3-farvede</a:t>
            </a:r>
          </a:p>
        </p:txBody>
      </p:sp>
      <p:pic>
        <p:nvPicPr>
          <p:cNvPr id="8" name="Billede 7" descr="Et billede, der indeholder Grafik, grafisk design, skærmbillede, design&#10;&#10;Automatisk genereret beskrivelse">
            <a:extLst>
              <a:ext uri="{FF2B5EF4-FFF2-40B4-BE49-F238E27FC236}">
                <a16:creationId xmlns:a16="http://schemas.microsoft.com/office/drawing/2014/main" id="{9FBF98C6-F873-982B-51A4-CAFA70F6E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73" y="1549941"/>
            <a:ext cx="7812067" cy="3842887"/>
          </a:xfrm>
          <a:prstGeom prst="rect">
            <a:avLst/>
          </a:prstGeom>
        </p:spPr>
      </p:pic>
      <p:sp>
        <p:nvSpPr>
          <p:cNvPr id="7" name="Pladsholder til slidenummer 5">
            <a:extLst>
              <a:ext uri="{FF2B5EF4-FFF2-40B4-BE49-F238E27FC236}">
                <a16:creationId xmlns:a16="http://schemas.microsoft.com/office/drawing/2014/main" id="{B882D84D-BFEC-410E-87C6-C0F4436F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16</a:t>
            </a:fld>
            <a:r>
              <a:rPr lang="da-DK" dirty="0"/>
              <a:t> / 42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AAC0C05-AE03-4CA4-8456-B8570C455D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116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Ikoner - Still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Ikoner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Still (mørkeblå/grå)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 err="1"/>
              <a:t>Ikonsproget</a:t>
            </a:r>
            <a:r>
              <a:rPr lang="da-DK" dirty="0"/>
              <a:t> er unikt og kendetegnende for ISM. </a:t>
            </a:r>
            <a:r>
              <a:rPr lang="da-DK" dirty="0" err="1"/>
              <a:t>Ikonpakken</a:t>
            </a:r>
            <a:r>
              <a:rPr lang="da-DK" dirty="0"/>
              <a:t> bliver løbende udvidet, så den omfatter de forskellige emner, vi beskæftiger </a:t>
            </a:r>
            <a:br>
              <a:rPr lang="da-DK" dirty="0"/>
            </a:br>
            <a:r>
              <a:rPr lang="da-DK" dirty="0"/>
              <a:t>os med i huset.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ikonerne til download på ISM intranettet.</a:t>
            </a:r>
          </a:p>
          <a:p>
            <a:pPr algn="l"/>
            <a:endParaRPr lang="da-DK" dirty="0"/>
          </a:p>
        </p:txBody>
      </p:sp>
      <p:sp>
        <p:nvSpPr>
          <p:cNvPr id="38" name="Pladsholder til slidenummer 5">
            <a:extLst>
              <a:ext uri="{FF2B5EF4-FFF2-40B4-BE49-F238E27FC236}">
                <a16:creationId xmlns:a16="http://schemas.microsoft.com/office/drawing/2014/main" id="{F0096CC9-4F38-40F3-A351-AF1B3F37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17</a:t>
            </a:fld>
            <a:r>
              <a:rPr lang="da-DK" dirty="0"/>
              <a:t> / 42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94E9C8-7D51-4220-A793-8895CDA3E424}"/>
              </a:ext>
            </a:extLst>
          </p:cNvPr>
          <p:cNvGrpSpPr/>
          <p:nvPr/>
        </p:nvGrpSpPr>
        <p:grpSpPr>
          <a:xfrm>
            <a:off x="672149" y="812965"/>
            <a:ext cx="7685461" cy="5232069"/>
            <a:chOff x="843597" y="678210"/>
            <a:chExt cx="7753453" cy="5278356"/>
          </a:xfrm>
        </p:grpSpPr>
        <p:pic>
          <p:nvPicPr>
            <p:cNvPr id="69" name="Billede 68" descr="Et billede, der indeholder clipart, Grafik, illustration/afbildning, cirkel&#10;&#10;Automatisk genereret beskrivelse">
              <a:extLst>
                <a:ext uri="{FF2B5EF4-FFF2-40B4-BE49-F238E27FC236}">
                  <a16:creationId xmlns:a16="http://schemas.microsoft.com/office/drawing/2014/main" id="{311BDE24-BE65-F3D9-D8E1-5544EE1BD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699168"/>
              <a:ext cx="773202" cy="773202"/>
            </a:xfrm>
            <a:prstGeom prst="rect">
              <a:avLst/>
            </a:prstGeom>
          </p:spPr>
        </p:pic>
        <p:pic>
          <p:nvPicPr>
            <p:cNvPr id="71" name="Billede 70" descr="Et billede, der indeholder cirkel, clipart, tegneserie, kunst&#10;&#10;Automatisk genereret beskrivelse">
              <a:extLst>
                <a:ext uri="{FF2B5EF4-FFF2-40B4-BE49-F238E27FC236}">
                  <a16:creationId xmlns:a16="http://schemas.microsoft.com/office/drawing/2014/main" id="{76DF31BE-D9C3-578F-9FB5-B5D504E99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3233416"/>
              <a:ext cx="773202" cy="773202"/>
            </a:xfrm>
            <a:prstGeom prst="rect">
              <a:avLst/>
            </a:prstGeom>
          </p:spPr>
        </p:pic>
        <p:pic>
          <p:nvPicPr>
            <p:cNvPr id="73" name="Billede 72" descr="Et billede, der indeholder Grafik, clipart, grafisk design, illustration/afbildning&#10;&#10;Automatisk genereret beskrivelse">
              <a:extLst>
                <a:ext uri="{FF2B5EF4-FFF2-40B4-BE49-F238E27FC236}">
                  <a16:creationId xmlns:a16="http://schemas.microsoft.com/office/drawing/2014/main" id="{07721F35-546F-AAEE-D1C6-A5CAC52FD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3266971"/>
              <a:ext cx="773202" cy="773202"/>
            </a:xfrm>
            <a:prstGeom prst="rect">
              <a:avLst/>
            </a:prstGeom>
          </p:spPr>
        </p:pic>
        <p:pic>
          <p:nvPicPr>
            <p:cNvPr id="75" name="Billede 74" descr="Et billede, der indeholder Grafik, skærmbillede, design, symbol&#10;&#10;Automatisk genereret beskrivelse">
              <a:extLst>
                <a:ext uri="{FF2B5EF4-FFF2-40B4-BE49-F238E27FC236}">
                  <a16:creationId xmlns:a16="http://schemas.microsoft.com/office/drawing/2014/main" id="{B5337CDE-E006-3C1F-0DB5-3BB30AA0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8" y="3266972"/>
              <a:ext cx="773202" cy="773202"/>
            </a:xfrm>
            <a:prstGeom prst="rect">
              <a:avLst/>
            </a:prstGeom>
          </p:spPr>
        </p:pic>
        <p:pic>
          <p:nvPicPr>
            <p:cNvPr id="77" name="Billede 76" descr="Et billede, der indeholder skærmbillede, design&#10;&#10;Automatisk genereret beskrivelse">
              <a:extLst>
                <a:ext uri="{FF2B5EF4-FFF2-40B4-BE49-F238E27FC236}">
                  <a16:creationId xmlns:a16="http://schemas.microsoft.com/office/drawing/2014/main" id="{1B6D7908-0278-B24B-0C0C-F024E3D66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4" y="3241031"/>
              <a:ext cx="773202" cy="773202"/>
            </a:xfrm>
            <a:prstGeom prst="rect">
              <a:avLst/>
            </a:prstGeom>
          </p:spPr>
        </p:pic>
        <p:pic>
          <p:nvPicPr>
            <p:cNvPr id="79" name="Billede 78" descr="Et billede, der indeholder symbol, logo, Grafik, Font/skrifttype&#10;&#10;Automatisk genereret beskrivelse">
              <a:extLst>
                <a:ext uri="{FF2B5EF4-FFF2-40B4-BE49-F238E27FC236}">
                  <a16:creationId xmlns:a16="http://schemas.microsoft.com/office/drawing/2014/main" id="{FDF94A9B-E3F3-C877-2832-DC0B9E5E5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463" y="4117072"/>
              <a:ext cx="773202" cy="773202"/>
            </a:xfrm>
            <a:prstGeom prst="rect">
              <a:avLst/>
            </a:prstGeom>
          </p:spPr>
        </p:pic>
        <p:pic>
          <p:nvPicPr>
            <p:cNvPr id="81" name="Billede 80" descr="Et billede, der indeholder Ansigt, design&#10;&#10;Automatisk genereret beskrivelse">
              <a:extLst>
                <a:ext uri="{FF2B5EF4-FFF2-40B4-BE49-F238E27FC236}">
                  <a16:creationId xmlns:a16="http://schemas.microsoft.com/office/drawing/2014/main" id="{F99AC554-966A-8B56-F6EA-087B6D1E8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349" y="4150771"/>
              <a:ext cx="773202" cy="773202"/>
            </a:xfrm>
            <a:prstGeom prst="rect">
              <a:avLst/>
            </a:prstGeom>
          </p:spPr>
        </p:pic>
        <p:pic>
          <p:nvPicPr>
            <p:cNvPr id="83" name="Billede 82" descr="Et billede, der indeholder skærmbillede, fjernbetjening&#10;&#10;Automatisk genereret beskrivelse">
              <a:extLst>
                <a:ext uri="{FF2B5EF4-FFF2-40B4-BE49-F238E27FC236}">
                  <a16:creationId xmlns:a16="http://schemas.microsoft.com/office/drawing/2014/main" id="{50E32517-1027-F181-F6F2-980A34401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645" y="4166191"/>
              <a:ext cx="773202" cy="773202"/>
            </a:xfrm>
            <a:prstGeom prst="rect">
              <a:avLst/>
            </a:prstGeom>
          </p:spPr>
        </p:pic>
        <p:pic>
          <p:nvPicPr>
            <p:cNvPr id="85" name="Billede 84" descr="Et billede, der indeholder clipart, Grafik, kunst, illustration/afbildning&#10;&#10;Automatisk genereret beskrivelse">
              <a:extLst>
                <a:ext uri="{FF2B5EF4-FFF2-40B4-BE49-F238E27FC236}">
                  <a16:creationId xmlns:a16="http://schemas.microsoft.com/office/drawing/2014/main" id="{1CBC0E63-EDCE-9922-6E03-519106FA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9" y="2389726"/>
              <a:ext cx="773202" cy="773202"/>
            </a:xfrm>
            <a:prstGeom prst="rect">
              <a:avLst/>
            </a:prstGeom>
          </p:spPr>
        </p:pic>
        <p:pic>
          <p:nvPicPr>
            <p:cNvPr id="87" name="Billede 86" descr="Et billede, der indeholder clipart, Grafik, illustration/afbildning, kunst&#10;&#10;Automatisk genereret beskrivelse">
              <a:extLst>
                <a:ext uri="{FF2B5EF4-FFF2-40B4-BE49-F238E27FC236}">
                  <a16:creationId xmlns:a16="http://schemas.microsoft.com/office/drawing/2014/main" id="{6A91B5C5-3201-14EB-0250-979A2531F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2400158"/>
              <a:ext cx="773202" cy="773202"/>
            </a:xfrm>
            <a:prstGeom prst="rect">
              <a:avLst/>
            </a:prstGeom>
          </p:spPr>
        </p:pic>
        <p:pic>
          <p:nvPicPr>
            <p:cNvPr id="89" name="Billede 88" descr="Et billede, der indeholder clipart, Grafik, kunst, silhuet&#10;&#10;Automatisk genereret beskrivelse">
              <a:extLst>
                <a:ext uri="{FF2B5EF4-FFF2-40B4-BE49-F238E27FC236}">
                  <a16:creationId xmlns:a16="http://schemas.microsoft.com/office/drawing/2014/main" id="{73001EDD-D64A-5D9E-FF7A-9F2A3766D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9" y="2397903"/>
              <a:ext cx="773202" cy="773202"/>
            </a:xfrm>
            <a:prstGeom prst="rect">
              <a:avLst/>
            </a:prstGeom>
          </p:spPr>
        </p:pic>
        <p:pic>
          <p:nvPicPr>
            <p:cNvPr id="91" name="Billede 90" descr="Et billede, der indeholder clipart, Grafik, tegneserie, kunst&#10;&#10;Automatisk genereret beskrivelse">
              <a:extLst>
                <a:ext uri="{FF2B5EF4-FFF2-40B4-BE49-F238E27FC236}">
                  <a16:creationId xmlns:a16="http://schemas.microsoft.com/office/drawing/2014/main" id="{A55389AD-A2A7-04F5-EA9E-07553530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5" y="2397531"/>
              <a:ext cx="773202" cy="773202"/>
            </a:xfrm>
            <a:prstGeom prst="rect">
              <a:avLst/>
            </a:prstGeom>
          </p:spPr>
        </p:pic>
        <p:pic>
          <p:nvPicPr>
            <p:cNvPr id="93" name="Billede 92" descr="Et billede, der indeholder Grafik, tegning, kunst, design&#10;&#10;Automatisk genereret beskrivelse">
              <a:extLst>
                <a:ext uri="{FF2B5EF4-FFF2-40B4-BE49-F238E27FC236}">
                  <a16:creationId xmlns:a16="http://schemas.microsoft.com/office/drawing/2014/main" id="{12487793-6C65-57BE-D694-CA8024BD9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2397903"/>
              <a:ext cx="773202" cy="773202"/>
            </a:xfrm>
            <a:prstGeom prst="rect">
              <a:avLst/>
            </a:prstGeom>
          </p:spPr>
        </p:pic>
        <p:pic>
          <p:nvPicPr>
            <p:cNvPr id="95" name="Billede 94" descr="Et billede, der indeholder Grafik, kunst, grafisk design, design&#10;&#10;Automatisk genereret beskrivelse">
              <a:extLst>
                <a:ext uri="{FF2B5EF4-FFF2-40B4-BE49-F238E27FC236}">
                  <a16:creationId xmlns:a16="http://schemas.microsoft.com/office/drawing/2014/main" id="{765C1E7D-B1D3-20C9-B9F6-7D45BA895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2615" y="4156261"/>
              <a:ext cx="773202" cy="773202"/>
            </a:xfrm>
            <a:prstGeom prst="rect">
              <a:avLst/>
            </a:prstGeom>
          </p:spPr>
        </p:pic>
        <p:pic>
          <p:nvPicPr>
            <p:cNvPr id="97" name="Billede 96" descr="Et billede, der indeholder symbol, Grafik, clipart, tegneserie&#10;&#10;Automatisk genereret beskrivelse">
              <a:extLst>
                <a:ext uri="{FF2B5EF4-FFF2-40B4-BE49-F238E27FC236}">
                  <a16:creationId xmlns:a16="http://schemas.microsoft.com/office/drawing/2014/main" id="{F0465870-4C0A-127A-35EB-686F1F378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1597812"/>
              <a:ext cx="773202" cy="773202"/>
            </a:xfrm>
            <a:prstGeom prst="rect">
              <a:avLst/>
            </a:prstGeom>
          </p:spPr>
        </p:pic>
        <p:pic>
          <p:nvPicPr>
            <p:cNvPr id="99" name="Billede 98" descr="Et billede, der indeholder Ansigt, tøj, person, tegneserie&#10;&#10;Automatisk genereret beskrivelse">
              <a:extLst>
                <a:ext uri="{FF2B5EF4-FFF2-40B4-BE49-F238E27FC236}">
                  <a16:creationId xmlns:a16="http://schemas.microsoft.com/office/drawing/2014/main" id="{C2B1C963-9285-3B1E-466A-CA764B587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5220" y="1576946"/>
              <a:ext cx="773202" cy="773202"/>
            </a:xfrm>
            <a:prstGeom prst="rect">
              <a:avLst/>
            </a:prstGeom>
          </p:spPr>
        </p:pic>
        <p:pic>
          <p:nvPicPr>
            <p:cNvPr id="101" name="Billede 100" descr="Et billede, der indeholder clipart, Grafik, tegning, illustration/afbildning&#10;&#10;Automatisk genereret beskrivelse">
              <a:extLst>
                <a:ext uri="{FF2B5EF4-FFF2-40B4-BE49-F238E27FC236}">
                  <a16:creationId xmlns:a16="http://schemas.microsoft.com/office/drawing/2014/main" id="{F96B974B-EFBE-4704-9786-98C6B126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1582597"/>
              <a:ext cx="773202" cy="773202"/>
            </a:xfrm>
            <a:prstGeom prst="rect">
              <a:avLst/>
            </a:prstGeom>
          </p:spPr>
        </p:pic>
        <p:pic>
          <p:nvPicPr>
            <p:cNvPr id="103" name="Billede 102" descr="Et billede, der indeholder Grafik, Font/skrifttype, design, typografi&#10;&#10;Automatisk genereret beskrivelse">
              <a:extLst>
                <a:ext uri="{FF2B5EF4-FFF2-40B4-BE49-F238E27FC236}">
                  <a16:creationId xmlns:a16="http://schemas.microsoft.com/office/drawing/2014/main" id="{29210887-2D76-EADD-2C77-4CDD18EAB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5" y="1582597"/>
              <a:ext cx="773202" cy="773202"/>
            </a:xfrm>
            <a:prstGeom prst="rect">
              <a:avLst/>
            </a:prstGeom>
          </p:spPr>
        </p:pic>
        <p:pic>
          <p:nvPicPr>
            <p:cNvPr id="105" name="Billede 104" descr="Et billede, der indeholder symbol, linje/række, design&#10;&#10;Automatisk genereret beskrivelse">
              <a:extLst>
                <a:ext uri="{FF2B5EF4-FFF2-40B4-BE49-F238E27FC236}">
                  <a16:creationId xmlns:a16="http://schemas.microsoft.com/office/drawing/2014/main" id="{E7AD1248-EDD1-6BBA-1A4E-72E98B7A3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7" y="1582597"/>
              <a:ext cx="773202" cy="773202"/>
            </a:xfrm>
            <a:prstGeom prst="rect">
              <a:avLst/>
            </a:prstGeom>
          </p:spPr>
        </p:pic>
        <p:pic>
          <p:nvPicPr>
            <p:cNvPr id="107" name="Billede 106" descr="Et billede, der indeholder Grafik, clipart, cirkel, design&#10;&#10;Automatisk genereret beskrivelse">
              <a:extLst>
                <a:ext uri="{FF2B5EF4-FFF2-40B4-BE49-F238E27FC236}">
                  <a16:creationId xmlns:a16="http://schemas.microsoft.com/office/drawing/2014/main" id="{B7387273-225D-C555-4B20-C65F5C39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8" y="699168"/>
              <a:ext cx="773202" cy="773202"/>
            </a:xfrm>
            <a:prstGeom prst="rect">
              <a:avLst/>
            </a:prstGeom>
          </p:spPr>
        </p:pic>
        <p:pic>
          <p:nvPicPr>
            <p:cNvPr id="109" name="Billede 108" descr="Et billede, der indeholder clipart, tegneserie, skitse, tegning&#10;&#10;Automatisk genereret beskrivelse">
              <a:extLst>
                <a:ext uri="{FF2B5EF4-FFF2-40B4-BE49-F238E27FC236}">
                  <a16:creationId xmlns:a16="http://schemas.microsoft.com/office/drawing/2014/main" id="{BDBB6260-80B3-8019-10F7-0A1719133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6" y="699168"/>
              <a:ext cx="773202" cy="773202"/>
            </a:xfrm>
            <a:prstGeom prst="rect">
              <a:avLst/>
            </a:prstGeom>
          </p:spPr>
        </p:pic>
        <p:pic>
          <p:nvPicPr>
            <p:cNvPr id="111" name="Billede 110" descr="Et billede, der indeholder skærmbillede, Grafik, design&#10;&#10;Automatisk genereret beskrivelse">
              <a:extLst>
                <a:ext uri="{FF2B5EF4-FFF2-40B4-BE49-F238E27FC236}">
                  <a16:creationId xmlns:a16="http://schemas.microsoft.com/office/drawing/2014/main" id="{43E4A96C-FF90-3876-B274-A024308F6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699168"/>
              <a:ext cx="773202" cy="773202"/>
            </a:xfrm>
            <a:prstGeom prst="rect">
              <a:avLst/>
            </a:prstGeom>
          </p:spPr>
        </p:pic>
        <p:pic>
          <p:nvPicPr>
            <p:cNvPr id="113" name="Billede 112" descr="Et billede, der indeholder skærmbillede, design&#10;&#10;Automatisk genereret beskrivelse">
              <a:extLst>
                <a:ext uri="{FF2B5EF4-FFF2-40B4-BE49-F238E27FC236}">
                  <a16:creationId xmlns:a16="http://schemas.microsoft.com/office/drawing/2014/main" id="{6400988D-5498-1FF9-7DA2-2BF0441C2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699168"/>
              <a:ext cx="773202" cy="773202"/>
            </a:xfrm>
            <a:prstGeom prst="rect">
              <a:avLst/>
            </a:prstGeom>
          </p:spPr>
        </p:pic>
        <p:pic>
          <p:nvPicPr>
            <p:cNvPr id="115" name="Billede 114" descr="Et billede, der indeholder symbol, design&#10;&#10;Automatisk genereret beskrivelse">
              <a:extLst>
                <a:ext uri="{FF2B5EF4-FFF2-40B4-BE49-F238E27FC236}">
                  <a16:creationId xmlns:a16="http://schemas.microsoft.com/office/drawing/2014/main" id="{8114BF8E-D661-A12A-67C8-95EE9D5A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699168"/>
              <a:ext cx="773202" cy="773202"/>
            </a:xfrm>
            <a:prstGeom prst="rect">
              <a:avLst/>
            </a:prstGeom>
          </p:spPr>
        </p:pic>
        <p:pic>
          <p:nvPicPr>
            <p:cNvPr id="117" name="Billede 116" descr="Et billede, der indeholder Grafik, clipart, grafisk design, Font/skrifttype&#10;&#10;Automatisk genereret beskrivelse">
              <a:extLst>
                <a:ext uri="{FF2B5EF4-FFF2-40B4-BE49-F238E27FC236}">
                  <a16:creationId xmlns:a16="http://schemas.microsoft.com/office/drawing/2014/main" id="{054B4411-04C3-5663-4716-FA7F7A7CA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150772"/>
              <a:ext cx="773202" cy="773202"/>
            </a:xfrm>
            <a:prstGeom prst="rect">
              <a:avLst/>
            </a:prstGeom>
          </p:spPr>
        </p:pic>
        <p:pic>
          <p:nvPicPr>
            <p:cNvPr id="119" name="Billede 118" descr="Et billede, der indeholder skærmbillede, design, kunst&#10;&#10;Automatisk genereret beskrivelse">
              <a:extLst>
                <a:ext uri="{FF2B5EF4-FFF2-40B4-BE49-F238E27FC236}">
                  <a16:creationId xmlns:a16="http://schemas.microsoft.com/office/drawing/2014/main" id="{FE2A38C1-E7F6-05C6-BD2B-CC027AF78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379" y="4166191"/>
              <a:ext cx="773202" cy="773202"/>
            </a:xfrm>
            <a:prstGeom prst="rect">
              <a:avLst/>
            </a:prstGeom>
          </p:spPr>
        </p:pic>
        <p:pic>
          <p:nvPicPr>
            <p:cNvPr id="121" name="Billede 120" descr="Et billede, der indeholder Grafik&#10;&#10;Automatisk genereret beskrivelse">
              <a:extLst>
                <a:ext uri="{FF2B5EF4-FFF2-40B4-BE49-F238E27FC236}">
                  <a16:creationId xmlns:a16="http://schemas.microsoft.com/office/drawing/2014/main" id="{B691C6D9-576E-8497-F88B-D727E6C75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3241031"/>
              <a:ext cx="773202" cy="773202"/>
            </a:xfrm>
            <a:prstGeom prst="rect">
              <a:avLst/>
            </a:prstGeom>
          </p:spPr>
        </p:pic>
        <p:pic>
          <p:nvPicPr>
            <p:cNvPr id="123" name="Billede 122" descr="Et billede, der indeholder tegning, clipart, Grafik, illustration/afbildning&#10;&#10;Automatisk genereret beskrivelse">
              <a:extLst>
                <a:ext uri="{FF2B5EF4-FFF2-40B4-BE49-F238E27FC236}">
                  <a16:creationId xmlns:a16="http://schemas.microsoft.com/office/drawing/2014/main" id="{169C26EF-A463-26F7-7C7D-BF63FF9A0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3241031"/>
              <a:ext cx="773202" cy="773202"/>
            </a:xfrm>
            <a:prstGeom prst="rect">
              <a:avLst/>
            </a:prstGeom>
          </p:spPr>
        </p:pic>
        <p:pic>
          <p:nvPicPr>
            <p:cNvPr id="125" name="Billede 124" descr="Et billede, der indeholder stol, rullestol&#10;&#10;Automatisk genereret beskrivelse">
              <a:extLst>
                <a:ext uri="{FF2B5EF4-FFF2-40B4-BE49-F238E27FC236}">
                  <a16:creationId xmlns:a16="http://schemas.microsoft.com/office/drawing/2014/main" id="{62428C1B-0EFB-D580-0F4D-5F2A15A53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2397531"/>
              <a:ext cx="773202" cy="773202"/>
            </a:xfrm>
            <a:prstGeom prst="rect">
              <a:avLst/>
            </a:prstGeom>
          </p:spPr>
        </p:pic>
        <p:pic>
          <p:nvPicPr>
            <p:cNvPr id="127" name="Billede 126" descr="Et billede, der indeholder Grafik, tegneserie, clipart, design&#10;&#10;Automatisk genereret beskrivelse">
              <a:extLst>
                <a:ext uri="{FF2B5EF4-FFF2-40B4-BE49-F238E27FC236}">
                  <a16:creationId xmlns:a16="http://schemas.microsoft.com/office/drawing/2014/main" id="{4FD998EB-CD83-952E-5D76-0766BD61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1554694"/>
              <a:ext cx="773202" cy="7732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C81380A-A8D7-434D-9B34-DA3E84D9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2531" y="678210"/>
              <a:ext cx="906819" cy="906819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E7CB3D8-A4D1-439B-898A-EAEEB5FD1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2606" y="1512424"/>
              <a:ext cx="885107" cy="885107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61ED7DB-73FF-472B-B6E8-BE7CA93C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9815" y="2371014"/>
              <a:ext cx="773202" cy="773202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55DCA4A-3C42-4CCD-B5DD-94757F8AD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694" y="3266206"/>
              <a:ext cx="799784" cy="799783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642AFC6-63C8-4834-9A68-C3740A7A3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336" y="4103861"/>
              <a:ext cx="885107" cy="88510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18EA154-98CB-4889-B9E4-FA15C31B5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3343" y="759765"/>
              <a:ext cx="743707" cy="743707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27B8A39F-33A8-48DE-BD1D-D6FC68FBB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5941" y="2420742"/>
              <a:ext cx="773203" cy="773203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7EC76273-1124-4A98-9B2C-EE6DFD449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670" y="3233416"/>
              <a:ext cx="735835" cy="73583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8E6C627E-B229-409F-978F-09C331449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7713" y="4056790"/>
              <a:ext cx="908732" cy="90873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4372EF45-BE30-4901-B014-C6E8EA58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9123" y="1569294"/>
              <a:ext cx="826896" cy="826896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084E1CB0-E953-46B0-A4B9-10121EC59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7909" y="4988968"/>
              <a:ext cx="885108" cy="885108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BC2F8AE4-AA4F-4569-B247-F2FBB80D9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999423"/>
              <a:ext cx="773202" cy="773202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B4507018-72FB-47A1-920A-F562B49A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4113" y="4953817"/>
              <a:ext cx="1002749" cy="1002749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7F31339D-585D-48C7-9D7F-3497A7E8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5001969"/>
              <a:ext cx="906443" cy="906443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5E9F70D4-371B-48C2-84D5-89E99A200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151" y="4999423"/>
              <a:ext cx="905144" cy="905144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4E6FB86C-C4E7-4BFD-8FCB-3C2BC956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3874" y="5009691"/>
              <a:ext cx="906443" cy="906443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84257954-4325-4AE2-970E-091463570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97" y="5028345"/>
              <a:ext cx="906443" cy="906443"/>
            </a:xfrm>
            <a:prstGeom prst="rect">
              <a:avLst/>
            </a:prstGeom>
          </p:spPr>
        </p:pic>
      </p:grpSp>
      <p:sp>
        <p:nvSpPr>
          <p:cNvPr id="55" name="Rektangel 54">
            <a:extLst>
              <a:ext uri="{FF2B5EF4-FFF2-40B4-BE49-F238E27FC236}">
                <a16:creationId xmlns:a16="http://schemas.microsoft.com/office/drawing/2014/main" id="{7689C4AC-E594-47AC-ABEC-AC2B180F8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8934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Ikoner - Still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Ikoner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Still (logoblå/hvid)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 err="1"/>
              <a:t>Ikonsproget</a:t>
            </a:r>
            <a:r>
              <a:rPr lang="da-DK" dirty="0"/>
              <a:t> er unikt og kendetegnende for ISM. </a:t>
            </a:r>
            <a:r>
              <a:rPr lang="da-DK" dirty="0" err="1"/>
              <a:t>Ikonpakken</a:t>
            </a:r>
            <a:r>
              <a:rPr lang="da-DK" dirty="0"/>
              <a:t> bliver løbende udvidet, så den omfatter de forskellige emner, vi beskæftiger </a:t>
            </a:r>
            <a:br>
              <a:rPr lang="da-DK" dirty="0"/>
            </a:br>
            <a:r>
              <a:rPr lang="da-DK" dirty="0"/>
              <a:t>os med i huset.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ikonerne til download på ISM intranettet.</a:t>
            </a:r>
          </a:p>
          <a:p>
            <a:pPr algn="l"/>
            <a:endParaRPr lang="da-DK" dirty="0"/>
          </a:p>
        </p:txBody>
      </p:sp>
      <p:sp>
        <p:nvSpPr>
          <p:cNvPr id="38" name="Pladsholder til slidenummer 5">
            <a:extLst>
              <a:ext uri="{FF2B5EF4-FFF2-40B4-BE49-F238E27FC236}">
                <a16:creationId xmlns:a16="http://schemas.microsoft.com/office/drawing/2014/main" id="{F0096CC9-4F38-40F3-A351-AF1B3F37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18</a:t>
            </a:fld>
            <a:r>
              <a:rPr lang="da-DK" dirty="0"/>
              <a:t> / 42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94E9C8-7D51-4220-A793-8895CDA3E424}"/>
              </a:ext>
            </a:extLst>
          </p:cNvPr>
          <p:cNvGrpSpPr/>
          <p:nvPr/>
        </p:nvGrpSpPr>
        <p:grpSpPr>
          <a:xfrm>
            <a:off x="672149" y="812965"/>
            <a:ext cx="7685461" cy="5232069"/>
            <a:chOff x="843597" y="678210"/>
            <a:chExt cx="7753453" cy="5278356"/>
          </a:xfrm>
        </p:grpSpPr>
        <p:pic>
          <p:nvPicPr>
            <p:cNvPr id="69" name="Billede 68">
              <a:extLst>
                <a:ext uri="{FF2B5EF4-FFF2-40B4-BE49-F238E27FC236}">
                  <a16:creationId xmlns:a16="http://schemas.microsoft.com/office/drawing/2014/main" id="{311BDE24-BE65-F3D9-D8E1-5544EE1BD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699168"/>
              <a:ext cx="773202" cy="773202"/>
            </a:xfrm>
            <a:prstGeom prst="rect">
              <a:avLst/>
            </a:prstGeom>
          </p:spPr>
        </p:pic>
        <p:pic>
          <p:nvPicPr>
            <p:cNvPr id="71" name="Billede 70">
              <a:extLst>
                <a:ext uri="{FF2B5EF4-FFF2-40B4-BE49-F238E27FC236}">
                  <a16:creationId xmlns:a16="http://schemas.microsoft.com/office/drawing/2014/main" id="{76DF31BE-D9C3-578F-9FB5-B5D504E99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3233416"/>
              <a:ext cx="773202" cy="773202"/>
            </a:xfrm>
            <a:prstGeom prst="rect">
              <a:avLst/>
            </a:prstGeom>
          </p:spPr>
        </p:pic>
        <p:pic>
          <p:nvPicPr>
            <p:cNvPr id="73" name="Billede 72">
              <a:extLst>
                <a:ext uri="{FF2B5EF4-FFF2-40B4-BE49-F238E27FC236}">
                  <a16:creationId xmlns:a16="http://schemas.microsoft.com/office/drawing/2014/main" id="{07721F35-546F-AAEE-D1C6-A5CAC52FD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3266971"/>
              <a:ext cx="773202" cy="773202"/>
            </a:xfrm>
            <a:prstGeom prst="rect">
              <a:avLst/>
            </a:prstGeom>
          </p:spPr>
        </p:pic>
        <p:pic>
          <p:nvPicPr>
            <p:cNvPr id="75" name="Billede 74">
              <a:extLst>
                <a:ext uri="{FF2B5EF4-FFF2-40B4-BE49-F238E27FC236}">
                  <a16:creationId xmlns:a16="http://schemas.microsoft.com/office/drawing/2014/main" id="{B5337CDE-E006-3C1F-0DB5-3BB30AA0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8" y="3266972"/>
              <a:ext cx="773202" cy="773202"/>
            </a:xfrm>
            <a:prstGeom prst="rect">
              <a:avLst/>
            </a:prstGeom>
          </p:spPr>
        </p:pic>
        <p:pic>
          <p:nvPicPr>
            <p:cNvPr id="77" name="Billede 76">
              <a:extLst>
                <a:ext uri="{FF2B5EF4-FFF2-40B4-BE49-F238E27FC236}">
                  <a16:creationId xmlns:a16="http://schemas.microsoft.com/office/drawing/2014/main" id="{1B6D7908-0278-B24B-0C0C-F024E3D66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4" y="3241031"/>
              <a:ext cx="773202" cy="773202"/>
            </a:xfrm>
            <a:prstGeom prst="rect">
              <a:avLst/>
            </a:prstGeom>
          </p:spPr>
        </p:pic>
        <p:pic>
          <p:nvPicPr>
            <p:cNvPr id="79" name="Billede 78">
              <a:extLst>
                <a:ext uri="{FF2B5EF4-FFF2-40B4-BE49-F238E27FC236}">
                  <a16:creationId xmlns:a16="http://schemas.microsoft.com/office/drawing/2014/main" id="{FDF94A9B-E3F3-C877-2832-DC0B9E5E5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463" y="4117072"/>
              <a:ext cx="773202" cy="773202"/>
            </a:xfrm>
            <a:prstGeom prst="rect">
              <a:avLst/>
            </a:prstGeom>
          </p:spPr>
        </p:pic>
        <p:pic>
          <p:nvPicPr>
            <p:cNvPr id="81" name="Billede 80">
              <a:extLst>
                <a:ext uri="{FF2B5EF4-FFF2-40B4-BE49-F238E27FC236}">
                  <a16:creationId xmlns:a16="http://schemas.microsoft.com/office/drawing/2014/main" id="{F99AC554-966A-8B56-F6EA-087B6D1E8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349" y="4150771"/>
              <a:ext cx="773202" cy="773202"/>
            </a:xfrm>
            <a:prstGeom prst="rect">
              <a:avLst/>
            </a:prstGeom>
          </p:spPr>
        </p:pic>
        <p:pic>
          <p:nvPicPr>
            <p:cNvPr id="83" name="Billede 82">
              <a:extLst>
                <a:ext uri="{FF2B5EF4-FFF2-40B4-BE49-F238E27FC236}">
                  <a16:creationId xmlns:a16="http://schemas.microsoft.com/office/drawing/2014/main" id="{50E32517-1027-F181-F6F2-980A34401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645" y="4166191"/>
              <a:ext cx="773202" cy="773202"/>
            </a:xfrm>
            <a:prstGeom prst="rect">
              <a:avLst/>
            </a:prstGeom>
          </p:spPr>
        </p:pic>
        <p:pic>
          <p:nvPicPr>
            <p:cNvPr id="85" name="Billede 84">
              <a:extLst>
                <a:ext uri="{FF2B5EF4-FFF2-40B4-BE49-F238E27FC236}">
                  <a16:creationId xmlns:a16="http://schemas.microsoft.com/office/drawing/2014/main" id="{1CBC0E63-EDCE-9922-6E03-519106FA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9" y="2389726"/>
              <a:ext cx="773202" cy="773202"/>
            </a:xfrm>
            <a:prstGeom prst="rect">
              <a:avLst/>
            </a:prstGeom>
          </p:spPr>
        </p:pic>
        <p:pic>
          <p:nvPicPr>
            <p:cNvPr id="87" name="Billede 86">
              <a:extLst>
                <a:ext uri="{FF2B5EF4-FFF2-40B4-BE49-F238E27FC236}">
                  <a16:creationId xmlns:a16="http://schemas.microsoft.com/office/drawing/2014/main" id="{6A91B5C5-3201-14EB-0250-979A2531F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2400158"/>
              <a:ext cx="773202" cy="773202"/>
            </a:xfrm>
            <a:prstGeom prst="rect">
              <a:avLst/>
            </a:prstGeom>
          </p:spPr>
        </p:pic>
        <p:pic>
          <p:nvPicPr>
            <p:cNvPr id="89" name="Billede 88">
              <a:extLst>
                <a:ext uri="{FF2B5EF4-FFF2-40B4-BE49-F238E27FC236}">
                  <a16:creationId xmlns:a16="http://schemas.microsoft.com/office/drawing/2014/main" id="{73001EDD-D64A-5D9E-FF7A-9F2A3766D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9" y="2397903"/>
              <a:ext cx="773202" cy="773202"/>
            </a:xfrm>
            <a:prstGeom prst="rect">
              <a:avLst/>
            </a:prstGeom>
          </p:spPr>
        </p:pic>
        <p:pic>
          <p:nvPicPr>
            <p:cNvPr id="91" name="Billede 90">
              <a:extLst>
                <a:ext uri="{FF2B5EF4-FFF2-40B4-BE49-F238E27FC236}">
                  <a16:creationId xmlns:a16="http://schemas.microsoft.com/office/drawing/2014/main" id="{A55389AD-A2A7-04F5-EA9E-07553530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5" y="2397531"/>
              <a:ext cx="773202" cy="773202"/>
            </a:xfrm>
            <a:prstGeom prst="rect">
              <a:avLst/>
            </a:prstGeom>
          </p:spPr>
        </p:pic>
        <p:pic>
          <p:nvPicPr>
            <p:cNvPr id="93" name="Billede 92">
              <a:extLst>
                <a:ext uri="{FF2B5EF4-FFF2-40B4-BE49-F238E27FC236}">
                  <a16:creationId xmlns:a16="http://schemas.microsoft.com/office/drawing/2014/main" id="{12487793-6C65-57BE-D694-CA8024BD9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2397903"/>
              <a:ext cx="773202" cy="773202"/>
            </a:xfrm>
            <a:prstGeom prst="rect">
              <a:avLst/>
            </a:prstGeom>
          </p:spPr>
        </p:pic>
        <p:pic>
          <p:nvPicPr>
            <p:cNvPr id="95" name="Billede 94">
              <a:extLst>
                <a:ext uri="{FF2B5EF4-FFF2-40B4-BE49-F238E27FC236}">
                  <a16:creationId xmlns:a16="http://schemas.microsoft.com/office/drawing/2014/main" id="{765C1E7D-B1D3-20C9-B9F6-7D45BA895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2615" y="4156261"/>
              <a:ext cx="773202" cy="773202"/>
            </a:xfrm>
            <a:prstGeom prst="rect">
              <a:avLst/>
            </a:prstGeom>
          </p:spPr>
        </p:pic>
        <p:pic>
          <p:nvPicPr>
            <p:cNvPr id="97" name="Billede 96">
              <a:extLst>
                <a:ext uri="{FF2B5EF4-FFF2-40B4-BE49-F238E27FC236}">
                  <a16:creationId xmlns:a16="http://schemas.microsoft.com/office/drawing/2014/main" id="{F0465870-4C0A-127A-35EB-686F1F378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1597812"/>
              <a:ext cx="773202" cy="773202"/>
            </a:xfrm>
            <a:prstGeom prst="rect">
              <a:avLst/>
            </a:prstGeom>
          </p:spPr>
        </p:pic>
        <p:pic>
          <p:nvPicPr>
            <p:cNvPr id="99" name="Billede 98">
              <a:extLst>
                <a:ext uri="{FF2B5EF4-FFF2-40B4-BE49-F238E27FC236}">
                  <a16:creationId xmlns:a16="http://schemas.microsoft.com/office/drawing/2014/main" id="{C2B1C963-9285-3B1E-466A-CA764B587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5220" y="1576946"/>
              <a:ext cx="773202" cy="773202"/>
            </a:xfrm>
            <a:prstGeom prst="rect">
              <a:avLst/>
            </a:prstGeom>
          </p:spPr>
        </p:pic>
        <p:pic>
          <p:nvPicPr>
            <p:cNvPr id="101" name="Billede 100">
              <a:extLst>
                <a:ext uri="{FF2B5EF4-FFF2-40B4-BE49-F238E27FC236}">
                  <a16:creationId xmlns:a16="http://schemas.microsoft.com/office/drawing/2014/main" id="{F96B974B-EFBE-4704-9786-98C6B126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1582597"/>
              <a:ext cx="773202" cy="773202"/>
            </a:xfrm>
            <a:prstGeom prst="rect">
              <a:avLst/>
            </a:prstGeom>
          </p:spPr>
        </p:pic>
        <p:pic>
          <p:nvPicPr>
            <p:cNvPr id="103" name="Billede 102">
              <a:extLst>
                <a:ext uri="{FF2B5EF4-FFF2-40B4-BE49-F238E27FC236}">
                  <a16:creationId xmlns:a16="http://schemas.microsoft.com/office/drawing/2014/main" id="{29210887-2D76-EADD-2C77-4CDD18EAB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5" y="1582597"/>
              <a:ext cx="773202" cy="773202"/>
            </a:xfrm>
            <a:prstGeom prst="rect">
              <a:avLst/>
            </a:prstGeom>
          </p:spPr>
        </p:pic>
        <p:pic>
          <p:nvPicPr>
            <p:cNvPr id="105" name="Billede 104">
              <a:extLst>
                <a:ext uri="{FF2B5EF4-FFF2-40B4-BE49-F238E27FC236}">
                  <a16:creationId xmlns:a16="http://schemas.microsoft.com/office/drawing/2014/main" id="{E7AD1248-EDD1-6BBA-1A4E-72E98B7A3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7" y="1582597"/>
              <a:ext cx="773202" cy="773202"/>
            </a:xfrm>
            <a:prstGeom prst="rect">
              <a:avLst/>
            </a:prstGeom>
          </p:spPr>
        </p:pic>
        <p:pic>
          <p:nvPicPr>
            <p:cNvPr id="107" name="Billede 106">
              <a:extLst>
                <a:ext uri="{FF2B5EF4-FFF2-40B4-BE49-F238E27FC236}">
                  <a16:creationId xmlns:a16="http://schemas.microsoft.com/office/drawing/2014/main" id="{B7387273-225D-C555-4B20-C65F5C39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8" y="699168"/>
              <a:ext cx="773202" cy="773202"/>
            </a:xfrm>
            <a:prstGeom prst="rect">
              <a:avLst/>
            </a:prstGeom>
          </p:spPr>
        </p:pic>
        <p:pic>
          <p:nvPicPr>
            <p:cNvPr id="109" name="Billede 108">
              <a:extLst>
                <a:ext uri="{FF2B5EF4-FFF2-40B4-BE49-F238E27FC236}">
                  <a16:creationId xmlns:a16="http://schemas.microsoft.com/office/drawing/2014/main" id="{BDBB6260-80B3-8019-10F7-0A1719133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6" y="699168"/>
              <a:ext cx="773202" cy="773202"/>
            </a:xfrm>
            <a:prstGeom prst="rect">
              <a:avLst/>
            </a:prstGeom>
          </p:spPr>
        </p:pic>
        <p:pic>
          <p:nvPicPr>
            <p:cNvPr id="111" name="Billede 110">
              <a:extLst>
                <a:ext uri="{FF2B5EF4-FFF2-40B4-BE49-F238E27FC236}">
                  <a16:creationId xmlns:a16="http://schemas.microsoft.com/office/drawing/2014/main" id="{43E4A96C-FF90-3876-B274-A024308F6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699168"/>
              <a:ext cx="773202" cy="773202"/>
            </a:xfrm>
            <a:prstGeom prst="rect">
              <a:avLst/>
            </a:prstGeom>
          </p:spPr>
        </p:pic>
        <p:pic>
          <p:nvPicPr>
            <p:cNvPr id="113" name="Billede 112">
              <a:extLst>
                <a:ext uri="{FF2B5EF4-FFF2-40B4-BE49-F238E27FC236}">
                  <a16:creationId xmlns:a16="http://schemas.microsoft.com/office/drawing/2014/main" id="{6400988D-5498-1FF9-7DA2-2BF0441C2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699168"/>
              <a:ext cx="773202" cy="773202"/>
            </a:xfrm>
            <a:prstGeom prst="rect">
              <a:avLst/>
            </a:prstGeom>
          </p:spPr>
        </p:pic>
        <p:pic>
          <p:nvPicPr>
            <p:cNvPr id="115" name="Billede 114">
              <a:extLst>
                <a:ext uri="{FF2B5EF4-FFF2-40B4-BE49-F238E27FC236}">
                  <a16:creationId xmlns:a16="http://schemas.microsoft.com/office/drawing/2014/main" id="{8114BF8E-D661-A12A-67C8-95EE9D5A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699168"/>
              <a:ext cx="773202" cy="773202"/>
            </a:xfrm>
            <a:prstGeom prst="rect">
              <a:avLst/>
            </a:prstGeom>
          </p:spPr>
        </p:pic>
        <p:pic>
          <p:nvPicPr>
            <p:cNvPr id="117" name="Billede 116">
              <a:extLst>
                <a:ext uri="{FF2B5EF4-FFF2-40B4-BE49-F238E27FC236}">
                  <a16:creationId xmlns:a16="http://schemas.microsoft.com/office/drawing/2014/main" id="{054B4411-04C3-5663-4716-FA7F7A7CA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150772"/>
              <a:ext cx="773202" cy="773202"/>
            </a:xfrm>
            <a:prstGeom prst="rect">
              <a:avLst/>
            </a:prstGeom>
          </p:spPr>
        </p:pic>
        <p:pic>
          <p:nvPicPr>
            <p:cNvPr id="119" name="Billede 118">
              <a:extLst>
                <a:ext uri="{FF2B5EF4-FFF2-40B4-BE49-F238E27FC236}">
                  <a16:creationId xmlns:a16="http://schemas.microsoft.com/office/drawing/2014/main" id="{FE2A38C1-E7F6-05C6-BD2B-CC027AF78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379" y="4166191"/>
              <a:ext cx="773202" cy="773202"/>
            </a:xfrm>
            <a:prstGeom prst="rect">
              <a:avLst/>
            </a:prstGeom>
          </p:spPr>
        </p:pic>
        <p:pic>
          <p:nvPicPr>
            <p:cNvPr id="121" name="Billede 120">
              <a:extLst>
                <a:ext uri="{FF2B5EF4-FFF2-40B4-BE49-F238E27FC236}">
                  <a16:creationId xmlns:a16="http://schemas.microsoft.com/office/drawing/2014/main" id="{B691C6D9-576E-8497-F88B-D727E6C75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3241031"/>
              <a:ext cx="773202" cy="773202"/>
            </a:xfrm>
            <a:prstGeom prst="rect">
              <a:avLst/>
            </a:prstGeom>
          </p:spPr>
        </p:pic>
        <p:pic>
          <p:nvPicPr>
            <p:cNvPr id="123" name="Billede 122">
              <a:extLst>
                <a:ext uri="{FF2B5EF4-FFF2-40B4-BE49-F238E27FC236}">
                  <a16:creationId xmlns:a16="http://schemas.microsoft.com/office/drawing/2014/main" id="{169C26EF-A463-26F7-7C7D-BF63FF9A0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3241031"/>
              <a:ext cx="773202" cy="773202"/>
            </a:xfrm>
            <a:prstGeom prst="rect">
              <a:avLst/>
            </a:prstGeom>
          </p:spPr>
        </p:pic>
        <p:pic>
          <p:nvPicPr>
            <p:cNvPr id="125" name="Billede 124">
              <a:extLst>
                <a:ext uri="{FF2B5EF4-FFF2-40B4-BE49-F238E27FC236}">
                  <a16:creationId xmlns:a16="http://schemas.microsoft.com/office/drawing/2014/main" id="{62428C1B-0EFB-D580-0F4D-5F2A15A53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2397531"/>
              <a:ext cx="773202" cy="773202"/>
            </a:xfrm>
            <a:prstGeom prst="rect">
              <a:avLst/>
            </a:prstGeom>
          </p:spPr>
        </p:pic>
        <p:pic>
          <p:nvPicPr>
            <p:cNvPr id="127" name="Billede 126">
              <a:extLst>
                <a:ext uri="{FF2B5EF4-FFF2-40B4-BE49-F238E27FC236}">
                  <a16:creationId xmlns:a16="http://schemas.microsoft.com/office/drawing/2014/main" id="{4FD998EB-CD83-952E-5D76-0766BD61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1554694"/>
              <a:ext cx="773202" cy="7732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C81380A-A8D7-434D-9B34-DA3E84D9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2531" y="678210"/>
              <a:ext cx="906819" cy="906819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E7CB3D8-A4D1-439B-898A-EAEEB5FD1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2606" y="1512424"/>
              <a:ext cx="885107" cy="885107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61ED7DB-73FF-472B-B6E8-BE7CA93C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9815" y="2371014"/>
              <a:ext cx="773202" cy="773202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55DCA4A-3C42-4CCD-B5DD-94757F8AD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694" y="3266206"/>
              <a:ext cx="799784" cy="799783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642AFC6-63C8-4834-9A68-C3740A7A3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336" y="4103861"/>
              <a:ext cx="885107" cy="88510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18EA154-98CB-4889-B9E4-FA15C31B5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3343" y="759765"/>
              <a:ext cx="743707" cy="743707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27B8A39F-33A8-48DE-BD1D-D6FC68FBB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5941" y="2420742"/>
              <a:ext cx="773203" cy="773203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7EC76273-1124-4A98-9B2C-EE6DFD449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670" y="3233416"/>
              <a:ext cx="735835" cy="73583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8E6C627E-B229-409F-978F-09C331449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7713" y="4056790"/>
              <a:ext cx="908732" cy="90873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4372EF45-BE30-4901-B014-C6E8EA58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9123" y="1569294"/>
              <a:ext cx="826896" cy="826896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084E1CB0-E953-46B0-A4B9-10121EC59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7909" y="4988968"/>
              <a:ext cx="885108" cy="885108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BC2F8AE4-AA4F-4569-B247-F2FBB80D9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999423"/>
              <a:ext cx="773202" cy="773202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B4507018-72FB-47A1-920A-F562B49A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4113" y="4953817"/>
              <a:ext cx="1002749" cy="1002749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7F31339D-585D-48C7-9D7F-3497A7E8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5001969"/>
              <a:ext cx="906443" cy="906443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5E9F70D4-371B-48C2-84D5-89E99A200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151" y="4999423"/>
              <a:ext cx="905144" cy="905144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4E6FB86C-C4E7-4BFD-8FCB-3C2BC956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3874" y="5009691"/>
              <a:ext cx="906443" cy="906443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84257954-4325-4AE2-970E-091463570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97" y="5028345"/>
              <a:ext cx="906443" cy="906443"/>
            </a:xfrm>
            <a:prstGeom prst="rect">
              <a:avLst/>
            </a:prstGeom>
          </p:spPr>
        </p:pic>
      </p:grpSp>
      <p:sp>
        <p:nvSpPr>
          <p:cNvPr id="55" name="Rektangel 54">
            <a:extLst>
              <a:ext uri="{FF2B5EF4-FFF2-40B4-BE49-F238E27FC236}">
                <a16:creationId xmlns:a16="http://schemas.microsoft.com/office/drawing/2014/main" id="{5400F12C-E9C1-4AC6-A909-F817393301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3941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68462455-1DF7-4706-8FCA-9E7050B85A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Indhold</a:t>
            </a:r>
          </a:p>
        </p:txBody>
      </p:sp>
      <p:sp>
        <p:nvSpPr>
          <p:cNvPr id="5" name="Pladsholder til indhold 1">
            <a:extLst>
              <a:ext uri="{FF2B5EF4-FFF2-40B4-BE49-F238E27FC236}">
                <a16:creationId xmlns:a16="http://schemas.microsoft.com/office/drawing/2014/main" id="{26766BC0-129D-4BCA-8B67-F4768EBD3359}"/>
              </a:ext>
            </a:extLst>
          </p:cNvPr>
          <p:cNvSpPr txBox="1">
            <a:spLocks/>
          </p:cNvSpPr>
          <p:nvPr/>
        </p:nvSpPr>
        <p:spPr>
          <a:xfrm>
            <a:off x="493294" y="1905657"/>
            <a:ext cx="3851600" cy="42791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a-DK" sz="12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Grundelementer</a:t>
            </a:r>
            <a:br>
              <a:rPr lang="da-DK" sz="1200" dirty="0"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Logo  ………………………………………………………………………………………………………………………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Krone  …….……………………………………………………………………………………………………………..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Typografi  ………………………………………………………………………………………………………….</a:t>
            </a:r>
            <a:b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Farver  …………………………………………………………………………………………………………………..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Ikoner / Animationer ………………..………….………………………………………………..</a:t>
            </a:r>
            <a:b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Fotos og illustrationer ……………..………….……………………………………………….</a:t>
            </a:r>
            <a:b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Events og kampagner ..………………………….…………………………………………..</a:t>
            </a:r>
            <a:b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Udgivelser ………………………………………………………………………….……………………………..</a:t>
            </a:r>
            <a:br>
              <a:rPr lang="da-DK" sz="1200" dirty="0"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200" dirty="0">
                <a:latin typeface="Poppins ExtraBold" panose="00000900000000000000" pitchFamily="2" charset="0"/>
                <a:cs typeface="Poppins ExtraBold" panose="00000900000000000000" pitchFamily="2" charset="0"/>
              </a:rPr>
            </a:br>
            <a:r>
              <a:rPr lang="da-DK" sz="12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Skabeloner</a:t>
            </a:r>
            <a:br>
              <a:rPr lang="da-DK" sz="1200" dirty="0">
                <a:latin typeface="Poppins ExtraBold" panose="00000900000000000000" pitchFamily="2" charset="0"/>
                <a:cs typeface="Poppins ExtraBold" panose="000009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PowerPoint  ………………………………………………………………………………………………........</a:t>
            </a:r>
            <a:b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Rapport- og forsideskabelon  ……………………….…………………………..</a:t>
            </a:r>
            <a:b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</a:b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E-mail signatur  …………………………………………………………………………………….......</a:t>
            </a:r>
          </a:p>
        </p:txBody>
      </p:sp>
      <p:sp>
        <p:nvSpPr>
          <p:cNvPr id="6" name="Pladsholder til indhold 4">
            <a:extLst>
              <a:ext uri="{FF2B5EF4-FFF2-40B4-BE49-F238E27FC236}">
                <a16:creationId xmlns:a16="http://schemas.microsoft.com/office/drawing/2014/main" id="{F3496516-6C37-4CD9-BE5F-921228EFE0BF}"/>
              </a:ext>
            </a:extLst>
          </p:cNvPr>
          <p:cNvSpPr txBox="1">
            <a:spLocks/>
          </p:cNvSpPr>
          <p:nvPr/>
        </p:nvSpPr>
        <p:spPr>
          <a:xfrm>
            <a:off x="4389189" y="1905657"/>
            <a:ext cx="499877" cy="42791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2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7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9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11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15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23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26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27</a:t>
            </a:r>
            <a:br>
              <a:rPr lang="da-DK" sz="1200" dirty="0">
                <a:latin typeface="+mj-lt"/>
              </a:rPr>
            </a:br>
            <a:br>
              <a:rPr lang="da-DK" sz="1200" dirty="0">
                <a:latin typeface="+mj-lt"/>
              </a:rPr>
            </a:b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29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34</a:t>
            </a:r>
            <a:br>
              <a:rPr lang="da-DK" sz="1200" dirty="0">
                <a:latin typeface="+mj-lt"/>
              </a:rPr>
            </a:br>
            <a:r>
              <a:rPr lang="da-DK" sz="1200" dirty="0">
                <a:latin typeface="+mj-lt"/>
              </a:rPr>
              <a:t>42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EA9E948-D5B9-411F-8344-5C5D6897A6A2}"/>
              </a:ext>
            </a:extLst>
          </p:cNvPr>
          <p:cNvSpPr/>
          <p:nvPr/>
        </p:nvSpPr>
        <p:spPr>
          <a:xfrm>
            <a:off x="8450969" y="0"/>
            <a:ext cx="374103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2400" dirty="0"/>
          </a:p>
        </p:txBody>
      </p:sp>
      <p:sp>
        <p:nvSpPr>
          <p:cNvPr id="13" name="Pladsholder til indhold 1">
            <a:extLst>
              <a:ext uri="{FF2B5EF4-FFF2-40B4-BE49-F238E27FC236}">
                <a16:creationId xmlns:a16="http://schemas.microsoft.com/office/drawing/2014/main" id="{41D98ADE-132F-426D-9FAE-6379EE959E78}"/>
              </a:ext>
            </a:extLst>
          </p:cNvPr>
          <p:cNvSpPr txBox="1">
            <a:spLocks/>
          </p:cNvSpPr>
          <p:nvPr/>
        </p:nvSpPr>
        <p:spPr>
          <a:xfrm>
            <a:off x="8995141" y="1905657"/>
            <a:ext cx="2868174" cy="42791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200" b="1" dirty="0">
                <a:solidFill>
                  <a:schemeClr val="bg2"/>
                </a:solidFill>
                <a:latin typeface="+mj-lt"/>
                <a:cs typeface="Poppins Black" panose="00000A00000000000000" pitchFamily="2" charset="0"/>
              </a:rPr>
              <a:t>Designguide 1.0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da-DK" sz="800" dirty="0">
                <a:solidFill>
                  <a:schemeClr val="bg1"/>
                </a:solidFill>
                <a:cs typeface="Poppins Black" panose="00000A00000000000000" pitchFamily="2" charset="0"/>
              </a:rPr>
            </a:br>
            <a: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  <a:t>Formålet med ISM’s designguide er at sikre et ensartet og professionelt udtryk i Indenrigs- og Sundhedsministeriets materiale.</a:t>
            </a:r>
            <a:b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</a:br>
            <a:b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</a:br>
            <a: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  <a:t>Designguiden samler og synliggør retningslinjerne for ministeriets design og skaber således rammerne om det grafiske udtryk.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  <a:t>Ret henvendelse til </a:t>
            </a:r>
            <a:r>
              <a:rPr lang="da-DK" sz="800" b="1" dirty="0">
                <a:solidFill>
                  <a:schemeClr val="bg2"/>
                </a:solidFill>
                <a:latin typeface="+mj-lt"/>
                <a:cs typeface="Poppins ExtraLight" panose="000003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kommunikation@sum.dk</a:t>
            </a:r>
            <a:r>
              <a:rPr lang="da-DK" sz="800" b="1" dirty="0">
                <a:solidFill>
                  <a:schemeClr val="bg2"/>
                </a:solidFill>
                <a:latin typeface="+mj-lt"/>
                <a:cs typeface="Poppins ExtraLight" panose="00000300000000000000" pitchFamily="2" charset="0"/>
              </a:rPr>
              <a:t> </a:t>
            </a:r>
            <a: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  <a:t>for </a:t>
            </a:r>
            <a:b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</a:br>
            <a: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  <a:t>vejledning og råd om brug af designguiden.</a:t>
            </a:r>
            <a:br>
              <a:rPr lang="da-DK" sz="800" dirty="0">
                <a:solidFill>
                  <a:schemeClr val="bg1"/>
                </a:solidFill>
                <a:cs typeface="Poppins ExtraLight" panose="00000300000000000000" pitchFamily="2" charset="0"/>
              </a:rPr>
            </a:br>
            <a:r>
              <a:rPr lang="da-DK" sz="800" dirty="0">
                <a:cs typeface="Poppins ExtraLight" panose="00000300000000000000" pitchFamily="2" charset="0"/>
              </a:rPr>
              <a:t>E-mail signat</a:t>
            </a:r>
            <a:r>
              <a:rPr lang="da-DK" sz="1200" dirty="0">
                <a:cs typeface="Poppins ExtraLight" panose="00000300000000000000" pitchFamily="2" charset="0"/>
              </a:rPr>
              <a:t>ur  </a:t>
            </a:r>
            <a:r>
              <a:rPr lang="da-DK" sz="1200" dirty="0">
                <a:latin typeface="Poppins ExtraLight" panose="00000300000000000000" pitchFamily="2" charset="0"/>
                <a:cs typeface="Poppins ExtraLight" panose="00000300000000000000" pitchFamily="2" charset="0"/>
              </a:rPr>
              <a:t>…………………………………………………………………………………….....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F38D571-E448-4A1A-B27A-F6CD175597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4846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Ikoner - Still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Ikoner 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Still (mørkeblå/grøn)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 err="1"/>
              <a:t>Ikonsproget</a:t>
            </a:r>
            <a:r>
              <a:rPr lang="da-DK" dirty="0"/>
              <a:t> er unikt og kendetegnende for ISM. </a:t>
            </a:r>
            <a:r>
              <a:rPr lang="da-DK" dirty="0" err="1"/>
              <a:t>Ikonpakken</a:t>
            </a:r>
            <a:r>
              <a:rPr lang="da-DK" dirty="0"/>
              <a:t> bliver løbende udvidet, så den omfatter de forskellige emner, vi beskæftiger </a:t>
            </a:r>
            <a:br>
              <a:rPr lang="da-DK" dirty="0"/>
            </a:br>
            <a:r>
              <a:rPr lang="da-DK" dirty="0"/>
              <a:t>os med i huset.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ikonerne til download på ISM intranettet.</a:t>
            </a:r>
          </a:p>
          <a:p>
            <a:pPr algn="l"/>
            <a:endParaRPr lang="da-DK" dirty="0"/>
          </a:p>
        </p:txBody>
      </p:sp>
      <p:sp>
        <p:nvSpPr>
          <p:cNvPr id="38" name="Pladsholder til slidenummer 5">
            <a:extLst>
              <a:ext uri="{FF2B5EF4-FFF2-40B4-BE49-F238E27FC236}">
                <a16:creationId xmlns:a16="http://schemas.microsoft.com/office/drawing/2014/main" id="{F0096CC9-4F38-40F3-A351-AF1B3F37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19</a:t>
            </a:fld>
            <a:r>
              <a:rPr lang="da-DK" dirty="0"/>
              <a:t> / 42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94E9C8-7D51-4220-A793-8895CDA3E424}"/>
              </a:ext>
            </a:extLst>
          </p:cNvPr>
          <p:cNvGrpSpPr/>
          <p:nvPr/>
        </p:nvGrpSpPr>
        <p:grpSpPr>
          <a:xfrm>
            <a:off x="672149" y="812965"/>
            <a:ext cx="7685461" cy="5232069"/>
            <a:chOff x="843597" y="678210"/>
            <a:chExt cx="7753453" cy="5278356"/>
          </a:xfrm>
        </p:grpSpPr>
        <p:pic>
          <p:nvPicPr>
            <p:cNvPr id="69" name="Billede 68">
              <a:extLst>
                <a:ext uri="{FF2B5EF4-FFF2-40B4-BE49-F238E27FC236}">
                  <a16:creationId xmlns:a16="http://schemas.microsoft.com/office/drawing/2014/main" id="{311BDE24-BE65-F3D9-D8E1-5544EE1BD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699168"/>
              <a:ext cx="773202" cy="773202"/>
            </a:xfrm>
            <a:prstGeom prst="rect">
              <a:avLst/>
            </a:prstGeom>
          </p:spPr>
        </p:pic>
        <p:pic>
          <p:nvPicPr>
            <p:cNvPr id="71" name="Billede 70">
              <a:extLst>
                <a:ext uri="{FF2B5EF4-FFF2-40B4-BE49-F238E27FC236}">
                  <a16:creationId xmlns:a16="http://schemas.microsoft.com/office/drawing/2014/main" id="{76DF31BE-D9C3-578F-9FB5-B5D504E99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3233416"/>
              <a:ext cx="773202" cy="773202"/>
            </a:xfrm>
            <a:prstGeom prst="rect">
              <a:avLst/>
            </a:prstGeom>
          </p:spPr>
        </p:pic>
        <p:pic>
          <p:nvPicPr>
            <p:cNvPr id="73" name="Billede 72">
              <a:extLst>
                <a:ext uri="{FF2B5EF4-FFF2-40B4-BE49-F238E27FC236}">
                  <a16:creationId xmlns:a16="http://schemas.microsoft.com/office/drawing/2014/main" id="{07721F35-546F-AAEE-D1C6-A5CAC52FD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3266971"/>
              <a:ext cx="773202" cy="773202"/>
            </a:xfrm>
            <a:prstGeom prst="rect">
              <a:avLst/>
            </a:prstGeom>
          </p:spPr>
        </p:pic>
        <p:pic>
          <p:nvPicPr>
            <p:cNvPr id="75" name="Billede 74">
              <a:extLst>
                <a:ext uri="{FF2B5EF4-FFF2-40B4-BE49-F238E27FC236}">
                  <a16:creationId xmlns:a16="http://schemas.microsoft.com/office/drawing/2014/main" id="{B5337CDE-E006-3C1F-0DB5-3BB30AA0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8" y="3266972"/>
              <a:ext cx="773202" cy="773202"/>
            </a:xfrm>
            <a:prstGeom prst="rect">
              <a:avLst/>
            </a:prstGeom>
          </p:spPr>
        </p:pic>
        <p:pic>
          <p:nvPicPr>
            <p:cNvPr id="77" name="Billede 76">
              <a:extLst>
                <a:ext uri="{FF2B5EF4-FFF2-40B4-BE49-F238E27FC236}">
                  <a16:creationId xmlns:a16="http://schemas.microsoft.com/office/drawing/2014/main" id="{1B6D7908-0278-B24B-0C0C-F024E3D66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4" y="3241031"/>
              <a:ext cx="773202" cy="773202"/>
            </a:xfrm>
            <a:prstGeom prst="rect">
              <a:avLst/>
            </a:prstGeom>
          </p:spPr>
        </p:pic>
        <p:pic>
          <p:nvPicPr>
            <p:cNvPr id="79" name="Billede 78">
              <a:extLst>
                <a:ext uri="{FF2B5EF4-FFF2-40B4-BE49-F238E27FC236}">
                  <a16:creationId xmlns:a16="http://schemas.microsoft.com/office/drawing/2014/main" id="{FDF94A9B-E3F3-C877-2832-DC0B9E5E5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463" y="4117072"/>
              <a:ext cx="773202" cy="773202"/>
            </a:xfrm>
            <a:prstGeom prst="rect">
              <a:avLst/>
            </a:prstGeom>
          </p:spPr>
        </p:pic>
        <p:pic>
          <p:nvPicPr>
            <p:cNvPr id="81" name="Billede 80">
              <a:extLst>
                <a:ext uri="{FF2B5EF4-FFF2-40B4-BE49-F238E27FC236}">
                  <a16:creationId xmlns:a16="http://schemas.microsoft.com/office/drawing/2014/main" id="{F99AC554-966A-8B56-F6EA-087B6D1E8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349" y="4150771"/>
              <a:ext cx="773202" cy="773202"/>
            </a:xfrm>
            <a:prstGeom prst="rect">
              <a:avLst/>
            </a:prstGeom>
          </p:spPr>
        </p:pic>
        <p:pic>
          <p:nvPicPr>
            <p:cNvPr id="83" name="Billede 82">
              <a:extLst>
                <a:ext uri="{FF2B5EF4-FFF2-40B4-BE49-F238E27FC236}">
                  <a16:creationId xmlns:a16="http://schemas.microsoft.com/office/drawing/2014/main" id="{50E32517-1027-F181-F6F2-980A34401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645" y="4166191"/>
              <a:ext cx="773202" cy="773202"/>
            </a:xfrm>
            <a:prstGeom prst="rect">
              <a:avLst/>
            </a:prstGeom>
          </p:spPr>
        </p:pic>
        <p:pic>
          <p:nvPicPr>
            <p:cNvPr id="85" name="Billede 84">
              <a:extLst>
                <a:ext uri="{FF2B5EF4-FFF2-40B4-BE49-F238E27FC236}">
                  <a16:creationId xmlns:a16="http://schemas.microsoft.com/office/drawing/2014/main" id="{1CBC0E63-EDCE-9922-6E03-519106FA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9" y="2389726"/>
              <a:ext cx="773202" cy="773202"/>
            </a:xfrm>
            <a:prstGeom prst="rect">
              <a:avLst/>
            </a:prstGeom>
          </p:spPr>
        </p:pic>
        <p:pic>
          <p:nvPicPr>
            <p:cNvPr id="87" name="Billede 86">
              <a:extLst>
                <a:ext uri="{FF2B5EF4-FFF2-40B4-BE49-F238E27FC236}">
                  <a16:creationId xmlns:a16="http://schemas.microsoft.com/office/drawing/2014/main" id="{6A91B5C5-3201-14EB-0250-979A2531F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2400158"/>
              <a:ext cx="773202" cy="773202"/>
            </a:xfrm>
            <a:prstGeom prst="rect">
              <a:avLst/>
            </a:prstGeom>
          </p:spPr>
        </p:pic>
        <p:pic>
          <p:nvPicPr>
            <p:cNvPr id="89" name="Billede 88">
              <a:extLst>
                <a:ext uri="{FF2B5EF4-FFF2-40B4-BE49-F238E27FC236}">
                  <a16:creationId xmlns:a16="http://schemas.microsoft.com/office/drawing/2014/main" id="{73001EDD-D64A-5D9E-FF7A-9F2A3766D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9" y="2397903"/>
              <a:ext cx="773202" cy="773202"/>
            </a:xfrm>
            <a:prstGeom prst="rect">
              <a:avLst/>
            </a:prstGeom>
          </p:spPr>
        </p:pic>
        <p:pic>
          <p:nvPicPr>
            <p:cNvPr id="91" name="Billede 90">
              <a:extLst>
                <a:ext uri="{FF2B5EF4-FFF2-40B4-BE49-F238E27FC236}">
                  <a16:creationId xmlns:a16="http://schemas.microsoft.com/office/drawing/2014/main" id="{A55389AD-A2A7-04F5-EA9E-07553530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5" y="2397531"/>
              <a:ext cx="773202" cy="773202"/>
            </a:xfrm>
            <a:prstGeom prst="rect">
              <a:avLst/>
            </a:prstGeom>
          </p:spPr>
        </p:pic>
        <p:pic>
          <p:nvPicPr>
            <p:cNvPr id="93" name="Billede 92" descr="Et billede, der indeholder Grafik, tegning, kunst, design&#10;&#10;Automatisk genereret beskrivelse">
              <a:extLst>
                <a:ext uri="{FF2B5EF4-FFF2-40B4-BE49-F238E27FC236}">
                  <a16:creationId xmlns:a16="http://schemas.microsoft.com/office/drawing/2014/main" id="{12487793-6C65-57BE-D694-CA8024BD9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2397903"/>
              <a:ext cx="773202" cy="773202"/>
            </a:xfrm>
            <a:prstGeom prst="rect">
              <a:avLst/>
            </a:prstGeom>
          </p:spPr>
        </p:pic>
        <p:pic>
          <p:nvPicPr>
            <p:cNvPr id="95" name="Billede 94">
              <a:extLst>
                <a:ext uri="{FF2B5EF4-FFF2-40B4-BE49-F238E27FC236}">
                  <a16:creationId xmlns:a16="http://schemas.microsoft.com/office/drawing/2014/main" id="{765C1E7D-B1D3-20C9-B9F6-7D45BA895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2615" y="4156261"/>
              <a:ext cx="773202" cy="773202"/>
            </a:xfrm>
            <a:prstGeom prst="rect">
              <a:avLst/>
            </a:prstGeom>
          </p:spPr>
        </p:pic>
        <p:pic>
          <p:nvPicPr>
            <p:cNvPr id="97" name="Billede 96">
              <a:extLst>
                <a:ext uri="{FF2B5EF4-FFF2-40B4-BE49-F238E27FC236}">
                  <a16:creationId xmlns:a16="http://schemas.microsoft.com/office/drawing/2014/main" id="{F0465870-4C0A-127A-35EB-686F1F378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1597812"/>
              <a:ext cx="773202" cy="773202"/>
            </a:xfrm>
            <a:prstGeom prst="rect">
              <a:avLst/>
            </a:prstGeom>
          </p:spPr>
        </p:pic>
        <p:pic>
          <p:nvPicPr>
            <p:cNvPr id="99" name="Billede 98">
              <a:extLst>
                <a:ext uri="{FF2B5EF4-FFF2-40B4-BE49-F238E27FC236}">
                  <a16:creationId xmlns:a16="http://schemas.microsoft.com/office/drawing/2014/main" id="{C2B1C963-9285-3B1E-466A-CA764B587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5220" y="1576946"/>
              <a:ext cx="773202" cy="773202"/>
            </a:xfrm>
            <a:prstGeom prst="rect">
              <a:avLst/>
            </a:prstGeom>
          </p:spPr>
        </p:pic>
        <p:pic>
          <p:nvPicPr>
            <p:cNvPr id="101" name="Billede 100">
              <a:extLst>
                <a:ext uri="{FF2B5EF4-FFF2-40B4-BE49-F238E27FC236}">
                  <a16:creationId xmlns:a16="http://schemas.microsoft.com/office/drawing/2014/main" id="{F96B974B-EFBE-4704-9786-98C6B126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1582597"/>
              <a:ext cx="773202" cy="773202"/>
            </a:xfrm>
            <a:prstGeom prst="rect">
              <a:avLst/>
            </a:prstGeom>
          </p:spPr>
        </p:pic>
        <p:pic>
          <p:nvPicPr>
            <p:cNvPr id="103" name="Billede 102">
              <a:extLst>
                <a:ext uri="{FF2B5EF4-FFF2-40B4-BE49-F238E27FC236}">
                  <a16:creationId xmlns:a16="http://schemas.microsoft.com/office/drawing/2014/main" id="{29210887-2D76-EADD-2C77-4CDD18EAB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5" y="1582597"/>
              <a:ext cx="773202" cy="773202"/>
            </a:xfrm>
            <a:prstGeom prst="rect">
              <a:avLst/>
            </a:prstGeom>
          </p:spPr>
        </p:pic>
        <p:pic>
          <p:nvPicPr>
            <p:cNvPr id="105" name="Billede 104">
              <a:extLst>
                <a:ext uri="{FF2B5EF4-FFF2-40B4-BE49-F238E27FC236}">
                  <a16:creationId xmlns:a16="http://schemas.microsoft.com/office/drawing/2014/main" id="{E7AD1248-EDD1-6BBA-1A4E-72E98B7A3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7" y="1582597"/>
              <a:ext cx="773202" cy="773202"/>
            </a:xfrm>
            <a:prstGeom prst="rect">
              <a:avLst/>
            </a:prstGeom>
          </p:spPr>
        </p:pic>
        <p:pic>
          <p:nvPicPr>
            <p:cNvPr id="107" name="Billede 106">
              <a:extLst>
                <a:ext uri="{FF2B5EF4-FFF2-40B4-BE49-F238E27FC236}">
                  <a16:creationId xmlns:a16="http://schemas.microsoft.com/office/drawing/2014/main" id="{B7387273-225D-C555-4B20-C65F5C39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8" y="699168"/>
              <a:ext cx="773202" cy="773202"/>
            </a:xfrm>
            <a:prstGeom prst="rect">
              <a:avLst/>
            </a:prstGeom>
          </p:spPr>
        </p:pic>
        <p:pic>
          <p:nvPicPr>
            <p:cNvPr id="109" name="Billede 108">
              <a:extLst>
                <a:ext uri="{FF2B5EF4-FFF2-40B4-BE49-F238E27FC236}">
                  <a16:creationId xmlns:a16="http://schemas.microsoft.com/office/drawing/2014/main" id="{BDBB6260-80B3-8019-10F7-0A1719133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6" y="699168"/>
              <a:ext cx="773202" cy="773202"/>
            </a:xfrm>
            <a:prstGeom prst="rect">
              <a:avLst/>
            </a:prstGeom>
          </p:spPr>
        </p:pic>
        <p:pic>
          <p:nvPicPr>
            <p:cNvPr id="111" name="Billede 110">
              <a:extLst>
                <a:ext uri="{FF2B5EF4-FFF2-40B4-BE49-F238E27FC236}">
                  <a16:creationId xmlns:a16="http://schemas.microsoft.com/office/drawing/2014/main" id="{43E4A96C-FF90-3876-B274-A024308F6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699168"/>
              <a:ext cx="773202" cy="773202"/>
            </a:xfrm>
            <a:prstGeom prst="rect">
              <a:avLst/>
            </a:prstGeom>
          </p:spPr>
        </p:pic>
        <p:pic>
          <p:nvPicPr>
            <p:cNvPr id="113" name="Billede 112">
              <a:extLst>
                <a:ext uri="{FF2B5EF4-FFF2-40B4-BE49-F238E27FC236}">
                  <a16:creationId xmlns:a16="http://schemas.microsoft.com/office/drawing/2014/main" id="{6400988D-5498-1FF9-7DA2-2BF0441C2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699168"/>
              <a:ext cx="773202" cy="773202"/>
            </a:xfrm>
            <a:prstGeom prst="rect">
              <a:avLst/>
            </a:prstGeom>
          </p:spPr>
        </p:pic>
        <p:pic>
          <p:nvPicPr>
            <p:cNvPr id="115" name="Billede 114">
              <a:extLst>
                <a:ext uri="{FF2B5EF4-FFF2-40B4-BE49-F238E27FC236}">
                  <a16:creationId xmlns:a16="http://schemas.microsoft.com/office/drawing/2014/main" id="{8114BF8E-D661-A12A-67C8-95EE9D5A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699168"/>
              <a:ext cx="773202" cy="773202"/>
            </a:xfrm>
            <a:prstGeom prst="rect">
              <a:avLst/>
            </a:prstGeom>
          </p:spPr>
        </p:pic>
        <p:pic>
          <p:nvPicPr>
            <p:cNvPr id="117" name="Billede 116">
              <a:extLst>
                <a:ext uri="{FF2B5EF4-FFF2-40B4-BE49-F238E27FC236}">
                  <a16:creationId xmlns:a16="http://schemas.microsoft.com/office/drawing/2014/main" id="{054B4411-04C3-5663-4716-FA7F7A7CA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150772"/>
              <a:ext cx="773202" cy="773202"/>
            </a:xfrm>
            <a:prstGeom prst="rect">
              <a:avLst/>
            </a:prstGeom>
          </p:spPr>
        </p:pic>
        <p:pic>
          <p:nvPicPr>
            <p:cNvPr id="119" name="Billede 118">
              <a:extLst>
                <a:ext uri="{FF2B5EF4-FFF2-40B4-BE49-F238E27FC236}">
                  <a16:creationId xmlns:a16="http://schemas.microsoft.com/office/drawing/2014/main" id="{FE2A38C1-E7F6-05C6-BD2B-CC027AF78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379" y="4166191"/>
              <a:ext cx="773202" cy="773202"/>
            </a:xfrm>
            <a:prstGeom prst="rect">
              <a:avLst/>
            </a:prstGeom>
          </p:spPr>
        </p:pic>
        <p:pic>
          <p:nvPicPr>
            <p:cNvPr id="121" name="Billede 120">
              <a:extLst>
                <a:ext uri="{FF2B5EF4-FFF2-40B4-BE49-F238E27FC236}">
                  <a16:creationId xmlns:a16="http://schemas.microsoft.com/office/drawing/2014/main" id="{B691C6D9-576E-8497-F88B-D727E6C75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3241031"/>
              <a:ext cx="773202" cy="773202"/>
            </a:xfrm>
            <a:prstGeom prst="rect">
              <a:avLst/>
            </a:prstGeom>
          </p:spPr>
        </p:pic>
        <p:pic>
          <p:nvPicPr>
            <p:cNvPr id="123" name="Billede 122">
              <a:extLst>
                <a:ext uri="{FF2B5EF4-FFF2-40B4-BE49-F238E27FC236}">
                  <a16:creationId xmlns:a16="http://schemas.microsoft.com/office/drawing/2014/main" id="{169C26EF-A463-26F7-7C7D-BF63FF9A0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3241031"/>
              <a:ext cx="773202" cy="773202"/>
            </a:xfrm>
            <a:prstGeom prst="rect">
              <a:avLst/>
            </a:prstGeom>
          </p:spPr>
        </p:pic>
        <p:pic>
          <p:nvPicPr>
            <p:cNvPr id="125" name="Billede 124">
              <a:extLst>
                <a:ext uri="{FF2B5EF4-FFF2-40B4-BE49-F238E27FC236}">
                  <a16:creationId xmlns:a16="http://schemas.microsoft.com/office/drawing/2014/main" id="{62428C1B-0EFB-D580-0F4D-5F2A15A53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2397531"/>
              <a:ext cx="773202" cy="773202"/>
            </a:xfrm>
            <a:prstGeom prst="rect">
              <a:avLst/>
            </a:prstGeom>
          </p:spPr>
        </p:pic>
        <p:pic>
          <p:nvPicPr>
            <p:cNvPr id="127" name="Billede 126">
              <a:extLst>
                <a:ext uri="{FF2B5EF4-FFF2-40B4-BE49-F238E27FC236}">
                  <a16:creationId xmlns:a16="http://schemas.microsoft.com/office/drawing/2014/main" id="{4FD998EB-CD83-952E-5D76-0766BD61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1554694"/>
              <a:ext cx="773202" cy="7732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C81380A-A8D7-434D-9B34-DA3E84D9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2531" y="678210"/>
              <a:ext cx="906819" cy="906819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E7CB3D8-A4D1-439B-898A-EAEEB5FD1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2606" y="1512424"/>
              <a:ext cx="885107" cy="885107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61ED7DB-73FF-472B-B6E8-BE7CA93C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9815" y="2371014"/>
              <a:ext cx="773202" cy="773202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55DCA4A-3C42-4CCD-B5DD-94757F8AD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694" y="3266206"/>
              <a:ext cx="799784" cy="799783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642AFC6-63C8-4834-9A68-C3740A7A3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336" y="4103861"/>
              <a:ext cx="885107" cy="88510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18EA154-98CB-4889-B9E4-FA15C31B5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3343" y="759765"/>
              <a:ext cx="743707" cy="743707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27B8A39F-33A8-48DE-BD1D-D6FC68FBB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5941" y="2420742"/>
              <a:ext cx="773203" cy="773203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8E6C627E-B229-409F-978F-09C331449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7713" y="4056790"/>
              <a:ext cx="908732" cy="90873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4372EF45-BE30-4901-B014-C6E8EA58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9123" y="1570635"/>
              <a:ext cx="826896" cy="826896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084E1CB0-E953-46B0-A4B9-10121EC59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7909" y="4988968"/>
              <a:ext cx="885108" cy="885108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BC2F8AE4-AA4F-4569-B247-F2FBB80D9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999423"/>
              <a:ext cx="773202" cy="773202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B4507018-72FB-47A1-920A-F562B49A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4113" y="4953817"/>
              <a:ext cx="1002749" cy="1002749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7F31339D-585D-48C7-9D7F-3497A7E8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5001969"/>
              <a:ext cx="906443" cy="906443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5E9F70D4-371B-48C2-84D5-89E99A200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151" y="4999423"/>
              <a:ext cx="905144" cy="905144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4E6FB86C-C4E7-4BFD-8FCB-3C2BC956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3874" y="5009691"/>
              <a:ext cx="906443" cy="906443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84257954-4325-4AE2-970E-091463570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97" y="5028345"/>
              <a:ext cx="906443" cy="906443"/>
            </a:xfrm>
            <a:prstGeom prst="rect">
              <a:avLst/>
            </a:prstGeom>
          </p:spPr>
        </p:pic>
      </p:grpSp>
      <p:pic>
        <p:nvPicPr>
          <p:cNvPr id="59" name="Picture 87">
            <a:extLst>
              <a:ext uri="{FF2B5EF4-FFF2-40B4-BE49-F238E27FC236}">
                <a16:creationId xmlns:a16="http://schemas.microsoft.com/office/drawing/2014/main" id="{0F5C22BA-30E7-4CAF-851A-B2A0B5C39C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791" y="3339171"/>
            <a:ext cx="729382" cy="729382"/>
          </a:xfrm>
          <a:prstGeom prst="rect">
            <a:avLst/>
          </a:prstGeom>
        </p:spPr>
      </p:pic>
      <p:sp>
        <p:nvSpPr>
          <p:cNvPr id="55" name="Rektangel 54">
            <a:extLst>
              <a:ext uri="{FF2B5EF4-FFF2-40B4-BE49-F238E27FC236}">
                <a16:creationId xmlns:a16="http://schemas.microsoft.com/office/drawing/2014/main" id="{C30AA85C-82BE-47E2-9EEE-8D7FB846A2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922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Ikoner - Still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Ikoner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Still (rød/lyseblå)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 err="1"/>
              <a:t>Ikonsproget</a:t>
            </a:r>
            <a:r>
              <a:rPr lang="da-DK" dirty="0"/>
              <a:t> er unikt og kendetegnende for ISM. </a:t>
            </a:r>
            <a:r>
              <a:rPr lang="da-DK" dirty="0" err="1"/>
              <a:t>Ikonpakken</a:t>
            </a:r>
            <a:r>
              <a:rPr lang="da-DK" dirty="0"/>
              <a:t> bliver løbende udvidet, så den omfatter de forskellige emner, vi beskæftiger </a:t>
            </a:r>
            <a:br>
              <a:rPr lang="da-DK" dirty="0"/>
            </a:br>
            <a:r>
              <a:rPr lang="da-DK" dirty="0"/>
              <a:t>os med i huset.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ikonerne til download på ISM intranettet.</a:t>
            </a:r>
          </a:p>
          <a:p>
            <a:pPr algn="l"/>
            <a:endParaRPr lang="da-DK" dirty="0"/>
          </a:p>
        </p:txBody>
      </p:sp>
      <p:sp>
        <p:nvSpPr>
          <p:cNvPr id="38" name="Pladsholder til slidenummer 5">
            <a:extLst>
              <a:ext uri="{FF2B5EF4-FFF2-40B4-BE49-F238E27FC236}">
                <a16:creationId xmlns:a16="http://schemas.microsoft.com/office/drawing/2014/main" id="{F0096CC9-4F38-40F3-A351-AF1B3F37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20</a:t>
            </a:fld>
            <a:r>
              <a:rPr lang="da-DK" dirty="0"/>
              <a:t> / 42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94E9C8-7D51-4220-A793-8895CDA3E424}"/>
              </a:ext>
            </a:extLst>
          </p:cNvPr>
          <p:cNvGrpSpPr/>
          <p:nvPr/>
        </p:nvGrpSpPr>
        <p:grpSpPr>
          <a:xfrm>
            <a:off x="672149" y="812965"/>
            <a:ext cx="7685461" cy="5232069"/>
            <a:chOff x="843597" y="678210"/>
            <a:chExt cx="7753453" cy="5278356"/>
          </a:xfrm>
        </p:grpSpPr>
        <p:pic>
          <p:nvPicPr>
            <p:cNvPr id="69" name="Billede 68">
              <a:extLst>
                <a:ext uri="{FF2B5EF4-FFF2-40B4-BE49-F238E27FC236}">
                  <a16:creationId xmlns:a16="http://schemas.microsoft.com/office/drawing/2014/main" id="{311BDE24-BE65-F3D9-D8E1-5544EE1BD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699168"/>
              <a:ext cx="773202" cy="773202"/>
            </a:xfrm>
            <a:prstGeom prst="rect">
              <a:avLst/>
            </a:prstGeom>
          </p:spPr>
        </p:pic>
        <p:pic>
          <p:nvPicPr>
            <p:cNvPr id="71" name="Billede 70">
              <a:extLst>
                <a:ext uri="{FF2B5EF4-FFF2-40B4-BE49-F238E27FC236}">
                  <a16:creationId xmlns:a16="http://schemas.microsoft.com/office/drawing/2014/main" id="{76DF31BE-D9C3-578F-9FB5-B5D504E99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3233416"/>
              <a:ext cx="773202" cy="773202"/>
            </a:xfrm>
            <a:prstGeom prst="rect">
              <a:avLst/>
            </a:prstGeom>
          </p:spPr>
        </p:pic>
        <p:pic>
          <p:nvPicPr>
            <p:cNvPr id="73" name="Billede 72">
              <a:extLst>
                <a:ext uri="{FF2B5EF4-FFF2-40B4-BE49-F238E27FC236}">
                  <a16:creationId xmlns:a16="http://schemas.microsoft.com/office/drawing/2014/main" id="{07721F35-546F-AAEE-D1C6-A5CAC52FD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3266971"/>
              <a:ext cx="773202" cy="773202"/>
            </a:xfrm>
            <a:prstGeom prst="rect">
              <a:avLst/>
            </a:prstGeom>
          </p:spPr>
        </p:pic>
        <p:pic>
          <p:nvPicPr>
            <p:cNvPr id="75" name="Billede 74">
              <a:extLst>
                <a:ext uri="{FF2B5EF4-FFF2-40B4-BE49-F238E27FC236}">
                  <a16:creationId xmlns:a16="http://schemas.microsoft.com/office/drawing/2014/main" id="{B5337CDE-E006-3C1F-0DB5-3BB30AA0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8" y="3266972"/>
              <a:ext cx="773202" cy="773202"/>
            </a:xfrm>
            <a:prstGeom prst="rect">
              <a:avLst/>
            </a:prstGeom>
          </p:spPr>
        </p:pic>
        <p:pic>
          <p:nvPicPr>
            <p:cNvPr id="77" name="Billede 76">
              <a:extLst>
                <a:ext uri="{FF2B5EF4-FFF2-40B4-BE49-F238E27FC236}">
                  <a16:creationId xmlns:a16="http://schemas.microsoft.com/office/drawing/2014/main" id="{1B6D7908-0278-B24B-0C0C-F024E3D66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4" y="3241031"/>
              <a:ext cx="773202" cy="773202"/>
            </a:xfrm>
            <a:prstGeom prst="rect">
              <a:avLst/>
            </a:prstGeom>
          </p:spPr>
        </p:pic>
        <p:pic>
          <p:nvPicPr>
            <p:cNvPr id="79" name="Billede 78">
              <a:extLst>
                <a:ext uri="{FF2B5EF4-FFF2-40B4-BE49-F238E27FC236}">
                  <a16:creationId xmlns:a16="http://schemas.microsoft.com/office/drawing/2014/main" id="{FDF94A9B-E3F3-C877-2832-DC0B9E5E5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463" y="4117072"/>
              <a:ext cx="773202" cy="773202"/>
            </a:xfrm>
            <a:prstGeom prst="rect">
              <a:avLst/>
            </a:prstGeom>
          </p:spPr>
        </p:pic>
        <p:pic>
          <p:nvPicPr>
            <p:cNvPr id="81" name="Billede 80">
              <a:extLst>
                <a:ext uri="{FF2B5EF4-FFF2-40B4-BE49-F238E27FC236}">
                  <a16:creationId xmlns:a16="http://schemas.microsoft.com/office/drawing/2014/main" id="{F99AC554-966A-8B56-F6EA-087B6D1E8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349" y="4150771"/>
              <a:ext cx="773202" cy="773202"/>
            </a:xfrm>
            <a:prstGeom prst="rect">
              <a:avLst/>
            </a:prstGeom>
          </p:spPr>
        </p:pic>
        <p:pic>
          <p:nvPicPr>
            <p:cNvPr id="83" name="Billede 82">
              <a:extLst>
                <a:ext uri="{FF2B5EF4-FFF2-40B4-BE49-F238E27FC236}">
                  <a16:creationId xmlns:a16="http://schemas.microsoft.com/office/drawing/2014/main" id="{50E32517-1027-F181-F6F2-980A34401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645" y="4166191"/>
              <a:ext cx="773202" cy="773202"/>
            </a:xfrm>
            <a:prstGeom prst="rect">
              <a:avLst/>
            </a:prstGeom>
          </p:spPr>
        </p:pic>
        <p:pic>
          <p:nvPicPr>
            <p:cNvPr id="85" name="Billede 84">
              <a:extLst>
                <a:ext uri="{FF2B5EF4-FFF2-40B4-BE49-F238E27FC236}">
                  <a16:creationId xmlns:a16="http://schemas.microsoft.com/office/drawing/2014/main" id="{1CBC0E63-EDCE-9922-6E03-519106FA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9" y="2389726"/>
              <a:ext cx="773202" cy="773202"/>
            </a:xfrm>
            <a:prstGeom prst="rect">
              <a:avLst/>
            </a:prstGeom>
          </p:spPr>
        </p:pic>
        <p:pic>
          <p:nvPicPr>
            <p:cNvPr id="87" name="Billede 86">
              <a:extLst>
                <a:ext uri="{FF2B5EF4-FFF2-40B4-BE49-F238E27FC236}">
                  <a16:creationId xmlns:a16="http://schemas.microsoft.com/office/drawing/2014/main" id="{6A91B5C5-3201-14EB-0250-979A2531F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2400158"/>
              <a:ext cx="773202" cy="773202"/>
            </a:xfrm>
            <a:prstGeom prst="rect">
              <a:avLst/>
            </a:prstGeom>
          </p:spPr>
        </p:pic>
        <p:pic>
          <p:nvPicPr>
            <p:cNvPr id="89" name="Billede 88">
              <a:extLst>
                <a:ext uri="{FF2B5EF4-FFF2-40B4-BE49-F238E27FC236}">
                  <a16:creationId xmlns:a16="http://schemas.microsoft.com/office/drawing/2014/main" id="{73001EDD-D64A-5D9E-FF7A-9F2A3766D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559" y="2397903"/>
              <a:ext cx="773202" cy="773202"/>
            </a:xfrm>
            <a:prstGeom prst="rect">
              <a:avLst/>
            </a:prstGeom>
          </p:spPr>
        </p:pic>
        <p:pic>
          <p:nvPicPr>
            <p:cNvPr id="91" name="Billede 90">
              <a:extLst>
                <a:ext uri="{FF2B5EF4-FFF2-40B4-BE49-F238E27FC236}">
                  <a16:creationId xmlns:a16="http://schemas.microsoft.com/office/drawing/2014/main" id="{A55389AD-A2A7-04F5-EA9E-07553530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6055" y="2397531"/>
              <a:ext cx="773202" cy="773202"/>
            </a:xfrm>
            <a:prstGeom prst="rect">
              <a:avLst/>
            </a:prstGeom>
          </p:spPr>
        </p:pic>
        <p:pic>
          <p:nvPicPr>
            <p:cNvPr id="93" name="Billede 92">
              <a:extLst>
                <a:ext uri="{FF2B5EF4-FFF2-40B4-BE49-F238E27FC236}">
                  <a16:creationId xmlns:a16="http://schemas.microsoft.com/office/drawing/2014/main" id="{12487793-6C65-57BE-D694-CA8024BD9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2397903"/>
              <a:ext cx="773202" cy="773202"/>
            </a:xfrm>
            <a:prstGeom prst="rect">
              <a:avLst/>
            </a:prstGeom>
          </p:spPr>
        </p:pic>
        <p:pic>
          <p:nvPicPr>
            <p:cNvPr id="95" name="Billede 94">
              <a:extLst>
                <a:ext uri="{FF2B5EF4-FFF2-40B4-BE49-F238E27FC236}">
                  <a16:creationId xmlns:a16="http://schemas.microsoft.com/office/drawing/2014/main" id="{765C1E7D-B1D3-20C9-B9F6-7D45BA895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2615" y="4156261"/>
              <a:ext cx="773202" cy="773202"/>
            </a:xfrm>
            <a:prstGeom prst="rect">
              <a:avLst/>
            </a:prstGeom>
          </p:spPr>
        </p:pic>
        <p:pic>
          <p:nvPicPr>
            <p:cNvPr id="97" name="Billede 96">
              <a:extLst>
                <a:ext uri="{FF2B5EF4-FFF2-40B4-BE49-F238E27FC236}">
                  <a16:creationId xmlns:a16="http://schemas.microsoft.com/office/drawing/2014/main" id="{F0465870-4C0A-127A-35EB-686F1F378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1597812"/>
              <a:ext cx="773202" cy="773202"/>
            </a:xfrm>
            <a:prstGeom prst="rect">
              <a:avLst/>
            </a:prstGeom>
          </p:spPr>
        </p:pic>
        <p:pic>
          <p:nvPicPr>
            <p:cNvPr id="99" name="Billede 98">
              <a:extLst>
                <a:ext uri="{FF2B5EF4-FFF2-40B4-BE49-F238E27FC236}">
                  <a16:creationId xmlns:a16="http://schemas.microsoft.com/office/drawing/2014/main" id="{C2B1C963-9285-3B1E-466A-CA764B587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5220" y="1576946"/>
              <a:ext cx="773202" cy="773202"/>
            </a:xfrm>
            <a:prstGeom prst="rect">
              <a:avLst/>
            </a:prstGeom>
          </p:spPr>
        </p:pic>
        <p:pic>
          <p:nvPicPr>
            <p:cNvPr id="101" name="Billede 100">
              <a:extLst>
                <a:ext uri="{FF2B5EF4-FFF2-40B4-BE49-F238E27FC236}">
                  <a16:creationId xmlns:a16="http://schemas.microsoft.com/office/drawing/2014/main" id="{F96B974B-EFBE-4704-9786-98C6B126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533" y="1582597"/>
              <a:ext cx="773202" cy="773202"/>
            </a:xfrm>
            <a:prstGeom prst="rect">
              <a:avLst/>
            </a:prstGeom>
          </p:spPr>
        </p:pic>
        <p:pic>
          <p:nvPicPr>
            <p:cNvPr id="103" name="Billede 102">
              <a:extLst>
                <a:ext uri="{FF2B5EF4-FFF2-40B4-BE49-F238E27FC236}">
                  <a16:creationId xmlns:a16="http://schemas.microsoft.com/office/drawing/2014/main" id="{29210887-2D76-EADD-2C77-4CDD18EAB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5" y="1582597"/>
              <a:ext cx="773202" cy="773202"/>
            </a:xfrm>
            <a:prstGeom prst="rect">
              <a:avLst/>
            </a:prstGeom>
          </p:spPr>
        </p:pic>
        <p:pic>
          <p:nvPicPr>
            <p:cNvPr id="105" name="Billede 104">
              <a:extLst>
                <a:ext uri="{FF2B5EF4-FFF2-40B4-BE49-F238E27FC236}">
                  <a16:creationId xmlns:a16="http://schemas.microsoft.com/office/drawing/2014/main" id="{E7AD1248-EDD1-6BBA-1A4E-72E98B7A3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7" y="1582597"/>
              <a:ext cx="773202" cy="773202"/>
            </a:xfrm>
            <a:prstGeom prst="rect">
              <a:avLst/>
            </a:prstGeom>
          </p:spPr>
        </p:pic>
        <p:pic>
          <p:nvPicPr>
            <p:cNvPr id="107" name="Billede 106">
              <a:extLst>
                <a:ext uri="{FF2B5EF4-FFF2-40B4-BE49-F238E27FC236}">
                  <a16:creationId xmlns:a16="http://schemas.microsoft.com/office/drawing/2014/main" id="{B7387273-225D-C555-4B20-C65F5C39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8818" y="699168"/>
              <a:ext cx="773202" cy="773202"/>
            </a:xfrm>
            <a:prstGeom prst="rect">
              <a:avLst/>
            </a:prstGeom>
          </p:spPr>
        </p:pic>
        <p:pic>
          <p:nvPicPr>
            <p:cNvPr id="109" name="Billede 108">
              <a:extLst>
                <a:ext uri="{FF2B5EF4-FFF2-40B4-BE49-F238E27FC236}">
                  <a16:creationId xmlns:a16="http://schemas.microsoft.com/office/drawing/2014/main" id="{BDBB6260-80B3-8019-10F7-0A1719133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676" y="699168"/>
              <a:ext cx="773202" cy="773202"/>
            </a:xfrm>
            <a:prstGeom prst="rect">
              <a:avLst/>
            </a:prstGeom>
          </p:spPr>
        </p:pic>
        <p:pic>
          <p:nvPicPr>
            <p:cNvPr id="111" name="Billede 110">
              <a:extLst>
                <a:ext uri="{FF2B5EF4-FFF2-40B4-BE49-F238E27FC236}">
                  <a16:creationId xmlns:a16="http://schemas.microsoft.com/office/drawing/2014/main" id="{43E4A96C-FF90-3876-B274-A024308F6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699168"/>
              <a:ext cx="773202" cy="773202"/>
            </a:xfrm>
            <a:prstGeom prst="rect">
              <a:avLst/>
            </a:prstGeom>
          </p:spPr>
        </p:pic>
        <p:pic>
          <p:nvPicPr>
            <p:cNvPr id="113" name="Billede 112">
              <a:extLst>
                <a:ext uri="{FF2B5EF4-FFF2-40B4-BE49-F238E27FC236}">
                  <a16:creationId xmlns:a16="http://schemas.microsoft.com/office/drawing/2014/main" id="{6400988D-5498-1FF9-7DA2-2BF0441C2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28" y="699168"/>
              <a:ext cx="773202" cy="773202"/>
            </a:xfrm>
            <a:prstGeom prst="rect">
              <a:avLst/>
            </a:prstGeom>
          </p:spPr>
        </p:pic>
        <p:pic>
          <p:nvPicPr>
            <p:cNvPr id="115" name="Billede 114">
              <a:extLst>
                <a:ext uri="{FF2B5EF4-FFF2-40B4-BE49-F238E27FC236}">
                  <a16:creationId xmlns:a16="http://schemas.microsoft.com/office/drawing/2014/main" id="{8114BF8E-D661-A12A-67C8-95EE9D5A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586" y="699168"/>
              <a:ext cx="773202" cy="773202"/>
            </a:xfrm>
            <a:prstGeom prst="rect">
              <a:avLst/>
            </a:prstGeom>
          </p:spPr>
        </p:pic>
        <p:pic>
          <p:nvPicPr>
            <p:cNvPr id="117" name="Billede 116">
              <a:extLst>
                <a:ext uri="{FF2B5EF4-FFF2-40B4-BE49-F238E27FC236}">
                  <a16:creationId xmlns:a16="http://schemas.microsoft.com/office/drawing/2014/main" id="{054B4411-04C3-5663-4716-FA7F7A7CA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150772"/>
              <a:ext cx="773202" cy="773202"/>
            </a:xfrm>
            <a:prstGeom prst="rect">
              <a:avLst/>
            </a:prstGeom>
          </p:spPr>
        </p:pic>
        <p:pic>
          <p:nvPicPr>
            <p:cNvPr id="119" name="Billede 118">
              <a:extLst>
                <a:ext uri="{FF2B5EF4-FFF2-40B4-BE49-F238E27FC236}">
                  <a16:creationId xmlns:a16="http://schemas.microsoft.com/office/drawing/2014/main" id="{FE2A38C1-E7F6-05C6-BD2B-CC027AF78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379" y="4166191"/>
              <a:ext cx="773202" cy="773202"/>
            </a:xfrm>
            <a:prstGeom prst="rect">
              <a:avLst/>
            </a:prstGeom>
          </p:spPr>
        </p:pic>
        <p:pic>
          <p:nvPicPr>
            <p:cNvPr id="121" name="Billede 120">
              <a:extLst>
                <a:ext uri="{FF2B5EF4-FFF2-40B4-BE49-F238E27FC236}">
                  <a16:creationId xmlns:a16="http://schemas.microsoft.com/office/drawing/2014/main" id="{B691C6D9-576E-8497-F88B-D727E6C75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3241031"/>
              <a:ext cx="773202" cy="773202"/>
            </a:xfrm>
            <a:prstGeom prst="rect">
              <a:avLst/>
            </a:prstGeom>
          </p:spPr>
        </p:pic>
        <p:pic>
          <p:nvPicPr>
            <p:cNvPr id="123" name="Billede 122">
              <a:extLst>
                <a:ext uri="{FF2B5EF4-FFF2-40B4-BE49-F238E27FC236}">
                  <a16:creationId xmlns:a16="http://schemas.microsoft.com/office/drawing/2014/main" id="{169C26EF-A463-26F7-7C7D-BF63FF9A0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3241031"/>
              <a:ext cx="773202" cy="773202"/>
            </a:xfrm>
            <a:prstGeom prst="rect">
              <a:avLst/>
            </a:prstGeom>
          </p:spPr>
        </p:pic>
        <p:pic>
          <p:nvPicPr>
            <p:cNvPr id="125" name="Billede 124">
              <a:extLst>
                <a:ext uri="{FF2B5EF4-FFF2-40B4-BE49-F238E27FC236}">
                  <a16:creationId xmlns:a16="http://schemas.microsoft.com/office/drawing/2014/main" id="{62428C1B-0EFB-D580-0F4D-5F2A15A53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2397531"/>
              <a:ext cx="773202" cy="773202"/>
            </a:xfrm>
            <a:prstGeom prst="rect">
              <a:avLst/>
            </a:prstGeom>
          </p:spPr>
        </p:pic>
        <p:pic>
          <p:nvPicPr>
            <p:cNvPr id="127" name="Billede 126">
              <a:extLst>
                <a:ext uri="{FF2B5EF4-FFF2-40B4-BE49-F238E27FC236}">
                  <a16:creationId xmlns:a16="http://schemas.microsoft.com/office/drawing/2014/main" id="{4FD998EB-CD83-952E-5D76-0766BD61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6" y="1554694"/>
              <a:ext cx="773202" cy="7732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C81380A-A8D7-434D-9B34-DA3E84D9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2531" y="678210"/>
              <a:ext cx="906819" cy="906819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E7CB3D8-A4D1-439B-898A-EAEEB5FD1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2606" y="1512424"/>
              <a:ext cx="885107" cy="885107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61ED7DB-73FF-472B-B6E8-BE7CA93C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9815" y="2371014"/>
              <a:ext cx="773202" cy="773202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55DCA4A-3C42-4CCD-B5DD-94757F8AD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694" y="3266206"/>
              <a:ext cx="799784" cy="799783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642AFC6-63C8-4834-9A68-C3740A7A3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336" y="4103861"/>
              <a:ext cx="885107" cy="88510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18EA154-98CB-4889-B9E4-FA15C31B5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3343" y="759765"/>
              <a:ext cx="743707" cy="743707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27B8A39F-33A8-48DE-BD1D-D6FC68FBB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5941" y="2420742"/>
              <a:ext cx="773203" cy="773203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7EC76273-1124-4A98-9B2C-EE6DFD449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670" y="3233416"/>
              <a:ext cx="735835" cy="73583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8E6C627E-B229-409F-978F-09C331449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7713" y="4056790"/>
              <a:ext cx="908732" cy="90873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4372EF45-BE30-4901-B014-C6E8EA58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9123" y="1569294"/>
              <a:ext cx="826896" cy="826896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084E1CB0-E953-46B0-A4B9-10121EC59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7909" y="4988968"/>
              <a:ext cx="885108" cy="885108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BC2F8AE4-AA4F-4569-B247-F2FBB80D9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5237" y="4999423"/>
              <a:ext cx="773202" cy="773202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B4507018-72FB-47A1-920A-F562B49A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4113" y="4953817"/>
              <a:ext cx="1002749" cy="1002749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7F31339D-585D-48C7-9D7F-3497A7E8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670" y="5001969"/>
              <a:ext cx="906443" cy="906443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5E9F70D4-371B-48C2-84D5-89E99A200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151" y="4999423"/>
              <a:ext cx="905144" cy="905144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4E6FB86C-C4E7-4BFD-8FCB-3C2BC956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3874" y="5009691"/>
              <a:ext cx="906443" cy="906443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84257954-4325-4AE2-970E-091463570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97" y="5028345"/>
              <a:ext cx="906443" cy="906443"/>
            </a:xfrm>
            <a:prstGeom prst="rect">
              <a:avLst/>
            </a:prstGeom>
          </p:spPr>
        </p:pic>
      </p:grpSp>
      <p:sp>
        <p:nvSpPr>
          <p:cNvPr id="55" name="Rektangel 54">
            <a:extLst>
              <a:ext uri="{FF2B5EF4-FFF2-40B4-BE49-F238E27FC236}">
                <a16:creationId xmlns:a16="http://schemas.microsoft.com/office/drawing/2014/main" id="{7F2ED927-E57C-4202-A97A-AFFB20B1C0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1783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5B9257B-2582-41C6-952C-8F32C782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Ikoner - Animation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8CA55F0-F3B2-4E54-852E-B78FB8138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Ikoner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F282AE-60D0-4117-8CDA-773E5CBFA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Animation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26282B5-5FD9-479F-95D9-A7C26D85A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Mange af ikonerne findes også i en animeret version. </a:t>
            </a:r>
          </a:p>
          <a:p>
            <a:pPr>
              <a:lnSpc>
                <a:spcPct val="150000"/>
              </a:lnSpc>
            </a:pP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animationerne til download på ISM intranettet.</a:t>
            </a:r>
          </a:p>
          <a:p>
            <a:pPr algn="l"/>
            <a:endParaRPr lang="da-DK" dirty="0"/>
          </a:p>
        </p:txBody>
      </p:sp>
      <p:grpSp>
        <p:nvGrpSpPr>
          <p:cNvPr id="87" name="Gruppe 86">
            <a:extLst>
              <a:ext uri="{FF2B5EF4-FFF2-40B4-BE49-F238E27FC236}">
                <a16:creationId xmlns:a16="http://schemas.microsoft.com/office/drawing/2014/main" id="{A644C4E1-E1CC-49EA-5EE4-476766A7BEC3}"/>
              </a:ext>
            </a:extLst>
          </p:cNvPr>
          <p:cNvGrpSpPr/>
          <p:nvPr/>
        </p:nvGrpSpPr>
        <p:grpSpPr>
          <a:xfrm>
            <a:off x="720215" y="1449941"/>
            <a:ext cx="7578212" cy="3744817"/>
            <a:chOff x="730047" y="1312290"/>
            <a:chExt cx="7578212" cy="3744817"/>
          </a:xfrm>
        </p:grpSpPr>
        <p:grpSp>
          <p:nvGrpSpPr>
            <p:cNvPr id="76" name="Gruppe 75">
              <a:extLst>
                <a:ext uri="{FF2B5EF4-FFF2-40B4-BE49-F238E27FC236}">
                  <a16:creationId xmlns:a16="http://schemas.microsoft.com/office/drawing/2014/main" id="{3F93A5BF-73F4-47D7-2488-A2D71C502176}"/>
                </a:ext>
              </a:extLst>
            </p:cNvPr>
            <p:cNvGrpSpPr/>
            <p:nvPr/>
          </p:nvGrpSpPr>
          <p:grpSpPr>
            <a:xfrm>
              <a:off x="730047" y="1312290"/>
              <a:ext cx="7578212" cy="1814915"/>
              <a:chOff x="730046" y="728663"/>
              <a:chExt cx="8621507" cy="2064775"/>
            </a:xfrm>
          </p:grpSpPr>
          <p:pic>
            <p:nvPicPr>
              <p:cNvPr id="69" name="Billede 68">
                <a:extLst>
                  <a:ext uri="{FF2B5EF4-FFF2-40B4-BE49-F238E27FC236}">
                    <a16:creationId xmlns:a16="http://schemas.microsoft.com/office/drawing/2014/main" id="{569B14E6-3B13-1056-092D-7637F94E7E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0046" y="728663"/>
                <a:ext cx="2064774" cy="2064774"/>
              </a:xfrm>
              <a:prstGeom prst="rect">
                <a:avLst/>
              </a:prstGeom>
            </p:spPr>
          </p:pic>
          <p:pic>
            <p:nvPicPr>
              <p:cNvPr id="71" name="Billede 70">
                <a:extLst>
                  <a:ext uri="{FF2B5EF4-FFF2-40B4-BE49-F238E27FC236}">
                    <a16:creationId xmlns:a16="http://schemas.microsoft.com/office/drawing/2014/main" id="{12B1B200-B393-56CE-5891-6821B9171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5623" y="728663"/>
                <a:ext cx="2064774" cy="2064774"/>
              </a:xfrm>
              <a:prstGeom prst="rect">
                <a:avLst/>
              </a:prstGeom>
            </p:spPr>
          </p:pic>
          <p:pic>
            <p:nvPicPr>
              <p:cNvPr id="73" name="Billede 72" descr="Et billede, der indeholder tekst, symbol, Rektangel, design&#10;&#10;Automatisk genereret beskrivelse">
                <a:extLst>
                  <a:ext uri="{FF2B5EF4-FFF2-40B4-BE49-F238E27FC236}">
                    <a16:creationId xmlns:a16="http://schemas.microsoft.com/office/drawing/2014/main" id="{8E09AE7F-2D8E-A959-FBC5-DA5CBF7F20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1201" y="728664"/>
                <a:ext cx="2064774" cy="2064774"/>
              </a:xfrm>
              <a:prstGeom prst="rect">
                <a:avLst/>
              </a:prstGeom>
            </p:spPr>
          </p:pic>
          <p:pic>
            <p:nvPicPr>
              <p:cNvPr id="75" name="Billede 74">
                <a:extLst>
                  <a:ext uri="{FF2B5EF4-FFF2-40B4-BE49-F238E27FC236}">
                    <a16:creationId xmlns:a16="http://schemas.microsoft.com/office/drawing/2014/main" id="{EDE36147-CB25-3A26-73CB-4AA834E07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86779" y="728664"/>
                <a:ext cx="2064774" cy="2064774"/>
              </a:xfrm>
              <a:prstGeom prst="rect">
                <a:avLst/>
              </a:prstGeom>
            </p:spPr>
          </p:pic>
        </p:grpSp>
        <p:pic>
          <p:nvPicPr>
            <p:cNvPr id="78" name="Billede 77">
              <a:extLst>
                <a:ext uri="{FF2B5EF4-FFF2-40B4-BE49-F238E27FC236}">
                  <a16:creationId xmlns:a16="http://schemas.microsoft.com/office/drawing/2014/main" id="{AFAD424B-77D3-FFE3-E5BB-3AF5C5086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145" y="3241241"/>
              <a:ext cx="1814914" cy="1814914"/>
            </a:xfrm>
            <a:prstGeom prst="rect">
              <a:avLst/>
            </a:prstGeom>
          </p:spPr>
        </p:pic>
        <p:pic>
          <p:nvPicPr>
            <p:cNvPr id="80" name="Billede 79">
              <a:extLst>
                <a:ext uri="{FF2B5EF4-FFF2-40B4-BE49-F238E27FC236}">
                  <a16:creationId xmlns:a16="http://schemas.microsoft.com/office/drawing/2014/main" id="{3EE83DC7-2A56-9788-EEF4-C28F86FD5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3345" y="3242193"/>
              <a:ext cx="1814914" cy="1814914"/>
            </a:xfrm>
            <a:prstGeom prst="rect">
              <a:avLst/>
            </a:prstGeom>
          </p:spPr>
        </p:pic>
        <p:pic>
          <p:nvPicPr>
            <p:cNvPr id="82" name="Billede 81">
              <a:extLst>
                <a:ext uri="{FF2B5EF4-FFF2-40B4-BE49-F238E27FC236}">
                  <a16:creationId xmlns:a16="http://schemas.microsoft.com/office/drawing/2014/main" id="{5C51756D-F722-22F4-D232-D7612D37C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884" y="3241241"/>
              <a:ext cx="1814914" cy="1814914"/>
            </a:xfrm>
            <a:prstGeom prst="rect">
              <a:avLst/>
            </a:prstGeom>
          </p:spPr>
        </p:pic>
        <p:pic>
          <p:nvPicPr>
            <p:cNvPr id="84" name="Billede 83">
              <a:extLst>
                <a:ext uri="{FF2B5EF4-FFF2-40B4-BE49-F238E27FC236}">
                  <a16:creationId xmlns:a16="http://schemas.microsoft.com/office/drawing/2014/main" id="{7C810F19-74C5-22EA-9E57-70DECDC0D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047" y="3241241"/>
              <a:ext cx="1814914" cy="1814914"/>
            </a:xfrm>
            <a:prstGeom prst="rect">
              <a:avLst/>
            </a:prstGeom>
          </p:spPr>
        </p:pic>
      </p:grpSp>
      <p:sp>
        <p:nvSpPr>
          <p:cNvPr id="17" name="Pladsholder til slidenummer 5">
            <a:extLst>
              <a:ext uri="{FF2B5EF4-FFF2-40B4-BE49-F238E27FC236}">
                <a16:creationId xmlns:a16="http://schemas.microsoft.com/office/drawing/2014/main" id="{07494CC0-6755-488E-B469-0F1B9A8F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21</a:t>
            </a:fld>
            <a:r>
              <a:rPr lang="da-DK" dirty="0"/>
              <a:t> / 42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5C4A01D9-63E1-4271-B049-D36F19642D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362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D675B4-5010-42BF-976C-6A7488981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Ikoner - Inspiration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17B91-9E6D-461B-81A3-295A943976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Ikoner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6A6BDC-FDE0-48DA-A54C-58C2A32135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Inspiration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FB6039-E5C1-4D12-B98C-F627356F6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Brug f.eks. ikonerne til at fremhæve tekstelementer eller som illustration på en forside.</a:t>
            </a:r>
          </a:p>
          <a:p>
            <a:pPr algn="l">
              <a:lnSpc>
                <a:spcPct val="150000"/>
              </a:lnSpc>
            </a:pPr>
            <a:r>
              <a:rPr lang="da-DK" dirty="0"/>
              <a:t>Ikonerne kan både optræde i fuld figur og beskåret. </a:t>
            </a:r>
          </a:p>
          <a:p>
            <a:pPr algn="l">
              <a:lnSpc>
                <a:spcPct val="150000"/>
              </a:lnSpc>
            </a:pPr>
            <a:r>
              <a:rPr lang="da-DK" b="1" dirty="0"/>
              <a:t>OBS:</a:t>
            </a:r>
            <a:r>
              <a:rPr lang="da-DK" dirty="0"/>
              <a:t> For at få et professionelt udtryk, skal du være opmærksom på at skalere ikonerne korrekt, så alle ikoner har samme stregtykkelse.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6A6CAE-9B80-43B0-A881-7D0A43E13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926" y="2531302"/>
            <a:ext cx="1660959" cy="23504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729B79-6611-4D3A-8170-99A8A207B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3" y="2531302"/>
            <a:ext cx="3098865" cy="1742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3DE875-3B3C-4D93-97A8-A90AAB8578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93" y="729434"/>
            <a:ext cx="3098865" cy="17396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58292E-9F76-4C60-B435-6C454B3EF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493" y="4337427"/>
            <a:ext cx="3102842" cy="1742798"/>
          </a:xfrm>
          <a:prstGeom prst="rect">
            <a:avLst/>
          </a:prstGeom>
        </p:spPr>
      </p:pic>
      <p:grpSp>
        <p:nvGrpSpPr>
          <p:cNvPr id="17" name="Gruppe 16">
            <a:extLst>
              <a:ext uri="{FF2B5EF4-FFF2-40B4-BE49-F238E27FC236}">
                <a16:creationId xmlns:a16="http://schemas.microsoft.com/office/drawing/2014/main" id="{AFCACC83-D35C-4D36-9AEA-0CC73B9B26A3}"/>
              </a:ext>
            </a:extLst>
          </p:cNvPr>
          <p:cNvGrpSpPr/>
          <p:nvPr/>
        </p:nvGrpSpPr>
        <p:grpSpPr>
          <a:xfrm>
            <a:off x="3838081" y="728663"/>
            <a:ext cx="4215748" cy="1724131"/>
            <a:chOff x="3838081" y="728663"/>
            <a:chExt cx="4215748" cy="172413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5E31359-6744-4FA9-A096-0B13F85ED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38081" y="728663"/>
              <a:ext cx="1374414" cy="172413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6397F26-2B50-4635-816A-1D9B7C3AF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75765" y="728664"/>
              <a:ext cx="1364789" cy="171324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24061FE-1F09-48CD-A264-82078170A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86619" y="728663"/>
              <a:ext cx="1367210" cy="1713246"/>
            </a:xfrm>
            <a:prstGeom prst="rect">
              <a:avLst/>
            </a:prstGeom>
          </p:spPr>
        </p:pic>
      </p:grpSp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21BEEEB6-EADF-45DD-B414-3A3235C1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22</a:t>
            </a:fld>
            <a:r>
              <a:rPr lang="da-DK" dirty="0"/>
              <a:t> / 42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3FFDC66-12A6-49DB-93C2-103E60F380D9}"/>
              </a:ext>
            </a:extLst>
          </p:cNvPr>
          <p:cNvSpPr/>
          <p:nvPr/>
        </p:nvSpPr>
        <p:spPr>
          <a:xfrm>
            <a:off x="6396926" y="4933741"/>
            <a:ext cx="1656903" cy="1146484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1D0D7232-AB66-40E1-A9E4-3AD44BCF372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9" b="14481"/>
          <a:stretch/>
        </p:blipFill>
        <p:spPr>
          <a:xfrm>
            <a:off x="6775634" y="5052659"/>
            <a:ext cx="1019626" cy="956490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99E39561-E5A4-496F-A052-C6F5D3A7949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57" t="2159" b="87207"/>
          <a:stretch/>
        </p:blipFill>
        <p:spPr>
          <a:xfrm>
            <a:off x="7677481" y="4971107"/>
            <a:ext cx="329152" cy="163104"/>
          </a:xfrm>
          <a:prstGeom prst="rect">
            <a:avLst/>
          </a:prstGeom>
        </p:spPr>
      </p:pic>
      <p:grpSp>
        <p:nvGrpSpPr>
          <p:cNvPr id="21" name="Gruppe 20">
            <a:extLst>
              <a:ext uri="{FF2B5EF4-FFF2-40B4-BE49-F238E27FC236}">
                <a16:creationId xmlns:a16="http://schemas.microsoft.com/office/drawing/2014/main" id="{E5CEDE9E-D7B9-4874-A09E-3DA3454C77AF}"/>
              </a:ext>
            </a:extLst>
          </p:cNvPr>
          <p:cNvGrpSpPr/>
          <p:nvPr/>
        </p:nvGrpSpPr>
        <p:grpSpPr>
          <a:xfrm>
            <a:off x="3838081" y="2531302"/>
            <a:ext cx="2511099" cy="3548923"/>
            <a:chOff x="3838081" y="2531302"/>
            <a:chExt cx="2511099" cy="35489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3888299-18B4-4F74-BD0D-EA9C25443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38081" y="2531302"/>
              <a:ext cx="2511099" cy="3548923"/>
            </a:xfrm>
            <a:prstGeom prst="rect">
              <a:avLst/>
            </a:prstGeom>
          </p:spPr>
        </p:pic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D4383502-5265-402E-B7F1-96114BFF3C64}"/>
                </a:ext>
              </a:extLst>
            </p:cNvPr>
            <p:cNvSpPr/>
            <p:nvPr/>
          </p:nvSpPr>
          <p:spPr>
            <a:xfrm>
              <a:off x="4100947" y="4671494"/>
              <a:ext cx="923474" cy="2996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BB1B71B-7103-447E-BCA6-DD63D56A5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99143" y="4748699"/>
              <a:ext cx="534449" cy="186566"/>
            </a:xfrm>
            <a:prstGeom prst="rect">
              <a:avLst/>
            </a:prstGeom>
          </p:spPr>
        </p:pic>
      </p:grpSp>
      <p:sp>
        <p:nvSpPr>
          <p:cNvPr id="22" name="Rektangel 21">
            <a:extLst>
              <a:ext uri="{FF2B5EF4-FFF2-40B4-BE49-F238E27FC236}">
                <a16:creationId xmlns:a16="http://schemas.microsoft.com/office/drawing/2014/main" id="{A5D587E1-2658-4824-8A85-FE2B32CE31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3834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83CD47A-9F30-6706-4FB9-A64AF1483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Fotos og illustrationer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FC092E-713A-C48C-F8CE-B4AC02C5FC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Fotos og illustrationer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A68ABCB9-E41B-2C6D-86B7-D757F45029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700662" cy="432092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sz="750" dirty="0"/>
              <a:t>Brug af fotos og illustrationer er med til at skabe et levende og nærværende udtryk. Her er et par gode </a:t>
            </a:r>
            <a:br>
              <a:rPr lang="da-DK" sz="750" dirty="0"/>
            </a:br>
            <a:r>
              <a:rPr lang="da-DK" sz="750" dirty="0"/>
              <a:t>råd til brug af fotos og illustrationer: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50" dirty="0"/>
              <a:t>Brug fotos og illustrationer med få elementer.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50" dirty="0"/>
              <a:t>Brug hellere ét stort foto eller én stor illustration </a:t>
            </a:r>
            <a:br>
              <a:rPr lang="da-DK" sz="750" dirty="0"/>
            </a:br>
            <a:r>
              <a:rPr lang="da-DK" sz="750" dirty="0"/>
              <a:t>frem for mange små.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50" dirty="0"/>
              <a:t>Tekst må gerne placeres ovenpå billeder. Sørg dog for at placere tekst ovenpå områder med rolige baggrunde. Der bør ikke gås på kompromis med læsbarhed. </a:t>
            </a:r>
          </a:p>
          <a:p>
            <a:pPr algn="l">
              <a:lnSpc>
                <a:spcPct val="150000"/>
              </a:lnSpc>
            </a:pPr>
            <a:r>
              <a:rPr lang="da-DK" sz="750" dirty="0"/>
              <a:t>Ved valg af fotos og illustrationer vær særligt opmærksom på følgende områder: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50" dirty="0"/>
              <a:t>At der bruges billeder med diversitet.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50" dirty="0"/>
              <a:t>Er billederne retvisende for danske tilstande? (</a:t>
            </a:r>
            <a:r>
              <a:rPr lang="da-DK" sz="750" i="1" dirty="0"/>
              <a:t>Mange af de billeder, vi har adgang til, er fra udlandet</a:t>
            </a:r>
            <a:r>
              <a:rPr lang="da-DK" sz="750" dirty="0"/>
              <a:t>).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50" dirty="0"/>
              <a:t>At vi har rettigheder til at anvende billederne i vores kommunikation.</a:t>
            </a:r>
          </a:p>
          <a:p>
            <a:pPr>
              <a:lnSpc>
                <a:spcPct val="150000"/>
              </a:lnSpc>
            </a:pPr>
            <a:r>
              <a:rPr lang="en-US" sz="750" b="1" dirty="0"/>
              <a:t>OBS: </a:t>
            </a:r>
            <a:r>
              <a:rPr lang="en-US" sz="750" dirty="0"/>
              <a:t>F</a:t>
            </a:r>
            <a:r>
              <a:rPr lang="da-DK" sz="750" dirty="0"/>
              <a:t>ind billeder til download på ISM intranettet.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da-DK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658445F-2A06-4935-8A43-BB5648F50DB7}"/>
              </a:ext>
            </a:extLst>
          </p:cNvPr>
          <p:cNvGrpSpPr/>
          <p:nvPr/>
        </p:nvGrpSpPr>
        <p:grpSpPr>
          <a:xfrm>
            <a:off x="655929" y="830796"/>
            <a:ext cx="7725365" cy="5152911"/>
            <a:chOff x="640939" y="652236"/>
            <a:chExt cx="7725365" cy="515291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3958D17-81BB-4348-AC50-6842D368C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4457" y="2368442"/>
              <a:ext cx="2593156" cy="172769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B906806-086B-4CBE-8158-81ED72F40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0381" y="652236"/>
              <a:ext cx="2575923" cy="17162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51158D1-DDE9-4FD8-9323-D5299E0C5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6862" y="653838"/>
              <a:ext cx="2573519" cy="171460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27C60FB-3E60-447D-B33A-1AE1D18F1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939" y="652236"/>
              <a:ext cx="2575923" cy="171620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B654664-5CE2-4C7A-8B99-70E56B9CF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9645" y="4083045"/>
              <a:ext cx="2578330" cy="171781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A9B09C1-9C26-4243-B366-9697EECF5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8156" y="4082212"/>
              <a:ext cx="2586019" cy="172293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5A9A40C-0BDE-40F1-BF53-6BC26B19A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959" y="2368442"/>
              <a:ext cx="2573519" cy="171460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470D992-DE8C-4154-9A26-C9A3797C740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4919"/>
          <a:stretch/>
        </p:blipFill>
        <p:spPr>
          <a:xfrm>
            <a:off x="655929" y="4257315"/>
            <a:ext cx="2590474" cy="17146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2ED49F-C1F7-4BE2-BA34-BA3E6861178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018"/>
          <a:stretch/>
        </p:blipFill>
        <p:spPr>
          <a:xfrm>
            <a:off x="5802965" y="2546892"/>
            <a:ext cx="2579378" cy="1713769"/>
          </a:xfrm>
          <a:prstGeom prst="rect">
            <a:avLst/>
          </a:prstGeom>
        </p:spPr>
      </p:pic>
      <p:sp>
        <p:nvSpPr>
          <p:cNvPr id="16" name="Pladsholder til slidenummer 5">
            <a:extLst>
              <a:ext uri="{FF2B5EF4-FFF2-40B4-BE49-F238E27FC236}">
                <a16:creationId xmlns:a16="http://schemas.microsoft.com/office/drawing/2014/main" id="{88CFCB24-E9B9-4EB1-8A71-E79BA4AE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23</a:t>
            </a:fld>
            <a:r>
              <a:rPr lang="da-DK" dirty="0"/>
              <a:t> / 42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B461B16-5765-4CDB-B95E-473D26EE9B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9525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BBDE5E3-376C-6A8F-9663-E3B621C49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Fotos - Inspiration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2250E38-FFD2-B929-E4A4-FB7885396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Fotos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BEC6BE2-5E7E-9052-194F-CE9BB115B8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Inspiration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A391D592-8F24-8CDA-345E-3699154F4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0999"/>
            <a:ext cx="2609850" cy="3278809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Her ses nogle eksempler på, hvordan vi bruger billeder i vores kommunikation: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Vær opmærksom på, hvad fotoet skal bruges til, når det udvælges.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Skal der være plads til tekst?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Skal billedet bruges i kombination med andre billeder?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Skal der være særlig opmærksomhed på f.eks. én specifik aldersgruppe på grund af emnet?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A126F7-A2D6-41CD-905A-A246909BD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95" y="681202"/>
            <a:ext cx="2421898" cy="3027372"/>
          </a:xfrm>
          <a:prstGeom prst="rect">
            <a:avLst/>
          </a:prstGeom>
        </p:spPr>
      </p:pic>
      <p:pic>
        <p:nvPicPr>
          <p:cNvPr id="1026" name="Picture 2" descr="Der er ingen alternativ tekst for dette billede">
            <a:extLst>
              <a:ext uri="{FF2B5EF4-FFF2-40B4-BE49-F238E27FC236}">
                <a16:creationId xmlns:a16="http://schemas.microsoft.com/office/drawing/2014/main" id="{488FB14B-97C7-4020-B5DB-A902F4018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1" y="681201"/>
            <a:ext cx="2421898" cy="302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C3C2A0-0353-442F-9BA4-B7956CC96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41" y="3772091"/>
            <a:ext cx="3756023" cy="22596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3FA41D-0E38-45B0-B3A3-71EE92292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8605" y="3764596"/>
            <a:ext cx="3828411" cy="2265332"/>
          </a:xfrm>
          <a:prstGeom prst="rect">
            <a:avLst/>
          </a:prstGeom>
        </p:spPr>
      </p:pic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52BDF637-4726-45C0-A5E6-5C41BB338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24</a:t>
            </a:fld>
            <a:r>
              <a:rPr lang="da-DK" dirty="0"/>
              <a:t> / 42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330B59D-08D2-4C2A-8E6B-66C6C00CD54B}"/>
              </a:ext>
            </a:extLst>
          </p:cNvPr>
          <p:cNvSpPr/>
          <p:nvPr/>
        </p:nvSpPr>
        <p:spPr>
          <a:xfrm>
            <a:off x="5868649" y="681200"/>
            <a:ext cx="2488367" cy="3027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56E0F2-8567-4D58-AEC8-8FB597DF4B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649" y="1161929"/>
            <a:ext cx="2488367" cy="2276243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4EF4DDE1-F66A-465A-8340-40D0946638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7682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4F7D2FD-032F-B523-4C8B-19E34634F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Illustrationer - Inspiration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504098F-11E3-603D-1ED5-5CDF6C1AE0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Illustrationer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4649325-8547-1946-0871-FDA18BF737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Inspiration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437304C4-106D-03DB-12D4-8DB0AEF521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0999"/>
            <a:ext cx="2609850" cy="3949109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Der er også mulighed for at udvikle og bruge illustrationer i visuelt materiale. Det kan bruges til at tilføre en øget grad af særpræg til f.eks. kampagner eller rapporter. </a:t>
            </a:r>
          </a:p>
          <a:p>
            <a:pPr algn="l">
              <a:lnSpc>
                <a:spcPct val="150000"/>
              </a:lnSpc>
            </a:pPr>
            <a:r>
              <a:rPr lang="da-DK" dirty="0"/>
              <a:t>Der er ikke defineret en specifik illustrationsstil, man skal holde sig til. Man skal dog være opmærksom på følgende: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Brug så vidt muligt farverne i farvepaletten.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Illustrationerne skal understøtte et konkret budskab, lette forståelsen eller skabe overblik.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Er illustrationen let afkodelig for modtageren?</a:t>
            </a:r>
          </a:p>
          <a:p>
            <a:pPr algn="l">
              <a:lnSpc>
                <a:spcPct val="150000"/>
              </a:lnSpc>
            </a:pPr>
            <a:r>
              <a:rPr lang="da-DK" b="1" dirty="0"/>
              <a:t>OBS:</a:t>
            </a:r>
            <a:r>
              <a:rPr lang="da-DK" dirty="0"/>
              <a:t> Nogle af disse eksempler er lavet, inden farvepaletten blev indført. De bruges derfor som eksempler på forskellige illustrationsstile - </a:t>
            </a:r>
            <a:r>
              <a:rPr lang="da-DK" i="1" dirty="0"/>
              <a:t>og ikke farvevalg</a:t>
            </a:r>
            <a:r>
              <a:rPr lang="da-DK" dirty="0"/>
              <a:t>.</a:t>
            </a:r>
          </a:p>
          <a:p>
            <a:pPr algn="l"/>
            <a:endParaRPr lang="da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F6309C-13ED-4719-9253-DA3F40080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327" y="615208"/>
            <a:ext cx="3947761" cy="5554772"/>
          </a:xfrm>
          <a:prstGeom prst="rect">
            <a:avLst/>
          </a:prstGeom>
        </p:spPr>
      </p:pic>
      <p:pic>
        <p:nvPicPr>
          <p:cNvPr id="13" name="Billede 7">
            <a:extLst>
              <a:ext uri="{FF2B5EF4-FFF2-40B4-BE49-F238E27FC236}">
                <a16:creationId xmlns:a16="http://schemas.microsoft.com/office/drawing/2014/main" id="{2AA473C7-56D4-4432-A6B7-ACC90561B2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8" t="5478" b="4498"/>
          <a:stretch/>
        </p:blipFill>
        <p:spPr>
          <a:xfrm>
            <a:off x="2836314" y="615208"/>
            <a:ext cx="1627016" cy="2216820"/>
          </a:xfrm>
          <a:prstGeom prst="rect">
            <a:avLst/>
          </a:prstGeom>
        </p:spPr>
      </p:pic>
      <p:pic>
        <p:nvPicPr>
          <p:cNvPr id="14" name="Billede 9">
            <a:extLst>
              <a:ext uri="{FF2B5EF4-FFF2-40B4-BE49-F238E27FC236}">
                <a16:creationId xmlns:a16="http://schemas.microsoft.com/office/drawing/2014/main" id="{AA614F74-3EC2-4B54-A9DE-E1D8A9E240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4" t="2575" r="1165" b="1497"/>
          <a:stretch/>
        </p:blipFill>
        <p:spPr>
          <a:xfrm>
            <a:off x="604237" y="2873090"/>
            <a:ext cx="2167622" cy="1197174"/>
          </a:xfrm>
          <a:prstGeom prst="rect">
            <a:avLst/>
          </a:prstGeom>
        </p:spPr>
      </p:pic>
      <p:grpSp>
        <p:nvGrpSpPr>
          <p:cNvPr id="15" name="Gruppe 14">
            <a:extLst>
              <a:ext uri="{FF2B5EF4-FFF2-40B4-BE49-F238E27FC236}">
                <a16:creationId xmlns:a16="http://schemas.microsoft.com/office/drawing/2014/main" id="{9C66947D-700E-406D-84F4-4188E34F8D5B}"/>
              </a:ext>
            </a:extLst>
          </p:cNvPr>
          <p:cNvGrpSpPr/>
          <p:nvPr/>
        </p:nvGrpSpPr>
        <p:grpSpPr>
          <a:xfrm>
            <a:off x="604237" y="4130234"/>
            <a:ext cx="3780109" cy="2039746"/>
            <a:chOff x="-3970554" y="1320226"/>
            <a:chExt cx="16410203" cy="8854939"/>
          </a:xfrm>
        </p:grpSpPr>
        <p:grpSp>
          <p:nvGrpSpPr>
            <p:cNvPr id="16" name="Gruppe 15">
              <a:extLst>
                <a:ext uri="{FF2B5EF4-FFF2-40B4-BE49-F238E27FC236}">
                  <a16:creationId xmlns:a16="http://schemas.microsoft.com/office/drawing/2014/main" id="{D55A1905-F91F-44B0-B09E-8BBF3EE2ED5E}"/>
                </a:ext>
              </a:extLst>
            </p:cNvPr>
            <p:cNvGrpSpPr/>
            <p:nvPr/>
          </p:nvGrpSpPr>
          <p:grpSpPr>
            <a:xfrm>
              <a:off x="-3970554" y="1320226"/>
              <a:ext cx="16410203" cy="8854939"/>
              <a:chOff x="-3075204" y="-1806842"/>
              <a:chExt cx="17715129" cy="9559078"/>
            </a:xfrm>
          </p:grpSpPr>
          <p:pic>
            <p:nvPicPr>
              <p:cNvPr id="18" name="Billede 17">
                <a:extLst>
                  <a:ext uri="{FF2B5EF4-FFF2-40B4-BE49-F238E27FC236}">
                    <a16:creationId xmlns:a16="http://schemas.microsoft.com/office/drawing/2014/main" id="{A2B700B6-2D6C-4EE1-BA71-64D07BE1AB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3421"/>
              <a:stretch/>
            </p:blipFill>
            <p:spPr>
              <a:xfrm>
                <a:off x="-3075204" y="-1806842"/>
                <a:ext cx="17715129" cy="9559078"/>
              </a:xfrm>
              <a:prstGeom prst="rect">
                <a:avLst/>
              </a:prstGeom>
            </p:spPr>
          </p:pic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CE7B017-F8B0-4735-AEAB-115338FF9A68}"/>
                  </a:ext>
                </a:extLst>
              </p:cNvPr>
              <p:cNvSpPr/>
              <p:nvPr/>
            </p:nvSpPr>
            <p:spPr>
              <a:xfrm>
                <a:off x="-1838325" y="895350"/>
                <a:ext cx="923925" cy="209550"/>
              </a:xfrm>
              <a:prstGeom prst="rect">
                <a:avLst/>
              </a:prstGeom>
              <a:solidFill>
                <a:srgbClr val="ADB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3F6E8DA1-7D89-44E1-9293-82A93030F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889043" y="3006198"/>
              <a:ext cx="3304908" cy="738632"/>
            </a:xfrm>
            <a:prstGeom prst="rect">
              <a:avLst/>
            </a:prstGeom>
          </p:spPr>
        </p:pic>
      </p:grpSp>
      <p:sp>
        <p:nvSpPr>
          <p:cNvPr id="21" name="Pladsholder til slidenummer 5">
            <a:extLst>
              <a:ext uri="{FF2B5EF4-FFF2-40B4-BE49-F238E27FC236}">
                <a16:creationId xmlns:a16="http://schemas.microsoft.com/office/drawing/2014/main" id="{99FEA247-EE42-40BC-AEFE-9C431E9FA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25</a:t>
            </a:fld>
            <a:r>
              <a:rPr lang="da-DK" dirty="0"/>
              <a:t> / 42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6E7C326-643A-4B94-A6AA-B7B37CC919C4}"/>
              </a:ext>
            </a:extLst>
          </p:cNvPr>
          <p:cNvSpPr/>
          <p:nvPr/>
        </p:nvSpPr>
        <p:spPr>
          <a:xfrm>
            <a:off x="604237" y="615208"/>
            <a:ext cx="2167622" cy="2214706"/>
          </a:xfrm>
          <a:prstGeom prst="rect">
            <a:avLst/>
          </a:prstGeom>
          <a:solidFill>
            <a:srgbClr val="0033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A34439-3A4B-488A-9F5A-5A81142E12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0" y="775159"/>
            <a:ext cx="1643805" cy="2054755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BB3C9753-F547-43EA-8299-A21000BA61DA}"/>
              </a:ext>
            </a:extLst>
          </p:cNvPr>
          <p:cNvSpPr/>
          <p:nvPr/>
        </p:nvSpPr>
        <p:spPr>
          <a:xfrm>
            <a:off x="2836314" y="2891998"/>
            <a:ext cx="1548032" cy="1178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6B798DEE-AA09-46BB-98D7-4AB44821DAC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545" t="2260" r="27081" b="1780"/>
          <a:stretch/>
        </p:blipFill>
        <p:spPr>
          <a:xfrm rot="900000">
            <a:off x="3318870" y="3029236"/>
            <a:ext cx="661901" cy="884881"/>
          </a:xfrm>
          <a:prstGeom prst="rect">
            <a:avLst/>
          </a:prstGeom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E99BBEE5-55FE-43C3-A549-BDC7B3C1EE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3664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CEEB0A5-6BBA-EAC1-8D02-371BAA13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Events og kampagner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5CF77E3-1E69-AFD5-4069-8D235A8265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da-DK" dirty="0"/>
              <a:t>vents og kampagner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DC15CDCD-2CC1-86F5-4EF7-0F884C6731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765300"/>
            <a:ext cx="2609850" cy="1778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Til udvalgte events og kampagner udvikles der en visuel identitet separat fra ISM’s visuelle look. </a:t>
            </a:r>
          </a:p>
          <a:p>
            <a:pPr algn="l">
              <a:lnSpc>
                <a:spcPct val="150000"/>
              </a:lnSpc>
            </a:pPr>
            <a:r>
              <a:rPr lang="da-DK" dirty="0"/>
              <a:t>F.eks. blev der skabt en visuel identitet til fejringen af Indenrigsministeriets 175 års jubilæum. Denne blev brugt på tværs af </a:t>
            </a:r>
            <a:br>
              <a:rPr lang="da-DK" dirty="0"/>
            </a:br>
            <a:r>
              <a:rPr lang="da-DK" dirty="0"/>
              <a:t>event-materiale og SoMe-indhold.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EC2DF1-069F-4732-918A-6A2706DC6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75" y="780436"/>
            <a:ext cx="7835887" cy="5222177"/>
          </a:xfrm>
          <a:prstGeom prst="rect">
            <a:avLst/>
          </a:prstGeom>
        </p:spPr>
      </p:pic>
      <p:sp>
        <p:nvSpPr>
          <p:cNvPr id="8" name="Pladsholder til slidenummer 5">
            <a:extLst>
              <a:ext uri="{FF2B5EF4-FFF2-40B4-BE49-F238E27FC236}">
                <a16:creationId xmlns:a16="http://schemas.microsoft.com/office/drawing/2014/main" id="{BF6918C8-2E88-4EDC-ACA4-B5E82FD1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26</a:t>
            </a:fld>
            <a:r>
              <a:rPr lang="da-DK" dirty="0"/>
              <a:t> / 42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3A40E46-C0D4-4E32-A165-C4A51E6811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00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CEEB0A5-6BBA-EAC1-8D02-371BAA13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Udgivelser - Eksempler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5CF77E3-1E69-AFD5-4069-8D235A8265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Udgivelser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9898AE5-CB90-FD9E-5BE6-C96B81A809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Eksempler 1.0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DC15CDCD-2CC1-86F5-4EF7-0F884C6731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210185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Nogle udgivelser får defineret en udvidet visuel identitet. Dette drejer sig om de større udgivelser, som gerne skal skille sig ekstra ud fra ministeriets øvrige arbejde.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Eksempler på dette er f.eks. Sundhedsreformen, Robusthedskommissionens rapport, STRUK rapporten f.eks..</a:t>
            </a:r>
            <a:br>
              <a:rPr lang="da-DK" dirty="0"/>
            </a:br>
            <a:br>
              <a:rPr lang="da-DK" dirty="0"/>
            </a:br>
            <a:r>
              <a:rPr lang="da-DK" b="1" dirty="0"/>
              <a:t>OBS: </a:t>
            </a:r>
            <a:r>
              <a:rPr lang="da-DK" dirty="0"/>
              <a:t>Denne type opgaver eksekveres almindeligvis af et eksternt bureau.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6E334-75AE-41D0-9EB5-30292D90E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60" y="728664"/>
            <a:ext cx="3634527" cy="25682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5A62E-BC4B-4436-87AC-E66FD60DC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9698" y="3428998"/>
            <a:ext cx="1810597" cy="256788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674658E5-1B7C-42A1-B6A7-3C803D5880A6}"/>
              </a:ext>
            </a:extLst>
          </p:cNvPr>
          <p:cNvGrpSpPr/>
          <p:nvPr/>
        </p:nvGrpSpPr>
        <p:grpSpPr>
          <a:xfrm>
            <a:off x="779460" y="3428999"/>
            <a:ext cx="5343910" cy="2562225"/>
            <a:chOff x="604018" y="597386"/>
            <a:chExt cx="5275336" cy="2529345"/>
          </a:xfrm>
        </p:grpSpPr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4A069092-DC11-49B3-88CD-62BF45047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4018" y="597387"/>
              <a:ext cx="1787363" cy="2529344"/>
            </a:xfrm>
            <a:prstGeom prst="rect">
              <a:avLst/>
            </a:prstGeom>
          </p:spPr>
        </p:pic>
        <p:pic>
          <p:nvPicPr>
            <p:cNvPr id="13" name="Billede 12" descr="Et billede, der indeholder tekst, indendørs, person&#10;&#10;Automatisk genereret beskrivelse">
              <a:extLst>
                <a:ext uri="{FF2B5EF4-FFF2-40B4-BE49-F238E27FC236}">
                  <a16:creationId xmlns:a16="http://schemas.microsoft.com/office/drawing/2014/main" id="{C9FB9A36-D88C-439D-B051-8A42C0876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71394" y="597386"/>
              <a:ext cx="3407960" cy="252934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E39D7B4-07E6-4BCC-98A5-889C1BFBAA3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939" t="20914" r="892" b="21963"/>
          <a:stretch/>
        </p:blipFill>
        <p:spPr>
          <a:xfrm>
            <a:off x="4575768" y="728663"/>
            <a:ext cx="3634527" cy="2562225"/>
          </a:xfrm>
          <a:prstGeom prst="rect">
            <a:avLst/>
          </a:prstGeom>
        </p:spPr>
      </p:pic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D916F16A-984D-4832-B289-6463D956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27</a:t>
            </a:fld>
            <a:r>
              <a:rPr lang="da-DK" dirty="0"/>
              <a:t> / 42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39A8594-5BFA-4814-AA78-1E54D823C6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2915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CEEB0A5-6BBA-EAC1-8D02-371BAA13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Udgivelser - Eksempler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5CF77E3-1E69-AFD5-4069-8D235A8265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Udgivelser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9898AE5-CB90-FD9E-5BE6-C96B81A809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Eksempler 2.0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DC15CDCD-2CC1-86F5-4EF7-0F884C6731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22161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Nogle udgivelser får defineret en udvidet visuel identitet. Dette drejer sig om de større udgivelser, som gerne skal skille sig ekstra ud fra ministeriets øvrige arbejde.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Eksempler på dette er f.eks. Sundhedsreformen, Robusthedskommissionens rapport, STRUK rapporten f.eks..</a:t>
            </a:r>
            <a:br>
              <a:rPr lang="da-DK" dirty="0"/>
            </a:br>
            <a:br>
              <a:rPr lang="da-DK" dirty="0"/>
            </a:br>
            <a:r>
              <a:rPr lang="da-DK" b="1" dirty="0"/>
              <a:t>OBS: </a:t>
            </a:r>
            <a:r>
              <a:rPr lang="da-DK" dirty="0"/>
              <a:t>Denne type opgaver eksekveres almindeligvis af et eksternt bureau. </a:t>
            </a:r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D916F16A-984D-4832-B289-6463D956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28</a:t>
            </a:fld>
            <a:r>
              <a:rPr lang="da-DK" dirty="0"/>
              <a:t> / 42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D29125-A028-46AD-9B58-32030A701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1722" r="1326" b="1982"/>
          <a:stretch/>
        </p:blipFill>
        <p:spPr>
          <a:xfrm>
            <a:off x="779460" y="849207"/>
            <a:ext cx="7430835" cy="5015472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398AC7BD-10BF-4992-A693-E777A4965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929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E76B299E-9785-4FAB-B14F-8D831D3DAE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Logo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920D5C0-28F1-4142-BF26-574CC3B2D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0999"/>
            <a:ext cx="2609850" cy="44783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Logoet er vores vigtigste grafiske element. </a:t>
            </a:r>
            <a:br>
              <a:rPr lang="da-DK" dirty="0"/>
            </a:br>
            <a:r>
              <a:rPr lang="da-DK" dirty="0"/>
              <a:t>Vi har derfor opsat en række retningslinjer for, hvordan logoet må bruges: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Teksten må</a:t>
            </a:r>
            <a:r>
              <a:rPr lang="da-DK" b="1" dirty="0"/>
              <a:t> ikke </a:t>
            </a:r>
            <a:r>
              <a:rPr lang="da-DK" dirty="0"/>
              <a:t>optræde uden kronen.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Logoet må kun optræde én gang pr. side/flade.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Logoet må ikke indrammes eller indtegnes </a:t>
            </a:r>
            <a:br>
              <a:rPr lang="da-DK" dirty="0"/>
            </a:br>
            <a:r>
              <a:rPr lang="da-DK" dirty="0"/>
              <a:t>i andre figurer. Logoet skal </a:t>
            </a:r>
            <a:r>
              <a:rPr lang="da-DK" b="1" dirty="0"/>
              <a:t>altid </a:t>
            </a:r>
            <a:r>
              <a:rPr lang="da-DK" dirty="0"/>
              <a:t>optræde som et selvstændigt element. 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Logoet har faste proportioner og må derfor ikke beskæres, drejes, gøres smallere /bredere eller på anden måde ændres.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Logoet bruger fonten </a:t>
            </a:r>
            <a:r>
              <a:rPr lang="da-DK" dirty="0" err="1"/>
              <a:t>Klavika</a:t>
            </a:r>
            <a:r>
              <a:rPr lang="da-DK" dirty="0"/>
              <a:t>.</a:t>
            </a:r>
          </a:p>
          <a:p>
            <a:pPr>
              <a:lnSpc>
                <a:spcPct val="150000"/>
              </a:lnSpc>
            </a:pPr>
            <a:r>
              <a:rPr lang="da-DK" dirty="0"/>
              <a:t>Logoet tilhører Indenrigs- og </a:t>
            </a:r>
            <a:r>
              <a:rPr lang="da-DK" dirty="0" err="1"/>
              <a:t>Sundheds-ministeriet</a:t>
            </a:r>
            <a:r>
              <a:rPr lang="da-DK" dirty="0"/>
              <a:t> og må udelukkende bruges af medarbejdere, som kommunikerer på vegne </a:t>
            </a:r>
            <a:br>
              <a:rPr lang="da-DK" dirty="0"/>
            </a:br>
            <a:r>
              <a:rPr lang="da-DK" dirty="0"/>
              <a:t>af ministeriet.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logoet til download på ISM intranettet.</a:t>
            </a:r>
          </a:p>
          <a:p>
            <a:pPr algn="l"/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3DBC4F4-7758-4FC7-AD39-89026C5D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Logo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A911228-39FF-4CE7-8CFC-C62C1A585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3" y="1863804"/>
            <a:ext cx="7009336" cy="2259354"/>
          </a:xfrm>
          <a:prstGeom prst="rect">
            <a:avLst/>
          </a:prstGeom>
        </p:spPr>
      </p:pic>
      <p:sp>
        <p:nvSpPr>
          <p:cNvPr id="7" name="Pladsholder til slidenummer 5">
            <a:extLst>
              <a:ext uri="{FF2B5EF4-FFF2-40B4-BE49-F238E27FC236}">
                <a16:creationId xmlns:a16="http://schemas.microsoft.com/office/drawing/2014/main" id="{0044799B-2996-4E3C-91CF-7759E76D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</a:t>
            </a:fld>
            <a:r>
              <a:rPr lang="da-DK" dirty="0"/>
              <a:t> / 42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90FF06F7-26F2-42C2-B953-EF0C66CFF9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3428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PowerPoint – Mørkeblåt tema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PowerPoint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Mørkeblåt tema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57672F2-957A-43C1-A2CB-95FFB02693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PowerPoint-skabelonen har flere farvetemaer inkluderet. Man kan holde sig til ét farvetema eller bruge slides i forskellige farver. </a:t>
            </a:r>
            <a:br>
              <a:rPr lang="da-DK" dirty="0"/>
            </a:br>
            <a:r>
              <a:rPr lang="da-DK" dirty="0"/>
              <a:t>Det vurderer man selv.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PowerPoint-skabelonerne til download på ISM intranettet.</a:t>
            </a:r>
          </a:p>
          <a:p>
            <a:pPr algn="l"/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D47244-1BA1-4005-861A-D75F8E9E35B8}"/>
              </a:ext>
            </a:extLst>
          </p:cNvPr>
          <p:cNvGrpSpPr/>
          <p:nvPr/>
        </p:nvGrpSpPr>
        <p:grpSpPr>
          <a:xfrm>
            <a:off x="644577" y="1247329"/>
            <a:ext cx="7742420" cy="4357115"/>
            <a:chOff x="677316" y="780600"/>
            <a:chExt cx="5937568" cy="33414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46D2155-B676-446A-A171-42D7E3469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316" y="780600"/>
              <a:ext cx="2961904" cy="166252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77E8653-D8C6-43DB-8F30-EF5ED7BDA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7316" y="2458110"/>
              <a:ext cx="2961904" cy="166390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910EDAD-0C23-4A17-9823-EF9D486DC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51046" y="780600"/>
              <a:ext cx="2963838" cy="166252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1E10BA-A379-439E-B896-58707D099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54210" y="2458110"/>
              <a:ext cx="2957510" cy="1662520"/>
            </a:xfrm>
            <a:prstGeom prst="rect">
              <a:avLst/>
            </a:prstGeom>
          </p:spPr>
        </p:pic>
      </p:grpSp>
      <p:sp>
        <p:nvSpPr>
          <p:cNvPr id="13" name="Pladsholder til slidenummer 5">
            <a:extLst>
              <a:ext uri="{FF2B5EF4-FFF2-40B4-BE49-F238E27FC236}">
                <a16:creationId xmlns:a16="http://schemas.microsoft.com/office/drawing/2014/main" id="{389EAB1F-D440-4A15-8B89-056FBDAF2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29</a:t>
            </a:fld>
            <a:r>
              <a:rPr lang="da-DK" dirty="0"/>
              <a:t> / 42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335C2486-BA41-4C2C-8C37-6F11506331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9076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PowerPoint – Lyseblåt tema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PowerPoint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Lyseblåt tema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57672F2-957A-43C1-A2CB-95FFB02693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PowerPoint-skabelonen har flere farvetemaer inkluderet. Man kan holde sig til ét farvetema eller bruge slides i forskellige farver. </a:t>
            </a:r>
            <a:br>
              <a:rPr lang="da-DK" dirty="0"/>
            </a:br>
            <a:r>
              <a:rPr lang="da-DK" dirty="0"/>
              <a:t>Det vurderer man selv.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PowerPoint-skabelonerne til download på ISM intranettet.</a:t>
            </a:r>
          </a:p>
          <a:p>
            <a:pPr algn="l"/>
            <a:endParaRPr lang="da-DK" dirty="0"/>
          </a:p>
          <a:p>
            <a:pPr algn="l"/>
            <a:endParaRPr lang="da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CC6259-B3A6-44E6-B390-4B9331E77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77" y="1247329"/>
            <a:ext cx="3862239" cy="21715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2CC521-A8F0-4733-A794-992646874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77" y="3438377"/>
            <a:ext cx="3856509" cy="21678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0F5752-01E1-4B28-8E85-CC85E30CB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571" y="3438377"/>
            <a:ext cx="3859018" cy="21678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1DBA45-DFAB-4BCC-B839-E4C5FA4D4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571" y="1247329"/>
            <a:ext cx="3859018" cy="2167879"/>
          </a:xfrm>
          <a:prstGeom prst="rect">
            <a:avLst/>
          </a:prstGeom>
        </p:spPr>
      </p:pic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A04A8C06-17EC-4F50-A397-4DBEAEAB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30</a:t>
            </a:fld>
            <a:r>
              <a:rPr lang="da-DK" dirty="0"/>
              <a:t> / 42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419C549-C394-4C6F-82EA-9C803319E74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892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PowerPoint – Hvidt tema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PowerPoint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Hvidt tema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8988C62-BF93-477C-9129-FED8A5FD7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509" y="3438151"/>
            <a:ext cx="3870503" cy="217433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CA9C8B-FB21-459A-AC12-CDDCED880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77" y="1247329"/>
            <a:ext cx="3859018" cy="21678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3E4D994-3D68-4D4E-B0C8-CA3D4DE10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510" y="1245518"/>
            <a:ext cx="3856511" cy="21696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E4FE302-9AB5-40DB-8CA1-F4525EE6EF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78" y="3442793"/>
            <a:ext cx="3864762" cy="2174332"/>
          </a:xfrm>
          <a:prstGeom prst="rect">
            <a:avLst/>
          </a:prstGeom>
        </p:spPr>
      </p:pic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4A8EB28A-A93A-4F9C-B4E4-214B08178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31</a:t>
            </a:fld>
            <a:r>
              <a:rPr lang="da-DK" dirty="0"/>
              <a:t> / 42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0CE2669-D876-4812-BE78-5F0FB71452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PowerPoint-skabelonen har flere farvetemaer inkluderet. Man kan holde sig til ét farvetema eller bruge slides i forskellige farver. </a:t>
            </a:r>
            <a:br>
              <a:rPr lang="da-DK" dirty="0"/>
            </a:br>
            <a:r>
              <a:rPr lang="da-DK" dirty="0"/>
              <a:t>Det vurderer man selv.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PowerPoint-skabelonerne til download på ISM intranettet.</a:t>
            </a:r>
          </a:p>
          <a:p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66F62FF-FC04-4DDC-8609-6ABBEF87A0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31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PowerPoint – Typeslides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PowerPoint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Typeslides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57672F2-957A-43C1-A2CB-95FFB02693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Her ses eksempler på nogle af de typeslides, som skabelonen indeholder. </a:t>
            </a:r>
          </a:p>
          <a:p>
            <a:pPr algn="l"/>
            <a:endParaRPr lang="da-DK" dirty="0"/>
          </a:p>
          <a:p>
            <a:pPr algn="l"/>
            <a:endParaRPr lang="da-DK" dirty="0"/>
          </a:p>
          <a:p>
            <a:pPr algn="l"/>
            <a:endParaRPr lang="da-DK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13978A-624E-4446-A0E3-061F7D4E85DB}"/>
              </a:ext>
            </a:extLst>
          </p:cNvPr>
          <p:cNvGrpSpPr/>
          <p:nvPr/>
        </p:nvGrpSpPr>
        <p:grpSpPr>
          <a:xfrm>
            <a:off x="654831" y="1269754"/>
            <a:ext cx="7709680" cy="4405623"/>
            <a:chOff x="647336" y="1146748"/>
            <a:chExt cx="7924936" cy="45286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39EB8AA-8462-465B-B9C1-8C5B0378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11833" y="4218958"/>
              <a:ext cx="2598581" cy="145641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A07B40-D28B-49AC-AA46-CD4DE3A61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11833" y="1146748"/>
              <a:ext cx="2595942" cy="145641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E26C6D6-E320-49B6-B3F3-626F23383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337" y="4213942"/>
              <a:ext cx="2594246" cy="146048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1161821-7280-47FC-8DAF-5B28E2C70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7336" y="2677572"/>
              <a:ext cx="2594246" cy="146169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ED412C6-30F6-4293-904B-FEB59D781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7336" y="1146748"/>
              <a:ext cx="2595942" cy="145615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940F66D-CF46-4C4A-822E-9108C6ACB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11833" y="2682853"/>
              <a:ext cx="2594246" cy="145641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722761D-0705-4B35-862E-5678A6214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76330" y="1146748"/>
              <a:ext cx="2595942" cy="145615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93468C4-6B75-4C7B-9C70-0A7CCCBF6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76331" y="2682853"/>
              <a:ext cx="2592084" cy="145615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F3512B2-BAD0-4507-A0DA-F01568950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76329" y="4213942"/>
              <a:ext cx="2595469" cy="1456154"/>
            </a:xfrm>
            <a:prstGeom prst="rect">
              <a:avLst/>
            </a:prstGeom>
          </p:spPr>
        </p:pic>
      </p:grpSp>
      <p:sp>
        <p:nvSpPr>
          <p:cNvPr id="18" name="Pladsholder til slidenummer 5">
            <a:extLst>
              <a:ext uri="{FF2B5EF4-FFF2-40B4-BE49-F238E27FC236}">
                <a16:creationId xmlns:a16="http://schemas.microsoft.com/office/drawing/2014/main" id="{29132BCD-42F5-4B3C-B923-3729C51E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32</a:t>
            </a:fld>
            <a:r>
              <a:rPr lang="da-DK" dirty="0"/>
              <a:t> / 42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781B88D4-290E-4B47-8733-F3A1F8F74D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2537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PowerPoint – MLK-værktøjsslides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PowerPoint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MLK-værktøjsslides 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57672F2-957A-43C1-A2CB-95FFB02693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Her ses eksempler på:</a:t>
            </a:r>
            <a:br>
              <a:rPr lang="da-DK" dirty="0"/>
            </a:br>
            <a:r>
              <a:rPr lang="da-DK" dirty="0"/>
              <a:t>- TOP 10 – særligt prioriterede sager.</a:t>
            </a:r>
            <a:br>
              <a:rPr lang="da-DK" dirty="0"/>
            </a:br>
            <a:r>
              <a:rPr lang="da-DK" dirty="0"/>
              <a:t>- ISM GRID (internt).</a:t>
            </a:r>
            <a:br>
              <a:rPr lang="da-DK" dirty="0"/>
            </a:br>
            <a:r>
              <a:rPr lang="da-DK" dirty="0"/>
              <a:t>- Årshjul (12 mdr.).</a:t>
            </a:r>
            <a:br>
              <a:rPr lang="da-DK" dirty="0"/>
            </a:br>
            <a:r>
              <a:rPr lang="da-DK" dirty="0"/>
              <a:t>- Feedback dokument.</a:t>
            </a:r>
          </a:p>
          <a:p>
            <a:pPr algn="l"/>
            <a:endParaRPr lang="da-DK" dirty="0"/>
          </a:p>
          <a:p>
            <a:pPr algn="l"/>
            <a:endParaRPr lang="da-DK" dirty="0"/>
          </a:p>
        </p:txBody>
      </p:sp>
      <p:sp>
        <p:nvSpPr>
          <p:cNvPr id="18" name="Pladsholder til slidenummer 5">
            <a:extLst>
              <a:ext uri="{FF2B5EF4-FFF2-40B4-BE49-F238E27FC236}">
                <a16:creationId xmlns:a16="http://schemas.microsoft.com/office/drawing/2014/main" id="{29132BCD-42F5-4B3C-B923-3729C51E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33</a:t>
            </a:fld>
            <a:r>
              <a:rPr lang="da-DK" dirty="0"/>
              <a:t> / 42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2271A7CD-E029-4AAA-BDDA-60C464ED631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DBE35906-D7D0-4159-BC39-C240FA2E4187}"/>
              </a:ext>
            </a:extLst>
          </p:cNvPr>
          <p:cNvGrpSpPr/>
          <p:nvPr/>
        </p:nvGrpSpPr>
        <p:grpSpPr>
          <a:xfrm>
            <a:off x="637924" y="1269754"/>
            <a:ext cx="7718928" cy="4428286"/>
            <a:chOff x="641831" y="1269754"/>
            <a:chExt cx="8122566" cy="4428286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3C225875-03A8-4D84-AAE0-51CEB3113F35}"/>
                </a:ext>
              </a:extLst>
            </p:cNvPr>
            <p:cNvGrpSpPr/>
            <p:nvPr/>
          </p:nvGrpSpPr>
          <p:grpSpPr>
            <a:xfrm>
              <a:off x="641831" y="1269754"/>
              <a:ext cx="3959986" cy="4428286"/>
              <a:chOff x="641831" y="1355202"/>
              <a:chExt cx="3705773" cy="4342837"/>
            </a:xfrm>
          </p:grpSpPr>
          <p:pic>
            <p:nvPicPr>
              <p:cNvPr id="3" name="Billede 2">
                <a:extLst>
                  <a:ext uri="{FF2B5EF4-FFF2-40B4-BE49-F238E27FC236}">
                    <a16:creationId xmlns:a16="http://schemas.microsoft.com/office/drawing/2014/main" id="{B0DF4A70-ED43-427C-B36A-35911C1F2F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817" t="1427" r="675" b="2145"/>
              <a:stretch/>
            </p:blipFill>
            <p:spPr>
              <a:xfrm>
                <a:off x="654831" y="1355202"/>
                <a:ext cx="3692773" cy="2059855"/>
              </a:xfrm>
              <a:prstGeom prst="rect">
                <a:avLst/>
              </a:prstGeom>
            </p:spPr>
          </p:pic>
          <p:pic>
            <p:nvPicPr>
              <p:cNvPr id="20" name="Billede 19">
                <a:extLst>
                  <a:ext uri="{FF2B5EF4-FFF2-40B4-BE49-F238E27FC236}">
                    <a16:creationId xmlns:a16="http://schemas.microsoft.com/office/drawing/2014/main" id="{6F6C2AED-BFD7-4745-AA7E-5250CC7D03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817" t="1427" r="675" b="2145"/>
              <a:stretch/>
            </p:blipFill>
            <p:spPr>
              <a:xfrm>
                <a:off x="641831" y="3638184"/>
                <a:ext cx="3692773" cy="2059855"/>
              </a:xfrm>
              <a:prstGeom prst="rect">
                <a:avLst/>
              </a:prstGeom>
            </p:spPr>
          </p:pic>
        </p:grp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F1809E70-E287-4A5A-A12A-D6EA1284F1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17" t="1427" r="675" b="2145"/>
            <a:stretch/>
          </p:blipFill>
          <p:spPr>
            <a:xfrm>
              <a:off x="4818303" y="1269754"/>
              <a:ext cx="3946094" cy="2100384"/>
            </a:xfrm>
            <a:prstGeom prst="rect">
              <a:avLst/>
            </a:prstGeom>
          </p:spPr>
        </p:pic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00957EEA-A220-4614-914D-95D091FEEF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17" t="1427" r="675" b="2145"/>
            <a:stretch/>
          </p:blipFill>
          <p:spPr>
            <a:xfrm>
              <a:off x="4804411" y="3597656"/>
              <a:ext cx="3946094" cy="2100384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5F715C82-45D0-4366-A697-34774417F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6" y="1271355"/>
            <a:ext cx="3773430" cy="2157645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C81C2D16-D769-4857-9717-1CB0E50E9E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651" y="1255479"/>
            <a:ext cx="3790458" cy="2157645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946FE272-7D9B-42FD-A282-3D973755B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5" y="3597656"/>
            <a:ext cx="3749999" cy="21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927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Rapport – Indholds slides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Rapport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4775" y="1033557"/>
            <a:ext cx="2609850" cy="249237"/>
          </a:xfrm>
        </p:spPr>
        <p:txBody>
          <a:bodyPr/>
          <a:lstStyle/>
          <a:p>
            <a:r>
              <a:rPr lang="da-DK" dirty="0"/>
              <a:t>Indholds slides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57672F2-957A-43C1-A2CB-95FFB02693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Rapport-skabelonens farvepalette kan tilpasses alt efter kontorets ønske. Dog skal farverne leve op til ISM’s Designguide. 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Rapport-skabelonen til download på ISM intranettet.</a:t>
            </a:r>
          </a:p>
          <a:p>
            <a:pPr algn="l"/>
            <a:endParaRPr lang="da-DK" dirty="0"/>
          </a:p>
          <a:p>
            <a:pPr algn="l"/>
            <a:endParaRPr lang="da-DK" dirty="0"/>
          </a:p>
          <a:p>
            <a:pPr algn="l"/>
            <a:endParaRPr lang="da-DK" dirty="0"/>
          </a:p>
        </p:txBody>
      </p:sp>
      <p:sp>
        <p:nvSpPr>
          <p:cNvPr id="18" name="Pladsholder til slidenummer 5">
            <a:extLst>
              <a:ext uri="{FF2B5EF4-FFF2-40B4-BE49-F238E27FC236}">
                <a16:creationId xmlns:a16="http://schemas.microsoft.com/office/drawing/2014/main" id="{29132BCD-42F5-4B3C-B923-3729C51E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34</a:t>
            </a:fld>
            <a:r>
              <a:rPr lang="da-DK" dirty="0"/>
              <a:t> / 42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ED2A1524-534C-4745-A6C3-87D35944D4DF}"/>
              </a:ext>
            </a:extLst>
          </p:cNvPr>
          <p:cNvSpPr/>
          <p:nvPr/>
        </p:nvSpPr>
        <p:spPr>
          <a:xfrm>
            <a:off x="587375" y="596901"/>
            <a:ext cx="7848600" cy="5568949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6799F63E-D341-4617-965B-1820AFDD17FC}"/>
              </a:ext>
            </a:extLst>
          </p:cNvPr>
          <p:cNvGrpSpPr/>
          <p:nvPr/>
        </p:nvGrpSpPr>
        <p:grpSpPr>
          <a:xfrm>
            <a:off x="1182098" y="977982"/>
            <a:ext cx="6659153" cy="4902036"/>
            <a:chOff x="877996" y="1064626"/>
            <a:chExt cx="6659153" cy="4902036"/>
          </a:xfrm>
        </p:grpSpPr>
        <p:grpSp>
          <p:nvGrpSpPr>
            <p:cNvPr id="28" name="Gruppe 27">
              <a:extLst>
                <a:ext uri="{FF2B5EF4-FFF2-40B4-BE49-F238E27FC236}">
                  <a16:creationId xmlns:a16="http://schemas.microsoft.com/office/drawing/2014/main" id="{BC47C066-CF92-4C1D-8B7A-512885C183E4}"/>
                </a:ext>
              </a:extLst>
            </p:cNvPr>
            <p:cNvGrpSpPr/>
            <p:nvPr/>
          </p:nvGrpSpPr>
          <p:grpSpPr>
            <a:xfrm>
              <a:off x="921851" y="1064626"/>
              <a:ext cx="6615298" cy="4806785"/>
              <a:chOff x="902801" y="598245"/>
              <a:chExt cx="7179648" cy="5216851"/>
            </a:xfrm>
          </p:grpSpPr>
          <p:pic>
            <p:nvPicPr>
              <p:cNvPr id="23" name="Billede 22">
                <a:extLst>
                  <a:ext uri="{FF2B5EF4-FFF2-40B4-BE49-F238E27FC236}">
                    <a16:creationId xmlns:a16="http://schemas.microsoft.com/office/drawing/2014/main" id="{50C28908-08C7-4230-B334-6F9E330C71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-1208"/>
              <a:stretch/>
            </p:blipFill>
            <p:spPr>
              <a:xfrm>
                <a:off x="902801" y="598245"/>
                <a:ext cx="7179648" cy="2514390"/>
              </a:xfrm>
              <a:prstGeom prst="rect">
                <a:avLst/>
              </a:prstGeom>
            </p:spPr>
          </p:pic>
          <p:pic>
            <p:nvPicPr>
              <p:cNvPr id="25" name="Billede 24">
                <a:extLst>
                  <a:ext uri="{FF2B5EF4-FFF2-40B4-BE49-F238E27FC236}">
                    <a16:creationId xmlns:a16="http://schemas.microsoft.com/office/drawing/2014/main" id="{45685352-7C31-44C9-8AC7-03BFCB03CD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2326" y="3290907"/>
                <a:ext cx="7126774" cy="2524189"/>
              </a:xfrm>
              <a:prstGeom prst="rect">
                <a:avLst/>
              </a:prstGeom>
            </p:spPr>
          </p:pic>
        </p:grpSp>
        <p:sp>
          <p:nvSpPr>
            <p:cNvPr id="11" name="Pladsholder til sidefod 1">
              <a:extLst>
                <a:ext uri="{FF2B5EF4-FFF2-40B4-BE49-F238E27FC236}">
                  <a16:creationId xmlns:a16="http://schemas.microsoft.com/office/drawing/2014/main" id="{C0FCC946-FD2B-4B27-B1CA-74775F271D96}"/>
                </a:ext>
              </a:extLst>
            </p:cNvPr>
            <p:cNvSpPr txBox="1">
              <a:spLocks/>
            </p:cNvSpPr>
            <p:nvPr/>
          </p:nvSpPr>
          <p:spPr>
            <a:xfrm>
              <a:off x="877996" y="3340269"/>
              <a:ext cx="1777715" cy="135890"/>
            </a:xfrm>
            <a:prstGeom prst="rect">
              <a:avLst/>
            </a:prstGeom>
          </p:spPr>
          <p:txBody>
            <a:bodyPr/>
            <a:lstStyle>
              <a:defPPr>
                <a:defRPr lang="da-DK"/>
              </a:defPPr>
              <a:lvl1pPr marL="0" algn="r" defTabSz="914400" rtl="0" eaLnBrk="1" latinLnBrk="0" hangingPunct="1">
                <a:defRPr sz="700" kern="1200">
                  <a:solidFill>
                    <a:schemeClr val="tx1"/>
                  </a:solidFill>
                  <a:latin typeface="Poppins" panose="00000500000000000000" pitchFamily="2" charset="0"/>
                  <a:ea typeface="+mn-ea"/>
                  <a:cs typeface="Poppins" panose="00000500000000000000" pitchFamily="2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da-DK" dirty="0"/>
                <a:t>- Oprindelig skabelon</a:t>
              </a:r>
            </a:p>
          </p:txBody>
        </p:sp>
        <p:sp>
          <p:nvSpPr>
            <p:cNvPr id="12" name="Pladsholder til sidefod 1">
              <a:extLst>
                <a:ext uri="{FF2B5EF4-FFF2-40B4-BE49-F238E27FC236}">
                  <a16:creationId xmlns:a16="http://schemas.microsoft.com/office/drawing/2014/main" id="{52F8C6F6-8D41-4BC3-AB0A-AD96D80D4B4B}"/>
                </a:ext>
              </a:extLst>
            </p:cNvPr>
            <p:cNvSpPr txBox="1">
              <a:spLocks/>
            </p:cNvSpPr>
            <p:nvPr/>
          </p:nvSpPr>
          <p:spPr>
            <a:xfrm>
              <a:off x="879739" y="5813730"/>
              <a:ext cx="2660248" cy="152932"/>
            </a:xfrm>
            <a:prstGeom prst="rect">
              <a:avLst/>
            </a:prstGeom>
          </p:spPr>
          <p:txBody>
            <a:bodyPr/>
            <a:lstStyle>
              <a:defPPr>
                <a:defRPr lang="da-DK"/>
              </a:defPPr>
              <a:lvl1pPr marL="0" algn="r" defTabSz="914400" rtl="0" eaLnBrk="1" latinLnBrk="0" hangingPunct="1">
                <a:defRPr sz="700" kern="1200">
                  <a:solidFill>
                    <a:schemeClr val="tx1"/>
                  </a:solidFill>
                  <a:latin typeface="Poppins" panose="00000500000000000000" pitchFamily="2" charset="0"/>
                  <a:ea typeface="+mn-ea"/>
                  <a:cs typeface="Poppins" panose="00000500000000000000" pitchFamily="2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da-DK" dirty="0"/>
                <a:t>- Fiktivt eksempel på farvetilpasset skabelon</a:t>
              </a:r>
            </a:p>
          </p:txBody>
        </p:sp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729E94DC-20A2-4B63-9AE9-3F792FD60D32}"/>
              </a:ext>
            </a:extLst>
          </p:cNvPr>
          <p:cNvSpPr/>
          <p:nvPr/>
        </p:nvSpPr>
        <p:spPr>
          <a:xfrm>
            <a:off x="6627823" y="3938226"/>
            <a:ext cx="50450" cy="69368"/>
          </a:xfrm>
          <a:prstGeom prst="rect">
            <a:avLst/>
          </a:prstGeom>
          <a:solidFill>
            <a:srgbClr val="2D4B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4A0E2A7-9BE7-4A2D-929E-6701E05755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53057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468EF4A-1B72-4659-88DD-1FDF3B75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E-mail - Signatur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5DA304-5F00-4E34-98DB-7466DF26F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E-mail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A3507B1-D836-438D-B477-EFA5017F2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Signatur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84D6FE-13DA-43D2-805E-1D6A66034F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4" t="39713" r="1625" b="2605"/>
          <a:stretch/>
        </p:blipFill>
        <p:spPr>
          <a:xfrm>
            <a:off x="951876" y="1836295"/>
            <a:ext cx="7107742" cy="318541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CC76178-9B29-45D0-A9FE-4FB8D216A3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4" y="1651000"/>
            <a:ext cx="2778125" cy="1778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Alle i departementet skal have ensartede e-mail signaturer med ISM-logoet. De ser således ud. </a:t>
            </a:r>
          </a:p>
        </p:txBody>
      </p:sp>
      <p:sp>
        <p:nvSpPr>
          <p:cNvPr id="8" name="Pladsholder til slidenummer 5">
            <a:extLst>
              <a:ext uri="{FF2B5EF4-FFF2-40B4-BE49-F238E27FC236}">
                <a16:creationId xmlns:a16="http://schemas.microsoft.com/office/drawing/2014/main" id="{A2E44567-7454-4E8D-8B08-5560BF235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35</a:t>
            </a:fld>
            <a:r>
              <a:rPr lang="da-DK" dirty="0"/>
              <a:t> / 42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0B31E41-E913-4332-9B90-1D8C642FA7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6672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50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e 9">
            <a:extLst>
              <a:ext uri="{FF2B5EF4-FFF2-40B4-BE49-F238E27FC236}">
                <a16:creationId xmlns:a16="http://schemas.microsoft.com/office/drawing/2014/main" id="{F01FA93E-8C39-42B5-A3BD-C9BBC8B2E1A5}"/>
              </a:ext>
            </a:extLst>
          </p:cNvPr>
          <p:cNvGrpSpPr/>
          <p:nvPr/>
        </p:nvGrpSpPr>
        <p:grpSpPr>
          <a:xfrm>
            <a:off x="587375" y="597765"/>
            <a:ext cx="7841007" cy="5570110"/>
            <a:chOff x="623358" y="596902"/>
            <a:chExt cx="7872945" cy="5568950"/>
          </a:xfrm>
          <a:solidFill>
            <a:schemeClr val="bg1">
              <a:lumMod val="95000"/>
            </a:schemeClr>
          </a:solidFill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EF56A455-F5E0-4ADB-829C-16495E21ECBD}"/>
                </a:ext>
              </a:extLst>
            </p:cNvPr>
            <p:cNvSpPr/>
            <p:nvPr/>
          </p:nvSpPr>
          <p:spPr>
            <a:xfrm>
              <a:off x="623358" y="2453219"/>
              <a:ext cx="7872942" cy="1856317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B42B91F6-2CFB-4369-8695-661568435D75}"/>
                </a:ext>
              </a:extLst>
            </p:cNvPr>
            <p:cNvSpPr/>
            <p:nvPr/>
          </p:nvSpPr>
          <p:spPr>
            <a:xfrm>
              <a:off x="623361" y="4309535"/>
              <a:ext cx="7872942" cy="1856317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37B1E86E-4607-4DCE-8E29-E5E23A731169}"/>
                </a:ext>
              </a:extLst>
            </p:cNvPr>
            <p:cNvSpPr/>
            <p:nvPr/>
          </p:nvSpPr>
          <p:spPr>
            <a:xfrm>
              <a:off x="623361" y="596902"/>
              <a:ext cx="7872942" cy="1856317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E76B299E-9785-4FAB-B14F-8D831D3DAE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Logo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1F5457D-2D70-4169-8C55-8D85C3AB36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Farver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920D5C0-28F1-4142-BF26-574CC3B2D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Logoet kan bruges i disse tre farveversioner. Brug så vidt muligt den blå version.</a:t>
            </a:r>
          </a:p>
          <a:p>
            <a:pPr>
              <a:lnSpc>
                <a:spcPct val="150000"/>
              </a:lnSpc>
            </a:pPr>
            <a:r>
              <a:rPr lang="da-DK" dirty="0"/>
              <a:t>Vær opmærksom på, hvordan logoets farve fungerer med de øvrige farver i dokumentet, </a:t>
            </a:r>
            <a:br>
              <a:rPr lang="da-DK" dirty="0"/>
            </a:br>
            <a:r>
              <a:rPr lang="da-DK" dirty="0"/>
              <a:t>så der er bedst mulig læsbarhed.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logoet til download på ISM intranettet.</a:t>
            </a:r>
          </a:p>
          <a:p>
            <a:pPr algn="l"/>
            <a:r>
              <a:rPr lang="da-DK" dirty="0"/>
              <a:t> 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F51D25A-7596-4380-8FEA-563323CFF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Logo - Farver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74419E0-4BD2-4AD3-AA50-2A540EE52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4" y="882053"/>
            <a:ext cx="3533320" cy="1138913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A3FFC646-867C-41B3-B63F-7122811BE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3" y="4595459"/>
            <a:ext cx="3533320" cy="1138913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7472D880-7166-427C-975F-CE54255F1E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3" y="2738755"/>
            <a:ext cx="3533320" cy="1138913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A49464B4-87C4-481C-8201-AEE359E7CF87}"/>
              </a:ext>
            </a:extLst>
          </p:cNvPr>
          <p:cNvSpPr/>
          <p:nvPr/>
        </p:nvSpPr>
        <p:spPr>
          <a:xfrm>
            <a:off x="5394036" y="597765"/>
            <a:ext cx="3034343" cy="1856704"/>
          </a:xfrm>
          <a:prstGeom prst="rect">
            <a:avLst/>
          </a:prstGeom>
          <a:solidFill>
            <a:srgbClr val="005C8D"/>
          </a:solidFill>
          <a:ln w="3175">
            <a:solidFill>
              <a:srgbClr val="005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8F4B09-B7F3-4EAA-82C4-B36CD4C84173}"/>
              </a:ext>
            </a:extLst>
          </p:cNvPr>
          <p:cNvSpPr/>
          <p:nvPr/>
        </p:nvSpPr>
        <p:spPr>
          <a:xfrm>
            <a:off x="5394036" y="2453406"/>
            <a:ext cx="3034343" cy="1856704"/>
          </a:xfrm>
          <a:prstGeom prst="rect">
            <a:avLst/>
          </a:prstGeom>
          <a:solidFill>
            <a:srgbClr val="0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669A4D3-F924-4F29-972B-A6053C3FD1E3}"/>
              </a:ext>
            </a:extLst>
          </p:cNvPr>
          <p:cNvSpPr/>
          <p:nvPr/>
        </p:nvSpPr>
        <p:spPr>
          <a:xfrm>
            <a:off x="5394036" y="4309047"/>
            <a:ext cx="3034343" cy="185670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06AD0386-88B8-4E62-A9B5-CFA43C755DAA}"/>
              </a:ext>
            </a:extLst>
          </p:cNvPr>
          <p:cNvSpPr txBox="1"/>
          <p:nvPr/>
        </p:nvSpPr>
        <p:spPr>
          <a:xfrm>
            <a:off x="5514104" y="688815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Logoblå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0-92-141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93-58-22-7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#005c8d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99EFB0E1-8125-4DAF-A09D-32BDE6474E74}"/>
              </a:ext>
            </a:extLst>
          </p:cNvPr>
          <p:cNvSpPr txBox="1"/>
          <p:nvPr/>
        </p:nvSpPr>
        <p:spPr>
          <a:xfrm>
            <a:off x="5514104" y="2555587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Sort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0-0-0</a:t>
            </a:r>
          </a:p>
          <a:p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75-68-67-90</a:t>
            </a:r>
            <a:b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#000000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68F1735D-C49E-4201-BBF6-BD6ED50A6C69}"/>
              </a:ext>
            </a:extLst>
          </p:cNvPr>
          <p:cNvSpPr txBox="1"/>
          <p:nvPr/>
        </p:nvSpPr>
        <p:spPr>
          <a:xfrm>
            <a:off x="5514104" y="4498586"/>
            <a:ext cx="15988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tx2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Hvid</a:t>
            </a:r>
            <a:br>
              <a:rPr lang="da-DK" sz="11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a-DK" sz="11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RGB:     255-255-255</a:t>
            </a:r>
          </a:p>
          <a:p>
            <a:r>
              <a:rPr lang="da-DK" sz="11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CMYK:  0-0-0-0</a:t>
            </a:r>
            <a:br>
              <a:rPr lang="da-DK" sz="11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da-DK" sz="11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HEX:      #</a:t>
            </a:r>
            <a:r>
              <a:rPr lang="da-DK" sz="1100" dirty="0" err="1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ffffff</a:t>
            </a:r>
            <a:endParaRPr lang="da-DK" sz="1100" dirty="0">
              <a:solidFill>
                <a:schemeClr val="tx2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0" name="Pladsholder til slidenummer 5">
            <a:extLst>
              <a:ext uri="{FF2B5EF4-FFF2-40B4-BE49-F238E27FC236}">
                <a16:creationId xmlns:a16="http://schemas.microsoft.com/office/drawing/2014/main" id="{B364CA03-B9DC-4EAA-BE4A-2DD279C7D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3</a:t>
            </a:fld>
            <a:r>
              <a:rPr lang="da-DK" dirty="0"/>
              <a:t> / 42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9AAD2115-2E24-4A8B-8D4C-0771F5FAD0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832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E76B299E-9785-4FAB-B14F-8D831D3DAE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Logo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1F5457D-2D70-4169-8C55-8D85C3AB36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Dansk / Engelsk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920D5C0-28F1-4142-BF26-574CC3B2D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Logoet findes i en dansk og engelsk version.    De to versioner bruges aldrig sammen.</a:t>
            </a:r>
            <a:br>
              <a:rPr lang="da-DK" dirty="0"/>
            </a:br>
            <a:br>
              <a:rPr lang="da-DK" dirty="0"/>
            </a:br>
            <a:r>
              <a:rPr lang="en-US" b="1" dirty="0"/>
              <a:t>OBS: </a:t>
            </a:r>
            <a:r>
              <a:rPr lang="en-US" dirty="0"/>
              <a:t>F</a:t>
            </a:r>
            <a:r>
              <a:rPr lang="da-DK" dirty="0"/>
              <a:t>ind logoet til download på ISM intranettet.</a:t>
            </a:r>
          </a:p>
          <a:p>
            <a:pPr algn="l"/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EBCE7FB-E098-410D-8323-50D60B04D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Logo – Dansk / Engelsk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F2652897-B7A1-4CA6-8DB8-A614EA35A0F4}"/>
              </a:ext>
            </a:extLst>
          </p:cNvPr>
          <p:cNvGrpSpPr/>
          <p:nvPr/>
        </p:nvGrpSpPr>
        <p:grpSpPr>
          <a:xfrm>
            <a:off x="587376" y="584200"/>
            <a:ext cx="7841007" cy="5570110"/>
            <a:chOff x="623358" y="596902"/>
            <a:chExt cx="7872945" cy="5568950"/>
          </a:xfrm>
          <a:solidFill>
            <a:schemeClr val="bg1">
              <a:lumMod val="95000"/>
            </a:schemeClr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749B66B-FF58-494F-81ED-B3BABEB90AAB}"/>
                </a:ext>
              </a:extLst>
            </p:cNvPr>
            <p:cNvSpPr/>
            <p:nvPr/>
          </p:nvSpPr>
          <p:spPr>
            <a:xfrm>
              <a:off x="623358" y="2453219"/>
              <a:ext cx="7872942" cy="1856317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2118E44-B04C-4FDF-A9ED-EBCB4BE584F4}"/>
                </a:ext>
              </a:extLst>
            </p:cNvPr>
            <p:cNvSpPr/>
            <p:nvPr/>
          </p:nvSpPr>
          <p:spPr>
            <a:xfrm>
              <a:off x="623361" y="4309535"/>
              <a:ext cx="7872942" cy="1856317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583D5743-945D-4F2B-B92D-975D3BFB3619}"/>
                </a:ext>
              </a:extLst>
            </p:cNvPr>
            <p:cNvSpPr/>
            <p:nvPr/>
          </p:nvSpPr>
          <p:spPr>
            <a:xfrm>
              <a:off x="623361" y="596902"/>
              <a:ext cx="7872942" cy="1856317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 sz="2400" dirty="0"/>
            </a:p>
          </p:txBody>
        </p:sp>
      </p:grpSp>
      <p:pic>
        <p:nvPicPr>
          <p:cNvPr id="12" name="Billede 11">
            <a:extLst>
              <a:ext uri="{FF2B5EF4-FFF2-40B4-BE49-F238E27FC236}">
                <a16:creationId xmlns:a16="http://schemas.microsoft.com/office/drawing/2014/main" id="{4FD514B8-D051-4E97-A08F-C6739AEBB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35" y="887642"/>
            <a:ext cx="3212109" cy="1035375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AF327341-6540-4730-B340-9888D84C8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34" y="4601048"/>
            <a:ext cx="3212109" cy="1035375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63C3FFC6-ED6E-4491-A6D4-E07F3D5716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34" y="2744344"/>
            <a:ext cx="3212109" cy="1035375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3CCFFEAA-D962-472E-8EF9-20A53E0C8D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09" y="885050"/>
            <a:ext cx="3703980" cy="1035375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C6500C87-8301-4ACF-B92C-F7DAAE25E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09" y="4601048"/>
            <a:ext cx="3703980" cy="1035375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00C9107F-A819-43C3-8C93-B0F4336003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09" y="2744344"/>
            <a:ext cx="3703980" cy="1035375"/>
          </a:xfrm>
          <a:prstGeom prst="rect">
            <a:avLst/>
          </a:prstGeom>
        </p:spPr>
      </p:pic>
      <p:sp>
        <p:nvSpPr>
          <p:cNvPr id="17" name="Pladsholder til slidenummer 5">
            <a:extLst>
              <a:ext uri="{FF2B5EF4-FFF2-40B4-BE49-F238E27FC236}">
                <a16:creationId xmlns:a16="http://schemas.microsoft.com/office/drawing/2014/main" id="{9C06C671-C34B-4572-BA66-2F3CB750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6351"/>
            <a:ext cx="2743200" cy="135890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674DE0DF-80F8-4D41-9678-B6E2AA806C90}" type="slidenum">
              <a:rPr lang="da-DK" smtClean="0"/>
              <a:pPr/>
              <a:t>4</a:t>
            </a:fld>
            <a:r>
              <a:rPr lang="da-DK" dirty="0"/>
              <a:t> / 42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AE2A7880-5E9F-4972-86F2-29F3495C04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3631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E0C41B-D7CF-4BDD-B2CE-42C6DE601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Logo – Margin og afstand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A329D-70D1-4F61-AFF0-3E18B3C51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E0DF-80F8-4D41-9678-B6E2AA806C90}" type="slidenum">
              <a:rPr lang="da-DK" smtClean="0"/>
              <a:pPr/>
              <a:t>5</a:t>
            </a:fld>
            <a:r>
              <a:rPr lang="da-DK" dirty="0"/>
              <a:t> / 42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9395E9-DBE7-4B2B-B24E-37E0699B14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Logo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78373-C49B-4C75-9120-CFE0AC88F6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Margin og afstand</a:t>
            </a:r>
          </a:p>
        </p:txBody>
      </p:sp>
      <p:grpSp>
        <p:nvGrpSpPr>
          <p:cNvPr id="9" name="Gruppe 35">
            <a:extLst>
              <a:ext uri="{FF2B5EF4-FFF2-40B4-BE49-F238E27FC236}">
                <a16:creationId xmlns:a16="http://schemas.microsoft.com/office/drawing/2014/main" id="{660D7F75-9E93-458E-A58F-60B3BF7CD6E4}"/>
              </a:ext>
            </a:extLst>
          </p:cNvPr>
          <p:cNvGrpSpPr/>
          <p:nvPr/>
        </p:nvGrpSpPr>
        <p:grpSpPr>
          <a:xfrm>
            <a:off x="587376" y="1651000"/>
            <a:ext cx="7842522" cy="3670485"/>
            <a:chOff x="632531" y="1580966"/>
            <a:chExt cx="7803445" cy="3652194"/>
          </a:xfrm>
        </p:grpSpPr>
        <p:cxnSp>
          <p:nvCxnSpPr>
            <p:cNvPr id="11" name="Lige forbindelse 39">
              <a:extLst>
                <a:ext uri="{FF2B5EF4-FFF2-40B4-BE49-F238E27FC236}">
                  <a16:creationId xmlns:a16="http://schemas.microsoft.com/office/drawing/2014/main" id="{FA938B56-A165-403E-93D2-DFD10E188DDD}"/>
                </a:ext>
              </a:extLst>
            </p:cNvPr>
            <p:cNvCxnSpPr>
              <a:cxnSpLocks/>
            </p:cNvCxnSpPr>
            <p:nvPr/>
          </p:nvCxnSpPr>
          <p:spPr>
            <a:xfrm>
              <a:off x="1466734" y="1586957"/>
              <a:ext cx="0" cy="3638710"/>
            </a:xfrm>
            <a:prstGeom prst="line">
              <a:avLst/>
            </a:prstGeom>
            <a:ln w="3175" cap="rnd">
              <a:solidFill>
                <a:schemeClr val="accent2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ge forbindelse 40">
              <a:extLst>
                <a:ext uri="{FF2B5EF4-FFF2-40B4-BE49-F238E27FC236}">
                  <a16:creationId xmlns:a16="http://schemas.microsoft.com/office/drawing/2014/main" id="{B1DA4E4C-2F67-481B-819E-4F3A436430D8}"/>
                </a:ext>
              </a:extLst>
            </p:cNvPr>
            <p:cNvCxnSpPr>
              <a:cxnSpLocks/>
            </p:cNvCxnSpPr>
            <p:nvPr/>
          </p:nvCxnSpPr>
          <p:spPr>
            <a:xfrm>
              <a:off x="7586993" y="1588459"/>
              <a:ext cx="1" cy="3644701"/>
            </a:xfrm>
            <a:prstGeom prst="line">
              <a:avLst/>
            </a:prstGeom>
            <a:ln w="3175" cap="rnd">
              <a:solidFill>
                <a:schemeClr val="accent2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ge forbindelse 41">
              <a:extLst>
                <a:ext uri="{FF2B5EF4-FFF2-40B4-BE49-F238E27FC236}">
                  <a16:creationId xmlns:a16="http://schemas.microsoft.com/office/drawing/2014/main" id="{5C80D9FD-86C7-486F-92CE-4EB1C638C9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2531" y="4384207"/>
              <a:ext cx="7803445" cy="0"/>
            </a:xfrm>
            <a:prstGeom prst="line">
              <a:avLst/>
            </a:prstGeom>
            <a:ln w="3175" cap="rnd">
              <a:solidFill>
                <a:schemeClr val="accent2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ge forbindelse 42">
              <a:extLst>
                <a:ext uri="{FF2B5EF4-FFF2-40B4-BE49-F238E27FC236}">
                  <a16:creationId xmlns:a16="http://schemas.microsoft.com/office/drawing/2014/main" id="{106C17FF-F34B-4F62-B5B2-6F17EBE505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2531" y="2403259"/>
              <a:ext cx="7803442" cy="0"/>
            </a:xfrm>
            <a:prstGeom prst="line">
              <a:avLst/>
            </a:prstGeom>
            <a:ln w="3175" cap="rnd">
              <a:solidFill>
                <a:schemeClr val="accent2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ktangel 43">
              <a:extLst>
                <a:ext uri="{FF2B5EF4-FFF2-40B4-BE49-F238E27FC236}">
                  <a16:creationId xmlns:a16="http://schemas.microsoft.com/office/drawing/2014/main" id="{21C867AB-8C4A-4E1E-BEEC-9A6A37D8FC65}"/>
                </a:ext>
              </a:extLst>
            </p:cNvPr>
            <p:cNvSpPr/>
            <p:nvPr/>
          </p:nvSpPr>
          <p:spPr>
            <a:xfrm>
              <a:off x="632531" y="1580966"/>
              <a:ext cx="7803440" cy="3644701"/>
            </a:xfrm>
            <a:prstGeom prst="rect">
              <a:avLst/>
            </a:prstGeom>
            <a:noFill/>
            <a:ln w="3175" cap="rnd">
              <a:solidFill>
                <a:schemeClr val="accent2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6" name="Billede 44">
              <a:extLst>
                <a:ext uri="{FF2B5EF4-FFF2-40B4-BE49-F238E27FC236}">
                  <a16:creationId xmlns:a16="http://schemas.microsoft.com/office/drawing/2014/main" id="{32FFBC37-2495-4380-A5B0-10B4B2B71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1656" y="1580966"/>
              <a:ext cx="964730" cy="848259"/>
            </a:xfrm>
            <a:prstGeom prst="rect">
              <a:avLst/>
            </a:prstGeom>
          </p:spPr>
        </p:pic>
        <p:pic>
          <p:nvPicPr>
            <p:cNvPr id="17" name="Billede 45">
              <a:extLst>
                <a:ext uri="{FF2B5EF4-FFF2-40B4-BE49-F238E27FC236}">
                  <a16:creationId xmlns:a16="http://schemas.microsoft.com/office/drawing/2014/main" id="{195BA3F7-D978-4BE0-B52E-55D859FDA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50129" y="4384900"/>
              <a:ext cx="964730" cy="848259"/>
            </a:xfrm>
            <a:prstGeom prst="rect">
              <a:avLst/>
            </a:prstGeom>
          </p:spPr>
        </p:pic>
        <p:pic>
          <p:nvPicPr>
            <p:cNvPr id="18" name="Billede 46">
              <a:extLst>
                <a:ext uri="{FF2B5EF4-FFF2-40B4-BE49-F238E27FC236}">
                  <a16:creationId xmlns:a16="http://schemas.microsoft.com/office/drawing/2014/main" id="{AD5BEF90-FFC5-4810-B87B-B1C8A4A36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74296" y="2984510"/>
              <a:ext cx="964730" cy="848259"/>
            </a:xfrm>
            <a:prstGeom prst="rect">
              <a:avLst/>
            </a:prstGeom>
          </p:spPr>
        </p:pic>
        <p:pic>
          <p:nvPicPr>
            <p:cNvPr id="19" name="Billede 47">
              <a:extLst>
                <a:ext uri="{FF2B5EF4-FFF2-40B4-BE49-F238E27FC236}">
                  <a16:creationId xmlns:a16="http://schemas.microsoft.com/office/drawing/2014/main" id="{0785922C-3292-4265-988F-1724E141C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524309" y="2984512"/>
              <a:ext cx="964730" cy="848259"/>
            </a:xfrm>
            <a:prstGeom prst="rect">
              <a:avLst/>
            </a:prstGeom>
          </p:spPr>
        </p:pic>
      </p:grpSp>
      <p:pic>
        <p:nvPicPr>
          <p:cNvPr id="7" name="Billede 6">
            <a:extLst>
              <a:ext uri="{FF2B5EF4-FFF2-40B4-BE49-F238E27FC236}">
                <a16:creationId xmlns:a16="http://schemas.microsoft.com/office/drawing/2014/main" id="{79AE1911-09BE-4FFC-93EE-D15BE07983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26" y="2508546"/>
            <a:ext cx="6137527" cy="1978339"/>
          </a:xfrm>
          <a:prstGeom prst="rect">
            <a:avLst/>
          </a:prstGeom>
        </p:spPr>
      </p:pic>
      <p:sp>
        <p:nvSpPr>
          <p:cNvPr id="22" name="Pladsholder til tekst 3">
            <a:extLst>
              <a:ext uri="{FF2B5EF4-FFF2-40B4-BE49-F238E27FC236}">
                <a16:creationId xmlns:a16="http://schemas.microsoft.com/office/drawing/2014/main" id="{94EEA232-A09B-4E5C-A2A0-E06DACE0A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609850" cy="1778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Logoet skal placeres med en minimumsafstand til kanten, der svarer til højden af kronen. </a:t>
            </a:r>
            <a:br>
              <a:rPr lang="da-DK" dirty="0"/>
            </a:br>
            <a:r>
              <a:rPr lang="da-DK" dirty="0"/>
              <a:t>Det svarer ca. til 1/3 af logoets højde. 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5F2D4D69-2DC9-47E6-A3BE-7B00AD848C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198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B26D41E-7817-45E1-A1B6-5D773C11E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Logo – Størrelse og placering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C53CF16-8F24-4ADF-B329-1F0B3A4D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a-DK" dirty="0"/>
              <a:t>5 / 42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06E3E2A-2880-4BC5-9C4D-8D7DA4875F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Logo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E866B16-3190-46AE-BE86-CF6B23B51A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4775" y="1033557"/>
            <a:ext cx="3653436" cy="348898"/>
          </a:xfrm>
        </p:spPr>
        <p:txBody>
          <a:bodyPr/>
          <a:lstStyle/>
          <a:p>
            <a:r>
              <a:rPr lang="da-DK" dirty="0"/>
              <a:t>Størrelse og placering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FD9B6E14-BBCA-453B-8C74-15584E3380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1000"/>
            <a:ext cx="2700662" cy="177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Placer enten logoet øverst i højre hjørne, øverst     i venstre hjørne eller i midten nederst på siden. </a:t>
            </a:r>
          </a:p>
          <a:p>
            <a:endParaRPr lang="da-DK" dirty="0"/>
          </a:p>
        </p:txBody>
      </p: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0A817DDA-ED3E-4C27-892A-5678C75477F3}"/>
              </a:ext>
            </a:extLst>
          </p:cNvPr>
          <p:cNvGrpSpPr/>
          <p:nvPr/>
        </p:nvGrpSpPr>
        <p:grpSpPr>
          <a:xfrm>
            <a:off x="580203" y="597659"/>
            <a:ext cx="2203187" cy="1025210"/>
            <a:chOff x="4724400" y="1737339"/>
            <a:chExt cx="3417375" cy="1590209"/>
          </a:xfrm>
        </p:grpSpPr>
        <p:pic>
          <p:nvPicPr>
            <p:cNvPr id="33" name="Billede 8">
              <a:extLst>
                <a:ext uri="{FF2B5EF4-FFF2-40B4-BE49-F238E27FC236}">
                  <a16:creationId xmlns:a16="http://schemas.microsoft.com/office/drawing/2014/main" id="{9C880CB9-BF93-4027-B306-E87A24AFE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84" y="2105319"/>
              <a:ext cx="2664452" cy="858847"/>
            </a:xfrm>
            <a:prstGeom prst="rect">
              <a:avLst/>
            </a:prstGeom>
          </p:spPr>
        </p:pic>
        <p:grpSp>
          <p:nvGrpSpPr>
            <p:cNvPr id="34" name="Group 40">
              <a:extLst>
                <a:ext uri="{FF2B5EF4-FFF2-40B4-BE49-F238E27FC236}">
                  <a16:creationId xmlns:a16="http://schemas.microsoft.com/office/drawing/2014/main" id="{CE74DD74-325D-428A-BE20-83A492EBD1B1}"/>
                </a:ext>
              </a:extLst>
            </p:cNvPr>
            <p:cNvGrpSpPr/>
            <p:nvPr/>
          </p:nvGrpSpPr>
          <p:grpSpPr>
            <a:xfrm>
              <a:off x="4724400" y="1737339"/>
              <a:ext cx="3417375" cy="1590209"/>
              <a:chOff x="531959" y="1676529"/>
              <a:chExt cx="7848596" cy="3652194"/>
            </a:xfrm>
          </p:grpSpPr>
          <p:cxnSp>
            <p:nvCxnSpPr>
              <p:cNvPr id="35" name="Lige forbindelse 39">
                <a:extLst>
                  <a:ext uri="{FF2B5EF4-FFF2-40B4-BE49-F238E27FC236}">
                    <a16:creationId xmlns:a16="http://schemas.microsoft.com/office/drawing/2014/main" id="{9DFC7952-8569-47BB-8C44-F8BC869453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1318" y="1682520"/>
                <a:ext cx="0" cy="3638710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Lige forbindelse 40">
                <a:extLst>
                  <a:ext uri="{FF2B5EF4-FFF2-40B4-BE49-F238E27FC236}">
                    <a16:creationId xmlns:a16="http://schemas.microsoft.com/office/drawing/2014/main" id="{C240A921-857B-4D35-8E09-CEB3FD9C2A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31573" y="1684022"/>
                <a:ext cx="1" cy="3644701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Lige forbindelse 41">
                <a:extLst>
                  <a:ext uri="{FF2B5EF4-FFF2-40B4-BE49-F238E27FC236}">
                    <a16:creationId xmlns:a16="http://schemas.microsoft.com/office/drawing/2014/main" id="{15A54348-D332-4FC0-8515-D6DCEF24A3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7949" y="4479770"/>
                <a:ext cx="7812606" cy="0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Lige forbindelse 42">
                <a:extLst>
                  <a:ext uri="{FF2B5EF4-FFF2-40B4-BE49-F238E27FC236}">
                    <a16:creationId xmlns:a16="http://schemas.microsoft.com/office/drawing/2014/main" id="{0BA849EC-F37A-4F04-85FB-9D73DC7A54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1959" y="2498822"/>
                <a:ext cx="7848593" cy="7494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ktangel 43">
                <a:extLst>
                  <a:ext uri="{FF2B5EF4-FFF2-40B4-BE49-F238E27FC236}">
                    <a16:creationId xmlns:a16="http://schemas.microsoft.com/office/drawing/2014/main" id="{AB9AEDE1-7A5E-4BAD-836C-01F4F3BED3EE}"/>
                  </a:ext>
                </a:extLst>
              </p:cNvPr>
              <p:cNvSpPr/>
              <p:nvPr/>
            </p:nvSpPr>
            <p:spPr>
              <a:xfrm>
                <a:off x="577115" y="1676529"/>
                <a:ext cx="7803436" cy="3644701"/>
              </a:xfrm>
              <a:prstGeom prst="rect">
                <a:avLst/>
              </a:prstGeom>
              <a:noFill/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7147E205-6B6E-4B1E-A3AC-9139E2C0542F}"/>
              </a:ext>
            </a:extLst>
          </p:cNvPr>
          <p:cNvSpPr/>
          <p:nvPr/>
        </p:nvSpPr>
        <p:spPr>
          <a:xfrm>
            <a:off x="4497016" y="417720"/>
            <a:ext cx="74975" cy="35521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41" name="Gruppe 40">
            <a:extLst>
              <a:ext uri="{FF2B5EF4-FFF2-40B4-BE49-F238E27FC236}">
                <a16:creationId xmlns:a16="http://schemas.microsoft.com/office/drawing/2014/main" id="{C46E6735-0637-4F50-BD39-57C3960FB02B}"/>
              </a:ext>
            </a:extLst>
          </p:cNvPr>
          <p:cNvGrpSpPr/>
          <p:nvPr/>
        </p:nvGrpSpPr>
        <p:grpSpPr>
          <a:xfrm>
            <a:off x="6214792" y="595556"/>
            <a:ext cx="2203187" cy="1025210"/>
            <a:chOff x="4724400" y="1737339"/>
            <a:chExt cx="3417375" cy="1590209"/>
          </a:xfrm>
        </p:grpSpPr>
        <p:pic>
          <p:nvPicPr>
            <p:cNvPr id="42" name="Billede 8">
              <a:extLst>
                <a:ext uri="{FF2B5EF4-FFF2-40B4-BE49-F238E27FC236}">
                  <a16:creationId xmlns:a16="http://schemas.microsoft.com/office/drawing/2014/main" id="{8274F43F-5EE0-431D-B59D-9B2E2D0FE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84" y="2105319"/>
              <a:ext cx="2664452" cy="858847"/>
            </a:xfrm>
            <a:prstGeom prst="rect">
              <a:avLst/>
            </a:prstGeom>
          </p:spPr>
        </p:pic>
        <p:grpSp>
          <p:nvGrpSpPr>
            <p:cNvPr id="43" name="Group 40">
              <a:extLst>
                <a:ext uri="{FF2B5EF4-FFF2-40B4-BE49-F238E27FC236}">
                  <a16:creationId xmlns:a16="http://schemas.microsoft.com/office/drawing/2014/main" id="{00F317A4-FFFB-4CE8-A548-9BFFAD93980E}"/>
                </a:ext>
              </a:extLst>
            </p:cNvPr>
            <p:cNvGrpSpPr/>
            <p:nvPr/>
          </p:nvGrpSpPr>
          <p:grpSpPr>
            <a:xfrm>
              <a:off x="4724400" y="1737339"/>
              <a:ext cx="3417375" cy="1590209"/>
              <a:chOff x="531959" y="1676529"/>
              <a:chExt cx="7848596" cy="3652194"/>
            </a:xfrm>
          </p:grpSpPr>
          <p:cxnSp>
            <p:nvCxnSpPr>
              <p:cNvPr id="44" name="Lige forbindelse 39">
                <a:extLst>
                  <a:ext uri="{FF2B5EF4-FFF2-40B4-BE49-F238E27FC236}">
                    <a16:creationId xmlns:a16="http://schemas.microsoft.com/office/drawing/2014/main" id="{002CB213-1E12-4C46-9B15-B7435DE889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1318" y="1682520"/>
                <a:ext cx="0" cy="3638710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Lige forbindelse 40">
                <a:extLst>
                  <a:ext uri="{FF2B5EF4-FFF2-40B4-BE49-F238E27FC236}">
                    <a16:creationId xmlns:a16="http://schemas.microsoft.com/office/drawing/2014/main" id="{5F2266AD-2C34-4CC3-B67B-D46C74F2C7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31573" y="1684022"/>
                <a:ext cx="1" cy="3644701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Lige forbindelse 41">
                <a:extLst>
                  <a:ext uri="{FF2B5EF4-FFF2-40B4-BE49-F238E27FC236}">
                    <a16:creationId xmlns:a16="http://schemas.microsoft.com/office/drawing/2014/main" id="{708DB50B-7AB5-4150-BBB5-AC901B5CC8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7949" y="4479770"/>
                <a:ext cx="7812606" cy="0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Lige forbindelse 42">
                <a:extLst>
                  <a:ext uri="{FF2B5EF4-FFF2-40B4-BE49-F238E27FC236}">
                    <a16:creationId xmlns:a16="http://schemas.microsoft.com/office/drawing/2014/main" id="{F78B916C-C297-4746-82E7-3350F4452C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1959" y="2498822"/>
                <a:ext cx="7848593" cy="7494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Rektangel 43">
                <a:extLst>
                  <a:ext uri="{FF2B5EF4-FFF2-40B4-BE49-F238E27FC236}">
                    <a16:creationId xmlns:a16="http://schemas.microsoft.com/office/drawing/2014/main" id="{1CFF86BA-513F-4186-A8AB-DCB3CB8AA586}"/>
                  </a:ext>
                </a:extLst>
              </p:cNvPr>
              <p:cNvSpPr/>
              <p:nvPr/>
            </p:nvSpPr>
            <p:spPr>
              <a:xfrm>
                <a:off x="577115" y="1676529"/>
                <a:ext cx="7803436" cy="3644701"/>
              </a:xfrm>
              <a:prstGeom prst="rect">
                <a:avLst/>
              </a:prstGeom>
              <a:noFill/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AF09C3C0-1AE2-43A1-A9A1-7D0D0DA128CB}"/>
              </a:ext>
            </a:extLst>
          </p:cNvPr>
          <p:cNvGrpSpPr/>
          <p:nvPr/>
        </p:nvGrpSpPr>
        <p:grpSpPr>
          <a:xfrm>
            <a:off x="3432909" y="5131058"/>
            <a:ext cx="2203187" cy="1025210"/>
            <a:chOff x="4724400" y="1737339"/>
            <a:chExt cx="3417375" cy="1590209"/>
          </a:xfrm>
        </p:grpSpPr>
        <p:pic>
          <p:nvPicPr>
            <p:cNvPr id="50" name="Billede 8">
              <a:extLst>
                <a:ext uri="{FF2B5EF4-FFF2-40B4-BE49-F238E27FC236}">
                  <a16:creationId xmlns:a16="http://schemas.microsoft.com/office/drawing/2014/main" id="{053891A8-945D-4B22-9D08-856314D1C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84" y="2105319"/>
              <a:ext cx="2664452" cy="858847"/>
            </a:xfrm>
            <a:prstGeom prst="rect">
              <a:avLst/>
            </a:prstGeom>
          </p:spPr>
        </p:pic>
        <p:grpSp>
          <p:nvGrpSpPr>
            <p:cNvPr id="51" name="Group 40">
              <a:extLst>
                <a:ext uri="{FF2B5EF4-FFF2-40B4-BE49-F238E27FC236}">
                  <a16:creationId xmlns:a16="http://schemas.microsoft.com/office/drawing/2014/main" id="{85D5E204-2F72-4223-9DC2-0E7641D50F09}"/>
                </a:ext>
              </a:extLst>
            </p:cNvPr>
            <p:cNvGrpSpPr/>
            <p:nvPr/>
          </p:nvGrpSpPr>
          <p:grpSpPr>
            <a:xfrm>
              <a:off x="4724400" y="1737339"/>
              <a:ext cx="3417375" cy="1590209"/>
              <a:chOff x="531959" y="1676529"/>
              <a:chExt cx="7848596" cy="3652194"/>
            </a:xfrm>
          </p:grpSpPr>
          <p:cxnSp>
            <p:nvCxnSpPr>
              <p:cNvPr id="52" name="Lige forbindelse 39">
                <a:extLst>
                  <a:ext uri="{FF2B5EF4-FFF2-40B4-BE49-F238E27FC236}">
                    <a16:creationId xmlns:a16="http://schemas.microsoft.com/office/drawing/2014/main" id="{1344980B-69B6-401E-B7C8-11FF296A29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1318" y="1682520"/>
                <a:ext cx="0" cy="3638710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Lige forbindelse 40">
                <a:extLst>
                  <a:ext uri="{FF2B5EF4-FFF2-40B4-BE49-F238E27FC236}">
                    <a16:creationId xmlns:a16="http://schemas.microsoft.com/office/drawing/2014/main" id="{AFC84C52-6ED5-4D60-A958-0907A0E334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31573" y="1684022"/>
                <a:ext cx="1" cy="3644701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Lige forbindelse 41">
                <a:extLst>
                  <a:ext uri="{FF2B5EF4-FFF2-40B4-BE49-F238E27FC236}">
                    <a16:creationId xmlns:a16="http://schemas.microsoft.com/office/drawing/2014/main" id="{C3AE0F72-AD5C-49A7-8346-CDCB44C2D5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7949" y="4479770"/>
                <a:ext cx="7812606" cy="0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Lige forbindelse 42">
                <a:extLst>
                  <a:ext uri="{FF2B5EF4-FFF2-40B4-BE49-F238E27FC236}">
                    <a16:creationId xmlns:a16="http://schemas.microsoft.com/office/drawing/2014/main" id="{F3CDEE67-0A83-4E71-BF78-E5A5032738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1959" y="2498822"/>
                <a:ext cx="7848593" cy="7494"/>
              </a:xfrm>
              <a:prstGeom prst="line">
                <a:avLst/>
              </a:prstGeom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ktangel 43">
                <a:extLst>
                  <a:ext uri="{FF2B5EF4-FFF2-40B4-BE49-F238E27FC236}">
                    <a16:creationId xmlns:a16="http://schemas.microsoft.com/office/drawing/2014/main" id="{89E4E43B-C503-43CD-A08D-4DEB6607F28D}"/>
                  </a:ext>
                </a:extLst>
              </p:cNvPr>
              <p:cNvSpPr/>
              <p:nvPr/>
            </p:nvSpPr>
            <p:spPr>
              <a:xfrm>
                <a:off x="577115" y="1676529"/>
                <a:ext cx="7803436" cy="3644701"/>
              </a:xfrm>
              <a:prstGeom prst="rect">
                <a:avLst/>
              </a:prstGeom>
              <a:noFill/>
              <a:ln w="3175" cap="rnd">
                <a:solidFill>
                  <a:schemeClr val="bg2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</p:grpSp>
      <p:sp>
        <p:nvSpPr>
          <p:cNvPr id="57" name="Rektangel 56">
            <a:extLst>
              <a:ext uri="{FF2B5EF4-FFF2-40B4-BE49-F238E27FC236}">
                <a16:creationId xmlns:a16="http://schemas.microsoft.com/office/drawing/2014/main" id="{516B58EF-67CE-4806-9F36-A434359D8E1E}"/>
              </a:ext>
            </a:extLst>
          </p:cNvPr>
          <p:cNvSpPr/>
          <p:nvPr/>
        </p:nvSpPr>
        <p:spPr>
          <a:xfrm rot="5400000">
            <a:off x="4503094" y="-82791"/>
            <a:ext cx="62819" cy="8115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82941103-04D3-41C5-975A-519F48438F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5702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7F1865-C607-482E-8AC8-BC81C1DA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Krone – Do’s and dont’s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2323B-AEF2-412F-A040-449E0AEF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E0DF-80F8-4D41-9678-B6E2AA806C90}" type="slidenum">
              <a:rPr lang="da-DK" smtClean="0"/>
              <a:pPr/>
              <a:t>7</a:t>
            </a:fld>
            <a:r>
              <a:rPr lang="da-DK" dirty="0"/>
              <a:t> / 42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C813D-3697-4AD1-9507-841DD5451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Krone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1A6414-B594-4F19-8B3F-E9BA73F9F7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4775" y="1033557"/>
            <a:ext cx="2609850" cy="249237"/>
          </a:xfrm>
        </p:spPr>
        <p:txBody>
          <a:bodyPr/>
          <a:lstStyle/>
          <a:p>
            <a:r>
              <a:rPr lang="da-DK" dirty="0"/>
              <a:t>Do’s and dont’s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0E9468-C6C7-4253-B08F-1CC6EECC7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1650999"/>
            <a:ext cx="2609850" cy="447833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Kronen kan bruges som et selvstændigt element, og fungerer som et kendetegn for Indenrigs- og Sundhedsministeriet. </a:t>
            </a:r>
            <a:br>
              <a:rPr lang="da-DK" dirty="0"/>
            </a:br>
            <a:r>
              <a:rPr lang="da-DK" dirty="0"/>
              <a:t>Lukkede kroner må i dag </a:t>
            </a:r>
            <a:r>
              <a:rPr lang="da-DK" b="1" dirty="0"/>
              <a:t>kun</a:t>
            </a:r>
            <a:r>
              <a:rPr lang="da-DK" dirty="0"/>
              <a:t> bruges af kongehuset og staten.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Rigsarkivet har derfor opsat en række retningslinjer for, hvordan kronen må bruges.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Man må </a:t>
            </a:r>
            <a:r>
              <a:rPr lang="da-DK" b="1" u="sng" dirty="0"/>
              <a:t>IKKE</a:t>
            </a:r>
            <a:r>
              <a:rPr lang="da-DK" dirty="0"/>
              <a:t>: </a:t>
            </a:r>
          </a:p>
          <a:p>
            <a:pPr marL="228600" indent="-2286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a-DK" dirty="0"/>
              <a:t>Bruge kronen, hvor den ikke fremstår </a:t>
            </a:r>
            <a:br>
              <a:rPr lang="da-DK" dirty="0"/>
            </a:br>
            <a:r>
              <a:rPr lang="da-DK" dirty="0"/>
              <a:t>som hel. Dvs. beskæring af kronen </a:t>
            </a:r>
            <a:br>
              <a:rPr lang="da-DK" dirty="0"/>
            </a:br>
            <a:r>
              <a:rPr lang="da-DK" dirty="0"/>
              <a:t>er ikke tilladt.</a:t>
            </a:r>
          </a:p>
          <a:p>
            <a:pPr marL="228600" indent="-2286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a-DK" dirty="0"/>
              <a:t>Placere kronen på skrå.</a:t>
            </a:r>
          </a:p>
          <a:p>
            <a:pPr marL="228600" indent="-2286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a-DK" dirty="0"/>
              <a:t>Farve kronen i to forskellige farver.</a:t>
            </a:r>
            <a:br>
              <a:rPr lang="da-DK" dirty="0"/>
            </a:br>
            <a:endParaRPr lang="da-DK" dirty="0"/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da-DK" dirty="0"/>
              <a:t>Man må </a:t>
            </a:r>
            <a:r>
              <a:rPr lang="da-DK" b="1" u="sng" dirty="0"/>
              <a:t>GERNE:</a:t>
            </a:r>
          </a:p>
          <a:p>
            <a:pPr marL="228600" indent="-2286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a-DK" dirty="0"/>
              <a:t>Bruge kronen som et separat element, </a:t>
            </a:r>
            <a:br>
              <a:rPr lang="da-DK" dirty="0"/>
            </a:br>
            <a:r>
              <a:rPr lang="da-DK" dirty="0"/>
              <a:t>når den fremstår hel. </a:t>
            </a:r>
          </a:p>
          <a:p>
            <a:pPr marL="228600" indent="-2286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a-DK" dirty="0"/>
              <a:t>Farve kronen i alle farver fra ISM’s farvepalette. </a:t>
            </a:r>
          </a:p>
        </p:txBody>
      </p:sp>
      <p:pic>
        <p:nvPicPr>
          <p:cNvPr id="10" name="Billede 9" descr="Et billede, der indeholder Grafik, symbol, grafisk design, Font/skrifttype&#10;&#10;Automatisk genereret beskrivelse">
            <a:extLst>
              <a:ext uri="{FF2B5EF4-FFF2-40B4-BE49-F238E27FC236}">
                <a16:creationId xmlns:a16="http://schemas.microsoft.com/office/drawing/2014/main" id="{E725AE56-08D4-AB6C-4A5C-131B175E2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7942">
            <a:off x="3654320" y="2255667"/>
            <a:ext cx="2204606" cy="2204606"/>
          </a:xfrm>
          <a:prstGeom prst="rect">
            <a:avLst/>
          </a:prstGeom>
        </p:spPr>
      </p:pic>
      <p:pic>
        <p:nvPicPr>
          <p:cNvPr id="12" name="Billede 11" descr="Et billede, der indeholder symbol, Grafik&#10;&#10;Automatisk genereret beskrivelse">
            <a:extLst>
              <a:ext uri="{FF2B5EF4-FFF2-40B4-BE49-F238E27FC236}">
                <a16:creationId xmlns:a16="http://schemas.microsoft.com/office/drawing/2014/main" id="{47A16DCA-9902-457E-EDEC-9F708942F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265" y="2329190"/>
            <a:ext cx="1156572" cy="1156572"/>
          </a:xfrm>
          <a:prstGeom prst="rect">
            <a:avLst/>
          </a:prstGeom>
        </p:spPr>
      </p:pic>
      <p:pic>
        <p:nvPicPr>
          <p:cNvPr id="19" name="Billede 18" descr="Et billede, der indeholder kunst, symbol, design, silhuet&#10;&#10;Automatisk genereret beskrivelse">
            <a:extLst>
              <a:ext uri="{FF2B5EF4-FFF2-40B4-BE49-F238E27FC236}">
                <a16:creationId xmlns:a16="http://schemas.microsoft.com/office/drawing/2014/main" id="{076B3172-C238-F746-4292-415DAF883C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b="15786"/>
          <a:stretch/>
        </p:blipFill>
        <p:spPr>
          <a:xfrm>
            <a:off x="894630" y="2118006"/>
            <a:ext cx="2195894" cy="2241177"/>
          </a:xfrm>
          <a:prstGeom prst="rect">
            <a:avLst/>
          </a:prstGeom>
        </p:spPr>
      </p:pic>
      <p:pic>
        <p:nvPicPr>
          <p:cNvPr id="20" name="Billede 19" descr="Et billede, der indeholder symbol, Grafik&#10;&#10;Automatisk genereret beskrivelse">
            <a:extLst>
              <a:ext uri="{FF2B5EF4-FFF2-40B4-BE49-F238E27FC236}">
                <a16:creationId xmlns:a16="http://schemas.microsoft.com/office/drawing/2014/main" id="{BED8522F-2135-1727-0245-23B874ACE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48" y="2329190"/>
            <a:ext cx="1156572" cy="1156572"/>
          </a:xfrm>
          <a:prstGeom prst="rect">
            <a:avLst/>
          </a:prstGeom>
        </p:spPr>
      </p:pic>
      <p:grpSp>
        <p:nvGrpSpPr>
          <p:cNvPr id="9" name="Gruppe 8">
            <a:extLst>
              <a:ext uri="{FF2B5EF4-FFF2-40B4-BE49-F238E27FC236}">
                <a16:creationId xmlns:a16="http://schemas.microsoft.com/office/drawing/2014/main" id="{34514561-38EC-40EA-8F3B-C7FB6E396F0D}"/>
              </a:ext>
            </a:extLst>
          </p:cNvPr>
          <p:cNvGrpSpPr/>
          <p:nvPr/>
        </p:nvGrpSpPr>
        <p:grpSpPr>
          <a:xfrm>
            <a:off x="5973859" y="2397929"/>
            <a:ext cx="2204606" cy="2204606"/>
            <a:chOff x="4526831" y="4332266"/>
            <a:chExt cx="2204606" cy="2204606"/>
          </a:xfrm>
        </p:grpSpPr>
        <p:pic>
          <p:nvPicPr>
            <p:cNvPr id="13" name="Billede 12" descr="Et billede, der indeholder Grafik, symbol, grafisk design, Font/skrifttype&#10;&#10;Automatisk genereret beskrivelse">
              <a:extLst>
                <a:ext uri="{FF2B5EF4-FFF2-40B4-BE49-F238E27FC236}">
                  <a16:creationId xmlns:a16="http://schemas.microsoft.com/office/drawing/2014/main" id="{F9BA4733-84CA-4350-9F96-EAD1D979D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08637">
              <a:off x="4526831" y="4332266"/>
              <a:ext cx="2204606" cy="2204606"/>
            </a:xfrm>
            <a:prstGeom prst="rect">
              <a:avLst/>
            </a:prstGeom>
          </p:spPr>
        </p:pic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2FC080F4-6D4B-4378-A03A-AB5E6C4B7EDA}"/>
                </a:ext>
              </a:extLst>
            </p:cNvPr>
            <p:cNvSpPr/>
            <p:nvPr/>
          </p:nvSpPr>
          <p:spPr>
            <a:xfrm>
              <a:off x="5055781" y="5906386"/>
              <a:ext cx="1212112" cy="244549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17" name="Billede 16" descr="Et billede, der indeholder symbol, Grafik&#10;&#10;Automatisk genereret beskrivelse">
            <a:extLst>
              <a:ext uri="{FF2B5EF4-FFF2-40B4-BE49-F238E27FC236}">
                <a16:creationId xmlns:a16="http://schemas.microsoft.com/office/drawing/2014/main" id="{3C4D2F82-1B04-19DA-DF16-BBE5FB056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984" y="2290210"/>
            <a:ext cx="1156572" cy="1156572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D482E899-37EC-437E-8C27-9197666ABBC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559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3B8657F-6022-D3AB-CC23-B9A6851EA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Krone – </a:t>
            </a:r>
            <a:r>
              <a:rPr lang="en-US" dirty="0" err="1"/>
              <a:t>Eksempler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korrekt</a:t>
            </a:r>
            <a:r>
              <a:rPr lang="en-US" dirty="0"/>
              <a:t> </a:t>
            </a:r>
            <a:r>
              <a:rPr lang="en-US" dirty="0" err="1"/>
              <a:t>brug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44B4030-5040-C01E-D63F-7CA01D341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E0DF-80F8-4D41-9678-B6E2AA806C90}" type="slidenum">
              <a:rPr lang="da-DK" smtClean="0"/>
              <a:pPr/>
              <a:t>8</a:t>
            </a:fld>
            <a:r>
              <a:rPr lang="da-DK" dirty="0"/>
              <a:t> / 42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2F6817C-463D-C8B3-5F3B-D6A02943C8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Krone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5D47FF1-1E19-3FC6-A33D-5BCFB87B53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Eksempler på korrekt brug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3CBA1A1-34AE-EDD9-A5FC-DA4F7A6988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da-DK" dirty="0"/>
              <a:t>Her ses en række eksempler på, hvordan kronen kan bruges som et separat element på f.eks. forsider og bagsider i henholdsvis dokumenter eller slideshows.</a:t>
            </a: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CB024FCC-6CC6-4AAD-897B-E7C535880AD0}"/>
              </a:ext>
            </a:extLst>
          </p:cNvPr>
          <p:cNvGrpSpPr/>
          <p:nvPr/>
        </p:nvGrpSpPr>
        <p:grpSpPr>
          <a:xfrm>
            <a:off x="1045756" y="861261"/>
            <a:ext cx="6882415" cy="5135478"/>
            <a:chOff x="1067789" y="889836"/>
            <a:chExt cx="6882415" cy="5135478"/>
          </a:xfrm>
        </p:grpSpPr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FD042921-87B9-4C8A-A85C-2401BDFDD9F1}"/>
                </a:ext>
              </a:extLst>
            </p:cNvPr>
            <p:cNvGrpSpPr/>
            <p:nvPr/>
          </p:nvGrpSpPr>
          <p:grpSpPr>
            <a:xfrm>
              <a:off x="1067789" y="889836"/>
              <a:ext cx="6882415" cy="1903397"/>
              <a:chOff x="737303" y="728663"/>
              <a:chExt cx="7526519" cy="208153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F486441-8CBA-4245-ADCE-3D61B4C418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7303" y="728663"/>
                <a:ext cx="3701347" cy="208153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F669A48-1450-454E-A9DD-66D2BA9283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62475" y="728663"/>
                <a:ext cx="3701347" cy="2081212"/>
              </a:xfrm>
              <a:prstGeom prst="rect">
                <a:avLst/>
              </a:prstGeom>
            </p:spPr>
          </p:pic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B919A47-E185-42BB-B552-AE131F506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03531" y="2907089"/>
              <a:ext cx="2205922" cy="31182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B688C1-9725-4FD0-93BF-BF3D103F0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44282" y="2905001"/>
              <a:ext cx="2205922" cy="311948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E49B105-EC65-499F-A95F-65011C912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7789" y="2905002"/>
              <a:ext cx="2200913" cy="3118226"/>
            </a:xfrm>
            <a:prstGeom prst="rect">
              <a:avLst/>
            </a:prstGeom>
          </p:spPr>
        </p:pic>
      </p:grpSp>
      <p:pic>
        <p:nvPicPr>
          <p:cNvPr id="15" name="Picture 6">
            <a:extLst>
              <a:ext uri="{FF2B5EF4-FFF2-40B4-BE49-F238E27FC236}">
                <a16:creationId xmlns:a16="http://schemas.microsoft.com/office/drawing/2014/main" id="{E5330220-6B47-4D4C-BB8D-B595ACF6C0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5756" y="853281"/>
            <a:ext cx="3328937" cy="1871658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9AA93D66-B98D-46D3-B6ED-D23AE51337EC}"/>
              </a:ext>
            </a:extLst>
          </p:cNvPr>
          <p:cNvSpPr/>
          <p:nvPr/>
        </p:nvSpPr>
        <p:spPr>
          <a:xfrm>
            <a:off x="1096579" y="4088921"/>
            <a:ext cx="2094259" cy="7821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C7683B89-6EF6-477D-93E1-AE3FB6CB2F42}"/>
              </a:ext>
            </a:extLst>
          </p:cNvPr>
          <p:cNvSpPr txBox="1"/>
          <p:nvPr/>
        </p:nvSpPr>
        <p:spPr>
          <a:xfrm>
            <a:off x="1131085" y="4146547"/>
            <a:ext cx="19717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+mj-lt"/>
              </a:rPr>
              <a:t>Her kan der stå</a:t>
            </a:r>
            <a:br>
              <a:rPr lang="da-DK" sz="1300" dirty="0">
                <a:solidFill>
                  <a:schemeClr val="bg1"/>
                </a:solidFill>
                <a:latin typeface="+mj-lt"/>
              </a:rPr>
            </a:br>
            <a:r>
              <a:rPr lang="da-DK" sz="1300" dirty="0">
                <a:solidFill>
                  <a:schemeClr val="bg1"/>
                </a:solidFill>
                <a:latin typeface="+mj-lt"/>
              </a:rPr>
              <a:t>en lidt længere titel</a:t>
            </a:r>
            <a:br>
              <a:rPr lang="da-DK" sz="1300" dirty="0">
                <a:solidFill>
                  <a:schemeClr val="bg1"/>
                </a:solidFill>
                <a:latin typeface="+mj-lt"/>
              </a:rPr>
            </a:br>
            <a:r>
              <a:rPr lang="da-DK" sz="1300" dirty="0">
                <a:solidFill>
                  <a:schemeClr val="bg1"/>
                </a:solidFill>
                <a:latin typeface="+mj-lt"/>
              </a:rPr>
              <a:t>på tre linjer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8851530E-640C-482C-B976-D7CBA899ED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18487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dhedsministeriets farvepalette">
      <a:dk1>
        <a:srgbClr val="0D2236"/>
      </a:dk1>
      <a:lt1>
        <a:srgbClr val="FFFFFF"/>
      </a:lt1>
      <a:dk2>
        <a:srgbClr val="000000"/>
      </a:dk2>
      <a:lt2>
        <a:srgbClr val="BED0DC"/>
      </a:lt2>
      <a:accent1>
        <a:srgbClr val="074061"/>
      </a:accent1>
      <a:accent2>
        <a:srgbClr val="005C8D"/>
      </a:accent2>
      <a:accent3>
        <a:srgbClr val="297969"/>
      </a:accent3>
      <a:accent4>
        <a:srgbClr val="F3DE80"/>
      </a:accent4>
      <a:accent5>
        <a:srgbClr val="D35C5E"/>
      </a:accent5>
      <a:accent6>
        <a:srgbClr val="FFCCFF"/>
      </a:accent6>
      <a:hlink>
        <a:srgbClr val="4472C4"/>
      </a:hlink>
      <a:folHlink>
        <a:srgbClr val="660066"/>
      </a:folHlink>
    </a:clrScheme>
    <a:fontScheme name="Brugerdefineret 1">
      <a:majorFont>
        <a:latin typeface="Poppins ExtraBold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ISM Designguide - Version 1 - feb 2024</Template>
  <TotalTime>431</TotalTime>
  <Words>2661</Words>
  <Application>Microsoft Office PowerPoint</Application>
  <PresentationFormat>Widescreen</PresentationFormat>
  <Paragraphs>327</Paragraphs>
  <Slides>37</Slides>
  <Notes>23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37</vt:i4>
      </vt:variant>
    </vt:vector>
  </HeadingPairs>
  <TitlesOfParts>
    <vt:vector size="54" baseType="lpstr">
      <vt:lpstr>Poppins Medium</vt:lpstr>
      <vt:lpstr>Segoe UI</vt:lpstr>
      <vt:lpstr>Segoe UI Semibold</vt:lpstr>
      <vt:lpstr>Poppins Black</vt:lpstr>
      <vt:lpstr>Calibri Light</vt:lpstr>
      <vt:lpstr>Poppins ExtraBold</vt:lpstr>
      <vt:lpstr>Poppins ExtraLight</vt:lpstr>
      <vt:lpstr>Poppins Thin</vt:lpstr>
      <vt:lpstr>Arial</vt:lpstr>
      <vt:lpstr>Segoe UI Semilight</vt:lpstr>
      <vt:lpstr>Poppins</vt:lpstr>
      <vt:lpstr>Segoe UI Black</vt:lpstr>
      <vt:lpstr>Poppins SemiBold</vt:lpstr>
      <vt:lpstr>Poppins Light</vt:lpstr>
      <vt:lpstr>Segoe UI Light</vt:lpstr>
      <vt:lpstr>Calibri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Luna Breinholt Friediger</dc:creator>
  <cp:lastModifiedBy>Nanna Luna Breinholt Friediger</cp:lastModifiedBy>
  <cp:revision>76</cp:revision>
  <cp:lastPrinted>2024-09-24T11:10:46Z</cp:lastPrinted>
  <dcterms:created xsi:type="dcterms:W3CDTF">2024-09-10T09:50:00Z</dcterms:created>
  <dcterms:modified xsi:type="dcterms:W3CDTF">2025-05-08T07:38:33Z</dcterms:modified>
</cp:coreProperties>
</file>