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11"/>
  </p:notesMasterIdLst>
  <p:handoutMasterIdLst>
    <p:handoutMasterId r:id="rId12"/>
  </p:handoutMasterIdLst>
  <p:sldIdLst>
    <p:sldId id="450" r:id="rId2"/>
    <p:sldId id="499" r:id="rId3"/>
    <p:sldId id="475" r:id="rId4"/>
    <p:sldId id="501" r:id="rId5"/>
    <p:sldId id="498" r:id="rId6"/>
    <p:sldId id="496" r:id="rId7"/>
    <p:sldId id="497" r:id="rId8"/>
    <p:sldId id="502" r:id="rId9"/>
    <p:sldId id="490" r:id="rId10"/>
  </p:sldIdLst>
  <p:sldSz cx="12192000" cy="6858000"/>
  <p:notesSz cx="6805613" cy="99441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sektion" id="{9F400724-0322-4F2D-905C-8352F1179A3E}">
          <p14:sldIdLst>
            <p14:sldId id="450"/>
            <p14:sldId id="499"/>
            <p14:sldId id="475"/>
            <p14:sldId id="501"/>
            <p14:sldId id="498"/>
            <p14:sldId id="496"/>
            <p14:sldId id="497"/>
            <p14:sldId id="502"/>
            <p14:sldId id="490"/>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CCFF"/>
    <a:srgbClr val="FEEFFF"/>
    <a:srgbClr val="393B3D"/>
    <a:srgbClr val="052C44"/>
    <a:srgbClr val="042C44"/>
    <a:srgbClr val="0D2236"/>
    <a:srgbClr val="D9F0FF"/>
    <a:srgbClr val="001D31"/>
    <a:srgbClr val="EAF7FF"/>
    <a:srgbClr val="001F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llemlayout 2 - Markering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B4B98B0-60AC-42C2-AFA5-B58CD77FA1E5}" styleName="Lyst layout 1 - Markerin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llemlayout 2 - Markerin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llemlayout 2 - Markering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llemlayout 2 - Markering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llemlayout 2 - Markering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Ingen typografi, tabelgit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8034E78-7F5D-4C2E-B375-FC64B27BC917}" styleName="Mørkt layou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6821" autoAdjust="0"/>
  </p:normalViewPr>
  <p:slideViewPr>
    <p:cSldViewPr snapToGrid="0" showGuides="1">
      <p:cViewPr varScale="1">
        <p:scale>
          <a:sx n="113" d="100"/>
          <a:sy n="113" d="100"/>
        </p:scale>
        <p:origin x="336" y="10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6780"/>
    </p:cViewPr>
  </p:sorterViewPr>
  <p:notesViewPr>
    <p:cSldViewPr snapToGrid="0">
      <p:cViewPr varScale="1">
        <p:scale>
          <a:sx n="100" d="100"/>
          <a:sy n="100" d="100"/>
        </p:scale>
        <p:origin x="542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a:extLst>
              <a:ext uri="{FF2B5EF4-FFF2-40B4-BE49-F238E27FC236}">
                <a16:creationId xmlns:a16="http://schemas.microsoft.com/office/drawing/2014/main" id="{61F8B92F-DC56-4508-9D63-D71A45FD9245}"/>
              </a:ext>
            </a:extLst>
          </p:cNvPr>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da-DK"/>
          </a:p>
        </p:txBody>
      </p:sp>
      <p:sp>
        <p:nvSpPr>
          <p:cNvPr id="3" name="Pladsholder til dato 2">
            <a:extLst>
              <a:ext uri="{FF2B5EF4-FFF2-40B4-BE49-F238E27FC236}">
                <a16:creationId xmlns:a16="http://schemas.microsoft.com/office/drawing/2014/main" id="{19FB7CF1-27E4-4311-80F9-C6AECB7B61BD}"/>
              </a:ext>
            </a:extLst>
          </p:cNvPr>
          <p:cNvSpPr>
            <a:spLocks noGrp="1"/>
          </p:cNvSpPr>
          <p:nvPr>
            <p:ph type="dt" sz="quarter" idx="1"/>
          </p:nvPr>
        </p:nvSpPr>
        <p:spPr>
          <a:xfrm>
            <a:off x="3854939" y="0"/>
            <a:ext cx="2949099" cy="498932"/>
          </a:xfrm>
          <a:prstGeom prst="rect">
            <a:avLst/>
          </a:prstGeom>
        </p:spPr>
        <p:txBody>
          <a:bodyPr vert="horz" lIns="91440" tIns="45720" rIns="91440" bIns="45720" rtlCol="0"/>
          <a:lstStyle>
            <a:lvl1pPr algn="r">
              <a:defRPr sz="1200"/>
            </a:lvl1pPr>
          </a:lstStyle>
          <a:p>
            <a:fld id="{62F81D89-A1A7-41CF-BBE5-2BADED9A7BA2}" type="datetime2">
              <a:rPr lang="da-DK" smtClean="0"/>
              <a:t>27. april 2026</a:t>
            </a:fld>
            <a:endParaRPr lang="da-DK"/>
          </a:p>
        </p:txBody>
      </p:sp>
      <p:sp>
        <p:nvSpPr>
          <p:cNvPr id="4" name="Pladsholder til sidefod 3">
            <a:extLst>
              <a:ext uri="{FF2B5EF4-FFF2-40B4-BE49-F238E27FC236}">
                <a16:creationId xmlns:a16="http://schemas.microsoft.com/office/drawing/2014/main" id="{827DB5E6-E350-4C0C-AC38-2BD092D5C6A5}"/>
              </a:ext>
            </a:extLst>
          </p:cNvPr>
          <p:cNvSpPr>
            <a:spLocks noGrp="1"/>
          </p:cNvSpPr>
          <p:nvPr>
            <p:ph type="ftr" sz="quarter" idx="2"/>
          </p:nvPr>
        </p:nvSpPr>
        <p:spPr>
          <a:xfrm>
            <a:off x="0" y="9445170"/>
            <a:ext cx="2949099" cy="498931"/>
          </a:xfrm>
          <a:prstGeom prst="rect">
            <a:avLst/>
          </a:prstGeom>
        </p:spPr>
        <p:txBody>
          <a:bodyPr vert="horz" lIns="91440" tIns="45720" rIns="91440" bIns="45720" rtlCol="0" anchor="b"/>
          <a:lstStyle>
            <a:lvl1pPr algn="l">
              <a:defRPr sz="1200"/>
            </a:lvl1pPr>
          </a:lstStyle>
          <a:p>
            <a:endParaRPr lang="da-DK"/>
          </a:p>
        </p:txBody>
      </p:sp>
      <p:sp>
        <p:nvSpPr>
          <p:cNvPr id="5" name="Pladsholder til slidenummer 4">
            <a:extLst>
              <a:ext uri="{FF2B5EF4-FFF2-40B4-BE49-F238E27FC236}">
                <a16:creationId xmlns:a16="http://schemas.microsoft.com/office/drawing/2014/main" id="{17BCE121-0B73-48F1-A339-144827BA8F11}"/>
              </a:ext>
            </a:extLst>
          </p:cNvPr>
          <p:cNvSpPr>
            <a:spLocks noGrp="1"/>
          </p:cNvSpPr>
          <p:nvPr>
            <p:ph type="sldNum" sz="quarter" idx="3"/>
          </p:nvPr>
        </p:nvSpPr>
        <p:spPr>
          <a:xfrm>
            <a:off x="3854939" y="9445170"/>
            <a:ext cx="2949099" cy="498931"/>
          </a:xfrm>
          <a:prstGeom prst="rect">
            <a:avLst/>
          </a:prstGeom>
        </p:spPr>
        <p:txBody>
          <a:bodyPr vert="horz" lIns="91440" tIns="45720" rIns="91440" bIns="45720" rtlCol="0" anchor="b"/>
          <a:lstStyle>
            <a:lvl1pPr algn="r">
              <a:defRPr sz="1200"/>
            </a:lvl1pPr>
          </a:lstStyle>
          <a:p>
            <a:fld id="{A4B93BCF-77DA-47FE-992C-A1AC06159604}" type="slidenum">
              <a:rPr lang="da-DK" smtClean="0"/>
              <a:t>‹nr.›</a:t>
            </a:fld>
            <a:endParaRPr lang="da-DK"/>
          </a:p>
        </p:txBody>
      </p:sp>
    </p:spTree>
    <p:extLst>
      <p:ext uri="{BB962C8B-B14F-4D97-AF65-F5344CB8AC3E}">
        <p14:creationId xmlns:p14="http://schemas.microsoft.com/office/powerpoint/2010/main" val="3320568082"/>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E275CA01-1850-41EB-BBB7-FB889B1CE5EE}" type="datetime2">
              <a:rPr lang="da-DK" smtClean="0"/>
              <a:t>27. april 2026</a:t>
            </a:fld>
            <a:endParaRPr lang="da-DK"/>
          </a:p>
        </p:txBody>
      </p:sp>
      <p:sp>
        <p:nvSpPr>
          <p:cNvPr id="4" name="Pladsholder til slidebillede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da-DK"/>
              <a:t>Rediger teksttypografien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AA1FE3A2-A165-4E31-A522-9BB6D7BAC30B}" type="slidenum">
              <a:rPr lang="da-DK" smtClean="0"/>
              <a:t>‹nr.›</a:t>
            </a:fld>
            <a:endParaRPr lang="da-DK"/>
          </a:p>
        </p:txBody>
      </p:sp>
    </p:spTree>
    <p:extLst>
      <p:ext uri="{BB962C8B-B14F-4D97-AF65-F5344CB8AC3E}">
        <p14:creationId xmlns:p14="http://schemas.microsoft.com/office/powerpoint/2010/main" val="860637601"/>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hyperlink" Target="https://www.skyfish.com/p/sundhedsministeriet" TargetMode="External"/><Relationship Id="rId12"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10.png"/><Relationship Id="rId5" Type="http://schemas.openxmlformats.org/officeDocument/2006/relationships/image" Target="../media/image5.png"/><Relationship Id="rId10"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2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vmlDrawing" Target="../drawings/vmlDrawing2.v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31.png"/><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3" Type="http://schemas.openxmlformats.org/officeDocument/2006/relationships/image" Target="../media/image33.png"/><Relationship Id="rId7" Type="http://schemas.openxmlformats.org/officeDocument/2006/relationships/image" Target="../media/image37.png"/><Relationship Id="rId12" Type="http://schemas.openxmlformats.org/officeDocument/2006/relationships/image" Target="../media/image42.svg"/><Relationship Id="rId17" Type="http://schemas.openxmlformats.org/officeDocument/2006/relationships/image" Target="../media/image47.png"/><Relationship Id="rId2" Type="http://schemas.openxmlformats.org/officeDocument/2006/relationships/image" Target="../media/image32.png"/><Relationship Id="rId16" Type="http://schemas.openxmlformats.org/officeDocument/2006/relationships/image" Target="../media/image46.png"/><Relationship Id="rId1" Type="http://schemas.openxmlformats.org/officeDocument/2006/relationships/slideMaster" Target="../slideMasters/slideMaster1.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5" Type="http://schemas.openxmlformats.org/officeDocument/2006/relationships/image" Target="../media/image4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 Id="rId14" Type="http://schemas.openxmlformats.org/officeDocument/2006/relationships/image" Target="../media/image44.png"/></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RUGERGUIDE TIL POWERPOINT">
    <p:bg>
      <p:bgRef idx="1001">
        <a:schemeClr val="bg1"/>
      </p:bgRef>
    </p:bg>
    <p:spTree>
      <p:nvGrpSpPr>
        <p:cNvPr id="1" name=""/>
        <p:cNvGrpSpPr/>
        <p:nvPr/>
      </p:nvGrpSpPr>
      <p:grpSpPr>
        <a:xfrm>
          <a:off x="0" y="0"/>
          <a:ext cx="0" cy="0"/>
          <a:chOff x="0" y="0"/>
          <a:chExt cx="0" cy="0"/>
        </a:xfrm>
      </p:grpSpPr>
      <p:sp>
        <p:nvSpPr>
          <p:cNvPr id="36" name="Rektangel 35">
            <a:extLst>
              <a:ext uri="{FF2B5EF4-FFF2-40B4-BE49-F238E27FC236}">
                <a16:creationId xmlns:a16="http://schemas.microsoft.com/office/drawing/2014/main" id="{D755BB92-2E4C-439C-B49B-73B5318ABDB3}"/>
              </a:ext>
            </a:extLst>
          </p:cNvPr>
          <p:cNvSpPr/>
          <p:nvPr userDrawn="1"/>
        </p:nvSpPr>
        <p:spPr>
          <a:xfrm>
            <a:off x="0" y="0"/>
            <a:ext cx="12192000" cy="877397"/>
          </a:xfrm>
          <a:prstGeom prst="rect">
            <a:avLst/>
          </a:prstGeom>
          <a:solidFill>
            <a:srgbClr val="032133"/>
          </a:solidFill>
          <a:ln>
            <a:solidFill>
              <a:srgbClr val="0321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2" name="Tekstfelt 31">
            <a:extLst>
              <a:ext uri="{FF2B5EF4-FFF2-40B4-BE49-F238E27FC236}">
                <a16:creationId xmlns:a16="http://schemas.microsoft.com/office/drawing/2014/main" id="{DEDF6A30-DDB8-4DED-8223-0BF70850EDE7}"/>
              </a:ext>
            </a:extLst>
          </p:cNvPr>
          <p:cNvSpPr txBox="1"/>
          <p:nvPr userDrawn="1"/>
        </p:nvSpPr>
        <p:spPr>
          <a:xfrm>
            <a:off x="596632" y="286839"/>
            <a:ext cx="9569885" cy="338554"/>
          </a:xfrm>
          <a:prstGeom prst="rect">
            <a:avLst/>
          </a:prstGeom>
          <a:noFill/>
        </p:spPr>
        <p:txBody>
          <a:bodyPr wrap="square" rtlCol="0">
            <a:spAutoFit/>
          </a:bodyPr>
          <a:lstStyle/>
          <a:p>
            <a:r>
              <a:rPr lang="da-DK" sz="1600" dirty="0">
                <a:solidFill>
                  <a:schemeClr val="bg1"/>
                </a:solidFill>
                <a:latin typeface="+mj-lt"/>
              </a:rPr>
              <a:t>Førstehjælp til PowerPoint</a:t>
            </a:r>
          </a:p>
        </p:txBody>
      </p:sp>
      <p:sp>
        <p:nvSpPr>
          <p:cNvPr id="28" name="Tekstfelt 27">
            <a:extLst>
              <a:ext uri="{FF2B5EF4-FFF2-40B4-BE49-F238E27FC236}">
                <a16:creationId xmlns:a16="http://schemas.microsoft.com/office/drawing/2014/main" id="{6E40B002-8481-4B68-A8C5-8E2031FACFC2}"/>
              </a:ext>
            </a:extLst>
          </p:cNvPr>
          <p:cNvSpPr txBox="1"/>
          <p:nvPr userDrawn="1"/>
        </p:nvSpPr>
        <p:spPr>
          <a:xfrm>
            <a:off x="8823831" y="4844267"/>
            <a:ext cx="2778858" cy="1461939"/>
          </a:xfrm>
          <a:prstGeom prst="rect">
            <a:avLst/>
          </a:prstGeom>
          <a:noFill/>
        </p:spPr>
        <p:txBody>
          <a:bodyPr wrap="square">
            <a:spAutoFit/>
          </a:bodyPr>
          <a:lstStyle/>
          <a:p>
            <a:pPr marL="0" indent="0" eaLnBrk="1" hangingPunct="1">
              <a:spcAft>
                <a:spcPts val="600"/>
              </a:spcAft>
              <a:buFont typeface="Arial" panose="020B0604020202020204" pitchFamily="34" charset="0"/>
              <a:buNone/>
              <a:defRPr/>
            </a:pPr>
            <a:r>
              <a:rPr lang="da-DK" sz="900" b="1" i="0" dirty="0">
                <a:solidFill>
                  <a:schemeClr val="tx1"/>
                </a:solidFill>
                <a:latin typeface="+mj-lt"/>
                <a:cs typeface="Poppins Black" panose="00000A00000000000000" pitchFamily="2" charset="0"/>
              </a:rPr>
              <a:t>&gt; COPY / PASTE AF GAMLE SLIDES</a:t>
            </a:r>
          </a:p>
          <a:p>
            <a:pPr marL="0" indent="0" eaLnBrk="1" hangingPunct="1">
              <a:spcAft>
                <a:spcPts val="600"/>
              </a:spcAft>
              <a:buFont typeface="Arial" panose="020B0604020202020204" pitchFamily="34" charset="0"/>
              <a:buNone/>
              <a:defRPr/>
            </a:pPr>
            <a:r>
              <a:rPr lang="da-DK" altLang="da-DK" sz="800" b="1" i="0" noProof="1">
                <a:solidFill>
                  <a:schemeClr val="tx1"/>
                </a:solidFill>
                <a:latin typeface="Segoe UI Semilight" panose="020B0402040204020203" pitchFamily="34" charset="0"/>
                <a:cs typeface="Segoe UI Semilight" panose="020B0402040204020203" pitchFamily="34" charset="0"/>
              </a:rPr>
              <a:t>Best practice: </a:t>
            </a:r>
            <a:r>
              <a:rPr lang="da-DK" altLang="da-DK" sz="800" b="0" i="0" noProof="1">
                <a:solidFill>
                  <a:schemeClr val="tx1"/>
                </a:solidFill>
                <a:latin typeface="Segoe UI Semilight" panose="020B0402040204020203" pitchFamily="34" charset="0"/>
                <a:cs typeface="Segoe UI Semilight" panose="020B0402040204020203" pitchFamily="34" charset="0"/>
              </a:rPr>
              <a:t>Opret et slide i din nye præsentation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og kopier ét indholdselement ad gangen (fx kopier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al tekst fra én tekstboks).</a:t>
            </a:r>
          </a:p>
          <a:p>
            <a:pPr marL="0" indent="0" eaLnBrk="1" hangingPunct="1">
              <a:spcAft>
                <a:spcPts val="600"/>
              </a:spcAft>
              <a:buFont typeface="Arial" panose="020B0604020202020204" pitchFamily="34" charset="0"/>
              <a:buNone/>
              <a:defRPr/>
            </a:pPr>
            <a:r>
              <a:rPr lang="da-DK" altLang="da-DK" sz="800" b="0" noProof="1">
                <a:solidFill>
                  <a:schemeClr val="tx1"/>
                </a:solidFill>
                <a:latin typeface="Segoe UI Semilight" panose="020B0402040204020203" pitchFamily="34" charset="0"/>
                <a:cs typeface="Segoe UI Semilight" panose="020B0402040204020203" pitchFamily="34" charset="0"/>
              </a:rPr>
              <a:t>Eller kopier et helt slide over i din nye præsentation </a:t>
            </a:r>
            <a:br>
              <a:rPr lang="da-DK" altLang="da-DK" sz="800" b="0" noProof="1">
                <a:solidFill>
                  <a:schemeClr val="tx1"/>
                </a:solidFill>
                <a:latin typeface="Segoe UI Semilight" panose="020B0402040204020203" pitchFamily="34" charset="0"/>
                <a:cs typeface="Segoe UI Semilight" panose="020B0402040204020203" pitchFamily="34" charset="0"/>
              </a:rPr>
            </a:br>
            <a:r>
              <a:rPr lang="da-DK" altLang="da-DK" sz="800" b="0" noProof="1">
                <a:solidFill>
                  <a:schemeClr val="tx1"/>
                </a:solidFill>
                <a:latin typeface="Segoe UI Semilight" panose="020B0402040204020203" pitchFamily="34" charset="0"/>
                <a:cs typeface="Segoe UI Semilight" panose="020B0402040204020203" pitchFamily="34" charset="0"/>
              </a:rPr>
              <a:t>og vælg derefter et passende layout. </a:t>
            </a:r>
            <a:br>
              <a:rPr lang="da-DK" altLang="da-DK" sz="800" b="0" noProof="1">
                <a:solidFill>
                  <a:schemeClr val="tx1"/>
                </a:solidFill>
                <a:latin typeface="Segoe UI Semilight" panose="020B0402040204020203" pitchFamily="34" charset="0"/>
                <a:cs typeface="Segoe UI Semilight" panose="020B0402040204020203" pitchFamily="34" charset="0"/>
              </a:rPr>
            </a:br>
            <a:r>
              <a:rPr lang="da-DK" altLang="da-DK" sz="800" b="0" noProof="1">
                <a:solidFill>
                  <a:schemeClr val="tx1"/>
                </a:solidFill>
                <a:latin typeface="Segoe UI Semilight" panose="020B0402040204020203" pitchFamily="34" charset="0"/>
                <a:cs typeface="Segoe UI Semilight" panose="020B0402040204020203" pitchFamily="34" charset="0"/>
              </a:rPr>
              <a:t>Husk at slette de gamle, forkerte layouts (gå i Vis &gt; Slidemaster og slet dem).</a:t>
            </a:r>
          </a:p>
          <a:p>
            <a:pPr eaLnBrk="1" hangingPunct="1">
              <a:spcAft>
                <a:spcPts val="600"/>
              </a:spcAft>
              <a:defRPr/>
            </a:pPr>
            <a:endParaRPr lang="da-DK" altLang="da-DK" sz="800" b="0" i="0" noProof="1">
              <a:solidFill>
                <a:schemeClr val="tx1"/>
              </a:solidFill>
              <a:latin typeface="Poppins" pitchFamily="2" charset="77"/>
              <a:cs typeface="Poppins" pitchFamily="2" charset="77"/>
            </a:endParaRPr>
          </a:p>
        </p:txBody>
      </p:sp>
      <p:sp>
        <p:nvSpPr>
          <p:cNvPr id="29" name="Tekstfelt 28">
            <a:extLst>
              <a:ext uri="{FF2B5EF4-FFF2-40B4-BE49-F238E27FC236}">
                <a16:creationId xmlns:a16="http://schemas.microsoft.com/office/drawing/2014/main" id="{4F6DC9AB-7315-4903-AC87-5F8FBEDF6A9D}"/>
              </a:ext>
            </a:extLst>
          </p:cNvPr>
          <p:cNvSpPr txBox="1"/>
          <p:nvPr userDrawn="1"/>
        </p:nvSpPr>
        <p:spPr>
          <a:xfrm>
            <a:off x="1286507" y="3049227"/>
            <a:ext cx="2689006" cy="1508105"/>
          </a:xfrm>
          <a:prstGeom prst="rect">
            <a:avLst/>
          </a:prstGeom>
          <a:noFill/>
        </p:spPr>
        <p:txBody>
          <a:bodyPr wrap="square">
            <a:spAutoFit/>
          </a:bodyPr>
          <a:lstStyle/>
          <a:p>
            <a:pPr eaLnBrk="1" hangingPunct="1">
              <a:spcAft>
                <a:spcPts val="600"/>
              </a:spcAft>
              <a:defRPr/>
            </a:pPr>
            <a:r>
              <a:rPr lang="da-DK" sz="900" b="1" i="0" dirty="0">
                <a:solidFill>
                  <a:schemeClr val="tx1"/>
                </a:solidFill>
                <a:latin typeface="+mj-lt"/>
                <a:cs typeface="Poppins Black" panose="00000A00000000000000" pitchFamily="2" charset="0"/>
              </a:rPr>
              <a:t>&gt; SKRIFTTYPER</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altLang="da-DK" sz="800" b="1" i="0" noProof="1">
                <a:solidFill>
                  <a:schemeClr val="tx1"/>
                </a:solidFill>
                <a:latin typeface="Segoe UI Semilight" panose="020B0402040204020203" pitchFamily="34" charset="0"/>
                <a:cs typeface="Segoe UI Semilight" panose="020B0402040204020203" pitchFamily="34" charset="0"/>
              </a:rPr>
              <a:t>Brug typografien </a:t>
            </a:r>
            <a:r>
              <a:rPr lang="da-DK" altLang="da-DK" sz="800" b="1" i="0" u="sng" noProof="1">
                <a:solidFill>
                  <a:schemeClr val="tx1"/>
                </a:solidFill>
                <a:latin typeface="Segoe UI Semilight" panose="020B0402040204020203" pitchFamily="34" charset="0"/>
                <a:cs typeface="Segoe UI Semilight" panose="020B0402040204020203" pitchFamily="34" charset="0"/>
              </a:rPr>
              <a:t>Segoe UI</a:t>
            </a:r>
            <a:r>
              <a:rPr lang="da-DK" altLang="da-DK" sz="800" b="1" i="0" noProof="1">
                <a:solidFill>
                  <a:schemeClr val="tx1"/>
                </a:solidFill>
                <a:latin typeface="Segoe UI Semilight" panose="020B0402040204020203" pitchFamily="34" charset="0"/>
                <a:cs typeface="Segoe UI Semilight" panose="020B0402040204020203" pitchFamily="34" charset="0"/>
              </a:rPr>
              <a:t> i dine slides. </a:t>
            </a:r>
          </a:p>
          <a:p>
            <a:pPr eaLnBrk="1" hangingPunct="1">
              <a:spcAft>
                <a:spcPts val="600"/>
              </a:spcAft>
              <a:defRPr/>
            </a:pPr>
            <a:r>
              <a:rPr lang="da-DK" altLang="da-DK" sz="800" b="0" i="0" noProof="1">
                <a:solidFill>
                  <a:schemeClr val="tx1"/>
                </a:solidFill>
                <a:latin typeface="Segoe UI Semilight" panose="020B0402040204020203" pitchFamily="34" charset="0"/>
                <a:cs typeface="Segoe UI Semilight" panose="020B0402040204020203" pitchFamily="34" charset="0"/>
              </a:rPr>
              <a:t>Brug </a:t>
            </a:r>
            <a:r>
              <a:rPr lang="da-DK" altLang="da-DK" sz="800" b="1" i="0" noProof="1">
                <a:solidFill>
                  <a:schemeClr val="tx1"/>
                </a:solidFill>
                <a:latin typeface="Segoe UI Semilight" panose="020B0402040204020203" pitchFamily="34" charset="0"/>
                <a:cs typeface="Segoe UI Semilight" panose="020B0402040204020203" pitchFamily="34" charset="0"/>
              </a:rPr>
              <a:t>TAB</a:t>
            </a:r>
            <a:r>
              <a:rPr lang="da-DK" altLang="da-DK" sz="800" b="0" i="0" noProof="1">
                <a:solidFill>
                  <a:schemeClr val="tx1"/>
                </a:solidFill>
                <a:latin typeface="Segoe UI Semilight" panose="020B0402040204020203" pitchFamily="34" charset="0"/>
                <a:cs typeface="Segoe UI Semilight" panose="020B0402040204020203" pitchFamily="34" charset="0"/>
              </a:rPr>
              <a:t> for at gå frem i tekst-niveauer.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Klik </a:t>
            </a:r>
            <a:r>
              <a:rPr lang="da-DK" altLang="da-DK" sz="800" b="1" i="0" noProof="1">
                <a:solidFill>
                  <a:schemeClr val="tx1"/>
                </a:solidFill>
                <a:latin typeface="Segoe UI Semilight" panose="020B0402040204020203" pitchFamily="34" charset="0"/>
                <a:cs typeface="Segoe UI Semilight" panose="020B0402040204020203" pitchFamily="34" charset="0"/>
              </a:rPr>
              <a:t>ENTER</a:t>
            </a:r>
            <a:r>
              <a:rPr lang="da-DK" altLang="da-DK" sz="800" b="0" i="0" noProof="1">
                <a:solidFill>
                  <a:schemeClr val="tx1"/>
                </a:solidFill>
                <a:latin typeface="Segoe UI Semilight" panose="020B0402040204020203" pitchFamily="34" charset="0"/>
                <a:cs typeface="Segoe UI Semilight" panose="020B0402040204020203" pitchFamily="34" charset="0"/>
              </a:rPr>
              <a:t> og derefter </a:t>
            </a:r>
            <a:r>
              <a:rPr lang="da-DK" altLang="da-DK" sz="800" b="1" i="0" noProof="1">
                <a:solidFill>
                  <a:schemeClr val="tx1"/>
                </a:solidFill>
                <a:latin typeface="Segoe UI Semilight" panose="020B0402040204020203" pitchFamily="34" charset="0"/>
                <a:cs typeface="Segoe UI Semilight" panose="020B0402040204020203" pitchFamily="34" charset="0"/>
              </a:rPr>
              <a:t>TAB</a:t>
            </a:r>
            <a:r>
              <a:rPr lang="da-DK" altLang="da-DK" sz="800" b="0" i="0" noProof="1">
                <a:solidFill>
                  <a:schemeClr val="tx1"/>
                </a:solidFill>
                <a:latin typeface="Segoe UI Semilight" panose="020B0402040204020203" pitchFamily="34" charset="0"/>
                <a:cs typeface="Segoe UI Semilight" panose="020B0402040204020203" pitchFamily="34" charset="0"/>
              </a:rPr>
              <a:t> for at skifte fra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et niveau til det næste. For at gå tilbage i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tekstniveauer, brug </a:t>
            </a:r>
            <a:r>
              <a:rPr lang="da-DK" altLang="da-DK" sz="800" b="1" i="0" noProof="1">
                <a:solidFill>
                  <a:schemeClr val="tx1"/>
                </a:solidFill>
                <a:latin typeface="Segoe UI Semilight" panose="020B0402040204020203" pitchFamily="34" charset="0"/>
                <a:cs typeface="Segoe UI Semilight" panose="020B0402040204020203" pitchFamily="34" charset="0"/>
              </a:rPr>
              <a:t>SHIFT+TAB.</a:t>
            </a:r>
          </a:p>
          <a:p>
            <a:pPr eaLnBrk="1" hangingPunct="1">
              <a:spcAft>
                <a:spcPts val="600"/>
              </a:spcAft>
              <a:defRPr/>
            </a:pP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Alternativt kan </a:t>
            </a:r>
            <a:r>
              <a:rPr lang="da-DK" altLang="da-DK" sz="800" b="1" i="0" noProof="1">
                <a:solidFill>
                  <a:schemeClr val="tx1"/>
                </a:solidFill>
                <a:latin typeface="Segoe UI Semilight" panose="020B0402040204020203" pitchFamily="34" charset="0"/>
                <a:cs typeface="Segoe UI Semilight" panose="020B0402040204020203" pitchFamily="34" charset="0"/>
              </a:rPr>
              <a:t>F</a:t>
            </a:r>
            <a:r>
              <a:rPr lang="da-DK" sz="800" b="1" i="0" noProof="1">
                <a:solidFill>
                  <a:schemeClr val="tx1"/>
                </a:solidFill>
                <a:latin typeface="Segoe UI Semilight" panose="020B0402040204020203" pitchFamily="34" charset="0"/>
                <a:cs typeface="Segoe UI Semilight" panose="020B0402040204020203" pitchFamily="34" charset="0"/>
              </a:rPr>
              <a:t>orøg</a:t>
            </a:r>
            <a:r>
              <a:rPr lang="da-DK" sz="800" b="0" i="0" noProof="1">
                <a:solidFill>
                  <a:schemeClr val="tx1"/>
                </a:solidFill>
                <a:latin typeface="Segoe UI Semilight" panose="020B0402040204020203" pitchFamily="34" charset="0"/>
                <a:cs typeface="Segoe UI Semilight" panose="020B0402040204020203" pitchFamily="34" charset="0"/>
              </a:rPr>
              <a:t> og </a:t>
            </a:r>
            <a:r>
              <a:rPr lang="da-DK" sz="800" b="1" i="0" noProof="1">
                <a:solidFill>
                  <a:schemeClr val="tx1"/>
                </a:solidFill>
                <a:latin typeface="Segoe UI Semilight" panose="020B0402040204020203" pitchFamily="34" charset="0"/>
                <a:cs typeface="Segoe UI Semilight" panose="020B0402040204020203" pitchFamily="34" charset="0"/>
              </a:rPr>
              <a:t>Formindsk</a:t>
            </a:r>
            <a:r>
              <a:rPr lang="da-DK" sz="800" b="0" i="0" noProof="1">
                <a:solidFill>
                  <a:schemeClr val="tx1"/>
                </a:solidFill>
                <a:latin typeface="Segoe UI Semilight" panose="020B0402040204020203" pitchFamily="34" charset="0"/>
                <a:cs typeface="Segoe UI Semilight" panose="020B0402040204020203" pitchFamily="34" charset="0"/>
              </a:rPr>
              <a:t> </a:t>
            </a:r>
            <a:br>
              <a:rPr lang="da-DK" sz="800" b="0" i="0" noProof="1">
                <a:solidFill>
                  <a:schemeClr val="tx1"/>
                </a:solidFill>
                <a:latin typeface="Segoe UI Semilight" panose="020B0402040204020203" pitchFamily="34" charset="0"/>
                <a:cs typeface="Segoe UI Semilight" panose="020B0402040204020203" pitchFamily="34" charset="0"/>
              </a:rPr>
            </a:br>
            <a:r>
              <a:rPr lang="da-DK" sz="800" b="0" i="0" noProof="1">
                <a:solidFill>
                  <a:schemeClr val="tx1"/>
                </a:solidFill>
                <a:latin typeface="Segoe UI Semilight" panose="020B0402040204020203" pitchFamily="34" charset="0"/>
                <a:cs typeface="Segoe UI Semilight" panose="020B0402040204020203" pitchFamily="34" charset="0"/>
              </a:rPr>
              <a:t>listeniveau bruges. </a:t>
            </a:r>
            <a:endParaRPr lang="da-DK" altLang="da-DK" sz="800" b="0" i="0" noProof="1">
              <a:solidFill>
                <a:schemeClr val="tx1"/>
              </a:solidFill>
              <a:latin typeface="Segoe UI Semilight" panose="020B0402040204020203" pitchFamily="34" charset="0"/>
              <a:cs typeface="Segoe UI Semilight" panose="020B0402040204020203" pitchFamily="34" charset="0"/>
            </a:endParaRPr>
          </a:p>
        </p:txBody>
      </p:sp>
      <p:sp>
        <p:nvSpPr>
          <p:cNvPr id="30" name="Tekstfelt 29">
            <a:extLst>
              <a:ext uri="{FF2B5EF4-FFF2-40B4-BE49-F238E27FC236}">
                <a16:creationId xmlns:a16="http://schemas.microsoft.com/office/drawing/2014/main" id="{1DD7ED04-3DE6-457B-94F4-DCAD5CEE6AB5}"/>
              </a:ext>
            </a:extLst>
          </p:cNvPr>
          <p:cNvSpPr txBox="1"/>
          <p:nvPr userDrawn="1"/>
        </p:nvSpPr>
        <p:spPr>
          <a:xfrm>
            <a:off x="1286507" y="1297941"/>
            <a:ext cx="2689006" cy="150810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chemeClr val="tx1"/>
                </a:solidFill>
                <a:latin typeface="+mj-lt"/>
                <a:cs typeface="Poppins Black" panose="00000A00000000000000" pitchFamily="2" charset="0"/>
              </a:rPr>
              <a:t>&gt; VARIÈR MELLEM DINE SLIDES</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sz="800" b="1" i="0" dirty="0">
                <a:solidFill>
                  <a:schemeClr val="tx1"/>
                </a:solidFill>
                <a:latin typeface="Segoe UI Semilight" panose="020B0402040204020203" pitchFamily="34" charset="0"/>
                <a:cs typeface="Segoe UI Semilight" panose="020B0402040204020203" pitchFamily="34" charset="0"/>
              </a:rPr>
              <a:t>1. </a:t>
            </a:r>
            <a:r>
              <a:rPr lang="da-DK" altLang="da-DK" sz="800" b="0" i="0" noProof="1">
                <a:solidFill>
                  <a:schemeClr val="tx1"/>
                </a:solidFill>
                <a:latin typeface="Segoe UI Semilight" panose="020B0402040204020203" pitchFamily="34" charset="0"/>
                <a:cs typeface="Segoe UI Semilight" panose="020B0402040204020203" pitchFamily="34" charset="0"/>
              </a:rPr>
              <a:t>Klik på menupunktet </a:t>
            </a:r>
            <a:r>
              <a:rPr lang="da-DK" altLang="da-DK" sz="800" b="1" i="0" noProof="1">
                <a:solidFill>
                  <a:schemeClr val="tx1"/>
                </a:solidFill>
                <a:latin typeface="Segoe UI Semilight" panose="020B0402040204020203" pitchFamily="34" charset="0"/>
                <a:cs typeface="Segoe UI Semilight" panose="020B0402040204020203" pitchFamily="34" charset="0"/>
              </a:rPr>
              <a:t>Nyt Slide</a:t>
            </a:r>
            <a:r>
              <a:rPr lang="da-DK" altLang="da-DK" sz="800" b="0" i="0" noProof="1">
                <a:solidFill>
                  <a:schemeClr val="tx1"/>
                </a:solidFill>
                <a:latin typeface="Segoe UI Semilight" panose="020B0402040204020203" pitchFamily="34" charset="0"/>
                <a:cs typeface="Segoe UI Semilight" panose="020B0402040204020203" pitchFamily="34" charset="0"/>
              </a:rPr>
              <a:t> under fanen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Hjem for at indsætte et nyt standardslide.</a:t>
            </a:r>
          </a:p>
          <a:p>
            <a:pPr marL="0" marR="0" lvl="0" indent="0" algn="l" defTabSz="914400" rtl="0" eaLnBrk="1" fontAlgn="auto" latinLnBrk="0" hangingPunct="1">
              <a:lnSpc>
                <a:spcPct val="100000"/>
              </a:lnSpc>
              <a:spcBef>
                <a:spcPts val="0"/>
              </a:spcBef>
              <a:spcAft>
                <a:spcPts val="600"/>
              </a:spcAft>
              <a:buClrTx/>
              <a:buSzTx/>
              <a:buFontTx/>
              <a:buNone/>
              <a:tabLst/>
              <a:defRPr/>
            </a:pPr>
            <a:br>
              <a:rPr lang="da-DK" altLang="da-DK" sz="800" b="1"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2. </a:t>
            </a:r>
            <a:r>
              <a:rPr lang="da-DK" altLang="da-DK" sz="800" b="0" i="0" noProof="1">
                <a:solidFill>
                  <a:schemeClr val="tx1"/>
                </a:solidFill>
                <a:latin typeface="Segoe UI Semilight" panose="020B0402040204020203" pitchFamily="34" charset="0"/>
                <a:cs typeface="Segoe UI Semilight" panose="020B0402040204020203" pitchFamily="34" charset="0"/>
              </a:rPr>
              <a:t>Klik på pilen</a:t>
            </a:r>
            <a:r>
              <a:rPr lang="da-DK" altLang="da-DK" sz="800" b="0" i="0" baseline="0" noProof="1">
                <a:solidFill>
                  <a:schemeClr val="tx1"/>
                </a:solidFill>
                <a:latin typeface="Segoe UI Semilight" panose="020B0402040204020203" pitchFamily="34" charset="0"/>
                <a:cs typeface="Segoe UI Semilight" panose="020B0402040204020203" pitchFamily="34" charset="0"/>
              </a:rPr>
              <a:t> ved siden af Layout for </a:t>
            </a:r>
            <a:br>
              <a:rPr lang="da-DK" altLang="da-DK" sz="800" b="0" i="0" baseline="0" noProof="1">
                <a:solidFill>
                  <a:schemeClr val="tx1"/>
                </a:solidFill>
                <a:latin typeface="Segoe UI Semilight" panose="020B0402040204020203" pitchFamily="34" charset="0"/>
                <a:cs typeface="Segoe UI Semilight" panose="020B0402040204020203" pitchFamily="34" charset="0"/>
              </a:rPr>
            </a:br>
            <a:r>
              <a:rPr lang="da-DK" altLang="da-DK" sz="800" b="0" i="0" baseline="0" noProof="1">
                <a:solidFill>
                  <a:schemeClr val="tx1"/>
                </a:solidFill>
                <a:latin typeface="Segoe UI Semilight" panose="020B0402040204020203" pitchFamily="34" charset="0"/>
                <a:cs typeface="Segoe UI Semilight" panose="020B0402040204020203" pitchFamily="34" charset="0"/>
              </a:rPr>
              <a:t>at ændre slidets layout.</a:t>
            </a:r>
            <a:br>
              <a:rPr lang="da-DK" altLang="da-DK" sz="800" b="0" i="0" baseline="0" noProof="1">
                <a:solidFill>
                  <a:schemeClr val="tx1"/>
                </a:solidFill>
                <a:latin typeface="Segoe UI Semilight" panose="020B0402040204020203" pitchFamily="34" charset="0"/>
                <a:cs typeface="Segoe UI Semilight" panose="020B0402040204020203" pitchFamily="34" charset="0"/>
              </a:rPr>
            </a:br>
            <a:endParaRPr lang="da-DK" altLang="da-DK" sz="800" b="0" i="0" noProof="1">
              <a:solidFill>
                <a:schemeClr val="tx1"/>
              </a:solidFill>
              <a:latin typeface="Segoe UI Semilight" panose="020B0402040204020203" pitchFamily="34" charset="0"/>
              <a:cs typeface="Segoe UI Semilight" panose="020B0402040204020203"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800" b="1" i="0" noProof="1">
                <a:solidFill>
                  <a:schemeClr val="tx1"/>
                </a:solidFill>
                <a:latin typeface="Segoe UI Semilight" panose="020B0402040204020203" pitchFamily="34" charset="0"/>
                <a:cs typeface="Segoe UI Semilight" panose="020B0402040204020203" pitchFamily="34" charset="0"/>
              </a:rPr>
              <a:t>3. </a:t>
            </a:r>
            <a:r>
              <a:rPr lang="da-DK" altLang="da-DK" sz="800" b="0" i="0" noProof="1">
                <a:solidFill>
                  <a:schemeClr val="tx1"/>
                </a:solidFill>
                <a:latin typeface="Segoe UI Semilight" panose="020B0402040204020203" pitchFamily="34" charset="0"/>
                <a:cs typeface="Segoe UI Semilight" panose="020B0402040204020203" pitchFamily="34" charset="0"/>
              </a:rPr>
              <a:t>Vælg Nulstil for at nulstille slidelayoutet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til oprindelige design. </a:t>
            </a:r>
          </a:p>
        </p:txBody>
      </p:sp>
      <p:sp>
        <p:nvSpPr>
          <p:cNvPr id="31" name="Tekstfelt 30">
            <a:extLst>
              <a:ext uri="{FF2B5EF4-FFF2-40B4-BE49-F238E27FC236}">
                <a16:creationId xmlns:a16="http://schemas.microsoft.com/office/drawing/2014/main" id="{29180B2F-DAA0-42A2-8842-4D1ACF569470}"/>
              </a:ext>
            </a:extLst>
          </p:cNvPr>
          <p:cNvSpPr txBox="1"/>
          <p:nvPr userDrawn="1"/>
        </p:nvSpPr>
        <p:spPr>
          <a:xfrm>
            <a:off x="1286507" y="4844267"/>
            <a:ext cx="2689006" cy="1384995"/>
          </a:xfrm>
          <a:prstGeom prst="rect">
            <a:avLst/>
          </a:prstGeom>
          <a:noFill/>
        </p:spPr>
        <p:txBody>
          <a:bodyPr wrap="square">
            <a:spAutoFit/>
          </a:bodyPr>
          <a:lstStyle/>
          <a:p>
            <a:pPr eaLnBrk="1" hangingPunct="1">
              <a:spcAft>
                <a:spcPts val="600"/>
              </a:spcAft>
              <a:defRPr/>
            </a:pPr>
            <a:r>
              <a:rPr lang="da-DK" sz="900" b="1" i="0" dirty="0">
                <a:solidFill>
                  <a:schemeClr val="tx1"/>
                </a:solidFill>
                <a:latin typeface="+mj-lt"/>
                <a:cs typeface="Poppins Black" panose="00000A00000000000000" pitchFamily="2" charset="0"/>
              </a:rPr>
              <a:t>&gt; INDSÆT SIDETAL ELLER DATO</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altLang="da-DK" sz="800" b="0" i="0" noProof="1">
                <a:solidFill>
                  <a:schemeClr val="tx1"/>
                </a:solidFill>
                <a:latin typeface="Segoe UI Semilight" panose="020B0402040204020203" pitchFamily="34" charset="0"/>
                <a:cs typeface="Segoe UI Semilight" panose="020B0402040204020203" pitchFamily="34" charset="0"/>
              </a:rPr>
              <a:t>Tilpas sidehoved- og fod som det sidste i din præsentation, så ændringerne går igennem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på alle slides.</a:t>
            </a:r>
          </a:p>
          <a:p>
            <a:pPr eaLnBrk="1" hangingPunct="1">
              <a:spcAft>
                <a:spcPts val="600"/>
              </a:spcAft>
              <a:defRPr/>
            </a:pPr>
            <a:r>
              <a:rPr lang="da-DK" altLang="da-DK" sz="800" b="0" i="0" noProof="1">
                <a:solidFill>
                  <a:schemeClr val="tx1"/>
                </a:solidFill>
                <a:latin typeface="Segoe UI Semilight" panose="020B0402040204020203" pitchFamily="34" charset="0"/>
                <a:cs typeface="Segoe UI Semilight" panose="020B0402040204020203" pitchFamily="34" charset="0"/>
              </a:rPr>
              <a:t>Klik </a:t>
            </a:r>
            <a:r>
              <a:rPr lang="da-DK" altLang="da-DK" sz="800" b="1" i="0" noProof="1">
                <a:solidFill>
                  <a:schemeClr val="tx1"/>
                </a:solidFill>
                <a:latin typeface="Segoe UI Semilight" panose="020B0402040204020203" pitchFamily="34" charset="0"/>
                <a:cs typeface="Segoe UI Semilight" panose="020B0402040204020203" pitchFamily="34" charset="0"/>
              </a:rPr>
              <a:t>Sidehoved</a:t>
            </a:r>
            <a:r>
              <a:rPr lang="da-DK" altLang="da-DK" sz="800" b="0" i="0" noProof="1">
                <a:solidFill>
                  <a:schemeClr val="tx1"/>
                </a:solidFill>
                <a:latin typeface="Segoe UI Semilight" panose="020B0402040204020203" pitchFamily="34" charset="0"/>
                <a:cs typeface="Segoe UI Semilight" panose="020B0402040204020203" pitchFamily="34" charset="0"/>
              </a:rPr>
              <a:t> og </a:t>
            </a:r>
            <a:r>
              <a:rPr lang="da-DK" altLang="da-DK" sz="800" b="1" i="0" noProof="1">
                <a:solidFill>
                  <a:schemeClr val="tx1"/>
                </a:solidFill>
                <a:latin typeface="Segoe UI Semilight" panose="020B0402040204020203" pitchFamily="34" charset="0"/>
                <a:cs typeface="Segoe UI Semilight" panose="020B0402040204020203" pitchFamily="34" charset="0"/>
              </a:rPr>
              <a:t>Sidefod</a:t>
            </a:r>
            <a:r>
              <a:rPr lang="da-DK" altLang="da-DK" sz="800" b="0" i="0" noProof="1">
                <a:solidFill>
                  <a:schemeClr val="tx1"/>
                </a:solidFill>
                <a:latin typeface="Segoe UI Semilight" panose="020B0402040204020203" pitchFamily="34" charset="0"/>
                <a:cs typeface="Segoe UI Semilight" panose="020B0402040204020203" pitchFamily="34" charset="0"/>
              </a:rPr>
              <a:t> under fanen Indsæt (indtast evt. tekst i sidefod).</a:t>
            </a:r>
          </a:p>
          <a:p>
            <a:pPr eaLnBrk="1" hangingPunct="1">
              <a:spcAft>
                <a:spcPts val="600"/>
              </a:spcAft>
              <a:defRPr/>
            </a:pPr>
            <a:r>
              <a:rPr lang="da-DK" altLang="da-DK" sz="800" b="0" i="0" noProof="1">
                <a:solidFill>
                  <a:schemeClr val="tx1"/>
                </a:solidFill>
                <a:latin typeface="Segoe UI Semilight" panose="020B0402040204020203" pitchFamily="34" charset="0"/>
                <a:cs typeface="Segoe UI Semilight" panose="020B0402040204020203" pitchFamily="34" charset="0"/>
              </a:rPr>
              <a:t>Vælg </a:t>
            </a:r>
            <a:r>
              <a:rPr lang="da-DK" altLang="da-DK" sz="800" b="1" i="0" noProof="1">
                <a:solidFill>
                  <a:schemeClr val="tx1"/>
                </a:solidFill>
                <a:latin typeface="Segoe UI Semilight" panose="020B0402040204020203" pitchFamily="34" charset="0"/>
                <a:cs typeface="Segoe UI Semilight" panose="020B0402040204020203" pitchFamily="34" charset="0"/>
              </a:rPr>
              <a:t>Anvend på alle </a:t>
            </a:r>
            <a:r>
              <a:rPr lang="da-DK" altLang="da-DK" sz="800" b="0" i="0" noProof="1">
                <a:solidFill>
                  <a:schemeClr val="tx1"/>
                </a:solidFill>
                <a:latin typeface="Segoe UI Semilight" panose="020B0402040204020203" pitchFamily="34" charset="0"/>
                <a:cs typeface="Segoe UI Semilight" panose="020B0402040204020203" pitchFamily="34" charset="0"/>
              </a:rPr>
              <a:t>eller </a:t>
            </a:r>
            <a:r>
              <a:rPr lang="da-DK" altLang="da-DK" sz="800" b="1" i="0" noProof="1">
                <a:solidFill>
                  <a:schemeClr val="tx1"/>
                </a:solidFill>
                <a:latin typeface="Segoe UI Semilight" panose="020B0402040204020203" pitchFamily="34" charset="0"/>
                <a:cs typeface="Segoe UI Semilight" panose="020B0402040204020203" pitchFamily="34" charset="0"/>
              </a:rPr>
              <a:t>Anvend</a:t>
            </a:r>
            <a:r>
              <a:rPr lang="da-DK" altLang="da-DK" sz="800" b="0" i="0" noProof="1">
                <a:solidFill>
                  <a:schemeClr val="tx1"/>
                </a:solidFill>
                <a:latin typeface="Segoe UI Semilight" panose="020B0402040204020203" pitchFamily="34" charset="0"/>
                <a:cs typeface="Segoe UI Semilight" panose="020B0402040204020203" pitchFamily="34" charset="0"/>
              </a:rPr>
              <a:t>, hvis det kun skal være på et enkelt slide.</a:t>
            </a:r>
          </a:p>
        </p:txBody>
      </p:sp>
      <p:pic>
        <p:nvPicPr>
          <p:cNvPr id="33" name="Billede 32">
            <a:extLst>
              <a:ext uri="{FF2B5EF4-FFF2-40B4-BE49-F238E27FC236}">
                <a16:creationId xmlns:a16="http://schemas.microsoft.com/office/drawing/2014/main" id="{FB394E70-B5B3-48AE-A569-1833F4FF79C7}"/>
              </a:ext>
            </a:extLst>
          </p:cNvPr>
          <p:cNvPicPr>
            <a:picLocks noChangeAspect="1"/>
          </p:cNvPicPr>
          <p:nvPr userDrawn="1"/>
        </p:nvPicPr>
        <p:blipFill rotWithShape="1">
          <a:blip r:embed="rId2"/>
          <a:srcRect l="3031"/>
          <a:stretch/>
        </p:blipFill>
        <p:spPr>
          <a:xfrm>
            <a:off x="702557" y="2500001"/>
            <a:ext cx="536739" cy="186810"/>
          </a:xfrm>
          <a:prstGeom prst="rect">
            <a:avLst/>
          </a:prstGeom>
          <a:ln>
            <a:solidFill>
              <a:schemeClr val="bg1">
                <a:lumMod val="85000"/>
              </a:schemeClr>
            </a:solidFill>
          </a:ln>
        </p:spPr>
      </p:pic>
      <p:pic>
        <p:nvPicPr>
          <p:cNvPr id="34" name="Picture 19">
            <a:extLst>
              <a:ext uri="{FF2B5EF4-FFF2-40B4-BE49-F238E27FC236}">
                <a16:creationId xmlns:a16="http://schemas.microsoft.com/office/drawing/2014/main" id="{0C4DC8E9-7034-441A-B124-A484F2D11D1A}"/>
              </a:ext>
            </a:extLst>
          </p:cNvPr>
          <p:cNvPicPr>
            <a:picLocks noChangeAspect="1"/>
          </p:cNvPicPr>
          <p:nvPr userDrawn="1"/>
        </p:nvPicPr>
        <p:blipFill rotWithShape="1">
          <a:blip r:embed="rId3"/>
          <a:srcRect t="4921"/>
          <a:stretch/>
        </p:blipFill>
        <p:spPr>
          <a:xfrm>
            <a:off x="710835" y="2068924"/>
            <a:ext cx="528461" cy="186810"/>
          </a:xfrm>
          <a:prstGeom prst="rect">
            <a:avLst/>
          </a:prstGeom>
          <a:ln>
            <a:solidFill>
              <a:schemeClr val="bg1">
                <a:lumMod val="85000"/>
              </a:schemeClr>
            </a:solidFill>
          </a:ln>
        </p:spPr>
      </p:pic>
      <p:pic>
        <p:nvPicPr>
          <p:cNvPr id="35" name="Billede 34">
            <a:extLst>
              <a:ext uri="{FF2B5EF4-FFF2-40B4-BE49-F238E27FC236}">
                <a16:creationId xmlns:a16="http://schemas.microsoft.com/office/drawing/2014/main" id="{9E463D34-4E4B-409B-99F8-5C2B341831B4}"/>
              </a:ext>
            </a:extLst>
          </p:cNvPr>
          <p:cNvPicPr>
            <a:picLocks noChangeAspect="1"/>
          </p:cNvPicPr>
          <p:nvPr userDrawn="1"/>
        </p:nvPicPr>
        <p:blipFill>
          <a:blip r:embed="rId4"/>
          <a:stretch>
            <a:fillRect/>
          </a:stretch>
        </p:blipFill>
        <p:spPr>
          <a:xfrm>
            <a:off x="980312" y="1619815"/>
            <a:ext cx="258984" cy="271721"/>
          </a:xfrm>
          <a:prstGeom prst="rect">
            <a:avLst/>
          </a:prstGeom>
          <a:ln>
            <a:solidFill>
              <a:schemeClr val="bg1">
                <a:lumMod val="85000"/>
              </a:schemeClr>
            </a:solidFill>
          </a:ln>
        </p:spPr>
      </p:pic>
      <p:pic>
        <p:nvPicPr>
          <p:cNvPr id="37" name="Billede 36">
            <a:extLst>
              <a:ext uri="{FF2B5EF4-FFF2-40B4-BE49-F238E27FC236}">
                <a16:creationId xmlns:a16="http://schemas.microsoft.com/office/drawing/2014/main" id="{4788134B-1D0F-4B76-9DD6-7F5492EA5B08}"/>
              </a:ext>
            </a:extLst>
          </p:cNvPr>
          <p:cNvPicPr>
            <a:picLocks noChangeAspect="1"/>
          </p:cNvPicPr>
          <p:nvPr userDrawn="1"/>
        </p:nvPicPr>
        <p:blipFill rotWithShape="1">
          <a:blip r:embed="rId5"/>
          <a:srcRect l="6949" r="7519" b="12060"/>
          <a:stretch/>
        </p:blipFill>
        <p:spPr>
          <a:xfrm>
            <a:off x="753555" y="4248038"/>
            <a:ext cx="485741" cy="202662"/>
          </a:xfrm>
          <a:prstGeom prst="rect">
            <a:avLst/>
          </a:prstGeom>
          <a:ln w="3175">
            <a:solidFill>
              <a:schemeClr val="bg1">
                <a:lumMod val="85000"/>
              </a:schemeClr>
            </a:solidFill>
          </a:ln>
        </p:spPr>
      </p:pic>
      <p:pic>
        <p:nvPicPr>
          <p:cNvPr id="39" name="Billede 38">
            <a:extLst>
              <a:ext uri="{FF2B5EF4-FFF2-40B4-BE49-F238E27FC236}">
                <a16:creationId xmlns:a16="http://schemas.microsoft.com/office/drawing/2014/main" id="{4F0B84B8-8B56-4E7C-97F5-36787E89A93A}"/>
              </a:ext>
            </a:extLst>
          </p:cNvPr>
          <p:cNvPicPr>
            <a:picLocks noChangeAspect="1"/>
          </p:cNvPicPr>
          <p:nvPr userDrawn="1"/>
        </p:nvPicPr>
        <p:blipFill>
          <a:blip r:embed="rId6"/>
          <a:stretch>
            <a:fillRect/>
          </a:stretch>
        </p:blipFill>
        <p:spPr>
          <a:xfrm>
            <a:off x="928272" y="5165787"/>
            <a:ext cx="311024" cy="340645"/>
          </a:xfrm>
          <a:prstGeom prst="rect">
            <a:avLst/>
          </a:prstGeom>
          <a:ln>
            <a:solidFill>
              <a:schemeClr val="bg1">
                <a:lumMod val="85000"/>
              </a:schemeClr>
            </a:solidFill>
          </a:ln>
        </p:spPr>
      </p:pic>
      <p:sp>
        <p:nvSpPr>
          <p:cNvPr id="40" name="Tekstfelt 39">
            <a:extLst>
              <a:ext uri="{FF2B5EF4-FFF2-40B4-BE49-F238E27FC236}">
                <a16:creationId xmlns:a16="http://schemas.microsoft.com/office/drawing/2014/main" id="{E141B9D6-C45C-4140-9B28-9342D0AE5901}"/>
              </a:ext>
            </a:extLst>
          </p:cNvPr>
          <p:cNvSpPr txBox="1"/>
          <p:nvPr userDrawn="1"/>
        </p:nvSpPr>
        <p:spPr>
          <a:xfrm>
            <a:off x="5013469" y="1297941"/>
            <a:ext cx="2772972" cy="193899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chemeClr val="tx1"/>
                </a:solidFill>
                <a:latin typeface="+mj-lt"/>
                <a:cs typeface="Poppins Black" panose="00000A00000000000000" pitchFamily="2" charset="0"/>
              </a:rPr>
              <a:t>&gt; INDSÆT BILLEDER</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sz="800" b="0" i="0" noProof="1">
                <a:solidFill>
                  <a:schemeClr val="tx1"/>
                </a:solidFill>
                <a:latin typeface="Segoe UI Semilight" panose="020B0402040204020203" pitchFamily="34" charset="0"/>
                <a:cs typeface="Segoe UI Semilight" panose="020B0402040204020203" pitchFamily="34" charset="0"/>
              </a:rPr>
              <a:t>Klik på dette ikon i dine slides, vælg billede og </a:t>
            </a:r>
            <a:br>
              <a:rPr lang="da-DK" sz="800" b="0" i="0" noProof="1">
                <a:solidFill>
                  <a:schemeClr val="tx1"/>
                </a:solidFill>
                <a:latin typeface="Segoe UI Semilight" panose="020B0402040204020203" pitchFamily="34" charset="0"/>
                <a:cs typeface="Segoe UI Semilight" panose="020B0402040204020203" pitchFamily="34" charset="0"/>
              </a:rPr>
            </a:br>
            <a:r>
              <a:rPr lang="da-DK" sz="800" b="0" i="0" noProof="1">
                <a:solidFill>
                  <a:schemeClr val="tx1"/>
                </a:solidFill>
                <a:latin typeface="Segoe UI Semilight" panose="020B0402040204020203" pitchFamily="34" charset="0"/>
                <a:cs typeface="Segoe UI Semilight" panose="020B0402040204020203" pitchFamily="34" charset="0"/>
              </a:rPr>
              <a:t>klik </a:t>
            </a:r>
            <a:r>
              <a:rPr lang="da-DK" sz="800" b="1" i="0" noProof="1">
                <a:solidFill>
                  <a:schemeClr val="tx1"/>
                </a:solidFill>
                <a:latin typeface="Segoe UI Semilight" panose="020B0402040204020203" pitchFamily="34" charset="0"/>
                <a:cs typeface="Segoe UI Semilight" panose="020B0402040204020203" pitchFamily="34" charset="0"/>
              </a:rPr>
              <a:t>Indsæt.</a:t>
            </a:r>
            <a:endParaRPr lang="en-GB" sz="800" b="1" i="0" noProof="1">
              <a:solidFill>
                <a:schemeClr val="tx1"/>
              </a:solidFill>
              <a:latin typeface="Segoe UI Semilight" panose="020B0402040204020203" pitchFamily="34" charset="0"/>
              <a:cs typeface="Segoe UI Semilight" panose="020B0402040204020203"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da-DK" altLang="da-DK" sz="800" b="0" i="0" noProof="1">
                <a:solidFill>
                  <a:schemeClr val="tx1"/>
                </a:solidFill>
                <a:latin typeface="Segoe UI Semilight" panose="020B0402040204020203" pitchFamily="34" charset="0"/>
                <a:cs typeface="Segoe UI Semilight" panose="020B0402040204020203" pitchFamily="34" charset="0"/>
              </a:rPr>
              <a:t>Departementets officielle fotos til dine slides findes ved at klikke </a:t>
            </a:r>
            <a:r>
              <a:rPr lang="da-DK" altLang="da-DK" sz="800" b="1" i="0" u="none" noProof="1">
                <a:solidFill>
                  <a:schemeClr val="tx1"/>
                </a:solidFill>
                <a:latin typeface="Segoe UI Semilight" panose="020B0402040204020203" pitchFamily="34" charset="0"/>
                <a:cs typeface="Segoe UI Semilight" panose="020B0402040204020203" pitchFamily="34" charset="0"/>
                <a:hlinkClick r:id="rId7">
                  <a:extLst>
                    <a:ext uri="{A12FA001-AC4F-418D-AE19-62706E023703}">
                      <ahyp:hlinkClr xmlns:ahyp="http://schemas.microsoft.com/office/drawing/2018/hyperlinkcolor" val="tx"/>
                    </a:ext>
                  </a:extLst>
                </a:hlinkClick>
              </a:rPr>
              <a:t>her</a:t>
            </a:r>
            <a:r>
              <a:rPr lang="da-DK" altLang="da-DK" sz="800" b="1" i="0" u="none" noProof="1">
                <a:solidFill>
                  <a:schemeClr val="tx1"/>
                </a:solidFill>
                <a:latin typeface="Segoe UI Semilight" panose="020B0402040204020203" pitchFamily="34" charset="0"/>
                <a:cs typeface="Segoe UI Semilight" panose="020B0402040204020203" pitchFamily="34" charset="0"/>
              </a:rPr>
              <a:t>. </a:t>
            </a:r>
            <a:br>
              <a:rPr lang="da-DK" altLang="da-DK" sz="800" b="1" i="0" u="none"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Alternativt kan billederne findes ved at klikke på nedenstående link og åbne mappen ‘</a:t>
            </a:r>
            <a:r>
              <a:rPr lang="da-DK" altLang="da-DK" sz="800" b="1" i="0" noProof="1">
                <a:solidFill>
                  <a:schemeClr val="tx1"/>
                </a:solidFill>
                <a:latin typeface="Segoe UI Semilight" panose="020B0402040204020203" pitchFamily="34" charset="0"/>
                <a:cs typeface="Segoe UI Semilight" panose="020B0402040204020203" pitchFamily="34" charset="0"/>
              </a:rPr>
              <a:t>Billeder til PowerPoint præsentationer</a:t>
            </a:r>
            <a:r>
              <a:rPr lang="da-DK" altLang="da-DK" sz="800" b="0" i="0" noProof="1">
                <a:solidFill>
                  <a:schemeClr val="tx1"/>
                </a:solidFill>
                <a:latin typeface="Segoe UI Semilight" panose="020B0402040204020203" pitchFamily="34" charset="0"/>
                <a:cs typeface="Segoe UI Semilight" panose="020B0402040204020203" pitchFamily="34" charset="0"/>
              </a:rPr>
              <a:t>’:</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accent4"/>
                </a:solidFill>
                <a:latin typeface="Segoe UI Semilight" panose="020B0402040204020203" pitchFamily="34" charset="0"/>
                <a:cs typeface="Segoe UI Semilight" panose="020B0402040204020203" pitchFamily="34" charset="0"/>
                <a:hlinkClick r:id="rId7">
                  <a:extLst>
                    <a:ext uri="{A12FA001-AC4F-418D-AE19-62706E023703}">
                      <ahyp:hlinkClr xmlns:ahyp="http://schemas.microsoft.com/office/drawing/2018/hyperlinkcolor" val="tx"/>
                    </a:ext>
                  </a:extLst>
                </a:hlinkClick>
              </a:rPr>
              <a:t>https://www.skyfish.com/p/sundhedsministeriet</a:t>
            </a:r>
            <a:endParaRPr lang="da-DK" altLang="da-DK" sz="800" b="1" i="0" noProof="1">
              <a:solidFill>
                <a:schemeClr val="accent4"/>
              </a:solidFill>
              <a:latin typeface="Segoe UI Semilight" panose="020B0402040204020203" pitchFamily="34" charset="0"/>
              <a:cs typeface="Segoe UI Semilight" panose="020B0402040204020203" pitchFamily="34" charset="0"/>
            </a:endParaRPr>
          </a:p>
          <a:p>
            <a:pPr eaLnBrk="1" hangingPunct="1">
              <a:spcAft>
                <a:spcPts val="600"/>
              </a:spcAft>
              <a:defRPr/>
            </a:pPr>
            <a:endParaRPr lang="da-DK" altLang="da-DK" sz="800" b="0" i="0" noProof="1">
              <a:solidFill>
                <a:srgbClr val="000C2C"/>
              </a:solidFill>
              <a:latin typeface="Poppins" pitchFamily="2" charset="77"/>
              <a:cs typeface="Poppins" pitchFamily="2" charset="77"/>
            </a:endParaRPr>
          </a:p>
          <a:p>
            <a:pPr eaLnBrk="1" hangingPunct="1">
              <a:spcAft>
                <a:spcPts val="600"/>
              </a:spcAft>
              <a:defRPr/>
            </a:pPr>
            <a:endParaRPr lang="da-DK" altLang="da-DK" sz="800" b="0" i="0" noProof="1">
              <a:solidFill>
                <a:srgbClr val="000C2C"/>
              </a:solidFill>
              <a:latin typeface="Poppins" pitchFamily="2" charset="77"/>
              <a:cs typeface="Poppins" pitchFamily="2" charset="77"/>
            </a:endParaRPr>
          </a:p>
        </p:txBody>
      </p:sp>
      <p:pic>
        <p:nvPicPr>
          <p:cNvPr id="41" name="Picture 33">
            <a:extLst>
              <a:ext uri="{FF2B5EF4-FFF2-40B4-BE49-F238E27FC236}">
                <a16:creationId xmlns:a16="http://schemas.microsoft.com/office/drawing/2014/main" id="{FA6FF43D-7410-4E20-B4C6-4546219CDE15}"/>
              </a:ext>
            </a:extLst>
          </p:cNvPr>
          <p:cNvPicPr>
            <a:picLocks noChangeAspect="1"/>
          </p:cNvPicPr>
          <p:nvPr userDrawn="1"/>
        </p:nvPicPr>
        <p:blipFill rotWithShape="1">
          <a:blip r:embed="rId8"/>
          <a:srcRect l="3901" t="45142" r="62601" b="9046"/>
          <a:stretch/>
        </p:blipFill>
        <p:spPr>
          <a:xfrm>
            <a:off x="4697858" y="1619815"/>
            <a:ext cx="264391" cy="249283"/>
          </a:xfrm>
          <a:prstGeom prst="rect">
            <a:avLst/>
          </a:prstGeom>
          <a:solidFill>
            <a:srgbClr val="F3F3F3"/>
          </a:solidFill>
          <a:ln>
            <a:solidFill>
              <a:schemeClr val="bg1">
                <a:lumMod val="85000"/>
              </a:schemeClr>
            </a:solidFill>
          </a:ln>
        </p:spPr>
      </p:pic>
      <p:grpSp>
        <p:nvGrpSpPr>
          <p:cNvPr id="42" name="Gruppe 41">
            <a:extLst>
              <a:ext uri="{FF2B5EF4-FFF2-40B4-BE49-F238E27FC236}">
                <a16:creationId xmlns:a16="http://schemas.microsoft.com/office/drawing/2014/main" id="{96724805-1BBA-426C-BBA4-37B06525BB5D}"/>
              </a:ext>
            </a:extLst>
          </p:cNvPr>
          <p:cNvGrpSpPr/>
          <p:nvPr userDrawn="1"/>
        </p:nvGrpSpPr>
        <p:grpSpPr>
          <a:xfrm>
            <a:off x="8476373" y="1297941"/>
            <a:ext cx="3039330" cy="3130526"/>
            <a:chOff x="4494271" y="3049227"/>
            <a:chExt cx="3039330" cy="3130526"/>
          </a:xfrm>
        </p:grpSpPr>
        <p:sp>
          <p:nvSpPr>
            <p:cNvPr id="43" name="Tekstfelt 42">
              <a:extLst>
                <a:ext uri="{FF2B5EF4-FFF2-40B4-BE49-F238E27FC236}">
                  <a16:creationId xmlns:a16="http://schemas.microsoft.com/office/drawing/2014/main" id="{9F785077-0AC2-46EC-AB4E-A84FD16E3CFA}"/>
                </a:ext>
              </a:extLst>
            </p:cNvPr>
            <p:cNvSpPr txBox="1"/>
            <p:nvPr userDrawn="1"/>
          </p:nvSpPr>
          <p:spPr>
            <a:xfrm>
              <a:off x="4844595" y="4810147"/>
              <a:ext cx="2689006" cy="1369606"/>
            </a:xfrm>
            <a:prstGeom prst="rect">
              <a:avLst/>
            </a:prstGeom>
            <a:noFill/>
          </p:spPr>
          <p:txBody>
            <a:bodyPr wrap="square">
              <a:spAutoFit/>
            </a:bodyPr>
            <a:lstStyle/>
            <a:p>
              <a:pPr eaLnBrk="1" hangingPunct="1">
                <a:spcAft>
                  <a:spcPts val="600"/>
                </a:spcAft>
                <a:defRPr/>
              </a:pPr>
              <a:r>
                <a:rPr lang="da-DK" sz="900" b="1" i="0" dirty="0">
                  <a:solidFill>
                    <a:schemeClr val="tx1"/>
                  </a:solidFill>
                  <a:latin typeface="+mj-lt"/>
                  <a:cs typeface="Poppins Black" panose="00000A00000000000000" pitchFamily="2" charset="0"/>
                </a:rPr>
                <a:t>&gt; HJÆLPELINJER</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altLang="da-DK" sz="800" b="0" i="0" noProof="1">
                  <a:solidFill>
                    <a:schemeClr val="tx1"/>
                  </a:solidFill>
                  <a:latin typeface="Segoe UI Semilight" panose="020B0402040204020203" pitchFamily="34" charset="0"/>
                  <a:cs typeface="Segoe UI Semilight" panose="020B0402040204020203" pitchFamily="34" charset="0"/>
                </a:rPr>
                <a:t>Brug hjælpelinjer for at give dine slides et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mere professionelt og ensartet udtryk. </a:t>
              </a:r>
              <a:br>
                <a:rPr lang="da-DK" altLang="da-DK" sz="800" b="0" i="0" noProof="1">
                  <a:solidFill>
                    <a:schemeClr val="tx1"/>
                  </a:solidFill>
                  <a:latin typeface="Segoe UI Semilight" panose="020B0402040204020203" pitchFamily="34" charset="0"/>
                  <a:cs typeface="Segoe UI Semilight" panose="020B0402040204020203" pitchFamily="34" charset="0"/>
                </a:rPr>
              </a:br>
              <a:endParaRPr lang="da-DK" altLang="da-DK" sz="800" b="0" i="0" noProof="1">
                <a:solidFill>
                  <a:schemeClr val="tx1"/>
                </a:solidFill>
                <a:latin typeface="Segoe UI Semilight" panose="020B0402040204020203" pitchFamily="34" charset="0"/>
                <a:cs typeface="Segoe UI Semilight" panose="020B0402040204020203" pitchFamily="34" charset="0"/>
              </a:endParaRPr>
            </a:p>
            <a:p>
              <a:pPr marL="171450" indent="-171450" eaLnBrk="1" hangingPunct="1">
                <a:spcAft>
                  <a:spcPts val="600"/>
                </a:spcAft>
                <a:buFont typeface="Arial" panose="020B0604020202020204" pitchFamily="34" charset="0"/>
                <a:buChar char="•"/>
                <a:defRPr/>
              </a:pPr>
              <a:r>
                <a:rPr lang="da-DK" altLang="da-DK" sz="800" b="0" i="0" noProof="1">
                  <a:solidFill>
                    <a:schemeClr val="tx1"/>
                  </a:solidFill>
                  <a:latin typeface="Segoe UI Semilight" panose="020B0402040204020203" pitchFamily="34" charset="0"/>
                  <a:cs typeface="Segoe UI Semilight" panose="020B0402040204020203" pitchFamily="34" charset="0"/>
                </a:rPr>
                <a:t>Klik på fanen </a:t>
              </a:r>
              <a:r>
                <a:rPr lang="da-DK" altLang="da-DK" sz="800" b="1" i="0" noProof="1">
                  <a:solidFill>
                    <a:schemeClr val="tx1"/>
                  </a:solidFill>
                  <a:latin typeface="Segoe UI Semilight" panose="020B0402040204020203" pitchFamily="34" charset="0"/>
                  <a:cs typeface="Segoe UI Semilight" panose="020B0402040204020203" pitchFamily="34" charset="0"/>
                </a:rPr>
                <a:t>Vis</a:t>
              </a:r>
              <a:r>
                <a:rPr lang="da-DK" altLang="da-DK" sz="800" b="0" i="0" noProof="1">
                  <a:solidFill>
                    <a:schemeClr val="tx1"/>
                  </a:solidFill>
                  <a:latin typeface="Segoe UI Semilight" panose="020B0402040204020203" pitchFamily="34" charset="0"/>
                  <a:cs typeface="Segoe UI Semilight" panose="020B0402040204020203" pitchFamily="34" charset="0"/>
                </a:rPr>
                <a:t> og sæt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hak ved </a:t>
              </a:r>
              <a:r>
                <a:rPr lang="da-DK" altLang="da-DK" sz="800" b="1" i="0" noProof="1">
                  <a:solidFill>
                    <a:schemeClr val="tx1"/>
                  </a:solidFill>
                  <a:latin typeface="Segoe UI Semilight" panose="020B0402040204020203" pitchFamily="34" charset="0"/>
                  <a:cs typeface="Segoe UI Semilight" panose="020B0402040204020203" pitchFamily="34" charset="0"/>
                </a:rPr>
                <a:t>Hjælpelinjer</a:t>
              </a:r>
              <a:r>
                <a:rPr lang="da-DK" altLang="da-DK" sz="800" b="0" i="0" noProof="1">
                  <a:solidFill>
                    <a:schemeClr val="tx1"/>
                  </a:solidFill>
                  <a:latin typeface="Segoe UI Semilight" panose="020B0402040204020203" pitchFamily="34" charset="0"/>
                  <a:cs typeface="Segoe UI Semilight" panose="020B0402040204020203" pitchFamily="34" charset="0"/>
                </a:rPr>
                <a:t>.</a:t>
              </a:r>
            </a:p>
            <a:p>
              <a:pPr marL="171450" indent="-171450" eaLnBrk="1" hangingPunct="1">
                <a:spcAft>
                  <a:spcPts val="600"/>
                </a:spcAft>
                <a:buFont typeface="Arial" panose="020B0604020202020204" pitchFamily="34" charset="0"/>
                <a:buChar char="•"/>
                <a:defRPr/>
              </a:pPr>
              <a:r>
                <a:rPr lang="da-DK" altLang="da-DK" sz="800" b="0" i="0" noProof="1">
                  <a:solidFill>
                    <a:schemeClr val="tx1"/>
                  </a:solidFill>
                  <a:latin typeface="Segoe UI Semilight" panose="020B0402040204020203" pitchFamily="34" charset="0"/>
                  <a:cs typeface="Segoe UI Semilight" panose="020B0402040204020203" pitchFamily="34" charset="0"/>
                </a:rPr>
                <a:t>Tryk </a:t>
              </a:r>
              <a:r>
                <a:rPr lang="da-DK" altLang="da-DK" sz="800" b="1" i="0" noProof="1">
                  <a:solidFill>
                    <a:schemeClr val="tx1"/>
                  </a:solidFill>
                  <a:latin typeface="Segoe UI Semilight" panose="020B0402040204020203" pitchFamily="34" charset="0"/>
                  <a:cs typeface="Segoe UI Semilight" panose="020B0402040204020203" pitchFamily="34" charset="0"/>
                </a:rPr>
                <a:t>Alt + F9 </a:t>
              </a:r>
              <a:r>
                <a:rPr lang="da-DK" altLang="da-DK" sz="800" b="0" i="0" noProof="1">
                  <a:solidFill>
                    <a:schemeClr val="tx1"/>
                  </a:solidFill>
                  <a:latin typeface="Segoe UI Semilight" panose="020B0402040204020203" pitchFamily="34" charset="0"/>
                  <a:cs typeface="Segoe UI Semilight" panose="020B0402040204020203" pitchFamily="34" charset="0"/>
                </a:rPr>
                <a:t>for hurtig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visning af hjælpelinjer.</a:t>
              </a:r>
            </a:p>
          </p:txBody>
        </p:sp>
        <p:sp>
          <p:nvSpPr>
            <p:cNvPr id="44" name="Tekstfelt 43">
              <a:extLst>
                <a:ext uri="{FF2B5EF4-FFF2-40B4-BE49-F238E27FC236}">
                  <a16:creationId xmlns:a16="http://schemas.microsoft.com/office/drawing/2014/main" id="{44131703-D10D-4035-A633-5E9B5C1167AD}"/>
                </a:ext>
              </a:extLst>
            </p:cNvPr>
            <p:cNvSpPr txBox="1"/>
            <p:nvPr userDrawn="1"/>
          </p:nvSpPr>
          <p:spPr>
            <a:xfrm>
              <a:off x="4842869" y="3049227"/>
              <a:ext cx="2689006" cy="1631216"/>
            </a:xfrm>
            <a:prstGeom prst="rect">
              <a:avLst/>
            </a:prstGeom>
            <a:noFill/>
          </p:spPr>
          <p:txBody>
            <a:bodyPr wrap="square">
              <a:spAutoFit/>
            </a:bodyPr>
            <a:lstStyle/>
            <a:p>
              <a:pPr eaLnBrk="1" hangingPunct="1">
                <a:spcBef>
                  <a:spcPts val="0"/>
                </a:spcBef>
                <a:spcAft>
                  <a:spcPts val="600"/>
                </a:spcAft>
                <a:buNone/>
                <a:defRPr/>
              </a:pPr>
              <a:r>
                <a:rPr lang="da-DK" sz="900" b="1" i="0" dirty="0">
                  <a:solidFill>
                    <a:schemeClr val="tx1"/>
                  </a:solidFill>
                  <a:latin typeface="+mj-lt"/>
                  <a:cs typeface="Poppins Black" panose="00000A00000000000000" pitchFamily="2" charset="0"/>
                </a:rPr>
                <a:t>&gt; BESKÆR BILLEDER / IKONER</a:t>
              </a:r>
              <a:br>
                <a:rPr lang="da-DK" sz="8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sz="800" b="1" i="0" noProof="1">
                  <a:solidFill>
                    <a:schemeClr val="tx1"/>
                  </a:solidFill>
                  <a:latin typeface="Segoe UI Semilight" panose="020B0402040204020203" pitchFamily="34" charset="0"/>
                  <a:cs typeface="Segoe UI Semilight" panose="020B0402040204020203" pitchFamily="34" charset="0"/>
                </a:rPr>
                <a:t>1. </a:t>
              </a:r>
              <a:r>
                <a:rPr lang="da-DK" sz="800" b="0" i="0" noProof="1">
                  <a:solidFill>
                    <a:schemeClr val="tx1"/>
                  </a:solidFill>
                  <a:latin typeface="Segoe UI Semilight" panose="020B0402040204020203" pitchFamily="34" charset="0"/>
                  <a:cs typeface="Segoe UI Semilight" panose="020B0402040204020203" pitchFamily="34" charset="0"/>
                </a:rPr>
                <a:t>Klik på billedet, klik på Fanen </a:t>
              </a:r>
              <a:r>
                <a:rPr lang="da-DK" sz="800" b="1" i="0" noProof="1">
                  <a:solidFill>
                    <a:schemeClr val="tx1"/>
                  </a:solidFill>
                  <a:latin typeface="Segoe UI Semilight" panose="020B0402040204020203" pitchFamily="34" charset="0"/>
                  <a:cs typeface="Segoe UI Semilight" panose="020B0402040204020203" pitchFamily="34" charset="0"/>
                </a:rPr>
                <a:t>Hjem / </a:t>
              </a:r>
              <a:br>
                <a:rPr lang="da-DK" sz="800" b="1" i="0" noProof="1">
                  <a:solidFill>
                    <a:schemeClr val="tx1"/>
                  </a:solidFill>
                  <a:latin typeface="Segoe UI Semilight" panose="020B0402040204020203" pitchFamily="34" charset="0"/>
                  <a:cs typeface="Segoe UI Semilight" panose="020B0402040204020203" pitchFamily="34" charset="0"/>
                </a:rPr>
              </a:br>
              <a:r>
                <a:rPr lang="da-DK" sz="800" b="1" i="0" noProof="1">
                  <a:solidFill>
                    <a:schemeClr val="tx1"/>
                  </a:solidFill>
                  <a:latin typeface="Segoe UI Semilight" panose="020B0402040204020203" pitchFamily="34" charset="0"/>
                  <a:cs typeface="Segoe UI Semilight" panose="020B0402040204020203" pitchFamily="34" charset="0"/>
                </a:rPr>
                <a:t>Billedeformatering / Beskær.</a:t>
              </a:r>
            </a:p>
            <a:p>
              <a:pPr eaLnBrk="1" hangingPunct="1">
                <a:spcAft>
                  <a:spcPts val="600"/>
                </a:spcAft>
                <a:defRPr/>
              </a:pPr>
              <a:r>
                <a:rPr lang="da-DK" sz="800" b="1" i="0" noProof="1">
                  <a:solidFill>
                    <a:schemeClr val="tx1"/>
                  </a:solidFill>
                  <a:latin typeface="Segoe UI Semilight" panose="020B0402040204020203" pitchFamily="34" charset="0"/>
                  <a:cs typeface="Segoe UI Semilight" panose="020B0402040204020203" pitchFamily="34" charset="0"/>
                </a:rPr>
                <a:t>2. </a:t>
              </a:r>
              <a:r>
                <a:rPr lang="da-DK" altLang="da-DK" sz="800" b="0" i="0" noProof="1">
                  <a:solidFill>
                    <a:schemeClr val="tx1"/>
                  </a:solidFill>
                  <a:latin typeface="Segoe UI Semilight" panose="020B0402040204020203" pitchFamily="34" charset="0"/>
                  <a:cs typeface="Segoe UI Semilight" panose="020B0402040204020203" pitchFamily="34" charset="0"/>
                </a:rPr>
                <a:t>Ønsker du at skalere billedet, så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hold </a:t>
              </a:r>
              <a:r>
                <a:rPr lang="da-DK" altLang="da-DK" sz="800" b="1" i="0" noProof="1">
                  <a:solidFill>
                    <a:schemeClr val="tx1"/>
                  </a:solidFill>
                  <a:latin typeface="Segoe UI Semilight" panose="020B0402040204020203" pitchFamily="34" charset="0"/>
                  <a:cs typeface="Segoe UI Semilight" panose="020B0402040204020203" pitchFamily="34" charset="0"/>
                </a:rPr>
                <a:t>SHIFT</a:t>
              </a:r>
              <a:r>
                <a:rPr lang="da-DK" altLang="da-DK" sz="800" b="0" i="0" noProof="1">
                  <a:solidFill>
                    <a:schemeClr val="tx1"/>
                  </a:solidFill>
                  <a:latin typeface="Segoe UI Semilight" panose="020B0402040204020203" pitchFamily="34" charset="0"/>
                  <a:cs typeface="Segoe UI Semilight" panose="020B0402040204020203" pitchFamily="34" charset="0"/>
                </a:rPr>
                <a:t>-knappen nede, mens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du trækker i billedets hjørner.</a:t>
              </a:r>
            </a:p>
            <a:p>
              <a:pPr eaLnBrk="1" hangingPunct="1">
                <a:spcBef>
                  <a:spcPts val="0"/>
                </a:spcBef>
                <a:spcAft>
                  <a:spcPts val="600"/>
                </a:spcAft>
                <a:buNone/>
                <a:defRPr/>
              </a:pPr>
              <a:r>
                <a:rPr lang="da-DK" sz="800" b="1" i="0" noProof="1">
                  <a:solidFill>
                    <a:schemeClr val="tx1"/>
                  </a:solidFill>
                  <a:latin typeface="Segoe UI Semilight" panose="020B0402040204020203" pitchFamily="34" charset="0"/>
                  <a:cs typeface="Segoe UI Semilight" panose="020B0402040204020203" pitchFamily="34" charset="0"/>
                </a:rPr>
                <a:t>Tip: </a:t>
              </a:r>
              <a:r>
                <a:rPr lang="da-DK" sz="800" b="0" i="0" noProof="1">
                  <a:solidFill>
                    <a:schemeClr val="tx1"/>
                  </a:solidFill>
                  <a:latin typeface="Segoe UI Semilight" panose="020B0402040204020203" pitchFamily="34" charset="0"/>
                  <a:cs typeface="Segoe UI Semilight" panose="020B0402040204020203" pitchFamily="34" charset="0"/>
                </a:rPr>
                <a:t>Hvis du sletter billedet og indsætter et nyt, kan billedet ligge foran teksten eller grafikken. Hvis dette sker, skal du vælge billedet, højreklikke og vælge </a:t>
              </a:r>
              <a:r>
                <a:rPr lang="da-DK" sz="800" b="1" i="0" noProof="1">
                  <a:solidFill>
                    <a:schemeClr val="tx1"/>
                  </a:solidFill>
                  <a:latin typeface="Segoe UI Semilight" panose="020B0402040204020203" pitchFamily="34" charset="0"/>
                  <a:cs typeface="Segoe UI Semilight" panose="020B0402040204020203" pitchFamily="34" charset="0"/>
                </a:rPr>
                <a:t>Placer bagest.</a:t>
              </a:r>
              <a:endParaRPr lang="en-GB" altLang="da-DK" sz="800" b="1" i="0" noProof="1">
                <a:solidFill>
                  <a:schemeClr val="tx1"/>
                </a:solidFill>
                <a:latin typeface="Segoe UI Semilight" panose="020B0402040204020203" pitchFamily="34" charset="0"/>
                <a:cs typeface="Segoe UI Semilight" panose="020B0402040204020203" pitchFamily="34" charset="0"/>
              </a:endParaRPr>
            </a:p>
          </p:txBody>
        </p:sp>
        <p:pic>
          <p:nvPicPr>
            <p:cNvPr id="45" name="Billede 44">
              <a:extLst>
                <a:ext uri="{FF2B5EF4-FFF2-40B4-BE49-F238E27FC236}">
                  <a16:creationId xmlns:a16="http://schemas.microsoft.com/office/drawing/2014/main" id="{4AFAC04A-1889-4E89-BCCE-CA5539B08202}"/>
                </a:ext>
              </a:extLst>
            </p:cNvPr>
            <p:cNvPicPr>
              <a:picLocks noChangeAspect="1"/>
            </p:cNvPicPr>
            <p:nvPr userDrawn="1"/>
          </p:nvPicPr>
          <p:blipFill>
            <a:blip r:embed="rId9"/>
            <a:stretch>
              <a:fillRect/>
            </a:stretch>
          </p:blipFill>
          <p:spPr>
            <a:xfrm>
              <a:off x="4514432" y="3372244"/>
              <a:ext cx="277217" cy="277217"/>
            </a:xfrm>
            <a:prstGeom prst="rect">
              <a:avLst/>
            </a:prstGeom>
            <a:ln>
              <a:solidFill>
                <a:schemeClr val="bg1">
                  <a:lumMod val="85000"/>
                </a:schemeClr>
              </a:solidFill>
            </a:ln>
          </p:spPr>
        </p:pic>
        <p:pic>
          <p:nvPicPr>
            <p:cNvPr id="46" name="7 Skalér billede">
              <a:extLst>
                <a:ext uri="{FF2B5EF4-FFF2-40B4-BE49-F238E27FC236}">
                  <a16:creationId xmlns:a16="http://schemas.microsoft.com/office/drawing/2014/main" id="{E4EFBFDC-88A6-44F2-A4E6-DC904C31EBB9}"/>
                </a:ext>
              </a:extLst>
            </p:cNvPr>
            <p:cNvPicPr>
              <a:picLocks noChangeAspect="1"/>
            </p:cNvPicPr>
            <p:nvPr userDrawn="1"/>
          </p:nvPicPr>
          <p:blipFill>
            <a:blip r:embed="rId10"/>
            <a:stretch>
              <a:fillRect/>
            </a:stretch>
          </p:blipFill>
          <p:spPr>
            <a:xfrm>
              <a:off x="4494271" y="3708422"/>
              <a:ext cx="297378" cy="277217"/>
            </a:xfrm>
            <a:prstGeom prst="rect">
              <a:avLst/>
            </a:prstGeom>
            <a:solidFill>
              <a:schemeClr val="bg1"/>
            </a:solidFill>
            <a:ln>
              <a:solidFill>
                <a:schemeClr val="bg1">
                  <a:lumMod val="85000"/>
                </a:schemeClr>
              </a:solidFill>
            </a:ln>
          </p:spPr>
        </p:pic>
        <p:pic>
          <p:nvPicPr>
            <p:cNvPr id="47" name="Billede 46">
              <a:extLst>
                <a:ext uri="{FF2B5EF4-FFF2-40B4-BE49-F238E27FC236}">
                  <a16:creationId xmlns:a16="http://schemas.microsoft.com/office/drawing/2014/main" id="{7C02A487-15C4-4F30-8ADB-33CF6FE1985F}"/>
                </a:ext>
              </a:extLst>
            </p:cNvPr>
            <p:cNvPicPr>
              <a:picLocks noChangeAspect="1"/>
            </p:cNvPicPr>
            <p:nvPr userDrawn="1"/>
          </p:nvPicPr>
          <p:blipFill>
            <a:blip r:embed="rId11"/>
            <a:stretch>
              <a:fillRect/>
            </a:stretch>
          </p:blipFill>
          <p:spPr>
            <a:xfrm>
              <a:off x="6615816" y="5621813"/>
              <a:ext cx="611759" cy="442162"/>
            </a:xfrm>
            <a:prstGeom prst="rect">
              <a:avLst/>
            </a:prstGeom>
          </p:spPr>
        </p:pic>
        <p:sp>
          <p:nvSpPr>
            <p:cNvPr id="48" name="Højre klammeparentes 47">
              <a:extLst>
                <a:ext uri="{FF2B5EF4-FFF2-40B4-BE49-F238E27FC236}">
                  <a16:creationId xmlns:a16="http://schemas.microsoft.com/office/drawing/2014/main" id="{120A9233-FD91-481B-9EBF-12E729A239DF}"/>
                </a:ext>
              </a:extLst>
            </p:cNvPr>
            <p:cNvSpPr/>
            <p:nvPr userDrawn="1"/>
          </p:nvSpPr>
          <p:spPr>
            <a:xfrm>
              <a:off x="6483193" y="5534533"/>
              <a:ext cx="45719" cy="568747"/>
            </a:xfrm>
            <a:prstGeom prst="rightBrace">
              <a:avLst>
                <a:gd name="adj1" fmla="val 0"/>
                <a:gd name="adj2" fmla="val 50805"/>
              </a:avLst>
            </a:prstGeom>
            <a:ln w="6350">
              <a:solidFill>
                <a:srgbClr val="001E3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p>
          </p:txBody>
        </p:sp>
      </p:grpSp>
      <p:grpSp>
        <p:nvGrpSpPr>
          <p:cNvPr id="49" name="Gruppe 48">
            <a:extLst>
              <a:ext uri="{FF2B5EF4-FFF2-40B4-BE49-F238E27FC236}">
                <a16:creationId xmlns:a16="http://schemas.microsoft.com/office/drawing/2014/main" id="{3FDAEF04-8320-4671-932B-0E7757DBFE52}"/>
              </a:ext>
            </a:extLst>
          </p:cNvPr>
          <p:cNvGrpSpPr/>
          <p:nvPr userDrawn="1"/>
        </p:nvGrpSpPr>
        <p:grpSpPr>
          <a:xfrm>
            <a:off x="4294848" y="3049227"/>
            <a:ext cx="3646653" cy="3062377"/>
            <a:chOff x="7991963" y="3049227"/>
            <a:chExt cx="3646653" cy="3062377"/>
          </a:xfrm>
        </p:grpSpPr>
        <p:sp>
          <p:nvSpPr>
            <p:cNvPr id="50" name="Tekstfelt 49">
              <a:extLst>
                <a:ext uri="{FF2B5EF4-FFF2-40B4-BE49-F238E27FC236}">
                  <a16:creationId xmlns:a16="http://schemas.microsoft.com/office/drawing/2014/main" id="{3390868E-920B-4059-B74B-D294248121A6}"/>
                </a:ext>
              </a:extLst>
            </p:cNvPr>
            <p:cNvSpPr txBox="1"/>
            <p:nvPr userDrawn="1"/>
          </p:nvSpPr>
          <p:spPr>
            <a:xfrm>
              <a:off x="8710584" y="3049227"/>
              <a:ext cx="2928032" cy="30623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a-DK" sz="900" b="1" i="0" dirty="0">
                  <a:solidFill>
                    <a:schemeClr val="tx1"/>
                  </a:solidFill>
                  <a:latin typeface="+mj-lt"/>
                  <a:cs typeface="Poppins Black" panose="00000A00000000000000" pitchFamily="2" charset="0"/>
                </a:rPr>
                <a:t>&gt; INDSÆT IKONER  </a:t>
              </a:r>
              <a:r>
                <a:rPr lang="da-DK" sz="900" b="1" i="0" dirty="0">
                  <a:solidFill>
                    <a:schemeClr val="tx1"/>
                  </a:solidFill>
                  <a:latin typeface="+mj-lt"/>
                  <a:ea typeface="Nirmala UI" panose="020B0502040204020203" pitchFamily="34" charset="0"/>
                  <a:cs typeface="Nirmala UI" panose="020B0502040204020203" pitchFamily="34" charset="0"/>
                </a:rPr>
                <a:t>/ </a:t>
              </a:r>
              <a:r>
                <a:rPr lang="da-DK" sz="900" b="1" i="0" dirty="0">
                  <a:solidFill>
                    <a:schemeClr val="tx1"/>
                  </a:solidFill>
                  <a:latin typeface="+mj-lt"/>
                  <a:cs typeface="Poppins Black" panose="00000A00000000000000" pitchFamily="2" charset="0"/>
                </a:rPr>
                <a:t>ÆNDRE FARVE PÅ IKONER</a:t>
              </a:r>
              <a:br>
                <a:rPr lang="da-DK" sz="900" b="1" i="0" dirty="0">
                  <a:solidFill>
                    <a:schemeClr val="tx1"/>
                  </a:solidFill>
                  <a:latin typeface="Poppins" pitchFamily="2" charset="77"/>
                  <a:cs typeface="Poppins" pitchFamily="2" charset="77"/>
                </a:rPr>
              </a:br>
              <a:br>
                <a:rPr lang="da-DK" sz="800" b="0" i="0" dirty="0">
                  <a:solidFill>
                    <a:schemeClr val="tx1"/>
                  </a:solidFill>
                  <a:latin typeface="Poppins" pitchFamily="2" charset="77"/>
                  <a:cs typeface="Poppins" pitchFamily="2" charset="77"/>
                </a:rPr>
              </a:br>
              <a:r>
                <a:rPr lang="da-DK" altLang="da-DK" sz="800" b="0" i="0" noProof="1">
                  <a:solidFill>
                    <a:schemeClr val="tx1"/>
                  </a:solidFill>
                  <a:latin typeface="Segoe UI Semilight" panose="020B0402040204020203" pitchFamily="34" charset="0"/>
                  <a:cs typeface="Segoe UI Semilight" panose="020B0402040204020203" pitchFamily="34" charset="0"/>
                </a:rPr>
                <a:t>Klik på </a:t>
              </a:r>
              <a:r>
                <a:rPr lang="da-DK" altLang="da-DK" sz="800" b="1" i="0" noProof="1">
                  <a:solidFill>
                    <a:schemeClr val="tx1"/>
                  </a:solidFill>
                  <a:latin typeface="Segoe UI Semilight" panose="020B0402040204020203" pitchFamily="34" charset="0"/>
                  <a:cs typeface="Segoe UI Semilight" panose="020B0402040204020203" pitchFamily="34" charset="0"/>
                </a:rPr>
                <a:t>Indsæt</a:t>
              </a:r>
              <a:r>
                <a:rPr lang="da-DK" altLang="da-DK" sz="800" b="0" i="0" noProof="1">
                  <a:solidFill>
                    <a:schemeClr val="tx1"/>
                  </a:solidFill>
                  <a:latin typeface="Segoe UI Semilight" panose="020B0402040204020203" pitchFamily="34" charset="0"/>
                  <a:cs typeface="Segoe UI Semilight" panose="020B0402040204020203" pitchFamily="34" charset="0"/>
                </a:rPr>
                <a:t> i den røde menulinje. </a:t>
              </a: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0" i="0" noProof="1">
                  <a:solidFill>
                    <a:schemeClr val="tx1"/>
                  </a:solidFill>
                  <a:latin typeface="Segoe UI Semilight" panose="020B0402040204020203" pitchFamily="34" charset="0"/>
                  <a:cs typeface="Segoe UI Semilight" panose="020B0402040204020203" pitchFamily="34" charset="0"/>
                </a:rPr>
                <a:t>Klik derefter på ikonet </a:t>
              </a:r>
              <a:r>
                <a:rPr lang="da-DK" altLang="da-DK" sz="800" b="1" i="0" noProof="1">
                  <a:solidFill>
                    <a:schemeClr val="tx1"/>
                  </a:solidFill>
                  <a:latin typeface="Segoe UI Semilight" panose="020B0402040204020203" pitchFamily="34" charset="0"/>
                  <a:cs typeface="Segoe UI Semilight" panose="020B0402040204020203" pitchFamily="34" charset="0"/>
                </a:rPr>
                <a:t>‘Ikoner’</a:t>
              </a:r>
              <a:r>
                <a:rPr lang="da-DK" altLang="da-DK" sz="800" b="0" i="0" noProof="1">
                  <a:solidFill>
                    <a:schemeClr val="tx1"/>
                  </a:solidFill>
                  <a:latin typeface="Segoe UI Semilight" panose="020B0402040204020203" pitchFamily="34" charset="0"/>
                  <a:cs typeface="Segoe UI Semilight" panose="020B0402040204020203" pitchFamily="34" charset="0"/>
                </a:rPr>
                <a:t>. </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1. </a:t>
              </a:r>
              <a:r>
                <a:rPr lang="da-DK" altLang="da-DK" sz="800" b="0" i="0" noProof="1">
                  <a:solidFill>
                    <a:schemeClr val="tx1"/>
                  </a:solidFill>
                  <a:latin typeface="Segoe UI Semilight" panose="020B0402040204020203" pitchFamily="34" charset="0"/>
                  <a:cs typeface="Segoe UI Semilight" panose="020B0402040204020203" pitchFamily="34" charset="0"/>
                </a:rPr>
                <a:t>Der popper nu en fane op på din skærm med en masse ikoner. </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2. </a:t>
              </a:r>
              <a:r>
                <a:rPr lang="da-DK" altLang="da-DK" sz="800" b="0" i="0" noProof="1">
                  <a:solidFill>
                    <a:schemeClr val="tx1"/>
                  </a:solidFill>
                  <a:latin typeface="Segoe UI Semilight" panose="020B0402040204020203" pitchFamily="34" charset="0"/>
                  <a:cs typeface="Segoe UI Semilight" panose="020B0402040204020203" pitchFamily="34" charset="0"/>
                </a:rPr>
                <a:t>I søgefeltet i venstre hjørne skal du skrive, hvilket ikon du søger. </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3. </a:t>
              </a:r>
              <a:r>
                <a:rPr lang="da-DK" altLang="da-DK" sz="800" b="0" i="0" noProof="1">
                  <a:solidFill>
                    <a:schemeClr val="tx1"/>
                  </a:solidFill>
                  <a:latin typeface="Segoe UI Semilight" panose="020B0402040204020203" pitchFamily="34" charset="0"/>
                  <a:cs typeface="Segoe UI Semilight" panose="020B0402040204020203" pitchFamily="34" charset="0"/>
                </a:rPr>
                <a:t>Klik derefter på det ønskede ikon og derefter på den røde knap </a:t>
              </a:r>
              <a:r>
                <a:rPr lang="da-DK" altLang="da-DK" sz="800" b="1" i="0" noProof="1">
                  <a:solidFill>
                    <a:schemeClr val="tx1"/>
                  </a:solidFill>
                  <a:latin typeface="Segoe UI Semilight" panose="020B0402040204020203" pitchFamily="34" charset="0"/>
                  <a:cs typeface="Segoe UI Semilight" panose="020B0402040204020203" pitchFamily="34" charset="0"/>
                </a:rPr>
                <a:t>‘Indsæt’ </a:t>
              </a:r>
              <a:r>
                <a:rPr lang="da-DK" altLang="da-DK" sz="800" b="0" i="0" noProof="1">
                  <a:solidFill>
                    <a:schemeClr val="tx1"/>
                  </a:solidFill>
                  <a:latin typeface="Segoe UI Semilight" panose="020B0402040204020203" pitchFamily="34" charset="0"/>
                  <a:cs typeface="Segoe UI Semilight" panose="020B0402040204020203" pitchFamily="34" charset="0"/>
                </a:rPr>
                <a:t>nederst i højre hjøne.</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4. </a:t>
              </a:r>
              <a:r>
                <a:rPr lang="da-DK" altLang="da-DK" sz="800" b="0" i="0" noProof="1">
                  <a:solidFill>
                    <a:schemeClr val="tx1"/>
                  </a:solidFill>
                  <a:latin typeface="Segoe UI Semilight" panose="020B0402040204020203" pitchFamily="34" charset="0"/>
                  <a:cs typeface="Segoe UI Semilight" panose="020B0402040204020203" pitchFamily="34" charset="0"/>
                </a:rPr>
                <a:t>Ikonet popper nu op på din skærm.</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Farven på ikonet skal nu ændres til en SUM-farve</a:t>
              </a:r>
              <a:r>
                <a:rPr lang="da-DK" altLang="da-DK" sz="800" b="0" i="0" noProof="1">
                  <a:solidFill>
                    <a:schemeClr val="tx1"/>
                  </a:solidFill>
                  <a:latin typeface="Segoe UI Semilight" panose="020B0402040204020203" pitchFamily="34" charset="0"/>
                  <a:cs typeface="Segoe UI Semilight" panose="020B0402040204020203" pitchFamily="34" charset="0"/>
                </a:rPr>
                <a:t>. </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1. </a:t>
              </a:r>
              <a:r>
                <a:rPr lang="da-DK" altLang="da-DK" sz="800" b="0" i="0" noProof="1">
                  <a:solidFill>
                    <a:schemeClr val="tx1"/>
                  </a:solidFill>
                  <a:latin typeface="Segoe UI Semilight" panose="020B0402040204020203" pitchFamily="34" charset="0"/>
                  <a:cs typeface="Segoe UI Semilight" panose="020B0402040204020203" pitchFamily="34" charset="0"/>
                </a:rPr>
                <a:t>Klik på ikonet.</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2. </a:t>
              </a:r>
              <a:r>
                <a:rPr lang="da-DK" altLang="da-DK" sz="800" b="0" i="0" noProof="1">
                  <a:solidFill>
                    <a:schemeClr val="tx1"/>
                  </a:solidFill>
                  <a:latin typeface="Segoe UI Semilight" panose="020B0402040204020203" pitchFamily="34" charset="0"/>
                  <a:cs typeface="Segoe UI Semilight" panose="020B0402040204020203" pitchFamily="34" charset="0"/>
                </a:rPr>
                <a:t>Klik på </a:t>
              </a:r>
              <a:r>
                <a:rPr lang="da-DK" altLang="da-DK" sz="800" b="1" i="0" noProof="1">
                  <a:solidFill>
                    <a:schemeClr val="tx1"/>
                  </a:solidFill>
                  <a:latin typeface="Segoe UI Semilight" panose="020B0402040204020203" pitchFamily="34" charset="0"/>
                  <a:cs typeface="Segoe UI Semilight" panose="020B0402040204020203" pitchFamily="34" charset="0"/>
                </a:rPr>
                <a:t>‘Grafikudfyldning’ </a:t>
              </a:r>
              <a:r>
                <a:rPr lang="da-DK" altLang="da-DK" sz="800" b="0" i="0" noProof="1">
                  <a:solidFill>
                    <a:schemeClr val="tx1"/>
                  </a:solidFill>
                  <a:latin typeface="Segoe UI Semilight" panose="020B0402040204020203" pitchFamily="34" charset="0"/>
                  <a:cs typeface="Segoe UI Semilight" panose="020B0402040204020203" pitchFamily="34" charset="0"/>
                </a:rPr>
                <a:t>i den grå menulinje.</a:t>
              </a:r>
              <a:br>
                <a:rPr lang="da-DK" altLang="da-DK" sz="800" b="0" i="0" noProof="1">
                  <a:solidFill>
                    <a:schemeClr val="tx1"/>
                  </a:solidFill>
                  <a:latin typeface="Segoe UI Semilight" panose="020B0402040204020203" pitchFamily="34" charset="0"/>
                  <a:cs typeface="Segoe UI Semilight" panose="020B0402040204020203" pitchFamily="34" charset="0"/>
                </a:rPr>
              </a:br>
              <a:br>
                <a:rPr lang="da-DK" altLang="da-DK" sz="800" b="0" i="0" noProof="1">
                  <a:solidFill>
                    <a:schemeClr val="tx1"/>
                  </a:solidFill>
                  <a:latin typeface="Segoe UI Semilight" panose="020B0402040204020203" pitchFamily="34" charset="0"/>
                  <a:cs typeface="Segoe UI Semilight" panose="020B0402040204020203" pitchFamily="34" charset="0"/>
                </a:rPr>
              </a:br>
              <a:r>
                <a:rPr lang="da-DK" altLang="da-DK" sz="800" b="1" i="0" noProof="1">
                  <a:solidFill>
                    <a:schemeClr val="tx1"/>
                  </a:solidFill>
                  <a:latin typeface="Segoe UI Semilight" panose="020B0402040204020203" pitchFamily="34" charset="0"/>
                  <a:cs typeface="Segoe UI Semilight" panose="020B0402040204020203" pitchFamily="34" charset="0"/>
                </a:rPr>
                <a:t>3. </a:t>
              </a:r>
              <a:r>
                <a:rPr lang="da-DK" altLang="da-DK" sz="800" b="0" i="0" noProof="1">
                  <a:solidFill>
                    <a:schemeClr val="tx1"/>
                  </a:solidFill>
                  <a:latin typeface="Segoe UI Semilight" panose="020B0402040204020203" pitchFamily="34" charset="0"/>
                  <a:cs typeface="Segoe UI Semilight" panose="020B0402040204020203" pitchFamily="34" charset="0"/>
                </a:rPr>
                <a:t>Vælg den ønskede farve fra SUM-farvepaletten, som matcher det farvetema, du har brugt i din PP. </a:t>
              </a:r>
            </a:p>
          </p:txBody>
        </p:sp>
        <p:pic>
          <p:nvPicPr>
            <p:cNvPr id="51" name="Billede 50">
              <a:extLst>
                <a:ext uri="{FF2B5EF4-FFF2-40B4-BE49-F238E27FC236}">
                  <a16:creationId xmlns:a16="http://schemas.microsoft.com/office/drawing/2014/main" id="{B3EA9453-0BB5-4F7C-AC9B-91CA6D51A6D4}"/>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8380758" y="3372244"/>
              <a:ext cx="279648" cy="397100"/>
            </a:xfrm>
            <a:prstGeom prst="rect">
              <a:avLst/>
            </a:prstGeom>
            <a:ln>
              <a:solidFill>
                <a:schemeClr val="bg1">
                  <a:lumMod val="85000"/>
                </a:schemeClr>
              </a:solidFill>
            </a:ln>
          </p:spPr>
        </p:pic>
        <p:pic>
          <p:nvPicPr>
            <p:cNvPr id="52" name="Billede 51">
              <a:extLst>
                <a:ext uri="{FF2B5EF4-FFF2-40B4-BE49-F238E27FC236}">
                  <a16:creationId xmlns:a16="http://schemas.microsoft.com/office/drawing/2014/main" id="{E5D6661F-7348-4769-88E7-6A83D33E24CA}"/>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b="46951"/>
            <a:stretch/>
          </p:blipFill>
          <p:spPr>
            <a:xfrm>
              <a:off x="7991963" y="5560646"/>
              <a:ext cx="669610" cy="134930"/>
            </a:xfrm>
            <a:prstGeom prst="rect">
              <a:avLst/>
            </a:prstGeom>
            <a:ln>
              <a:solidFill>
                <a:schemeClr val="bg1">
                  <a:lumMod val="85000"/>
                </a:schemeClr>
              </a:solidFill>
            </a:ln>
          </p:spPr>
        </p:pic>
      </p:grpSp>
    </p:spTree>
    <p:extLst>
      <p:ext uri="{BB962C8B-B14F-4D97-AF65-F5344CB8AC3E}">
        <p14:creationId xmlns:p14="http://schemas.microsoft.com/office/powerpoint/2010/main" val="65860169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 Forside: 2 linjer + undertitel + logo">
    <p:bg>
      <p:bgPr>
        <a:solidFill>
          <a:schemeClr val="tx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B1545DA-0BD7-4145-84F2-18945831E3D8}"/>
              </a:ext>
            </a:extLst>
          </p:cNvPr>
          <p:cNvSpPr>
            <a:spLocks noGrp="1"/>
          </p:cNvSpPr>
          <p:nvPr>
            <p:ph type="ctrTitle" hasCustomPrompt="1"/>
          </p:nvPr>
        </p:nvSpPr>
        <p:spPr>
          <a:xfrm>
            <a:off x="698586" y="1808163"/>
            <a:ext cx="7737389" cy="1620838"/>
          </a:xfrm>
        </p:spPr>
        <p:txBody>
          <a:bodyPr anchor="t"/>
          <a:lstStyle>
            <a:lvl1pPr algn="l">
              <a:defRPr sz="6000">
                <a:solidFill>
                  <a:schemeClr val="bg1"/>
                </a:solidFill>
                <a:latin typeface="+mj-lt"/>
                <a:cs typeface="Poppins" panose="00000500000000000000" pitchFamily="2" charset="0"/>
              </a:defRPr>
            </a:lvl1pPr>
          </a:lstStyle>
          <a:p>
            <a:r>
              <a:rPr lang="da-DK" dirty="0"/>
              <a:t>Her kan der stå en titel på to linjer</a:t>
            </a:r>
          </a:p>
        </p:txBody>
      </p:sp>
      <p:sp>
        <p:nvSpPr>
          <p:cNvPr id="4" name="Pladsholder til tekst 3">
            <a:extLst>
              <a:ext uri="{FF2B5EF4-FFF2-40B4-BE49-F238E27FC236}">
                <a16:creationId xmlns:a16="http://schemas.microsoft.com/office/drawing/2014/main" id="{C57AECC4-8997-4D41-94F7-3910542A7F79}"/>
              </a:ext>
            </a:extLst>
          </p:cNvPr>
          <p:cNvSpPr>
            <a:spLocks noGrp="1"/>
          </p:cNvSpPr>
          <p:nvPr>
            <p:ph type="body" sz="quarter" idx="12" hasCustomPrompt="1"/>
          </p:nvPr>
        </p:nvSpPr>
        <p:spPr>
          <a:xfrm>
            <a:off x="731838" y="3734471"/>
            <a:ext cx="4643437" cy="994284"/>
          </a:xfrm>
        </p:spPr>
        <p:txBody>
          <a:bodyPr/>
          <a:lstStyle>
            <a:lvl1pPr marL="0" indent="0">
              <a:buNone/>
              <a:defRPr sz="200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undertitel</a:t>
            </a:r>
          </a:p>
        </p:txBody>
      </p:sp>
      <p:pic>
        <p:nvPicPr>
          <p:cNvPr id="14" name="Grafik 13">
            <a:extLst>
              <a:ext uri="{FF2B5EF4-FFF2-40B4-BE49-F238E27FC236}">
                <a16:creationId xmlns:a16="http://schemas.microsoft.com/office/drawing/2014/main" id="{3E33F5C6-5B15-47F3-9E19-D521C1324B7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622971" y="5839178"/>
            <a:ext cx="1873704" cy="439015"/>
          </a:xfrm>
          <a:prstGeom prst="rect">
            <a:avLst/>
          </a:prstGeom>
        </p:spPr>
      </p:pic>
      <p:pic>
        <p:nvPicPr>
          <p:cNvPr id="6" name="Billede 5">
            <a:extLst>
              <a:ext uri="{FF2B5EF4-FFF2-40B4-BE49-F238E27FC236}">
                <a16:creationId xmlns:a16="http://schemas.microsoft.com/office/drawing/2014/main" id="{32C6F2DA-07C1-4482-9499-FE4B61BA7DAB}"/>
              </a:ext>
            </a:extLst>
          </p:cNvPr>
          <p:cNvPicPr>
            <a:picLocks noChangeAspect="1"/>
          </p:cNvPicPr>
          <p:nvPr userDrawn="1"/>
        </p:nvPicPr>
        <p:blipFill>
          <a:blip r:embed="rId4" cstate="hqprint">
            <a:biLevel thresh="25000"/>
            <a:extLst>
              <a:ext uri="{28A0092B-C50C-407E-A947-70E740481C1C}">
                <a14:useLocalDpi xmlns:a14="http://schemas.microsoft.com/office/drawing/2010/main" val="0"/>
              </a:ext>
            </a:extLst>
          </a:blip>
          <a:stretch>
            <a:fillRect/>
          </a:stretch>
        </p:blipFill>
        <p:spPr>
          <a:xfrm>
            <a:off x="9617049" y="5629760"/>
            <a:ext cx="1867782" cy="652008"/>
          </a:xfrm>
          <a:prstGeom prst="rect">
            <a:avLst/>
          </a:prstGeom>
        </p:spPr>
      </p:pic>
    </p:spTree>
    <p:extLst>
      <p:ext uri="{BB962C8B-B14F-4D97-AF65-F5344CB8AC3E}">
        <p14:creationId xmlns:p14="http://schemas.microsoft.com/office/powerpoint/2010/main" val="1952544169"/>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J. Forside: 2 linjer + undertitel + logo">
    <p:bg>
      <p:bgPr>
        <a:solidFill>
          <a:schemeClr val="bg1"/>
        </a:solidFill>
        <a:effectLst/>
      </p:bgPr>
    </p:bg>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F44A129C-D0B4-442E-9965-045DA5BF83A1}"/>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95324" y="415356"/>
            <a:ext cx="1867783" cy="652009"/>
          </a:xfrm>
          <a:prstGeom prst="rect">
            <a:avLst/>
          </a:prstGeom>
        </p:spPr>
      </p:pic>
      <p:sp>
        <p:nvSpPr>
          <p:cNvPr id="6" name="Title 1">
            <a:extLst>
              <a:ext uri="{FF2B5EF4-FFF2-40B4-BE49-F238E27FC236}">
                <a16:creationId xmlns:a16="http://schemas.microsoft.com/office/drawing/2014/main" id="{CF016564-0B88-46B1-8761-212511E60A06}"/>
              </a:ext>
            </a:extLst>
          </p:cNvPr>
          <p:cNvSpPr>
            <a:spLocks noGrp="1"/>
          </p:cNvSpPr>
          <p:nvPr>
            <p:ph type="ctrTitle" hasCustomPrompt="1"/>
          </p:nvPr>
        </p:nvSpPr>
        <p:spPr>
          <a:xfrm>
            <a:off x="698582" y="2561571"/>
            <a:ext cx="5218031" cy="1509066"/>
          </a:xfrm>
        </p:spPr>
        <p:txBody>
          <a:bodyPr anchor="t"/>
          <a:lstStyle>
            <a:lvl1pPr algn="l">
              <a:defRPr sz="4200"/>
            </a:lvl1pPr>
          </a:lstStyle>
          <a:p>
            <a:r>
              <a:rPr lang="da-DK" dirty="0"/>
              <a:t>Her kan der stå </a:t>
            </a:r>
            <a:br>
              <a:rPr lang="da-DK" dirty="0"/>
            </a:br>
            <a:r>
              <a:rPr lang="da-DK" dirty="0"/>
              <a:t>en titel på to linjer</a:t>
            </a:r>
          </a:p>
        </p:txBody>
      </p:sp>
      <p:sp>
        <p:nvSpPr>
          <p:cNvPr id="7" name="Text Placeholder 7">
            <a:extLst>
              <a:ext uri="{FF2B5EF4-FFF2-40B4-BE49-F238E27FC236}">
                <a16:creationId xmlns:a16="http://schemas.microsoft.com/office/drawing/2014/main" id="{07B3D66D-DB5E-4EC4-9AAD-E8E023F39CE8}"/>
              </a:ext>
            </a:extLst>
          </p:cNvPr>
          <p:cNvSpPr>
            <a:spLocks noGrp="1"/>
          </p:cNvSpPr>
          <p:nvPr>
            <p:ph type="body" sz="quarter" idx="13" hasCustomPrompt="1"/>
          </p:nvPr>
        </p:nvSpPr>
        <p:spPr>
          <a:xfrm>
            <a:off x="731838" y="4296428"/>
            <a:ext cx="3719725" cy="188486"/>
          </a:xfrm>
        </p:spPr>
        <p:txBody>
          <a:bodyPr/>
          <a:lstStyle>
            <a:lvl1pPr marL="0" indent="0">
              <a:buNone/>
              <a:defRPr sz="1200" b="0">
                <a:solidFill>
                  <a:schemeClr val="tx1"/>
                </a:solidFill>
                <a:latin typeface="Segoe UI Semibold" panose="020B0702040204020203" pitchFamily="34" charset="0"/>
                <a:cs typeface="Segoe UI Semibold" panose="020B0702040204020203" pitchFamily="34" charset="0"/>
              </a:defRPr>
            </a:lvl1pPr>
          </a:lstStyle>
          <a:p>
            <a:pPr lvl="0"/>
            <a:r>
              <a:rPr lang="da-DK" dirty="0"/>
              <a:t>Indsæt navn</a:t>
            </a:r>
          </a:p>
        </p:txBody>
      </p:sp>
      <p:sp>
        <p:nvSpPr>
          <p:cNvPr id="10" name="Picture Placeholder 11">
            <a:extLst>
              <a:ext uri="{FF2B5EF4-FFF2-40B4-BE49-F238E27FC236}">
                <a16:creationId xmlns:a16="http://schemas.microsoft.com/office/drawing/2014/main" id="{4B2BBB19-D21C-4967-9129-4CA89D469402}"/>
              </a:ext>
            </a:extLst>
          </p:cNvPr>
          <p:cNvSpPr>
            <a:spLocks noGrp="1"/>
          </p:cNvSpPr>
          <p:nvPr>
            <p:ph type="pic" sz="quarter" idx="15" hasCustomPrompt="1"/>
          </p:nvPr>
        </p:nvSpPr>
        <p:spPr>
          <a:xfrm>
            <a:off x="6275388" y="620712"/>
            <a:ext cx="5221287" cy="5508626"/>
          </a:xfrm>
        </p:spPr>
        <p:txBody>
          <a:bodyPr tIns="72000"/>
          <a:lstStyle>
            <a:lvl1pPr marL="0" indent="0" algn="ctr">
              <a:buNone/>
              <a:defRPr sz="1600">
                <a:latin typeface="+mn-lt"/>
              </a:defRPr>
            </a:lvl1pPr>
          </a:lstStyle>
          <a:p>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11" name="Date_GeneralDate">
            <a:extLst>
              <a:ext uri="{FF2B5EF4-FFF2-40B4-BE49-F238E27FC236}">
                <a16:creationId xmlns:a16="http://schemas.microsoft.com/office/drawing/2014/main" id="{A409D66F-6316-4000-880B-9A77B3BF4A79}"/>
              </a:ext>
            </a:extLst>
          </p:cNvPr>
          <p:cNvSpPr>
            <a:spLocks noGrp="1"/>
          </p:cNvSpPr>
          <p:nvPr>
            <p:ph type="dt" sz="half" idx="10"/>
          </p:nvPr>
        </p:nvSpPr>
        <p:spPr>
          <a:xfrm>
            <a:off x="636704" y="4490287"/>
            <a:ext cx="3798957" cy="290719"/>
          </a:xfrm>
          <a:prstGeom prst="rect">
            <a:avLst/>
          </a:prstGeom>
        </p:spPr>
        <p:txBody>
          <a:bodyPr/>
          <a:lstStyle>
            <a:lvl1pPr>
              <a:defRPr lang="en-GB" sz="1200" b="0" i="0" dirty="0">
                <a:solidFill>
                  <a:schemeClr val="tx1"/>
                </a:solidFill>
                <a:latin typeface="Segoe UI Semilight" panose="020B0402040204020203" pitchFamily="34" charset="0"/>
                <a:cs typeface="Segoe UI Semilight" panose="020B0402040204020203" pitchFamily="34" charset="0"/>
              </a:defRPr>
            </a:lvl1pPr>
          </a:lstStyle>
          <a:p>
            <a:fld id="{51FB9BE3-47E0-4292-9E26-C69874A44701}" type="datetime2">
              <a:rPr lang="da-DK" smtClean="0"/>
              <a:pPr/>
              <a:t>27. april 2026</a:t>
            </a:fld>
            <a:endParaRPr lang="da-DK"/>
          </a:p>
        </p:txBody>
      </p:sp>
    </p:spTree>
    <p:extLst>
      <p:ext uri="{BB962C8B-B14F-4D97-AF65-F5344CB8AC3E}">
        <p14:creationId xmlns:p14="http://schemas.microsoft.com/office/powerpoint/2010/main" val="3440529525"/>
      </p:ext>
    </p:extLst>
  </p:cSld>
  <p:clrMapOvr>
    <a:masterClrMapping/>
  </p:clrMapOvr>
  <p:extLst>
    <p:ext uri="{DCECCB84-F9BA-43D5-87BE-67443E8EF086}">
      <p15:sldGuideLst xmlns:p15="http://schemas.microsoft.com/office/powerpoint/2012/main">
        <p15:guide id="1" pos="46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 Agenda (mørkeblå)">
    <p:bg>
      <p:bgPr>
        <a:solidFill>
          <a:srgbClr val="001F32"/>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bg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7416800" cy="4314825"/>
          </a:xfrm>
          <a:prstGeom prst="rect">
            <a:avLst/>
          </a:prstGeom>
        </p:spPr>
        <p:txBody>
          <a:bodyPr>
            <a:normAutofit/>
          </a:bodyPr>
          <a:lstStyle>
            <a:lvl1pPr marL="342900" indent="-342900">
              <a:buFont typeface="+mj-lt"/>
              <a:buAutoNum type="arabicPeriod"/>
              <a:defRPr sz="1600">
                <a:solidFill>
                  <a:schemeClr val="bg1"/>
                </a:solidFill>
              </a:defRPr>
            </a:lvl1pPr>
          </a:lstStyle>
          <a:p>
            <a:pPr lvl="0"/>
            <a:r>
              <a:rPr lang="da-DK" dirty="0"/>
              <a:t>Her kan der stå punkter til agendaen</a:t>
            </a:r>
          </a:p>
        </p:txBody>
      </p:sp>
      <p:sp>
        <p:nvSpPr>
          <p:cNvPr id="6" name="Picture Placeholder 7">
            <a:extLst>
              <a:ext uri="{FF2B5EF4-FFF2-40B4-BE49-F238E27FC236}">
                <a16:creationId xmlns:a16="http://schemas.microsoft.com/office/drawing/2014/main" id="{10882F67-F871-48BA-A525-C2601E9E05B5}"/>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bg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16580651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 Agenda (lyseblå)">
    <p:bg>
      <p:bgPr>
        <a:solidFill>
          <a:srgbClr val="D9F0FF"/>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7416800" cy="4314825"/>
          </a:xfrm>
          <a:prstGeom prst="rect">
            <a:avLst/>
          </a:prstGeom>
        </p:spPr>
        <p:txBody>
          <a:bodyPr>
            <a:normAutofit/>
          </a:bodyPr>
          <a:lstStyle>
            <a:lvl1pPr marL="342900" indent="-342900">
              <a:buFont typeface="+mj-lt"/>
              <a:buAutoNum type="arabicPeriod"/>
              <a:defRPr sz="1600">
                <a:solidFill>
                  <a:schemeClr val="tx1"/>
                </a:solidFill>
              </a:defRPr>
            </a:lvl1pPr>
          </a:lstStyle>
          <a:p>
            <a:pPr lvl="0"/>
            <a:r>
              <a:rPr lang="da-DK" dirty="0"/>
              <a:t>Her kan der stå punkter til agendaen</a:t>
            </a:r>
          </a:p>
        </p:txBody>
      </p:sp>
      <p:sp>
        <p:nvSpPr>
          <p:cNvPr id="6" name="Picture Placeholder 7">
            <a:extLst>
              <a:ext uri="{FF2B5EF4-FFF2-40B4-BE49-F238E27FC236}">
                <a16:creationId xmlns:a16="http://schemas.microsoft.com/office/drawing/2014/main" id="{84393E19-682F-41C1-9D35-2604C6563BD5}"/>
              </a:ext>
            </a:extLst>
          </p:cNvPr>
          <p:cNvSpPr>
            <a:spLocks noGrp="1"/>
          </p:cNvSpPr>
          <p:nvPr>
            <p:ph type="pic" sz="quarter" idx="13" hasCustomPrompt="1"/>
          </p:nvPr>
        </p:nvSpPr>
        <p:spPr>
          <a:xfrm>
            <a:off x="8435975" y="3429000"/>
            <a:ext cx="3060700" cy="2693988"/>
          </a:xfrm>
          <a:prstGeom prst="rect">
            <a:avLst/>
          </a:prstGeom>
          <a:noFill/>
        </p:spPr>
        <p:txBody>
          <a:bodyPr tIns="36000"/>
          <a:lstStyle>
            <a:lvl1pPr marL="0" indent="0" algn="ctr">
              <a:lnSpc>
                <a:spcPct val="100000"/>
              </a:lnSpc>
              <a:spcBef>
                <a:spcPts val="0"/>
              </a:spcBef>
              <a:buNone/>
              <a:defRPr sz="1200" b="0" i="0">
                <a:solidFill>
                  <a:schemeClr val="tx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10759077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 Agenda (hvid)">
    <p:bg>
      <p:bgPr>
        <a:solidFill>
          <a:schemeClr val="bg1"/>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7416800" cy="4314825"/>
          </a:xfrm>
          <a:prstGeom prst="rect">
            <a:avLst/>
          </a:prstGeom>
        </p:spPr>
        <p:txBody>
          <a:bodyPr>
            <a:normAutofit/>
          </a:bodyPr>
          <a:lstStyle>
            <a:lvl1pPr marL="342900" indent="-342900">
              <a:buFont typeface="+mj-lt"/>
              <a:buAutoNum type="arabicPeriod"/>
              <a:defRPr sz="1600">
                <a:solidFill>
                  <a:schemeClr val="tx1"/>
                </a:solidFill>
              </a:defRPr>
            </a:lvl1pPr>
          </a:lstStyle>
          <a:p>
            <a:pPr lvl="0"/>
            <a:r>
              <a:rPr lang="da-DK" dirty="0"/>
              <a:t>Her kan der stå punkter til agendaen</a:t>
            </a:r>
          </a:p>
        </p:txBody>
      </p:sp>
      <p:sp>
        <p:nvSpPr>
          <p:cNvPr id="6" name="Picture Placeholder 7">
            <a:extLst>
              <a:ext uri="{FF2B5EF4-FFF2-40B4-BE49-F238E27FC236}">
                <a16:creationId xmlns:a16="http://schemas.microsoft.com/office/drawing/2014/main" id="{85B13C3C-4635-4AC3-8631-E4B6C92E0F60}"/>
              </a:ext>
            </a:extLst>
          </p:cNvPr>
          <p:cNvSpPr>
            <a:spLocks noGrp="1"/>
          </p:cNvSpPr>
          <p:nvPr>
            <p:ph type="pic" sz="quarter" idx="13" hasCustomPrompt="1"/>
          </p:nvPr>
        </p:nvSpPr>
        <p:spPr>
          <a:xfrm>
            <a:off x="8435975" y="3429000"/>
            <a:ext cx="3060700" cy="2693988"/>
          </a:xfrm>
          <a:prstGeom prst="rect">
            <a:avLst/>
          </a:prstGeom>
          <a:noFill/>
        </p:spPr>
        <p:txBody>
          <a:bodyPr tIns="36000"/>
          <a:lstStyle>
            <a:lvl1pPr marL="0" indent="0" algn="ctr">
              <a:lnSpc>
                <a:spcPct val="100000"/>
              </a:lnSpc>
              <a:spcBef>
                <a:spcPts val="0"/>
              </a:spcBef>
              <a:buNone/>
              <a:defRPr sz="1200" b="0" i="0">
                <a:solidFill>
                  <a:schemeClr val="tx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39316333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 Agenda + sidetal (mørkeblå)">
    <p:bg>
      <p:bgPr>
        <a:solidFill>
          <a:schemeClr val="bg1"/>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3300079" cy="4314825"/>
          </a:xfrm>
          <a:prstGeom prst="rect">
            <a:avLst/>
          </a:prstGeom>
        </p:spPr>
        <p:txBody>
          <a:bodyPr>
            <a:normAutofit/>
          </a:bodyPr>
          <a:lstStyle>
            <a:lvl1pPr marL="285750" marR="0" indent="-285750" algn="l" defTabSz="914400" rtl="0" eaLnBrk="1" fontAlgn="auto" latinLnBrk="0" hangingPunct="1">
              <a:lnSpc>
                <a:spcPct val="90000"/>
              </a:lnSpc>
              <a:spcBef>
                <a:spcPts val="1000"/>
              </a:spcBef>
              <a:spcAft>
                <a:spcPts val="0"/>
              </a:spcAft>
              <a:buClrTx/>
              <a:buSzTx/>
              <a:buFontTx/>
              <a:buBlip>
                <a:blip r:embed="rId2"/>
              </a:buBlip>
              <a:tabLst/>
              <a:defRPr sz="1600">
                <a:solidFill>
                  <a:schemeClr val="tx1"/>
                </a:solidFill>
              </a:defRPr>
            </a:lvl1pPr>
          </a:lstStyle>
          <a:p>
            <a:pPr lvl="0"/>
            <a:r>
              <a:rPr lang="da-DK" dirty="0"/>
              <a:t>Her kan der stå et punkt</a:t>
            </a:r>
          </a:p>
          <a:p>
            <a:pPr lvl="0"/>
            <a:r>
              <a:rPr lang="da-DK" dirty="0"/>
              <a:t>Her kan der stå et punkt</a:t>
            </a:r>
          </a:p>
          <a:p>
            <a:pPr lvl="0"/>
            <a:r>
              <a:rPr lang="da-DK" dirty="0"/>
              <a:t>Her kan der stå et punkt</a:t>
            </a:r>
          </a:p>
          <a:p>
            <a:pPr lvl="0"/>
            <a:r>
              <a:rPr lang="da-DK" dirty="0"/>
              <a:t>Her kan der stå et punkt</a:t>
            </a:r>
          </a:p>
        </p:txBody>
      </p:sp>
      <p:sp>
        <p:nvSpPr>
          <p:cNvPr id="6" name="Pladsholder til tekst 6">
            <a:extLst>
              <a:ext uri="{FF2B5EF4-FFF2-40B4-BE49-F238E27FC236}">
                <a16:creationId xmlns:a16="http://schemas.microsoft.com/office/drawing/2014/main" id="{B50F20B0-5DE1-48C1-85A5-08927981F4D0}"/>
              </a:ext>
            </a:extLst>
          </p:cNvPr>
          <p:cNvSpPr>
            <a:spLocks noGrp="1"/>
          </p:cNvSpPr>
          <p:nvPr>
            <p:ph type="body" sz="quarter" idx="14" hasCustomPrompt="1"/>
          </p:nvPr>
        </p:nvSpPr>
        <p:spPr>
          <a:xfrm>
            <a:off x="3995404" y="1808162"/>
            <a:ext cx="1567196" cy="4314825"/>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mj-lt"/>
              <a:buNone/>
              <a:tabLst/>
              <a:defRPr sz="1600">
                <a:solidFill>
                  <a:schemeClr val="tx1"/>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endParaRPr lang="da-DK" dirty="0"/>
          </a:p>
        </p:txBody>
      </p:sp>
      <p:sp>
        <p:nvSpPr>
          <p:cNvPr id="7" name="Picture Placeholder 7">
            <a:extLst>
              <a:ext uri="{FF2B5EF4-FFF2-40B4-BE49-F238E27FC236}">
                <a16:creationId xmlns:a16="http://schemas.microsoft.com/office/drawing/2014/main" id="{287118CF-A572-474C-84A9-905D11F3A6BD}"/>
              </a:ext>
            </a:extLst>
          </p:cNvPr>
          <p:cNvSpPr>
            <a:spLocks noGrp="1"/>
          </p:cNvSpPr>
          <p:nvPr>
            <p:ph type="pic" sz="quarter" idx="13" hasCustomPrompt="1"/>
          </p:nvPr>
        </p:nvSpPr>
        <p:spPr>
          <a:xfrm>
            <a:off x="8435975" y="3429000"/>
            <a:ext cx="3060700" cy="2693987"/>
          </a:xfrm>
          <a:prstGeom prst="rect">
            <a:avLst/>
          </a:prstGeom>
          <a:noFill/>
        </p:spPr>
        <p:txBody>
          <a:bodyPr tIns="36000"/>
          <a:lstStyle>
            <a:lvl1pPr marL="0" indent="0" algn="ctr">
              <a:lnSpc>
                <a:spcPct val="100000"/>
              </a:lnSpc>
              <a:spcBef>
                <a:spcPts val="0"/>
              </a:spcBef>
              <a:buNone/>
              <a:defRPr sz="1200" b="0" i="0">
                <a:solidFill>
                  <a:schemeClr val="tx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964956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 Agenda + sidetal (lyseblå)">
    <p:bg>
      <p:bgPr>
        <a:solidFill>
          <a:schemeClr val="bg1"/>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3300079" cy="4314825"/>
          </a:xfrm>
          <a:prstGeom prst="rect">
            <a:avLst/>
          </a:prstGeom>
        </p:spPr>
        <p:txBody>
          <a:bodyPr>
            <a:normAutofit/>
          </a:bodyPr>
          <a:lstStyle>
            <a:lvl1pPr marL="285750" marR="0" indent="-285750" algn="l" defTabSz="914400" rtl="0" eaLnBrk="1" fontAlgn="auto" latinLnBrk="0" hangingPunct="1">
              <a:lnSpc>
                <a:spcPct val="90000"/>
              </a:lnSpc>
              <a:spcBef>
                <a:spcPts val="1000"/>
              </a:spcBef>
              <a:spcAft>
                <a:spcPts val="0"/>
              </a:spcAft>
              <a:buClrTx/>
              <a:buSzTx/>
              <a:buFontTx/>
              <a:buBlip>
                <a:blip r:embed="rId2"/>
              </a:buBlip>
              <a:tabLst/>
              <a:defRPr sz="1600">
                <a:solidFill>
                  <a:schemeClr val="tx1"/>
                </a:solidFill>
              </a:defRPr>
            </a:lvl1pPr>
          </a:lstStyle>
          <a:p>
            <a:pPr lvl="0"/>
            <a:r>
              <a:rPr lang="da-DK" dirty="0"/>
              <a:t>Her kan der stå et punkt</a:t>
            </a:r>
          </a:p>
          <a:p>
            <a:pPr lvl="0"/>
            <a:r>
              <a:rPr lang="da-DK" dirty="0"/>
              <a:t>Her kan der stå et punkt</a:t>
            </a:r>
          </a:p>
          <a:p>
            <a:pPr marL="285750" marR="0" lvl="0" indent="-285750" algn="l" defTabSz="914400" rtl="0" eaLnBrk="1" fontAlgn="auto" latinLnBrk="0" hangingPunct="1">
              <a:lnSpc>
                <a:spcPct val="90000"/>
              </a:lnSpc>
              <a:spcBef>
                <a:spcPts val="1000"/>
              </a:spcBef>
              <a:spcAft>
                <a:spcPts val="0"/>
              </a:spcAft>
              <a:buClrTx/>
              <a:buSzTx/>
              <a:buFontTx/>
              <a:buBlip>
                <a:blip r:embed="rId3"/>
              </a:buBlip>
              <a:tabLst/>
              <a:defRPr/>
            </a:pPr>
            <a:r>
              <a:rPr lang="da-DK" dirty="0"/>
              <a:t>Her kan der stå et punkt</a:t>
            </a:r>
          </a:p>
          <a:p>
            <a:pPr marL="285750" marR="0" lvl="0" indent="-285750" algn="l" defTabSz="914400" rtl="0" eaLnBrk="1" fontAlgn="auto" latinLnBrk="0" hangingPunct="1">
              <a:lnSpc>
                <a:spcPct val="90000"/>
              </a:lnSpc>
              <a:spcBef>
                <a:spcPts val="1000"/>
              </a:spcBef>
              <a:spcAft>
                <a:spcPts val="0"/>
              </a:spcAft>
              <a:buClrTx/>
              <a:buSzTx/>
              <a:buFontTx/>
              <a:buBlip>
                <a:blip r:embed="rId3"/>
              </a:buBlip>
              <a:tabLst/>
              <a:defRPr/>
            </a:pPr>
            <a:r>
              <a:rPr lang="da-DK" dirty="0"/>
              <a:t>Her kan der stå et punkt</a:t>
            </a:r>
          </a:p>
          <a:p>
            <a:pPr lvl="0"/>
            <a:endParaRPr lang="da-DK" dirty="0"/>
          </a:p>
        </p:txBody>
      </p:sp>
      <p:sp>
        <p:nvSpPr>
          <p:cNvPr id="6" name="Pladsholder til tekst 6">
            <a:extLst>
              <a:ext uri="{FF2B5EF4-FFF2-40B4-BE49-F238E27FC236}">
                <a16:creationId xmlns:a16="http://schemas.microsoft.com/office/drawing/2014/main" id="{B50F20B0-5DE1-48C1-85A5-08927981F4D0}"/>
              </a:ext>
            </a:extLst>
          </p:cNvPr>
          <p:cNvSpPr>
            <a:spLocks noGrp="1"/>
          </p:cNvSpPr>
          <p:nvPr>
            <p:ph type="body" sz="quarter" idx="14" hasCustomPrompt="1"/>
          </p:nvPr>
        </p:nvSpPr>
        <p:spPr>
          <a:xfrm>
            <a:off x="3995404" y="1808162"/>
            <a:ext cx="1567196" cy="4314825"/>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mj-lt"/>
              <a:buNone/>
              <a:tabLst/>
              <a:defRPr sz="1600">
                <a:solidFill>
                  <a:schemeClr val="tx1"/>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endParaRPr lang="da-DK" dirty="0"/>
          </a:p>
        </p:txBody>
      </p:sp>
      <p:sp>
        <p:nvSpPr>
          <p:cNvPr id="7" name="Picture Placeholder 7">
            <a:extLst>
              <a:ext uri="{FF2B5EF4-FFF2-40B4-BE49-F238E27FC236}">
                <a16:creationId xmlns:a16="http://schemas.microsoft.com/office/drawing/2014/main" id="{C9E1A0E1-4262-4726-84BA-9BA9F098EE36}"/>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tx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1629727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 Agenda + sidetal (lyserød)">
    <p:bg>
      <p:bgPr>
        <a:solidFill>
          <a:schemeClr val="bg1"/>
        </a:solidFill>
        <a:effectLst/>
      </p:bgPr>
    </p:b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3300079" cy="4314825"/>
          </a:xfrm>
          <a:prstGeom prst="rect">
            <a:avLst/>
          </a:prstGeom>
        </p:spPr>
        <p:txBody>
          <a:bodyPr>
            <a:normAutofit/>
          </a:bodyPr>
          <a:lstStyle>
            <a:lvl1pPr marL="285750" marR="0" indent="-285750" algn="l" defTabSz="914400" rtl="0" eaLnBrk="1" fontAlgn="auto" latinLnBrk="0" hangingPunct="1">
              <a:lnSpc>
                <a:spcPct val="90000"/>
              </a:lnSpc>
              <a:spcBef>
                <a:spcPts val="1000"/>
              </a:spcBef>
              <a:spcAft>
                <a:spcPts val="0"/>
              </a:spcAft>
              <a:buClrTx/>
              <a:buSzTx/>
              <a:buFontTx/>
              <a:buBlip>
                <a:blip r:embed="rId2"/>
              </a:buBlip>
              <a:tabLst/>
              <a:defRPr sz="1600">
                <a:solidFill>
                  <a:schemeClr val="tx1"/>
                </a:solidFill>
              </a:defRPr>
            </a:lvl1pPr>
          </a:lstStyle>
          <a:p>
            <a:pPr lvl="0"/>
            <a:r>
              <a:rPr lang="da-DK" dirty="0"/>
              <a:t>Her kan der stå et punkt</a:t>
            </a:r>
          </a:p>
          <a:p>
            <a:pPr lvl="0"/>
            <a:r>
              <a:rPr lang="da-DK" dirty="0"/>
              <a:t>Her kan der stå et punkt</a:t>
            </a:r>
          </a:p>
          <a:p>
            <a:pPr lvl="0"/>
            <a:r>
              <a:rPr lang="da-DK" dirty="0"/>
              <a:t>Her kan der stå et punkt</a:t>
            </a:r>
          </a:p>
          <a:p>
            <a:pPr lvl="0"/>
            <a:r>
              <a:rPr lang="da-DK" dirty="0"/>
              <a:t>Her kan der stå et punkt</a:t>
            </a:r>
          </a:p>
        </p:txBody>
      </p:sp>
      <p:sp>
        <p:nvSpPr>
          <p:cNvPr id="6" name="Pladsholder til tekst 6">
            <a:extLst>
              <a:ext uri="{FF2B5EF4-FFF2-40B4-BE49-F238E27FC236}">
                <a16:creationId xmlns:a16="http://schemas.microsoft.com/office/drawing/2014/main" id="{B50F20B0-5DE1-48C1-85A5-08927981F4D0}"/>
              </a:ext>
            </a:extLst>
          </p:cNvPr>
          <p:cNvSpPr>
            <a:spLocks noGrp="1"/>
          </p:cNvSpPr>
          <p:nvPr>
            <p:ph type="body" sz="quarter" idx="14" hasCustomPrompt="1"/>
          </p:nvPr>
        </p:nvSpPr>
        <p:spPr>
          <a:xfrm>
            <a:off x="3995404" y="1808162"/>
            <a:ext cx="1567196" cy="4314825"/>
          </a:xfrm>
          <a:prstGeom prst="rect">
            <a:avLst/>
          </a:prstGeo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mj-lt"/>
              <a:buNone/>
              <a:tabLst/>
              <a:defRPr sz="1600">
                <a:solidFill>
                  <a:schemeClr val="tx1"/>
                </a:solidFill>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r>
              <a:rPr lang="da-DK" dirty="0"/>
              <a:t>Indsæt sidetal</a:t>
            </a:r>
          </a:p>
          <a:p>
            <a:pPr marL="0" marR="0" lvl="0" indent="0" algn="l" defTabSz="914400" rtl="0" eaLnBrk="1" fontAlgn="auto" latinLnBrk="0" hangingPunct="1">
              <a:lnSpc>
                <a:spcPct val="90000"/>
              </a:lnSpc>
              <a:spcBef>
                <a:spcPts val="1000"/>
              </a:spcBef>
              <a:spcAft>
                <a:spcPts val="0"/>
              </a:spcAft>
              <a:buClrTx/>
              <a:buSzTx/>
              <a:buFont typeface="+mj-lt"/>
              <a:buNone/>
              <a:tabLst/>
              <a:defRPr/>
            </a:pPr>
            <a:endParaRPr lang="da-DK" dirty="0"/>
          </a:p>
        </p:txBody>
      </p:sp>
      <p:sp>
        <p:nvSpPr>
          <p:cNvPr id="7" name="Picture Placeholder 7">
            <a:extLst>
              <a:ext uri="{FF2B5EF4-FFF2-40B4-BE49-F238E27FC236}">
                <a16:creationId xmlns:a16="http://schemas.microsoft.com/office/drawing/2014/main" id="{8FCA3A8F-9C38-4CFC-9BC7-C3349B277966}"/>
              </a:ext>
            </a:extLst>
          </p:cNvPr>
          <p:cNvSpPr>
            <a:spLocks noGrp="1"/>
          </p:cNvSpPr>
          <p:nvPr>
            <p:ph type="pic" sz="quarter" idx="13" hasCustomPrompt="1"/>
          </p:nvPr>
        </p:nvSpPr>
        <p:spPr>
          <a:xfrm>
            <a:off x="8435975" y="3429000"/>
            <a:ext cx="3060700" cy="2693987"/>
          </a:xfrm>
          <a:prstGeom prst="rect">
            <a:avLst/>
          </a:prstGeom>
          <a:noFill/>
        </p:spPr>
        <p:txBody>
          <a:bodyPr tIns="36000"/>
          <a:lstStyle>
            <a:lvl1pPr marL="0" indent="0" algn="ctr">
              <a:lnSpc>
                <a:spcPct val="100000"/>
              </a:lnSpc>
              <a:spcBef>
                <a:spcPts val="0"/>
              </a:spcBef>
              <a:buNone/>
              <a:defRPr sz="1200" b="0" i="0">
                <a:solidFill>
                  <a:schemeClr val="tx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17773016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G. Agenda + ikon (hvid/blå)">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algn="l">
              <a:defRPr sz="1600">
                <a:solidFill>
                  <a:schemeClr val="tx1"/>
                </a:solidFill>
              </a:defRPr>
            </a:lvl1pPr>
          </a:lstStyle>
          <a:p>
            <a:pPr lvl="0"/>
            <a:r>
              <a:rPr lang="da-DK" dirty="0"/>
              <a:t>Her kan der stå punkter til agendaen</a:t>
            </a:r>
          </a:p>
        </p:txBody>
      </p:sp>
      <p:sp>
        <p:nvSpPr>
          <p:cNvPr id="5" name="Rektangel 4">
            <a:extLst>
              <a:ext uri="{FF2B5EF4-FFF2-40B4-BE49-F238E27FC236}">
                <a16:creationId xmlns:a16="http://schemas.microsoft.com/office/drawing/2014/main" id="{AC2B1F02-90CA-4E78-BFE6-7AA2256B968D}"/>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icture Placeholder 7">
            <a:extLst>
              <a:ext uri="{FF2B5EF4-FFF2-40B4-BE49-F238E27FC236}">
                <a16:creationId xmlns:a16="http://schemas.microsoft.com/office/drawing/2014/main" id="{45B35087-35D3-4912-B398-2BA50689B07D}"/>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bg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40788490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H. Agenda + ikon (hvid/lyseblå)">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til agendaen</a:t>
            </a:r>
          </a:p>
        </p:txBody>
      </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algn="l">
              <a:defRPr sz="1600">
                <a:solidFill>
                  <a:schemeClr val="tx1"/>
                </a:solidFill>
              </a:defRPr>
            </a:lvl1pPr>
          </a:lstStyle>
          <a:p>
            <a:pPr lvl="0"/>
            <a:r>
              <a:rPr lang="da-DK" dirty="0"/>
              <a:t>Her kan der stå punkter til agendaen</a:t>
            </a:r>
          </a:p>
        </p:txBody>
      </p:sp>
      <p:sp>
        <p:nvSpPr>
          <p:cNvPr id="5" name="Rektangel 4">
            <a:extLst>
              <a:ext uri="{FF2B5EF4-FFF2-40B4-BE49-F238E27FC236}">
                <a16:creationId xmlns:a16="http://schemas.microsoft.com/office/drawing/2014/main" id="{AC2B1F02-90CA-4E78-BFE6-7AA2256B968D}"/>
              </a:ext>
            </a:extLst>
          </p:cNvPr>
          <p:cNvSpPr/>
          <p:nvPr userDrawn="1"/>
        </p:nvSpPr>
        <p:spPr>
          <a:xfrm>
            <a:off x="6095112" y="0"/>
            <a:ext cx="6096888"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icture Placeholder 7">
            <a:extLst>
              <a:ext uri="{FF2B5EF4-FFF2-40B4-BE49-F238E27FC236}">
                <a16:creationId xmlns:a16="http://schemas.microsoft.com/office/drawing/2014/main" id="{BDE82455-D7FE-45DB-955E-A8691C569E63}"/>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tx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3159583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 Forside: 3 linjer (mørkeblå)">
    <p:bg>
      <p:bgPr>
        <a:solidFill>
          <a:schemeClr val="tx1"/>
        </a:solidFill>
        <a:effectLst/>
      </p:bgPr>
    </p:bg>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pic>
        <p:nvPicPr>
          <p:cNvPr id="10" name="Grafik 9">
            <a:extLst>
              <a:ext uri="{FF2B5EF4-FFF2-40B4-BE49-F238E27FC236}">
                <a16:creationId xmlns:a16="http://schemas.microsoft.com/office/drawing/2014/main" id="{A45928D7-55FB-A44F-85DE-DCA9C818E338}"/>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24104" y="637810"/>
            <a:ext cx="1124179" cy="994466"/>
          </a:xfrm>
          <a:prstGeom prst="rect">
            <a:avLst/>
          </a:prstGeom>
        </p:spPr>
      </p:pic>
      <p:sp>
        <p:nvSpPr>
          <p:cNvPr id="7" name="Pladsholder til tekst 4">
            <a:extLst>
              <a:ext uri="{FF2B5EF4-FFF2-40B4-BE49-F238E27FC236}">
                <a16:creationId xmlns:a16="http://schemas.microsoft.com/office/drawing/2014/main" id="{CFCBBC5C-42FA-4F1B-B04C-4A5ECA396F5C}"/>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sz="1200" b="0" i="0" dirty="0">
                <a:solidFill>
                  <a:schemeClr val="bg1"/>
                </a:solidFill>
                <a:latin typeface="Segoe UI Semilight" panose="020B0402040204020203" pitchFamily="34" charset="0"/>
                <a:cs typeface="Segoe UI Semilight" panose="020B0402040204020203" pitchFamily="34" charset="0"/>
              </a:rPr>
              <a:t>Indenrigs- og Sundhedsministeriet</a:t>
            </a:r>
          </a:p>
          <a:p>
            <a:endParaRPr lang="da-DK" sz="1200" b="0" i="0" dirty="0">
              <a:solidFill>
                <a:schemeClr val="bg1"/>
              </a:solidFill>
              <a:latin typeface="+mj-lt"/>
              <a:cs typeface="Poppins Light" pitchFamily="2" charset="77"/>
            </a:endParaRPr>
          </a:p>
        </p:txBody>
      </p:sp>
      <p:sp>
        <p:nvSpPr>
          <p:cNvPr id="8" name="Date_GeneralDate">
            <a:extLst>
              <a:ext uri="{FF2B5EF4-FFF2-40B4-BE49-F238E27FC236}">
                <a16:creationId xmlns:a16="http://schemas.microsoft.com/office/drawing/2014/main" id="{1C831465-84D6-4D27-900E-6D20E41FE8B8}"/>
              </a:ext>
            </a:extLst>
          </p:cNvPr>
          <p:cNvSpPr>
            <a:spLocks noGrp="1"/>
          </p:cNvSpPr>
          <p:nvPr>
            <p:ph type="dt" sz="half" idx="10"/>
          </p:nvPr>
        </p:nvSpPr>
        <p:spPr>
          <a:xfrm>
            <a:off x="636323" y="5711613"/>
            <a:ext cx="3369548" cy="180000"/>
          </a:xfrm>
          <a:prstGeom prst="rect">
            <a:avLst/>
          </a:prstGeom>
        </p:spPr>
        <p:txBody>
          <a:bodyPr/>
          <a:lstStyle>
            <a:lvl1pPr>
              <a:defRPr lang="en-GB" sz="1200" b="1" i="0" dirty="0">
                <a:solidFill>
                  <a:schemeClr val="bg1"/>
                </a:solidFill>
                <a:latin typeface="+mj-lt"/>
                <a:cs typeface="Poppins" pitchFamily="2" charset="77"/>
              </a:defRPr>
            </a:lvl1pPr>
          </a:lstStyle>
          <a:p>
            <a:fld id="{74038226-5974-4A21-9E7E-FF84A872F3F6}" type="datetime2">
              <a:rPr lang="da-DK" smtClean="0"/>
              <a:pPr/>
              <a:t>27. april 2026</a:t>
            </a:fld>
            <a:endParaRPr lang="da-DK"/>
          </a:p>
        </p:txBody>
      </p:sp>
    </p:spTree>
    <p:extLst>
      <p:ext uri="{BB962C8B-B14F-4D97-AF65-F5344CB8AC3E}">
        <p14:creationId xmlns:p14="http://schemas.microsoft.com/office/powerpoint/2010/main" val="502713765"/>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 Medarbejderpræsentation">
    <p:bg>
      <p:bgPr>
        <a:solidFill>
          <a:schemeClr val="bg1"/>
        </a:solidFill>
        <a:effectLst/>
      </p:bgPr>
    </p:bg>
    <p:spTree>
      <p:nvGrpSpPr>
        <p:cNvPr id="1" name=""/>
        <p:cNvGrpSpPr/>
        <p:nvPr/>
      </p:nvGrpSpPr>
      <p:grpSpPr>
        <a:xfrm>
          <a:off x="0" y="0"/>
          <a:ext cx="0" cy="0"/>
          <a:chOff x="0" y="0"/>
          <a:chExt cx="0" cy="0"/>
        </a:xfrm>
      </p:grpSpPr>
      <p:sp>
        <p:nvSpPr>
          <p:cNvPr id="17" name="Rektangel 16">
            <a:extLst>
              <a:ext uri="{FF2B5EF4-FFF2-40B4-BE49-F238E27FC236}">
                <a16:creationId xmlns:a16="http://schemas.microsoft.com/office/drawing/2014/main" id="{BDF3F0CB-FC91-4296-5A01-DC07238D2A61}"/>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8" name="Pladsholder til tekst 2">
            <a:extLst>
              <a:ext uri="{FF2B5EF4-FFF2-40B4-BE49-F238E27FC236}">
                <a16:creationId xmlns:a16="http://schemas.microsoft.com/office/drawing/2014/main" id="{73CAACCE-940F-DBB4-AE47-05F32F205CC1}"/>
              </a:ext>
            </a:extLst>
          </p:cNvPr>
          <p:cNvSpPr>
            <a:spLocks noGrp="1"/>
          </p:cNvSpPr>
          <p:nvPr>
            <p:ph type="body" sz="quarter" idx="19" hasCustomPrompt="1"/>
          </p:nvPr>
        </p:nvSpPr>
        <p:spPr>
          <a:xfrm>
            <a:off x="1018434" y="5223453"/>
            <a:ext cx="4058832" cy="189010"/>
          </a:xfrm>
          <a:prstGeom prst="rect">
            <a:avLst/>
          </a:prstGeom>
        </p:spPr>
        <p:txBody>
          <a:bodyPr/>
          <a:lstStyle>
            <a:lvl1pPr marL="0" indent="0">
              <a:buFontTx/>
              <a:buNone/>
              <a:defRPr sz="1600" b="1" i="0">
                <a:solidFill>
                  <a:srgbClr val="001F33"/>
                </a:solidFill>
                <a:latin typeface="+mj-lt"/>
                <a:cs typeface="Poppins SemiBold" pitchFamily="2" charset="77"/>
              </a:defRPr>
            </a:lvl1pPr>
          </a:lstStyle>
          <a:p>
            <a:r>
              <a:rPr lang="da-DK" dirty="0"/>
              <a:t>Tilføj navn</a:t>
            </a:r>
          </a:p>
        </p:txBody>
      </p:sp>
      <p:sp>
        <p:nvSpPr>
          <p:cNvPr id="9" name="Pladsholder til tekst 3">
            <a:extLst>
              <a:ext uri="{FF2B5EF4-FFF2-40B4-BE49-F238E27FC236}">
                <a16:creationId xmlns:a16="http://schemas.microsoft.com/office/drawing/2014/main" id="{7662DA17-1FFF-E8C1-D98D-04055AF75BF7}"/>
              </a:ext>
            </a:extLst>
          </p:cNvPr>
          <p:cNvSpPr>
            <a:spLocks noGrp="1"/>
          </p:cNvSpPr>
          <p:nvPr>
            <p:ph type="body" sz="quarter" idx="20" hasCustomPrompt="1"/>
          </p:nvPr>
        </p:nvSpPr>
        <p:spPr>
          <a:xfrm>
            <a:off x="1017796" y="5464176"/>
            <a:ext cx="4058832" cy="189011"/>
          </a:xfrm>
          <a:prstGeom prst="rect">
            <a:avLst/>
          </a:prstGeom>
        </p:spPr>
        <p:txBody>
          <a:bodyPr/>
          <a:lstStyle>
            <a:lvl1pPr marL="0" indent="0">
              <a:buFontTx/>
              <a:buNone/>
              <a:defRPr sz="1600" b="0" i="0">
                <a:solidFill>
                  <a:srgbClr val="001F33"/>
                </a:solidFill>
                <a:latin typeface="Segoe UI" panose="020B0502040204020203" pitchFamily="34" charset="0"/>
                <a:cs typeface="Segoe UI" panose="020B0502040204020203" pitchFamily="34" charset="0"/>
              </a:defRPr>
            </a:lvl1pPr>
          </a:lstStyle>
          <a:p>
            <a:r>
              <a:rPr lang="da-DK" dirty="0"/>
              <a:t>Tilføj titel</a:t>
            </a:r>
          </a:p>
        </p:txBody>
      </p:sp>
      <p:sp>
        <p:nvSpPr>
          <p:cNvPr id="12" name="Picture Placeholder 7">
            <a:extLst>
              <a:ext uri="{FF2B5EF4-FFF2-40B4-BE49-F238E27FC236}">
                <a16:creationId xmlns:a16="http://schemas.microsoft.com/office/drawing/2014/main" id="{6B15E32F-24CA-70C1-78FF-DA2323F159ED}"/>
              </a:ext>
            </a:extLst>
          </p:cNvPr>
          <p:cNvSpPr>
            <a:spLocks noGrp="1"/>
          </p:cNvSpPr>
          <p:nvPr>
            <p:ph type="pic" sz="quarter" idx="13" hasCustomPrompt="1"/>
          </p:nvPr>
        </p:nvSpPr>
        <p:spPr>
          <a:xfrm>
            <a:off x="1018096" y="1315035"/>
            <a:ext cx="4058533" cy="3750574"/>
          </a:xfrm>
          <a:prstGeom prst="rect">
            <a:avLst/>
          </a:prstGeom>
          <a:solidFill>
            <a:schemeClr val="bg1">
              <a:alpha val="30000"/>
            </a:schemeClr>
          </a:solidFill>
        </p:spPr>
        <p:txBody>
          <a:bodyPr tIns="36000"/>
          <a:lstStyle>
            <a:lvl1pPr marL="0" indent="0" algn="ctr">
              <a:lnSpc>
                <a:spcPct val="100000"/>
              </a:lnSpc>
              <a:spcBef>
                <a:spcPts val="0"/>
              </a:spcBef>
              <a:buNone/>
              <a:defRPr sz="1400" b="0" i="0">
                <a:solidFill>
                  <a:srgbClr val="001F33"/>
                </a:solidFill>
                <a:latin typeface="+mn-lt"/>
                <a:cs typeface="Poppins Light" pitchFamily="2" charset="77"/>
              </a:defRPr>
            </a:lvl1pPr>
          </a:lstStyle>
          <a:p>
            <a:br>
              <a:rPr lang="da-DK" dirty="0"/>
            </a:br>
            <a:br>
              <a:rPr lang="da-DK" dirty="0"/>
            </a:br>
            <a:br>
              <a:rPr lang="da-DK" dirty="0"/>
            </a:br>
            <a:br>
              <a:rPr lang="da-DK" dirty="0"/>
            </a:br>
            <a:r>
              <a:rPr lang="da-DK" dirty="0"/>
              <a:t>Her kan et billede af </a:t>
            </a:r>
            <a:br>
              <a:rPr lang="da-DK" dirty="0"/>
            </a:br>
            <a:r>
              <a:rPr lang="da-DK" dirty="0"/>
              <a:t>oplægsholderen indsættes. </a:t>
            </a:r>
            <a:br>
              <a:rPr lang="da-DK" dirty="0"/>
            </a:br>
            <a:r>
              <a:rPr lang="da-DK" dirty="0"/>
              <a:t>Klik på ikonet for at indsætte</a:t>
            </a:r>
          </a:p>
        </p:txBody>
      </p:sp>
      <p:grpSp>
        <p:nvGrpSpPr>
          <p:cNvPr id="13" name="Gruppe 12">
            <a:extLst>
              <a:ext uri="{FF2B5EF4-FFF2-40B4-BE49-F238E27FC236}">
                <a16:creationId xmlns:a16="http://schemas.microsoft.com/office/drawing/2014/main" id="{40DAB8DB-600D-ECD0-1642-9EE1C60131D7}"/>
              </a:ext>
            </a:extLst>
          </p:cNvPr>
          <p:cNvGrpSpPr/>
          <p:nvPr userDrawn="1"/>
        </p:nvGrpSpPr>
        <p:grpSpPr>
          <a:xfrm rot="10800000">
            <a:off x="5391767" y="0"/>
            <a:ext cx="1059308" cy="6858000"/>
            <a:chOff x="4166282" y="0"/>
            <a:chExt cx="1059308" cy="6858000"/>
          </a:xfrm>
          <a:solidFill>
            <a:schemeClr val="bg1"/>
          </a:solidFill>
        </p:grpSpPr>
        <p:sp>
          <p:nvSpPr>
            <p:cNvPr id="14" name="Rektangel 13">
              <a:extLst>
                <a:ext uri="{FF2B5EF4-FFF2-40B4-BE49-F238E27FC236}">
                  <a16:creationId xmlns:a16="http://schemas.microsoft.com/office/drawing/2014/main" id="{2246681C-0099-982D-9166-EBEF996AD1A3}"/>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5" name="Triangle 5">
              <a:extLst>
                <a:ext uri="{FF2B5EF4-FFF2-40B4-BE49-F238E27FC236}">
                  <a16:creationId xmlns:a16="http://schemas.microsoft.com/office/drawing/2014/main" id="{420AF857-5AF0-3C93-908F-F9176312DA04}"/>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6" name="Pladsholder til tekst 4">
            <a:extLst>
              <a:ext uri="{FF2B5EF4-FFF2-40B4-BE49-F238E27FC236}">
                <a16:creationId xmlns:a16="http://schemas.microsoft.com/office/drawing/2014/main" id="{B65481D4-9B88-58BA-1683-C2444A50F630}"/>
              </a:ext>
            </a:extLst>
          </p:cNvPr>
          <p:cNvSpPr>
            <a:spLocks noGrp="1"/>
          </p:cNvSpPr>
          <p:nvPr>
            <p:ph type="body" sz="quarter" idx="16" hasCustomPrompt="1"/>
          </p:nvPr>
        </p:nvSpPr>
        <p:spPr>
          <a:xfrm>
            <a:off x="6875535" y="2618141"/>
            <a:ext cx="4745701" cy="1875717"/>
          </a:xfrm>
          <a:prstGeom prst="rect">
            <a:avLst/>
          </a:prstGeom>
        </p:spPr>
        <p:txBody>
          <a:bodyPr/>
          <a:lstStyle>
            <a:lvl1pPr marL="0" indent="0">
              <a:buNone/>
              <a:defRPr sz="4000" b="1" i="0">
                <a:solidFill>
                  <a:schemeClr val="accent3"/>
                </a:solidFill>
                <a:latin typeface="+mj-lt"/>
                <a:cs typeface="Poppins ExtraBold" pitchFamily="2" charset="77"/>
              </a:defRPr>
            </a:lvl1pPr>
          </a:lstStyle>
          <a:p>
            <a:r>
              <a:rPr lang="da-DK" dirty="0"/>
              <a:t>”Her kan der stå et kort citat fra oplægsholderen”</a:t>
            </a:r>
          </a:p>
        </p:txBody>
      </p:sp>
      <p:sp>
        <p:nvSpPr>
          <p:cNvPr id="2" name="Pladsholder til slidenummer 1">
            <a:extLst>
              <a:ext uri="{FF2B5EF4-FFF2-40B4-BE49-F238E27FC236}">
                <a16:creationId xmlns:a16="http://schemas.microsoft.com/office/drawing/2014/main" id="{3D515CF3-6474-E8C9-B271-654A97207DA1}"/>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746757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 Medarbejderpræsentationer">
    <p:bg>
      <p:bgPr>
        <a:solidFill>
          <a:schemeClr val="bg1"/>
        </a:solidFill>
        <a:effectLst/>
      </p:bgPr>
    </p:bg>
    <p:spTree>
      <p:nvGrpSpPr>
        <p:cNvPr id="1" name=""/>
        <p:cNvGrpSpPr/>
        <p:nvPr/>
      </p:nvGrpSpPr>
      <p:grpSpPr>
        <a:xfrm>
          <a:off x="0" y="0"/>
          <a:ext cx="0" cy="0"/>
          <a:chOff x="0" y="0"/>
          <a:chExt cx="0" cy="0"/>
        </a:xfrm>
      </p:grpSpPr>
      <p:sp>
        <p:nvSpPr>
          <p:cNvPr id="14" name="Rektangel 13">
            <a:extLst>
              <a:ext uri="{FF2B5EF4-FFF2-40B4-BE49-F238E27FC236}">
                <a16:creationId xmlns:a16="http://schemas.microsoft.com/office/drawing/2014/main" id="{57E0D8D4-0B7C-CF9F-37FF-1A198A32FF3F}"/>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latin typeface="+mn-lt"/>
            </a:endParaRPr>
          </a:p>
        </p:txBody>
      </p:sp>
      <p:sp>
        <p:nvSpPr>
          <p:cNvPr id="20" name="Picture Placeholder 7">
            <a:extLst>
              <a:ext uri="{FF2B5EF4-FFF2-40B4-BE49-F238E27FC236}">
                <a16:creationId xmlns:a16="http://schemas.microsoft.com/office/drawing/2014/main" id="{8202E2DD-FC31-165A-FDB7-20C8BF8955CA}"/>
              </a:ext>
            </a:extLst>
          </p:cNvPr>
          <p:cNvSpPr>
            <a:spLocks noGrp="1"/>
          </p:cNvSpPr>
          <p:nvPr>
            <p:ph type="pic" sz="quarter" idx="13" hasCustomPrompt="1"/>
          </p:nvPr>
        </p:nvSpPr>
        <p:spPr>
          <a:xfrm>
            <a:off x="1018096" y="1315035"/>
            <a:ext cx="4058533" cy="3750574"/>
          </a:xfrm>
          <a:prstGeom prst="rect">
            <a:avLst/>
          </a:prstGeom>
        </p:spPr>
        <p:txBody>
          <a:bodyPr tIns="36000"/>
          <a:lstStyle>
            <a:lvl1pPr marL="0" indent="0" algn="ctr">
              <a:lnSpc>
                <a:spcPct val="100000"/>
              </a:lnSpc>
              <a:spcBef>
                <a:spcPts val="0"/>
              </a:spcBef>
              <a:buNone/>
              <a:defRPr sz="1400" b="0" i="0">
                <a:solidFill>
                  <a:schemeClr val="bg1"/>
                </a:solidFill>
                <a:latin typeface="+mn-lt"/>
                <a:cs typeface="Poppins Light" pitchFamily="2" charset="77"/>
              </a:defRPr>
            </a:lvl1pPr>
          </a:lstStyle>
          <a:p>
            <a:br>
              <a:rPr lang="da-DK" dirty="0"/>
            </a:br>
            <a:br>
              <a:rPr lang="da-DK" dirty="0"/>
            </a:br>
            <a:br>
              <a:rPr lang="da-DK" dirty="0"/>
            </a:br>
            <a:br>
              <a:rPr lang="da-DK" dirty="0"/>
            </a:br>
            <a:r>
              <a:rPr lang="da-DK" dirty="0"/>
              <a:t>Her kan et billede af </a:t>
            </a:r>
            <a:br>
              <a:rPr lang="da-DK" dirty="0"/>
            </a:br>
            <a:r>
              <a:rPr lang="da-DK" dirty="0"/>
              <a:t>oplægsholderen indsættes. </a:t>
            </a:r>
            <a:br>
              <a:rPr lang="da-DK" dirty="0"/>
            </a:br>
            <a:r>
              <a:rPr lang="da-DK" dirty="0"/>
              <a:t>Klik på ikonet for at indsætte</a:t>
            </a:r>
          </a:p>
        </p:txBody>
      </p:sp>
      <p:sp>
        <p:nvSpPr>
          <p:cNvPr id="21" name="Picture Placeholder 7">
            <a:extLst>
              <a:ext uri="{FF2B5EF4-FFF2-40B4-BE49-F238E27FC236}">
                <a16:creationId xmlns:a16="http://schemas.microsoft.com/office/drawing/2014/main" id="{D084CF44-3348-B48D-2BBD-79405FD8C565}"/>
              </a:ext>
            </a:extLst>
          </p:cNvPr>
          <p:cNvSpPr>
            <a:spLocks noGrp="1"/>
          </p:cNvSpPr>
          <p:nvPr>
            <p:ph type="pic" sz="quarter" idx="16" hasCustomPrompt="1"/>
          </p:nvPr>
        </p:nvSpPr>
        <p:spPr>
          <a:xfrm>
            <a:off x="7115033" y="1315035"/>
            <a:ext cx="4058533" cy="3750574"/>
          </a:xfrm>
          <a:prstGeom prst="rect">
            <a:avLst/>
          </a:prstGeom>
          <a:solidFill>
            <a:schemeClr val="bg1">
              <a:alpha val="30000"/>
            </a:schemeClr>
          </a:solidFill>
        </p:spPr>
        <p:txBody>
          <a:bodyPr tIns="36000"/>
          <a:lstStyle>
            <a:lvl1pPr marL="0" indent="0" algn="ctr">
              <a:lnSpc>
                <a:spcPct val="100000"/>
              </a:lnSpc>
              <a:spcBef>
                <a:spcPts val="0"/>
              </a:spcBef>
              <a:buNone/>
              <a:defRPr sz="1400" b="0" i="0">
                <a:solidFill>
                  <a:srgbClr val="001F33"/>
                </a:solidFill>
                <a:latin typeface="+mn-lt"/>
                <a:cs typeface="Poppins Light" pitchFamily="2" charset="77"/>
              </a:defRPr>
            </a:lvl1pPr>
          </a:lstStyle>
          <a:p>
            <a:br>
              <a:rPr lang="da-DK" dirty="0"/>
            </a:br>
            <a:br>
              <a:rPr lang="da-DK" dirty="0"/>
            </a:br>
            <a:br>
              <a:rPr lang="da-DK" dirty="0"/>
            </a:br>
            <a:br>
              <a:rPr lang="da-DK" dirty="0"/>
            </a:br>
            <a:r>
              <a:rPr lang="da-DK" dirty="0"/>
              <a:t>Her kan et billede af </a:t>
            </a:r>
            <a:br>
              <a:rPr lang="da-DK" dirty="0"/>
            </a:br>
            <a:r>
              <a:rPr lang="da-DK" dirty="0"/>
              <a:t>oplægsholderen indsættes. </a:t>
            </a:r>
            <a:br>
              <a:rPr lang="da-DK" dirty="0"/>
            </a:br>
            <a:r>
              <a:rPr lang="da-DK" dirty="0"/>
              <a:t>Klik på ikonet for at indsætte</a:t>
            </a:r>
          </a:p>
        </p:txBody>
      </p:sp>
      <p:sp>
        <p:nvSpPr>
          <p:cNvPr id="22" name="Pladsholder til tekst 2">
            <a:extLst>
              <a:ext uri="{FF2B5EF4-FFF2-40B4-BE49-F238E27FC236}">
                <a16:creationId xmlns:a16="http://schemas.microsoft.com/office/drawing/2014/main" id="{C79FD2F9-0BA8-525F-1F06-DD4853666073}"/>
              </a:ext>
            </a:extLst>
          </p:cNvPr>
          <p:cNvSpPr>
            <a:spLocks noGrp="1"/>
          </p:cNvSpPr>
          <p:nvPr>
            <p:ph type="body" sz="quarter" idx="14" hasCustomPrompt="1"/>
          </p:nvPr>
        </p:nvSpPr>
        <p:spPr>
          <a:xfrm>
            <a:off x="1018434" y="5223453"/>
            <a:ext cx="4058832" cy="189010"/>
          </a:xfrm>
          <a:prstGeom prst="rect">
            <a:avLst/>
          </a:prstGeom>
        </p:spPr>
        <p:txBody>
          <a:bodyPr/>
          <a:lstStyle>
            <a:lvl1pPr marL="0" indent="0">
              <a:buFontTx/>
              <a:buNone/>
              <a:defRPr sz="1600" b="1" i="0">
                <a:solidFill>
                  <a:schemeClr val="bg1"/>
                </a:solidFill>
                <a:latin typeface="+mj-lt"/>
                <a:cs typeface="Poppins SemiBold" pitchFamily="2" charset="77"/>
              </a:defRPr>
            </a:lvl1pPr>
          </a:lstStyle>
          <a:p>
            <a:r>
              <a:rPr lang="da-DK" dirty="0"/>
              <a:t>Tilføj navn</a:t>
            </a:r>
          </a:p>
        </p:txBody>
      </p:sp>
      <p:sp>
        <p:nvSpPr>
          <p:cNvPr id="23" name="Pladsholder til tekst 3">
            <a:extLst>
              <a:ext uri="{FF2B5EF4-FFF2-40B4-BE49-F238E27FC236}">
                <a16:creationId xmlns:a16="http://schemas.microsoft.com/office/drawing/2014/main" id="{34CBCE50-1901-F768-9258-E9DC734CCAD1}"/>
              </a:ext>
            </a:extLst>
          </p:cNvPr>
          <p:cNvSpPr>
            <a:spLocks noGrp="1"/>
          </p:cNvSpPr>
          <p:nvPr>
            <p:ph type="body" sz="quarter" idx="15" hasCustomPrompt="1"/>
          </p:nvPr>
        </p:nvSpPr>
        <p:spPr>
          <a:xfrm>
            <a:off x="1017796" y="5464176"/>
            <a:ext cx="4058832" cy="189011"/>
          </a:xfrm>
          <a:prstGeom prst="rect">
            <a:avLst/>
          </a:prstGeom>
        </p:spPr>
        <p:txBody>
          <a:bodyPr/>
          <a:lstStyle>
            <a:lvl1pPr marL="0" indent="0">
              <a:buFontTx/>
              <a:buNone/>
              <a:defRPr sz="1600" b="0" i="0">
                <a:solidFill>
                  <a:schemeClr val="bg1"/>
                </a:solidFill>
                <a:latin typeface="Segoe UI" panose="020B0502040204020203" pitchFamily="34" charset="0"/>
                <a:cs typeface="Segoe UI" panose="020B0502040204020203" pitchFamily="34" charset="0"/>
              </a:defRPr>
            </a:lvl1pPr>
          </a:lstStyle>
          <a:p>
            <a:r>
              <a:rPr lang="da-DK" dirty="0"/>
              <a:t>Tilføj titel</a:t>
            </a:r>
          </a:p>
        </p:txBody>
      </p:sp>
      <p:sp>
        <p:nvSpPr>
          <p:cNvPr id="24" name="Pladsholder til tekst 5">
            <a:extLst>
              <a:ext uri="{FF2B5EF4-FFF2-40B4-BE49-F238E27FC236}">
                <a16:creationId xmlns:a16="http://schemas.microsoft.com/office/drawing/2014/main" id="{02848FAA-5FD3-B008-0151-88C678C9BB39}"/>
              </a:ext>
            </a:extLst>
          </p:cNvPr>
          <p:cNvSpPr>
            <a:spLocks noGrp="1"/>
          </p:cNvSpPr>
          <p:nvPr>
            <p:ph type="body" sz="quarter" idx="17" hasCustomPrompt="1"/>
          </p:nvPr>
        </p:nvSpPr>
        <p:spPr>
          <a:xfrm>
            <a:off x="7115371" y="5223453"/>
            <a:ext cx="4058832" cy="189010"/>
          </a:xfrm>
          <a:prstGeom prst="rect">
            <a:avLst/>
          </a:prstGeom>
        </p:spPr>
        <p:txBody>
          <a:bodyPr/>
          <a:lstStyle>
            <a:lvl1pPr marL="0" indent="0">
              <a:buFontTx/>
              <a:buNone/>
              <a:defRPr sz="1600" b="1" i="0">
                <a:solidFill>
                  <a:srgbClr val="001F33"/>
                </a:solidFill>
                <a:latin typeface="+mj-lt"/>
                <a:cs typeface="Poppins SemiBold" pitchFamily="2" charset="77"/>
              </a:defRPr>
            </a:lvl1pPr>
          </a:lstStyle>
          <a:p>
            <a:r>
              <a:rPr lang="da-DK" dirty="0"/>
              <a:t>Tilføj navn</a:t>
            </a:r>
          </a:p>
        </p:txBody>
      </p:sp>
      <p:sp>
        <p:nvSpPr>
          <p:cNvPr id="25" name="Pladsholder til tekst 6">
            <a:extLst>
              <a:ext uri="{FF2B5EF4-FFF2-40B4-BE49-F238E27FC236}">
                <a16:creationId xmlns:a16="http://schemas.microsoft.com/office/drawing/2014/main" id="{5B7886DE-7902-750B-42DD-5E9A8219F935}"/>
              </a:ext>
            </a:extLst>
          </p:cNvPr>
          <p:cNvSpPr>
            <a:spLocks noGrp="1"/>
          </p:cNvSpPr>
          <p:nvPr>
            <p:ph type="body" sz="quarter" idx="18" hasCustomPrompt="1"/>
          </p:nvPr>
        </p:nvSpPr>
        <p:spPr>
          <a:xfrm>
            <a:off x="7114733" y="5464176"/>
            <a:ext cx="4058832" cy="189011"/>
          </a:xfrm>
          <a:prstGeom prst="rect">
            <a:avLst/>
          </a:prstGeom>
        </p:spPr>
        <p:txBody>
          <a:bodyPr/>
          <a:lstStyle>
            <a:lvl1pPr marL="0" indent="0">
              <a:buFontTx/>
              <a:buNone/>
              <a:defRPr sz="1600" b="0" i="0">
                <a:solidFill>
                  <a:srgbClr val="001F33"/>
                </a:solidFill>
                <a:latin typeface="Segoe UI" panose="020B0502040204020203" pitchFamily="34" charset="0"/>
                <a:cs typeface="Segoe UI" panose="020B0502040204020203" pitchFamily="34" charset="0"/>
              </a:defRPr>
            </a:lvl1pPr>
          </a:lstStyle>
          <a:p>
            <a:r>
              <a:rPr lang="da-DK" dirty="0"/>
              <a:t>Tilføj titel</a:t>
            </a:r>
          </a:p>
        </p:txBody>
      </p:sp>
      <p:sp>
        <p:nvSpPr>
          <p:cNvPr id="2" name="Pladsholder til slidenummer 1">
            <a:extLst>
              <a:ext uri="{FF2B5EF4-FFF2-40B4-BE49-F238E27FC236}">
                <a16:creationId xmlns:a16="http://schemas.microsoft.com/office/drawing/2014/main" id="{330C2E2F-04D2-1468-D82A-FF1397CF9E31}"/>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9033740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 Breakerslide + undertitel (mørkeblå)">
    <p:bg>
      <p:bgPr>
        <a:solidFill>
          <a:srgbClr val="001F32"/>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2E178816-B086-4A78-A74A-56A73D3E8309}"/>
              </a:ext>
            </a:extLst>
          </p:cNvPr>
          <p:cNvSpPr/>
          <p:nvPr userDrawn="1"/>
        </p:nvSpPr>
        <p:spPr>
          <a:xfrm>
            <a:off x="11496674" y="0"/>
            <a:ext cx="695325"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52C44"/>
              </a:solidFill>
            </a:endParaRPr>
          </a:p>
        </p:txBody>
      </p:sp>
      <p:sp>
        <p:nvSpPr>
          <p:cNvPr id="7" name="Triangle 5">
            <a:extLst>
              <a:ext uri="{FF2B5EF4-FFF2-40B4-BE49-F238E27FC236}">
                <a16:creationId xmlns:a16="http://schemas.microsoft.com/office/drawing/2014/main" id="{521F46A7-CF54-47F7-8332-3CCA85DEF4F3}"/>
              </a:ext>
            </a:extLst>
          </p:cNvPr>
          <p:cNvSpPr/>
          <p:nvPr userDrawn="1"/>
        </p:nvSpPr>
        <p:spPr>
          <a:xfrm rot="16200000">
            <a:off x="10784181" y="3179623"/>
            <a:ext cx="1195771" cy="498752"/>
          </a:xfrm>
          <a:prstGeom prst="triangle">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rgbClr val="052C44"/>
              </a:solidFill>
            </a:endParaRPr>
          </a:p>
        </p:txBody>
      </p:sp>
      <p:sp>
        <p:nvSpPr>
          <p:cNvPr id="8" name="Title 1">
            <a:extLst>
              <a:ext uri="{FF2B5EF4-FFF2-40B4-BE49-F238E27FC236}">
                <a16:creationId xmlns:a16="http://schemas.microsoft.com/office/drawing/2014/main" id="{64FE087A-98E0-4674-AFD3-9CD1E1437B17}"/>
              </a:ext>
            </a:extLst>
          </p:cNvPr>
          <p:cNvSpPr>
            <a:spLocks noGrp="1"/>
          </p:cNvSpPr>
          <p:nvPr>
            <p:ph type="ctrTitle" hasCustomPrompt="1"/>
          </p:nvPr>
        </p:nvSpPr>
        <p:spPr>
          <a:xfrm>
            <a:off x="695325" y="1808163"/>
            <a:ext cx="7740650" cy="2525298"/>
          </a:xfrm>
          <a:prstGeom prst="rect">
            <a:avLst/>
          </a:prstGeom>
        </p:spPr>
        <p:txBody>
          <a:bodyPr anchor="b"/>
          <a:lstStyle>
            <a:lvl1pPr algn="l">
              <a:lnSpc>
                <a:spcPct val="86000"/>
              </a:lnSpc>
              <a:defRPr sz="5500" b="1" i="0">
                <a:solidFill>
                  <a:schemeClr val="bg1"/>
                </a:solidFill>
                <a:latin typeface="+mj-lt"/>
                <a:cs typeface="Poppins ExtraBold" pitchFamily="2" charset="77"/>
              </a:defRPr>
            </a:lvl1pPr>
          </a:lstStyle>
          <a:p>
            <a:r>
              <a:rPr lang="da-DK" dirty="0"/>
              <a:t>Her kan der stå en</a:t>
            </a:r>
            <a:br>
              <a:rPr lang="da-DK" dirty="0"/>
            </a:br>
            <a:r>
              <a:rPr lang="da-DK" dirty="0"/>
              <a:t>titel på breaker slidet</a:t>
            </a:r>
          </a:p>
        </p:txBody>
      </p:sp>
      <p:sp>
        <p:nvSpPr>
          <p:cNvPr id="10" name="Subtitle 2">
            <a:extLst>
              <a:ext uri="{FF2B5EF4-FFF2-40B4-BE49-F238E27FC236}">
                <a16:creationId xmlns:a16="http://schemas.microsoft.com/office/drawing/2014/main" id="{5BE4A2E1-7147-4449-8500-F6888411D42C}"/>
              </a:ext>
            </a:extLst>
          </p:cNvPr>
          <p:cNvSpPr>
            <a:spLocks noGrp="1"/>
          </p:cNvSpPr>
          <p:nvPr>
            <p:ph type="subTitle" idx="1" hasCustomPrompt="1"/>
          </p:nvPr>
        </p:nvSpPr>
        <p:spPr>
          <a:xfrm>
            <a:off x="695326" y="4598505"/>
            <a:ext cx="7740649" cy="1530833"/>
          </a:xfrm>
        </p:spPr>
        <p:txBody>
          <a:bodyPr/>
          <a:lstStyle>
            <a:lvl1pPr marL="0" indent="0" algn="l">
              <a:spcBef>
                <a:spcPts val="0"/>
              </a:spcBef>
              <a:spcAft>
                <a:spcPts val="0"/>
              </a:spcAft>
              <a:buFontTx/>
              <a:buNone/>
              <a:defRPr sz="2400" b="0" i="0">
                <a:solidFill>
                  <a:schemeClr val="bg1"/>
                </a:solidFill>
                <a:latin typeface="Segoe UI Semilight" panose="020B0402040204020203" pitchFamily="34" charset="0"/>
                <a:cs typeface="Segoe UI Semilight" panose="020B0402040204020203" pitchFamily="34" charset="0"/>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21764770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 Breakerslide + undertitel (lyseblå)">
    <p:bg>
      <p:bgPr>
        <a:solidFill>
          <a:srgbClr val="D9F0FF"/>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2E178816-B086-4A78-A74A-56A73D3E8309}"/>
              </a:ext>
            </a:extLst>
          </p:cNvPr>
          <p:cNvSpPr/>
          <p:nvPr userDrawn="1"/>
        </p:nvSpPr>
        <p:spPr>
          <a:xfrm>
            <a:off x="11496674" y="0"/>
            <a:ext cx="69532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52C44"/>
              </a:solidFill>
            </a:endParaRPr>
          </a:p>
        </p:txBody>
      </p:sp>
      <p:sp>
        <p:nvSpPr>
          <p:cNvPr id="7" name="Triangle 5">
            <a:extLst>
              <a:ext uri="{FF2B5EF4-FFF2-40B4-BE49-F238E27FC236}">
                <a16:creationId xmlns:a16="http://schemas.microsoft.com/office/drawing/2014/main" id="{521F46A7-CF54-47F7-8332-3CCA85DEF4F3}"/>
              </a:ext>
            </a:extLst>
          </p:cNvPr>
          <p:cNvSpPr/>
          <p:nvPr userDrawn="1"/>
        </p:nvSpPr>
        <p:spPr>
          <a:xfrm rot="16200000">
            <a:off x="10784181" y="3179623"/>
            <a:ext cx="1195771" cy="498752"/>
          </a:xfrm>
          <a:prstGeom prst="triangle">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rgbClr val="052C44"/>
              </a:solidFill>
            </a:endParaRPr>
          </a:p>
        </p:txBody>
      </p:sp>
      <p:sp>
        <p:nvSpPr>
          <p:cNvPr id="4" name="Title 1">
            <a:extLst>
              <a:ext uri="{FF2B5EF4-FFF2-40B4-BE49-F238E27FC236}">
                <a16:creationId xmlns:a16="http://schemas.microsoft.com/office/drawing/2014/main" id="{4F7E3C96-5C17-4A9B-AC45-4C29ABA8ABDC}"/>
              </a:ext>
            </a:extLst>
          </p:cNvPr>
          <p:cNvSpPr>
            <a:spLocks noGrp="1"/>
          </p:cNvSpPr>
          <p:nvPr>
            <p:ph type="ctrTitle" hasCustomPrompt="1"/>
          </p:nvPr>
        </p:nvSpPr>
        <p:spPr>
          <a:xfrm>
            <a:off x="695325" y="1808163"/>
            <a:ext cx="7740650" cy="2525298"/>
          </a:xfrm>
          <a:prstGeom prst="rect">
            <a:avLst/>
          </a:prstGeom>
        </p:spPr>
        <p:txBody>
          <a:bodyPr anchor="b"/>
          <a:lstStyle>
            <a:lvl1pPr algn="l">
              <a:lnSpc>
                <a:spcPct val="86000"/>
              </a:lnSpc>
              <a:defRPr sz="5500" b="1" i="0">
                <a:solidFill>
                  <a:schemeClr val="tx1"/>
                </a:solidFill>
                <a:latin typeface="+mj-lt"/>
                <a:cs typeface="Poppins ExtraBold" pitchFamily="2" charset="77"/>
              </a:defRPr>
            </a:lvl1pPr>
          </a:lstStyle>
          <a:p>
            <a:r>
              <a:rPr lang="da-DK" dirty="0"/>
              <a:t>Her kan der stå en</a:t>
            </a:r>
            <a:br>
              <a:rPr lang="da-DK" dirty="0"/>
            </a:br>
            <a:r>
              <a:rPr lang="da-DK" dirty="0"/>
              <a:t>titel på breaker slidet</a:t>
            </a:r>
          </a:p>
        </p:txBody>
      </p:sp>
      <p:sp>
        <p:nvSpPr>
          <p:cNvPr id="9" name="Subtitle 2">
            <a:extLst>
              <a:ext uri="{FF2B5EF4-FFF2-40B4-BE49-F238E27FC236}">
                <a16:creationId xmlns:a16="http://schemas.microsoft.com/office/drawing/2014/main" id="{86E67E29-967D-4EB1-B959-141D95561E06}"/>
              </a:ext>
            </a:extLst>
          </p:cNvPr>
          <p:cNvSpPr>
            <a:spLocks noGrp="1"/>
          </p:cNvSpPr>
          <p:nvPr>
            <p:ph type="subTitle" idx="1" hasCustomPrompt="1"/>
          </p:nvPr>
        </p:nvSpPr>
        <p:spPr>
          <a:xfrm>
            <a:off x="695326" y="4598505"/>
            <a:ext cx="7740649" cy="1530833"/>
          </a:xfrm>
        </p:spPr>
        <p:txBody>
          <a:bodyPr/>
          <a:lstStyle>
            <a:lvl1pPr marL="0" indent="0" algn="l">
              <a:spcBef>
                <a:spcPts val="0"/>
              </a:spcBef>
              <a:spcAft>
                <a:spcPts val="0"/>
              </a:spcAft>
              <a:buFontTx/>
              <a:buNone/>
              <a:defRPr sz="2400" b="0" i="0">
                <a:solidFill>
                  <a:schemeClr val="tx1"/>
                </a:solidFill>
                <a:latin typeface="Segoe UI Semilight" panose="020B0402040204020203" pitchFamily="34" charset="0"/>
                <a:cs typeface="Segoe UI Semilight" panose="020B0402040204020203" pitchFamily="34" charset="0"/>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15993175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 Breakerslide + undertitel (hvid)">
    <p:bg>
      <p:bgPr>
        <a:solidFill>
          <a:schemeClr val="bg1"/>
        </a:solidFill>
        <a:effectLst/>
      </p:bgPr>
    </p:bg>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2E178816-B086-4A78-A74A-56A73D3E8309}"/>
              </a:ext>
            </a:extLst>
          </p:cNvPr>
          <p:cNvSpPr/>
          <p:nvPr userDrawn="1"/>
        </p:nvSpPr>
        <p:spPr>
          <a:xfrm>
            <a:off x="11496674" y="0"/>
            <a:ext cx="69532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52C44"/>
              </a:solidFill>
            </a:endParaRPr>
          </a:p>
        </p:txBody>
      </p:sp>
      <p:sp>
        <p:nvSpPr>
          <p:cNvPr id="7" name="Triangle 5">
            <a:extLst>
              <a:ext uri="{FF2B5EF4-FFF2-40B4-BE49-F238E27FC236}">
                <a16:creationId xmlns:a16="http://schemas.microsoft.com/office/drawing/2014/main" id="{521F46A7-CF54-47F7-8332-3CCA85DEF4F3}"/>
              </a:ext>
            </a:extLst>
          </p:cNvPr>
          <p:cNvSpPr/>
          <p:nvPr userDrawn="1"/>
        </p:nvSpPr>
        <p:spPr>
          <a:xfrm rot="16200000">
            <a:off x="10784181" y="3179623"/>
            <a:ext cx="1195771" cy="498752"/>
          </a:xfrm>
          <a:prstGeom prst="triangle">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rgbClr val="052C44"/>
              </a:solidFill>
            </a:endParaRPr>
          </a:p>
        </p:txBody>
      </p:sp>
      <p:sp>
        <p:nvSpPr>
          <p:cNvPr id="4" name="Title 1">
            <a:extLst>
              <a:ext uri="{FF2B5EF4-FFF2-40B4-BE49-F238E27FC236}">
                <a16:creationId xmlns:a16="http://schemas.microsoft.com/office/drawing/2014/main" id="{4F7E3C96-5C17-4A9B-AC45-4C29ABA8ABDC}"/>
              </a:ext>
            </a:extLst>
          </p:cNvPr>
          <p:cNvSpPr>
            <a:spLocks noGrp="1"/>
          </p:cNvSpPr>
          <p:nvPr>
            <p:ph type="ctrTitle" hasCustomPrompt="1"/>
          </p:nvPr>
        </p:nvSpPr>
        <p:spPr>
          <a:xfrm>
            <a:off x="695325" y="1808163"/>
            <a:ext cx="7740650" cy="2525298"/>
          </a:xfrm>
          <a:prstGeom prst="rect">
            <a:avLst/>
          </a:prstGeom>
        </p:spPr>
        <p:txBody>
          <a:bodyPr anchor="b"/>
          <a:lstStyle>
            <a:lvl1pPr algn="l">
              <a:lnSpc>
                <a:spcPct val="86000"/>
              </a:lnSpc>
              <a:defRPr sz="5500" b="1" i="0">
                <a:solidFill>
                  <a:schemeClr val="tx1"/>
                </a:solidFill>
                <a:latin typeface="+mj-lt"/>
                <a:cs typeface="Poppins ExtraBold" pitchFamily="2" charset="77"/>
              </a:defRPr>
            </a:lvl1pPr>
          </a:lstStyle>
          <a:p>
            <a:r>
              <a:rPr lang="da-DK" dirty="0"/>
              <a:t>Her kan der stå en</a:t>
            </a:r>
            <a:br>
              <a:rPr lang="da-DK" dirty="0"/>
            </a:br>
            <a:r>
              <a:rPr lang="da-DK" dirty="0"/>
              <a:t>titel på breaker slidet</a:t>
            </a:r>
          </a:p>
        </p:txBody>
      </p:sp>
      <p:sp>
        <p:nvSpPr>
          <p:cNvPr id="8" name="Subtitle 2">
            <a:extLst>
              <a:ext uri="{FF2B5EF4-FFF2-40B4-BE49-F238E27FC236}">
                <a16:creationId xmlns:a16="http://schemas.microsoft.com/office/drawing/2014/main" id="{49C97A8B-4C28-426F-818C-40B7D22BA665}"/>
              </a:ext>
            </a:extLst>
          </p:cNvPr>
          <p:cNvSpPr>
            <a:spLocks noGrp="1"/>
          </p:cNvSpPr>
          <p:nvPr>
            <p:ph type="subTitle" idx="1" hasCustomPrompt="1"/>
          </p:nvPr>
        </p:nvSpPr>
        <p:spPr>
          <a:xfrm>
            <a:off x="695326" y="4598505"/>
            <a:ext cx="7740649" cy="1530833"/>
          </a:xfrm>
        </p:spPr>
        <p:txBody>
          <a:bodyPr/>
          <a:lstStyle>
            <a:lvl1pPr marL="0" indent="0" algn="l">
              <a:spcBef>
                <a:spcPts val="0"/>
              </a:spcBef>
              <a:spcAft>
                <a:spcPts val="0"/>
              </a:spcAft>
              <a:buFontTx/>
              <a:buNone/>
              <a:defRPr sz="2400" b="0" i="0">
                <a:solidFill>
                  <a:schemeClr val="tx1"/>
                </a:solidFill>
                <a:latin typeface="Segoe UI Semilight" panose="020B0402040204020203" pitchFamily="34" charset="0"/>
                <a:cs typeface="Segoe UI Semilight" panose="020B0402040204020203" pitchFamily="34" charset="0"/>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8949961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 Breakerslide + undertitel + ikon (mørkeblå)">
    <p:bg>
      <p:bgPr>
        <a:solidFill>
          <a:srgbClr val="001F3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537D022-1266-46D9-BC3E-B564D44DE7EB}"/>
              </a:ext>
            </a:extLst>
          </p:cNvPr>
          <p:cNvSpPr>
            <a:spLocks noGrp="1"/>
          </p:cNvSpPr>
          <p:nvPr>
            <p:ph type="ctrTitle" hasCustomPrompt="1"/>
          </p:nvPr>
        </p:nvSpPr>
        <p:spPr>
          <a:xfrm>
            <a:off x="700999" y="1533173"/>
            <a:ext cx="7072676" cy="2463094"/>
          </a:xfrm>
          <a:prstGeom prst="rect">
            <a:avLst/>
          </a:prstGeom>
        </p:spPr>
        <p:txBody>
          <a:bodyPr anchor="b"/>
          <a:lstStyle>
            <a:lvl1pPr algn="l">
              <a:lnSpc>
                <a:spcPct val="100000"/>
              </a:lnSpc>
              <a:defRPr sz="5700" b="1" i="0">
                <a:solidFill>
                  <a:schemeClr val="bg1"/>
                </a:solidFill>
                <a:latin typeface="+mj-lt"/>
                <a:cs typeface="Poppins ExtraBold" pitchFamily="2" charset="77"/>
              </a:defRPr>
            </a:lvl1pPr>
          </a:lstStyle>
          <a:p>
            <a:r>
              <a:rPr lang="da-DK" dirty="0"/>
              <a:t>Her kan der </a:t>
            </a:r>
            <a:br>
              <a:rPr lang="da-DK" dirty="0"/>
            </a:br>
            <a:r>
              <a:rPr lang="da-DK" dirty="0"/>
              <a:t>stå en titel på breaker slidet</a:t>
            </a:r>
          </a:p>
        </p:txBody>
      </p:sp>
      <p:sp>
        <p:nvSpPr>
          <p:cNvPr id="6" name="Subtitle 2">
            <a:extLst>
              <a:ext uri="{FF2B5EF4-FFF2-40B4-BE49-F238E27FC236}">
                <a16:creationId xmlns:a16="http://schemas.microsoft.com/office/drawing/2014/main" id="{3017C15D-E413-42CC-8056-3DFFDDD9DCFA}"/>
              </a:ext>
            </a:extLst>
          </p:cNvPr>
          <p:cNvSpPr>
            <a:spLocks noGrp="1"/>
          </p:cNvSpPr>
          <p:nvPr>
            <p:ph type="subTitle" idx="1" hasCustomPrompt="1"/>
          </p:nvPr>
        </p:nvSpPr>
        <p:spPr>
          <a:xfrm>
            <a:off x="700998" y="4343956"/>
            <a:ext cx="7071375" cy="1785381"/>
          </a:xfrm>
        </p:spPr>
        <p:txBody>
          <a:bodyPr/>
          <a:lstStyle>
            <a:lvl1pPr marL="0" indent="0" algn="l">
              <a:spcBef>
                <a:spcPts val="0"/>
              </a:spcBef>
              <a:spcAft>
                <a:spcPts val="0"/>
              </a:spcAft>
              <a:buFontTx/>
              <a:buNone/>
              <a:defRPr sz="2400" b="0" i="0">
                <a:solidFill>
                  <a:schemeClr val="bg1"/>
                </a:solidFill>
                <a:latin typeface="Segoe UI Semilight" panose="020B0402040204020203" pitchFamily="34" charset="0"/>
                <a:cs typeface="Segoe UI Semilight" panose="020B0402040204020203" pitchFamily="34" charset="0"/>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
        <p:nvSpPr>
          <p:cNvPr id="7" name="Picture Placeholder 7">
            <a:extLst>
              <a:ext uri="{FF2B5EF4-FFF2-40B4-BE49-F238E27FC236}">
                <a16:creationId xmlns:a16="http://schemas.microsoft.com/office/drawing/2014/main" id="{197CCDED-565E-426F-9985-C246CB5221FD}"/>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chemeClr val="bg1"/>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Tree>
    <p:extLst>
      <p:ext uri="{BB962C8B-B14F-4D97-AF65-F5344CB8AC3E}">
        <p14:creationId xmlns:p14="http://schemas.microsoft.com/office/powerpoint/2010/main" val="18978179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 Breakerslide + undertitel + ikon (lyseblå)">
    <p:bg>
      <p:bgPr>
        <a:solidFill>
          <a:srgbClr val="D9F0FF"/>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FA3447E-92B7-4DA4-8183-F897296A5FBD}"/>
              </a:ext>
            </a:extLst>
          </p:cNvPr>
          <p:cNvSpPr>
            <a:spLocks noGrp="1"/>
          </p:cNvSpPr>
          <p:nvPr>
            <p:ph type="ctrTitle" hasCustomPrompt="1"/>
          </p:nvPr>
        </p:nvSpPr>
        <p:spPr>
          <a:xfrm>
            <a:off x="700999" y="1533173"/>
            <a:ext cx="7072676" cy="2463094"/>
          </a:xfrm>
          <a:prstGeom prst="rect">
            <a:avLst/>
          </a:prstGeom>
        </p:spPr>
        <p:txBody>
          <a:bodyPr anchor="b"/>
          <a:lstStyle>
            <a:lvl1pPr algn="l">
              <a:lnSpc>
                <a:spcPct val="100000"/>
              </a:lnSpc>
              <a:defRPr sz="5700" b="1" i="0">
                <a:solidFill>
                  <a:srgbClr val="001F32"/>
                </a:solidFill>
                <a:latin typeface="+mj-lt"/>
                <a:cs typeface="Poppins ExtraBold" pitchFamily="2" charset="77"/>
              </a:defRPr>
            </a:lvl1pPr>
          </a:lstStyle>
          <a:p>
            <a:r>
              <a:rPr lang="da-DK" dirty="0"/>
              <a:t>Her kan der </a:t>
            </a:r>
            <a:br>
              <a:rPr lang="da-DK" dirty="0"/>
            </a:br>
            <a:r>
              <a:rPr lang="da-DK" dirty="0"/>
              <a:t>stå en titel på breaker slidet</a:t>
            </a:r>
          </a:p>
        </p:txBody>
      </p:sp>
      <p:sp>
        <p:nvSpPr>
          <p:cNvPr id="7" name="Picture Placeholder 7">
            <a:extLst>
              <a:ext uri="{FF2B5EF4-FFF2-40B4-BE49-F238E27FC236}">
                <a16:creationId xmlns:a16="http://schemas.microsoft.com/office/drawing/2014/main" id="{ABF43CE6-F71E-448B-A59F-2B62ABA6CDFD}"/>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rgbClr val="001F32"/>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
        <p:nvSpPr>
          <p:cNvPr id="8" name="Subtitle 2">
            <a:extLst>
              <a:ext uri="{FF2B5EF4-FFF2-40B4-BE49-F238E27FC236}">
                <a16:creationId xmlns:a16="http://schemas.microsoft.com/office/drawing/2014/main" id="{2940655A-AE23-4683-8C4A-450A12B6AC83}"/>
              </a:ext>
            </a:extLst>
          </p:cNvPr>
          <p:cNvSpPr>
            <a:spLocks noGrp="1"/>
          </p:cNvSpPr>
          <p:nvPr>
            <p:ph type="subTitle" idx="1" hasCustomPrompt="1"/>
          </p:nvPr>
        </p:nvSpPr>
        <p:spPr>
          <a:xfrm>
            <a:off x="700998" y="4343956"/>
            <a:ext cx="7071375" cy="1785381"/>
          </a:xfrm>
        </p:spPr>
        <p:txBody>
          <a:bodyPr/>
          <a:lstStyle>
            <a:lvl1pPr marL="0" indent="0" algn="l">
              <a:spcBef>
                <a:spcPts val="0"/>
              </a:spcBef>
              <a:spcAft>
                <a:spcPts val="0"/>
              </a:spcAft>
              <a:buFontTx/>
              <a:buNone/>
              <a:defRPr sz="2400" b="0" i="0">
                <a:solidFill>
                  <a:schemeClr val="tx1"/>
                </a:solidFill>
                <a:latin typeface="Segoe UI Semilight" panose="020B0402040204020203" pitchFamily="34" charset="0"/>
                <a:cs typeface="Segoe UI Semilight" panose="020B0402040204020203" pitchFamily="34" charset="0"/>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38491458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 Breakerslide + undertitel + ikon (hvi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BBF8F63-8613-4F1F-BA4D-07C2F909EA10}"/>
              </a:ext>
            </a:extLst>
          </p:cNvPr>
          <p:cNvSpPr>
            <a:spLocks noGrp="1"/>
          </p:cNvSpPr>
          <p:nvPr>
            <p:ph type="ctrTitle" hasCustomPrompt="1"/>
          </p:nvPr>
        </p:nvSpPr>
        <p:spPr>
          <a:xfrm>
            <a:off x="700999" y="1533173"/>
            <a:ext cx="7072676" cy="2463094"/>
          </a:xfrm>
          <a:prstGeom prst="rect">
            <a:avLst/>
          </a:prstGeom>
        </p:spPr>
        <p:txBody>
          <a:bodyPr anchor="b"/>
          <a:lstStyle>
            <a:lvl1pPr algn="l">
              <a:lnSpc>
                <a:spcPct val="100000"/>
              </a:lnSpc>
              <a:defRPr sz="5700" b="1" i="0">
                <a:solidFill>
                  <a:srgbClr val="001F32"/>
                </a:solidFill>
                <a:latin typeface="+mj-lt"/>
                <a:cs typeface="Poppins ExtraBold" pitchFamily="2" charset="77"/>
              </a:defRPr>
            </a:lvl1pPr>
          </a:lstStyle>
          <a:p>
            <a:r>
              <a:rPr lang="da-DK" dirty="0"/>
              <a:t>Her kan der </a:t>
            </a:r>
            <a:br>
              <a:rPr lang="da-DK" dirty="0"/>
            </a:br>
            <a:r>
              <a:rPr lang="da-DK" dirty="0"/>
              <a:t>stå en titel på breaker slidet</a:t>
            </a:r>
          </a:p>
        </p:txBody>
      </p:sp>
      <p:sp>
        <p:nvSpPr>
          <p:cNvPr id="12" name="Picture Placeholder 7">
            <a:extLst>
              <a:ext uri="{FF2B5EF4-FFF2-40B4-BE49-F238E27FC236}">
                <a16:creationId xmlns:a16="http://schemas.microsoft.com/office/drawing/2014/main" id="{914D6A70-4ABC-4C09-81A6-089EF446DB2A}"/>
              </a:ext>
            </a:extLst>
          </p:cNvPr>
          <p:cNvSpPr>
            <a:spLocks noGrp="1"/>
          </p:cNvSpPr>
          <p:nvPr>
            <p:ph type="pic" sz="quarter" idx="13" hasCustomPrompt="1"/>
          </p:nvPr>
        </p:nvSpPr>
        <p:spPr>
          <a:xfrm>
            <a:off x="8435975" y="3429000"/>
            <a:ext cx="3060700" cy="2700338"/>
          </a:xfrm>
          <a:prstGeom prst="rect">
            <a:avLst/>
          </a:prstGeom>
          <a:noFill/>
        </p:spPr>
        <p:txBody>
          <a:bodyPr tIns="36000"/>
          <a:lstStyle>
            <a:lvl1pPr marL="0" indent="0" algn="ctr">
              <a:lnSpc>
                <a:spcPct val="100000"/>
              </a:lnSpc>
              <a:spcBef>
                <a:spcPts val="0"/>
              </a:spcBef>
              <a:buNone/>
              <a:defRPr sz="1200" b="0" i="0">
                <a:solidFill>
                  <a:srgbClr val="001F32"/>
                </a:solidFill>
                <a:latin typeface="+mn-lt"/>
                <a:cs typeface="Poppins Light" pitchFamily="2" charset="77"/>
              </a:defRPr>
            </a:lvl1pPr>
          </a:lstStyle>
          <a:p>
            <a:br>
              <a:rPr lang="da-DK" dirty="0"/>
            </a:br>
            <a:br>
              <a:rPr lang="da-DK" dirty="0"/>
            </a:br>
            <a:br>
              <a:rPr lang="da-DK" dirty="0"/>
            </a:br>
            <a:r>
              <a:rPr lang="da-DK" dirty="0"/>
              <a:t>Her kan et ikon indsættes. </a:t>
            </a:r>
            <a:br>
              <a:rPr lang="da-DK" dirty="0"/>
            </a:br>
            <a:r>
              <a:rPr lang="da-DK" dirty="0"/>
              <a:t>Klik på ikonet for at indsætte</a:t>
            </a:r>
          </a:p>
        </p:txBody>
      </p:sp>
      <p:sp>
        <p:nvSpPr>
          <p:cNvPr id="5" name="Subtitle 2">
            <a:extLst>
              <a:ext uri="{FF2B5EF4-FFF2-40B4-BE49-F238E27FC236}">
                <a16:creationId xmlns:a16="http://schemas.microsoft.com/office/drawing/2014/main" id="{0B4B1D21-7D43-4A9F-9733-161051AC035B}"/>
              </a:ext>
            </a:extLst>
          </p:cNvPr>
          <p:cNvSpPr>
            <a:spLocks noGrp="1"/>
          </p:cNvSpPr>
          <p:nvPr>
            <p:ph type="subTitle" idx="1" hasCustomPrompt="1"/>
          </p:nvPr>
        </p:nvSpPr>
        <p:spPr>
          <a:xfrm>
            <a:off x="700998" y="4343956"/>
            <a:ext cx="7071375" cy="1785381"/>
          </a:xfrm>
        </p:spPr>
        <p:txBody>
          <a:bodyPr/>
          <a:lstStyle>
            <a:lvl1pPr marL="0" indent="0" algn="l">
              <a:spcBef>
                <a:spcPts val="0"/>
              </a:spcBef>
              <a:spcAft>
                <a:spcPts val="0"/>
              </a:spcAft>
              <a:buFontTx/>
              <a:buNone/>
              <a:defRPr sz="2400" b="0" i="0">
                <a:solidFill>
                  <a:schemeClr val="tx1"/>
                </a:solidFill>
                <a:latin typeface="Segoe UI Semilight" panose="020B0402040204020203" pitchFamily="34" charset="0"/>
                <a:cs typeface="Segoe UI Semilight" panose="020B0402040204020203" pitchFamily="34" charset="0"/>
              </a:defRPr>
            </a:lvl1pPr>
            <a:lvl2pPr marL="0" indent="0" algn="l">
              <a:spcAft>
                <a:spcPts val="0"/>
              </a:spcAft>
              <a:buFont typeface="Arial" panose="020B0604020202020204" pitchFamily="34" charset="0"/>
              <a:buNone/>
              <a:defRPr sz="2000" b="0">
                <a:solidFill>
                  <a:schemeClr val="tx1"/>
                </a:solidFill>
                <a:latin typeface="Republic" panose="02000506000000020004" pitchFamily="2" charset="0"/>
              </a:defRPr>
            </a:lvl2pPr>
            <a:lvl3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3pPr>
            <a:lvl4pPr marL="0" indent="0" algn="l">
              <a:buFont typeface="Arial" panose="020B0604020202020204" pitchFamily="34" charset="0"/>
              <a:buChar char="​"/>
              <a:defRPr sz="2000" b="0">
                <a:solidFill>
                  <a:schemeClr val="tx1"/>
                </a:solidFill>
                <a:latin typeface="Republic" panose="02000506000000020004" pitchFamily="2" charset="0"/>
              </a:defRPr>
            </a:lvl4pPr>
            <a:lvl5pPr marL="0" indent="0" algn="l">
              <a:spcAft>
                <a:spcPts val="0"/>
              </a:spcAft>
              <a:buFont typeface="Arial" panose="020B0604020202020204" pitchFamily="34" charset="0"/>
              <a:buChar char="​"/>
              <a:defRPr sz="2000" b="0">
                <a:solidFill>
                  <a:schemeClr val="tx1"/>
                </a:solidFill>
                <a:latin typeface="Republic" panose="02000506000000020004" pitchFamily="2" charset="0"/>
              </a:defRPr>
            </a:lvl5pPr>
            <a:lvl6pPr marL="0" indent="0" algn="l">
              <a:lnSpc>
                <a:spcPct val="100000"/>
              </a:lnSpc>
              <a:spcAft>
                <a:spcPts val="0"/>
              </a:spcAft>
              <a:buFont typeface="Arial" panose="020B0604020202020204" pitchFamily="34" charset="0"/>
              <a:buChar char="​"/>
              <a:defRPr sz="2000" b="0">
                <a:solidFill>
                  <a:schemeClr val="tx1"/>
                </a:solidFill>
                <a:latin typeface="Republic" panose="02000506000000020004" pitchFamily="2" charset="0"/>
              </a:defRPr>
            </a:lvl6pPr>
            <a:lvl7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7pPr>
            <a:lvl8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8pPr>
            <a:lvl9pPr marL="0" indent="0" algn="l">
              <a:lnSpc>
                <a:spcPct val="100000"/>
              </a:lnSpc>
              <a:buFont typeface="Arial" panose="020B0604020202020204" pitchFamily="34" charset="0"/>
              <a:buChar char="​"/>
              <a:defRPr sz="2000" b="0">
                <a:solidFill>
                  <a:schemeClr val="tx1"/>
                </a:solidFill>
                <a:latin typeface="Republic" panose="02000506000000020004" pitchFamily="2" charset="0"/>
              </a:defRPr>
            </a:lvl9pPr>
          </a:lstStyle>
          <a:p>
            <a:r>
              <a:rPr lang="da-DK" dirty="0"/>
              <a:t>Her kan der stå en undertitel</a:t>
            </a:r>
          </a:p>
        </p:txBody>
      </p:sp>
    </p:spTree>
    <p:extLst>
      <p:ext uri="{BB962C8B-B14F-4D97-AF65-F5344CB8AC3E}">
        <p14:creationId xmlns:p14="http://schemas.microsoft.com/office/powerpoint/2010/main" val="9248410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 Indhold + billede">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5221288"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5221288" cy="4314825"/>
          </a:xfrm>
          <a:prstGeom prst="rect">
            <a:avLst/>
          </a:prstGeom>
        </p:spPr>
        <p:txBody>
          <a:bodyPr>
            <a:normAutofit/>
          </a:bodyPr>
          <a:lstStyle>
            <a:lvl1pPr algn="l">
              <a:defRPr sz="1600"/>
            </a:lvl1pPr>
          </a:lstStyle>
          <a:p>
            <a:pPr lvl="0"/>
            <a:r>
              <a:rPr lang="da-DK" dirty="0"/>
              <a:t>Her kan der skrives en brødtekst</a:t>
            </a:r>
          </a:p>
        </p:txBody>
      </p:sp>
      <p:sp>
        <p:nvSpPr>
          <p:cNvPr id="6" name="Picture Placeholder 7">
            <a:extLst>
              <a:ext uri="{FF2B5EF4-FFF2-40B4-BE49-F238E27FC236}">
                <a16:creationId xmlns:a16="http://schemas.microsoft.com/office/drawing/2014/main" id="{D6BE544F-9C17-4FAD-A4F7-0B84FDF155BE}"/>
              </a:ext>
            </a:extLst>
          </p:cNvPr>
          <p:cNvSpPr>
            <a:spLocks noGrp="1"/>
          </p:cNvSpPr>
          <p:nvPr>
            <p:ph type="pic" sz="quarter" idx="13" hasCustomPrompt="1"/>
          </p:nvPr>
        </p:nvSpPr>
        <p:spPr>
          <a:xfrm>
            <a:off x="6275388" y="0"/>
            <a:ext cx="5916611" cy="6858000"/>
          </a:xfrm>
          <a:prstGeom prst="rect">
            <a:avLst/>
          </a:prstGeom>
          <a:noFill/>
        </p:spPr>
        <p:txBody>
          <a:bodyPr tIns="36000"/>
          <a:lstStyle>
            <a:lvl1pPr marL="0" indent="0" algn="ctr">
              <a:spcBef>
                <a:spcPts val="0"/>
              </a:spcBef>
              <a:buNone/>
              <a:defRPr sz="1400" b="0" i="0">
                <a:solidFill>
                  <a:schemeClr val="tx1"/>
                </a:solidFill>
                <a:latin typeface="+mn-lt"/>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4" name="Pladsholder til slidenummer 1">
            <a:extLst>
              <a:ext uri="{FF2B5EF4-FFF2-40B4-BE49-F238E27FC236}">
                <a16:creationId xmlns:a16="http://schemas.microsoft.com/office/drawing/2014/main" id="{4D657AD4-6C2B-6909-3E93-4EB025409139}"/>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7931078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 Indhold + billede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275388" y="613250"/>
            <a:ext cx="5221287"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4" name="Picture Placeholder 7">
            <a:extLst>
              <a:ext uri="{FF2B5EF4-FFF2-40B4-BE49-F238E27FC236}">
                <a16:creationId xmlns:a16="http://schemas.microsoft.com/office/drawing/2014/main" id="{1B47FDF4-3557-4FE0-8588-AC009F750C16}"/>
              </a:ext>
            </a:extLst>
          </p:cNvPr>
          <p:cNvSpPr>
            <a:spLocks noGrp="1"/>
          </p:cNvSpPr>
          <p:nvPr>
            <p:ph type="pic" sz="quarter" idx="13" hasCustomPrompt="1"/>
          </p:nvPr>
        </p:nvSpPr>
        <p:spPr>
          <a:xfrm>
            <a:off x="2" y="0"/>
            <a:ext cx="5916611" cy="6858000"/>
          </a:xfrm>
          <a:prstGeom prst="rect">
            <a:avLst/>
          </a:prstGeom>
          <a:noFill/>
        </p:spPr>
        <p:txBody>
          <a:bodyPr tIns="36000"/>
          <a:lstStyle>
            <a:lvl1pPr marL="0" indent="0" algn="ctr">
              <a:spcBef>
                <a:spcPts val="0"/>
              </a:spcBef>
              <a:buNone/>
              <a:defRPr sz="1400" b="0" i="0">
                <a:solidFill>
                  <a:schemeClr val="tx1"/>
                </a:solidFill>
                <a:latin typeface="+mn-lt"/>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275387" y="1808163"/>
            <a:ext cx="5221288" cy="4314825"/>
          </a:xfrm>
          <a:prstGeom prst="rect">
            <a:avLst/>
          </a:prstGeom>
        </p:spPr>
        <p:txBody>
          <a:bodyPr>
            <a:normAutofit/>
          </a:bodyPr>
          <a:lstStyle>
            <a:lvl1pPr algn="l">
              <a:defRPr sz="1600"/>
            </a:lvl1pPr>
          </a:lstStyle>
          <a:p>
            <a:pPr lvl="0"/>
            <a:r>
              <a:rPr lang="da-DK" dirty="0"/>
              <a:t>Her kan der skrives en brødtekst</a:t>
            </a:r>
          </a:p>
        </p:txBody>
      </p:sp>
      <p:sp>
        <p:nvSpPr>
          <p:cNvPr id="2" name="Pladsholder til slidenummer 1">
            <a:extLst>
              <a:ext uri="{FF2B5EF4-FFF2-40B4-BE49-F238E27FC236}">
                <a16:creationId xmlns:a16="http://schemas.microsoft.com/office/drawing/2014/main" id="{2FB75261-601D-33A8-3251-2B69B542099D}"/>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661269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 Forside: 3 linjer (lyseblå)">
    <p:bg>
      <p:bgPr>
        <a:solidFill>
          <a:srgbClr val="D9F0FF"/>
        </a:solidFill>
        <a:effectLst/>
      </p:bgPr>
    </p:bg>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pic>
        <p:nvPicPr>
          <p:cNvPr id="6" name="Grafik 5">
            <a:extLst>
              <a:ext uri="{FF2B5EF4-FFF2-40B4-BE49-F238E27FC236}">
                <a16:creationId xmlns:a16="http://schemas.microsoft.com/office/drawing/2014/main" id="{0F2AA967-3983-4BCF-B922-D60890B0800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
        <p:nvSpPr>
          <p:cNvPr id="7" name="Pladsholder til tekst 4">
            <a:extLst>
              <a:ext uri="{FF2B5EF4-FFF2-40B4-BE49-F238E27FC236}">
                <a16:creationId xmlns:a16="http://schemas.microsoft.com/office/drawing/2014/main" id="{5C998B2A-C634-43E1-B124-CCFD51AD2A34}"/>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sz="1200" b="0" i="0" dirty="0">
                <a:solidFill>
                  <a:schemeClr val="tx1"/>
                </a:solidFill>
                <a:latin typeface="Segoe UI Semilight" panose="020B0402040204020203" pitchFamily="34" charset="0"/>
                <a:cs typeface="Segoe UI Semilight" panose="020B0402040204020203" pitchFamily="34" charset="0"/>
              </a:rPr>
              <a:t>Indenrigs- og Sundhedsministeriet</a:t>
            </a:r>
          </a:p>
          <a:p>
            <a:endParaRPr lang="da-DK" sz="1200" b="0" i="0" dirty="0">
              <a:solidFill>
                <a:schemeClr val="tx1"/>
              </a:solidFill>
              <a:latin typeface="+mj-lt"/>
              <a:cs typeface="Poppins Light" pitchFamily="2" charset="77"/>
            </a:endParaRPr>
          </a:p>
        </p:txBody>
      </p:sp>
      <p:sp>
        <p:nvSpPr>
          <p:cNvPr id="9" name="Date_GeneralDate">
            <a:extLst>
              <a:ext uri="{FF2B5EF4-FFF2-40B4-BE49-F238E27FC236}">
                <a16:creationId xmlns:a16="http://schemas.microsoft.com/office/drawing/2014/main" id="{9C2748DC-8727-4E1C-BF0D-D8C992358236}"/>
              </a:ext>
            </a:extLst>
          </p:cNvPr>
          <p:cNvSpPr>
            <a:spLocks noGrp="1"/>
          </p:cNvSpPr>
          <p:nvPr>
            <p:ph type="dt" sz="half" idx="10"/>
          </p:nvPr>
        </p:nvSpPr>
        <p:spPr>
          <a:xfrm>
            <a:off x="636323" y="5711613"/>
            <a:ext cx="3369548" cy="180000"/>
          </a:xfrm>
          <a:prstGeom prst="rect">
            <a:avLst/>
          </a:prstGeom>
        </p:spPr>
        <p:txBody>
          <a:bodyPr/>
          <a:lstStyle>
            <a:lvl1pPr>
              <a:defRPr lang="en-GB" sz="1200" b="1" i="0" dirty="0">
                <a:solidFill>
                  <a:schemeClr val="tx1"/>
                </a:solidFill>
                <a:latin typeface="+mj-lt"/>
                <a:cs typeface="Poppins" pitchFamily="2" charset="77"/>
              </a:defRPr>
            </a:lvl1pPr>
          </a:lstStyle>
          <a:p>
            <a:fld id="{74038226-5974-4A21-9E7E-FF84A872F3F6}" type="datetime2">
              <a:rPr lang="da-DK" smtClean="0"/>
              <a:pPr/>
              <a:t>27. april 2026</a:t>
            </a:fld>
            <a:endParaRPr lang="da-DK"/>
          </a:p>
        </p:txBody>
      </p:sp>
    </p:spTree>
    <p:extLst>
      <p:ext uri="{BB962C8B-B14F-4D97-AF65-F5344CB8AC3E}">
        <p14:creationId xmlns:p14="http://schemas.microsoft.com/office/powerpoint/2010/main" val="4190435391"/>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 Indhold + 2/3 billede">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26BFD0B8-E540-4644-AD78-3F2EF21C8A17}"/>
              </a:ext>
            </a:extLst>
          </p:cNvPr>
          <p:cNvSpPr>
            <a:spLocks noGrp="1"/>
          </p:cNvSpPr>
          <p:nvPr>
            <p:ph type="title" hasCustomPrompt="1"/>
          </p:nvPr>
        </p:nvSpPr>
        <p:spPr>
          <a:xfrm>
            <a:off x="695325" y="613250"/>
            <a:ext cx="3384550" cy="900000"/>
          </a:xfrm>
          <a:prstGeom prst="rect">
            <a:avLst/>
          </a:prstGeom>
        </p:spPr>
        <p:txBody>
          <a:bodyPr vert="horz" lIns="0" tIns="0" rIns="0" bIns="0" rtlCol="0" anchor="t" anchorCtr="0">
            <a:noAutofit/>
          </a:bodyPr>
          <a:lstStyle>
            <a:lvl1pPr>
              <a:defRPr/>
            </a:lvl1pPr>
          </a:lstStyle>
          <a:p>
            <a:r>
              <a:rPr lang="da-DK" dirty="0"/>
              <a:t>Her kan der stå en kort titel</a:t>
            </a:r>
          </a:p>
        </p:txBody>
      </p:sp>
      <p:sp>
        <p:nvSpPr>
          <p:cNvPr id="3" name="Pladsholder til tekst 6">
            <a:extLst>
              <a:ext uri="{FF2B5EF4-FFF2-40B4-BE49-F238E27FC236}">
                <a16:creationId xmlns:a16="http://schemas.microsoft.com/office/drawing/2014/main" id="{063189B0-E998-440D-93BE-316AE76453B0}"/>
              </a:ext>
            </a:extLst>
          </p:cNvPr>
          <p:cNvSpPr>
            <a:spLocks noGrp="1"/>
          </p:cNvSpPr>
          <p:nvPr>
            <p:ph type="body" sz="quarter" idx="10" hasCustomPrompt="1"/>
          </p:nvPr>
        </p:nvSpPr>
        <p:spPr>
          <a:xfrm>
            <a:off x="695325" y="1808163"/>
            <a:ext cx="3384550" cy="4314825"/>
          </a:xfrm>
          <a:prstGeom prst="rect">
            <a:avLst/>
          </a:prstGeom>
        </p:spPr>
        <p:txBody>
          <a:bodyPr>
            <a:normAutofit/>
          </a:bodyPr>
          <a:lstStyle>
            <a:lvl1pPr>
              <a:defRPr sz="1600"/>
            </a:lvl1pPr>
          </a:lstStyle>
          <a:p>
            <a:pPr lvl="0"/>
            <a:r>
              <a:rPr lang="da-DK" dirty="0"/>
              <a:t>Her kan der skrives en brødtekst</a:t>
            </a:r>
          </a:p>
        </p:txBody>
      </p:sp>
      <p:sp>
        <p:nvSpPr>
          <p:cNvPr id="4" name="Picture Placeholder 7">
            <a:extLst>
              <a:ext uri="{FF2B5EF4-FFF2-40B4-BE49-F238E27FC236}">
                <a16:creationId xmlns:a16="http://schemas.microsoft.com/office/drawing/2014/main" id="{2AD73C7B-688A-4F7C-AD33-466C6F7F1B7C}"/>
              </a:ext>
            </a:extLst>
          </p:cNvPr>
          <p:cNvSpPr>
            <a:spLocks noGrp="1"/>
          </p:cNvSpPr>
          <p:nvPr>
            <p:ph type="pic" sz="quarter" idx="13" hasCustomPrompt="1"/>
          </p:nvPr>
        </p:nvSpPr>
        <p:spPr>
          <a:xfrm>
            <a:off x="4403726" y="0"/>
            <a:ext cx="7788274" cy="6858000"/>
          </a:xfrm>
          <a:prstGeom prst="rect">
            <a:avLst/>
          </a:prstGeom>
          <a:noFill/>
        </p:spPr>
        <p:txBody>
          <a:bodyPr tIns="36000"/>
          <a:lstStyle>
            <a:lvl1pPr marL="0" indent="0" algn="ctr">
              <a:spcBef>
                <a:spcPts val="0"/>
              </a:spcBef>
              <a:buNone/>
              <a:defRPr sz="1400" b="0" i="0">
                <a:solidFill>
                  <a:schemeClr val="tx1"/>
                </a:solidFill>
                <a:latin typeface="+mn-lt"/>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5" name="Pladsholder til slidenummer 1">
            <a:extLst>
              <a:ext uri="{FF2B5EF4-FFF2-40B4-BE49-F238E27FC236}">
                <a16:creationId xmlns:a16="http://schemas.microsoft.com/office/drawing/2014/main" id="{0DB94EBB-6205-6BCC-8E38-FFC10AF6163D}"/>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548486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 Indhold + 1/3 billede">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26BFD0B8-E540-4644-AD78-3F2EF21C8A17}"/>
              </a:ext>
            </a:extLst>
          </p:cNvPr>
          <p:cNvSpPr>
            <a:spLocks noGrp="1"/>
          </p:cNvSpPr>
          <p:nvPr>
            <p:ph type="title" hasCustomPrompt="1"/>
          </p:nvPr>
        </p:nvSpPr>
        <p:spPr>
          <a:xfrm>
            <a:off x="695325" y="613250"/>
            <a:ext cx="70929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063189B0-E998-440D-93BE-316AE76453B0}"/>
              </a:ext>
            </a:extLst>
          </p:cNvPr>
          <p:cNvSpPr>
            <a:spLocks noGrp="1"/>
          </p:cNvSpPr>
          <p:nvPr>
            <p:ph type="body" sz="quarter" idx="10" hasCustomPrompt="1"/>
          </p:nvPr>
        </p:nvSpPr>
        <p:spPr>
          <a:xfrm>
            <a:off x="695325" y="1808163"/>
            <a:ext cx="7092950" cy="4314825"/>
          </a:xfrm>
          <a:prstGeom prst="rect">
            <a:avLst/>
          </a:prstGeom>
        </p:spPr>
        <p:txBody>
          <a:bodyPr>
            <a:normAutofit/>
          </a:bodyPr>
          <a:lstStyle>
            <a:lvl1pPr>
              <a:defRPr sz="1600"/>
            </a:lvl1pPr>
          </a:lstStyle>
          <a:p>
            <a:pPr lvl="0"/>
            <a:r>
              <a:rPr lang="da-DK" dirty="0"/>
              <a:t>Her kan der skrives en brødtekst</a:t>
            </a:r>
          </a:p>
        </p:txBody>
      </p:sp>
      <p:sp>
        <p:nvSpPr>
          <p:cNvPr id="6" name="Picture Placeholder 7">
            <a:extLst>
              <a:ext uri="{FF2B5EF4-FFF2-40B4-BE49-F238E27FC236}">
                <a16:creationId xmlns:a16="http://schemas.microsoft.com/office/drawing/2014/main" id="{EF2AE1DD-5F19-4F57-A91B-EC6003424EE5}"/>
              </a:ext>
            </a:extLst>
          </p:cNvPr>
          <p:cNvSpPr>
            <a:spLocks noGrp="1"/>
          </p:cNvSpPr>
          <p:nvPr>
            <p:ph type="pic" sz="quarter" idx="13" hasCustomPrompt="1"/>
          </p:nvPr>
        </p:nvSpPr>
        <p:spPr>
          <a:xfrm>
            <a:off x="8112124" y="0"/>
            <a:ext cx="4079875" cy="6858000"/>
          </a:xfrm>
          <a:prstGeom prst="rect">
            <a:avLst/>
          </a:prstGeom>
          <a:noFill/>
        </p:spPr>
        <p:txBody>
          <a:bodyPr tIns="36000"/>
          <a:lstStyle>
            <a:lvl1pPr marL="0" indent="0" algn="ctr">
              <a:spcBef>
                <a:spcPts val="0"/>
              </a:spcBef>
              <a:buNone/>
              <a:defRPr sz="1400" b="0" i="0">
                <a:solidFill>
                  <a:schemeClr val="tx1"/>
                </a:solidFill>
                <a:latin typeface="+mn-lt"/>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7" name="Pladsholder til slidenummer 1">
            <a:extLst>
              <a:ext uri="{FF2B5EF4-FFF2-40B4-BE49-F238E27FC236}">
                <a16:creationId xmlns:a16="http://schemas.microsoft.com/office/drawing/2014/main" id="{73B7573B-B98A-4CFB-97E1-629C2AE38BA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2855637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 To indhold + 2/3 billede">
    <p:spTree>
      <p:nvGrpSpPr>
        <p:cNvPr id="1" name=""/>
        <p:cNvGrpSpPr/>
        <p:nvPr/>
      </p:nvGrpSpPr>
      <p:grpSpPr>
        <a:xfrm>
          <a:off x="0" y="0"/>
          <a:ext cx="0" cy="0"/>
          <a:chOff x="0" y="0"/>
          <a:chExt cx="0" cy="0"/>
        </a:xfrm>
      </p:grpSpPr>
      <p:sp>
        <p:nvSpPr>
          <p:cNvPr id="3" name="Pladsholder til tekst 6">
            <a:extLst>
              <a:ext uri="{FF2B5EF4-FFF2-40B4-BE49-F238E27FC236}">
                <a16:creationId xmlns:a16="http://schemas.microsoft.com/office/drawing/2014/main" id="{063189B0-E998-440D-93BE-316AE76453B0}"/>
              </a:ext>
            </a:extLst>
          </p:cNvPr>
          <p:cNvSpPr>
            <a:spLocks noGrp="1"/>
          </p:cNvSpPr>
          <p:nvPr>
            <p:ph type="body" sz="quarter" idx="10" hasCustomPrompt="1"/>
          </p:nvPr>
        </p:nvSpPr>
        <p:spPr>
          <a:xfrm>
            <a:off x="695325" y="1808163"/>
            <a:ext cx="3384550" cy="4314825"/>
          </a:xfrm>
          <a:prstGeom prst="rect">
            <a:avLst/>
          </a:prstGeom>
        </p:spPr>
        <p:txBody>
          <a:bodyPr>
            <a:normAutofit/>
          </a:bodyPr>
          <a:lstStyle>
            <a:lvl1pPr>
              <a:defRPr sz="1600"/>
            </a:lvl1pPr>
          </a:lstStyle>
          <a:p>
            <a:pPr lvl="0"/>
            <a:r>
              <a:rPr lang="da-DK" dirty="0"/>
              <a:t>Her kan der skrives en brødtekst</a:t>
            </a:r>
          </a:p>
        </p:txBody>
      </p:sp>
      <p:sp>
        <p:nvSpPr>
          <p:cNvPr id="5" name="Picture Placeholder 7">
            <a:extLst>
              <a:ext uri="{FF2B5EF4-FFF2-40B4-BE49-F238E27FC236}">
                <a16:creationId xmlns:a16="http://schemas.microsoft.com/office/drawing/2014/main" id="{CFF4777D-E338-4CFD-BE30-102D94FC6419}"/>
              </a:ext>
            </a:extLst>
          </p:cNvPr>
          <p:cNvSpPr>
            <a:spLocks noGrp="1"/>
          </p:cNvSpPr>
          <p:nvPr>
            <p:ph type="pic" sz="quarter" idx="13" hasCustomPrompt="1"/>
          </p:nvPr>
        </p:nvSpPr>
        <p:spPr>
          <a:xfrm>
            <a:off x="8112124" y="0"/>
            <a:ext cx="4079875" cy="6858000"/>
          </a:xfrm>
          <a:prstGeom prst="rect">
            <a:avLst/>
          </a:prstGeom>
          <a:noFill/>
        </p:spPr>
        <p:txBody>
          <a:bodyPr tIns="36000"/>
          <a:lstStyle>
            <a:lvl1pPr marL="0" indent="0" algn="ctr">
              <a:spcBef>
                <a:spcPts val="0"/>
              </a:spcBef>
              <a:buNone/>
              <a:defRPr sz="1400" b="0" i="0">
                <a:solidFill>
                  <a:schemeClr val="tx1"/>
                </a:solidFill>
                <a:latin typeface="+mn-lt"/>
                <a:cs typeface="Poppins Light" pitchFamily="2" charset="77"/>
              </a:defRPr>
            </a:lvl1pPr>
          </a:lstStyle>
          <a:p>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br>
              <a:rPr lang="da-DK" dirty="0"/>
            </a:br>
            <a:r>
              <a:rPr lang="da-DK" dirty="0"/>
              <a:t>Her kan et billede eller ikon indsættes. </a:t>
            </a:r>
            <a:br>
              <a:rPr lang="da-DK" dirty="0"/>
            </a:br>
            <a:r>
              <a:rPr lang="da-DK" dirty="0"/>
              <a:t>Klik på ikonet for at indsætte</a:t>
            </a:r>
          </a:p>
        </p:txBody>
      </p:sp>
      <p:sp>
        <p:nvSpPr>
          <p:cNvPr id="6" name="Title Placeholder 6">
            <a:extLst>
              <a:ext uri="{FF2B5EF4-FFF2-40B4-BE49-F238E27FC236}">
                <a16:creationId xmlns:a16="http://schemas.microsoft.com/office/drawing/2014/main" id="{9B1496A2-B7EC-45EA-B589-0400366E8BE5}"/>
              </a:ext>
            </a:extLst>
          </p:cNvPr>
          <p:cNvSpPr>
            <a:spLocks noGrp="1"/>
          </p:cNvSpPr>
          <p:nvPr>
            <p:ph type="title" hasCustomPrompt="1"/>
          </p:nvPr>
        </p:nvSpPr>
        <p:spPr>
          <a:xfrm>
            <a:off x="695325" y="613250"/>
            <a:ext cx="70929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7" name="Pladsholder til tekst 6">
            <a:extLst>
              <a:ext uri="{FF2B5EF4-FFF2-40B4-BE49-F238E27FC236}">
                <a16:creationId xmlns:a16="http://schemas.microsoft.com/office/drawing/2014/main" id="{9AB11272-A7DE-4526-8291-7355A8B0BE74}"/>
              </a:ext>
            </a:extLst>
          </p:cNvPr>
          <p:cNvSpPr>
            <a:spLocks noGrp="1"/>
          </p:cNvSpPr>
          <p:nvPr>
            <p:ph type="body" sz="quarter" idx="14" hasCustomPrompt="1"/>
          </p:nvPr>
        </p:nvSpPr>
        <p:spPr>
          <a:xfrm>
            <a:off x="4403725" y="1808163"/>
            <a:ext cx="3384550" cy="4314825"/>
          </a:xfrm>
          <a:prstGeom prst="rect">
            <a:avLst/>
          </a:prstGeom>
        </p:spPr>
        <p:txBody>
          <a:bodyPr>
            <a:normAutofit/>
          </a:bodyPr>
          <a:lstStyle>
            <a:lvl1pPr>
              <a:defRPr sz="1600"/>
            </a:lvl1pPr>
          </a:lstStyle>
          <a:p>
            <a:pPr lvl="0"/>
            <a:r>
              <a:rPr lang="da-DK" dirty="0"/>
              <a:t>Her kan der skrives en brødtekst</a:t>
            </a:r>
          </a:p>
        </p:txBody>
      </p:sp>
      <p:sp>
        <p:nvSpPr>
          <p:cNvPr id="2" name="Pladsholder til slidenummer 1">
            <a:extLst>
              <a:ext uri="{FF2B5EF4-FFF2-40B4-BE49-F238E27FC236}">
                <a16:creationId xmlns:a16="http://schemas.microsoft.com/office/drawing/2014/main" id="{E4E16005-39DB-781B-F154-2FE006DDF73E}"/>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8533192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A. Stort billede">
    <p:spTree>
      <p:nvGrpSpPr>
        <p:cNvPr id="1" name=""/>
        <p:cNvGrpSpPr/>
        <p:nvPr/>
      </p:nvGrpSpPr>
      <p:grpSpPr>
        <a:xfrm>
          <a:off x="0" y="0"/>
          <a:ext cx="0" cy="0"/>
          <a:chOff x="0" y="0"/>
          <a:chExt cx="0" cy="0"/>
        </a:xfrm>
      </p:grpSpPr>
      <p:sp>
        <p:nvSpPr>
          <p:cNvPr id="2" name="Pladsholder til billede 7">
            <a:extLst>
              <a:ext uri="{FF2B5EF4-FFF2-40B4-BE49-F238E27FC236}">
                <a16:creationId xmlns:a16="http://schemas.microsoft.com/office/drawing/2014/main" id="{C5E43D95-9B41-405F-A20A-C21AA25723E6}"/>
              </a:ext>
            </a:extLst>
          </p:cNvPr>
          <p:cNvSpPr>
            <a:spLocks noGrp="1"/>
          </p:cNvSpPr>
          <p:nvPr>
            <p:ph type="pic" sz="quarter" idx="11" hasCustomPrompt="1"/>
          </p:nvPr>
        </p:nvSpPr>
        <p:spPr>
          <a:xfrm>
            <a:off x="0" y="0"/>
            <a:ext cx="12192000" cy="6858000"/>
          </a:xfrm>
          <a:prstGeom prst="rect">
            <a:avLst/>
          </a:prstGeom>
          <a:noFill/>
        </p:spPr>
        <p:txBody>
          <a:bodyPr/>
          <a:lstStyle>
            <a:lvl1pPr marL="0" marR="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0" i="0">
                <a:solidFill>
                  <a:srgbClr val="001F33"/>
                </a:solidFill>
                <a:latin typeface="+mn-lt"/>
                <a:cs typeface="Poppins Light" pitchFamily="2" charset="77"/>
              </a:defRPr>
            </a:lvl1pPr>
          </a:lstStyle>
          <a:p>
            <a:pPr marL="0" marR="0" lvl="0" indent="0" algn="ctr"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br>
              <a:rPr lang="da-DK" dirty="0"/>
            </a:br>
            <a:r>
              <a:rPr lang="da-DK" dirty="0"/>
              <a:t>Her kan der indsættes et baggrundsbillede. Klik på ikonet for at indsætte</a:t>
            </a:r>
          </a:p>
          <a:p>
            <a:endParaRPr lang="da-DK" dirty="0"/>
          </a:p>
        </p:txBody>
      </p:sp>
      <p:sp>
        <p:nvSpPr>
          <p:cNvPr id="3" name="Pladsholder til slidenummer 1">
            <a:extLst>
              <a:ext uri="{FF2B5EF4-FFF2-40B4-BE49-F238E27FC236}">
                <a16:creationId xmlns:a16="http://schemas.microsoft.com/office/drawing/2014/main" id="{BA28DE0A-FA83-4D67-A5AF-4DC270D0551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71621738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 To billeder (centreret)">
    <p:bg>
      <p:bgPr>
        <a:solidFill>
          <a:schemeClr val="bg1"/>
        </a:solidFill>
        <a:effectLst/>
      </p:bgPr>
    </p:bg>
    <p:spTree>
      <p:nvGrpSpPr>
        <p:cNvPr id="1" name=""/>
        <p:cNvGrpSpPr/>
        <p:nvPr/>
      </p:nvGrpSpPr>
      <p:grpSpPr>
        <a:xfrm>
          <a:off x="0" y="0"/>
          <a:ext cx="0" cy="0"/>
          <a:chOff x="0" y="0"/>
          <a:chExt cx="0" cy="0"/>
        </a:xfrm>
      </p:grpSpPr>
      <p:sp>
        <p:nvSpPr>
          <p:cNvPr id="6" name="Picture Placeholder 9">
            <a:extLst>
              <a:ext uri="{FF2B5EF4-FFF2-40B4-BE49-F238E27FC236}">
                <a16:creationId xmlns:a16="http://schemas.microsoft.com/office/drawing/2014/main" id="{7AA7FB18-E804-8EE6-0DC1-2474D64EE8C8}"/>
              </a:ext>
            </a:extLst>
          </p:cNvPr>
          <p:cNvSpPr>
            <a:spLocks noGrp="1"/>
          </p:cNvSpPr>
          <p:nvPr>
            <p:ph type="pic" sz="quarter" idx="13" hasCustomPrompt="1"/>
          </p:nvPr>
        </p:nvSpPr>
        <p:spPr>
          <a:xfrm>
            <a:off x="5921706" y="1717964"/>
            <a:ext cx="4744172" cy="3426691"/>
          </a:xfrm>
          <a:solidFill>
            <a:schemeClr val="bg1">
              <a:alpha val="30000"/>
            </a:schemeClr>
          </a:solidFill>
        </p:spPr>
        <p:txBody>
          <a:bodyPr/>
          <a:lstStyle>
            <a:lvl1pPr marL="0" indent="0" algn="ctr">
              <a:spcBef>
                <a:spcPts val="0"/>
              </a:spcBef>
              <a:buNone/>
              <a:defRPr sz="1400" b="0" i="0">
                <a:solidFill>
                  <a:srgbClr val="001F33"/>
                </a:solidFill>
                <a:latin typeface="+mn-lt"/>
                <a:cs typeface="Poppins Light" pitchFamily="2" charset="77"/>
              </a:defRPr>
            </a:lvl1pPr>
          </a:lstStyle>
          <a:p>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p:txBody>
      </p:sp>
      <p:sp>
        <p:nvSpPr>
          <p:cNvPr id="7" name="Picture Placeholder 9">
            <a:extLst>
              <a:ext uri="{FF2B5EF4-FFF2-40B4-BE49-F238E27FC236}">
                <a16:creationId xmlns:a16="http://schemas.microsoft.com/office/drawing/2014/main" id="{6DE07A4F-EAF1-6414-6ADB-5B87DDFFE546}"/>
              </a:ext>
            </a:extLst>
          </p:cNvPr>
          <p:cNvSpPr>
            <a:spLocks noGrp="1"/>
          </p:cNvSpPr>
          <p:nvPr>
            <p:ph type="pic" sz="quarter" idx="15" hasCustomPrompt="1"/>
          </p:nvPr>
        </p:nvSpPr>
        <p:spPr>
          <a:xfrm>
            <a:off x="1046399" y="1717964"/>
            <a:ext cx="4744172" cy="3426691"/>
          </a:xfrm>
          <a:solidFill>
            <a:schemeClr val="bg1">
              <a:alpha val="30000"/>
            </a:schemeClr>
          </a:solidFill>
        </p:spPr>
        <p:txBody>
          <a:bodyPr/>
          <a:lstStyle>
            <a:lvl1pPr marL="0" indent="0" algn="ctr">
              <a:spcBef>
                <a:spcPts val="0"/>
              </a:spcBef>
              <a:buNone/>
              <a:defRPr sz="1400" b="0" i="0">
                <a:solidFill>
                  <a:srgbClr val="001F33"/>
                </a:solidFill>
                <a:latin typeface="+mn-lt"/>
                <a:cs typeface="Poppins Light" pitchFamily="2" charset="77"/>
              </a:defRPr>
            </a:lvl1pPr>
          </a:lstStyle>
          <a:p>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6EBC049B-18BD-14CC-84CA-BC0DE3288764}"/>
              </a:ext>
            </a:extLst>
          </p:cNvPr>
          <p:cNvGrpSpPr/>
          <p:nvPr userDrawn="1"/>
        </p:nvGrpSpPr>
        <p:grpSpPr>
          <a:xfrm>
            <a:off x="11136848" y="0"/>
            <a:ext cx="1059308" cy="6858000"/>
            <a:chOff x="4166282" y="0"/>
            <a:chExt cx="1059308" cy="6858000"/>
          </a:xfrm>
          <a:solidFill>
            <a:schemeClr val="tx1"/>
          </a:solidFill>
        </p:grpSpPr>
        <p:sp>
          <p:nvSpPr>
            <p:cNvPr id="9" name="Rektangel 8">
              <a:extLst>
                <a:ext uri="{FF2B5EF4-FFF2-40B4-BE49-F238E27FC236}">
                  <a16:creationId xmlns:a16="http://schemas.microsoft.com/office/drawing/2014/main" id="{B90A7BA6-FFFD-2DC3-4242-AF8664FB0AF0}"/>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0" name="Triangle 5">
              <a:extLst>
                <a:ext uri="{FF2B5EF4-FFF2-40B4-BE49-F238E27FC236}">
                  <a16:creationId xmlns:a16="http://schemas.microsoft.com/office/drawing/2014/main" id="{FC4D4499-6334-8815-9413-A0501FC84455}"/>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Tree>
    <p:extLst>
      <p:ext uri="{BB962C8B-B14F-4D97-AF65-F5344CB8AC3E}">
        <p14:creationId xmlns:p14="http://schemas.microsoft.com/office/powerpoint/2010/main" val="18714475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 Tre billeder (centreret)">
    <p:bg>
      <p:bgPr>
        <a:solidFill>
          <a:schemeClr val="bg1"/>
        </a:solidFill>
        <a:effectLst/>
      </p:bgPr>
    </p:bg>
    <p:spTree>
      <p:nvGrpSpPr>
        <p:cNvPr id="1" name=""/>
        <p:cNvGrpSpPr/>
        <p:nvPr/>
      </p:nvGrpSpPr>
      <p:grpSpPr>
        <a:xfrm>
          <a:off x="0" y="0"/>
          <a:ext cx="0" cy="0"/>
          <a:chOff x="0" y="0"/>
          <a:chExt cx="0" cy="0"/>
        </a:xfrm>
      </p:grpSpPr>
      <p:sp>
        <p:nvSpPr>
          <p:cNvPr id="3" name="Picture Placeholder 9">
            <a:extLst>
              <a:ext uri="{FF2B5EF4-FFF2-40B4-BE49-F238E27FC236}">
                <a16:creationId xmlns:a16="http://schemas.microsoft.com/office/drawing/2014/main" id="{35A8C7D6-6C86-C425-0BE6-54148442493D}"/>
              </a:ext>
            </a:extLst>
          </p:cNvPr>
          <p:cNvSpPr>
            <a:spLocks noGrp="1"/>
          </p:cNvSpPr>
          <p:nvPr>
            <p:ph type="pic" sz="quarter" idx="15" hasCustomPrompt="1"/>
          </p:nvPr>
        </p:nvSpPr>
        <p:spPr>
          <a:xfrm>
            <a:off x="993240" y="977900"/>
            <a:ext cx="3352265" cy="2392024"/>
          </a:xfrm>
          <a:solidFill>
            <a:schemeClr val="bg1">
              <a:alpha val="30000"/>
            </a:schemeClr>
          </a:solidFill>
        </p:spPr>
        <p:txBody>
          <a:bodyPr anchor="ctr" anchorCtr="0"/>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b="0" i="0">
                <a:solidFill>
                  <a:srgbClr val="001F33"/>
                </a:solidFill>
                <a:latin typeface="+mn-lt"/>
                <a:cs typeface="Calibri" panose="020F050202020403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endParaRPr lang="da-DK" dirty="0"/>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da-DK" dirty="0"/>
              <a:t>Her kan et billede indsættes. </a:t>
            </a:r>
            <a:br>
              <a:rPr lang="da-DK" dirty="0"/>
            </a:br>
            <a:r>
              <a:rPr lang="da-DK" dirty="0"/>
              <a:t>Klik på ikonet for at indsætte</a:t>
            </a:r>
          </a:p>
        </p:txBody>
      </p:sp>
      <p:sp>
        <p:nvSpPr>
          <p:cNvPr id="4" name="Picture Placeholder 9">
            <a:extLst>
              <a:ext uri="{FF2B5EF4-FFF2-40B4-BE49-F238E27FC236}">
                <a16:creationId xmlns:a16="http://schemas.microsoft.com/office/drawing/2014/main" id="{5117A3E4-33CB-9BC4-8E3B-3700700FAF13}"/>
              </a:ext>
            </a:extLst>
          </p:cNvPr>
          <p:cNvSpPr>
            <a:spLocks noGrp="1"/>
          </p:cNvSpPr>
          <p:nvPr>
            <p:ph type="pic" sz="quarter" idx="16" hasCustomPrompt="1"/>
          </p:nvPr>
        </p:nvSpPr>
        <p:spPr>
          <a:xfrm>
            <a:off x="993240" y="3488076"/>
            <a:ext cx="3352265" cy="2392024"/>
          </a:xfrm>
          <a:solidFill>
            <a:schemeClr val="bg1">
              <a:alpha val="30000"/>
            </a:schemeClr>
          </a:solidFill>
        </p:spPr>
        <p:txBody>
          <a:bodyPr anchor="ctr" anchorCtr="0"/>
          <a:lstStyle>
            <a:lvl1pPr marL="0" marR="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a:solidFill>
                  <a:srgbClr val="001F33"/>
                </a:solidFill>
                <a:latin typeface="+mn-lt"/>
                <a:cs typeface="Calibri" panose="020F050202020403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a:p>
            <a:endParaRPr lang="da-DK" dirty="0"/>
          </a:p>
        </p:txBody>
      </p:sp>
      <p:sp>
        <p:nvSpPr>
          <p:cNvPr id="5" name="Picture Placeholder 9">
            <a:extLst>
              <a:ext uri="{FF2B5EF4-FFF2-40B4-BE49-F238E27FC236}">
                <a16:creationId xmlns:a16="http://schemas.microsoft.com/office/drawing/2014/main" id="{FAE63FE9-6F24-10FD-9E25-0A3D56D2BFCE}"/>
              </a:ext>
            </a:extLst>
          </p:cNvPr>
          <p:cNvSpPr>
            <a:spLocks noGrp="1"/>
          </p:cNvSpPr>
          <p:nvPr>
            <p:ph type="pic" sz="quarter" idx="13" hasCustomPrompt="1"/>
          </p:nvPr>
        </p:nvSpPr>
        <p:spPr>
          <a:xfrm>
            <a:off x="4466690" y="977900"/>
            <a:ext cx="6199188" cy="4902200"/>
          </a:xfrm>
          <a:solidFill>
            <a:schemeClr val="bg1">
              <a:alpha val="30000"/>
            </a:schemeClr>
          </a:solidFill>
        </p:spPr>
        <p:txBody>
          <a:bodyPr anchor="ctr" anchorCtr="0"/>
          <a:lstStyle>
            <a:lvl1pPr marL="0" marR="0" indent="0" algn="ctr" defTabSz="914400" rtl="0" eaLnBrk="1" fontAlgn="auto" latinLnBrk="0" hangingPunct="1">
              <a:lnSpc>
                <a:spcPct val="90000"/>
              </a:lnSpc>
              <a:spcBef>
                <a:spcPts val="0"/>
              </a:spcBef>
              <a:spcAft>
                <a:spcPts val="0"/>
              </a:spcAft>
              <a:buClrTx/>
              <a:buSzTx/>
              <a:buFont typeface="Arial" panose="020B0604020202020204" pitchFamily="34" charset="0"/>
              <a:buNone/>
              <a:tabLst/>
              <a:defRPr sz="1400" b="0" i="0">
                <a:solidFill>
                  <a:srgbClr val="001F33"/>
                </a:solidFill>
                <a:latin typeface="+mn-lt"/>
                <a:cs typeface="Calibri" panose="020F0502020204030204"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br>
              <a:rPr lang="da-DK" dirty="0"/>
            </a:br>
            <a:br>
              <a:rPr lang="da-DK" dirty="0"/>
            </a:br>
            <a:br>
              <a:rPr lang="da-DK" dirty="0"/>
            </a:br>
            <a:br>
              <a:rPr lang="da-DK" dirty="0"/>
            </a:br>
            <a:br>
              <a:rPr lang="da-DK" dirty="0"/>
            </a:br>
            <a:br>
              <a:rPr lang="da-DK" dirty="0"/>
            </a:br>
            <a:r>
              <a:rPr lang="da-DK" dirty="0"/>
              <a:t>Her kan et billede indsættes. </a:t>
            </a:r>
            <a:br>
              <a:rPr lang="da-DK" dirty="0"/>
            </a:br>
            <a:r>
              <a:rPr lang="da-DK" dirty="0"/>
              <a:t>Klik på ikonet for at indsætte</a:t>
            </a:r>
          </a:p>
          <a:p>
            <a:endParaRPr lang="da-DK" dirty="0"/>
          </a:p>
        </p:txBody>
      </p:sp>
      <p:grpSp>
        <p:nvGrpSpPr>
          <p:cNvPr id="6" name="Gruppe 5">
            <a:extLst>
              <a:ext uri="{FF2B5EF4-FFF2-40B4-BE49-F238E27FC236}">
                <a16:creationId xmlns:a16="http://schemas.microsoft.com/office/drawing/2014/main" id="{6EBC049B-18BD-14CC-84CA-BC0DE3288764}"/>
              </a:ext>
            </a:extLst>
          </p:cNvPr>
          <p:cNvGrpSpPr/>
          <p:nvPr userDrawn="1"/>
        </p:nvGrpSpPr>
        <p:grpSpPr>
          <a:xfrm>
            <a:off x="11136848" y="0"/>
            <a:ext cx="1059308" cy="6858000"/>
            <a:chOff x="4166282" y="0"/>
            <a:chExt cx="1059308" cy="6858000"/>
          </a:xfrm>
          <a:solidFill>
            <a:schemeClr val="tx1"/>
          </a:solidFill>
        </p:grpSpPr>
        <p:sp>
          <p:nvSpPr>
            <p:cNvPr id="8" name="Rektangel 7">
              <a:extLst>
                <a:ext uri="{FF2B5EF4-FFF2-40B4-BE49-F238E27FC236}">
                  <a16:creationId xmlns:a16="http://schemas.microsoft.com/office/drawing/2014/main" id="{B90A7BA6-FFFD-2DC3-4242-AF8664FB0AF0}"/>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riangle 5">
              <a:extLst>
                <a:ext uri="{FF2B5EF4-FFF2-40B4-BE49-F238E27FC236}">
                  <a16:creationId xmlns:a16="http://schemas.microsoft.com/office/drawing/2014/main" id="{FC4D4499-6334-8815-9413-A0501FC84455}"/>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Tree>
    <p:extLst>
      <p:ext uri="{BB962C8B-B14F-4D97-AF65-F5344CB8AC3E}">
        <p14:creationId xmlns:p14="http://schemas.microsoft.com/office/powerpoint/2010/main" val="21734312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 Graf + underoverskrif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4A48383F-9142-4911-8250-F90D9AB078C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atin typeface="+mj-lt"/>
              </a:defRPr>
            </a:lvl1pPr>
          </a:lstStyle>
          <a:p>
            <a:r>
              <a:rPr lang="da-DK" dirty="0"/>
              <a:t>Her kan der stå en titel</a:t>
            </a:r>
          </a:p>
        </p:txBody>
      </p:sp>
      <p:sp>
        <p:nvSpPr>
          <p:cNvPr id="3" name="Text Placeholder 2">
            <a:extLst>
              <a:ext uri="{FF2B5EF4-FFF2-40B4-BE49-F238E27FC236}">
                <a16:creationId xmlns:a16="http://schemas.microsoft.com/office/drawing/2014/main" id="{E6514921-E199-419A-93C3-96319BF4754D}"/>
              </a:ext>
            </a:extLst>
          </p:cNvPr>
          <p:cNvSpPr>
            <a:spLocks noGrp="1"/>
          </p:cNvSpPr>
          <p:nvPr>
            <p:ph idx="23" hasCustomPrompt="1"/>
          </p:nvPr>
        </p:nvSpPr>
        <p:spPr>
          <a:xfrm>
            <a:off x="695324" y="2168525"/>
            <a:ext cx="108013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5" name="Pladsholder til tekst 10">
            <a:extLst>
              <a:ext uri="{FF2B5EF4-FFF2-40B4-BE49-F238E27FC236}">
                <a16:creationId xmlns:a16="http://schemas.microsoft.com/office/drawing/2014/main" id="{8CD4BF81-0242-4C33-9E96-D5C269381F49}"/>
              </a:ext>
            </a:extLst>
          </p:cNvPr>
          <p:cNvSpPr>
            <a:spLocks noGrp="1"/>
          </p:cNvSpPr>
          <p:nvPr>
            <p:ph type="body" sz="quarter" idx="22" hasCustomPrompt="1"/>
          </p:nvPr>
        </p:nvSpPr>
        <p:spPr>
          <a:xfrm>
            <a:off x="695324" y="6193760"/>
            <a:ext cx="10801351"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11" name="Pladsholder til tekst 10">
            <a:extLst>
              <a:ext uri="{FF2B5EF4-FFF2-40B4-BE49-F238E27FC236}">
                <a16:creationId xmlns:a16="http://schemas.microsoft.com/office/drawing/2014/main" id="{973D2619-CD13-42BC-BA14-32C92F88EBA8}"/>
              </a:ext>
            </a:extLst>
          </p:cNvPr>
          <p:cNvSpPr>
            <a:spLocks noGrp="1"/>
          </p:cNvSpPr>
          <p:nvPr>
            <p:ph type="body" sz="quarter" idx="24" hasCustomPrompt="1"/>
          </p:nvPr>
        </p:nvSpPr>
        <p:spPr>
          <a:xfrm>
            <a:off x="695325" y="1808163"/>
            <a:ext cx="10801350"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4" name="Pladsholder til slidenummer 1">
            <a:extLst>
              <a:ext uri="{FF2B5EF4-FFF2-40B4-BE49-F238E27FC236}">
                <a16:creationId xmlns:a16="http://schemas.microsoft.com/office/drawing/2014/main" id="{E6A1D81A-72BF-CE29-6099-38C846D73DF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266943559"/>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 2/3 graf (venstrestillet) + indhold">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4A48383F-9142-4911-8250-F90D9AB078C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a:t>
            </a:r>
          </a:p>
        </p:txBody>
      </p:sp>
      <p:sp>
        <p:nvSpPr>
          <p:cNvPr id="3" name="Text Placeholder 2">
            <a:extLst>
              <a:ext uri="{FF2B5EF4-FFF2-40B4-BE49-F238E27FC236}">
                <a16:creationId xmlns:a16="http://schemas.microsoft.com/office/drawing/2014/main" id="{E6514921-E199-419A-93C3-96319BF4754D}"/>
              </a:ext>
            </a:extLst>
          </p:cNvPr>
          <p:cNvSpPr>
            <a:spLocks noGrp="1"/>
          </p:cNvSpPr>
          <p:nvPr>
            <p:ph idx="23" hasCustomPrompt="1"/>
          </p:nvPr>
        </p:nvSpPr>
        <p:spPr>
          <a:xfrm>
            <a:off x="695324" y="2168525"/>
            <a:ext cx="70929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5" name="Pladsholder til tekst 10">
            <a:extLst>
              <a:ext uri="{FF2B5EF4-FFF2-40B4-BE49-F238E27FC236}">
                <a16:creationId xmlns:a16="http://schemas.microsoft.com/office/drawing/2014/main" id="{8CD4BF81-0242-4C33-9E96-D5C269381F49}"/>
              </a:ext>
            </a:extLst>
          </p:cNvPr>
          <p:cNvSpPr>
            <a:spLocks noGrp="1"/>
          </p:cNvSpPr>
          <p:nvPr>
            <p:ph type="body" sz="quarter" idx="22" hasCustomPrompt="1"/>
          </p:nvPr>
        </p:nvSpPr>
        <p:spPr>
          <a:xfrm>
            <a:off x="695324" y="6193760"/>
            <a:ext cx="7092951"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6" name="Pladsholder til tekst 2">
            <a:extLst>
              <a:ext uri="{FF2B5EF4-FFF2-40B4-BE49-F238E27FC236}">
                <a16:creationId xmlns:a16="http://schemas.microsoft.com/office/drawing/2014/main" id="{05491706-24D4-42EE-B1A5-3F882FE88B5F}"/>
              </a:ext>
            </a:extLst>
          </p:cNvPr>
          <p:cNvSpPr>
            <a:spLocks noGrp="1"/>
          </p:cNvSpPr>
          <p:nvPr>
            <p:ph idx="1" hasCustomPrompt="1"/>
          </p:nvPr>
        </p:nvSpPr>
        <p:spPr>
          <a:xfrm>
            <a:off x="8112125" y="2168525"/>
            <a:ext cx="3384549" cy="3960813"/>
          </a:xfrm>
          <a:prstGeom prst="rect">
            <a:avLst/>
          </a:prstGeom>
        </p:spPr>
        <p:txBody>
          <a:bodyPr vert="horz" lIns="91440" tIns="45720" rIns="91440" bIns="45720" rtlCol="0">
            <a:normAutofit/>
          </a:bodyPr>
          <a:lstStyle>
            <a:lvl1pPr marL="285750" indent="-285750">
              <a:buFont typeface="Arial" panose="020B0604020202020204" pitchFamily="34" charset="0"/>
              <a:buChar char="•"/>
              <a:defRPr sz="1600">
                <a:latin typeface="Segoe UI Semilight" panose="020B0402040204020203" pitchFamily="34" charset="0"/>
                <a:cs typeface="Segoe UI Semilight" panose="020B0402040204020203" pitchFamily="34" charset="0"/>
              </a:defRPr>
            </a:lvl1pPr>
          </a:lstStyle>
          <a:p>
            <a:pPr lvl="0"/>
            <a:r>
              <a:rPr lang="da-DK" dirty="0"/>
              <a:t>Her kan der stå en forklarende tekst</a:t>
            </a:r>
          </a:p>
        </p:txBody>
      </p:sp>
      <p:sp>
        <p:nvSpPr>
          <p:cNvPr id="7" name="Pladsholder til tekst 10">
            <a:extLst>
              <a:ext uri="{FF2B5EF4-FFF2-40B4-BE49-F238E27FC236}">
                <a16:creationId xmlns:a16="http://schemas.microsoft.com/office/drawing/2014/main" id="{56A1E4AF-041C-418D-86C3-769322523A07}"/>
              </a:ext>
            </a:extLst>
          </p:cNvPr>
          <p:cNvSpPr>
            <a:spLocks noGrp="1"/>
          </p:cNvSpPr>
          <p:nvPr>
            <p:ph type="body" sz="quarter" idx="24" hasCustomPrompt="1"/>
          </p:nvPr>
        </p:nvSpPr>
        <p:spPr>
          <a:xfrm>
            <a:off x="695325" y="1808163"/>
            <a:ext cx="7092950"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4" name="Pladsholder til slidenummer 1">
            <a:extLst>
              <a:ext uri="{FF2B5EF4-FFF2-40B4-BE49-F238E27FC236}">
                <a16:creationId xmlns:a16="http://schemas.microsoft.com/office/drawing/2014/main" id="{12DA01D7-9F6A-0F22-85E3-94C31A1E5FC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954650356"/>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 To grafer + underoverskrifter">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4A48383F-9142-4911-8250-F90D9AB078C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9" name="Text Placeholder 2">
            <a:extLst>
              <a:ext uri="{FF2B5EF4-FFF2-40B4-BE49-F238E27FC236}">
                <a16:creationId xmlns:a16="http://schemas.microsoft.com/office/drawing/2014/main" id="{36E724CD-A780-4326-A692-90E046328CA7}"/>
              </a:ext>
            </a:extLst>
          </p:cNvPr>
          <p:cNvSpPr>
            <a:spLocks noGrp="1"/>
          </p:cNvSpPr>
          <p:nvPr>
            <p:ph idx="23" hasCustomPrompt="1"/>
          </p:nvPr>
        </p:nvSpPr>
        <p:spPr>
          <a:xfrm>
            <a:off x="695324" y="2168525"/>
            <a:ext cx="5221289"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11" name="Pladsholder til tekst 10">
            <a:extLst>
              <a:ext uri="{FF2B5EF4-FFF2-40B4-BE49-F238E27FC236}">
                <a16:creationId xmlns:a16="http://schemas.microsoft.com/office/drawing/2014/main" id="{93467E65-02F0-4147-970F-ABDBA70275DA}"/>
              </a:ext>
            </a:extLst>
          </p:cNvPr>
          <p:cNvSpPr>
            <a:spLocks noGrp="1"/>
          </p:cNvSpPr>
          <p:nvPr>
            <p:ph type="body" sz="quarter" idx="22" hasCustomPrompt="1"/>
          </p:nvPr>
        </p:nvSpPr>
        <p:spPr>
          <a:xfrm>
            <a:off x="695324" y="6193760"/>
            <a:ext cx="5221289"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12" name="Text Placeholder 2">
            <a:extLst>
              <a:ext uri="{FF2B5EF4-FFF2-40B4-BE49-F238E27FC236}">
                <a16:creationId xmlns:a16="http://schemas.microsoft.com/office/drawing/2014/main" id="{C2A94F52-3F92-4105-A0F8-D0AA1F658587}"/>
              </a:ext>
            </a:extLst>
          </p:cNvPr>
          <p:cNvSpPr>
            <a:spLocks noGrp="1"/>
          </p:cNvSpPr>
          <p:nvPr>
            <p:ph idx="24" hasCustomPrompt="1"/>
          </p:nvPr>
        </p:nvSpPr>
        <p:spPr>
          <a:xfrm>
            <a:off x="6280152" y="2168524"/>
            <a:ext cx="5221289"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14" name="Pladsholder til tekst 10">
            <a:extLst>
              <a:ext uri="{FF2B5EF4-FFF2-40B4-BE49-F238E27FC236}">
                <a16:creationId xmlns:a16="http://schemas.microsoft.com/office/drawing/2014/main" id="{3C1A3E1F-92C2-4CFF-A8C5-3B69DA42CBB0}"/>
              </a:ext>
            </a:extLst>
          </p:cNvPr>
          <p:cNvSpPr>
            <a:spLocks noGrp="1"/>
          </p:cNvSpPr>
          <p:nvPr>
            <p:ph type="body" sz="quarter" idx="26" hasCustomPrompt="1"/>
          </p:nvPr>
        </p:nvSpPr>
        <p:spPr>
          <a:xfrm>
            <a:off x="6280152" y="6193759"/>
            <a:ext cx="5221289"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15" name="Pladsholder til tekst 10">
            <a:extLst>
              <a:ext uri="{FF2B5EF4-FFF2-40B4-BE49-F238E27FC236}">
                <a16:creationId xmlns:a16="http://schemas.microsoft.com/office/drawing/2014/main" id="{3276A07A-0030-491F-AB32-5FEBB002B233}"/>
              </a:ext>
            </a:extLst>
          </p:cNvPr>
          <p:cNvSpPr>
            <a:spLocks noGrp="1"/>
          </p:cNvSpPr>
          <p:nvPr>
            <p:ph type="body" sz="quarter" idx="27" hasCustomPrompt="1"/>
          </p:nvPr>
        </p:nvSpPr>
        <p:spPr>
          <a:xfrm>
            <a:off x="695325" y="1808163"/>
            <a:ext cx="5221288"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16" name="Pladsholder til tekst 10">
            <a:extLst>
              <a:ext uri="{FF2B5EF4-FFF2-40B4-BE49-F238E27FC236}">
                <a16:creationId xmlns:a16="http://schemas.microsoft.com/office/drawing/2014/main" id="{8AC1C35D-858B-4B87-93D4-5E50906C8EDB}"/>
              </a:ext>
            </a:extLst>
          </p:cNvPr>
          <p:cNvSpPr>
            <a:spLocks noGrp="1"/>
          </p:cNvSpPr>
          <p:nvPr>
            <p:ph type="body" sz="quarter" idx="28" hasCustomPrompt="1"/>
          </p:nvPr>
        </p:nvSpPr>
        <p:spPr>
          <a:xfrm>
            <a:off x="6275387" y="1808163"/>
            <a:ext cx="5221288"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3" name="Pladsholder til slidenummer 1">
            <a:extLst>
              <a:ext uri="{FF2B5EF4-FFF2-40B4-BE49-F238E27FC236}">
                <a16:creationId xmlns:a16="http://schemas.microsoft.com/office/drawing/2014/main" id="{5712218D-5A2C-453C-D31D-321925A3A108}"/>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555910733"/>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 Tre grafer + underoverskrifter">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4A48383F-9142-4911-8250-F90D9AB078C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Text Placeholder 2">
            <a:extLst>
              <a:ext uri="{FF2B5EF4-FFF2-40B4-BE49-F238E27FC236}">
                <a16:creationId xmlns:a16="http://schemas.microsoft.com/office/drawing/2014/main" id="{E6514921-E199-419A-93C3-96319BF4754D}"/>
              </a:ext>
            </a:extLst>
          </p:cNvPr>
          <p:cNvSpPr>
            <a:spLocks noGrp="1"/>
          </p:cNvSpPr>
          <p:nvPr>
            <p:ph idx="23" hasCustomPrompt="1"/>
          </p:nvPr>
        </p:nvSpPr>
        <p:spPr>
          <a:xfrm>
            <a:off x="695324" y="2168525"/>
            <a:ext cx="33845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5" name="Pladsholder til tekst 10">
            <a:extLst>
              <a:ext uri="{FF2B5EF4-FFF2-40B4-BE49-F238E27FC236}">
                <a16:creationId xmlns:a16="http://schemas.microsoft.com/office/drawing/2014/main" id="{8CD4BF81-0242-4C33-9E96-D5C269381F49}"/>
              </a:ext>
            </a:extLst>
          </p:cNvPr>
          <p:cNvSpPr>
            <a:spLocks noGrp="1"/>
          </p:cNvSpPr>
          <p:nvPr>
            <p:ph type="body" sz="quarter" idx="22" hasCustomPrompt="1"/>
          </p:nvPr>
        </p:nvSpPr>
        <p:spPr>
          <a:xfrm>
            <a:off x="695324" y="6193760"/>
            <a:ext cx="3384551"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6" name="Text Placeholder 2">
            <a:extLst>
              <a:ext uri="{FF2B5EF4-FFF2-40B4-BE49-F238E27FC236}">
                <a16:creationId xmlns:a16="http://schemas.microsoft.com/office/drawing/2014/main" id="{C96893B6-AA5D-4A42-AD12-D5206D14B8FA}"/>
              </a:ext>
            </a:extLst>
          </p:cNvPr>
          <p:cNvSpPr>
            <a:spLocks noGrp="1"/>
          </p:cNvSpPr>
          <p:nvPr>
            <p:ph idx="24" hasCustomPrompt="1"/>
          </p:nvPr>
        </p:nvSpPr>
        <p:spPr>
          <a:xfrm>
            <a:off x="4403724" y="2168525"/>
            <a:ext cx="33845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8" name="Pladsholder til tekst 10">
            <a:extLst>
              <a:ext uri="{FF2B5EF4-FFF2-40B4-BE49-F238E27FC236}">
                <a16:creationId xmlns:a16="http://schemas.microsoft.com/office/drawing/2014/main" id="{8B9BCF0C-C5E6-4F02-B72A-7D27F0FDF20F}"/>
              </a:ext>
            </a:extLst>
          </p:cNvPr>
          <p:cNvSpPr>
            <a:spLocks noGrp="1"/>
          </p:cNvSpPr>
          <p:nvPr>
            <p:ph type="body" sz="quarter" idx="26" hasCustomPrompt="1"/>
          </p:nvPr>
        </p:nvSpPr>
        <p:spPr>
          <a:xfrm>
            <a:off x="4403724" y="6193760"/>
            <a:ext cx="3384551"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9" name="Text Placeholder 2">
            <a:extLst>
              <a:ext uri="{FF2B5EF4-FFF2-40B4-BE49-F238E27FC236}">
                <a16:creationId xmlns:a16="http://schemas.microsoft.com/office/drawing/2014/main" id="{6DC6E585-72C1-464E-AE24-5D5F78C8EFAE}"/>
              </a:ext>
            </a:extLst>
          </p:cNvPr>
          <p:cNvSpPr>
            <a:spLocks noGrp="1"/>
          </p:cNvSpPr>
          <p:nvPr>
            <p:ph idx="27" hasCustomPrompt="1"/>
          </p:nvPr>
        </p:nvSpPr>
        <p:spPr>
          <a:xfrm>
            <a:off x="8112124" y="2168525"/>
            <a:ext cx="3384551" cy="3960814"/>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11" name="Pladsholder til tekst 10">
            <a:extLst>
              <a:ext uri="{FF2B5EF4-FFF2-40B4-BE49-F238E27FC236}">
                <a16:creationId xmlns:a16="http://schemas.microsoft.com/office/drawing/2014/main" id="{974466EF-09D5-4F7A-BBF1-32D4F3FD9CBE}"/>
              </a:ext>
            </a:extLst>
          </p:cNvPr>
          <p:cNvSpPr>
            <a:spLocks noGrp="1"/>
          </p:cNvSpPr>
          <p:nvPr>
            <p:ph type="body" sz="quarter" idx="29" hasCustomPrompt="1"/>
          </p:nvPr>
        </p:nvSpPr>
        <p:spPr>
          <a:xfrm>
            <a:off x="8112124" y="6193760"/>
            <a:ext cx="3384551"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12" name="Pladsholder til tekst 10">
            <a:extLst>
              <a:ext uri="{FF2B5EF4-FFF2-40B4-BE49-F238E27FC236}">
                <a16:creationId xmlns:a16="http://schemas.microsoft.com/office/drawing/2014/main" id="{CFCF3737-7161-4498-A673-F502E3B67D26}"/>
              </a:ext>
            </a:extLst>
          </p:cNvPr>
          <p:cNvSpPr>
            <a:spLocks noGrp="1"/>
          </p:cNvSpPr>
          <p:nvPr>
            <p:ph type="body" sz="quarter" idx="30" hasCustomPrompt="1"/>
          </p:nvPr>
        </p:nvSpPr>
        <p:spPr>
          <a:xfrm>
            <a:off x="695325" y="1808163"/>
            <a:ext cx="3384550"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13" name="Pladsholder til tekst 10">
            <a:extLst>
              <a:ext uri="{FF2B5EF4-FFF2-40B4-BE49-F238E27FC236}">
                <a16:creationId xmlns:a16="http://schemas.microsoft.com/office/drawing/2014/main" id="{FBD0F7B5-6518-402A-91C0-4C03A9314260}"/>
              </a:ext>
            </a:extLst>
          </p:cNvPr>
          <p:cNvSpPr>
            <a:spLocks noGrp="1"/>
          </p:cNvSpPr>
          <p:nvPr>
            <p:ph type="body" sz="quarter" idx="28" hasCustomPrompt="1"/>
          </p:nvPr>
        </p:nvSpPr>
        <p:spPr>
          <a:xfrm>
            <a:off x="4403725" y="1808163"/>
            <a:ext cx="3384550"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14" name="Pladsholder til tekst 10">
            <a:extLst>
              <a:ext uri="{FF2B5EF4-FFF2-40B4-BE49-F238E27FC236}">
                <a16:creationId xmlns:a16="http://schemas.microsoft.com/office/drawing/2014/main" id="{FFD41A62-0E7D-46AF-AE8D-121CB751D508}"/>
              </a:ext>
            </a:extLst>
          </p:cNvPr>
          <p:cNvSpPr>
            <a:spLocks noGrp="1"/>
          </p:cNvSpPr>
          <p:nvPr>
            <p:ph type="body" sz="quarter" idx="31" hasCustomPrompt="1"/>
          </p:nvPr>
        </p:nvSpPr>
        <p:spPr>
          <a:xfrm>
            <a:off x="8112124" y="1808162"/>
            <a:ext cx="3384550" cy="295941"/>
          </a:xfrm>
        </p:spPr>
        <p:txBody>
          <a:bodyPr/>
          <a:lstStyle>
            <a:lvl1pPr marL="0" indent="0">
              <a:buNone/>
              <a:defRPr sz="1600">
                <a:latin typeface="+mj-lt"/>
                <a:cs typeface="Poppins SemiBold" panose="00000700000000000000" pitchFamily="2" charset="0"/>
              </a:defRPr>
            </a:lvl1pPr>
          </a:lstStyle>
          <a:p>
            <a:pPr lvl="0"/>
            <a:r>
              <a:rPr lang="da-DK" dirty="0"/>
              <a:t>Her kan der stå en titel på grafen</a:t>
            </a:r>
          </a:p>
        </p:txBody>
      </p:sp>
      <p:sp>
        <p:nvSpPr>
          <p:cNvPr id="4" name="Pladsholder til slidenummer 1">
            <a:extLst>
              <a:ext uri="{FF2B5EF4-FFF2-40B4-BE49-F238E27FC236}">
                <a16:creationId xmlns:a16="http://schemas.microsoft.com/office/drawing/2014/main" id="{C438D0DF-2AA5-E0A7-9353-CE1B69D714D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716004710"/>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 Forside: 3 linjer (hvid)">
    <p:bg>
      <p:bgPr>
        <a:solidFill>
          <a:schemeClr val="bg1"/>
        </a:solidFill>
        <a:effectLst/>
      </p:bgPr>
    </p:bg>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pic>
        <p:nvPicPr>
          <p:cNvPr id="6" name="Grafik 5">
            <a:extLst>
              <a:ext uri="{FF2B5EF4-FFF2-40B4-BE49-F238E27FC236}">
                <a16:creationId xmlns:a16="http://schemas.microsoft.com/office/drawing/2014/main" id="{4EAA6BFD-7AD6-549C-D07B-7B6AA7E72D7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
        <p:nvSpPr>
          <p:cNvPr id="8" name="Pladsholder til tekst 4">
            <a:extLst>
              <a:ext uri="{FF2B5EF4-FFF2-40B4-BE49-F238E27FC236}">
                <a16:creationId xmlns:a16="http://schemas.microsoft.com/office/drawing/2014/main" id="{240B57D5-7A84-4C30-80B4-8E12D52564D3}"/>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sz="1200" b="0" i="0" dirty="0">
                <a:solidFill>
                  <a:schemeClr val="tx1"/>
                </a:solidFill>
                <a:latin typeface="Segoe UI Semilight" panose="020B0402040204020203" pitchFamily="34" charset="0"/>
                <a:cs typeface="Segoe UI Semilight" panose="020B0402040204020203" pitchFamily="34" charset="0"/>
              </a:rPr>
              <a:t>Indenrigs- og Sundhedsministeriet</a:t>
            </a:r>
          </a:p>
          <a:p>
            <a:endParaRPr lang="da-DK" sz="1200" b="0" i="0" dirty="0">
              <a:solidFill>
                <a:schemeClr val="tx1"/>
              </a:solidFill>
              <a:latin typeface="+mj-lt"/>
              <a:cs typeface="Poppins Light" pitchFamily="2" charset="77"/>
            </a:endParaRPr>
          </a:p>
        </p:txBody>
      </p:sp>
      <p:sp>
        <p:nvSpPr>
          <p:cNvPr id="7" name="Date_GeneralDate">
            <a:extLst>
              <a:ext uri="{FF2B5EF4-FFF2-40B4-BE49-F238E27FC236}">
                <a16:creationId xmlns:a16="http://schemas.microsoft.com/office/drawing/2014/main" id="{B5A540E5-B4E3-4D81-98F4-7F2543527E47}"/>
              </a:ext>
            </a:extLst>
          </p:cNvPr>
          <p:cNvSpPr>
            <a:spLocks noGrp="1"/>
          </p:cNvSpPr>
          <p:nvPr>
            <p:ph type="dt" sz="half" idx="10"/>
          </p:nvPr>
        </p:nvSpPr>
        <p:spPr>
          <a:xfrm>
            <a:off x="636323" y="5711613"/>
            <a:ext cx="3369548" cy="180000"/>
          </a:xfrm>
          <a:prstGeom prst="rect">
            <a:avLst/>
          </a:prstGeom>
        </p:spPr>
        <p:txBody>
          <a:bodyPr/>
          <a:lstStyle>
            <a:lvl1pPr>
              <a:defRPr lang="en-GB" sz="1200" b="1" i="0" dirty="0">
                <a:solidFill>
                  <a:schemeClr val="tx1"/>
                </a:solidFill>
                <a:latin typeface="+mj-lt"/>
                <a:cs typeface="Poppins" pitchFamily="2" charset="77"/>
              </a:defRPr>
            </a:lvl1pPr>
          </a:lstStyle>
          <a:p>
            <a:fld id="{74038226-5974-4A21-9E7E-FF84A872F3F6}" type="datetime2">
              <a:rPr lang="da-DK" smtClean="0"/>
              <a:pPr/>
              <a:t>27. april 2026</a:t>
            </a:fld>
            <a:endParaRPr lang="da-DK"/>
          </a:p>
        </p:txBody>
      </p:sp>
    </p:spTree>
    <p:extLst>
      <p:ext uri="{BB962C8B-B14F-4D97-AF65-F5344CB8AC3E}">
        <p14:creationId xmlns:p14="http://schemas.microsoft.com/office/powerpoint/2010/main" val="3520834406"/>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A. Graf (højrestillett) + indhold">
    <p:spTree>
      <p:nvGrpSpPr>
        <p:cNvPr id="1" name=""/>
        <p:cNvGrpSpPr/>
        <p:nvPr/>
      </p:nvGrpSpPr>
      <p:grpSpPr>
        <a:xfrm>
          <a:off x="0" y="0"/>
          <a:ext cx="0" cy="0"/>
          <a:chOff x="0" y="0"/>
          <a:chExt cx="0" cy="0"/>
        </a:xfrm>
      </p:grpSpPr>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5221288" cy="4314825"/>
          </a:xfrm>
          <a:prstGeom prst="rect">
            <a:avLst/>
          </a:prstGeom>
        </p:spPr>
        <p:txBody>
          <a:bodyPr>
            <a:normAutofit/>
          </a:bodyPr>
          <a:lstStyle>
            <a:lvl1pPr>
              <a:defRPr sz="1600"/>
            </a:lvl1pPr>
          </a:lstStyle>
          <a:p>
            <a:pPr lvl="0"/>
            <a:r>
              <a:rPr lang="da-DK" dirty="0"/>
              <a:t>Her kan der stå en forklarende tekst</a:t>
            </a:r>
          </a:p>
        </p:txBody>
      </p:sp>
      <p:sp>
        <p:nvSpPr>
          <p:cNvPr id="7" name="Text Placeholder 2">
            <a:extLst>
              <a:ext uri="{FF2B5EF4-FFF2-40B4-BE49-F238E27FC236}">
                <a16:creationId xmlns:a16="http://schemas.microsoft.com/office/drawing/2014/main" id="{1C8A402C-5185-436E-A31E-32ED71ADC7A3}"/>
              </a:ext>
            </a:extLst>
          </p:cNvPr>
          <p:cNvSpPr>
            <a:spLocks noGrp="1"/>
          </p:cNvSpPr>
          <p:nvPr>
            <p:ph idx="27" hasCustomPrompt="1"/>
          </p:nvPr>
        </p:nvSpPr>
        <p:spPr>
          <a:xfrm>
            <a:off x="6275388" y="1814514"/>
            <a:ext cx="5221287" cy="4314825"/>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8" name="Title Placeholder 6">
            <a:extLst>
              <a:ext uri="{FF2B5EF4-FFF2-40B4-BE49-F238E27FC236}">
                <a16:creationId xmlns:a16="http://schemas.microsoft.com/office/drawing/2014/main" id="{9C213168-3248-41BC-A2C5-D23DA84DAB37}"/>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9" name="Pladsholder til tekst 10">
            <a:extLst>
              <a:ext uri="{FF2B5EF4-FFF2-40B4-BE49-F238E27FC236}">
                <a16:creationId xmlns:a16="http://schemas.microsoft.com/office/drawing/2014/main" id="{2A55F48E-4EF4-45DC-8A2D-021C075EB831}"/>
              </a:ext>
            </a:extLst>
          </p:cNvPr>
          <p:cNvSpPr>
            <a:spLocks noGrp="1"/>
          </p:cNvSpPr>
          <p:nvPr>
            <p:ph type="body" sz="quarter" idx="26" hasCustomPrompt="1"/>
          </p:nvPr>
        </p:nvSpPr>
        <p:spPr>
          <a:xfrm>
            <a:off x="6280152" y="6193759"/>
            <a:ext cx="5221289"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2" name="Pladsholder til slidenummer 1">
            <a:extLst>
              <a:ext uri="{FF2B5EF4-FFF2-40B4-BE49-F238E27FC236}">
                <a16:creationId xmlns:a16="http://schemas.microsoft.com/office/drawing/2014/main" id="{109785DC-5213-EEA5-F5DC-DF717B85B4F5}"/>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78602769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 Graf (venstrestillet) + indhold">
    <p:spTree>
      <p:nvGrpSpPr>
        <p:cNvPr id="1" name=""/>
        <p:cNvGrpSpPr/>
        <p:nvPr/>
      </p:nvGrpSpPr>
      <p:grpSpPr>
        <a:xfrm>
          <a:off x="0" y="0"/>
          <a:ext cx="0" cy="0"/>
          <a:chOff x="0" y="0"/>
          <a:chExt cx="0" cy="0"/>
        </a:xfrm>
      </p:grpSpPr>
      <p:sp>
        <p:nvSpPr>
          <p:cNvPr id="5" name="Title Placeholder 6">
            <a:extLst>
              <a:ext uri="{FF2B5EF4-FFF2-40B4-BE49-F238E27FC236}">
                <a16:creationId xmlns:a16="http://schemas.microsoft.com/office/drawing/2014/main" id="{7A48C175-6E36-4612-BEDD-8C80CFF67970}"/>
              </a:ext>
            </a:extLst>
          </p:cNvPr>
          <p:cNvSpPr>
            <a:spLocks noGrp="1"/>
          </p:cNvSpPr>
          <p:nvPr>
            <p:ph type="title" hasCustomPrompt="1"/>
          </p:nvPr>
        </p:nvSpPr>
        <p:spPr>
          <a:xfrm>
            <a:off x="695324" y="613250"/>
            <a:ext cx="10801351"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6" name="Text Placeholder 2">
            <a:extLst>
              <a:ext uri="{FF2B5EF4-FFF2-40B4-BE49-F238E27FC236}">
                <a16:creationId xmlns:a16="http://schemas.microsoft.com/office/drawing/2014/main" id="{9D92F66D-4CDD-4932-A875-C60231CE2FFD}"/>
              </a:ext>
            </a:extLst>
          </p:cNvPr>
          <p:cNvSpPr>
            <a:spLocks noGrp="1"/>
          </p:cNvSpPr>
          <p:nvPr>
            <p:ph idx="27" hasCustomPrompt="1"/>
          </p:nvPr>
        </p:nvSpPr>
        <p:spPr>
          <a:xfrm>
            <a:off x="695324" y="1814514"/>
            <a:ext cx="5221287" cy="4314825"/>
          </a:xfrm>
          <a:prstGeom prst="rect">
            <a:avLst/>
          </a:prstGeom>
          <a:noFill/>
          <a:ln>
            <a:solidFill>
              <a:srgbClr val="052C43"/>
            </a:solidFill>
          </a:ln>
        </p:spPr>
        <p:txBody>
          <a:bodyPr vert="horz" lIns="0" tIns="0" rIns="0" bIns="0" rtlCol="0">
            <a:noAutofit/>
          </a:bodyPr>
          <a:lstStyle>
            <a:lvl1pPr marL="0" indent="0" algn="ctr">
              <a:lnSpc>
                <a:spcPct val="100000"/>
              </a:lnSpc>
              <a:spcBef>
                <a:spcPts val="0"/>
              </a:spcBef>
              <a:buFont typeface="Arial" panose="020B0604020202020204" pitchFamily="34" charset="0"/>
              <a:buNone/>
              <a:defRPr sz="1400" b="0" i="0">
                <a:solidFill>
                  <a:srgbClr val="001F33"/>
                </a:solidFill>
                <a:latin typeface="+mn-lt"/>
                <a:cs typeface="Poppins Light" pitchFamily="2" charset="77"/>
              </a:defRPr>
            </a:lvl1pPr>
          </a:lstStyle>
          <a:p>
            <a:pPr lvl="0"/>
            <a:br>
              <a:rPr lang="da-DK" dirty="0"/>
            </a:br>
            <a:br>
              <a:rPr lang="da-DK" dirty="0"/>
            </a:br>
            <a:br>
              <a:rPr lang="da-DK" dirty="0"/>
            </a:br>
            <a:br>
              <a:rPr lang="da-DK" dirty="0"/>
            </a:br>
            <a:r>
              <a:rPr lang="da-DK" dirty="0"/>
              <a:t>Her kan en graf indsættes. </a:t>
            </a:r>
            <a:br>
              <a:rPr lang="da-DK" dirty="0"/>
            </a:br>
            <a:r>
              <a:rPr lang="da-DK" dirty="0"/>
              <a:t>Klik på ikonet for at indsætte</a:t>
            </a:r>
            <a:endParaRPr lang="da-DK" noProof="0" dirty="0"/>
          </a:p>
        </p:txBody>
      </p:sp>
      <p:sp>
        <p:nvSpPr>
          <p:cNvPr id="7" name="Pladsholder til tekst 10">
            <a:extLst>
              <a:ext uri="{FF2B5EF4-FFF2-40B4-BE49-F238E27FC236}">
                <a16:creationId xmlns:a16="http://schemas.microsoft.com/office/drawing/2014/main" id="{F640CE00-BCD7-4250-A76B-F3D4A741FD0E}"/>
              </a:ext>
            </a:extLst>
          </p:cNvPr>
          <p:cNvSpPr>
            <a:spLocks noGrp="1"/>
          </p:cNvSpPr>
          <p:nvPr>
            <p:ph type="body" sz="quarter" idx="26" hasCustomPrompt="1"/>
          </p:nvPr>
        </p:nvSpPr>
        <p:spPr>
          <a:xfrm>
            <a:off x="700088" y="6193759"/>
            <a:ext cx="5221289" cy="178368"/>
          </a:xfrm>
          <a:prstGeom prst="rect">
            <a:avLst/>
          </a:prstGeom>
        </p:spPr>
        <p:txBody>
          <a:bodyPr tIns="10800">
            <a:noAutofit/>
          </a:bodyPr>
          <a:lstStyle>
            <a:lvl1pPr marL="0" indent="0">
              <a:spcAft>
                <a:spcPts val="0"/>
              </a:spcAft>
              <a:buNone/>
              <a:defRPr sz="1100" b="0" i="0">
                <a:solidFill>
                  <a:srgbClr val="001F33"/>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tilføjes en kilde:</a:t>
            </a:r>
          </a:p>
        </p:txBody>
      </p:sp>
      <p:sp>
        <p:nvSpPr>
          <p:cNvPr id="8" name="Pladsholder til tekst 6">
            <a:extLst>
              <a:ext uri="{FF2B5EF4-FFF2-40B4-BE49-F238E27FC236}">
                <a16:creationId xmlns:a16="http://schemas.microsoft.com/office/drawing/2014/main" id="{6FCF7B4D-25AA-4803-BA5E-594D1F6CC7A4}"/>
              </a:ext>
            </a:extLst>
          </p:cNvPr>
          <p:cNvSpPr>
            <a:spLocks noGrp="1"/>
          </p:cNvSpPr>
          <p:nvPr>
            <p:ph type="body" sz="quarter" idx="10" hasCustomPrompt="1"/>
          </p:nvPr>
        </p:nvSpPr>
        <p:spPr>
          <a:xfrm>
            <a:off x="6275391" y="1808163"/>
            <a:ext cx="5221288" cy="4314825"/>
          </a:xfrm>
          <a:prstGeom prst="rect">
            <a:avLst/>
          </a:prstGeom>
        </p:spPr>
        <p:txBody>
          <a:bodyPr>
            <a:normAutofit/>
          </a:bodyPr>
          <a:lstStyle>
            <a:lvl1pPr>
              <a:defRPr sz="1600"/>
            </a:lvl1pPr>
          </a:lstStyle>
          <a:p>
            <a:pPr lvl="0"/>
            <a:r>
              <a:rPr lang="da-DK" dirty="0"/>
              <a:t>Her kan der stå en forklarende tekst</a:t>
            </a:r>
          </a:p>
        </p:txBody>
      </p:sp>
      <p:sp>
        <p:nvSpPr>
          <p:cNvPr id="2" name="Pladsholder til slidenummer 1">
            <a:extLst>
              <a:ext uri="{FF2B5EF4-FFF2-40B4-BE49-F238E27FC236}">
                <a16:creationId xmlns:a16="http://schemas.microsoft.com/office/drawing/2014/main" id="{9FCBF87F-A29E-AAF0-DF7E-A2C6EB0B9A4F}"/>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68219704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A. Indhold + ikon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tekst 6">
            <a:extLst>
              <a:ext uri="{FF2B5EF4-FFF2-40B4-BE49-F238E27FC236}">
                <a16:creationId xmlns:a16="http://schemas.microsoft.com/office/drawing/2014/main" id="{7F6ABD92-D91A-4818-8447-BE43B4FECA06}"/>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12" name="Title Placeholder 6">
            <a:extLst>
              <a:ext uri="{FF2B5EF4-FFF2-40B4-BE49-F238E27FC236}">
                <a16:creationId xmlns:a16="http://schemas.microsoft.com/office/drawing/2014/main" id="{E711AE31-C311-405D-88BE-B53560EC79DE}"/>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3" name="Pladsholder til indhold 2">
            <a:extLst>
              <a:ext uri="{FF2B5EF4-FFF2-40B4-BE49-F238E27FC236}">
                <a16:creationId xmlns:a16="http://schemas.microsoft.com/office/drawing/2014/main" id="{9DF734AE-C2B8-4554-B3B1-DB6512E65E6D}"/>
              </a:ext>
            </a:extLst>
          </p:cNvPr>
          <p:cNvSpPr>
            <a:spLocks noGrp="1"/>
          </p:cNvSpPr>
          <p:nvPr>
            <p:ph sz="quarter" idx="41" hasCustomPrompt="1"/>
          </p:nvPr>
        </p:nvSpPr>
        <p:spPr>
          <a:xfrm>
            <a:off x="7293769" y="1808163"/>
            <a:ext cx="3702050" cy="3702050"/>
          </a:xfrm>
        </p:spPr>
        <p:txBody>
          <a:bodyPr/>
          <a:lstStyle>
            <a:lvl1pPr marL="0" indent="0" algn="ctr">
              <a:spcBef>
                <a:spcPts val="0"/>
              </a:spcBef>
              <a:buFontTx/>
              <a:buNone/>
              <a:defRPr sz="1400" b="0" i="0">
                <a:solidFill>
                  <a:schemeClr val="bg1"/>
                </a:solidFill>
                <a:latin typeface="+mn-lt"/>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sp>
        <p:nvSpPr>
          <p:cNvPr id="14" name="Pladsholder til slidenummer 1">
            <a:extLst>
              <a:ext uri="{FF2B5EF4-FFF2-40B4-BE49-F238E27FC236}">
                <a16:creationId xmlns:a16="http://schemas.microsoft.com/office/drawing/2014/main" id="{5370070A-4779-43D2-86E4-96F9DE0933D5}"/>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454520665"/>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 Indhold + ikon (venstrestillet)">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001F32"/>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Title Placeholder 6">
            <a:extLst>
              <a:ext uri="{FF2B5EF4-FFF2-40B4-BE49-F238E27FC236}">
                <a16:creationId xmlns:a16="http://schemas.microsoft.com/office/drawing/2014/main" id="{28C38DC1-1A0B-45CA-BD3F-541D4C36F575}"/>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2" name="Pladsholder til tekst 6">
            <a:extLst>
              <a:ext uri="{FF2B5EF4-FFF2-40B4-BE49-F238E27FC236}">
                <a16:creationId xmlns:a16="http://schemas.microsoft.com/office/drawing/2014/main" id="{FA6075B2-6524-4A0B-AE73-DF4DF96D735A}"/>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13" name="Pladsholder til indhold 2">
            <a:extLst>
              <a:ext uri="{FF2B5EF4-FFF2-40B4-BE49-F238E27FC236}">
                <a16:creationId xmlns:a16="http://schemas.microsoft.com/office/drawing/2014/main" id="{90CF136B-FEBC-4ED9-8EC0-E5F63D62F145}"/>
              </a:ext>
            </a:extLst>
          </p:cNvPr>
          <p:cNvSpPr>
            <a:spLocks noGrp="1"/>
          </p:cNvSpPr>
          <p:nvPr>
            <p:ph sz="quarter" idx="41" hasCustomPrompt="1"/>
          </p:nvPr>
        </p:nvSpPr>
        <p:spPr>
          <a:xfrm>
            <a:off x="1196975" y="1808163"/>
            <a:ext cx="3702050" cy="3732717"/>
          </a:xfrm>
        </p:spPr>
        <p:txBody>
          <a:bodyPr/>
          <a:lstStyle>
            <a:lvl1pPr marL="0" indent="0" algn="ctr">
              <a:spcBef>
                <a:spcPts val="0"/>
              </a:spcBef>
              <a:buFontTx/>
              <a:buNone/>
              <a:defRPr sz="1400" b="0" i="0">
                <a:solidFill>
                  <a:schemeClr val="bg1"/>
                </a:solidFill>
                <a:latin typeface="+mn-lt"/>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sp>
        <p:nvSpPr>
          <p:cNvPr id="14" name="Pladsholder til slidenummer 1">
            <a:extLst>
              <a:ext uri="{FF2B5EF4-FFF2-40B4-BE49-F238E27FC236}">
                <a16:creationId xmlns:a16="http://schemas.microsoft.com/office/drawing/2014/main" id="{04202DB5-0ECB-4478-8D76-9793D5ABEC7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1220186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 Indhold + ikon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1" name="Pladsholder til indhold 2">
            <a:extLst>
              <a:ext uri="{FF2B5EF4-FFF2-40B4-BE49-F238E27FC236}">
                <a16:creationId xmlns:a16="http://schemas.microsoft.com/office/drawing/2014/main" id="{24100FF2-A375-48E3-8F79-1DAEA6C73528}"/>
              </a:ext>
            </a:extLst>
          </p:cNvPr>
          <p:cNvSpPr>
            <a:spLocks noGrp="1"/>
          </p:cNvSpPr>
          <p:nvPr>
            <p:ph sz="quarter" idx="41" hasCustomPrompt="1"/>
          </p:nvPr>
        </p:nvSpPr>
        <p:spPr>
          <a:xfrm>
            <a:off x="7293769" y="1808163"/>
            <a:ext cx="3702050" cy="3702050"/>
          </a:xfrm>
        </p:spPr>
        <p:txBody>
          <a:bodyPr/>
          <a:lstStyle>
            <a:lvl1pPr marL="0" indent="0" algn="ctr">
              <a:spcBef>
                <a:spcPts val="0"/>
              </a:spcBef>
              <a:buFontTx/>
              <a:buNone/>
              <a:defRPr sz="1400" b="0" i="0">
                <a:solidFill>
                  <a:schemeClr val="tx1"/>
                </a:solidFill>
                <a:latin typeface="+mn-lt"/>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sp>
        <p:nvSpPr>
          <p:cNvPr id="12" name="Pladsholder til slidenummer 1">
            <a:extLst>
              <a:ext uri="{FF2B5EF4-FFF2-40B4-BE49-F238E27FC236}">
                <a16:creationId xmlns:a16="http://schemas.microsoft.com/office/drawing/2014/main" id="{23AF986D-C8CE-408E-89CB-A748E590F554}"/>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17983609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D. Indhold + ikon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ladsholder til indhold 2">
            <a:extLst>
              <a:ext uri="{FF2B5EF4-FFF2-40B4-BE49-F238E27FC236}">
                <a16:creationId xmlns:a16="http://schemas.microsoft.com/office/drawing/2014/main" id="{62FD78EA-50F3-4953-8AD4-31A249687A51}"/>
              </a:ext>
            </a:extLst>
          </p:cNvPr>
          <p:cNvSpPr>
            <a:spLocks noGrp="1"/>
          </p:cNvSpPr>
          <p:nvPr>
            <p:ph sz="quarter" idx="41" hasCustomPrompt="1"/>
          </p:nvPr>
        </p:nvSpPr>
        <p:spPr>
          <a:xfrm>
            <a:off x="1196975" y="1808163"/>
            <a:ext cx="3702050" cy="3732717"/>
          </a:xfrm>
        </p:spPr>
        <p:txBody>
          <a:bodyPr/>
          <a:lstStyle>
            <a:lvl1pPr marL="0" indent="0" algn="ctr">
              <a:spcBef>
                <a:spcPts val="0"/>
              </a:spcBef>
              <a:buFontTx/>
              <a:buNone/>
              <a:defRPr sz="1400" b="0" i="0">
                <a:solidFill>
                  <a:schemeClr val="tx1"/>
                </a:solidFill>
                <a:latin typeface="+mn-lt"/>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D9F0FF"/>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slidenummer 1">
            <a:extLst>
              <a:ext uri="{FF2B5EF4-FFF2-40B4-BE49-F238E27FC236}">
                <a16:creationId xmlns:a16="http://schemas.microsoft.com/office/drawing/2014/main" id="{62C54465-C077-4D1D-93AF-EC3A298D674F}"/>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5589690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D. Indhold + ikon (venstrestillet)">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91D10B23-29C9-4593-A667-64E5CD28D326}"/>
              </a:ext>
            </a:extLst>
          </p:cNvPr>
          <p:cNvGraphicFramePr>
            <a:graphicFrameLocks/>
          </p:cNvGraphicFramePr>
          <p:nvPr userDrawn="1">
            <p:custDataLst>
              <p:tags r:id="rId2"/>
            </p:custDataLst>
            <p:extLst>
              <p:ext uri="{D42A27DB-BD31-4B8C-83A1-F6EECF244321}">
                <p14:modId xmlns:p14="http://schemas.microsoft.com/office/powerpoint/2010/main" val="41746006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332" name="think-cell Slide" r:id="rId4" imgW="342" imgH="337" progId="TCLayout.ActiveDocument.1">
                  <p:embed/>
                </p:oleObj>
              </mc:Choice>
              <mc:Fallback>
                <p:oleObj name="think-cell Slide" r:id="rId4" imgW="342" imgH="337" progId="TCLayout.ActiveDocument.1">
                  <p:embed/>
                  <p:pic>
                    <p:nvPicPr>
                      <p:cNvPr id="0" name=""/>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4593288" y="613250"/>
            <a:ext cx="6878711" cy="5765136"/>
          </a:xfrm>
          <a:prstGeom prst="rect">
            <a:avLst/>
          </a:prstGeom>
        </p:spPr>
        <p:txBody>
          <a:bodyPr lIns="108000" tIns="108000" rIns="108000" bIns="108000">
            <a:no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1" y="0"/>
            <a:ext cx="3764422"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3069096" y="198782"/>
            <a:ext cx="1059308" cy="6460435"/>
            <a:chOff x="4166282" y="0"/>
            <a:chExt cx="1059308" cy="6858000"/>
          </a:xfrm>
          <a:solidFill>
            <a:srgbClr val="D9F0FF"/>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slidenummer 1">
            <a:extLst>
              <a:ext uri="{FF2B5EF4-FFF2-40B4-BE49-F238E27FC236}">
                <a16:creationId xmlns:a16="http://schemas.microsoft.com/office/drawing/2014/main" id="{62C54465-C077-4D1D-93AF-EC3A298D674F}"/>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223422" y="613250"/>
            <a:ext cx="3135796" cy="900000"/>
          </a:xfrm>
          <a:prstGeom prst="rect">
            <a:avLst/>
          </a:prstGeom>
        </p:spPr>
        <p:txBody>
          <a:bodyPr vert="horz" lIns="0" tIns="0" rIns="0" bIns="0" rtlCol="0" anchor="t" anchorCtr="0">
            <a:noAutofit/>
          </a:bodyPr>
          <a:lstStyle>
            <a:lvl1pPr>
              <a:defRPr sz="2800"/>
            </a:lvl1pPr>
          </a:lstStyle>
          <a:p>
            <a:r>
              <a:rPr lang="da-DK" dirty="0"/>
              <a:t>Her kan der stå en titel på to linjer</a:t>
            </a:r>
          </a:p>
        </p:txBody>
      </p:sp>
    </p:spTree>
    <p:extLst>
      <p:ext uri="{BB962C8B-B14F-4D97-AF65-F5344CB8AC3E}">
        <p14:creationId xmlns:p14="http://schemas.microsoft.com/office/powerpoint/2010/main" val="95003142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E. Indhold + ikon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2" name="Pladsholder til indhold 2">
            <a:extLst>
              <a:ext uri="{FF2B5EF4-FFF2-40B4-BE49-F238E27FC236}">
                <a16:creationId xmlns:a16="http://schemas.microsoft.com/office/drawing/2014/main" id="{5FFC4231-218A-4200-92C5-CB67F7EAEA96}"/>
              </a:ext>
            </a:extLst>
          </p:cNvPr>
          <p:cNvSpPr>
            <a:spLocks noGrp="1"/>
          </p:cNvSpPr>
          <p:nvPr>
            <p:ph sz="quarter" idx="41" hasCustomPrompt="1"/>
          </p:nvPr>
        </p:nvSpPr>
        <p:spPr>
          <a:xfrm>
            <a:off x="7293769" y="1808163"/>
            <a:ext cx="3702050" cy="3702050"/>
          </a:xfrm>
        </p:spPr>
        <p:txBody>
          <a:bodyPr/>
          <a:lstStyle>
            <a:lvl1pPr marL="0" indent="0" algn="ctr">
              <a:spcBef>
                <a:spcPts val="0"/>
              </a:spcBef>
              <a:buFontTx/>
              <a:buNone/>
              <a:defRPr sz="1400" b="0" i="0">
                <a:solidFill>
                  <a:schemeClr val="tx1"/>
                </a:solidFill>
                <a:latin typeface="+mn-lt"/>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sp>
        <p:nvSpPr>
          <p:cNvPr id="11" name="Pladsholder til slidenummer 1">
            <a:extLst>
              <a:ext uri="{FF2B5EF4-FFF2-40B4-BE49-F238E27FC236}">
                <a16:creationId xmlns:a16="http://schemas.microsoft.com/office/drawing/2014/main" id="{EC8B5465-461F-4A35-A53B-601A634F83C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44507924"/>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F. Indhold + ikon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Pladsholder til indhold 2">
            <a:extLst>
              <a:ext uri="{FF2B5EF4-FFF2-40B4-BE49-F238E27FC236}">
                <a16:creationId xmlns:a16="http://schemas.microsoft.com/office/drawing/2014/main" id="{62FD78EA-50F3-4953-8AD4-31A249687A51}"/>
              </a:ext>
            </a:extLst>
          </p:cNvPr>
          <p:cNvSpPr>
            <a:spLocks noGrp="1"/>
          </p:cNvSpPr>
          <p:nvPr>
            <p:ph sz="quarter" idx="41" hasCustomPrompt="1"/>
          </p:nvPr>
        </p:nvSpPr>
        <p:spPr>
          <a:xfrm>
            <a:off x="1196975" y="1808163"/>
            <a:ext cx="3702050" cy="3732717"/>
          </a:xfrm>
        </p:spPr>
        <p:txBody>
          <a:bodyPr/>
          <a:lstStyle>
            <a:lvl1pPr marL="0" indent="0" algn="ctr">
              <a:spcBef>
                <a:spcPts val="0"/>
              </a:spcBef>
              <a:buFontTx/>
              <a:buNone/>
              <a:defRPr sz="1400" b="0" i="0">
                <a:solidFill>
                  <a:schemeClr val="tx1"/>
                </a:solidFill>
                <a:latin typeface="+mn-lt"/>
                <a:cs typeface="Poppins Light" pitchFamily="2" charset="77"/>
              </a:defRPr>
            </a:lvl1pPr>
            <a:lvl2pPr marL="457200" indent="0">
              <a:buFontTx/>
              <a:buNone/>
              <a:defRPr/>
            </a:lvl2pPr>
            <a:lvl3pPr marL="914400" indent="0">
              <a:buFontTx/>
              <a:buNone/>
              <a:defRPr/>
            </a:lvl3pPr>
            <a:lvl4pPr>
              <a:buFontTx/>
              <a:buNone/>
              <a:defRPr/>
            </a:lvl4pPr>
            <a:lvl5pPr>
              <a:buFontTx/>
              <a:buNone/>
              <a:defRPr/>
            </a:lvl5pPr>
          </a:lstStyle>
          <a:p>
            <a:pPr lvl="0"/>
            <a:br>
              <a:rPr lang="da-DK" dirty="0"/>
            </a:br>
            <a:br>
              <a:rPr lang="da-DK" dirty="0"/>
            </a:br>
            <a:br>
              <a:rPr lang="da-DK" dirty="0"/>
            </a:br>
            <a:br>
              <a:rPr lang="da-DK" dirty="0"/>
            </a:br>
            <a:r>
              <a:rPr lang="da-DK" dirty="0"/>
              <a:t>Her kan et ikon eller en graf indsættes. </a:t>
            </a:r>
            <a:br>
              <a:rPr lang="da-DK" dirty="0"/>
            </a:br>
            <a:r>
              <a:rPr lang="da-DK" dirty="0"/>
              <a:t>Klik på ikonet for at indsætte</a:t>
            </a:r>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EAF7FF"/>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5" name="Pladsholder til slidenummer 1">
            <a:extLst>
              <a:ext uri="{FF2B5EF4-FFF2-40B4-BE49-F238E27FC236}">
                <a16:creationId xmlns:a16="http://schemas.microsoft.com/office/drawing/2014/main" id="{3EEA810F-6AD8-49EF-A450-2C310A04E0CA}"/>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07692946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A. Inhold + nøgletal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5" name="Pladsholder til tekst 10">
            <a:extLst>
              <a:ext uri="{FF2B5EF4-FFF2-40B4-BE49-F238E27FC236}">
                <a16:creationId xmlns:a16="http://schemas.microsoft.com/office/drawing/2014/main" id="{3BE3356D-E528-435B-ACC2-13CADFF096C1}"/>
              </a:ext>
            </a:extLst>
          </p:cNvPr>
          <p:cNvSpPr>
            <a:spLocks noGrp="1"/>
          </p:cNvSpPr>
          <p:nvPr>
            <p:ph type="body" sz="quarter" idx="33" hasCustomPrompt="1"/>
          </p:nvPr>
        </p:nvSpPr>
        <p:spPr>
          <a:xfrm>
            <a:off x="7788276" y="2693010"/>
            <a:ext cx="3703997" cy="1075861"/>
          </a:xfrm>
        </p:spPr>
        <p:txBody>
          <a:bodyPr tIns="10800">
            <a:noAutofit/>
          </a:bodyPr>
          <a:lstStyle>
            <a:lvl1pPr marL="0" indent="0" algn="l">
              <a:lnSpc>
                <a:spcPct val="100000"/>
              </a:lnSpc>
              <a:spcAft>
                <a:spcPts val="0"/>
              </a:spcAft>
              <a:buNone/>
              <a:defRPr sz="8000" b="1" i="0">
                <a:solidFill>
                  <a:schemeClr val="bg1"/>
                </a:solidFill>
                <a:latin typeface="+mj-lt"/>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16" name="Pladsholder til tekst 10">
            <a:extLst>
              <a:ext uri="{FF2B5EF4-FFF2-40B4-BE49-F238E27FC236}">
                <a16:creationId xmlns:a16="http://schemas.microsoft.com/office/drawing/2014/main" id="{D6CA8B7E-3B7F-47CF-97DE-84C1E4A77DBE}"/>
              </a:ext>
            </a:extLst>
          </p:cNvPr>
          <p:cNvSpPr>
            <a:spLocks noGrp="1"/>
          </p:cNvSpPr>
          <p:nvPr>
            <p:ph type="body" sz="quarter" idx="37" hasCustomPrompt="1"/>
          </p:nvPr>
        </p:nvSpPr>
        <p:spPr>
          <a:xfrm>
            <a:off x="7788276"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chemeClr val="bg1"/>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7" name="Pladsholder til tekst 10">
            <a:extLst>
              <a:ext uri="{FF2B5EF4-FFF2-40B4-BE49-F238E27FC236}">
                <a16:creationId xmlns:a16="http://schemas.microsoft.com/office/drawing/2014/main" id="{C79354F8-BBEE-41FF-B345-49BF8878B276}"/>
              </a:ext>
            </a:extLst>
          </p:cNvPr>
          <p:cNvSpPr>
            <a:spLocks noGrp="1"/>
          </p:cNvSpPr>
          <p:nvPr>
            <p:ph type="body" sz="quarter" idx="38" hasCustomPrompt="1"/>
          </p:nvPr>
        </p:nvSpPr>
        <p:spPr>
          <a:xfrm>
            <a:off x="7788275" y="4595537"/>
            <a:ext cx="3703997" cy="1075861"/>
          </a:xfrm>
        </p:spPr>
        <p:txBody>
          <a:bodyPr tIns="10800">
            <a:noAutofit/>
          </a:bodyPr>
          <a:lstStyle>
            <a:lvl1pPr marL="0" indent="0" algn="l">
              <a:lnSpc>
                <a:spcPct val="100000"/>
              </a:lnSpc>
              <a:spcAft>
                <a:spcPts val="0"/>
              </a:spcAft>
              <a:buNone/>
              <a:defRPr sz="8000" b="1" i="0" u="none">
                <a:solidFill>
                  <a:schemeClr val="bg1"/>
                </a:solidFill>
                <a:latin typeface="+mj-lt"/>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18" name="Pladsholder til tekst 10">
            <a:extLst>
              <a:ext uri="{FF2B5EF4-FFF2-40B4-BE49-F238E27FC236}">
                <a16:creationId xmlns:a16="http://schemas.microsoft.com/office/drawing/2014/main" id="{83301FA1-1951-4FC5-8E45-64F2BE4521D4}"/>
              </a:ext>
            </a:extLst>
          </p:cNvPr>
          <p:cNvSpPr>
            <a:spLocks noGrp="1"/>
          </p:cNvSpPr>
          <p:nvPr>
            <p:ph type="body" sz="quarter" idx="39" hasCustomPrompt="1"/>
          </p:nvPr>
        </p:nvSpPr>
        <p:spPr>
          <a:xfrm>
            <a:off x="7788275"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chemeClr val="bg1"/>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9" name="Pladsholder til slidenummer 1">
            <a:extLst>
              <a:ext uri="{FF2B5EF4-FFF2-40B4-BE49-F238E27FC236}">
                <a16:creationId xmlns:a16="http://schemas.microsoft.com/office/drawing/2014/main" id="{F4394E07-72A6-45CE-8A3F-E9BB76A5B30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68993943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 Forside 3 linjer (indsæt bg-billede)D. Forside: 3 linjer (indsæt bg-billede)">
    <p:bg>
      <p:bgPr>
        <a:solidFill>
          <a:schemeClr val="tx1"/>
        </a:solidFill>
        <a:effectLst/>
      </p:bgPr>
    </p:bg>
    <p:spTree>
      <p:nvGrpSpPr>
        <p:cNvPr id="1" name=""/>
        <p:cNvGrpSpPr/>
        <p:nvPr/>
      </p:nvGrpSpPr>
      <p:grpSpPr>
        <a:xfrm>
          <a:off x="0" y="0"/>
          <a:ext cx="0" cy="0"/>
          <a:chOff x="0" y="0"/>
          <a:chExt cx="0" cy="0"/>
        </a:xfrm>
      </p:grpSpPr>
      <p:sp>
        <p:nvSpPr>
          <p:cNvPr id="6" name="Pladsholder til billede 2">
            <a:extLst>
              <a:ext uri="{FF2B5EF4-FFF2-40B4-BE49-F238E27FC236}">
                <a16:creationId xmlns:a16="http://schemas.microsoft.com/office/drawing/2014/main" id="{6A8795A4-5DF8-4D9E-A02F-1B691565C43A}"/>
              </a:ext>
            </a:extLst>
          </p:cNvPr>
          <p:cNvSpPr>
            <a:spLocks noGrp="1"/>
          </p:cNvSpPr>
          <p:nvPr>
            <p:ph type="pic" sz="quarter" idx="11" hasCustomPrompt="1"/>
          </p:nvPr>
        </p:nvSpPr>
        <p:spPr>
          <a:xfrm>
            <a:off x="0" y="0"/>
            <a:ext cx="12192000" cy="6858000"/>
          </a:xfrm>
        </p:spPr>
        <p:txBody>
          <a:bodyPr/>
          <a:lstStyle>
            <a:lvl1pPr marL="0" indent="0" algn="ctr">
              <a:lnSpc>
                <a:spcPct val="100000"/>
              </a:lnSpc>
              <a:buNone/>
              <a:defRPr sz="1400">
                <a:solidFill>
                  <a:schemeClr val="bg1"/>
                </a:solidFill>
                <a:latin typeface="+mn-lt"/>
              </a:defRPr>
            </a:lvl1pPr>
          </a:lstStyle>
          <a:p>
            <a:br>
              <a:rPr lang="da-DK" dirty="0"/>
            </a:br>
            <a:r>
              <a:rPr lang="da-DK" dirty="0"/>
              <a:t>Her kan der indsættes et baggrundsbillede. </a:t>
            </a:r>
            <a:br>
              <a:rPr lang="da-DK" dirty="0"/>
            </a:br>
            <a:r>
              <a:rPr lang="da-DK" dirty="0"/>
              <a:t>Klik på ikonet for at indsætte</a:t>
            </a:r>
          </a:p>
        </p:txBody>
      </p:sp>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pic>
        <p:nvPicPr>
          <p:cNvPr id="2" name="Grafik 1">
            <a:extLst>
              <a:ext uri="{FF2B5EF4-FFF2-40B4-BE49-F238E27FC236}">
                <a16:creationId xmlns:a16="http://schemas.microsoft.com/office/drawing/2014/main" id="{565E04F9-F367-46D0-E2A1-F8D7C02C0320}"/>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24104" y="637810"/>
            <a:ext cx="1124179" cy="994466"/>
          </a:xfrm>
          <a:prstGeom prst="rect">
            <a:avLst/>
          </a:prstGeom>
        </p:spPr>
      </p:pic>
      <p:sp>
        <p:nvSpPr>
          <p:cNvPr id="8" name="Pladsholder til tekst 4">
            <a:extLst>
              <a:ext uri="{FF2B5EF4-FFF2-40B4-BE49-F238E27FC236}">
                <a16:creationId xmlns:a16="http://schemas.microsoft.com/office/drawing/2014/main" id="{35032C75-1D14-478F-BFBE-2AECCC52F623}"/>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sz="1200" b="0" i="0" dirty="0">
                <a:solidFill>
                  <a:schemeClr val="bg1"/>
                </a:solidFill>
                <a:latin typeface="Segoe UI Semilight" panose="020B0402040204020203" pitchFamily="34" charset="0"/>
                <a:cs typeface="Segoe UI Semilight" panose="020B0402040204020203" pitchFamily="34" charset="0"/>
              </a:rPr>
              <a:t>Indenrigs- og Sundhedsministeriet</a:t>
            </a:r>
          </a:p>
          <a:p>
            <a:endParaRPr lang="da-DK" sz="1200" b="0" i="0" dirty="0">
              <a:solidFill>
                <a:schemeClr val="bg1"/>
              </a:solidFill>
              <a:latin typeface="+mj-lt"/>
              <a:cs typeface="Poppins Light" pitchFamily="2" charset="77"/>
            </a:endParaRPr>
          </a:p>
        </p:txBody>
      </p:sp>
      <p:sp>
        <p:nvSpPr>
          <p:cNvPr id="10" name="Date_GeneralDate">
            <a:extLst>
              <a:ext uri="{FF2B5EF4-FFF2-40B4-BE49-F238E27FC236}">
                <a16:creationId xmlns:a16="http://schemas.microsoft.com/office/drawing/2014/main" id="{EF5B26D0-2215-421D-972D-8177040F3C49}"/>
              </a:ext>
            </a:extLst>
          </p:cNvPr>
          <p:cNvSpPr>
            <a:spLocks noGrp="1"/>
          </p:cNvSpPr>
          <p:nvPr>
            <p:ph type="dt" sz="half" idx="10"/>
          </p:nvPr>
        </p:nvSpPr>
        <p:spPr>
          <a:xfrm>
            <a:off x="636323" y="5711613"/>
            <a:ext cx="3369548" cy="180000"/>
          </a:xfrm>
          <a:prstGeom prst="rect">
            <a:avLst/>
          </a:prstGeom>
        </p:spPr>
        <p:txBody>
          <a:bodyPr/>
          <a:lstStyle>
            <a:lvl1pPr>
              <a:defRPr lang="en-GB" sz="1200" b="1" i="0" dirty="0">
                <a:solidFill>
                  <a:schemeClr val="bg1"/>
                </a:solidFill>
                <a:latin typeface="+mj-lt"/>
                <a:cs typeface="Poppins" pitchFamily="2" charset="77"/>
              </a:defRPr>
            </a:lvl1pPr>
          </a:lstStyle>
          <a:p>
            <a:fld id="{74038226-5974-4A21-9E7E-FF84A872F3F6}" type="datetime2">
              <a:rPr lang="da-DK" smtClean="0"/>
              <a:pPr/>
              <a:t>27. april 2026</a:t>
            </a:fld>
            <a:endParaRPr lang="da-DK"/>
          </a:p>
        </p:txBody>
      </p:sp>
    </p:spTree>
    <p:extLst>
      <p:ext uri="{BB962C8B-B14F-4D97-AF65-F5344CB8AC3E}">
        <p14:creationId xmlns:p14="http://schemas.microsoft.com/office/powerpoint/2010/main" val="173925765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B. Inhold + nøgletal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001F32"/>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5" name="Pladsholder til tekst 10">
            <a:extLst>
              <a:ext uri="{FF2B5EF4-FFF2-40B4-BE49-F238E27FC236}">
                <a16:creationId xmlns:a16="http://schemas.microsoft.com/office/drawing/2014/main" id="{9C7A6CE0-65DF-4782-B5CE-4B8FA1B0C598}"/>
              </a:ext>
            </a:extLst>
          </p:cNvPr>
          <p:cNvSpPr>
            <a:spLocks noGrp="1"/>
          </p:cNvSpPr>
          <p:nvPr>
            <p:ph type="body" sz="quarter" idx="33" hasCustomPrompt="1"/>
          </p:nvPr>
        </p:nvSpPr>
        <p:spPr>
          <a:xfrm>
            <a:off x="699184" y="2693010"/>
            <a:ext cx="3703997" cy="1075861"/>
          </a:xfrm>
        </p:spPr>
        <p:txBody>
          <a:bodyPr tIns="10800">
            <a:noAutofit/>
          </a:bodyPr>
          <a:lstStyle>
            <a:lvl1pPr marL="0" indent="0" algn="l">
              <a:lnSpc>
                <a:spcPct val="100000"/>
              </a:lnSpc>
              <a:spcAft>
                <a:spcPts val="0"/>
              </a:spcAft>
              <a:buNone/>
              <a:defRPr sz="8000" b="1" i="0">
                <a:solidFill>
                  <a:schemeClr val="bg1"/>
                </a:solidFill>
                <a:latin typeface="+mj-lt"/>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16" name="Pladsholder til tekst 10">
            <a:extLst>
              <a:ext uri="{FF2B5EF4-FFF2-40B4-BE49-F238E27FC236}">
                <a16:creationId xmlns:a16="http://schemas.microsoft.com/office/drawing/2014/main" id="{323B4B7C-121E-4235-8EB1-57F2C03AA00B}"/>
              </a:ext>
            </a:extLst>
          </p:cNvPr>
          <p:cNvSpPr>
            <a:spLocks noGrp="1"/>
          </p:cNvSpPr>
          <p:nvPr>
            <p:ph type="body" sz="quarter" idx="37" hasCustomPrompt="1"/>
          </p:nvPr>
        </p:nvSpPr>
        <p:spPr>
          <a:xfrm>
            <a:off x="699184"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chemeClr val="bg1"/>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7" name="Pladsholder til tekst 10">
            <a:extLst>
              <a:ext uri="{FF2B5EF4-FFF2-40B4-BE49-F238E27FC236}">
                <a16:creationId xmlns:a16="http://schemas.microsoft.com/office/drawing/2014/main" id="{2799EB61-1C5E-40C5-A325-5C2E0DF0F9D0}"/>
              </a:ext>
            </a:extLst>
          </p:cNvPr>
          <p:cNvSpPr>
            <a:spLocks noGrp="1"/>
          </p:cNvSpPr>
          <p:nvPr>
            <p:ph type="body" sz="quarter" idx="38" hasCustomPrompt="1"/>
          </p:nvPr>
        </p:nvSpPr>
        <p:spPr>
          <a:xfrm>
            <a:off x="699183" y="4595537"/>
            <a:ext cx="3703997" cy="1075861"/>
          </a:xfrm>
        </p:spPr>
        <p:txBody>
          <a:bodyPr tIns="10800">
            <a:noAutofit/>
          </a:bodyPr>
          <a:lstStyle>
            <a:lvl1pPr marL="0" indent="0" algn="l">
              <a:lnSpc>
                <a:spcPct val="100000"/>
              </a:lnSpc>
              <a:spcAft>
                <a:spcPts val="0"/>
              </a:spcAft>
              <a:buNone/>
              <a:defRPr sz="8000" b="1" i="0" u="none">
                <a:solidFill>
                  <a:schemeClr val="bg1"/>
                </a:solidFill>
                <a:latin typeface="+mj-lt"/>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18" name="Pladsholder til tekst 10">
            <a:extLst>
              <a:ext uri="{FF2B5EF4-FFF2-40B4-BE49-F238E27FC236}">
                <a16:creationId xmlns:a16="http://schemas.microsoft.com/office/drawing/2014/main" id="{986287E6-DA8A-46C6-8162-0642FF7FECAD}"/>
              </a:ext>
            </a:extLst>
          </p:cNvPr>
          <p:cNvSpPr>
            <a:spLocks noGrp="1"/>
          </p:cNvSpPr>
          <p:nvPr>
            <p:ph type="body" sz="quarter" idx="39" hasCustomPrompt="1"/>
          </p:nvPr>
        </p:nvSpPr>
        <p:spPr>
          <a:xfrm>
            <a:off x="699183"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chemeClr val="bg1"/>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9" name="Pladsholder til slidenummer 1">
            <a:extLst>
              <a:ext uri="{FF2B5EF4-FFF2-40B4-BE49-F238E27FC236}">
                <a16:creationId xmlns:a16="http://schemas.microsoft.com/office/drawing/2014/main" id="{C15EA3FD-2638-4713-A431-48ABC70663C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03787672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 Inhold + nøgletal (højrestillet)">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1" name="Pladsholder til tekst 10">
            <a:extLst>
              <a:ext uri="{FF2B5EF4-FFF2-40B4-BE49-F238E27FC236}">
                <a16:creationId xmlns:a16="http://schemas.microsoft.com/office/drawing/2014/main" id="{F287B60D-76D0-47EB-8DB9-E9A8568044A6}"/>
              </a:ext>
            </a:extLst>
          </p:cNvPr>
          <p:cNvSpPr>
            <a:spLocks noGrp="1"/>
          </p:cNvSpPr>
          <p:nvPr>
            <p:ph type="body" sz="quarter" idx="33" hasCustomPrompt="1"/>
          </p:nvPr>
        </p:nvSpPr>
        <p:spPr>
          <a:xfrm>
            <a:off x="7788276" y="2693010"/>
            <a:ext cx="3703997" cy="1075861"/>
          </a:xfrm>
        </p:spPr>
        <p:txBody>
          <a:bodyPr tIns="10800">
            <a:noAutofit/>
          </a:bodyPr>
          <a:lstStyle>
            <a:lvl1pPr marL="0" indent="0" algn="l">
              <a:lnSpc>
                <a:spcPct val="100000"/>
              </a:lnSpc>
              <a:spcAft>
                <a:spcPts val="0"/>
              </a:spcAft>
              <a:buNone/>
              <a:defRPr sz="8000" b="1" i="0">
                <a:solidFill>
                  <a:schemeClr val="tx1"/>
                </a:solidFill>
                <a:latin typeface="+mj-lt"/>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12" name="Pladsholder til tekst 10">
            <a:extLst>
              <a:ext uri="{FF2B5EF4-FFF2-40B4-BE49-F238E27FC236}">
                <a16:creationId xmlns:a16="http://schemas.microsoft.com/office/drawing/2014/main" id="{DD59546A-506F-47AD-9D3B-C383C017287C}"/>
              </a:ext>
            </a:extLst>
          </p:cNvPr>
          <p:cNvSpPr>
            <a:spLocks noGrp="1"/>
          </p:cNvSpPr>
          <p:nvPr>
            <p:ph type="body" sz="quarter" idx="37" hasCustomPrompt="1"/>
          </p:nvPr>
        </p:nvSpPr>
        <p:spPr>
          <a:xfrm>
            <a:off x="7788276"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chemeClr val="tx1"/>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3" name="Pladsholder til tekst 10">
            <a:extLst>
              <a:ext uri="{FF2B5EF4-FFF2-40B4-BE49-F238E27FC236}">
                <a16:creationId xmlns:a16="http://schemas.microsoft.com/office/drawing/2014/main" id="{F4AB1A48-70A2-4A5D-8E40-5A181E0C4DFD}"/>
              </a:ext>
            </a:extLst>
          </p:cNvPr>
          <p:cNvSpPr>
            <a:spLocks noGrp="1"/>
          </p:cNvSpPr>
          <p:nvPr>
            <p:ph type="body" sz="quarter" idx="38" hasCustomPrompt="1"/>
          </p:nvPr>
        </p:nvSpPr>
        <p:spPr>
          <a:xfrm>
            <a:off x="7788275" y="4595537"/>
            <a:ext cx="3703997" cy="1075861"/>
          </a:xfrm>
        </p:spPr>
        <p:txBody>
          <a:bodyPr tIns="10800">
            <a:noAutofit/>
          </a:bodyPr>
          <a:lstStyle>
            <a:lvl1pPr marL="0" indent="0" algn="l">
              <a:lnSpc>
                <a:spcPct val="100000"/>
              </a:lnSpc>
              <a:spcAft>
                <a:spcPts val="0"/>
              </a:spcAft>
              <a:buNone/>
              <a:defRPr sz="8000" b="1" i="0" u="none">
                <a:solidFill>
                  <a:schemeClr val="tx1"/>
                </a:solidFill>
                <a:latin typeface="+mj-lt"/>
                <a:cs typeface="Poppins Black" pitchFamily="2" charset="77"/>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14" name="Pladsholder til tekst 10">
            <a:extLst>
              <a:ext uri="{FF2B5EF4-FFF2-40B4-BE49-F238E27FC236}">
                <a16:creationId xmlns:a16="http://schemas.microsoft.com/office/drawing/2014/main" id="{30252D26-01EE-4790-A011-B15F06A5FE77}"/>
              </a:ext>
            </a:extLst>
          </p:cNvPr>
          <p:cNvSpPr>
            <a:spLocks noGrp="1"/>
          </p:cNvSpPr>
          <p:nvPr>
            <p:ph type="body" sz="quarter" idx="39" hasCustomPrompt="1"/>
          </p:nvPr>
        </p:nvSpPr>
        <p:spPr>
          <a:xfrm>
            <a:off x="7788275"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chemeClr val="tx1"/>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5" name="Pladsholder til slidenummer 1">
            <a:extLst>
              <a:ext uri="{FF2B5EF4-FFF2-40B4-BE49-F238E27FC236}">
                <a16:creationId xmlns:a16="http://schemas.microsoft.com/office/drawing/2014/main" id="{C5AA3539-5991-4A64-866A-EA2B6820406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128145984"/>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D. Inhold + nøgletal (venstrestillet)">
    <p:spTree>
      <p:nvGrpSpPr>
        <p:cNvPr id="1" name=""/>
        <p:cNvGrpSpPr/>
        <p:nvPr/>
      </p:nvGrpSpPr>
      <p:grpSpPr>
        <a:xfrm>
          <a:off x="0" y="0"/>
          <a:ext cx="0" cy="0"/>
          <a:chOff x="0" y="0"/>
          <a:chExt cx="0" cy="0"/>
        </a:xfrm>
      </p:grpSpPr>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816726" y="613250"/>
            <a:ext cx="4679949"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1808163"/>
            <a:ext cx="4679950" cy="4314825"/>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D9F0FF"/>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tekst 10">
            <a:extLst>
              <a:ext uri="{FF2B5EF4-FFF2-40B4-BE49-F238E27FC236}">
                <a16:creationId xmlns:a16="http://schemas.microsoft.com/office/drawing/2014/main" id="{E1421FC2-E586-4BBE-9C1A-4D729720E287}"/>
              </a:ext>
            </a:extLst>
          </p:cNvPr>
          <p:cNvSpPr>
            <a:spLocks noGrp="1"/>
          </p:cNvSpPr>
          <p:nvPr>
            <p:ph type="body" sz="quarter" idx="33" hasCustomPrompt="1"/>
          </p:nvPr>
        </p:nvSpPr>
        <p:spPr>
          <a:xfrm>
            <a:off x="699184" y="2693010"/>
            <a:ext cx="3703997" cy="1075861"/>
          </a:xfrm>
        </p:spPr>
        <p:txBody>
          <a:bodyPr tIns="10800">
            <a:noAutofit/>
          </a:bodyPr>
          <a:lstStyle>
            <a:lvl1pPr marL="0" indent="0" algn="l">
              <a:lnSpc>
                <a:spcPct val="100000"/>
              </a:lnSpc>
              <a:spcAft>
                <a:spcPts val="0"/>
              </a:spcAft>
              <a:buNone/>
              <a:defRPr sz="8000" b="1" i="0">
                <a:solidFill>
                  <a:schemeClr val="tx1"/>
                </a:solidFill>
                <a:latin typeface="+mj-lt"/>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25 %</a:t>
            </a:r>
          </a:p>
        </p:txBody>
      </p:sp>
      <p:sp>
        <p:nvSpPr>
          <p:cNvPr id="12" name="Pladsholder til tekst 10">
            <a:extLst>
              <a:ext uri="{FF2B5EF4-FFF2-40B4-BE49-F238E27FC236}">
                <a16:creationId xmlns:a16="http://schemas.microsoft.com/office/drawing/2014/main" id="{40661F9B-33E2-4A41-8A3F-FBCB02D63411}"/>
              </a:ext>
            </a:extLst>
          </p:cNvPr>
          <p:cNvSpPr>
            <a:spLocks noGrp="1"/>
          </p:cNvSpPr>
          <p:nvPr>
            <p:ph type="body" sz="quarter" idx="37" hasCustomPrompt="1"/>
          </p:nvPr>
        </p:nvSpPr>
        <p:spPr>
          <a:xfrm>
            <a:off x="699184" y="3785600"/>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rgbClr val="001F32"/>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3" name="Pladsholder til tekst 10">
            <a:extLst>
              <a:ext uri="{FF2B5EF4-FFF2-40B4-BE49-F238E27FC236}">
                <a16:creationId xmlns:a16="http://schemas.microsoft.com/office/drawing/2014/main" id="{518FC0C1-34D3-471B-9DA9-9AEF2E34B45A}"/>
              </a:ext>
            </a:extLst>
          </p:cNvPr>
          <p:cNvSpPr>
            <a:spLocks noGrp="1"/>
          </p:cNvSpPr>
          <p:nvPr>
            <p:ph type="body" sz="quarter" idx="38" hasCustomPrompt="1"/>
          </p:nvPr>
        </p:nvSpPr>
        <p:spPr>
          <a:xfrm>
            <a:off x="699183" y="4595537"/>
            <a:ext cx="3703997" cy="1075861"/>
          </a:xfrm>
        </p:spPr>
        <p:txBody>
          <a:bodyPr tIns="10800">
            <a:noAutofit/>
          </a:bodyPr>
          <a:lstStyle>
            <a:lvl1pPr marL="0" indent="0" algn="l">
              <a:lnSpc>
                <a:spcPct val="100000"/>
              </a:lnSpc>
              <a:spcAft>
                <a:spcPts val="0"/>
              </a:spcAft>
              <a:buNone/>
              <a:defRPr sz="8000" b="1" i="0" u="none">
                <a:solidFill>
                  <a:schemeClr val="tx1"/>
                </a:solidFill>
                <a:latin typeface="+mj-lt"/>
                <a:cs typeface="Poppins ExtraBold" panose="00000900000000000000" pitchFamily="2"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50 %</a:t>
            </a:r>
          </a:p>
        </p:txBody>
      </p:sp>
      <p:sp>
        <p:nvSpPr>
          <p:cNvPr id="14" name="Pladsholder til tekst 10">
            <a:extLst>
              <a:ext uri="{FF2B5EF4-FFF2-40B4-BE49-F238E27FC236}">
                <a16:creationId xmlns:a16="http://schemas.microsoft.com/office/drawing/2014/main" id="{04EE7517-B6B5-4BB9-9C70-000499790EA3}"/>
              </a:ext>
            </a:extLst>
          </p:cNvPr>
          <p:cNvSpPr>
            <a:spLocks noGrp="1"/>
          </p:cNvSpPr>
          <p:nvPr>
            <p:ph type="body" sz="quarter" idx="39" hasCustomPrompt="1"/>
          </p:nvPr>
        </p:nvSpPr>
        <p:spPr>
          <a:xfrm>
            <a:off x="699183" y="5688127"/>
            <a:ext cx="3703998" cy="441442"/>
          </a:xfrm>
        </p:spPr>
        <p:txBody>
          <a:bodyPr tIns="10800">
            <a:noAutofit/>
          </a:bodyP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1600" b="0" i="0">
                <a:solidFill>
                  <a:srgbClr val="001F32"/>
                </a:solidFill>
                <a:latin typeface="Segoe UI Semilight" panose="020B0402040204020203" pitchFamily="34" charset="0"/>
                <a:cs typeface="Segoe UI Semilight" panose="020B0402040204020203" pitchFamily="34" charset="0"/>
              </a:defRPr>
            </a:lvl1pPr>
            <a:lvl2pPr marL="0" indent="0">
              <a:buNone/>
              <a:defRPr sz="1200">
                <a:latin typeface="+mj-lt"/>
              </a:defRPr>
            </a:lvl2pPr>
            <a:lvl3pPr marL="0" indent="0">
              <a:buNone/>
              <a:defRPr sz="1200">
                <a:latin typeface="+mj-lt"/>
              </a:defRPr>
            </a:lvl3pPr>
            <a:lvl4pPr marL="0" indent="0">
              <a:buNone/>
              <a:defRPr sz="1200">
                <a:latin typeface="+mj-lt"/>
              </a:defRPr>
            </a:lvl4pPr>
            <a:lvl5pPr marL="0" indent="0">
              <a:buNone/>
              <a:defRPr sz="1200">
                <a:latin typeface="+mj-lt"/>
              </a:defRPr>
            </a:lvl5pPr>
          </a:lstStyle>
          <a:p>
            <a:pPr lvl="0"/>
            <a:r>
              <a:rPr lang="da-DK" dirty="0"/>
              <a:t>Her kan der stå en tekst på to linjer</a:t>
            </a:r>
          </a:p>
        </p:txBody>
      </p:sp>
      <p:sp>
        <p:nvSpPr>
          <p:cNvPr id="16" name="Pladsholder til slidenummer 1">
            <a:extLst>
              <a:ext uri="{FF2B5EF4-FFF2-40B4-BE49-F238E27FC236}">
                <a16:creationId xmlns:a16="http://schemas.microsoft.com/office/drawing/2014/main" id="{EC5C2B3F-1167-48ED-97C2-8B9432EC5CA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32144214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A. Indhold*2 på farvet 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5" name="Pladsholder til tekst 6">
            <a:extLst>
              <a:ext uri="{FF2B5EF4-FFF2-40B4-BE49-F238E27FC236}">
                <a16:creationId xmlns:a16="http://schemas.microsoft.com/office/drawing/2014/main" id="{997866C2-218B-46B1-9192-0A519B54EFD4}"/>
              </a:ext>
            </a:extLst>
          </p:cNvPr>
          <p:cNvSpPr>
            <a:spLocks noGrp="1"/>
          </p:cNvSpPr>
          <p:nvPr>
            <p:ph type="body" sz="quarter" idx="11" hasCustomPrompt="1"/>
          </p:nvPr>
        </p:nvSpPr>
        <p:spPr>
          <a:xfrm>
            <a:off x="6816725" y="613251"/>
            <a:ext cx="4679950" cy="5509738"/>
          </a:xfrm>
          <a:prstGeom prst="rect">
            <a:avLst/>
          </a:prstGeom>
        </p:spPr>
        <p:txBody>
          <a:bodyPr>
            <a:normAutofit/>
          </a:bodyPr>
          <a:lstStyle>
            <a:lvl1pPr algn="l">
              <a:defRPr sz="1600">
                <a:solidFill>
                  <a:schemeClr val="bg1"/>
                </a:solidFill>
              </a:defRPr>
            </a:lvl1pPr>
          </a:lstStyle>
          <a:p>
            <a:pPr lvl="0"/>
            <a:r>
              <a:rPr lang="da-DK" dirty="0"/>
              <a:t>Her kan der stå en forklarende tekst</a:t>
            </a:r>
          </a:p>
        </p:txBody>
      </p:sp>
      <p:sp>
        <p:nvSpPr>
          <p:cNvPr id="11" name="Pladsholder til slidenummer 1">
            <a:extLst>
              <a:ext uri="{FF2B5EF4-FFF2-40B4-BE49-F238E27FC236}">
                <a16:creationId xmlns:a16="http://schemas.microsoft.com/office/drawing/2014/main" id="{EF09A680-698B-4751-915E-7BA76D242BA1}"/>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744252608"/>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 Indhold*2 på farvet bg">
    <p:spTree>
      <p:nvGrpSpPr>
        <p:cNvPr id="1" name=""/>
        <p:cNvGrpSpPr/>
        <p:nvPr/>
      </p:nvGrpSpPr>
      <p:grpSpPr>
        <a:xfrm>
          <a:off x="0" y="0"/>
          <a:ext cx="0" cy="0"/>
          <a:chOff x="0" y="0"/>
          <a:chExt cx="0" cy="0"/>
        </a:xfrm>
      </p:grpSpPr>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613251"/>
            <a:ext cx="4679950" cy="5509738"/>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001F32"/>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tekst 6">
            <a:extLst>
              <a:ext uri="{FF2B5EF4-FFF2-40B4-BE49-F238E27FC236}">
                <a16:creationId xmlns:a16="http://schemas.microsoft.com/office/drawing/2014/main" id="{CB3C3F0E-B198-4A14-BD37-23DB4831D6E3}"/>
              </a:ext>
            </a:extLst>
          </p:cNvPr>
          <p:cNvSpPr>
            <a:spLocks noGrp="1"/>
          </p:cNvSpPr>
          <p:nvPr>
            <p:ph type="body" sz="quarter" idx="11"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solidFill>
                  <a:schemeClr val="bg1"/>
                </a:solidFill>
              </a:defRPr>
            </a:lvl1pPr>
          </a:lstStyle>
          <a:p>
            <a:pPr lvl="0"/>
            <a:r>
              <a:rPr lang="da-DK" dirty="0"/>
              <a:t>Her kan der stå en forklarende tekst</a:t>
            </a:r>
          </a:p>
        </p:txBody>
      </p:sp>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93017" y="613250"/>
            <a:ext cx="4679949" cy="900000"/>
          </a:xfrm>
          <a:prstGeom prst="rect">
            <a:avLst/>
          </a:prstGeom>
        </p:spPr>
        <p:txBody>
          <a:bodyPr vert="horz" lIns="0" tIns="0" rIns="0" bIns="0" rtlCol="0" anchor="t" anchorCtr="0">
            <a:noAutofit/>
          </a:bodyPr>
          <a:lstStyle>
            <a:lvl1pPr>
              <a:defRPr>
                <a:solidFill>
                  <a:schemeClr val="bg1"/>
                </a:solidFill>
              </a:defRPr>
            </a:lvl1pPr>
          </a:lstStyle>
          <a:p>
            <a:r>
              <a:rPr lang="da-DK" dirty="0"/>
              <a:t>Her kan der stå en titel på to linjer</a:t>
            </a:r>
          </a:p>
        </p:txBody>
      </p:sp>
      <p:sp>
        <p:nvSpPr>
          <p:cNvPr id="12" name="Pladsholder til slidenummer 1">
            <a:extLst>
              <a:ext uri="{FF2B5EF4-FFF2-40B4-BE49-F238E27FC236}">
                <a16:creationId xmlns:a16="http://schemas.microsoft.com/office/drawing/2014/main" id="{365C38C0-4715-448D-91B3-FDC2AFC1181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74225496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 Indhold*2 på farvet bg">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FEB7F79B-E2E8-4B8A-AE8F-34F8DE43647A}"/>
              </a:ext>
            </a:extLst>
          </p:cNvPr>
          <p:cNvSpPr/>
          <p:nvPr userDrawn="1"/>
        </p:nvSpPr>
        <p:spPr>
          <a:xfrm>
            <a:off x="6095112" y="0"/>
            <a:ext cx="6096888"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EBE58717-544C-47C9-AE33-FCC8C293667B}"/>
              </a:ext>
            </a:extLst>
          </p:cNvPr>
          <p:cNvGrpSpPr/>
          <p:nvPr userDrawn="1"/>
        </p:nvGrpSpPr>
        <p:grpSpPr>
          <a:xfrm rot="10800000">
            <a:off x="5402263" y="198782"/>
            <a:ext cx="1059308" cy="6460435"/>
            <a:chOff x="4166282" y="0"/>
            <a:chExt cx="1059308" cy="6858000"/>
          </a:xfrm>
          <a:solidFill>
            <a:schemeClr val="bg1"/>
          </a:solidFill>
        </p:grpSpPr>
        <p:sp>
          <p:nvSpPr>
            <p:cNvPr id="9" name="Rektangel 8">
              <a:extLst>
                <a:ext uri="{FF2B5EF4-FFF2-40B4-BE49-F238E27FC236}">
                  <a16:creationId xmlns:a16="http://schemas.microsoft.com/office/drawing/2014/main" id="{D86BAF18-C51C-442F-8BF8-BA02A4603EB9}"/>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0DF29426-2730-4CD3-90D4-CFDCD76A7E40}"/>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3" name="Pladsholder til tekst 6">
            <a:extLst>
              <a:ext uri="{FF2B5EF4-FFF2-40B4-BE49-F238E27FC236}">
                <a16:creationId xmlns:a16="http://schemas.microsoft.com/office/drawing/2014/main" id="{2794E278-B1AF-4565-958B-13433DD47AC9}"/>
              </a:ext>
            </a:extLst>
          </p:cNvPr>
          <p:cNvSpPr>
            <a:spLocks noGrp="1"/>
          </p:cNvSpPr>
          <p:nvPr>
            <p:ph type="body" sz="quarter" idx="10"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lvl1pPr>
          </a:lstStyle>
          <a:p>
            <a:pPr lvl="0"/>
            <a:r>
              <a:rPr lang="da-DK" dirty="0"/>
              <a:t>Her kan der stå en forklarende tekst</a:t>
            </a:r>
          </a:p>
        </p:txBody>
      </p:sp>
      <p:sp>
        <p:nvSpPr>
          <p:cNvPr id="2" name="Title Placeholder 6">
            <a:extLst>
              <a:ext uri="{FF2B5EF4-FFF2-40B4-BE49-F238E27FC236}">
                <a16:creationId xmlns:a16="http://schemas.microsoft.com/office/drawing/2014/main" id="{9289D843-9487-45E8-B1AC-C9799EF59C0D}"/>
              </a:ext>
            </a:extLst>
          </p:cNvPr>
          <p:cNvSpPr>
            <a:spLocks noGrp="1"/>
          </p:cNvSpPr>
          <p:nvPr>
            <p:ph type="title" hasCustomPrompt="1"/>
          </p:nvPr>
        </p:nvSpPr>
        <p:spPr>
          <a:xfrm>
            <a:off x="695325" y="613250"/>
            <a:ext cx="4679950" cy="900000"/>
          </a:xfrm>
          <a:prstGeom prst="rect">
            <a:avLst/>
          </a:prstGeom>
        </p:spPr>
        <p:txBody>
          <a:bodyPr vert="horz" lIns="0" tIns="0" rIns="0" bIns="0" rtlCol="0" anchor="t" anchorCtr="0">
            <a:noAutofit/>
          </a:bodyPr>
          <a:lstStyle>
            <a:lvl1pPr>
              <a:defRPr/>
            </a:lvl1pPr>
          </a:lstStyle>
          <a:p>
            <a:r>
              <a:rPr lang="da-DK" dirty="0"/>
              <a:t>Her kan der stå en titel på to linjer</a:t>
            </a:r>
          </a:p>
        </p:txBody>
      </p:sp>
      <p:sp>
        <p:nvSpPr>
          <p:cNvPr id="15" name="Pladsholder til tekst 6">
            <a:extLst>
              <a:ext uri="{FF2B5EF4-FFF2-40B4-BE49-F238E27FC236}">
                <a16:creationId xmlns:a16="http://schemas.microsoft.com/office/drawing/2014/main" id="{997866C2-218B-46B1-9192-0A519B54EFD4}"/>
              </a:ext>
            </a:extLst>
          </p:cNvPr>
          <p:cNvSpPr>
            <a:spLocks noGrp="1"/>
          </p:cNvSpPr>
          <p:nvPr>
            <p:ph type="body" sz="quarter" idx="11" hasCustomPrompt="1"/>
          </p:nvPr>
        </p:nvSpPr>
        <p:spPr>
          <a:xfrm>
            <a:off x="6816725" y="613251"/>
            <a:ext cx="4679950" cy="5509738"/>
          </a:xfrm>
          <a:prstGeom prst="rect">
            <a:avLst/>
          </a:prstGeom>
        </p:spPr>
        <p:txBody>
          <a:bodyPr>
            <a:normAutofit/>
          </a:bodyPr>
          <a:lstStyle>
            <a:lvl1pPr algn="l">
              <a:defRPr sz="1600">
                <a:solidFill>
                  <a:schemeClr val="tx1"/>
                </a:solidFill>
              </a:defRPr>
            </a:lvl1pPr>
          </a:lstStyle>
          <a:p>
            <a:pPr lvl="0"/>
            <a:r>
              <a:rPr lang="da-DK" dirty="0"/>
              <a:t>Her kan der stå en forklarende tekst</a:t>
            </a:r>
          </a:p>
        </p:txBody>
      </p:sp>
      <p:sp>
        <p:nvSpPr>
          <p:cNvPr id="11" name="Pladsholder til slidenummer 1">
            <a:extLst>
              <a:ext uri="{FF2B5EF4-FFF2-40B4-BE49-F238E27FC236}">
                <a16:creationId xmlns:a16="http://schemas.microsoft.com/office/drawing/2014/main" id="{7F9432F3-B5C7-4196-8CFE-55BE386A8A7E}"/>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709762943"/>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D. Indhold*2 på farvet bg">
    <p:spTree>
      <p:nvGrpSpPr>
        <p:cNvPr id="1" name=""/>
        <p:cNvGrpSpPr/>
        <p:nvPr/>
      </p:nvGrpSpPr>
      <p:grpSpPr>
        <a:xfrm>
          <a:off x="0" y="0"/>
          <a:ext cx="0" cy="0"/>
          <a:chOff x="0" y="0"/>
          <a:chExt cx="0" cy="0"/>
        </a:xfrm>
      </p:grpSpPr>
      <p:sp>
        <p:nvSpPr>
          <p:cNvPr id="5" name="Pladsholder til tekst 6">
            <a:extLst>
              <a:ext uri="{FF2B5EF4-FFF2-40B4-BE49-F238E27FC236}">
                <a16:creationId xmlns:a16="http://schemas.microsoft.com/office/drawing/2014/main" id="{F1F53FBB-7B98-40BD-A668-6BAC9FA45224}"/>
              </a:ext>
            </a:extLst>
          </p:cNvPr>
          <p:cNvSpPr>
            <a:spLocks noGrp="1"/>
          </p:cNvSpPr>
          <p:nvPr>
            <p:ph type="body" sz="quarter" idx="10" hasCustomPrompt="1"/>
          </p:nvPr>
        </p:nvSpPr>
        <p:spPr>
          <a:xfrm>
            <a:off x="6816725" y="613251"/>
            <a:ext cx="4679950" cy="5509738"/>
          </a:xfrm>
          <a:prstGeom prst="rect">
            <a:avLst/>
          </a:prstGeom>
        </p:spPr>
        <p:txBody>
          <a:bodyPr>
            <a:normAutofit/>
          </a:bodyPr>
          <a:lstStyle>
            <a:lvl1pPr algn="l">
              <a:defRPr sz="1600"/>
            </a:lvl1pPr>
          </a:lstStyle>
          <a:p>
            <a:pPr lvl="0"/>
            <a:r>
              <a:rPr lang="da-DK" dirty="0"/>
              <a:t>Her kan der stå en forklarende tekst</a:t>
            </a:r>
          </a:p>
        </p:txBody>
      </p:sp>
      <p:sp>
        <p:nvSpPr>
          <p:cNvPr id="6" name="Rektangel 5">
            <a:extLst>
              <a:ext uri="{FF2B5EF4-FFF2-40B4-BE49-F238E27FC236}">
                <a16:creationId xmlns:a16="http://schemas.microsoft.com/office/drawing/2014/main" id="{0C8DD87F-CB60-49DC-8079-60B86DBB1FBB}"/>
              </a:ext>
            </a:extLst>
          </p:cNvPr>
          <p:cNvSpPr/>
          <p:nvPr userDrawn="1"/>
        </p:nvSpPr>
        <p:spPr>
          <a:xfrm>
            <a:off x="0" y="0"/>
            <a:ext cx="6096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8" name="Gruppe 7">
            <a:extLst>
              <a:ext uri="{FF2B5EF4-FFF2-40B4-BE49-F238E27FC236}">
                <a16:creationId xmlns:a16="http://schemas.microsoft.com/office/drawing/2014/main" id="{DA7FD12A-CF10-4AF5-A23E-C2EAB7F07197}"/>
              </a:ext>
            </a:extLst>
          </p:cNvPr>
          <p:cNvGrpSpPr/>
          <p:nvPr userDrawn="1"/>
        </p:nvGrpSpPr>
        <p:grpSpPr>
          <a:xfrm rot="10800000">
            <a:off x="5372967" y="198782"/>
            <a:ext cx="1059308" cy="6460435"/>
            <a:chOff x="4166282" y="0"/>
            <a:chExt cx="1059308" cy="6858000"/>
          </a:xfrm>
          <a:solidFill>
            <a:srgbClr val="D9F0FF"/>
          </a:solidFill>
        </p:grpSpPr>
        <p:sp>
          <p:nvSpPr>
            <p:cNvPr id="9" name="Rektangel 8">
              <a:extLst>
                <a:ext uri="{FF2B5EF4-FFF2-40B4-BE49-F238E27FC236}">
                  <a16:creationId xmlns:a16="http://schemas.microsoft.com/office/drawing/2014/main" id="{A9AE1855-4C37-43E5-9C86-39A4F2D6BE0F}"/>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Triangle 5">
              <a:extLst>
                <a:ext uri="{FF2B5EF4-FFF2-40B4-BE49-F238E27FC236}">
                  <a16:creationId xmlns:a16="http://schemas.microsoft.com/office/drawing/2014/main" id="{6DD5E827-0641-49DC-942B-992D7098FA0C}"/>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11" name="Pladsholder til tekst 6">
            <a:extLst>
              <a:ext uri="{FF2B5EF4-FFF2-40B4-BE49-F238E27FC236}">
                <a16:creationId xmlns:a16="http://schemas.microsoft.com/office/drawing/2014/main" id="{CB3C3F0E-B198-4A14-BD37-23DB4831D6E3}"/>
              </a:ext>
            </a:extLst>
          </p:cNvPr>
          <p:cNvSpPr>
            <a:spLocks noGrp="1"/>
          </p:cNvSpPr>
          <p:nvPr>
            <p:ph type="body" sz="quarter" idx="11" hasCustomPrompt="1"/>
          </p:nvPr>
        </p:nvSpPr>
        <p:spPr>
          <a:xfrm>
            <a:off x="695325" y="1808163"/>
            <a:ext cx="4679950" cy="4314825"/>
          </a:xfrm>
          <a:prstGeom prst="rect">
            <a:avLst/>
          </a:prstGeom>
        </p:spPr>
        <p:txBody>
          <a:bodyPr>
            <a:normAutofit/>
          </a:bodyPr>
          <a:lstStyle>
            <a:lvl1pPr marL="285750" indent="-285750" algn="l">
              <a:buFont typeface="Arial" panose="020B0604020202020204" pitchFamily="34" charset="0"/>
              <a:buChar char="•"/>
              <a:defRPr sz="1600">
                <a:solidFill>
                  <a:schemeClr val="tx1"/>
                </a:solidFill>
              </a:defRPr>
            </a:lvl1pPr>
          </a:lstStyle>
          <a:p>
            <a:pPr lvl="0"/>
            <a:r>
              <a:rPr lang="da-DK" dirty="0"/>
              <a:t>Her kan der stå en forklarende tekst</a:t>
            </a:r>
          </a:p>
        </p:txBody>
      </p:sp>
      <p:sp>
        <p:nvSpPr>
          <p:cNvPr id="3" name="Title Placeholder 6">
            <a:extLst>
              <a:ext uri="{FF2B5EF4-FFF2-40B4-BE49-F238E27FC236}">
                <a16:creationId xmlns:a16="http://schemas.microsoft.com/office/drawing/2014/main" id="{AF6F6DDA-D411-447F-813C-D32A85749ABF}"/>
              </a:ext>
            </a:extLst>
          </p:cNvPr>
          <p:cNvSpPr>
            <a:spLocks noGrp="1"/>
          </p:cNvSpPr>
          <p:nvPr>
            <p:ph type="title" hasCustomPrompt="1"/>
          </p:nvPr>
        </p:nvSpPr>
        <p:spPr>
          <a:xfrm>
            <a:off x="693017" y="613250"/>
            <a:ext cx="4679949" cy="900000"/>
          </a:xfrm>
          <a:prstGeom prst="rect">
            <a:avLst/>
          </a:prstGeom>
        </p:spPr>
        <p:txBody>
          <a:bodyPr vert="horz" lIns="0" tIns="0" rIns="0" bIns="0" rtlCol="0" anchor="t" anchorCtr="0">
            <a:noAutofit/>
          </a:bodyPr>
          <a:lstStyle>
            <a:lvl1pPr>
              <a:defRPr>
                <a:solidFill>
                  <a:schemeClr val="tx1"/>
                </a:solidFill>
              </a:defRPr>
            </a:lvl1pPr>
          </a:lstStyle>
          <a:p>
            <a:r>
              <a:rPr lang="da-DK" dirty="0"/>
              <a:t>Her kan der stå en titel på to linjer</a:t>
            </a:r>
          </a:p>
        </p:txBody>
      </p:sp>
      <p:sp>
        <p:nvSpPr>
          <p:cNvPr id="12" name="Pladsholder til slidenummer 1">
            <a:extLst>
              <a:ext uri="{FF2B5EF4-FFF2-40B4-BE49-F238E27FC236}">
                <a16:creationId xmlns:a16="http://schemas.microsoft.com/office/drawing/2014/main" id="{9FE54D99-CCDE-47E2-95BA-8730F99D5E2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91356412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Rapport: Et indhold">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0222E789-E5C6-411E-8F05-08E3D2BC614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14ABEA89-6C08-469A-9498-66AC57B4AFF8}"/>
              </a:ext>
            </a:extLst>
          </p:cNvPr>
          <p:cNvSpPr>
            <a:spLocks noGrp="1"/>
          </p:cNvSpPr>
          <p:nvPr>
            <p:ph type="body" sz="quarter" idx="10" hasCustomPrompt="1"/>
          </p:nvPr>
        </p:nvSpPr>
        <p:spPr>
          <a:xfrm>
            <a:off x="695325" y="1808163"/>
            <a:ext cx="10801350" cy="4314825"/>
          </a:xfrm>
          <a:prstGeom prst="rect">
            <a:avLst/>
          </a:prstGeom>
        </p:spPr>
        <p:txBody>
          <a:bodyPr>
            <a:normAutofit/>
          </a:bodyPr>
          <a:lstStyle>
            <a:lvl1pPr marL="0" indent="0">
              <a:buFontTx/>
              <a:buNone/>
              <a:defRPr sz="1600"/>
            </a:lvl1pPr>
          </a:lstStyle>
          <a:p>
            <a:pPr lvl="0"/>
            <a:r>
              <a:rPr lang="da-DK" dirty="0"/>
              <a:t>Her kan der stå en længere tekst</a:t>
            </a:r>
          </a:p>
        </p:txBody>
      </p:sp>
      <p:sp>
        <p:nvSpPr>
          <p:cNvPr id="5" name="Pladsholder til slidenummer 1">
            <a:extLst>
              <a:ext uri="{FF2B5EF4-FFF2-40B4-BE49-F238E27FC236}">
                <a16:creationId xmlns:a16="http://schemas.microsoft.com/office/drawing/2014/main" id="{30417769-CC82-41C9-A19A-D10E669CCFD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52774761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Rapport: To indhold">
    <p:spTree>
      <p:nvGrpSpPr>
        <p:cNvPr id="1" name=""/>
        <p:cNvGrpSpPr/>
        <p:nvPr/>
      </p:nvGrpSpPr>
      <p:grpSpPr>
        <a:xfrm>
          <a:off x="0" y="0"/>
          <a:ext cx="0" cy="0"/>
          <a:chOff x="0" y="0"/>
          <a:chExt cx="0" cy="0"/>
        </a:xfrm>
      </p:grpSpPr>
      <p:sp>
        <p:nvSpPr>
          <p:cNvPr id="2" name="Pladsholder til tekst 6">
            <a:extLst>
              <a:ext uri="{FF2B5EF4-FFF2-40B4-BE49-F238E27FC236}">
                <a16:creationId xmlns:a16="http://schemas.microsoft.com/office/drawing/2014/main" id="{8CCA9F9D-7C0E-4ED4-9A2D-2EA6456638E9}"/>
              </a:ext>
            </a:extLst>
          </p:cNvPr>
          <p:cNvSpPr>
            <a:spLocks noGrp="1"/>
          </p:cNvSpPr>
          <p:nvPr>
            <p:ph type="body" sz="quarter" idx="10" hasCustomPrompt="1"/>
          </p:nvPr>
        </p:nvSpPr>
        <p:spPr>
          <a:xfrm>
            <a:off x="695325" y="1808163"/>
            <a:ext cx="5221288" cy="4314825"/>
          </a:xfrm>
          <a:prstGeom prst="rect">
            <a:avLst/>
          </a:prstGeom>
        </p:spPr>
        <p:txBody>
          <a:bodyPr>
            <a:normAutofit/>
          </a:bodyPr>
          <a:lstStyle>
            <a:lvl1pPr marL="0" indent="0">
              <a:buFontTx/>
              <a:buNone/>
              <a:defRPr sz="1600"/>
            </a:lvl1pPr>
          </a:lstStyle>
          <a:p>
            <a:pPr lvl="0"/>
            <a:r>
              <a:rPr lang="da-DK" dirty="0"/>
              <a:t>Her kan der stå en tekst i to spalter</a:t>
            </a:r>
          </a:p>
        </p:txBody>
      </p:sp>
      <p:sp>
        <p:nvSpPr>
          <p:cNvPr id="3" name="Pladsholder til tekst 6">
            <a:extLst>
              <a:ext uri="{FF2B5EF4-FFF2-40B4-BE49-F238E27FC236}">
                <a16:creationId xmlns:a16="http://schemas.microsoft.com/office/drawing/2014/main" id="{3DCB5AD4-9A99-41EE-B8FD-488F9936BB74}"/>
              </a:ext>
            </a:extLst>
          </p:cNvPr>
          <p:cNvSpPr>
            <a:spLocks noGrp="1"/>
          </p:cNvSpPr>
          <p:nvPr>
            <p:ph type="body" sz="quarter" idx="11" hasCustomPrompt="1"/>
          </p:nvPr>
        </p:nvSpPr>
        <p:spPr>
          <a:xfrm>
            <a:off x="6275391" y="1808163"/>
            <a:ext cx="5221288" cy="4314825"/>
          </a:xfrm>
          <a:prstGeom prst="rect">
            <a:avLst/>
          </a:prstGeom>
        </p:spPr>
        <p:txBody>
          <a:bodyPr>
            <a:normAutofit/>
          </a:bodyPr>
          <a:lstStyle>
            <a:lvl1pPr marL="0" indent="0">
              <a:buFontTx/>
              <a:buNone/>
              <a:defRPr sz="1600"/>
            </a:lvl1pPr>
          </a:lstStyle>
          <a:p>
            <a:pPr lvl="0"/>
            <a:r>
              <a:rPr lang="da-DK" dirty="0"/>
              <a:t>Her kan der stå en tekst i to spalter</a:t>
            </a:r>
          </a:p>
        </p:txBody>
      </p:sp>
      <p:sp>
        <p:nvSpPr>
          <p:cNvPr id="4" name="Title Placeholder 6">
            <a:extLst>
              <a:ext uri="{FF2B5EF4-FFF2-40B4-BE49-F238E27FC236}">
                <a16:creationId xmlns:a16="http://schemas.microsoft.com/office/drawing/2014/main" id="{39603E40-A4F0-4E99-A504-045F5927C096}"/>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6" name="Pladsholder til slidenummer 1">
            <a:extLst>
              <a:ext uri="{FF2B5EF4-FFF2-40B4-BE49-F238E27FC236}">
                <a16:creationId xmlns:a16="http://schemas.microsoft.com/office/drawing/2014/main" id="{A9D1E2FB-5DD9-49E7-B58F-7398FCEF76F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70996862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Rapport: To indhold + underoverskrift">
    <p:spTree>
      <p:nvGrpSpPr>
        <p:cNvPr id="1" name=""/>
        <p:cNvGrpSpPr/>
        <p:nvPr/>
      </p:nvGrpSpPr>
      <p:grpSpPr>
        <a:xfrm>
          <a:off x="0" y="0"/>
          <a:ext cx="0" cy="0"/>
          <a:chOff x="0" y="0"/>
          <a:chExt cx="0" cy="0"/>
        </a:xfrm>
      </p:grpSpPr>
      <p:sp>
        <p:nvSpPr>
          <p:cNvPr id="3" name="Pladsholder til tekst 6">
            <a:extLst>
              <a:ext uri="{FF2B5EF4-FFF2-40B4-BE49-F238E27FC236}">
                <a16:creationId xmlns:a16="http://schemas.microsoft.com/office/drawing/2014/main" id="{3DCB5AD4-9A99-41EE-B8FD-488F9936BB74}"/>
              </a:ext>
            </a:extLst>
          </p:cNvPr>
          <p:cNvSpPr>
            <a:spLocks noGrp="1"/>
          </p:cNvSpPr>
          <p:nvPr>
            <p:ph type="body" sz="quarter" idx="11" hasCustomPrompt="1"/>
          </p:nvPr>
        </p:nvSpPr>
        <p:spPr>
          <a:xfrm>
            <a:off x="6275391" y="620713"/>
            <a:ext cx="5221288" cy="5502275"/>
          </a:xfrm>
          <a:prstGeom prst="rect">
            <a:avLst/>
          </a:prstGeom>
        </p:spPr>
        <p:txBody>
          <a:bodyPr>
            <a:normAutofit/>
          </a:bodyPr>
          <a:lstStyle>
            <a:lvl1pPr marL="0" indent="0">
              <a:buFontTx/>
              <a:buNone/>
              <a:defRPr sz="1600"/>
            </a:lvl1pPr>
          </a:lstStyle>
          <a:p>
            <a:pPr lvl="0"/>
            <a:r>
              <a:rPr lang="da-DK" dirty="0"/>
              <a:t>Her kan der stå en tekst i to spalter</a:t>
            </a:r>
          </a:p>
        </p:txBody>
      </p:sp>
      <p:sp>
        <p:nvSpPr>
          <p:cNvPr id="4" name="Title Placeholder 6">
            <a:extLst>
              <a:ext uri="{FF2B5EF4-FFF2-40B4-BE49-F238E27FC236}">
                <a16:creationId xmlns:a16="http://schemas.microsoft.com/office/drawing/2014/main" id="{39603E40-A4F0-4E99-A504-045F5927C096}"/>
              </a:ext>
            </a:extLst>
          </p:cNvPr>
          <p:cNvSpPr>
            <a:spLocks noGrp="1"/>
          </p:cNvSpPr>
          <p:nvPr>
            <p:ph type="title" hasCustomPrompt="1"/>
          </p:nvPr>
        </p:nvSpPr>
        <p:spPr>
          <a:xfrm>
            <a:off x="695325" y="613250"/>
            <a:ext cx="5221288"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6" name="Pladsholder til slidenummer 1">
            <a:extLst>
              <a:ext uri="{FF2B5EF4-FFF2-40B4-BE49-F238E27FC236}">
                <a16:creationId xmlns:a16="http://schemas.microsoft.com/office/drawing/2014/main" id="{B5DF3F91-724B-309A-0A9D-FE7D540743A6}"/>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
        <p:nvSpPr>
          <p:cNvPr id="7" name="Pladsholder til tekst 6">
            <a:extLst>
              <a:ext uri="{FF2B5EF4-FFF2-40B4-BE49-F238E27FC236}">
                <a16:creationId xmlns:a16="http://schemas.microsoft.com/office/drawing/2014/main" id="{126E6492-BD2D-46E3-9A62-5027B24ADCC9}"/>
              </a:ext>
            </a:extLst>
          </p:cNvPr>
          <p:cNvSpPr>
            <a:spLocks noGrp="1"/>
          </p:cNvSpPr>
          <p:nvPr>
            <p:ph type="body" sz="quarter" idx="10" hasCustomPrompt="1"/>
          </p:nvPr>
        </p:nvSpPr>
        <p:spPr>
          <a:xfrm>
            <a:off x="695325" y="2168525"/>
            <a:ext cx="5221288" cy="3954463"/>
          </a:xfrm>
          <a:prstGeom prst="rect">
            <a:avLst/>
          </a:prstGeom>
        </p:spPr>
        <p:txBody>
          <a:bodyPr>
            <a:normAutofit/>
          </a:bodyPr>
          <a:lstStyle>
            <a:lvl1pPr marL="0" indent="0">
              <a:buNone/>
              <a:defRPr sz="1600"/>
            </a:lvl1pPr>
          </a:lstStyle>
          <a:p>
            <a:pPr lvl="0"/>
            <a:r>
              <a:rPr lang="da-DK" dirty="0"/>
              <a:t>Her kan der stå en tekst i to spalter</a:t>
            </a:r>
          </a:p>
        </p:txBody>
      </p:sp>
      <p:sp>
        <p:nvSpPr>
          <p:cNvPr id="8" name="Pladsholder til tekst 10">
            <a:extLst>
              <a:ext uri="{FF2B5EF4-FFF2-40B4-BE49-F238E27FC236}">
                <a16:creationId xmlns:a16="http://schemas.microsoft.com/office/drawing/2014/main" id="{99D76C1F-C1FF-452D-9AA3-3FB308149785}"/>
              </a:ext>
            </a:extLst>
          </p:cNvPr>
          <p:cNvSpPr>
            <a:spLocks noGrp="1"/>
          </p:cNvSpPr>
          <p:nvPr>
            <p:ph type="body" sz="quarter" idx="30" hasCustomPrompt="1"/>
          </p:nvPr>
        </p:nvSpPr>
        <p:spPr>
          <a:xfrm>
            <a:off x="695325" y="1808163"/>
            <a:ext cx="5221288" cy="295941"/>
          </a:xfrm>
        </p:spPr>
        <p:txBody>
          <a:bodyPr/>
          <a:lstStyle>
            <a:lvl1pPr marL="0" indent="0">
              <a:buNone/>
              <a:defRPr sz="1800">
                <a:latin typeface="+mj-lt"/>
                <a:cs typeface="Poppins SemiBold" panose="00000700000000000000" pitchFamily="2" charset="0"/>
              </a:defRPr>
            </a:lvl1pPr>
          </a:lstStyle>
          <a:p>
            <a:pPr lvl="0"/>
            <a:r>
              <a:rPr lang="da-DK" dirty="0"/>
              <a:t>Her kan der stå en undertitel</a:t>
            </a:r>
          </a:p>
        </p:txBody>
      </p:sp>
    </p:spTree>
    <p:extLst>
      <p:ext uri="{BB962C8B-B14F-4D97-AF65-F5344CB8AC3E}">
        <p14:creationId xmlns:p14="http://schemas.microsoft.com/office/powerpoint/2010/main" val="1785614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 Forside 3 linjer (indsæt bg-billede)">
    <p:bg>
      <p:bgPr>
        <a:solidFill>
          <a:schemeClr val="bg1"/>
        </a:solidFill>
        <a:effectLst/>
      </p:bgPr>
    </p:bg>
    <p:spTree>
      <p:nvGrpSpPr>
        <p:cNvPr id="1" name=""/>
        <p:cNvGrpSpPr/>
        <p:nvPr/>
      </p:nvGrpSpPr>
      <p:grpSpPr>
        <a:xfrm>
          <a:off x="0" y="0"/>
          <a:ext cx="0" cy="0"/>
          <a:chOff x="0" y="0"/>
          <a:chExt cx="0" cy="0"/>
        </a:xfrm>
      </p:grpSpPr>
      <p:sp>
        <p:nvSpPr>
          <p:cNvPr id="6" name="Pladsholder til billede 2">
            <a:extLst>
              <a:ext uri="{FF2B5EF4-FFF2-40B4-BE49-F238E27FC236}">
                <a16:creationId xmlns:a16="http://schemas.microsoft.com/office/drawing/2014/main" id="{0005780D-188D-4860-A914-45B9E4BE157C}"/>
              </a:ext>
            </a:extLst>
          </p:cNvPr>
          <p:cNvSpPr>
            <a:spLocks noGrp="1"/>
          </p:cNvSpPr>
          <p:nvPr>
            <p:ph type="pic" sz="quarter" idx="11" hasCustomPrompt="1"/>
          </p:nvPr>
        </p:nvSpPr>
        <p:spPr>
          <a:xfrm>
            <a:off x="0" y="0"/>
            <a:ext cx="12192000" cy="6858000"/>
          </a:xfrm>
        </p:spPr>
        <p:txBody>
          <a:bodyPr/>
          <a:lstStyle>
            <a:lvl1pPr marL="0" indent="0" algn="ctr">
              <a:lnSpc>
                <a:spcPct val="100000"/>
              </a:lnSpc>
              <a:buNone/>
              <a:defRPr sz="1400">
                <a:solidFill>
                  <a:srgbClr val="001F33"/>
                </a:solidFill>
                <a:latin typeface="+mn-lt"/>
              </a:defRPr>
            </a:lvl1pPr>
          </a:lstStyle>
          <a:p>
            <a:br>
              <a:rPr lang="da-DK" dirty="0"/>
            </a:br>
            <a:r>
              <a:rPr lang="da-DK" dirty="0"/>
              <a:t>Her kan der indsættes et baggrundsbillede. </a:t>
            </a:r>
            <a:br>
              <a:rPr lang="da-DK" dirty="0"/>
            </a:br>
            <a:r>
              <a:rPr lang="da-DK" dirty="0"/>
              <a:t>Klik på ikonet for at indsætte</a:t>
            </a:r>
          </a:p>
        </p:txBody>
      </p:sp>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sp>
        <p:nvSpPr>
          <p:cNvPr id="4" name="Pladsholder til tekst 4">
            <a:extLst>
              <a:ext uri="{FF2B5EF4-FFF2-40B4-BE49-F238E27FC236}">
                <a16:creationId xmlns:a16="http://schemas.microsoft.com/office/drawing/2014/main" id="{4102690F-CF9E-4C88-9792-F635E3955B6E}"/>
              </a:ext>
            </a:extLst>
          </p:cNvPr>
          <p:cNvSpPr txBox="1">
            <a:spLocks/>
          </p:cNvSpPr>
          <p:nvPr userDrawn="1"/>
        </p:nvSpPr>
        <p:spPr>
          <a:xfrm>
            <a:off x="635320" y="5958064"/>
            <a:ext cx="3369548" cy="234517"/>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1200" b="0" i="0" kern="1200">
                <a:solidFill>
                  <a:schemeClr val="bg1"/>
                </a:solidFill>
                <a:latin typeface="Poppins Light" pitchFamily="2" charset="77"/>
                <a:ea typeface="+mn-ea"/>
                <a:cs typeface="Poppins Light"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r>
              <a:rPr lang="da-DK" sz="1200" b="0" i="0" dirty="0">
                <a:solidFill>
                  <a:schemeClr val="tx1"/>
                </a:solidFill>
                <a:latin typeface="Segoe UI Semilight" panose="020B0402040204020203" pitchFamily="34" charset="0"/>
                <a:cs typeface="Segoe UI Semilight" panose="020B0402040204020203" pitchFamily="34" charset="0"/>
              </a:rPr>
              <a:t>Indenrigs- og Sundhedsministeriet</a:t>
            </a:r>
          </a:p>
          <a:p>
            <a:endParaRPr lang="da-DK" sz="1200" b="0" i="0" dirty="0">
              <a:solidFill>
                <a:schemeClr val="tx1"/>
              </a:solidFill>
              <a:latin typeface="+mj-lt"/>
              <a:cs typeface="Poppins Light" pitchFamily="2" charset="77"/>
            </a:endParaRPr>
          </a:p>
        </p:txBody>
      </p:sp>
      <p:pic>
        <p:nvPicPr>
          <p:cNvPr id="2" name="Grafik 1">
            <a:extLst>
              <a:ext uri="{FF2B5EF4-FFF2-40B4-BE49-F238E27FC236}">
                <a16:creationId xmlns:a16="http://schemas.microsoft.com/office/drawing/2014/main" id="{A15C902F-5880-56A3-34ED-97C74DB2CA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
        <p:nvSpPr>
          <p:cNvPr id="8" name="Date_GeneralDate">
            <a:extLst>
              <a:ext uri="{FF2B5EF4-FFF2-40B4-BE49-F238E27FC236}">
                <a16:creationId xmlns:a16="http://schemas.microsoft.com/office/drawing/2014/main" id="{CB525DD3-1804-444C-B703-78AAB11F4752}"/>
              </a:ext>
            </a:extLst>
          </p:cNvPr>
          <p:cNvSpPr>
            <a:spLocks noGrp="1"/>
          </p:cNvSpPr>
          <p:nvPr>
            <p:ph type="dt" sz="half" idx="10"/>
          </p:nvPr>
        </p:nvSpPr>
        <p:spPr>
          <a:xfrm>
            <a:off x="636323" y="5711613"/>
            <a:ext cx="3369548" cy="180000"/>
          </a:xfrm>
          <a:prstGeom prst="rect">
            <a:avLst/>
          </a:prstGeom>
        </p:spPr>
        <p:txBody>
          <a:bodyPr/>
          <a:lstStyle>
            <a:lvl1pPr>
              <a:defRPr lang="en-GB" sz="1200" b="1" i="0" dirty="0">
                <a:solidFill>
                  <a:schemeClr val="tx1"/>
                </a:solidFill>
                <a:latin typeface="+mj-lt"/>
                <a:cs typeface="Poppins" pitchFamily="2" charset="77"/>
              </a:defRPr>
            </a:lvl1pPr>
          </a:lstStyle>
          <a:p>
            <a:fld id="{74038226-5974-4A21-9E7E-FF84A872F3F6}" type="datetime2">
              <a:rPr lang="da-DK" smtClean="0"/>
              <a:pPr/>
              <a:t>27. april 2026</a:t>
            </a:fld>
            <a:endParaRPr lang="da-DK"/>
          </a:p>
        </p:txBody>
      </p:sp>
    </p:spTree>
    <p:extLst>
      <p:ext uri="{BB962C8B-B14F-4D97-AF65-F5344CB8AC3E}">
        <p14:creationId xmlns:p14="http://schemas.microsoft.com/office/powerpoint/2010/main" val="2689777748"/>
      </p:ext>
    </p:extLst>
  </p:cSld>
  <p:clrMapOvr>
    <a:masterClrMapping/>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Rapport: To indhold + underoverskrifter">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67B97B6F-A1F4-480F-8F9C-813CBA94A666}"/>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2AB0C3F1-1A6A-472C-88F8-B95E0069A36F}"/>
              </a:ext>
            </a:extLst>
          </p:cNvPr>
          <p:cNvSpPr>
            <a:spLocks noGrp="1"/>
          </p:cNvSpPr>
          <p:nvPr>
            <p:ph type="body" sz="quarter" idx="10" hasCustomPrompt="1"/>
          </p:nvPr>
        </p:nvSpPr>
        <p:spPr>
          <a:xfrm>
            <a:off x="695325" y="2168525"/>
            <a:ext cx="5221288" cy="3954463"/>
          </a:xfrm>
          <a:prstGeom prst="rect">
            <a:avLst/>
          </a:prstGeom>
        </p:spPr>
        <p:txBody>
          <a:bodyPr>
            <a:normAutofit/>
          </a:bodyPr>
          <a:lstStyle>
            <a:lvl1pPr marL="0" indent="0">
              <a:buNone/>
              <a:defRPr sz="1600"/>
            </a:lvl1pPr>
          </a:lstStyle>
          <a:p>
            <a:pPr lvl="0"/>
            <a:r>
              <a:rPr lang="da-DK" dirty="0"/>
              <a:t>Her kan der stå en tekst i to spalter</a:t>
            </a:r>
          </a:p>
        </p:txBody>
      </p:sp>
      <p:sp>
        <p:nvSpPr>
          <p:cNvPr id="4" name="Pladsholder til tekst 10">
            <a:extLst>
              <a:ext uri="{FF2B5EF4-FFF2-40B4-BE49-F238E27FC236}">
                <a16:creationId xmlns:a16="http://schemas.microsoft.com/office/drawing/2014/main" id="{77CB5083-7DA1-4AAB-92A8-17C9A5E93B9E}"/>
              </a:ext>
            </a:extLst>
          </p:cNvPr>
          <p:cNvSpPr>
            <a:spLocks noGrp="1"/>
          </p:cNvSpPr>
          <p:nvPr>
            <p:ph type="body" sz="quarter" idx="30" hasCustomPrompt="1"/>
          </p:nvPr>
        </p:nvSpPr>
        <p:spPr>
          <a:xfrm>
            <a:off x="695325" y="1808163"/>
            <a:ext cx="5221288" cy="295941"/>
          </a:xfrm>
        </p:spPr>
        <p:txBody>
          <a:bodyPr/>
          <a:lstStyle>
            <a:lvl1pPr marL="0" indent="0">
              <a:buNone/>
              <a:defRPr sz="1800">
                <a:latin typeface="+mj-lt"/>
                <a:cs typeface="Poppins SemiBold" panose="00000700000000000000" pitchFamily="2" charset="0"/>
              </a:defRPr>
            </a:lvl1pPr>
          </a:lstStyle>
          <a:p>
            <a:pPr lvl="0"/>
            <a:r>
              <a:rPr lang="da-DK" dirty="0"/>
              <a:t>Her kan der stå en undertitel</a:t>
            </a:r>
          </a:p>
        </p:txBody>
      </p:sp>
      <p:sp>
        <p:nvSpPr>
          <p:cNvPr id="5" name="Pladsholder til tekst 6">
            <a:extLst>
              <a:ext uri="{FF2B5EF4-FFF2-40B4-BE49-F238E27FC236}">
                <a16:creationId xmlns:a16="http://schemas.microsoft.com/office/drawing/2014/main" id="{F2355573-608D-474F-A582-B7D056551729}"/>
              </a:ext>
            </a:extLst>
          </p:cNvPr>
          <p:cNvSpPr>
            <a:spLocks noGrp="1"/>
          </p:cNvSpPr>
          <p:nvPr>
            <p:ph type="body" sz="quarter" idx="31" hasCustomPrompt="1"/>
          </p:nvPr>
        </p:nvSpPr>
        <p:spPr>
          <a:xfrm>
            <a:off x="6275387" y="2168525"/>
            <a:ext cx="5221288" cy="3954463"/>
          </a:xfrm>
          <a:prstGeom prst="rect">
            <a:avLst/>
          </a:prstGeom>
        </p:spPr>
        <p:txBody>
          <a:bodyPr>
            <a:normAutofit/>
          </a:bodyPr>
          <a:lstStyle>
            <a:lvl1pPr marL="0" indent="0">
              <a:buNone/>
              <a:defRPr sz="1600"/>
            </a:lvl1pPr>
          </a:lstStyle>
          <a:p>
            <a:pPr lvl="0"/>
            <a:r>
              <a:rPr lang="da-DK" dirty="0"/>
              <a:t>Her kan der stå en tekst i to spalter</a:t>
            </a:r>
          </a:p>
        </p:txBody>
      </p:sp>
      <p:sp>
        <p:nvSpPr>
          <p:cNvPr id="6" name="Pladsholder til tekst 10">
            <a:extLst>
              <a:ext uri="{FF2B5EF4-FFF2-40B4-BE49-F238E27FC236}">
                <a16:creationId xmlns:a16="http://schemas.microsoft.com/office/drawing/2014/main" id="{E5ABC57B-A78C-4F08-AEB0-AE0E834048F5}"/>
              </a:ext>
            </a:extLst>
          </p:cNvPr>
          <p:cNvSpPr>
            <a:spLocks noGrp="1"/>
          </p:cNvSpPr>
          <p:nvPr>
            <p:ph type="body" sz="quarter" idx="32" hasCustomPrompt="1"/>
          </p:nvPr>
        </p:nvSpPr>
        <p:spPr>
          <a:xfrm>
            <a:off x="6275387" y="1808163"/>
            <a:ext cx="5221288" cy="295941"/>
          </a:xfrm>
        </p:spPr>
        <p:txBody>
          <a:bodyPr/>
          <a:lstStyle>
            <a:lvl1pPr marL="0" indent="0">
              <a:buNone/>
              <a:defRPr sz="1800">
                <a:latin typeface="+mj-lt"/>
                <a:cs typeface="Poppins SemiBold" panose="00000700000000000000" pitchFamily="2" charset="0"/>
              </a:defRPr>
            </a:lvl1pPr>
          </a:lstStyle>
          <a:p>
            <a:pPr lvl="0"/>
            <a:r>
              <a:rPr lang="da-DK" dirty="0"/>
              <a:t>Her kan der stå en undertitel</a:t>
            </a:r>
          </a:p>
        </p:txBody>
      </p:sp>
      <p:sp>
        <p:nvSpPr>
          <p:cNvPr id="7" name="Pladsholder til slidenummer 1">
            <a:extLst>
              <a:ext uri="{FF2B5EF4-FFF2-40B4-BE49-F238E27FC236}">
                <a16:creationId xmlns:a16="http://schemas.microsoft.com/office/drawing/2014/main" id="{D5653EFD-4D03-5D8D-F4E9-C4397FA50B8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64051111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Rapport: 2 indhold minus overskrift">
    <p:spTree>
      <p:nvGrpSpPr>
        <p:cNvPr id="1" name=""/>
        <p:cNvGrpSpPr/>
        <p:nvPr/>
      </p:nvGrpSpPr>
      <p:grpSpPr>
        <a:xfrm>
          <a:off x="0" y="0"/>
          <a:ext cx="0" cy="0"/>
          <a:chOff x="0" y="0"/>
          <a:chExt cx="0" cy="0"/>
        </a:xfrm>
      </p:grpSpPr>
      <p:sp>
        <p:nvSpPr>
          <p:cNvPr id="4" name="Pladsholder til tekst 6">
            <a:extLst>
              <a:ext uri="{FF2B5EF4-FFF2-40B4-BE49-F238E27FC236}">
                <a16:creationId xmlns:a16="http://schemas.microsoft.com/office/drawing/2014/main" id="{28F4010F-F7B4-4E7A-93FF-981D336C4888}"/>
              </a:ext>
            </a:extLst>
          </p:cNvPr>
          <p:cNvSpPr>
            <a:spLocks noGrp="1"/>
          </p:cNvSpPr>
          <p:nvPr>
            <p:ph type="body" sz="quarter" idx="11" hasCustomPrompt="1"/>
          </p:nvPr>
        </p:nvSpPr>
        <p:spPr>
          <a:xfrm>
            <a:off x="6275391" y="620713"/>
            <a:ext cx="5221288" cy="5502275"/>
          </a:xfrm>
          <a:prstGeom prst="rect">
            <a:avLst/>
          </a:prstGeom>
        </p:spPr>
        <p:txBody>
          <a:bodyPr>
            <a:normAutofit/>
          </a:bodyPr>
          <a:lstStyle>
            <a:lvl1pPr marL="0" indent="0">
              <a:buFontTx/>
              <a:buNone/>
              <a:defRPr sz="1600"/>
            </a:lvl1pPr>
          </a:lstStyle>
          <a:p>
            <a:pPr lvl="0"/>
            <a:r>
              <a:rPr lang="da-DK" dirty="0"/>
              <a:t>Her kan der stå en tekst i to spalter</a:t>
            </a:r>
          </a:p>
        </p:txBody>
      </p:sp>
      <p:sp>
        <p:nvSpPr>
          <p:cNvPr id="5" name="Pladsholder til tekst 6">
            <a:extLst>
              <a:ext uri="{FF2B5EF4-FFF2-40B4-BE49-F238E27FC236}">
                <a16:creationId xmlns:a16="http://schemas.microsoft.com/office/drawing/2014/main" id="{B9F4124C-09FD-4F1F-AA7E-DBD42E4DDC31}"/>
              </a:ext>
            </a:extLst>
          </p:cNvPr>
          <p:cNvSpPr>
            <a:spLocks noGrp="1"/>
          </p:cNvSpPr>
          <p:nvPr>
            <p:ph type="body" sz="quarter" idx="12" hasCustomPrompt="1"/>
          </p:nvPr>
        </p:nvSpPr>
        <p:spPr>
          <a:xfrm>
            <a:off x="695325" y="620712"/>
            <a:ext cx="5221288" cy="5502275"/>
          </a:xfrm>
          <a:prstGeom prst="rect">
            <a:avLst/>
          </a:prstGeom>
        </p:spPr>
        <p:txBody>
          <a:bodyPr>
            <a:normAutofit/>
          </a:bodyPr>
          <a:lstStyle>
            <a:lvl1pPr marL="0" indent="0">
              <a:buFontTx/>
              <a:buNone/>
              <a:defRPr sz="1600"/>
            </a:lvl1pPr>
          </a:lstStyle>
          <a:p>
            <a:pPr lvl="0"/>
            <a:r>
              <a:rPr lang="da-DK" dirty="0"/>
              <a:t>Her kan der stå en tekst i to spalter</a:t>
            </a:r>
          </a:p>
        </p:txBody>
      </p:sp>
      <p:sp>
        <p:nvSpPr>
          <p:cNvPr id="2" name="Pladsholder til slidenummer 1">
            <a:extLst>
              <a:ext uri="{FF2B5EF4-FFF2-40B4-BE49-F238E27FC236}">
                <a16:creationId xmlns:a16="http://schemas.microsoft.com/office/drawing/2014/main" id="{3758058D-4DFA-102D-CD1F-EDA1D506BD0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66615220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Rapport: Tre indhold">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20B4EFF1-93B1-4C76-85CE-E1191EFC190D}"/>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tekst 6">
            <a:extLst>
              <a:ext uri="{FF2B5EF4-FFF2-40B4-BE49-F238E27FC236}">
                <a16:creationId xmlns:a16="http://schemas.microsoft.com/office/drawing/2014/main" id="{9F4A103A-6920-4FD7-95E9-22F2EF9CF86A}"/>
              </a:ext>
            </a:extLst>
          </p:cNvPr>
          <p:cNvSpPr>
            <a:spLocks noGrp="1"/>
          </p:cNvSpPr>
          <p:nvPr>
            <p:ph type="body" sz="quarter" idx="10" hasCustomPrompt="1"/>
          </p:nvPr>
        </p:nvSpPr>
        <p:spPr>
          <a:xfrm>
            <a:off x="695325" y="1808163"/>
            <a:ext cx="3384550" cy="4314825"/>
          </a:xfrm>
          <a:prstGeom prst="rect">
            <a:avLst/>
          </a:prstGeom>
        </p:spPr>
        <p:txBody>
          <a:bodyPr>
            <a:normAutofit/>
          </a:bodyPr>
          <a:lstStyle>
            <a:lvl1pPr marL="0" indent="0">
              <a:buNone/>
              <a:defRPr sz="1600">
                <a:latin typeface="Segoe UI Semilight" panose="020B0402040204020203" pitchFamily="34" charset="0"/>
                <a:cs typeface="Segoe UI Semilight" panose="020B0402040204020203" pitchFamily="34" charset="0"/>
              </a:defRPr>
            </a:lvl1pPr>
          </a:lstStyle>
          <a:p>
            <a:pPr lvl="0"/>
            <a:r>
              <a:rPr lang="da-DK" dirty="0"/>
              <a:t>Her kan der stå en tekst i tre spalter</a:t>
            </a:r>
          </a:p>
        </p:txBody>
      </p:sp>
      <p:sp>
        <p:nvSpPr>
          <p:cNvPr id="4" name="Pladsholder til tekst 6">
            <a:extLst>
              <a:ext uri="{FF2B5EF4-FFF2-40B4-BE49-F238E27FC236}">
                <a16:creationId xmlns:a16="http://schemas.microsoft.com/office/drawing/2014/main" id="{D1227024-5D35-4C94-BAD8-70DCF0D3F246}"/>
              </a:ext>
            </a:extLst>
          </p:cNvPr>
          <p:cNvSpPr>
            <a:spLocks noGrp="1"/>
          </p:cNvSpPr>
          <p:nvPr>
            <p:ph type="body" sz="quarter" idx="11" hasCustomPrompt="1"/>
          </p:nvPr>
        </p:nvSpPr>
        <p:spPr>
          <a:xfrm>
            <a:off x="4403725" y="1808163"/>
            <a:ext cx="3384550" cy="4314825"/>
          </a:xfrm>
          <a:prstGeom prst="rect">
            <a:avLst/>
          </a:prstGeom>
        </p:spPr>
        <p:txBody>
          <a:bodyPr>
            <a:normAutofit/>
          </a:bodyPr>
          <a:lstStyle>
            <a:lvl1pPr marL="0" indent="0">
              <a:buNone/>
              <a:defRPr sz="1600">
                <a:latin typeface="Segoe UI Semilight" panose="020B0402040204020203" pitchFamily="34" charset="0"/>
                <a:cs typeface="Segoe UI Semilight" panose="020B0402040204020203" pitchFamily="34" charset="0"/>
              </a:defRPr>
            </a:lvl1pPr>
          </a:lstStyle>
          <a:p>
            <a:pPr lvl="0"/>
            <a:r>
              <a:rPr lang="da-DK" dirty="0"/>
              <a:t>Her kan der stå en tekst i tre spalter</a:t>
            </a:r>
          </a:p>
        </p:txBody>
      </p:sp>
      <p:sp>
        <p:nvSpPr>
          <p:cNvPr id="5" name="Pladsholder til tekst 6">
            <a:extLst>
              <a:ext uri="{FF2B5EF4-FFF2-40B4-BE49-F238E27FC236}">
                <a16:creationId xmlns:a16="http://schemas.microsoft.com/office/drawing/2014/main" id="{EC4B0273-F16E-4E89-B2B8-8676016F90B6}"/>
              </a:ext>
            </a:extLst>
          </p:cNvPr>
          <p:cNvSpPr>
            <a:spLocks noGrp="1"/>
          </p:cNvSpPr>
          <p:nvPr>
            <p:ph type="body" sz="quarter" idx="12" hasCustomPrompt="1"/>
          </p:nvPr>
        </p:nvSpPr>
        <p:spPr>
          <a:xfrm>
            <a:off x="8112125" y="1814513"/>
            <a:ext cx="3384550" cy="4314825"/>
          </a:xfrm>
          <a:prstGeom prst="rect">
            <a:avLst/>
          </a:prstGeom>
        </p:spPr>
        <p:txBody>
          <a:bodyPr>
            <a:normAutofit/>
          </a:bodyPr>
          <a:lstStyle>
            <a:lvl1pPr marL="0" indent="0">
              <a:buNone/>
              <a:defRPr sz="1600">
                <a:latin typeface="Segoe UI Semilight" panose="020B0402040204020203" pitchFamily="34" charset="0"/>
                <a:cs typeface="Segoe UI Semilight" panose="020B0402040204020203" pitchFamily="34" charset="0"/>
              </a:defRPr>
            </a:lvl1pPr>
          </a:lstStyle>
          <a:p>
            <a:pPr lvl="0"/>
            <a:r>
              <a:rPr lang="da-DK" dirty="0"/>
              <a:t>Her kan der stå en tekst i tre spalter</a:t>
            </a:r>
          </a:p>
        </p:txBody>
      </p:sp>
      <p:sp>
        <p:nvSpPr>
          <p:cNvPr id="6" name="Pladsholder til slidenummer 1">
            <a:extLst>
              <a:ext uri="{FF2B5EF4-FFF2-40B4-BE49-F238E27FC236}">
                <a16:creationId xmlns:a16="http://schemas.microsoft.com/office/drawing/2014/main" id="{39695FEB-D434-65A7-CCDE-87183661957A}"/>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427185897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Rapport: Fire indhold">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20B4EFF1-93B1-4C76-85CE-E1191EFC190D}"/>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12" name="Pladsholder til tekst 6">
            <a:extLst>
              <a:ext uri="{FF2B5EF4-FFF2-40B4-BE49-F238E27FC236}">
                <a16:creationId xmlns:a16="http://schemas.microsoft.com/office/drawing/2014/main" id="{4483E7FE-5817-41C9-AA79-B47FE1B31365}"/>
              </a:ext>
            </a:extLst>
          </p:cNvPr>
          <p:cNvSpPr>
            <a:spLocks noGrp="1"/>
          </p:cNvSpPr>
          <p:nvPr>
            <p:ph type="body" sz="quarter" idx="10" hasCustomPrompt="1"/>
          </p:nvPr>
        </p:nvSpPr>
        <p:spPr>
          <a:xfrm>
            <a:off x="695325" y="1808163"/>
            <a:ext cx="2443698" cy="4314825"/>
          </a:xfrm>
          <a:prstGeom prst="rect">
            <a:avLst/>
          </a:prstGeom>
        </p:spPr>
        <p:txBody>
          <a:bodyPr>
            <a:normAutofit/>
          </a:bodyPr>
          <a:lstStyle>
            <a:lvl1pPr marL="0" indent="0">
              <a:buNone/>
              <a:defRPr sz="1600"/>
            </a:lvl1pPr>
          </a:lstStyle>
          <a:p>
            <a:pPr lvl="0"/>
            <a:r>
              <a:rPr lang="da-DK" dirty="0"/>
              <a:t>Her kan der stå en tekst i fire spalter</a:t>
            </a:r>
          </a:p>
        </p:txBody>
      </p:sp>
      <p:sp>
        <p:nvSpPr>
          <p:cNvPr id="14" name="Pladsholder til tekst 6">
            <a:extLst>
              <a:ext uri="{FF2B5EF4-FFF2-40B4-BE49-F238E27FC236}">
                <a16:creationId xmlns:a16="http://schemas.microsoft.com/office/drawing/2014/main" id="{2A3020CC-2E82-40C2-84E2-9AE4612A2CF9}"/>
              </a:ext>
            </a:extLst>
          </p:cNvPr>
          <p:cNvSpPr>
            <a:spLocks noGrp="1"/>
          </p:cNvSpPr>
          <p:nvPr>
            <p:ph type="body" sz="quarter" idx="11" hasCustomPrompt="1"/>
          </p:nvPr>
        </p:nvSpPr>
        <p:spPr>
          <a:xfrm>
            <a:off x="3472915" y="1808162"/>
            <a:ext cx="2443698" cy="4314825"/>
          </a:xfrm>
          <a:prstGeom prst="rect">
            <a:avLst/>
          </a:prstGeom>
        </p:spPr>
        <p:txBody>
          <a:bodyPr>
            <a:normAutofit/>
          </a:bodyPr>
          <a:lstStyle>
            <a:lvl1pPr marL="0" indent="0">
              <a:buNone/>
              <a:defRPr sz="1600"/>
            </a:lvl1pPr>
          </a:lstStyle>
          <a:p>
            <a:pPr lvl="0"/>
            <a:r>
              <a:rPr lang="da-DK" dirty="0"/>
              <a:t>Her kan der stå en tekst i fire spalter</a:t>
            </a:r>
          </a:p>
        </p:txBody>
      </p:sp>
      <p:sp>
        <p:nvSpPr>
          <p:cNvPr id="15" name="Pladsholder til tekst 6">
            <a:extLst>
              <a:ext uri="{FF2B5EF4-FFF2-40B4-BE49-F238E27FC236}">
                <a16:creationId xmlns:a16="http://schemas.microsoft.com/office/drawing/2014/main" id="{A79A8DEF-8538-445D-9FBA-F8BD706E1133}"/>
              </a:ext>
            </a:extLst>
          </p:cNvPr>
          <p:cNvSpPr>
            <a:spLocks noGrp="1"/>
          </p:cNvSpPr>
          <p:nvPr>
            <p:ph type="body" sz="quarter" idx="12" hasCustomPrompt="1"/>
          </p:nvPr>
        </p:nvSpPr>
        <p:spPr>
          <a:xfrm>
            <a:off x="6279660" y="1808163"/>
            <a:ext cx="2443698" cy="4314825"/>
          </a:xfrm>
          <a:prstGeom prst="rect">
            <a:avLst/>
          </a:prstGeom>
        </p:spPr>
        <p:txBody>
          <a:bodyPr>
            <a:normAutofit/>
          </a:bodyPr>
          <a:lstStyle>
            <a:lvl1pPr marL="0" indent="0">
              <a:buNone/>
              <a:defRPr sz="1600"/>
            </a:lvl1pPr>
          </a:lstStyle>
          <a:p>
            <a:pPr lvl="0"/>
            <a:r>
              <a:rPr lang="da-DK" dirty="0"/>
              <a:t>Her kan der stå en tekst i fire spalter</a:t>
            </a:r>
          </a:p>
        </p:txBody>
      </p:sp>
      <p:sp>
        <p:nvSpPr>
          <p:cNvPr id="16" name="Pladsholder til tekst 6">
            <a:extLst>
              <a:ext uri="{FF2B5EF4-FFF2-40B4-BE49-F238E27FC236}">
                <a16:creationId xmlns:a16="http://schemas.microsoft.com/office/drawing/2014/main" id="{FCD00DED-9539-4042-9E1B-BC74D101BD3B}"/>
              </a:ext>
            </a:extLst>
          </p:cNvPr>
          <p:cNvSpPr>
            <a:spLocks noGrp="1"/>
          </p:cNvSpPr>
          <p:nvPr>
            <p:ph type="body" sz="quarter" idx="13" hasCustomPrompt="1"/>
          </p:nvPr>
        </p:nvSpPr>
        <p:spPr>
          <a:xfrm>
            <a:off x="9052977" y="1808161"/>
            <a:ext cx="2443698" cy="4314825"/>
          </a:xfrm>
          <a:prstGeom prst="rect">
            <a:avLst/>
          </a:prstGeom>
        </p:spPr>
        <p:txBody>
          <a:bodyPr>
            <a:normAutofit/>
          </a:bodyPr>
          <a:lstStyle>
            <a:lvl1pPr marL="0" indent="0">
              <a:buNone/>
              <a:defRPr sz="1600"/>
            </a:lvl1pPr>
          </a:lstStyle>
          <a:p>
            <a:pPr lvl="0"/>
            <a:r>
              <a:rPr lang="da-DK" dirty="0"/>
              <a:t>Her kan der stå en tekst i fire spalter</a:t>
            </a:r>
          </a:p>
        </p:txBody>
      </p:sp>
      <p:sp>
        <p:nvSpPr>
          <p:cNvPr id="3" name="Pladsholder til slidenummer 1">
            <a:extLst>
              <a:ext uri="{FF2B5EF4-FFF2-40B4-BE49-F238E27FC236}">
                <a16:creationId xmlns:a16="http://schemas.microsoft.com/office/drawing/2014/main" id="{CE1D448E-1C98-176A-8B39-31B80DE81D69}"/>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97215980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A. To søjler + ikon + tekst">
    <p:bg>
      <p:bgPr>
        <a:solidFill>
          <a:schemeClr val="bg1"/>
        </a:solidFill>
        <a:effectLst/>
      </p:bgPr>
    </p:bg>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D61394CB-12BA-6DFE-962B-4BC909C39F0C}"/>
              </a:ext>
            </a:extLst>
          </p:cNvPr>
          <p:cNvSpPr/>
          <p:nvPr userDrawn="1"/>
        </p:nvSpPr>
        <p:spPr>
          <a:xfrm>
            <a:off x="6096000" y="0"/>
            <a:ext cx="6096001"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2" name="Rektangel 11">
            <a:extLst>
              <a:ext uri="{FF2B5EF4-FFF2-40B4-BE49-F238E27FC236}">
                <a16:creationId xmlns:a16="http://schemas.microsoft.com/office/drawing/2014/main" id="{AD8CA65E-FD59-C46E-9FCD-F48FC2CE23F1}"/>
              </a:ext>
            </a:extLst>
          </p:cNvPr>
          <p:cNvSpPr/>
          <p:nvPr userDrawn="1"/>
        </p:nvSpPr>
        <p:spPr>
          <a:xfrm>
            <a:off x="-2" y="0"/>
            <a:ext cx="6096001"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7" name="Pladsholder til indhold 32">
            <a:extLst>
              <a:ext uri="{FF2B5EF4-FFF2-40B4-BE49-F238E27FC236}">
                <a16:creationId xmlns:a16="http://schemas.microsoft.com/office/drawing/2014/main" id="{436501DB-232E-9B27-450B-18FE8621D56F}"/>
              </a:ext>
            </a:extLst>
          </p:cNvPr>
          <p:cNvSpPr>
            <a:spLocks noGrp="1"/>
          </p:cNvSpPr>
          <p:nvPr>
            <p:ph sz="quarter" idx="12" hasCustomPrompt="1"/>
          </p:nvPr>
        </p:nvSpPr>
        <p:spPr>
          <a:xfrm>
            <a:off x="2292348"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28" name="Pladsholder til tekst 20">
            <a:extLst>
              <a:ext uri="{FF2B5EF4-FFF2-40B4-BE49-F238E27FC236}">
                <a16:creationId xmlns:a16="http://schemas.microsoft.com/office/drawing/2014/main" id="{F9E876CB-9C9E-5D74-4340-2D1B0D06A3B3}"/>
              </a:ext>
            </a:extLst>
          </p:cNvPr>
          <p:cNvSpPr>
            <a:spLocks noGrp="1"/>
          </p:cNvSpPr>
          <p:nvPr>
            <p:ph type="body" sz="quarter" idx="10" hasCustomPrompt="1"/>
          </p:nvPr>
        </p:nvSpPr>
        <p:spPr>
          <a:xfrm>
            <a:off x="1659921" y="3547271"/>
            <a:ext cx="2776154"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31" name="Pladsholder til tekst 3">
            <a:extLst>
              <a:ext uri="{FF2B5EF4-FFF2-40B4-BE49-F238E27FC236}">
                <a16:creationId xmlns:a16="http://schemas.microsoft.com/office/drawing/2014/main" id="{5C3449B8-3D6D-3066-A655-50628DFB28B9}"/>
              </a:ext>
            </a:extLst>
          </p:cNvPr>
          <p:cNvSpPr>
            <a:spLocks noGrp="1"/>
          </p:cNvSpPr>
          <p:nvPr>
            <p:ph type="body" sz="quarter" idx="22" hasCustomPrompt="1"/>
          </p:nvPr>
        </p:nvSpPr>
        <p:spPr>
          <a:xfrm>
            <a:off x="1787609" y="3926699"/>
            <a:ext cx="2520779"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a:t>
            </a:r>
            <a:br>
              <a:rPr lang="da-DK" dirty="0"/>
            </a:br>
            <a:r>
              <a:rPr lang="da-DK" dirty="0"/>
              <a:t>skrives en kort tekst</a:t>
            </a:r>
          </a:p>
        </p:txBody>
      </p:sp>
      <p:sp>
        <p:nvSpPr>
          <p:cNvPr id="18" name="Pladsholder til indhold 32">
            <a:extLst>
              <a:ext uri="{FF2B5EF4-FFF2-40B4-BE49-F238E27FC236}">
                <a16:creationId xmlns:a16="http://schemas.microsoft.com/office/drawing/2014/main" id="{57E64100-7549-5029-5B66-0D240487B014}"/>
              </a:ext>
            </a:extLst>
          </p:cNvPr>
          <p:cNvSpPr>
            <a:spLocks noGrp="1"/>
          </p:cNvSpPr>
          <p:nvPr>
            <p:ph sz="quarter" idx="23" hasCustomPrompt="1"/>
          </p:nvPr>
        </p:nvSpPr>
        <p:spPr>
          <a:xfrm>
            <a:off x="8388351" y="2104948"/>
            <a:ext cx="1511300" cy="1146175"/>
          </a:xfrm>
          <a:prstGeom prst="rect">
            <a:avLst/>
          </a:prstGeom>
          <a:noFill/>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19" name="Pladsholder til tekst 20">
            <a:extLst>
              <a:ext uri="{FF2B5EF4-FFF2-40B4-BE49-F238E27FC236}">
                <a16:creationId xmlns:a16="http://schemas.microsoft.com/office/drawing/2014/main" id="{429AB039-3CF0-C348-8C87-439235D04799}"/>
              </a:ext>
            </a:extLst>
          </p:cNvPr>
          <p:cNvSpPr>
            <a:spLocks noGrp="1"/>
          </p:cNvSpPr>
          <p:nvPr>
            <p:ph type="body" sz="quarter" idx="24" hasCustomPrompt="1"/>
          </p:nvPr>
        </p:nvSpPr>
        <p:spPr>
          <a:xfrm>
            <a:off x="7755924" y="3548781"/>
            <a:ext cx="2776154"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20" name="Pladsholder til tekst 3">
            <a:extLst>
              <a:ext uri="{FF2B5EF4-FFF2-40B4-BE49-F238E27FC236}">
                <a16:creationId xmlns:a16="http://schemas.microsoft.com/office/drawing/2014/main" id="{39492635-D0A9-DFF7-9228-C01D9D57D63E}"/>
              </a:ext>
            </a:extLst>
          </p:cNvPr>
          <p:cNvSpPr>
            <a:spLocks noGrp="1"/>
          </p:cNvSpPr>
          <p:nvPr>
            <p:ph type="body" sz="quarter" idx="25" hasCustomPrompt="1"/>
          </p:nvPr>
        </p:nvSpPr>
        <p:spPr>
          <a:xfrm>
            <a:off x="7883612" y="3928209"/>
            <a:ext cx="2520779"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a:t>
            </a:r>
            <a:br>
              <a:rPr lang="da-DK" dirty="0"/>
            </a:br>
            <a:r>
              <a:rPr lang="da-DK" dirty="0"/>
              <a:t>skrives en kort tekst</a:t>
            </a:r>
          </a:p>
        </p:txBody>
      </p:sp>
      <p:sp>
        <p:nvSpPr>
          <p:cNvPr id="11" name="Pladsholder til slidenummer 1">
            <a:extLst>
              <a:ext uri="{FF2B5EF4-FFF2-40B4-BE49-F238E27FC236}">
                <a16:creationId xmlns:a16="http://schemas.microsoft.com/office/drawing/2014/main" id="{0258E947-9CC7-3BDA-3380-6EB92DB0F14E}"/>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000337174"/>
      </p:ext>
    </p:extLst>
  </p:cSld>
  <p:clrMapOvr>
    <a:masterClrMapping/>
  </p:clrMapOvr>
  <p:extLst>
    <p:ext uri="{DCECCB84-F9BA-43D5-87BE-67443E8EF086}">
      <p15:sldGuideLst xmlns:p15="http://schemas.microsoft.com/office/powerpoint/2012/main"/>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B. Tre søjler + ikon + tekst">
    <p:bg>
      <p:bgPr>
        <a:solidFill>
          <a:schemeClr val="bg1"/>
        </a:solidFill>
        <a:effectLst/>
      </p:bgPr>
    </p:bg>
    <p:spTree>
      <p:nvGrpSpPr>
        <p:cNvPr id="1" name=""/>
        <p:cNvGrpSpPr/>
        <p:nvPr/>
      </p:nvGrpSpPr>
      <p:grpSpPr>
        <a:xfrm>
          <a:off x="0" y="0"/>
          <a:ext cx="0" cy="0"/>
          <a:chOff x="0" y="0"/>
          <a:chExt cx="0" cy="0"/>
        </a:xfrm>
      </p:grpSpPr>
      <p:sp>
        <p:nvSpPr>
          <p:cNvPr id="36" name="Rektangel 35">
            <a:extLst>
              <a:ext uri="{FF2B5EF4-FFF2-40B4-BE49-F238E27FC236}">
                <a16:creationId xmlns:a16="http://schemas.microsoft.com/office/drawing/2014/main" id="{B8C5EFD3-9C9F-A4B4-2B7E-B08FA292AA4F}"/>
              </a:ext>
            </a:extLst>
          </p:cNvPr>
          <p:cNvSpPr/>
          <p:nvPr userDrawn="1"/>
        </p:nvSpPr>
        <p:spPr>
          <a:xfrm>
            <a:off x="8128000" y="0"/>
            <a:ext cx="4064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9" name="Rektangel 8">
            <a:extLst>
              <a:ext uri="{FF2B5EF4-FFF2-40B4-BE49-F238E27FC236}">
                <a16:creationId xmlns:a16="http://schemas.microsoft.com/office/drawing/2014/main" id="{A2EBBDE5-228B-62E8-4461-D01D1D53571F}"/>
              </a:ext>
            </a:extLst>
          </p:cNvPr>
          <p:cNvSpPr/>
          <p:nvPr userDrawn="1"/>
        </p:nvSpPr>
        <p:spPr>
          <a:xfrm>
            <a:off x="-2" y="0"/>
            <a:ext cx="4064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Rektangel 9">
            <a:extLst>
              <a:ext uri="{FF2B5EF4-FFF2-40B4-BE49-F238E27FC236}">
                <a16:creationId xmlns:a16="http://schemas.microsoft.com/office/drawing/2014/main" id="{C9A23418-8E4D-6131-1F5C-88976C9303F6}"/>
              </a:ext>
            </a:extLst>
          </p:cNvPr>
          <p:cNvSpPr/>
          <p:nvPr userDrawn="1"/>
        </p:nvSpPr>
        <p:spPr>
          <a:xfrm>
            <a:off x="4063998" y="0"/>
            <a:ext cx="4064000"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1" name="Pladsholder til indhold 32">
            <a:extLst>
              <a:ext uri="{FF2B5EF4-FFF2-40B4-BE49-F238E27FC236}">
                <a16:creationId xmlns:a16="http://schemas.microsoft.com/office/drawing/2014/main" id="{CDF834C6-3B2E-19E5-63F6-E0BE887D5CBF}"/>
              </a:ext>
            </a:extLst>
          </p:cNvPr>
          <p:cNvSpPr>
            <a:spLocks noGrp="1"/>
          </p:cNvSpPr>
          <p:nvPr>
            <p:ph sz="quarter" idx="12" hasCustomPrompt="1"/>
          </p:nvPr>
        </p:nvSpPr>
        <p:spPr>
          <a:xfrm>
            <a:off x="1276348"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32" name="Pladsholder til tekst 20">
            <a:extLst>
              <a:ext uri="{FF2B5EF4-FFF2-40B4-BE49-F238E27FC236}">
                <a16:creationId xmlns:a16="http://schemas.microsoft.com/office/drawing/2014/main" id="{6B8D7011-1218-74DD-3DF3-61F2A1AA592E}"/>
              </a:ext>
            </a:extLst>
          </p:cNvPr>
          <p:cNvSpPr>
            <a:spLocks noGrp="1"/>
          </p:cNvSpPr>
          <p:nvPr>
            <p:ph type="body" sz="quarter" idx="10" hasCustomPrompt="1"/>
          </p:nvPr>
        </p:nvSpPr>
        <p:spPr>
          <a:xfrm>
            <a:off x="643921" y="3547271"/>
            <a:ext cx="2776154"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33" name="Pladsholder til tekst 3">
            <a:extLst>
              <a:ext uri="{FF2B5EF4-FFF2-40B4-BE49-F238E27FC236}">
                <a16:creationId xmlns:a16="http://schemas.microsoft.com/office/drawing/2014/main" id="{8AB65FC5-D808-72FE-8BC9-70BD92DAC651}"/>
              </a:ext>
            </a:extLst>
          </p:cNvPr>
          <p:cNvSpPr>
            <a:spLocks noGrp="1"/>
          </p:cNvSpPr>
          <p:nvPr>
            <p:ph type="body" sz="quarter" idx="22" hasCustomPrompt="1"/>
          </p:nvPr>
        </p:nvSpPr>
        <p:spPr>
          <a:xfrm>
            <a:off x="771609" y="3926699"/>
            <a:ext cx="2520779"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a:t>
            </a:r>
            <a:br>
              <a:rPr lang="da-DK" dirty="0"/>
            </a:br>
            <a:r>
              <a:rPr lang="da-DK" dirty="0"/>
              <a:t>skrives en kort tekst</a:t>
            </a:r>
          </a:p>
        </p:txBody>
      </p:sp>
      <p:sp>
        <p:nvSpPr>
          <p:cNvPr id="39" name="Pladsholder til indhold 32">
            <a:extLst>
              <a:ext uri="{FF2B5EF4-FFF2-40B4-BE49-F238E27FC236}">
                <a16:creationId xmlns:a16="http://schemas.microsoft.com/office/drawing/2014/main" id="{5B1010C9-FDE8-1B9B-4022-E344BE6D21D8}"/>
              </a:ext>
            </a:extLst>
          </p:cNvPr>
          <p:cNvSpPr>
            <a:spLocks noGrp="1"/>
          </p:cNvSpPr>
          <p:nvPr>
            <p:ph sz="quarter" idx="23" hasCustomPrompt="1"/>
          </p:nvPr>
        </p:nvSpPr>
        <p:spPr>
          <a:xfrm>
            <a:off x="9404350"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42" name="Pladsholder til tekst 20">
            <a:extLst>
              <a:ext uri="{FF2B5EF4-FFF2-40B4-BE49-F238E27FC236}">
                <a16:creationId xmlns:a16="http://schemas.microsoft.com/office/drawing/2014/main" id="{346F52DA-F7A8-ED88-E36A-F74968B9052D}"/>
              </a:ext>
            </a:extLst>
          </p:cNvPr>
          <p:cNvSpPr>
            <a:spLocks noGrp="1"/>
          </p:cNvSpPr>
          <p:nvPr>
            <p:ph type="body" sz="quarter" idx="24" hasCustomPrompt="1"/>
          </p:nvPr>
        </p:nvSpPr>
        <p:spPr>
          <a:xfrm>
            <a:off x="8771923" y="3547271"/>
            <a:ext cx="2776154"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43" name="Pladsholder til tekst 3">
            <a:extLst>
              <a:ext uri="{FF2B5EF4-FFF2-40B4-BE49-F238E27FC236}">
                <a16:creationId xmlns:a16="http://schemas.microsoft.com/office/drawing/2014/main" id="{88A36592-2F09-94B9-72C6-758E83DD13B7}"/>
              </a:ext>
            </a:extLst>
          </p:cNvPr>
          <p:cNvSpPr>
            <a:spLocks noGrp="1"/>
          </p:cNvSpPr>
          <p:nvPr>
            <p:ph type="body" sz="quarter" idx="25" hasCustomPrompt="1"/>
          </p:nvPr>
        </p:nvSpPr>
        <p:spPr>
          <a:xfrm>
            <a:off x="8899611" y="3926699"/>
            <a:ext cx="2520779"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a:t>
            </a:r>
            <a:br>
              <a:rPr lang="da-DK" dirty="0"/>
            </a:br>
            <a:r>
              <a:rPr lang="da-DK" dirty="0"/>
              <a:t>skrives en kort tekst</a:t>
            </a:r>
          </a:p>
        </p:txBody>
      </p:sp>
      <p:sp>
        <p:nvSpPr>
          <p:cNvPr id="44" name="Pladsholder til indhold 32">
            <a:extLst>
              <a:ext uri="{FF2B5EF4-FFF2-40B4-BE49-F238E27FC236}">
                <a16:creationId xmlns:a16="http://schemas.microsoft.com/office/drawing/2014/main" id="{82D8F12A-EE54-4C54-1741-4FE61B1E81CB}"/>
              </a:ext>
            </a:extLst>
          </p:cNvPr>
          <p:cNvSpPr>
            <a:spLocks noGrp="1"/>
          </p:cNvSpPr>
          <p:nvPr>
            <p:ph sz="quarter" idx="26" hasCustomPrompt="1"/>
          </p:nvPr>
        </p:nvSpPr>
        <p:spPr>
          <a:xfrm>
            <a:off x="5334595"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48" name="Pladsholder til tekst 20">
            <a:extLst>
              <a:ext uri="{FF2B5EF4-FFF2-40B4-BE49-F238E27FC236}">
                <a16:creationId xmlns:a16="http://schemas.microsoft.com/office/drawing/2014/main" id="{B15E8DD1-2825-82BC-7378-2924ADEBA3B5}"/>
              </a:ext>
            </a:extLst>
          </p:cNvPr>
          <p:cNvSpPr>
            <a:spLocks noGrp="1"/>
          </p:cNvSpPr>
          <p:nvPr>
            <p:ph type="body" sz="quarter" idx="27" hasCustomPrompt="1"/>
          </p:nvPr>
        </p:nvSpPr>
        <p:spPr>
          <a:xfrm>
            <a:off x="4702168" y="3547271"/>
            <a:ext cx="2776154"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49" name="Pladsholder til tekst 3">
            <a:extLst>
              <a:ext uri="{FF2B5EF4-FFF2-40B4-BE49-F238E27FC236}">
                <a16:creationId xmlns:a16="http://schemas.microsoft.com/office/drawing/2014/main" id="{728A008E-FEEC-E61C-735A-DF31F2CD3E16}"/>
              </a:ext>
            </a:extLst>
          </p:cNvPr>
          <p:cNvSpPr>
            <a:spLocks noGrp="1"/>
          </p:cNvSpPr>
          <p:nvPr>
            <p:ph type="body" sz="quarter" idx="28" hasCustomPrompt="1"/>
          </p:nvPr>
        </p:nvSpPr>
        <p:spPr>
          <a:xfrm>
            <a:off x="4829856" y="3926699"/>
            <a:ext cx="2520779"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a:t>
            </a:r>
            <a:br>
              <a:rPr lang="da-DK" dirty="0"/>
            </a:br>
            <a:r>
              <a:rPr lang="da-DK" dirty="0"/>
              <a:t>skrives en kort tekst</a:t>
            </a:r>
          </a:p>
        </p:txBody>
      </p:sp>
      <p:sp>
        <p:nvSpPr>
          <p:cNvPr id="15" name="Pladsholder til slidenummer 1">
            <a:extLst>
              <a:ext uri="{FF2B5EF4-FFF2-40B4-BE49-F238E27FC236}">
                <a16:creationId xmlns:a16="http://schemas.microsoft.com/office/drawing/2014/main" id="{AD891D4D-018F-664B-6C7F-5A2374688EA1}"/>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535816644"/>
      </p:ext>
    </p:extLst>
  </p:cSld>
  <p:clrMapOvr>
    <a:masterClrMapping/>
  </p:clrMapOvr>
  <p:extLst>
    <p:ext uri="{DCECCB84-F9BA-43D5-87BE-67443E8EF086}">
      <p15:sldGuideLst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 Tre søjler + ikon + tekst">
    <p:bg>
      <p:bgPr>
        <a:solidFill>
          <a:schemeClr val="bg1"/>
        </a:solidFill>
        <a:effectLst/>
      </p:bgPr>
    </p:bg>
    <p:spTree>
      <p:nvGrpSpPr>
        <p:cNvPr id="1" name=""/>
        <p:cNvGrpSpPr/>
        <p:nvPr/>
      </p:nvGrpSpPr>
      <p:grpSpPr>
        <a:xfrm>
          <a:off x="0" y="0"/>
          <a:ext cx="0" cy="0"/>
          <a:chOff x="0" y="0"/>
          <a:chExt cx="0" cy="0"/>
        </a:xfrm>
      </p:grpSpPr>
      <p:sp>
        <p:nvSpPr>
          <p:cNvPr id="17" name="Rektangel 16">
            <a:extLst>
              <a:ext uri="{FF2B5EF4-FFF2-40B4-BE49-F238E27FC236}">
                <a16:creationId xmlns:a16="http://schemas.microsoft.com/office/drawing/2014/main" id="{30B27B1D-7D86-F587-F5FE-4059E628D6B6}"/>
              </a:ext>
            </a:extLst>
          </p:cNvPr>
          <p:cNvSpPr/>
          <p:nvPr userDrawn="1"/>
        </p:nvSpPr>
        <p:spPr>
          <a:xfrm>
            <a:off x="-1" y="0"/>
            <a:ext cx="3048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0" name="Rektangel 29">
            <a:extLst>
              <a:ext uri="{FF2B5EF4-FFF2-40B4-BE49-F238E27FC236}">
                <a16:creationId xmlns:a16="http://schemas.microsoft.com/office/drawing/2014/main" id="{82A6543D-96E7-C8CF-E1AF-62C7F39D1623}"/>
              </a:ext>
            </a:extLst>
          </p:cNvPr>
          <p:cNvSpPr/>
          <p:nvPr userDrawn="1"/>
        </p:nvSpPr>
        <p:spPr>
          <a:xfrm>
            <a:off x="3047999" y="0"/>
            <a:ext cx="3048000"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1" name="Rektangel 30">
            <a:extLst>
              <a:ext uri="{FF2B5EF4-FFF2-40B4-BE49-F238E27FC236}">
                <a16:creationId xmlns:a16="http://schemas.microsoft.com/office/drawing/2014/main" id="{0494E687-742B-080D-AF01-DC7C7A07A216}"/>
              </a:ext>
            </a:extLst>
          </p:cNvPr>
          <p:cNvSpPr/>
          <p:nvPr userDrawn="1"/>
        </p:nvSpPr>
        <p:spPr>
          <a:xfrm>
            <a:off x="6096000" y="0"/>
            <a:ext cx="3048000" cy="6858000"/>
          </a:xfrm>
          <a:prstGeom prst="rect">
            <a:avLst/>
          </a:prstGeom>
          <a:solidFill>
            <a:srgbClr val="7C95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2" name="Rektangel 31">
            <a:extLst>
              <a:ext uri="{FF2B5EF4-FFF2-40B4-BE49-F238E27FC236}">
                <a16:creationId xmlns:a16="http://schemas.microsoft.com/office/drawing/2014/main" id="{E109E2DA-281F-8614-E93B-E4D479F771B8}"/>
              </a:ext>
            </a:extLst>
          </p:cNvPr>
          <p:cNvSpPr/>
          <p:nvPr userDrawn="1"/>
        </p:nvSpPr>
        <p:spPr>
          <a:xfrm>
            <a:off x="9144000" y="0"/>
            <a:ext cx="3048001" cy="6858000"/>
          </a:xfrm>
          <a:prstGeom prst="rect">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2" name="Pladsholder til indhold 32">
            <a:extLst>
              <a:ext uri="{FF2B5EF4-FFF2-40B4-BE49-F238E27FC236}">
                <a16:creationId xmlns:a16="http://schemas.microsoft.com/office/drawing/2014/main" id="{32625AB9-F789-FC52-2399-C95A946557B4}"/>
              </a:ext>
            </a:extLst>
          </p:cNvPr>
          <p:cNvSpPr>
            <a:spLocks noGrp="1"/>
          </p:cNvSpPr>
          <p:nvPr>
            <p:ph sz="quarter" idx="12" hasCustomPrompt="1"/>
          </p:nvPr>
        </p:nvSpPr>
        <p:spPr>
          <a:xfrm>
            <a:off x="768348"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23" name="Pladsholder til tekst 20">
            <a:extLst>
              <a:ext uri="{FF2B5EF4-FFF2-40B4-BE49-F238E27FC236}">
                <a16:creationId xmlns:a16="http://schemas.microsoft.com/office/drawing/2014/main" id="{574A5940-2F19-0B6B-AE2E-B4D40BD778DB}"/>
              </a:ext>
            </a:extLst>
          </p:cNvPr>
          <p:cNvSpPr>
            <a:spLocks noGrp="1"/>
          </p:cNvSpPr>
          <p:nvPr>
            <p:ph type="body" sz="quarter" idx="10" hasCustomPrompt="1"/>
          </p:nvPr>
        </p:nvSpPr>
        <p:spPr>
          <a:xfrm>
            <a:off x="354225" y="354727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24" name="Pladsholder til tekst 3">
            <a:extLst>
              <a:ext uri="{FF2B5EF4-FFF2-40B4-BE49-F238E27FC236}">
                <a16:creationId xmlns:a16="http://schemas.microsoft.com/office/drawing/2014/main" id="{FB81B8A8-D445-7906-4C19-397562305C4C}"/>
              </a:ext>
            </a:extLst>
          </p:cNvPr>
          <p:cNvSpPr>
            <a:spLocks noGrp="1"/>
          </p:cNvSpPr>
          <p:nvPr>
            <p:ph type="body" sz="quarter" idx="22" hasCustomPrompt="1"/>
          </p:nvPr>
        </p:nvSpPr>
        <p:spPr>
          <a:xfrm>
            <a:off x="354225" y="3926699"/>
            <a:ext cx="2339546"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25" name="Rektangel 24">
            <a:extLst>
              <a:ext uri="{FF2B5EF4-FFF2-40B4-BE49-F238E27FC236}">
                <a16:creationId xmlns:a16="http://schemas.microsoft.com/office/drawing/2014/main" id="{4C812C34-76CF-56E3-172C-9952F31A6952}"/>
              </a:ext>
            </a:extLst>
          </p:cNvPr>
          <p:cNvSpPr/>
          <p:nvPr userDrawn="1"/>
        </p:nvSpPr>
        <p:spPr>
          <a:xfrm>
            <a:off x="6095995" y="0"/>
            <a:ext cx="3048000"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6" name="Pladsholder til indhold 32">
            <a:extLst>
              <a:ext uri="{FF2B5EF4-FFF2-40B4-BE49-F238E27FC236}">
                <a16:creationId xmlns:a16="http://schemas.microsoft.com/office/drawing/2014/main" id="{52B64F5E-9FC4-6222-95A5-BEE2397EA22A}"/>
              </a:ext>
            </a:extLst>
          </p:cNvPr>
          <p:cNvSpPr>
            <a:spLocks noGrp="1"/>
          </p:cNvSpPr>
          <p:nvPr>
            <p:ph sz="quarter" idx="23" hasCustomPrompt="1"/>
          </p:nvPr>
        </p:nvSpPr>
        <p:spPr>
          <a:xfrm>
            <a:off x="6872584"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27" name="Pladsholder til tekst 20">
            <a:extLst>
              <a:ext uri="{FF2B5EF4-FFF2-40B4-BE49-F238E27FC236}">
                <a16:creationId xmlns:a16="http://schemas.microsoft.com/office/drawing/2014/main" id="{ACA9ABB4-EC3C-9CF0-B45F-E761C35CF5A5}"/>
              </a:ext>
            </a:extLst>
          </p:cNvPr>
          <p:cNvSpPr>
            <a:spLocks noGrp="1"/>
          </p:cNvSpPr>
          <p:nvPr>
            <p:ph type="body" sz="quarter" idx="24" hasCustomPrompt="1"/>
          </p:nvPr>
        </p:nvSpPr>
        <p:spPr>
          <a:xfrm>
            <a:off x="6458461" y="354727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28" name="Pladsholder til tekst 3">
            <a:extLst>
              <a:ext uri="{FF2B5EF4-FFF2-40B4-BE49-F238E27FC236}">
                <a16:creationId xmlns:a16="http://schemas.microsoft.com/office/drawing/2014/main" id="{F7374E9E-1E93-88ED-B06B-099D591304B3}"/>
              </a:ext>
            </a:extLst>
          </p:cNvPr>
          <p:cNvSpPr>
            <a:spLocks noGrp="1"/>
          </p:cNvSpPr>
          <p:nvPr>
            <p:ph type="body" sz="quarter" idx="25" hasCustomPrompt="1"/>
          </p:nvPr>
        </p:nvSpPr>
        <p:spPr>
          <a:xfrm>
            <a:off x="6458461" y="3926699"/>
            <a:ext cx="2339546"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39" name="Pladsholder til indhold 32">
            <a:extLst>
              <a:ext uri="{FF2B5EF4-FFF2-40B4-BE49-F238E27FC236}">
                <a16:creationId xmlns:a16="http://schemas.microsoft.com/office/drawing/2014/main" id="{9B5C45FD-8B8D-1ABA-E748-FD18D62FE046}"/>
              </a:ext>
            </a:extLst>
          </p:cNvPr>
          <p:cNvSpPr>
            <a:spLocks noGrp="1"/>
          </p:cNvSpPr>
          <p:nvPr>
            <p:ph sz="quarter" idx="26" hasCustomPrompt="1"/>
          </p:nvPr>
        </p:nvSpPr>
        <p:spPr>
          <a:xfrm>
            <a:off x="3816348"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40" name="Pladsholder til tekst 20">
            <a:extLst>
              <a:ext uri="{FF2B5EF4-FFF2-40B4-BE49-F238E27FC236}">
                <a16:creationId xmlns:a16="http://schemas.microsoft.com/office/drawing/2014/main" id="{F3E7627C-3BD2-022E-8E43-3B5908D68771}"/>
              </a:ext>
            </a:extLst>
          </p:cNvPr>
          <p:cNvSpPr>
            <a:spLocks noGrp="1"/>
          </p:cNvSpPr>
          <p:nvPr>
            <p:ph type="body" sz="quarter" idx="27" hasCustomPrompt="1"/>
          </p:nvPr>
        </p:nvSpPr>
        <p:spPr>
          <a:xfrm>
            <a:off x="3402225" y="354727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41" name="Pladsholder til tekst 3">
            <a:extLst>
              <a:ext uri="{FF2B5EF4-FFF2-40B4-BE49-F238E27FC236}">
                <a16:creationId xmlns:a16="http://schemas.microsoft.com/office/drawing/2014/main" id="{0A1D2E4A-F4A3-FBDF-C7CC-6D4A5A481673}"/>
              </a:ext>
            </a:extLst>
          </p:cNvPr>
          <p:cNvSpPr>
            <a:spLocks noGrp="1"/>
          </p:cNvSpPr>
          <p:nvPr>
            <p:ph type="body" sz="quarter" idx="28" hasCustomPrompt="1"/>
          </p:nvPr>
        </p:nvSpPr>
        <p:spPr>
          <a:xfrm>
            <a:off x="3402225" y="3926699"/>
            <a:ext cx="2339546"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42" name="Pladsholder til indhold 32">
            <a:extLst>
              <a:ext uri="{FF2B5EF4-FFF2-40B4-BE49-F238E27FC236}">
                <a16:creationId xmlns:a16="http://schemas.microsoft.com/office/drawing/2014/main" id="{A5F2DE35-F7FF-61BE-5FAF-EDF1A5FBA49B}"/>
              </a:ext>
            </a:extLst>
          </p:cNvPr>
          <p:cNvSpPr>
            <a:spLocks noGrp="1"/>
          </p:cNvSpPr>
          <p:nvPr>
            <p:ph sz="quarter" idx="29" hasCustomPrompt="1"/>
          </p:nvPr>
        </p:nvSpPr>
        <p:spPr>
          <a:xfrm>
            <a:off x="9912348" y="2103438"/>
            <a:ext cx="1511300" cy="1146175"/>
          </a:xfrm>
          <a:prstGeom prst="rect">
            <a:avLst/>
          </a:prstGeom>
        </p:spPr>
        <p:txBody>
          <a:bodyPr/>
          <a:lstStyle>
            <a:lvl1pPr marL="0" indent="0" algn="ctr">
              <a:buNone/>
              <a:defRPr sz="1400" b="0" i="0">
                <a:solidFill>
                  <a:srgbClr val="001F33"/>
                </a:solidFill>
                <a:latin typeface="+mn-lt"/>
                <a:cs typeface="Poppins Light" pitchFamily="2" charset="77"/>
              </a:defRPr>
            </a:lvl1pPr>
          </a:lstStyle>
          <a:p>
            <a:pPr lvl="0"/>
            <a:r>
              <a:rPr lang="da-DK" dirty="0"/>
              <a:t>Indsæt ikon her</a:t>
            </a:r>
          </a:p>
        </p:txBody>
      </p:sp>
      <p:sp>
        <p:nvSpPr>
          <p:cNvPr id="43" name="Pladsholder til tekst 20">
            <a:extLst>
              <a:ext uri="{FF2B5EF4-FFF2-40B4-BE49-F238E27FC236}">
                <a16:creationId xmlns:a16="http://schemas.microsoft.com/office/drawing/2014/main" id="{491A1B5B-111C-106C-5796-7D6FD180F13A}"/>
              </a:ext>
            </a:extLst>
          </p:cNvPr>
          <p:cNvSpPr>
            <a:spLocks noGrp="1"/>
          </p:cNvSpPr>
          <p:nvPr>
            <p:ph type="body" sz="quarter" idx="30" hasCustomPrompt="1"/>
          </p:nvPr>
        </p:nvSpPr>
        <p:spPr>
          <a:xfrm>
            <a:off x="9498225" y="354727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44" name="Pladsholder til tekst 3">
            <a:extLst>
              <a:ext uri="{FF2B5EF4-FFF2-40B4-BE49-F238E27FC236}">
                <a16:creationId xmlns:a16="http://schemas.microsoft.com/office/drawing/2014/main" id="{AB6ABC53-5ED1-261D-D80E-FC9A9733CC7C}"/>
              </a:ext>
            </a:extLst>
          </p:cNvPr>
          <p:cNvSpPr>
            <a:spLocks noGrp="1"/>
          </p:cNvSpPr>
          <p:nvPr>
            <p:ph type="body" sz="quarter" idx="31" hasCustomPrompt="1"/>
          </p:nvPr>
        </p:nvSpPr>
        <p:spPr>
          <a:xfrm>
            <a:off x="9498225" y="3926699"/>
            <a:ext cx="2339546" cy="729189"/>
          </a:xfrm>
          <a:prstGeom prst="rect">
            <a:avLst/>
          </a:prstGeom>
        </p:spPr>
        <p:txBody>
          <a:bodyPr/>
          <a:lstStyle>
            <a:lvl1pPr marL="0" indent="0" algn="ctr">
              <a:lnSpc>
                <a:spcPct val="100000"/>
              </a:lnSpc>
              <a:buNone/>
              <a:defRPr sz="13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20" name="Pladsholder til slidenummer 1">
            <a:extLst>
              <a:ext uri="{FF2B5EF4-FFF2-40B4-BE49-F238E27FC236}">
                <a16:creationId xmlns:a16="http://schemas.microsoft.com/office/drawing/2014/main" id="{4F88FE49-5823-D103-6F06-621044C5110B}"/>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179020111"/>
      </p:ext>
    </p:extLst>
  </p:cSld>
  <p:clrMapOvr>
    <a:masterClrMapping/>
  </p:clrMapOvr>
  <p:extLst>
    <p:ext uri="{DCECCB84-F9BA-43D5-87BE-67443E8EF086}">
      <p15:sldGuideLst xmlns:p15="http://schemas.microsoft.com/office/powerpoint/2012/main"/>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D. Fire felter + ikon + tekst">
    <p:bg>
      <p:bgPr>
        <a:solidFill>
          <a:srgbClr val="EAF7FF"/>
        </a:solidFill>
        <a:effectLst/>
      </p:bgPr>
    </p:bg>
    <p:spTree>
      <p:nvGrpSpPr>
        <p:cNvPr id="1" name=""/>
        <p:cNvGrpSpPr/>
        <p:nvPr/>
      </p:nvGrpSpPr>
      <p:grpSpPr>
        <a:xfrm>
          <a:off x="0" y="0"/>
          <a:ext cx="0" cy="0"/>
          <a:chOff x="0" y="0"/>
          <a:chExt cx="0" cy="0"/>
        </a:xfrm>
      </p:grpSpPr>
      <p:sp>
        <p:nvSpPr>
          <p:cNvPr id="20" name="Rektangel 19">
            <a:extLst>
              <a:ext uri="{FF2B5EF4-FFF2-40B4-BE49-F238E27FC236}">
                <a16:creationId xmlns:a16="http://schemas.microsoft.com/office/drawing/2014/main" id="{B0422CED-8C79-657F-F324-5EF86DA60024}"/>
              </a:ext>
            </a:extLst>
          </p:cNvPr>
          <p:cNvSpPr/>
          <p:nvPr userDrawn="1"/>
        </p:nvSpPr>
        <p:spPr>
          <a:xfrm>
            <a:off x="6096000" y="3429000"/>
            <a:ext cx="6096001" cy="3429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01F33"/>
              </a:solidFill>
            </a:endParaRPr>
          </a:p>
        </p:txBody>
      </p:sp>
      <p:sp>
        <p:nvSpPr>
          <p:cNvPr id="34" name="Rektangel 33">
            <a:extLst>
              <a:ext uri="{FF2B5EF4-FFF2-40B4-BE49-F238E27FC236}">
                <a16:creationId xmlns:a16="http://schemas.microsoft.com/office/drawing/2014/main" id="{B913AE63-1ABC-B08D-2750-32740A714EBD}"/>
              </a:ext>
            </a:extLst>
          </p:cNvPr>
          <p:cNvSpPr/>
          <p:nvPr userDrawn="1"/>
        </p:nvSpPr>
        <p:spPr>
          <a:xfrm>
            <a:off x="0" y="0"/>
            <a:ext cx="6096001" cy="3429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5" name="Pladsholder til indhold 32">
            <a:extLst>
              <a:ext uri="{FF2B5EF4-FFF2-40B4-BE49-F238E27FC236}">
                <a16:creationId xmlns:a16="http://schemas.microsoft.com/office/drawing/2014/main" id="{52D8EA1D-4495-77B1-7131-F0C43D1A4D6E}"/>
              </a:ext>
            </a:extLst>
          </p:cNvPr>
          <p:cNvSpPr>
            <a:spLocks noGrp="1"/>
          </p:cNvSpPr>
          <p:nvPr>
            <p:ph sz="quarter" idx="13" hasCustomPrompt="1"/>
          </p:nvPr>
        </p:nvSpPr>
        <p:spPr>
          <a:xfrm>
            <a:off x="2479673" y="692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18" name="Pladsholder til tekst 20">
            <a:extLst>
              <a:ext uri="{FF2B5EF4-FFF2-40B4-BE49-F238E27FC236}">
                <a16:creationId xmlns:a16="http://schemas.microsoft.com/office/drawing/2014/main" id="{2BCDB80A-63BF-6844-CD80-0FB08D3B18FD}"/>
              </a:ext>
            </a:extLst>
          </p:cNvPr>
          <p:cNvSpPr>
            <a:spLocks noGrp="1"/>
          </p:cNvSpPr>
          <p:nvPr>
            <p:ph type="body" sz="quarter" idx="10" hasCustomPrompt="1"/>
          </p:nvPr>
        </p:nvSpPr>
        <p:spPr>
          <a:xfrm>
            <a:off x="1853252" y="1852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19" name="Pladsholder til tekst 3">
            <a:extLst>
              <a:ext uri="{FF2B5EF4-FFF2-40B4-BE49-F238E27FC236}">
                <a16:creationId xmlns:a16="http://schemas.microsoft.com/office/drawing/2014/main" id="{C0A1CE58-E042-0D05-5600-895497FFD029}"/>
              </a:ext>
            </a:extLst>
          </p:cNvPr>
          <p:cNvSpPr>
            <a:spLocks noGrp="1"/>
          </p:cNvSpPr>
          <p:nvPr>
            <p:ph type="body" sz="quarter" idx="26" hasCustomPrompt="1"/>
          </p:nvPr>
        </p:nvSpPr>
        <p:spPr>
          <a:xfrm>
            <a:off x="1853252" y="2231679"/>
            <a:ext cx="2339546" cy="518327"/>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21" name="Pladsholder til indhold 32">
            <a:extLst>
              <a:ext uri="{FF2B5EF4-FFF2-40B4-BE49-F238E27FC236}">
                <a16:creationId xmlns:a16="http://schemas.microsoft.com/office/drawing/2014/main" id="{079F40A4-EAE5-E91F-7EF6-EF7E5C69483C}"/>
              </a:ext>
            </a:extLst>
          </p:cNvPr>
          <p:cNvSpPr>
            <a:spLocks noGrp="1"/>
          </p:cNvSpPr>
          <p:nvPr>
            <p:ph sz="quarter" idx="27" hasCustomPrompt="1"/>
          </p:nvPr>
        </p:nvSpPr>
        <p:spPr>
          <a:xfrm>
            <a:off x="8575673" y="4121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22" name="Pladsholder til tekst 20">
            <a:extLst>
              <a:ext uri="{FF2B5EF4-FFF2-40B4-BE49-F238E27FC236}">
                <a16:creationId xmlns:a16="http://schemas.microsoft.com/office/drawing/2014/main" id="{5A4FE6AF-32F4-1FAA-5A5F-A4E10BBC9E43}"/>
              </a:ext>
            </a:extLst>
          </p:cNvPr>
          <p:cNvSpPr>
            <a:spLocks noGrp="1"/>
          </p:cNvSpPr>
          <p:nvPr>
            <p:ph type="body" sz="quarter" idx="28" hasCustomPrompt="1"/>
          </p:nvPr>
        </p:nvSpPr>
        <p:spPr>
          <a:xfrm>
            <a:off x="7949252" y="5281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23" name="Pladsholder til tekst 3">
            <a:extLst>
              <a:ext uri="{FF2B5EF4-FFF2-40B4-BE49-F238E27FC236}">
                <a16:creationId xmlns:a16="http://schemas.microsoft.com/office/drawing/2014/main" id="{0A8861F0-0E48-1CEE-5A34-A18C94DF2655}"/>
              </a:ext>
            </a:extLst>
          </p:cNvPr>
          <p:cNvSpPr>
            <a:spLocks noGrp="1"/>
          </p:cNvSpPr>
          <p:nvPr>
            <p:ph type="body" sz="quarter" idx="29" hasCustomPrompt="1"/>
          </p:nvPr>
        </p:nvSpPr>
        <p:spPr>
          <a:xfrm>
            <a:off x="7949252" y="5660679"/>
            <a:ext cx="2339546" cy="518327"/>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25" name="Pladsholder til indhold 32">
            <a:extLst>
              <a:ext uri="{FF2B5EF4-FFF2-40B4-BE49-F238E27FC236}">
                <a16:creationId xmlns:a16="http://schemas.microsoft.com/office/drawing/2014/main" id="{E4F28DA9-407F-8008-B81F-4DDB6642CCE2}"/>
              </a:ext>
            </a:extLst>
          </p:cNvPr>
          <p:cNvSpPr>
            <a:spLocks noGrp="1"/>
          </p:cNvSpPr>
          <p:nvPr>
            <p:ph sz="quarter" idx="30" hasCustomPrompt="1"/>
          </p:nvPr>
        </p:nvSpPr>
        <p:spPr>
          <a:xfrm>
            <a:off x="2479672" y="4121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26" name="Pladsholder til tekst 20">
            <a:extLst>
              <a:ext uri="{FF2B5EF4-FFF2-40B4-BE49-F238E27FC236}">
                <a16:creationId xmlns:a16="http://schemas.microsoft.com/office/drawing/2014/main" id="{03EBE60B-04F2-4185-B84B-B19AE9F5A52F}"/>
              </a:ext>
            </a:extLst>
          </p:cNvPr>
          <p:cNvSpPr>
            <a:spLocks noGrp="1"/>
          </p:cNvSpPr>
          <p:nvPr>
            <p:ph type="body" sz="quarter" idx="31" hasCustomPrompt="1"/>
          </p:nvPr>
        </p:nvSpPr>
        <p:spPr>
          <a:xfrm>
            <a:off x="1853251" y="5281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27" name="Pladsholder til tekst 3">
            <a:extLst>
              <a:ext uri="{FF2B5EF4-FFF2-40B4-BE49-F238E27FC236}">
                <a16:creationId xmlns:a16="http://schemas.microsoft.com/office/drawing/2014/main" id="{EB114739-64DA-9F06-9A06-13063E3CF9E7}"/>
              </a:ext>
            </a:extLst>
          </p:cNvPr>
          <p:cNvSpPr>
            <a:spLocks noGrp="1"/>
          </p:cNvSpPr>
          <p:nvPr>
            <p:ph type="body" sz="quarter" idx="32" hasCustomPrompt="1"/>
          </p:nvPr>
        </p:nvSpPr>
        <p:spPr>
          <a:xfrm>
            <a:off x="1853251" y="5660679"/>
            <a:ext cx="2339546" cy="518327"/>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28" name="Pladsholder til indhold 32">
            <a:extLst>
              <a:ext uri="{FF2B5EF4-FFF2-40B4-BE49-F238E27FC236}">
                <a16:creationId xmlns:a16="http://schemas.microsoft.com/office/drawing/2014/main" id="{19F121AD-BAA1-EDF9-BC45-A1B9B55BE3A3}"/>
              </a:ext>
            </a:extLst>
          </p:cNvPr>
          <p:cNvSpPr>
            <a:spLocks noGrp="1"/>
          </p:cNvSpPr>
          <p:nvPr>
            <p:ph sz="quarter" idx="33" hasCustomPrompt="1"/>
          </p:nvPr>
        </p:nvSpPr>
        <p:spPr>
          <a:xfrm>
            <a:off x="8575672" y="692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29" name="Pladsholder til tekst 20">
            <a:extLst>
              <a:ext uri="{FF2B5EF4-FFF2-40B4-BE49-F238E27FC236}">
                <a16:creationId xmlns:a16="http://schemas.microsoft.com/office/drawing/2014/main" id="{8CC4F10F-B1AC-7175-8D7E-9C868D57B156}"/>
              </a:ext>
            </a:extLst>
          </p:cNvPr>
          <p:cNvSpPr>
            <a:spLocks noGrp="1"/>
          </p:cNvSpPr>
          <p:nvPr>
            <p:ph type="body" sz="quarter" idx="34" hasCustomPrompt="1"/>
          </p:nvPr>
        </p:nvSpPr>
        <p:spPr>
          <a:xfrm>
            <a:off x="7949251" y="1852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30" name="Pladsholder til tekst 3">
            <a:extLst>
              <a:ext uri="{FF2B5EF4-FFF2-40B4-BE49-F238E27FC236}">
                <a16:creationId xmlns:a16="http://schemas.microsoft.com/office/drawing/2014/main" id="{4D0D405A-8D14-A0D9-7C06-21CA756AD33A}"/>
              </a:ext>
            </a:extLst>
          </p:cNvPr>
          <p:cNvSpPr>
            <a:spLocks noGrp="1"/>
          </p:cNvSpPr>
          <p:nvPr>
            <p:ph type="body" sz="quarter" idx="35" hasCustomPrompt="1"/>
          </p:nvPr>
        </p:nvSpPr>
        <p:spPr>
          <a:xfrm>
            <a:off x="7949251" y="2231679"/>
            <a:ext cx="2339546" cy="518327"/>
          </a:xfrm>
          <a:prstGeom prst="rect">
            <a:avLst/>
          </a:prstGeom>
        </p:spPr>
        <p:txBody>
          <a:bodyPr/>
          <a:lstStyle>
            <a:lvl1pPr marL="0" indent="0" algn="ctr">
              <a:lnSpc>
                <a:spcPct val="100000"/>
              </a:lnSpc>
              <a:buNone/>
              <a:defRPr sz="1200">
                <a:solidFill>
                  <a:srgbClr val="001F33"/>
                </a:solidFill>
              </a:defRPr>
            </a:lvl1pPr>
          </a:lstStyle>
          <a:p>
            <a:pPr lvl="0"/>
            <a:r>
              <a:rPr lang="da-DK" dirty="0"/>
              <a:t>I denne tekstboks kan der skrives en kort tekst</a:t>
            </a:r>
          </a:p>
        </p:txBody>
      </p:sp>
      <p:sp>
        <p:nvSpPr>
          <p:cNvPr id="17" name="Pladsholder til slidenummer 1">
            <a:extLst>
              <a:ext uri="{FF2B5EF4-FFF2-40B4-BE49-F238E27FC236}">
                <a16:creationId xmlns:a16="http://schemas.microsoft.com/office/drawing/2014/main" id="{50A65D0B-84E2-1401-2BF5-63A3B472FE0F}"/>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83337934"/>
      </p:ext>
    </p:extLst>
  </p:cSld>
  <p:clrMapOvr>
    <a:masterClrMapping/>
  </p:clrMapOvr>
  <p:extLst>
    <p:ext uri="{DCECCB84-F9BA-43D5-87BE-67443E8EF086}">
      <p15:sldGuideLst xmlns:p15="http://schemas.microsoft.com/office/powerpoint/2012/main"/>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E. Seks felter + ikon + tekst">
    <p:bg>
      <p:bgPr>
        <a:solidFill>
          <a:srgbClr val="D9F0FF"/>
        </a:solidFill>
        <a:effectLst/>
      </p:bgPr>
    </p:bg>
    <p:spTree>
      <p:nvGrpSpPr>
        <p:cNvPr id="1" name=""/>
        <p:cNvGrpSpPr/>
        <p:nvPr/>
      </p:nvGrpSpPr>
      <p:grpSpPr>
        <a:xfrm>
          <a:off x="0" y="0"/>
          <a:ext cx="0" cy="0"/>
          <a:chOff x="0" y="0"/>
          <a:chExt cx="0" cy="0"/>
        </a:xfrm>
      </p:grpSpPr>
      <p:sp>
        <p:nvSpPr>
          <p:cNvPr id="46" name="Rektangel 45">
            <a:extLst>
              <a:ext uri="{FF2B5EF4-FFF2-40B4-BE49-F238E27FC236}">
                <a16:creationId xmlns:a16="http://schemas.microsoft.com/office/drawing/2014/main" id="{3DC7130F-AC5A-F41C-B5D4-758405D5BE16}"/>
              </a:ext>
            </a:extLst>
          </p:cNvPr>
          <p:cNvSpPr/>
          <p:nvPr userDrawn="1"/>
        </p:nvSpPr>
        <p:spPr>
          <a:xfrm rot="10800000">
            <a:off x="8128055" y="3429000"/>
            <a:ext cx="4063945" cy="3429000"/>
          </a:xfrm>
          <a:prstGeom prst="rect">
            <a:avLst/>
          </a:prstGeom>
          <a:solidFill>
            <a:srgbClr val="EAF7FF">
              <a:alpha val="9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01F33"/>
              </a:solidFill>
            </a:endParaRPr>
          </a:p>
        </p:txBody>
      </p:sp>
      <p:sp>
        <p:nvSpPr>
          <p:cNvPr id="27" name="Rektangel 26">
            <a:extLst>
              <a:ext uri="{FF2B5EF4-FFF2-40B4-BE49-F238E27FC236}">
                <a16:creationId xmlns:a16="http://schemas.microsoft.com/office/drawing/2014/main" id="{5D19E5F5-0E11-8BF5-1929-7FA60358C798}"/>
              </a:ext>
            </a:extLst>
          </p:cNvPr>
          <p:cNvSpPr/>
          <p:nvPr userDrawn="1"/>
        </p:nvSpPr>
        <p:spPr>
          <a:xfrm rot="10800000">
            <a:off x="4064027" y="0"/>
            <a:ext cx="4063945" cy="3429000"/>
          </a:xfrm>
          <a:prstGeom prst="rect">
            <a:avLst/>
          </a:prstGeom>
          <a:solidFill>
            <a:srgbClr val="EAF7FF">
              <a:alpha val="9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0" name="Pladsholder til indhold 32">
            <a:extLst>
              <a:ext uri="{FF2B5EF4-FFF2-40B4-BE49-F238E27FC236}">
                <a16:creationId xmlns:a16="http://schemas.microsoft.com/office/drawing/2014/main" id="{3ED23CD3-1E7D-BB05-90E8-CC40AA911553}"/>
              </a:ext>
            </a:extLst>
          </p:cNvPr>
          <p:cNvSpPr>
            <a:spLocks noGrp="1"/>
          </p:cNvSpPr>
          <p:nvPr>
            <p:ph sz="quarter" idx="13" hasCustomPrompt="1"/>
          </p:nvPr>
        </p:nvSpPr>
        <p:spPr>
          <a:xfrm>
            <a:off x="5527674" y="692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31" name="Pladsholder til tekst 20">
            <a:extLst>
              <a:ext uri="{FF2B5EF4-FFF2-40B4-BE49-F238E27FC236}">
                <a16:creationId xmlns:a16="http://schemas.microsoft.com/office/drawing/2014/main" id="{CFC7F87B-8D47-99FC-7064-904D18A440CE}"/>
              </a:ext>
            </a:extLst>
          </p:cNvPr>
          <p:cNvSpPr>
            <a:spLocks noGrp="1"/>
          </p:cNvSpPr>
          <p:nvPr>
            <p:ph type="body" sz="quarter" idx="10" hasCustomPrompt="1"/>
          </p:nvPr>
        </p:nvSpPr>
        <p:spPr>
          <a:xfrm>
            <a:off x="4926226" y="1852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32" name="Pladsholder til tekst 3">
            <a:extLst>
              <a:ext uri="{FF2B5EF4-FFF2-40B4-BE49-F238E27FC236}">
                <a16:creationId xmlns:a16="http://schemas.microsoft.com/office/drawing/2014/main" id="{51E7084E-BDB4-869A-5B90-CCBBEAE4B99E}"/>
              </a:ext>
            </a:extLst>
          </p:cNvPr>
          <p:cNvSpPr>
            <a:spLocks noGrp="1"/>
          </p:cNvSpPr>
          <p:nvPr>
            <p:ph type="body" sz="quarter" idx="26" hasCustomPrompt="1"/>
          </p:nvPr>
        </p:nvSpPr>
        <p:spPr>
          <a:xfrm>
            <a:off x="4926226" y="2231679"/>
            <a:ext cx="2339546" cy="518327"/>
          </a:xfrm>
          <a:prstGeom prst="rect">
            <a:avLst/>
          </a:prstGeom>
        </p:spPr>
        <p:txBody>
          <a:bodyPr/>
          <a:lstStyle>
            <a:lvl1pPr marL="0" indent="0" algn="ctr">
              <a:buNone/>
              <a:defRPr sz="12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33" name="Rektangel 32">
            <a:extLst>
              <a:ext uri="{FF2B5EF4-FFF2-40B4-BE49-F238E27FC236}">
                <a16:creationId xmlns:a16="http://schemas.microsoft.com/office/drawing/2014/main" id="{78762C85-4ECD-8D19-9FE6-0A783A814321}"/>
              </a:ext>
            </a:extLst>
          </p:cNvPr>
          <p:cNvSpPr/>
          <p:nvPr userDrawn="1"/>
        </p:nvSpPr>
        <p:spPr>
          <a:xfrm rot="10800000">
            <a:off x="-1" y="3429000"/>
            <a:ext cx="4063945" cy="3429000"/>
          </a:xfrm>
          <a:prstGeom prst="rect">
            <a:avLst/>
          </a:prstGeom>
          <a:solidFill>
            <a:srgbClr val="EAF7FF">
              <a:alpha val="9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rgbClr val="001F33"/>
              </a:solidFill>
            </a:endParaRPr>
          </a:p>
        </p:txBody>
      </p:sp>
      <p:sp>
        <p:nvSpPr>
          <p:cNvPr id="34" name="Pladsholder til indhold 32">
            <a:extLst>
              <a:ext uri="{FF2B5EF4-FFF2-40B4-BE49-F238E27FC236}">
                <a16:creationId xmlns:a16="http://schemas.microsoft.com/office/drawing/2014/main" id="{ECD9A801-D0CB-A758-D26E-14ABD6707ADE}"/>
              </a:ext>
            </a:extLst>
          </p:cNvPr>
          <p:cNvSpPr>
            <a:spLocks noGrp="1"/>
          </p:cNvSpPr>
          <p:nvPr>
            <p:ph sz="quarter" idx="27" hasCustomPrompt="1"/>
          </p:nvPr>
        </p:nvSpPr>
        <p:spPr>
          <a:xfrm>
            <a:off x="1463646" y="4121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35" name="Pladsholder til tekst 20">
            <a:extLst>
              <a:ext uri="{FF2B5EF4-FFF2-40B4-BE49-F238E27FC236}">
                <a16:creationId xmlns:a16="http://schemas.microsoft.com/office/drawing/2014/main" id="{B3AAC0F5-98E1-A3AE-E8CE-BA346D8CD537}"/>
              </a:ext>
            </a:extLst>
          </p:cNvPr>
          <p:cNvSpPr>
            <a:spLocks noGrp="1"/>
          </p:cNvSpPr>
          <p:nvPr>
            <p:ph type="body" sz="quarter" idx="28" hasCustomPrompt="1"/>
          </p:nvPr>
        </p:nvSpPr>
        <p:spPr>
          <a:xfrm>
            <a:off x="862198" y="5281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36" name="Pladsholder til tekst 3">
            <a:extLst>
              <a:ext uri="{FF2B5EF4-FFF2-40B4-BE49-F238E27FC236}">
                <a16:creationId xmlns:a16="http://schemas.microsoft.com/office/drawing/2014/main" id="{1AE7C3C6-C7E1-0E52-F8E6-EB8EAF075D4C}"/>
              </a:ext>
            </a:extLst>
          </p:cNvPr>
          <p:cNvSpPr>
            <a:spLocks noGrp="1"/>
          </p:cNvSpPr>
          <p:nvPr>
            <p:ph type="body" sz="quarter" idx="29" hasCustomPrompt="1"/>
          </p:nvPr>
        </p:nvSpPr>
        <p:spPr>
          <a:xfrm>
            <a:off x="862198" y="5660679"/>
            <a:ext cx="2339546" cy="518327"/>
          </a:xfrm>
          <a:prstGeom prst="rect">
            <a:avLst/>
          </a:prstGeom>
        </p:spPr>
        <p:txBody>
          <a:bodyPr/>
          <a:lstStyle>
            <a:lvl1pPr marL="0" indent="0" algn="ctr">
              <a:buNone/>
              <a:defRPr sz="12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47" name="Pladsholder til indhold 32">
            <a:extLst>
              <a:ext uri="{FF2B5EF4-FFF2-40B4-BE49-F238E27FC236}">
                <a16:creationId xmlns:a16="http://schemas.microsoft.com/office/drawing/2014/main" id="{4798CD0D-3B49-EF7D-B253-03B6AF74B2B4}"/>
              </a:ext>
            </a:extLst>
          </p:cNvPr>
          <p:cNvSpPr>
            <a:spLocks noGrp="1"/>
          </p:cNvSpPr>
          <p:nvPr>
            <p:ph sz="quarter" idx="30" hasCustomPrompt="1"/>
          </p:nvPr>
        </p:nvSpPr>
        <p:spPr>
          <a:xfrm>
            <a:off x="9591702" y="4121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48" name="Pladsholder til tekst 20">
            <a:extLst>
              <a:ext uri="{FF2B5EF4-FFF2-40B4-BE49-F238E27FC236}">
                <a16:creationId xmlns:a16="http://schemas.microsoft.com/office/drawing/2014/main" id="{AD01B8C7-7814-B733-99C0-FD9F1A122A70}"/>
              </a:ext>
            </a:extLst>
          </p:cNvPr>
          <p:cNvSpPr>
            <a:spLocks noGrp="1"/>
          </p:cNvSpPr>
          <p:nvPr>
            <p:ph type="body" sz="quarter" idx="31" hasCustomPrompt="1"/>
          </p:nvPr>
        </p:nvSpPr>
        <p:spPr>
          <a:xfrm>
            <a:off x="8990254" y="5281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49" name="Pladsholder til tekst 3">
            <a:extLst>
              <a:ext uri="{FF2B5EF4-FFF2-40B4-BE49-F238E27FC236}">
                <a16:creationId xmlns:a16="http://schemas.microsoft.com/office/drawing/2014/main" id="{68E428CC-FB2F-6FAF-4C09-A6E8BA3EE122}"/>
              </a:ext>
            </a:extLst>
          </p:cNvPr>
          <p:cNvSpPr>
            <a:spLocks noGrp="1"/>
          </p:cNvSpPr>
          <p:nvPr>
            <p:ph type="body" sz="quarter" idx="32" hasCustomPrompt="1"/>
          </p:nvPr>
        </p:nvSpPr>
        <p:spPr>
          <a:xfrm>
            <a:off x="8990254" y="5660679"/>
            <a:ext cx="2339546" cy="518327"/>
          </a:xfrm>
          <a:prstGeom prst="rect">
            <a:avLst/>
          </a:prstGeom>
        </p:spPr>
        <p:txBody>
          <a:bodyPr/>
          <a:lstStyle>
            <a:lvl1pPr marL="0" indent="0" algn="ctr">
              <a:buNone/>
              <a:defRPr sz="12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51" name="Pladsholder til indhold 32">
            <a:extLst>
              <a:ext uri="{FF2B5EF4-FFF2-40B4-BE49-F238E27FC236}">
                <a16:creationId xmlns:a16="http://schemas.microsoft.com/office/drawing/2014/main" id="{F9349574-8606-EB85-ACED-A7E34B8705F5}"/>
              </a:ext>
            </a:extLst>
          </p:cNvPr>
          <p:cNvSpPr>
            <a:spLocks noGrp="1"/>
          </p:cNvSpPr>
          <p:nvPr>
            <p:ph sz="quarter" idx="33" hasCustomPrompt="1"/>
          </p:nvPr>
        </p:nvSpPr>
        <p:spPr>
          <a:xfrm>
            <a:off x="5552646" y="4121553"/>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52" name="Pladsholder til tekst 20">
            <a:extLst>
              <a:ext uri="{FF2B5EF4-FFF2-40B4-BE49-F238E27FC236}">
                <a16:creationId xmlns:a16="http://schemas.microsoft.com/office/drawing/2014/main" id="{73BB8DD5-E95C-2DBB-8DCE-16A7401DD0BD}"/>
              </a:ext>
            </a:extLst>
          </p:cNvPr>
          <p:cNvSpPr>
            <a:spLocks noGrp="1"/>
          </p:cNvSpPr>
          <p:nvPr>
            <p:ph type="body" sz="quarter" idx="34" hasCustomPrompt="1"/>
          </p:nvPr>
        </p:nvSpPr>
        <p:spPr>
          <a:xfrm>
            <a:off x="4926225" y="5281251"/>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53" name="Pladsholder til tekst 3">
            <a:extLst>
              <a:ext uri="{FF2B5EF4-FFF2-40B4-BE49-F238E27FC236}">
                <a16:creationId xmlns:a16="http://schemas.microsoft.com/office/drawing/2014/main" id="{68ED7809-607B-64C1-AB90-859911022C10}"/>
              </a:ext>
            </a:extLst>
          </p:cNvPr>
          <p:cNvSpPr>
            <a:spLocks noGrp="1"/>
          </p:cNvSpPr>
          <p:nvPr>
            <p:ph type="body" sz="quarter" idx="35" hasCustomPrompt="1"/>
          </p:nvPr>
        </p:nvSpPr>
        <p:spPr>
          <a:xfrm>
            <a:off x="4926225" y="5660679"/>
            <a:ext cx="2339546" cy="518327"/>
          </a:xfrm>
          <a:prstGeom prst="rect">
            <a:avLst/>
          </a:prstGeom>
        </p:spPr>
        <p:txBody>
          <a:bodyPr/>
          <a:lstStyle>
            <a:lvl1pPr marL="0" indent="0" algn="ctr">
              <a:buNone/>
              <a:defRPr sz="12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54" name="Pladsholder til indhold 32">
            <a:extLst>
              <a:ext uri="{FF2B5EF4-FFF2-40B4-BE49-F238E27FC236}">
                <a16:creationId xmlns:a16="http://schemas.microsoft.com/office/drawing/2014/main" id="{FDE59588-8E2F-4A3C-A010-AB875519752F}"/>
              </a:ext>
            </a:extLst>
          </p:cNvPr>
          <p:cNvSpPr>
            <a:spLocks noGrp="1"/>
          </p:cNvSpPr>
          <p:nvPr>
            <p:ph sz="quarter" idx="36" hasCustomPrompt="1"/>
          </p:nvPr>
        </p:nvSpPr>
        <p:spPr>
          <a:xfrm>
            <a:off x="1488619" y="689097"/>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55" name="Pladsholder til tekst 20">
            <a:extLst>
              <a:ext uri="{FF2B5EF4-FFF2-40B4-BE49-F238E27FC236}">
                <a16:creationId xmlns:a16="http://schemas.microsoft.com/office/drawing/2014/main" id="{89C2B54D-A870-3711-6A41-CFEF4F94CB87}"/>
              </a:ext>
            </a:extLst>
          </p:cNvPr>
          <p:cNvSpPr>
            <a:spLocks noGrp="1"/>
          </p:cNvSpPr>
          <p:nvPr>
            <p:ph type="body" sz="quarter" idx="37" hasCustomPrompt="1"/>
          </p:nvPr>
        </p:nvSpPr>
        <p:spPr>
          <a:xfrm>
            <a:off x="862198" y="1848795"/>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58" name="Pladsholder til tekst 3">
            <a:extLst>
              <a:ext uri="{FF2B5EF4-FFF2-40B4-BE49-F238E27FC236}">
                <a16:creationId xmlns:a16="http://schemas.microsoft.com/office/drawing/2014/main" id="{63C88447-F333-8CF3-7BD0-48D602F0E145}"/>
              </a:ext>
            </a:extLst>
          </p:cNvPr>
          <p:cNvSpPr>
            <a:spLocks noGrp="1"/>
          </p:cNvSpPr>
          <p:nvPr>
            <p:ph type="body" sz="quarter" idx="38" hasCustomPrompt="1"/>
          </p:nvPr>
        </p:nvSpPr>
        <p:spPr>
          <a:xfrm>
            <a:off x="862198" y="2228223"/>
            <a:ext cx="2339546" cy="518327"/>
          </a:xfrm>
          <a:prstGeom prst="rect">
            <a:avLst/>
          </a:prstGeom>
        </p:spPr>
        <p:txBody>
          <a:bodyPr/>
          <a:lstStyle>
            <a:lvl1pPr marL="0" indent="0" algn="ctr">
              <a:buNone/>
              <a:defRPr sz="12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60" name="Pladsholder til indhold 32">
            <a:extLst>
              <a:ext uri="{FF2B5EF4-FFF2-40B4-BE49-F238E27FC236}">
                <a16:creationId xmlns:a16="http://schemas.microsoft.com/office/drawing/2014/main" id="{18D6A146-5D02-1C40-7666-365980A2FFB2}"/>
              </a:ext>
            </a:extLst>
          </p:cNvPr>
          <p:cNvSpPr>
            <a:spLocks noGrp="1"/>
          </p:cNvSpPr>
          <p:nvPr>
            <p:ph sz="quarter" idx="39" hasCustomPrompt="1"/>
          </p:nvPr>
        </p:nvSpPr>
        <p:spPr>
          <a:xfrm>
            <a:off x="9616675" y="690437"/>
            <a:ext cx="1136651" cy="862040"/>
          </a:xfrm>
          <a:prstGeom prst="rect">
            <a:avLst/>
          </a:prstGeom>
        </p:spPr>
        <p:txBody>
          <a:bodyPr/>
          <a:lstStyle>
            <a:lvl1pPr marL="0" indent="0" algn="ctr">
              <a:spcBef>
                <a:spcPts val="0"/>
              </a:spcBef>
              <a:buNone/>
              <a:defRPr sz="1400" b="0" i="0">
                <a:solidFill>
                  <a:srgbClr val="001F33"/>
                </a:solidFill>
                <a:latin typeface="+mn-lt"/>
                <a:cs typeface="Poppins Light" pitchFamily="2" charset="77"/>
              </a:defRPr>
            </a:lvl1pPr>
          </a:lstStyle>
          <a:p>
            <a:pPr lvl="0"/>
            <a:r>
              <a:rPr lang="da-DK" dirty="0"/>
              <a:t>Indsæt ikon her</a:t>
            </a:r>
          </a:p>
        </p:txBody>
      </p:sp>
      <p:sp>
        <p:nvSpPr>
          <p:cNvPr id="61" name="Pladsholder til tekst 20">
            <a:extLst>
              <a:ext uri="{FF2B5EF4-FFF2-40B4-BE49-F238E27FC236}">
                <a16:creationId xmlns:a16="http://schemas.microsoft.com/office/drawing/2014/main" id="{181AFA50-4120-6D38-3982-C69C807A358C}"/>
              </a:ext>
            </a:extLst>
          </p:cNvPr>
          <p:cNvSpPr>
            <a:spLocks noGrp="1"/>
          </p:cNvSpPr>
          <p:nvPr>
            <p:ph type="body" sz="quarter" idx="40" hasCustomPrompt="1"/>
          </p:nvPr>
        </p:nvSpPr>
        <p:spPr>
          <a:xfrm>
            <a:off x="8990254" y="1850135"/>
            <a:ext cx="2339547" cy="319848"/>
          </a:xfrm>
          <a:prstGeom prst="rect">
            <a:avLst/>
          </a:prstGeom>
        </p:spPr>
        <p:txBody>
          <a:bodyPr/>
          <a:lstStyle>
            <a:lvl1pPr marL="0" indent="0" algn="ctr">
              <a:lnSpc>
                <a:spcPct val="100000"/>
              </a:lnSpc>
              <a:buNone/>
              <a:defRPr sz="1900" b="1" i="0">
                <a:solidFill>
                  <a:srgbClr val="001F33"/>
                </a:solidFill>
                <a:latin typeface="+mj-lt"/>
                <a:cs typeface="Poppins" pitchFamily="2" charset="77"/>
              </a:defRPr>
            </a:lvl1pPr>
          </a:lstStyle>
          <a:p>
            <a:pPr lvl="0"/>
            <a:r>
              <a:rPr lang="da-DK" dirty="0"/>
              <a:t>Titlen skrives her</a:t>
            </a:r>
          </a:p>
        </p:txBody>
      </p:sp>
      <p:sp>
        <p:nvSpPr>
          <p:cNvPr id="62" name="Pladsholder til tekst 3">
            <a:extLst>
              <a:ext uri="{FF2B5EF4-FFF2-40B4-BE49-F238E27FC236}">
                <a16:creationId xmlns:a16="http://schemas.microsoft.com/office/drawing/2014/main" id="{4B96B019-A3FD-5D36-DAFA-4A2BE1CA86AB}"/>
              </a:ext>
            </a:extLst>
          </p:cNvPr>
          <p:cNvSpPr>
            <a:spLocks noGrp="1"/>
          </p:cNvSpPr>
          <p:nvPr>
            <p:ph type="body" sz="quarter" idx="41" hasCustomPrompt="1"/>
          </p:nvPr>
        </p:nvSpPr>
        <p:spPr>
          <a:xfrm>
            <a:off x="8990254" y="2229563"/>
            <a:ext cx="2339546" cy="518327"/>
          </a:xfrm>
          <a:prstGeom prst="rect">
            <a:avLst/>
          </a:prstGeom>
        </p:spPr>
        <p:txBody>
          <a:bodyPr/>
          <a:lstStyle>
            <a:lvl1pPr marL="0" indent="0" algn="ctr">
              <a:buNone/>
              <a:defRPr sz="1200">
                <a:solidFill>
                  <a:srgbClr val="001F33"/>
                </a:solidFill>
                <a:latin typeface="Segoe UI Semilight" panose="020B0402040204020203" pitchFamily="34" charset="0"/>
                <a:cs typeface="Segoe UI Semilight" panose="020B0402040204020203" pitchFamily="34" charset="0"/>
              </a:defRPr>
            </a:lvl1pPr>
          </a:lstStyle>
          <a:p>
            <a:pPr lvl="0"/>
            <a:r>
              <a:rPr lang="da-DK" dirty="0"/>
              <a:t>I denne tekstboks kan der skrives en kort tekst</a:t>
            </a:r>
          </a:p>
        </p:txBody>
      </p:sp>
      <p:sp>
        <p:nvSpPr>
          <p:cNvPr id="24" name="Pladsholder til slidenummer 1">
            <a:extLst>
              <a:ext uri="{FF2B5EF4-FFF2-40B4-BE49-F238E27FC236}">
                <a16:creationId xmlns:a16="http://schemas.microsoft.com/office/drawing/2014/main" id="{AC69FE3A-A2AF-3A60-1452-5B76EDA85F4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751624404"/>
      </p:ext>
    </p:extLst>
  </p:cSld>
  <p:clrMapOvr>
    <a:masterClrMapping/>
  </p:clrMapOvr>
  <p:extLst>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A. Indhold + målsætnin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BEC2FB05-67B2-463F-B02A-356819BE336F}"/>
              </a:ext>
            </a:extLst>
          </p:cNvPr>
          <p:cNvSpPr/>
          <p:nvPr userDrawn="1"/>
        </p:nvSpPr>
        <p:spPr>
          <a:xfrm>
            <a:off x="4402837" y="0"/>
            <a:ext cx="7788275" cy="6858000"/>
          </a:xfrm>
          <a:prstGeom prst="rect">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5" name="Gruppe 4">
            <a:extLst>
              <a:ext uri="{FF2B5EF4-FFF2-40B4-BE49-F238E27FC236}">
                <a16:creationId xmlns:a16="http://schemas.microsoft.com/office/drawing/2014/main" id="{DFD77753-8438-472D-ACA0-1FA60915E732}"/>
              </a:ext>
            </a:extLst>
          </p:cNvPr>
          <p:cNvGrpSpPr/>
          <p:nvPr userDrawn="1"/>
        </p:nvGrpSpPr>
        <p:grpSpPr>
          <a:xfrm rot="10800000">
            <a:off x="3707512" y="0"/>
            <a:ext cx="1059308" cy="6858000"/>
            <a:chOff x="4166282" y="0"/>
            <a:chExt cx="1059308" cy="6858000"/>
          </a:xfrm>
          <a:solidFill>
            <a:schemeClr val="bg1"/>
          </a:solidFill>
        </p:grpSpPr>
        <p:sp>
          <p:nvSpPr>
            <p:cNvPr id="6" name="Rektangel 5">
              <a:extLst>
                <a:ext uri="{FF2B5EF4-FFF2-40B4-BE49-F238E27FC236}">
                  <a16:creationId xmlns:a16="http://schemas.microsoft.com/office/drawing/2014/main" id="{5AC26411-EFCA-4EE3-8A06-4F56827112A7}"/>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riangle 5">
              <a:extLst>
                <a:ext uri="{FF2B5EF4-FFF2-40B4-BE49-F238E27FC236}">
                  <a16:creationId xmlns:a16="http://schemas.microsoft.com/office/drawing/2014/main" id="{E82C5C2A-4258-4CD8-8BF9-2C9F752F4914}"/>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grpSp>
        <p:nvGrpSpPr>
          <p:cNvPr id="8" name="Gruppe 7">
            <a:extLst>
              <a:ext uri="{FF2B5EF4-FFF2-40B4-BE49-F238E27FC236}">
                <a16:creationId xmlns:a16="http://schemas.microsoft.com/office/drawing/2014/main" id="{6E87E099-9F3C-4834-8FF0-958121E8BD2E}"/>
              </a:ext>
            </a:extLst>
          </p:cNvPr>
          <p:cNvGrpSpPr/>
          <p:nvPr userDrawn="1"/>
        </p:nvGrpSpPr>
        <p:grpSpPr>
          <a:xfrm>
            <a:off x="5619445" y="4978104"/>
            <a:ext cx="5491329" cy="1481444"/>
            <a:chOff x="5960298" y="5127095"/>
            <a:chExt cx="4686203" cy="1264238"/>
          </a:xfrm>
        </p:grpSpPr>
        <p:sp>
          <p:nvSpPr>
            <p:cNvPr id="9" name="Oval 34">
              <a:extLst>
                <a:ext uri="{FF2B5EF4-FFF2-40B4-BE49-F238E27FC236}">
                  <a16:creationId xmlns:a16="http://schemas.microsoft.com/office/drawing/2014/main" id="{364B9571-0C4D-4251-A556-A6298D06D52B}"/>
                </a:ext>
              </a:extLst>
            </p:cNvPr>
            <p:cNvSpPr/>
            <p:nvPr userDrawn="1"/>
          </p:nvSpPr>
          <p:spPr>
            <a:xfrm>
              <a:off x="5960298" y="5543194"/>
              <a:ext cx="4686203" cy="848139"/>
            </a:xfrm>
            <a:prstGeom prst="ellipse">
              <a:avLst/>
            </a:prstGeom>
            <a:solidFill>
              <a:schemeClr val="tx2">
                <a:alpha val="29954"/>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10" name="Group 4">
              <a:extLst>
                <a:ext uri="{FF2B5EF4-FFF2-40B4-BE49-F238E27FC236}">
                  <a16:creationId xmlns:a16="http://schemas.microsoft.com/office/drawing/2014/main" id="{1DF7859A-F4B4-4BF6-9A3D-91EC537115DF}"/>
                </a:ext>
              </a:extLst>
            </p:cNvPr>
            <p:cNvGrpSpPr/>
            <p:nvPr userDrawn="1"/>
          </p:nvGrpSpPr>
          <p:grpSpPr>
            <a:xfrm>
              <a:off x="6435996" y="5127095"/>
              <a:ext cx="3723729" cy="1022169"/>
              <a:chOff x="4320125" y="4788167"/>
              <a:chExt cx="3723729" cy="1022169"/>
            </a:xfrm>
          </p:grpSpPr>
          <p:sp>
            <p:nvSpPr>
              <p:cNvPr id="12" name="Oval 5">
                <a:extLst>
                  <a:ext uri="{FF2B5EF4-FFF2-40B4-BE49-F238E27FC236}">
                    <a16:creationId xmlns:a16="http://schemas.microsoft.com/office/drawing/2014/main" id="{5E269587-9C97-4FE6-B009-A3E2E813D913}"/>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3" name="Magnetic Disk 6">
                <a:extLst>
                  <a:ext uri="{FF2B5EF4-FFF2-40B4-BE49-F238E27FC236}">
                    <a16:creationId xmlns:a16="http://schemas.microsoft.com/office/drawing/2014/main" id="{019D27A8-2056-40BA-AB22-3B2C05B4BB11}"/>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4" name="Oval 7">
                <a:extLst>
                  <a:ext uri="{FF2B5EF4-FFF2-40B4-BE49-F238E27FC236}">
                    <a16:creationId xmlns:a16="http://schemas.microsoft.com/office/drawing/2014/main" id="{64F1FFAA-C6BB-4A33-B480-11AF927B6D17}"/>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5" name="Oval 8">
                <a:extLst>
                  <a:ext uri="{FF2B5EF4-FFF2-40B4-BE49-F238E27FC236}">
                    <a16:creationId xmlns:a16="http://schemas.microsoft.com/office/drawing/2014/main" id="{127AC95C-7A31-47A9-8B66-DE248D426DBC}"/>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6" name="Oval 9">
                <a:extLst>
                  <a:ext uri="{FF2B5EF4-FFF2-40B4-BE49-F238E27FC236}">
                    <a16:creationId xmlns:a16="http://schemas.microsoft.com/office/drawing/2014/main" id="{47BD6C63-2C7F-4385-AE7E-07E57B6E9E33}"/>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7" name="Oval 10">
                <a:extLst>
                  <a:ext uri="{FF2B5EF4-FFF2-40B4-BE49-F238E27FC236}">
                    <a16:creationId xmlns:a16="http://schemas.microsoft.com/office/drawing/2014/main" id="{6A761FCC-A361-4EBB-8F56-A3EA57EEEAD2}"/>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11" name="Heart 31">
              <a:extLst>
                <a:ext uri="{FF2B5EF4-FFF2-40B4-BE49-F238E27FC236}">
                  <a16:creationId xmlns:a16="http://schemas.microsoft.com/office/drawing/2014/main" id="{C5B604D7-01D7-49C5-A2FE-E6980AE3F973}"/>
                </a:ext>
              </a:extLst>
            </p:cNvPr>
            <p:cNvSpPr/>
            <p:nvPr userDrawn="1"/>
          </p:nvSpPr>
          <p:spPr>
            <a:xfrm>
              <a:off x="8025004" y="5361282"/>
              <a:ext cx="542539" cy="140242"/>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grpSp>
        <p:nvGrpSpPr>
          <p:cNvPr id="18" name="Gruppe 17">
            <a:extLst>
              <a:ext uri="{FF2B5EF4-FFF2-40B4-BE49-F238E27FC236}">
                <a16:creationId xmlns:a16="http://schemas.microsoft.com/office/drawing/2014/main" id="{8825B20C-9648-474E-B1BB-5C778395025A}"/>
              </a:ext>
            </a:extLst>
          </p:cNvPr>
          <p:cNvGrpSpPr/>
          <p:nvPr userDrawn="1"/>
        </p:nvGrpSpPr>
        <p:grpSpPr>
          <a:xfrm>
            <a:off x="8037031" y="1633812"/>
            <a:ext cx="648646" cy="3698293"/>
            <a:chOff x="8037031" y="1633812"/>
            <a:chExt cx="648646" cy="3698293"/>
          </a:xfrm>
        </p:grpSpPr>
        <p:sp>
          <p:nvSpPr>
            <p:cNvPr id="19" name="Chevron 12">
              <a:extLst>
                <a:ext uri="{FF2B5EF4-FFF2-40B4-BE49-F238E27FC236}">
                  <a16:creationId xmlns:a16="http://schemas.microsoft.com/office/drawing/2014/main" id="{29E49015-156B-48F1-9D8D-DB1E97E01625}"/>
                </a:ext>
              </a:extLst>
            </p:cNvPr>
            <p:cNvSpPr/>
            <p:nvPr userDrawn="1"/>
          </p:nvSpPr>
          <p:spPr>
            <a:xfrm rot="5400000">
              <a:off x="7884982" y="1826713"/>
              <a:ext cx="952744"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solidFill>
                  <a:schemeClr val="tx1"/>
                </a:solidFill>
              </a:endParaRPr>
            </a:p>
          </p:txBody>
        </p:sp>
        <p:grpSp>
          <p:nvGrpSpPr>
            <p:cNvPr id="20" name="Group 13">
              <a:extLst>
                <a:ext uri="{FF2B5EF4-FFF2-40B4-BE49-F238E27FC236}">
                  <a16:creationId xmlns:a16="http://schemas.microsoft.com/office/drawing/2014/main" id="{80A438F0-CF30-44D7-9FF6-D8F9F861950A}"/>
                </a:ext>
              </a:extLst>
            </p:cNvPr>
            <p:cNvGrpSpPr/>
            <p:nvPr userDrawn="1"/>
          </p:nvGrpSpPr>
          <p:grpSpPr>
            <a:xfrm>
              <a:off x="8304919" y="1633812"/>
              <a:ext cx="112870" cy="3698293"/>
              <a:chOff x="6133903" y="1777317"/>
              <a:chExt cx="93000" cy="3320734"/>
            </a:xfrm>
          </p:grpSpPr>
          <p:sp>
            <p:nvSpPr>
              <p:cNvPr id="21" name="Rounded Rectangle 14">
                <a:extLst>
                  <a:ext uri="{FF2B5EF4-FFF2-40B4-BE49-F238E27FC236}">
                    <a16:creationId xmlns:a16="http://schemas.microsoft.com/office/drawing/2014/main" id="{61BE7FAA-D049-467D-A673-2E367C7CD487}"/>
                  </a:ext>
                </a:extLst>
              </p:cNvPr>
              <p:cNvSpPr/>
              <p:nvPr userDrawn="1"/>
            </p:nvSpPr>
            <p:spPr>
              <a:xfrm flipH="1">
                <a:off x="6133903" y="1777317"/>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2" name="Rounded Rectangle 15">
                <a:extLst>
                  <a:ext uri="{FF2B5EF4-FFF2-40B4-BE49-F238E27FC236}">
                    <a16:creationId xmlns:a16="http://schemas.microsoft.com/office/drawing/2014/main" id="{82063293-EE2D-4CCF-81B2-5D56249CC97A}"/>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sp>
        <p:nvSpPr>
          <p:cNvPr id="3" name="Pladsholder til tekst 6">
            <a:extLst>
              <a:ext uri="{FF2B5EF4-FFF2-40B4-BE49-F238E27FC236}">
                <a16:creationId xmlns:a16="http://schemas.microsoft.com/office/drawing/2014/main" id="{AF47647F-B7E8-4B09-9AB2-B4CD9A7F2BC6}"/>
              </a:ext>
            </a:extLst>
          </p:cNvPr>
          <p:cNvSpPr>
            <a:spLocks noGrp="1"/>
          </p:cNvSpPr>
          <p:nvPr>
            <p:ph type="body" sz="quarter" idx="10" hasCustomPrompt="1"/>
          </p:nvPr>
        </p:nvSpPr>
        <p:spPr>
          <a:xfrm>
            <a:off x="695325" y="1808163"/>
            <a:ext cx="3067089" cy="4314825"/>
          </a:xfrm>
          <a:prstGeom prst="rect">
            <a:avLst/>
          </a:prstGeom>
        </p:spPr>
        <p:txBody>
          <a:bodyPr>
            <a:normAutofit/>
          </a:bodyPr>
          <a:lstStyle>
            <a:lvl1pPr marL="342900" marR="0" indent="-342900" algn="l" defTabSz="914400" rtl="0" eaLnBrk="1" fontAlgn="auto" latinLnBrk="0" hangingPunct="1">
              <a:lnSpc>
                <a:spcPct val="90000"/>
              </a:lnSpc>
              <a:spcBef>
                <a:spcPts val="1000"/>
              </a:spcBef>
              <a:spcAft>
                <a:spcPts val="0"/>
              </a:spcAft>
              <a:buClrTx/>
              <a:buSzTx/>
              <a:buFont typeface="+mj-lt"/>
              <a:buAutoNum type="arabicPeriod"/>
              <a:tabLst/>
              <a:defRPr sz="1600"/>
            </a:lvl1pPr>
          </a:lstStyle>
          <a:p>
            <a:pPr lvl="0"/>
            <a:r>
              <a:rPr lang="da-DK" dirty="0"/>
              <a:t>Her kan hver målsætning beskrives</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lang="da-DK" dirty="0"/>
              <a:t>Her kan hver målsætning beskrives</a:t>
            </a:r>
          </a:p>
          <a:p>
            <a:pPr marL="342900" marR="0" lvl="0" indent="-342900" algn="l" defTabSz="914400" rtl="0" eaLnBrk="1" fontAlgn="auto" latinLnBrk="0" hangingPunct="1">
              <a:lnSpc>
                <a:spcPct val="90000"/>
              </a:lnSpc>
              <a:spcBef>
                <a:spcPts val="1000"/>
              </a:spcBef>
              <a:spcAft>
                <a:spcPts val="0"/>
              </a:spcAft>
              <a:buClrTx/>
              <a:buSzTx/>
              <a:buFont typeface="+mj-lt"/>
              <a:buAutoNum type="arabicPeriod"/>
              <a:tabLst/>
              <a:defRPr/>
            </a:pPr>
            <a:r>
              <a:rPr lang="da-DK" dirty="0"/>
              <a:t>Her kan hver målsætning beskrives</a:t>
            </a:r>
          </a:p>
          <a:p>
            <a:pPr lvl="0"/>
            <a:endParaRPr lang="da-DK" dirty="0"/>
          </a:p>
        </p:txBody>
      </p:sp>
      <p:sp>
        <p:nvSpPr>
          <p:cNvPr id="28" name="Title Placeholder 6">
            <a:extLst>
              <a:ext uri="{FF2B5EF4-FFF2-40B4-BE49-F238E27FC236}">
                <a16:creationId xmlns:a16="http://schemas.microsoft.com/office/drawing/2014/main" id="{03AF9514-9FFB-4BEA-A60A-1A18FCDB2F1D}"/>
              </a:ext>
            </a:extLst>
          </p:cNvPr>
          <p:cNvSpPr>
            <a:spLocks noGrp="1"/>
          </p:cNvSpPr>
          <p:nvPr>
            <p:ph type="title" hasCustomPrompt="1"/>
          </p:nvPr>
        </p:nvSpPr>
        <p:spPr>
          <a:xfrm>
            <a:off x="695325" y="613250"/>
            <a:ext cx="306070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2" name="Pladsholder til slidenummer 1">
            <a:extLst>
              <a:ext uri="{FF2B5EF4-FFF2-40B4-BE49-F238E27FC236}">
                <a16:creationId xmlns:a16="http://schemas.microsoft.com/office/drawing/2014/main" id="{C09BCAEE-C3BF-B7B4-5B1C-38F6D2F2E642}"/>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
        <p:nvSpPr>
          <p:cNvPr id="27" name="Rektangel 26">
            <a:extLst>
              <a:ext uri="{FF2B5EF4-FFF2-40B4-BE49-F238E27FC236}">
                <a16:creationId xmlns:a16="http://schemas.microsoft.com/office/drawing/2014/main" id="{64AD907C-7309-4CCF-BFBD-C8D71395EC91}"/>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9" name="Tekstfelt 28">
            <a:extLst>
              <a:ext uri="{FF2B5EF4-FFF2-40B4-BE49-F238E27FC236}">
                <a16:creationId xmlns:a16="http://schemas.microsoft.com/office/drawing/2014/main" id="{7706E44C-0E7E-4599-B96A-024DE5BC0FE8}"/>
              </a:ext>
            </a:extLst>
          </p:cNvPr>
          <p:cNvSpPr txBox="1"/>
          <p:nvPr userDrawn="1"/>
        </p:nvSpPr>
        <p:spPr>
          <a:xfrm>
            <a:off x="13453366" y="458836"/>
            <a:ext cx="5580592" cy="3631763"/>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(Milepæle)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bruge flere pile for at illustrere antallet af målsætninger, kan du klikke på en af nedenstående pile og trække den hen på skiven.</a:t>
            </a:r>
            <a:br>
              <a:rPr lang="da-DK" altLang="da-DK" sz="1400" b="1" dirty="0">
                <a:latin typeface="+mn-lt"/>
                <a:cs typeface="Poppins Light" pitchFamily="2" charset="77"/>
              </a:rPr>
            </a:br>
            <a:endParaRPr lang="da-DK" sz="1400" dirty="0">
              <a:latin typeface="+mn-lt"/>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2742128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 Forside: 3 linjer + undertitel">
    <p:bg>
      <p:bgPr>
        <a:solidFill>
          <a:schemeClr val="tx1"/>
        </a:solidFill>
        <a:effectLst/>
      </p:bgPr>
    </p:bg>
    <p:spTree>
      <p:nvGrpSpPr>
        <p:cNvPr id="1" name=""/>
        <p:cNvGrpSpPr/>
        <p:nvPr/>
      </p:nvGrpSpPr>
      <p:grpSpPr>
        <a:xfrm>
          <a:off x="0" y="0"/>
          <a:ext cx="0" cy="0"/>
          <a:chOff x="0" y="0"/>
          <a:chExt cx="0" cy="0"/>
        </a:xfrm>
      </p:grpSpPr>
      <p:sp>
        <p:nvSpPr>
          <p:cNvPr id="8" name="Pladsholder til billede 2">
            <a:extLst>
              <a:ext uri="{FF2B5EF4-FFF2-40B4-BE49-F238E27FC236}">
                <a16:creationId xmlns:a16="http://schemas.microsoft.com/office/drawing/2014/main" id="{CE99865D-DCB3-44CE-A399-5287456650E6}"/>
              </a:ext>
            </a:extLst>
          </p:cNvPr>
          <p:cNvSpPr>
            <a:spLocks noGrp="1"/>
          </p:cNvSpPr>
          <p:nvPr>
            <p:ph type="pic" sz="quarter" idx="11" hasCustomPrompt="1"/>
          </p:nvPr>
        </p:nvSpPr>
        <p:spPr>
          <a:xfrm>
            <a:off x="0" y="0"/>
            <a:ext cx="12192000" cy="6858000"/>
          </a:xfrm>
        </p:spPr>
        <p:txBody>
          <a:bodyPr/>
          <a:lstStyle>
            <a:lvl1pPr marL="0" indent="0" algn="ctr">
              <a:lnSpc>
                <a:spcPct val="100000"/>
              </a:lnSpc>
              <a:buNone/>
              <a:defRPr sz="1400">
                <a:solidFill>
                  <a:schemeClr val="bg1"/>
                </a:solidFill>
                <a:latin typeface="+mn-lt"/>
              </a:defRPr>
            </a:lvl1pPr>
          </a:lstStyle>
          <a:p>
            <a:br>
              <a:rPr lang="da-DK" dirty="0"/>
            </a:br>
            <a:r>
              <a:rPr lang="da-DK" dirty="0"/>
              <a:t>Her kan der indsættes et baggrundsbillede. </a:t>
            </a:r>
            <a:br>
              <a:rPr lang="da-DK" dirty="0"/>
            </a:br>
            <a:r>
              <a:rPr lang="da-DK" dirty="0"/>
              <a:t>Klik på ikonet for at indsætte</a:t>
            </a:r>
          </a:p>
        </p:txBody>
      </p:sp>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bg1"/>
                </a:solidFill>
              </a:defRPr>
            </a:lvl1pPr>
          </a:lstStyle>
          <a:p>
            <a:r>
              <a:rPr lang="da-DK" dirty="0"/>
              <a:t>Her kan der stå en lidt længere titel på tre linjer </a:t>
            </a:r>
          </a:p>
        </p:txBody>
      </p:sp>
      <p:sp>
        <p:nvSpPr>
          <p:cNvPr id="7" name="Pladsholder til tekst 2">
            <a:extLst>
              <a:ext uri="{FF2B5EF4-FFF2-40B4-BE49-F238E27FC236}">
                <a16:creationId xmlns:a16="http://schemas.microsoft.com/office/drawing/2014/main" id="{2A8B821D-DA21-4D6E-999F-1C7374A4A062}"/>
              </a:ext>
            </a:extLst>
          </p:cNvPr>
          <p:cNvSpPr>
            <a:spLocks noGrp="1"/>
          </p:cNvSpPr>
          <p:nvPr>
            <p:ph type="body" sz="quarter" idx="10" hasCustomPrompt="1"/>
          </p:nvPr>
        </p:nvSpPr>
        <p:spPr>
          <a:xfrm>
            <a:off x="715937" y="5581759"/>
            <a:ext cx="4442046" cy="550863"/>
          </a:xfrm>
        </p:spPr>
        <p:txBody>
          <a:bodyPr>
            <a:noAutofit/>
          </a:bodyPr>
          <a:lstStyle>
            <a:lvl1pPr marL="0" indent="0">
              <a:spcBef>
                <a:spcPts val="0"/>
              </a:spcBef>
              <a:buNone/>
              <a:defRPr sz="1800" b="0" i="0">
                <a:solidFill>
                  <a:schemeClr val="bg1"/>
                </a:solidFill>
                <a:latin typeface="Segoe UI Semilight" panose="020B0402040204020203" pitchFamily="34" charset="0"/>
                <a:cs typeface="Segoe UI Semilight" panose="020B0402040204020203" pitchFamily="34" charset="0"/>
              </a:defRPr>
            </a:lvl1pPr>
          </a:lstStyle>
          <a:p>
            <a:r>
              <a:rPr lang="da-DK" sz="2000" dirty="0"/>
              <a:t>Her kan der stå en undertitel på to linjer</a:t>
            </a:r>
          </a:p>
        </p:txBody>
      </p:sp>
      <p:pic>
        <p:nvPicPr>
          <p:cNvPr id="2" name="Grafik 1">
            <a:extLst>
              <a:ext uri="{FF2B5EF4-FFF2-40B4-BE49-F238E27FC236}">
                <a16:creationId xmlns:a16="http://schemas.microsoft.com/office/drawing/2014/main" id="{27393211-3DBA-DC62-EDDF-3AAA93AD8CD9}"/>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24104" y="637810"/>
            <a:ext cx="1124179" cy="994466"/>
          </a:xfrm>
          <a:prstGeom prst="rect">
            <a:avLst/>
          </a:prstGeom>
        </p:spPr>
      </p:pic>
    </p:spTree>
    <p:extLst>
      <p:ext uri="{BB962C8B-B14F-4D97-AF65-F5344CB8AC3E}">
        <p14:creationId xmlns:p14="http://schemas.microsoft.com/office/powerpoint/2010/main" val="1523731679"/>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B. Målsætning 1+2+3">
    <p:bg>
      <p:bgPr>
        <a:solidFill>
          <a:srgbClr val="D9F0FF"/>
        </a:solidFill>
        <a:effectLst/>
      </p:bgPr>
    </p:bg>
    <p:spTree>
      <p:nvGrpSpPr>
        <p:cNvPr id="1" name=""/>
        <p:cNvGrpSpPr/>
        <p:nvPr/>
      </p:nvGrpSpPr>
      <p:grpSpPr>
        <a:xfrm>
          <a:off x="0" y="0"/>
          <a:ext cx="0" cy="0"/>
          <a:chOff x="0" y="0"/>
          <a:chExt cx="0" cy="0"/>
        </a:xfrm>
      </p:grpSpPr>
      <p:grpSp>
        <p:nvGrpSpPr>
          <p:cNvPr id="2" name="Gruppe 1">
            <a:extLst>
              <a:ext uri="{FF2B5EF4-FFF2-40B4-BE49-F238E27FC236}">
                <a16:creationId xmlns:a16="http://schemas.microsoft.com/office/drawing/2014/main" id="{B1B82A8D-4E9A-4254-84B0-CE37BF28ABF0}"/>
              </a:ext>
            </a:extLst>
          </p:cNvPr>
          <p:cNvGrpSpPr/>
          <p:nvPr userDrawn="1"/>
        </p:nvGrpSpPr>
        <p:grpSpPr>
          <a:xfrm>
            <a:off x="0" y="0"/>
            <a:ext cx="12196516" cy="6857212"/>
            <a:chOff x="0" y="-786"/>
            <a:chExt cx="11870691" cy="6858786"/>
          </a:xfrm>
          <a:solidFill>
            <a:srgbClr val="EAF7FF"/>
          </a:solidFill>
        </p:grpSpPr>
        <p:sp>
          <p:nvSpPr>
            <p:cNvPr id="3" name="Rektangel 2">
              <a:extLst>
                <a:ext uri="{FF2B5EF4-FFF2-40B4-BE49-F238E27FC236}">
                  <a16:creationId xmlns:a16="http://schemas.microsoft.com/office/drawing/2014/main" id="{22A79174-6DC2-453D-9C7A-D42901CC1758}"/>
                </a:ext>
              </a:extLst>
            </p:cNvPr>
            <p:cNvSpPr/>
            <p:nvPr userDrawn="1"/>
          </p:nvSpPr>
          <p:spPr>
            <a:xfrm>
              <a:off x="0" y="3"/>
              <a:ext cx="3970883"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4" name="Rektangel 3">
              <a:extLst>
                <a:ext uri="{FF2B5EF4-FFF2-40B4-BE49-F238E27FC236}">
                  <a16:creationId xmlns:a16="http://schemas.microsoft.com/office/drawing/2014/main" id="{9DAF623B-7F82-45ED-8614-A2224BD014CB}"/>
                </a:ext>
              </a:extLst>
            </p:cNvPr>
            <p:cNvSpPr/>
            <p:nvPr userDrawn="1"/>
          </p:nvSpPr>
          <p:spPr>
            <a:xfrm>
              <a:off x="7904295" y="-786"/>
              <a:ext cx="3966396"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sp>
        <p:nvSpPr>
          <p:cNvPr id="5" name="Oval 34">
            <a:extLst>
              <a:ext uri="{FF2B5EF4-FFF2-40B4-BE49-F238E27FC236}">
                <a16:creationId xmlns:a16="http://schemas.microsoft.com/office/drawing/2014/main" id="{F568972A-D9D9-4C7C-BBF2-41E632C253CF}"/>
              </a:ext>
            </a:extLst>
          </p:cNvPr>
          <p:cNvSpPr/>
          <p:nvPr userDrawn="1"/>
        </p:nvSpPr>
        <p:spPr>
          <a:xfrm>
            <a:off x="4399409" y="4183099"/>
            <a:ext cx="3378107" cy="539451"/>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6" name="Gruppe 5">
            <a:extLst>
              <a:ext uri="{FF2B5EF4-FFF2-40B4-BE49-F238E27FC236}">
                <a16:creationId xmlns:a16="http://schemas.microsoft.com/office/drawing/2014/main" id="{495356E0-7C4D-4E0D-950D-1620D9C5A00E}"/>
              </a:ext>
            </a:extLst>
          </p:cNvPr>
          <p:cNvGrpSpPr/>
          <p:nvPr userDrawn="1"/>
        </p:nvGrpSpPr>
        <p:grpSpPr>
          <a:xfrm>
            <a:off x="351493" y="1733886"/>
            <a:ext cx="3378107" cy="2971983"/>
            <a:chOff x="3264092" y="1718701"/>
            <a:chExt cx="5311152" cy="4672632"/>
          </a:xfrm>
        </p:grpSpPr>
        <p:sp>
          <p:nvSpPr>
            <p:cNvPr id="7" name="Oval 34">
              <a:extLst>
                <a:ext uri="{FF2B5EF4-FFF2-40B4-BE49-F238E27FC236}">
                  <a16:creationId xmlns:a16="http://schemas.microsoft.com/office/drawing/2014/main" id="{11407F06-2BAF-4C7E-8819-E264CE2C30E4}"/>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8" name="Group 4">
              <a:extLst>
                <a:ext uri="{FF2B5EF4-FFF2-40B4-BE49-F238E27FC236}">
                  <a16:creationId xmlns:a16="http://schemas.microsoft.com/office/drawing/2014/main" id="{FCC36CED-A9E3-4EE5-BC00-E14C0A5378A7}"/>
                </a:ext>
              </a:extLst>
            </p:cNvPr>
            <p:cNvGrpSpPr/>
            <p:nvPr/>
          </p:nvGrpSpPr>
          <p:grpSpPr>
            <a:xfrm>
              <a:off x="4053694" y="5107136"/>
              <a:ext cx="3723729" cy="1022169"/>
              <a:chOff x="4320125" y="4788167"/>
              <a:chExt cx="3723729" cy="1022169"/>
            </a:xfrm>
          </p:grpSpPr>
          <p:sp>
            <p:nvSpPr>
              <p:cNvPr id="15" name="Oval 5">
                <a:extLst>
                  <a:ext uri="{FF2B5EF4-FFF2-40B4-BE49-F238E27FC236}">
                    <a16:creationId xmlns:a16="http://schemas.microsoft.com/office/drawing/2014/main" id="{A8F97C53-D659-4A9D-998B-9F2838D5A0ED}"/>
                  </a:ext>
                </a:extLst>
              </p:cNvPr>
              <p:cNvSpPr/>
              <p:nvPr userDrawn="1"/>
            </p:nvSpPr>
            <p:spPr>
              <a:xfrm>
                <a:off x="4320125" y="5322687"/>
                <a:ext cx="3723729" cy="487649"/>
              </a:xfrm>
              <a:prstGeom prst="ellipse">
                <a:avLst/>
              </a:prstGeom>
              <a:solidFill>
                <a:srgbClr val="032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6" name="Magnetic Disk 6">
                <a:extLst>
                  <a:ext uri="{FF2B5EF4-FFF2-40B4-BE49-F238E27FC236}">
                    <a16:creationId xmlns:a16="http://schemas.microsoft.com/office/drawing/2014/main" id="{CD0A8658-F783-417A-B38B-CC063DA58F4B}"/>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7" name="Oval 7">
                <a:extLst>
                  <a:ext uri="{FF2B5EF4-FFF2-40B4-BE49-F238E27FC236}">
                    <a16:creationId xmlns:a16="http://schemas.microsoft.com/office/drawing/2014/main" id="{E66D9F28-3707-452F-A8BB-A7DE36D9756B}"/>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8" name="Oval 8">
                <a:extLst>
                  <a:ext uri="{FF2B5EF4-FFF2-40B4-BE49-F238E27FC236}">
                    <a16:creationId xmlns:a16="http://schemas.microsoft.com/office/drawing/2014/main" id="{AE4FFBBA-FB8B-45E4-918E-9D4FD4CB7458}"/>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9" name="Oval 9">
                <a:extLst>
                  <a:ext uri="{FF2B5EF4-FFF2-40B4-BE49-F238E27FC236}">
                    <a16:creationId xmlns:a16="http://schemas.microsoft.com/office/drawing/2014/main" id="{5F1145D6-C972-40D0-B914-F24DC2A68468}"/>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0" name="Oval 10">
                <a:extLst>
                  <a:ext uri="{FF2B5EF4-FFF2-40B4-BE49-F238E27FC236}">
                    <a16:creationId xmlns:a16="http://schemas.microsoft.com/office/drawing/2014/main" id="{0E36B823-26D8-4366-B859-87DA13D1BE06}"/>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9" name="Chevron 12">
              <a:extLst>
                <a:ext uri="{FF2B5EF4-FFF2-40B4-BE49-F238E27FC236}">
                  <a16:creationId xmlns:a16="http://schemas.microsoft.com/office/drawing/2014/main" id="{B07C34C7-5DD6-4FED-B141-10C5CAAECA15}"/>
                </a:ext>
              </a:extLst>
            </p:cNvPr>
            <p:cNvSpPr/>
            <p:nvPr/>
          </p:nvSpPr>
          <p:spPr>
            <a:xfrm rot="5400000">
              <a:off x="5442161" y="1870751"/>
              <a:ext cx="952745"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solidFill>
                  <a:schemeClr val="tx1"/>
                </a:solidFill>
              </a:endParaRPr>
            </a:p>
          </p:txBody>
        </p:sp>
        <p:grpSp>
          <p:nvGrpSpPr>
            <p:cNvPr id="10" name="Group 13">
              <a:extLst>
                <a:ext uri="{FF2B5EF4-FFF2-40B4-BE49-F238E27FC236}">
                  <a16:creationId xmlns:a16="http://schemas.microsoft.com/office/drawing/2014/main" id="{3C383E54-FC2D-44D0-9770-B01C1E121350}"/>
                </a:ext>
              </a:extLst>
            </p:cNvPr>
            <p:cNvGrpSpPr/>
            <p:nvPr userDrawn="1"/>
          </p:nvGrpSpPr>
          <p:grpSpPr>
            <a:xfrm>
              <a:off x="5877711" y="1722159"/>
              <a:ext cx="79688" cy="3694835"/>
              <a:chOff x="6133903" y="1788164"/>
              <a:chExt cx="93033" cy="3317629"/>
            </a:xfrm>
          </p:grpSpPr>
          <p:sp>
            <p:nvSpPr>
              <p:cNvPr id="13" name="Rounded Rectangle 14">
                <a:extLst>
                  <a:ext uri="{FF2B5EF4-FFF2-40B4-BE49-F238E27FC236}">
                    <a16:creationId xmlns:a16="http://schemas.microsoft.com/office/drawing/2014/main" id="{2B361CCB-305A-437D-BF20-6F0C1139DB19}"/>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4" name="Rounded Rectangle 15">
                <a:extLst>
                  <a:ext uri="{FF2B5EF4-FFF2-40B4-BE49-F238E27FC236}">
                    <a16:creationId xmlns:a16="http://schemas.microsoft.com/office/drawing/2014/main" id="{D7AB82A2-564E-4D64-9E5F-5F7B611EE93A}"/>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11" name="Heart 31">
              <a:extLst>
                <a:ext uri="{FF2B5EF4-FFF2-40B4-BE49-F238E27FC236}">
                  <a16:creationId xmlns:a16="http://schemas.microsoft.com/office/drawing/2014/main" id="{59F39292-2904-452F-99C8-0F98990BEF1E}"/>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2" name="Rounded Rectangle 35">
              <a:extLst>
                <a:ext uri="{FF2B5EF4-FFF2-40B4-BE49-F238E27FC236}">
                  <a16:creationId xmlns:a16="http://schemas.microsoft.com/office/drawing/2014/main" id="{7646F930-C206-4D91-8068-8A920B48EE24}"/>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21" name="Gruppe 20">
            <a:extLst>
              <a:ext uri="{FF2B5EF4-FFF2-40B4-BE49-F238E27FC236}">
                <a16:creationId xmlns:a16="http://schemas.microsoft.com/office/drawing/2014/main" id="{0F0F0F60-8775-406F-90AB-CAE6BDBAABB1}"/>
              </a:ext>
            </a:extLst>
          </p:cNvPr>
          <p:cNvGrpSpPr/>
          <p:nvPr userDrawn="1"/>
        </p:nvGrpSpPr>
        <p:grpSpPr>
          <a:xfrm>
            <a:off x="4600041" y="1733886"/>
            <a:ext cx="2980614" cy="2971984"/>
            <a:chOff x="3564408" y="1718700"/>
            <a:chExt cx="4686203" cy="4672632"/>
          </a:xfrm>
        </p:grpSpPr>
        <p:sp>
          <p:nvSpPr>
            <p:cNvPr id="27" name="Oval 34">
              <a:extLst>
                <a:ext uri="{FF2B5EF4-FFF2-40B4-BE49-F238E27FC236}">
                  <a16:creationId xmlns:a16="http://schemas.microsoft.com/office/drawing/2014/main" id="{2F0B61A5-681B-4D9B-BE05-A1E404FE2909}"/>
                </a:ext>
              </a:extLst>
            </p:cNvPr>
            <p:cNvSpPr/>
            <p:nvPr/>
          </p:nvSpPr>
          <p:spPr>
            <a:xfrm>
              <a:off x="3564408" y="5543193"/>
              <a:ext cx="4686203" cy="848139"/>
            </a:xfrm>
            <a:prstGeom prst="ellipse">
              <a:avLst/>
            </a:prstGeom>
            <a:solidFill>
              <a:srgbClr val="032133">
                <a:alpha val="29954"/>
              </a:srgb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22" name="Group 4">
              <a:extLst>
                <a:ext uri="{FF2B5EF4-FFF2-40B4-BE49-F238E27FC236}">
                  <a16:creationId xmlns:a16="http://schemas.microsoft.com/office/drawing/2014/main" id="{DA6CEAD9-EAF3-447E-96E9-4EF029C2F424}"/>
                </a:ext>
              </a:extLst>
            </p:cNvPr>
            <p:cNvGrpSpPr/>
            <p:nvPr/>
          </p:nvGrpSpPr>
          <p:grpSpPr>
            <a:xfrm>
              <a:off x="4053694" y="5107136"/>
              <a:ext cx="3723729" cy="1022169"/>
              <a:chOff x="4320125" y="4788167"/>
              <a:chExt cx="3723729" cy="1022169"/>
            </a:xfrm>
          </p:grpSpPr>
          <p:sp>
            <p:nvSpPr>
              <p:cNvPr id="30" name="Oval 5">
                <a:extLst>
                  <a:ext uri="{FF2B5EF4-FFF2-40B4-BE49-F238E27FC236}">
                    <a16:creationId xmlns:a16="http://schemas.microsoft.com/office/drawing/2014/main" id="{2843CB7A-24DF-4514-A20B-3CBE46C18C9E}"/>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1" name="Magnetic Disk 6">
                <a:extLst>
                  <a:ext uri="{FF2B5EF4-FFF2-40B4-BE49-F238E27FC236}">
                    <a16:creationId xmlns:a16="http://schemas.microsoft.com/office/drawing/2014/main" id="{01A4B1D6-CFFF-4F29-BBFC-199FCACD4C00}"/>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2" name="Oval 7">
                <a:extLst>
                  <a:ext uri="{FF2B5EF4-FFF2-40B4-BE49-F238E27FC236}">
                    <a16:creationId xmlns:a16="http://schemas.microsoft.com/office/drawing/2014/main" id="{91FFF5C2-AB07-4F62-9BB8-8F6F0363B04A}"/>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3" name="Oval 8">
                <a:extLst>
                  <a:ext uri="{FF2B5EF4-FFF2-40B4-BE49-F238E27FC236}">
                    <a16:creationId xmlns:a16="http://schemas.microsoft.com/office/drawing/2014/main" id="{A2336607-F2B1-4766-BF4A-D45552F11C79}"/>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4" name="Oval 9">
                <a:extLst>
                  <a:ext uri="{FF2B5EF4-FFF2-40B4-BE49-F238E27FC236}">
                    <a16:creationId xmlns:a16="http://schemas.microsoft.com/office/drawing/2014/main" id="{FEAD6E3D-BC3E-4071-9A5C-6E903327A38C}"/>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5" name="Oval 10">
                <a:extLst>
                  <a:ext uri="{FF2B5EF4-FFF2-40B4-BE49-F238E27FC236}">
                    <a16:creationId xmlns:a16="http://schemas.microsoft.com/office/drawing/2014/main" id="{96957CFE-87CF-4B79-9DFE-A590611918D1}"/>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3" name="Chevron 12">
              <a:extLst>
                <a:ext uri="{FF2B5EF4-FFF2-40B4-BE49-F238E27FC236}">
                  <a16:creationId xmlns:a16="http://schemas.microsoft.com/office/drawing/2014/main" id="{C07D467A-11A6-44DC-891A-A4DA67A00D3D}"/>
                </a:ext>
              </a:extLst>
            </p:cNvPr>
            <p:cNvSpPr/>
            <p:nvPr/>
          </p:nvSpPr>
          <p:spPr>
            <a:xfrm rot="5400000">
              <a:off x="5442162" y="1870749"/>
              <a:ext cx="952744"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24" name="Group 13">
              <a:extLst>
                <a:ext uri="{FF2B5EF4-FFF2-40B4-BE49-F238E27FC236}">
                  <a16:creationId xmlns:a16="http://schemas.microsoft.com/office/drawing/2014/main" id="{8A57FCFF-5B4E-4552-8A20-7D0D21785183}"/>
                </a:ext>
              </a:extLst>
            </p:cNvPr>
            <p:cNvGrpSpPr/>
            <p:nvPr/>
          </p:nvGrpSpPr>
          <p:grpSpPr>
            <a:xfrm>
              <a:off x="5877729" y="1722160"/>
              <a:ext cx="79660" cy="3694834"/>
              <a:chOff x="6133903" y="1788165"/>
              <a:chExt cx="93000" cy="3317628"/>
            </a:xfrm>
          </p:grpSpPr>
          <p:sp>
            <p:nvSpPr>
              <p:cNvPr id="28" name="Rounded Rectangle 14">
                <a:extLst>
                  <a:ext uri="{FF2B5EF4-FFF2-40B4-BE49-F238E27FC236}">
                    <a16:creationId xmlns:a16="http://schemas.microsoft.com/office/drawing/2014/main" id="{18D770AB-A9DC-4BED-84CA-3E8B98AF3652}"/>
                  </a:ext>
                </a:extLst>
              </p:cNvPr>
              <p:cNvSpPr/>
              <p:nvPr userDrawn="1"/>
            </p:nvSpPr>
            <p:spPr>
              <a:xfrm flipH="1">
                <a:off x="6133903" y="1788165"/>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9" name="Rounded Rectangle 15">
                <a:extLst>
                  <a:ext uri="{FF2B5EF4-FFF2-40B4-BE49-F238E27FC236}">
                    <a16:creationId xmlns:a16="http://schemas.microsoft.com/office/drawing/2014/main" id="{6C2E532D-4B32-4C4E-9298-E70146B78B29}"/>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5" name="Heart 31">
              <a:extLst>
                <a:ext uri="{FF2B5EF4-FFF2-40B4-BE49-F238E27FC236}">
                  <a16:creationId xmlns:a16="http://schemas.microsoft.com/office/drawing/2014/main" id="{B04268C1-AD37-4DFA-8F20-2DA87B6BEDCC}"/>
                </a:ext>
              </a:extLst>
            </p:cNvPr>
            <p:cNvSpPr/>
            <p:nvPr/>
          </p:nvSpPr>
          <p:spPr>
            <a:xfrm>
              <a:off x="5642702" y="5343612"/>
              <a:ext cx="542540"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6" name="Rounded Rectangle 35">
              <a:extLst>
                <a:ext uri="{FF2B5EF4-FFF2-40B4-BE49-F238E27FC236}">
                  <a16:creationId xmlns:a16="http://schemas.microsoft.com/office/drawing/2014/main" id="{879B41C5-A281-4C85-B145-3F47606F27D9}"/>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38" name="Gruppe 37">
            <a:extLst>
              <a:ext uri="{FF2B5EF4-FFF2-40B4-BE49-F238E27FC236}">
                <a16:creationId xmlns:a16="http://schemas.microsoft.com/office/drawing/2014/main" id="{30C11E1F-A992-4143-9B65-3A09C595BBC1}"/>
              </a:ext>
            </a:extLst>
          </p:cNvPr>
          <p:cNvGrpSpPr/>
          <p:nvPr userDrawn="1"/>
        </p:nvGrpSpPr>
        <p:grpSpPr>
          <a:xfrm>
            <a:off x="8463619" y="1749118"/>
            <a:ext cx="3378107" cy="2971983"/>
            <a:chOff x="3264092" y="1718701"/>
            <a:chExt cx="5311152" cy="4672632"/>
          </a:xfrm>
        </p:grpSpPr>
        <p:sp>
          <p:nvSpPr>
            <p:cNvPr id="39" name="Oval 34">
              <a:extLst>
                <a:ext uri="{FF2B5EF4-FFF2-40B4-BE49-F238E27FC236}">
                  <a16:creationId xmlns:a16="http://schemas.microsoft.com/office/drawing/2014/main" id="{E4D223C1-6360-4E73-BB8C-92B1DE470EDC}"/>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40" name="Group 4">
              <a:extLst>
                <a:ext uri="{FF2B5EF4-FFF2-40B4-BE49-F238E27FC236}">
                  <a16:creationId xmlns:a16="http://schemas.microsoft.com/office/drawing/2014/main" id="{2F7124EB-9526-4C63-876C-733F45AE4ED6}"/>
                </a:ext>
              </a:extLst>
            </p:cNvPr>
            <p:cNvGrpSpPr/>
            <p:nvPr/>
          </p:nvGrpSpPr>
          <p:grpSpPr>
            <a:xfrm>
              <a:off x="4053694" y="5107136"/>
              <a:ext cx="3723729" cy="1022169"/>
              <a:chOff x="4320125" y="4788167"/>
              <a:chExt cx="3723729" cy="1022169"/>
            </a:xfrm>
          </p:grpSpPr>
          <p:sp>
            <p:nvSpPr>
              <p:cNvPr id="47" name="Oval 5">
                <a:extLst>
                  <a:ext uri="{FF2B5EF4-FFF2-40B4-BE49-F238E27FC236}">
                    <a16:creationId xmlns:a16="http://schemas.microsoft.com/office/drawing/2014/main" id="{79A17ED5-5DDB-4636-BA20-8D00721BFBF7}"/>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8" name="Magnetic Disk 6">
                <a:extLst>
                  <a:ext uri="{FF2B5EF4-FFF2-40B4-BE49-F238E27FC236}">
                    <a16:creationId xmlns:a16="http://schemas.microsoft.com/office/drawing/2014/main" id="{37297C3B-0850-4570-868C-9C6CC118D686}"/>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9" name="Oval 7">
                <a:extLst>
                  <a:ext uri="{FF2B5EF4-FFF2-40B4-BE49-F238E27FC236}">
                    <a16:creationId xmlns:a16="http://schemas.microsoft.com/office/drawing/2014/main" id="{C448C7A3-CBAA-4ECD-B1CC-67E3C89A72A2}"/>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0" name="Oval 8">
                <a:extLst>
                  <a:ext uri="{FF2B5EF4-FFF2-40B4-BE49-F238E27FC236}">
                    <a16:creationId xmlns:a16="http://schemas.microsoft.com/office/drawing/2014/main" id="{E66359C7-032C-4477-843A-1C9C07394B01}"/>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1" name="Oval 9">
                <a:extLst>
                  <a:ext uri="{FF2B5EF4-FFF2-40B4-BE49-F238E27FC236}">
                    <a16:creationId xmlns:a16="http://schemas.microsoft.com/office/drawing/2014/main" id="{ED5C5CA8-13F4-473C-8FA1-73537E82ECA2}"/>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2" name="Oval 10">
                <a:extLst>
                  <a:ext uri="{FF2B5EF4-FFF2-40B4-BE49-F238E27FC236}">
                    <a16:creationId xmlns:a16="http://schemas.microsoft.com/office/drawing/2014/main" id="{1CF4BB50-F504-4B2B-AEA0-72B13F3A0639}"/>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41" name="Chevron 12">
              <a:extLst>
                <a:ext uri="{FF2B5EF4-FFF2-40B4-BE49-F238E27FC236}">
                  <a16:creationId xmlns:a16="http://schemas.microsoft.com/office/drawing/2014/main" id="{B965312F-88E4-4CCE-BF8B-B5FF14F4401A}"/>
                </a:ext>
              </a:extLst>
            </p:cNvPr>
            <p:cNvSpPr/>
            <p:nvPr/>
          </p:nvSpPr>
          <p:spPr>
            <a:xfrm rot="5400000">
              <a:off x="5442161" y="1870751"/>
              <a:ext cx="952745"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42" name="Group 13">
              <a:extLst>
                <a:ext uri="{FF2B5EF4-FFF2-40B4-BE49-F238E27FC236}">
                  <a16:creationId xmlns:a16="http://schemas.microsoft.com/office/drawing/2014/main" id="{0393EB83-26E0-43D2-B861-7149DD64E021}"/>
                </a:ext>
              </a:extLst>
            </p:cNvPr>
            <p:cNvGrpSpPr/>
            <p:nvPr userDrawn="1"/>
          </p:nvGrpSpPr>
          <p:grpSpPr>
            <a:xfrm>
              <a:off x="5877711" y="1722159"/>
              <a:ext cx="79688" cy="3694835"/>
              <a:chOff x="6133903" y="1788164"/>
              <a:chExt cx="93033" cy="3317629"/>
            </a:xfrm>
          </p:grpSpPr>
          <p:sp>
            <p:nvSpPr>
              <p:cNvPr id="45" name="Rounded Rectangle 14">
                <a:extLst>
                  <a:ext uri="{FF2B5EF4-FFF2-40B4-BE49-F238E27FC236}">
                    <a16:creationId xmlns:a16="http://schemas.microsoft.com/office/drawing/2014/main" id="{D4318CC3-8B38-4C56-B37D-385640F9084B}"/>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6" name="Rounded Rectangle 15">
                <a:extLst>
                  <a:ext uri="{FF2B5EF4-FFF2-40B4-BE49-F238E27FC236}">
                    <a16:creationId xmlns:a16="http://schemas.microsoft.com/office/drawing/2014/main" id="{5D3234CB-51B2-4BA9-9C00-0CFE57AF31DC}"/>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43" name="Heart 31">
              <a:extLst>
                <a:ext uri="{FF2B5EF4-FFF2-40B4-BE49-F238E27FC236}">
                  <a16:creationId xmlns:a16="http://schemas.microsoft.com/office/drawing/2014/main" id="{19813BAC-AA25-48DD-AF3F-100C883EEC4D}"/>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4" name="Rounded Rectangle 35">
              <a:extLst>
                <a:ext uri="{FF2B5EF4-FFF2-40B4-BE49-F238E27FC236}">
                  <a16:creationId xmlns:a16="http://schemas.microsoft.com/office/drawing/2014/main" id="{67DE3A7A-9859-4E9F-BC09-EF8191759E4C}"/>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58" name="Pladsholder til tekst 3">
            <a:extLst>
              <a:ext uri="{FF2B5EF4-FFF2-40B4-BE49-F238E27FC236}">
                <a16:creationId xmlns:a16="http://schemas.microsoft.com/office/drawing/2014/main" id="{891BB301-1854-4E1E-AB18-16C6AB14CB13}"/>
              </a:ext>
            </a:extLst>
          </p:cNvPr>
          <p:cNvSpPr>
            <a:spLocks noGrp="1"/>
          </p:cNvSpPr>
          <p:nvPr>
            <p:ph type="body" sz="quarter" idx="10" hasCustomPrompt="1"/>
          </p:nvPr>
        </p:nvSpPr>
        <p:spPr>
          <a:xfrm>
            <a:off x="853712" y="4861249"/>
            <a:ext cx="2368442" cy="223423"/>
          </a:xfrm>
        </p:spPr>
        <p:txBody>
          <a:bodyPr/>
          <a:lstStyle>
            <a:lvl1pPr marL="0" indent="0" algn="l">
              <a:buNone/>
              <a:defRPr sz="1400" b="1" i="0">
                <a:solidFill>
                  <a:srgbClr val="001F33"/>
                </a:solidFill>
                <a:latin typeface="+mj-lt"/>
                <a:cs typeface="Poppins SemiBold" pitchFamily="2" charset="77"/>
              </a:defRPr>
            </a:lvl1pPr>
          </a:lstStyle>
          <a:p>
            <a:pPr lvl="0"/>
            <a:r>
              <a:rPr lang="da-DK" dirty="0"/>
              <a:t>Her kan der stå en titel</a:t>
            </a:r>
          </a:p>
        </p:txBody>
      </p:sp>
      <p:sp>
        <p:nvSpPr>
          <p:cNvPr id="59" name="Pladsholder til tekst 3">
            <a:extLst>
              <a:ext uri="{FF2B5EF4-FFF2-40B4-BE49-F238E27FC236}">
                <a16:creationId xmlns:a16="http://schemas.microsoft.com/office/drawing/2014/main" id="{8E1A24A4-2513-4A81-BEF5-96F583D8892D}"/>
              </a:ext>
            </a:extLst>
          </p:cNvPr>
          <p:cNvSpPr>
            <a:spLocks noGrp="1"/>
          </p:cNvSpPr>
          <p:nvPr>
            <p:ph type="body" sz="quarter" idx="11" hasCustomPrompt="1"/>
          </p:nvPr>
        </p:nvSpPr>
        <p:spPr>
          <a:xfrm>
            <a:off x="853711" y="5101470"/>
            <a:ext cx="2368441" cy="482126"/>
          </a:xfrm>
        </p:spPr>
        <p:txBody>
          <a:bodyPr/>
          <a:lstStyle>
            <a:lvl1pPr marL="0" indent="0" algn="l">
              <a:lnSpc>
                <a:spcPct val="100000"/>
              </a:lnSpc>
              <a:buNone/>
              <a:defRPr sz="13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Her kan der stå en tekst på to linjer</a:t>
            </a:r>
          </a:p>
        </p:txBody>
      </p:sp>
      <p:sp>
        <p:nvSpPr>
          <p:cNvPr id="60" name="Pladsholder til tekst 3">
            <a:extLst>
              <a:ext uri="{FF2B5EF4-FFF2-40B4-BE49-F238E27FC236}">
                <a16:creationId xmlns:a16="http://schemas.microsoft.com/office/drawing/2014/main" id="{D4303665-EF0E-45F9-AC28-843A804145B8}"/>
              </a:ext>
            </a:extLst>
          </p:cNvPr>
          <p:cNvSpPr>
            <a:spLocks noGrp="1"/>
          </p:cNvSpPr>
          <p:nvPr>
            <p:ph type="body" sz="quarter" idx="14" hasCustomPrompt="1"/>
          </p:nvPr>
        </p:nvSpPr>
        <p:spPr>
          <a:xfrm>
            <a:off x="8965838" y="4876481"/>
            <a:ext cx="2368442" cy="223423"/>
          </a:xfrm>
        </p:spPr>
        <p:txBody>
          <a:bodyPr/>
          <a:lstStyle>
            <a:lvl1pPr marL="0" indent="0" algn="l">
              <a:buNone/>
              <a:defRPr sz="1400" b="1" i="0">
                <a:solidFill>
                  <a:srgbClr val="001F33"/>
                </a:solidFill>
                <a:latin typeface="+mj-lt"/>
                <a:cs typeface="Poppins SemiBold" pitchFamily="2" charset="77"/>
              </a:defRPr>
            </a:lvl1pPr>
          </a:lstStyle>
          <a:p>
            <a:pPr lvl="0"/>
            <a:r>
              <a:rPr lang="da-DK" dirty="0"/>
              <a:t>Her kan der stå en titel</a:t>
            </a:r>
          </a:p>
        </p:txBody>
      </p:sp>
      <p:sp>
        <p:nvSpPr>
          <p:cNvPr id="61" name="Pladsholder til tekst 3">
            <a:extLst>
              <a:ext uri="{FF2B5EF4-FFF2-40B4-BE49-F238E27FC236}">
                <a16:creationId xmlns:a16="http://schemas.microsoft.com/office/drawing/2014/main" id="{DA85D677-48FF-4A05-8080-AD744E966E7B}"/>
              </a:ext>
            </a:extLst>
          </p:cNvPr>
          <p:cNvSpPr>
            <a:spLocks noGrp="1"/>
          </p:cNvSpPr>
          <p:nvPr>
            <p:ph type="body" sz="quarter" idx="15" hasCustomPrompt="1"/>
          </p:nvPr>
        </p:nvSpPr>
        <p:spPr>
          <a:xfrm>
            <a:off x="8965837" y="5116702"/>
            <a:ext cx="2368441" cy="466894"/>
          </a:xfrm>
        </p:spPr>
        <p:txBody>
          <a:bodyPr/>
          <a:lstStyle>
            <a:lvl1pPr marL="0" indent="0" algn="l">
              <a:lnSpc>
                <a:spcPct val="100000"/>
              </a:lnSpc>
              <a:buNone/>
              <a:defRPr sz="13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Her kan der stå en tekst på to linjer</a:t>
            </a:r>
          </a:p>
        </p:txBody>
      </p:sp>
      <p:sp>
        <p:nvSpPr>
          <p:cNvPr id="62" name="Pladsholder til tekst 3">
            <a:extLst>
              <a:ext uri="{FF2B5EF4-FFF2-40B4-BE49-F238E27FC236}">
                <a16:creationId xmlns:a16="http://schemas.microsoft.com/office/drawing/2014/main" id="{21AAAC80-35A3-4A92-82B8-78F1C9D6E19A}"/>
              </a:ext>
            </a:extLst>
          </p:cNvPr>
          <p:cNvSpPr>
            <a:spLocks noGrp="1"/>
          </p:cNvSpPr>
          <p:nvPr>
            <p:ph type="body" sz="quarter" idx="16" hasCustomPrompt="1"/>
          </p:nvPr>
        </p:nvSpPr>
        <p:spPr>
          <a:xfrm>
            <a:off x="4914206" y="4861249"/>
            <a:ext cx="2368442" cy="223423"/>
          </a:xfrm>
        </p:spPr>
        <p:txBody>
          <a:bodyPr/>
          <a:lstStyle>
            <a:lvl1pPr marL="0" indent="0" algn="l">
              <a:buNone/>
              <a:defRPr sz="1400" b="1" i="0">
                <a:solidFill>
                  <a:srgbClr val="001F33"/>
                </a:solidFill>
                <a:latin typeface="+mj-lt"/>
                <a:cs typeface="Poppins SemiBold" pitchFamily="2" charset="77"/>
              </a:defRPr>
            </a:lvl1pPr>
          </a:lstStyle>
          <a:p>
            <a:pPr lvl="0"/>
            <a:r>
              <a:rPr lang="da-DK" dirty="0"/>
              <a:t>Her kan der stå en titel</a:t>
            </a:r>
          </a:p>
        </p:txBody>
      </p:sp>
      <p:sp>
        <p:nvSpPr>
          <p:cNvPr id="63" name="Pladsholder til tekst 3">
            <a:extLst>
              <a:ext uri="{FF2B5EF4-FFF2-40B4-BE49-F238E27FC236}">
                <a16:creationId xmlns:a16="http://schemas.microsoft.com/office/drawing/2014/main" id="{C9A00DC4-A8FB-46E0-92BE-2F4AFE7095D5}"/>
              </a:ext>
            </a:extLst>
          </p:cNvPr>
          <p:cNvSpPr>
            <a:spLocks noGrp="1"/>
          </p:cNvSpPr>
          <p:nvPr>
            <p:ph type="body" sz="quarter" idx="17" hasCustomPrompt="1"/>
          </p:nvPr>
        </p:nvSpPr>
        <p:spPr>
          <a:xfrm>
            <a:off x="4914205" y="5101470"/>
            <a:ext cx="2368441" cy="482126"/>
          </a:xfrm>
        </p:spPr>
        <p:txBody>
          <a:bodyPr/>
          <a:lstStyle>
            <a:lvl1pPr marL="0" indent="0" algn="l">
              <a:lnSpc>
                <a:spcPct val="100000"/>
              </a:lnSpc>
              <a:buNone/>
              <a:defRPr sz="13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Her kan der stå en tekst på to linjer</a:t>
            </a:r>
          </a:p>
        </p:txBody>
      </p:sp>
      <p:sp>
        <p:nvSpPr>
          <p:cNvPr id="64" name="Pladsholder til slidenummer 1">
            <a:extLst>
              <a:ext uri="{FF2B5EF4-FFF2-40B4-BE49-F238E27FC236}">
                <a16:creationId xmlns:a16="http://schemas.microsoft.com/office/drawing/2014/main" id="{274AB73D-516C-4D60-9B85-0261EE36DF36}"/>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53460426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 Målsætning 4+5+6">
    <p:bg>
      <p:bgPr>
        <a:solidFill>
          <a:srgbClr val="EAF7FF"/>
        </a:solidFill>
        <a:effectLst/>
      </p:bgPr>
    </p:bg>
    <p:spTree>
      <p:nvGrpSpPr>
        <p:cNvPr id="1" name=""/>
        <p:cNvGrpSpPr/>
        <p:nvPr/>
      </p:nvGrpSpPr>
      <p:grpSpPr>
        <a:xfrm>
          <a:off x="0" y="0"/>
          <a:ext cx="0" cy="0"/>
          <a:chOff x="0" y="0"/>
          <a:chExt cx="0" cy="0"/>
        </a:xfrm>
      </p:grpSpPr>
      <p:grpSp>
        <p:nvGrpSpPr>
          <p:cNvPr id="2" name="Gruppe 1">
            <a:extLst>
              <a:ext uri="{FF2B5EF4-FFF2-40B4-BE49-F238E27FC236}">
                <a16:creationId xmlns:a16="http://schemas.microsoft.com/office/drawing/2014/main" id="{B1B82A8D-4E9A-4254-84B0-CE37BF28ABF0}"/>
              </a:ext>
            </a:extLst>
          </p:cNvPr>
          <p:cNvGrpSpPr/>
          <p:nvPr userDrawn="1"/>
        </p:nvGrpSpPr>
        <p:grpSpPr>
          <a:xfrm>
            <a:off x="0" y="0"/>
            <a:ext cx="12196516" cy="6857212"/>
            <a:chOff x="0" y="-786"/>
            <a:chExt cx="11870691" cy="6858786"/>
          </a:xfrm>
          <a:solidFill>
            <a:srgbClr val="D9F0FF"/>
          </a:solidFill>
        </p:grpSpPr>
        <p:sp>
          <p:nvSpPr>
            <p:cNvPr id="3" name="Rektangel 2">
              <a:extLst>
                <a:ext uri="{FF2B5EF4-FFF2-40B4-BE49-F238E27FC236}">
                  <a16:creationId xmlns:a16="http://schemas.microsoft.com/office/drawing/2014/main" id="{22A79174-6DC2-453D-9C7A-D42901CC1758}"/>
                </a:ext>
              </a:extLst>
            </p:cNvPr>
            <p:cNvSpPr/>
            <p:nvPr userDrawn="1"/>
          </p:nvSpPr>
          <p:spPr>
            <a:xfrm>
              <a:off x="0" y="3"/>
              <a:ext cx="3970883"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4" name="Rektangel 3">
              <a:extLst>
                <a:ext uri="{FF2B5EF4-FFF2-40B4-BE49-F238E27FC236}">
                  <a16:creationId xmlns:a16="http://schemas.microsoft.com/office/drawing/2014/main" id="{9DAF623B-7F82-45ED-8614-A2224BD014CB}"/>
                </a:ext>
              </a:extLst>
            </p:cNvPr>
            <p:cNvSpPr/>
            <p:nvPr userDrawn="1"/>
          </p:nvSpPr>
          <p:spPr>
            <a:xfrm>
              <a:off x="7904295" y="-786"/>
              <a:ext cx="3966396" cy="685799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sp>
        <p:nvSpPr>
          <p:cNvPr id="5" name="Oval 34">
            <a:extLst>
              <a:ext uri="{FF2B5EF4-FFF2-40B4-BE49-F238E27FC236}">
                <a16:creationId xmlns:a16="http://schemas.microsoft.com/office/drawing/2014/main" id="{F568972A-D9D9-4C7C-BBF2-41E632C253CF}"/>
              </a:ext>
            </a:extLst>
          </p:cNvPr>
          <p:cNvSpPr/>
          <p:nvPr userDrawn="1"/>
        </p:nvSpPr>
        <p:spPr>
          <a:xfrm>
            <a:off x="4399409" y="4183099"/>
            <a:ext cx="3378107" cy="539451"/>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6" name="Gruppe 5">
            <a:extLst>
              <a:ext uri="{FF2B5EF4-FFF2-40B4-BE49-F238E27FC236}">
                <a16:creationId xmlns:a16="http://schemas.microsoft.com/office/drawing/2014/main" id="{495356E0-7C4D-4E0D-950D-1620D9C5A00E}"/>
              </a:ext>
            </a:extLst>
          </p:cNvPr>
          <p:cNvGrpSpPr/>
          <p:nvPr userDrawn="1"/>
        </p:nvGrpSpPr>
        <p:grpSpPr>
          <a:xfrm>
            <a:off x="351493" y="1733886"/>
            <a:ext cx="3378107" cy="2971983"/>
            <a:chOff x="3264092" y="1718701"/>
            <a:chExt cx="5311152" cy="4672632"/>
          </a:xfrm>
        </p:grpSpPr>
        <p:sp>
          <p:nvSpPr>
            <p:cNvPr id="7" name="Oval 34">
              <a:extLst>
                <a:ext uri="{FF2B5EF4-FFF2-40B4-BE49-F238E27FC236}">
                  <a16:creationId xmlns:a16="http://schemas.microsoft.com/office/drawing/2014/main" id="{11407F06-2BAF-4C7E-8819-E264CE2C30E4}"/>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8" name="Group 4">
              <a:extLst>
                <a:ext uri="{FF2B5EF4-FFF2-40B4-BE49-F238E27FC236}">
                  <a16:creationId xmlns:a16="http://schemas.microsoft.com/office/drawing/2014/main" id="{FCC36CED-A9E3-4EE5-BC00-E14C0A5378A7}"/>
                </a:ext>
              </a:extLst>
            </p:cNvPr>
            <p:cNvGrpSpPr/>
            <p:nvPr/>
          </p:nvGrpSpPr>
          <p:grpSpPr>
            <a:xfrm>
              <a:off x="4053694" y="5107136"/>
              <a:ext cx="3723729" cy="1022169"/>
              <a:chOff x="4320125" y="4788167"/>
              <a:chExt cx="3723729" cy="1022169"/>
            </a:xfrm>
          </p:grpSpPr>
          <p:sp>
            <p:nvSpPr>
              <p:cNvPr id="15" name="Oval 5">
                <a:extLst>
                  <a:ext uri="{FF2B5EF4-FFF2-40B4-BE49-F238E27FC236}">
                    <a16:creationId xmlns:a16="http://schemas.microsoft.com/office/drawing/2014/main" id="{A8F97C53-D659-4A9D-998B-9F2838D5A0ED}"/>
                  </a:ext>
                </a:extLst>
              </p:cNvPr>
              <p:cNvSpPr/>
              <p:nvPr userDrawn="1"/>
            </p:nvSpPr>
            <p:spPr>
              <a:xfrm>
                <a:off x="4320125" y="5322687"/>
                <a:ext cx="3723729" cy="487649"/>
              </a:xfrm>
              <a:prstGeom prst="ellipse">
                <a:avLst/>
              </a:prstGeom>
              <a:solidFill>
                <a:srgbClr val="0320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6" name="Magnetic Disk 6">
                <a:extLst>
                  <a:ext uri="{FF2B5EF4-FFF2-40B4-BE49-F238E27FC236}">
                    <a16:creationId xmlns:a16="http://schemas.microsoft.com/office/drawing/2014/main" id="{CD0A8658-F783-417A-B38B-CC063DA58F4B}"/>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7" name="Oval 7">
                <a:extLst>
                  <a:ext uri="{FF2B5EF4-FFF2-40B4-BE49-F238E27FC236}">
                    <a16:creationId xmlns:a16="http://schemas.microsoft.com/office/drawing/2014/main" id="{E66D9F28-3707-452F-A8BB-A7DE36D9756B}"/>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8" name="Oval 8">
                <a:extLst>
                  <a:ext uri="{FF2B5EF4-FFF2-40B4-BE49-F238E27FC236}">
                    <a16:creationId xmlns:a16="http://schemas.microsoft.com/office/drawing/2014/main" id="{AE4FFBBA-FB8B-45E4-918E-9D4FD4CB7458}"/>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9" name="Oval 9">
                <a:extLst>
                  <a:ext uri="{FF2B5EF4-FFF2-40B4-BE49-F238E27FC236}">
                    <a16:creationId xmlns:a16="http://schemas.microsoft.com/office/drawing/2014/main" id="{5F1145D6-C972-40D0-B914-F24DC2A68468}"/>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0" name="Oval 10">
                <a:extLst>
                  <a:ext uri="{FF2B5EF4-FFF2-40B4-BE49-F238E27FC236}">
                    <a16:creationId xmlns:a16="http://schemas.microsoft.com/office/drawing/2014/main" id="{0E36B823-26D8-4366-B859-87DA13D1BE06}"/>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9" name="Chevron 12">
              <a:extLst>
                <a:ext uri="{FF2B5EF4-FFF2-40B4-BE49-F238E27FC236}">
                  <a16:creationId xmlns:a16="http://schemas.microsoft.com/office/drawing/2014/main" id="{B07C34C7-5DD6-4FED-B141-10C5CAAECA15}"/>
                </a:ext>
              </a:extLst>
            </p:cNvPr>
            <p:cNvSpPr/>
            <p:nvPr/>
          </p:nvSpPr>
          <p:spPr>
            <a:xfrm rot="5400000">
              <a:off x="5442161" y="1870751"/>
              <a:ext cx="952745"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solidFill>
                  <a:schemeClr val="tx1"/>
                </a:solidFill>
              </a:endParaRPr>
            </a:p>
          </p:txBody>
        </p:sp>
        <p:grpSp>
          <p:nvGrpSpPr>
            <p:cNvPr id="10" name="Group 13">
              <a:extLst>
                <a:ext uri="{FF2B5EF4-FFF2-40B4-BE49-F238E27FC236}">
                  <a16:creationId xmlns:a16="http://schemas.microsoft.com/office/drawing/2014/main" id="{3C383E54-FC2D-44D0-9770-B01C1E121350}"/>
                </a:ext>
              </a:extLst>
            </p:cNvPr>
            <p:cNvGrpSpPr/>
            <p:nvPr userDrawn="1"/>
          </p:nvGrpSpPr>
          <p:grpSpPr>
            <a:xfrm>
              <a:off x="5877711" y="1722159"/>
              <a:ext cx="79688" cy="3694835"/>
              <a:chOff x="6133903" y="1788164"/>
              <a:chExt cx="93033" cy="3317629"/>
            </a:xfrm>
          </p:grpSpPr>
          <p:sp>
            <p:nvSpPr>
              <p:cNvPr id="13" name="Rounded Rectangle 14">
                <a:extLst>
                  <a:ext uri="{FF2B5EF4-FFF2-40B4-BE49-F238E27FC236}">
                    <a16:creationId xmlns:a16="http://schemas.microsoft.com/office/drawing/2014/main" id="{2B361CCB-305A-437D-BF20-6F0C1139DB19}"/>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14" name="Rounded Rectangle 15">
                <a:extLst>
                  <a:ext uri="{FF2B5EF4-FFF2-40B4-BE49-F238E27FC236}">
                    <a16:creationId xmlns:a16="http://schemas.microsoft.com/office/drawing/2014/main" id="{D7AB82A2-564E-4D64-9E5F-5F7B611EE93A}"/>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11" name="Heart 31">
              <a:extLst>
                <a:ext uri="{FF2B5EF4-FFF2-40B4-BE49-F238E27FC236}">
                  <a16:creationId xmlns:a16="http://schemas.microsoft.com/office/drawing/2014/main" id="{59F39292-2904-452F-99C8-0F98990BEF1E}"/>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12" name="Rounded Rectangle 35">
              <a:extLst>
                <a:ext uri="{FF2B5EF4-FFF2-40B4-BE49-F238E27FC236}">
                  <a16:creationId xmlns:a16="http://schemas.microsoft.com/office/drawing/2014/main" id="{7646F930-C206-4D91-8068-8A920B48EE24}"/>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21" name="Gruppe 20">
            <a:extLst>
              <a:ext uri="{FF2B5EF4-FFF2-40B4-BE49-F238E27FC236}">
                <a16:creationId xmlns:a16="http://schemas.microsoft.com/office/drawing/2014/main" id="{0F0F0F60-8775-406F-90AB-CAE6BDBAABB1}"/>
              </a:ext>
            </a:extLst>
          </p:cNvPr>
          <p:cNvGrpSpPr/>
          <p:nvPr userDrawn="1"/>
        </p:nvGrpSpPr>
        <p:grpSpPr>
          <a:xfrm>
            <a:off x="4600041" y="1733886"/>
            <a:ext cx="2980614" cy="2971984"/>
            <a:chOff x="3564408" y="1718700"/>
            <a:chExt cx="4686203" cy="4672632"/>
          </a:xfrm>
        </p:grpSpPr>
        <p:sp>
          <p:nvSpPr>
            <p:cNvPr id="27" name="Oval 34">
              <a:extLst>
                <a:ext uri="{FF2B5EF4-FFF2-40B4-BE49-F238E27FC236}">
                  <a16:creationId xmlns:a16="http://schemas.microsoft.com/office/drawing/2014/main" id="{2F0B61A5-681B-4D9B-BE05-A1E404FE2909}"/>
                </a:ext>
              </a:extLst>
            </p:cNvPr>
            <p:cNvSpPr/>
            <p:nvPr/>
          </p:nvSpPr>
          <p:spPr>
            <a:xfrm>
              <a:off x="3564408" y="5543193"/>
              <a:ext cx="4686203" cy="848139"/>
            </a:xfrm>
            <a:prstGeom prst="ellipse">
              <a:avLst/>
            </a:prstGeom>
            <a:solidFill>
              <a:srgbClr val="032133">
                <a:alpha val="29954"/>
              </a:srgb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22" name="Group 4">
              <a:extLst>
                <a:ext uri="{FF2B5EF4-FFF2-40B4-BE49-F238E27FC236}">
                  <a16:creationId xmlns:a16="http://schemas.microsoft.com/office/drawing/2014/main" id="{DA6CEAD9-EAF3-447E-96E9-4EF029C2F424}"/>
                </a:ext>
              </a:extLst>
            </p:cNvPr>
            <p:cNvGrpSpPr/>
            <p:nvPr/>
          </p:nvGrpSpPr>
          <p:grpSpPr>
            <a:xfrm>
              <a:off x="4053694" y="5107136"/>
              <a:ext cx="3723729" cy="1022169"/>
              <a:chOff x="4320125" y="4788167"/>
              <a:chExt cx="3723729" cy="1022169"/>
            </a:xfrm>
          </p:grpSpPr>
          <p:sp>
            <p:nvSpPr>
              <p:cNvPr id="30" name="Oval 5">
                <a:extLst>
                  <a:ext uri="{FF2B5EF4-FFF2-40B4-BE49-F238E27FC236}">
                    <a16:creationId xmlns:a16="http://schemas.microsoft.com/office/drawing/2014/main" id="{2843CB7A-24DF-4514-A20B-3CBE46C18C9E}"/>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1" name="Magnetic Disk 6">
                <a:extLst>
                  <a:ext uri="{FF2B5EF4-FFF2-40B4-BE49-F238E27FC236}">
                    <a16:creationId xmlns:a16="http://schemas.microsoft.com/office/drawing/2014/main" id="{01A4B1D6-CFFF-4F29-BBFC-199FCACD4C00}"/>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32" name="Oval 7">
                <a:extLst>
                  <a:ext uri="{FF2B5EF4-FFF2-40B4-BE49-F238E27FC236}">
                    <a16:creationId xmlns:a16="http://schemas.microsoft.com/office/drawing/2014/main" id="{91FFF5C2-AB07-4F62-9BB8-8F6F0363B04A}"/>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3" name="Oval 8">
                <a:extLst>
                  <a:ext uri="{FF2B5EF4-FFF2-40B4-BE49-F238E27FC236}">
                    <a16:creationId xmlns:a16="http://schemas.microsoft.com/office/drawing/2014/main" id="{A2336607-F2B1-4766-BF4A-D45552F11C79}"/>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4" name="Oval 9">
                <a:extLst>
                  <a:ext uri="{FF2B5EF4-FFF2-40B4-BE49-F238E27FC236}">
                    <a16:creationId xmlns:a16="http://schemas.microsoft.com/office/drawing/2014/main" id="{FEAD6E3D-BC3E-4071-9A5C-6E903327A38C}"/>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5" name="Oval 10">
                <a:extLst>
                  <a:ext uri="{FF2B5EF4-FFF2-40B4-BE49-F238E27FC236}">
                    <a16:creationId xmlns:a16="http://schemas.microsoft.com/office/drawing/2014/main" id="{96957CFE-87CF-4B79-9DFE-A590611918D1}"/>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3" name="Chevron 12">
              <a:extLst>
                <a:ext uri="{FF2B5EF4-FFF2-40B4-BE49-F238E27FC236}">
                  <a16:creationId xmlns:a16="http://schemas.microsoft.com/office/drawing/2014/main" id="{C07D467A-11A6-44DC-891A-A4DA67A00D3D}"/>
                </a:ext>
              </a:extLst>
            </p:cNvPr>
            <p:cNvSpPr/>
            <p:nvPr/>
          </p:nvSpPr>
          <p:spPr>
            <a:xfrm rot="5400000">
              <a:off x="5442162" y="1870749"/>
              <a:ext cx="952744"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24" name="Group 13">
              <a:extLst>
                <a:ext uri="{FF2B5EF4-FFF2-40B4-BE49-F238E27FC236}">
                  <a16:creationId xmlns:a16="http://schemas.microsoft.com/office/drawing/2014/main" id="{8A57FCFF-5B4E-4552-8A20-7D0D21785183}"/>
                </a:ext>
              </a:extLst>
            </p:cNvPr>
            <p:cNvGrpSpPr/>
            <p:nvPr/>
          </p:nvGrpSpPr>
          <p:grpSpPr>
            <a:xfrm>
              <a:off x="5877729" y="1722160"/>
              <a:ext cx="79660" cy="3694834"/>
              <a:chOff x="6133903" y="1788165"/>
              <a:chExt cx="93000" cy="3317628"/>
            </a:xfrm>
          </p:grpSpPr>
          <p:sp>
            <p:nvSpPr>
              <p:cNvPr id="28" name="Rounded Rectangle 14">
                <a:extLst>
                  <a:ext uri="{FF2B5EF4-FFF2-40B4-BE49-F238E27FC236}">
                    <a16:creationId xmlns:a16="http://schemas.microsoft.com/office/drawing/2014/main" id="{18D770AB-A9DC-4BED-84CA-3E8B98AF3652}"/>
                  </a:ext>
                </a:extLst>
              </p:cNvPr>
              <p:cNvSpPr/>
              <p:nvPr userDrawn="1"/>
            </p:nvSpPr>
            <p:spPr>
              <a:xfrm flipH="1">
                <a:off x="6133903" y="1788165"/>
                <a:ext cx="93000" cy="3317628"/>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9" name="Rounded Rectangle 15">
                <a:extLst>
                  <a:ext uri="{FF2B5EF4-FFF2-40B4-BE49-F238E27FC236}">
                    <a16:creationId xmlns:a16="http://schemas.microsoft.com/office/drawing/2014/main" id="{6C2E532D-4B32-4C4E-9298-E70146B78B29}"/>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5" name="Heart 31">
              <a:extLst>
                <a:ext uri="{FF2B5EF4-FFF2-40B4-BE49-F238E27FC236}">
                  <a16:creationId xmlns:a16="http://schemas.microsoft.com/office/drawing/2014/main" id="{B04268C1-AD37-4DFA-8F20-2DA87B6BEDCC}"/>
                </a:ext>
              </a:extLst>
            </p:cNvPr>
            <p:cNvSpPr/>
            <p:nvPr/>
          </p:nvSpPr>
          <p:spPr>
            <a:xfrm>
              <a:off x="5642702" y="5343612"/>
              <a:ext cx="542540"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6" name="Rounded Rectangle 35">
              <a:extLst>
                <a:ext uri="{FF2B5EF4-FFF2-40B4-BE49-F238E27FC236}">
                  <a16:creationId xmlns:a16="http://schemas.microsoft.com/office/drawing/2014/main" id="{879B41C5-A281-4C85-B145-3F47606F27D9}"/>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36" name="Pladsholder til tekst 3">
            <a:extLst>
              <a:ext uri="{FF2B5EF4-FFF2-40B4-BE49-F238E27FC236}">
                <a16:creationId xmlns:a16="http://schemas.microsoft.com/office/drawing/2014/main" id="{786E5881-EAD3-480D-97E0-491BA0C90C61}"/>
              </a:ext>
            </a:extLst>
          </p:cNvPr>
          <p:cNvSpPr>
            <a:spLocks noGrp="1"/>
          </p:cNvSpPr>
          <p:nvPr>
            <p:ph type="body" sz="quarter" idx="10" hasCustomPrompt="1"/>
          </p:nvPr>
        </p:nvSpPr>
        <p:spPr>
          <a:xfrm>
            <a:off x="853712" y="4861249"/>
            <a:ext cx="2368442" cy="223423"/>
          </a:xfrm>
        </p:spPr>
        <p:txBody>
          <a:bodyPr/>
          <a:lstStyle>
            <a:lvl1pPr marL="0" indent="0" algn="l">
              <a:buNone/>
              <a:defRPr sz="1400" b="1" i="0">
                <a:solidFill>
                  <a:srgbClr val="001F33"/>
                </a:solidFill>
                <a:latin typeface="+mj-lt"/>
                <a:cs typeface="Poppins SemiBold" pitchFamily="2" charset="77"/>
              </a:defRPr>
            </a:lvl1pPr>
          </a:lstStyle>
          <a:p>
            <a:pPr lvl="0"/>
            <a:r>
              <a:rPr lang="da-DK" dirty="0"/>
              <a:t>Her kan der stå en titel</a:t>
            </a:r>
          </a:p>
        </p:txBody>
      </p:sp>
      <p:sp>
        <p:nvSpPr>
          <p:cNvPr id="37" name="Pladsholder til tekst 3">
            <a:extLst>
              <a:ext uri="{FF2B5EF4-FFF2-40B4-BE49-F238E27FC236}">
                <a16:creationId xmlns:a16="http://schemas.microsoft.com/office/drawing/2014/main" id="{6755F0EA-0241-4A43-9C6F-75EA3DF3E886}"/>
              </a:ext>
            </a:extLst>
          </p:cNvPr>
          <p:cNvSpPr>
            <a:spLocks noGrp="1"/>
          </p:cNvSpPr>
          <p:nvPr>
            <p:ph type="body" sz="quarter" idx="11" hasCustomPrompt="1"/>
          </p:nvPr>
        </p:nvSpPr>
        <p:spPr>
          <a:xfrm>
            <a:off x="853711" y="5101470"/>
            <a:ext cx="2368441" cy="482126"/>
          </a:xfrm>
        </p:spPr>
        <p:txBody>
          <a:bodyPr/>
          <a:lstStyle>
            <a:lvl1pPr marL="0" indent="0" algn="l">
              <a:lnSpc>
                <a:spcPct val="100000"/>
              </a:lnSpc>
              <a:buNone/>
              <a:defRPr sz="13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Her kan der stå en tekst på to linjer</a:t>
            </a:r>
          </a:p>
        </p:txBody>
      </p:sp>
      <p:grpSp>
        <p:nvGrpSpPr>
          <p:cNvPr id="38" name="Gruppe 37">
            <a:extLst>
              <a:ext uri="{FF2B5EF4-FFF2-40B4-BE49-F238E27FC236}">
                <a16:creationId xmlns:a16="http://schemas.microsoft.com/office/drawing/2014/main" id="{30C11E1F-A992-4143-9B65-3A09C595BBC1}"/>
              </a:ext>
            </a:extLst>
          </p:cNvPr>
          <p:cNvGrpSpPr/>
          <p:nvPr userDrawn="1"/>
        </p:nvGrpSpPr>
        <p:grpSpPr>
          <a:xfrm>
            <a:off x="8463619" y="1749118"/>
            <a:ext cx="3378107" cy="2971983"/>
            <a:chOff x="3264092" y="1718701"/>
            <a:chExt cx="5311152" cy="4672632"/>
          </a:xfrm>
        </p:grpSpPr>
        <p:sp>
          <p:nvSpPr>
            <p:cNvPr id="39" name="Oval 34">
              <a:extLst>
                <a:ext uri="{FF2B5EF4-FFF2-40B4-BE49-F238E27FC236}">
                  <a16:creationId xmlns:a16="http://schemas.microsoft.com/office/drawing/2014/main" id="{E4D223C1-6360-4E73-BB8C-92B1DE470EDC}"/>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40" name="Group 4">
              <a:extLst>
                <a:ext uri="{FF2B5EF4-FFF2-40B4-BE49-F238E27FC236}">
                  <a16:creationId xmlns:a16="http://schemas.microsoft.com/office/drawing/2014/main" id="{2F7124EB-9526-4C63-876C-733F45AE4ED6}"/>
                </a:ext>
              </a:extLst>
            </p:cNvPr>
            <p:cNvGrpSpPr/>
            <p:nvPr/>
          </p:nvGrpSpPr>
          <p:grpSpPr>
            <a:xfrm>
              <a:off x="4053694" y="5107136"/>
              <a:ext cx="3723729" cy="1022169"/>
              <a:chOff x="4320125" y="4788167"/>
              <a:chExt cx="3723729" cy="1022169"/>
            </a:xfrm>
          </p:grpSpPr>
          <p:sp>
            <p:nvSpPr>
              <p:cNvPr id="47" name="Oval 5">
                <a:extLst>
                  <a:ext uri="{FF2B5EF4-FFF2-40B4-BE49-F238E27FC236}">
                    <a16:creationId xmlns:a16="http://schemas.microsoft.com/office/drawing/2014/main" id="{79A17ED5-5DDB-4636-BA20-8D00721BFBF7}"/>
                  </a:ext>
                </a:extLst>
              </p:cNvPr>
              <p:cNvSpPr/>
              <p:nvPr userDrawn="1"/>
            </p:nvSpPr>
            <p:spPr>
              <a:xfrm>
                <a:off x="4320125" y="5322687"/>
                <a:ext cx="3723729" cy="487649"/>
              </a:xfrm>
              <a:prstGeom prst="ellipse">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8" name="Magnetic Disk 6">
                <a:extLst>
                  <a:ext uri="{FF2B5EF4-FFF2-40B4-BE49-F238E27FC236}">
                    <a16:creationId xmlns:a16="http://schemas.microsoft.com/office/drawing/2014/main" id="{37297C3B-0850-4570-868C-9C6CC118D686}"/>
                  </a:ext>
                </a:extLst>
              </p:cNvPr>
              <p:cNvSpPr/>
              <p:nvPr userDrawn="1"/>
            </p:nvSpPr>
            <p:spPr>
              <a:xfrm>
                <a:off x="4320125" y="4996437"/>
                <a:ext cx="3723729" cy="674465"/>
              </a:xfrm>
              <a:prstGeom prst="flowChartMagneticDisk">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9" name="Oval 7">
                <a:extLst>
                  <a:ext uri="{FF2B5EF4-FFF2-40B4-BE49-F238E27FC236}">
                    <a16:creationId xmlns:a16="http://schemas.microsoft.com/office/drawing/2014/main" id="{C448C7A3-CBAA-4ECD-B1CC-67E3C89A72A2}"/>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0" name="Oval 8">
                <a:extLst>
                  <a:ext uri="{FF2B5EF4-FFF2-40B4-BE49-F238E27FC236}">
                    <a16:creationId xmlns:a16="http://schemas.microsoft.com/office/drawing/2014/main" id="{E66359C7-032C-4477-843A-1C9C07394B01}"/>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1" name="Oval 9">
                <a:extLst>
                  <a:ext uri="{FF2B5EF4-FFF2-40B4-BE49-F238E27FC236}">
                    <a16:creationId xmlns:a16="http://schemas.microsoft.com/office/drawing/2014/main" id="{ED5C5CA8-13F4-473C-8FA1-73537E82ECA2}"/>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52" name="Oval 10">
                <a:extLst>
                  <a:ext uri="{FF2B5EF4-FFF2-40B4-BE49-F238E27FC236}">
                    <a16:creationId xmlns:a16="http://schemas.microsoft.com/office/drawing/2014/main" id="{1CF4BB50-F504-4B2B-AEA0-72B13F3A0639}"/>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41" name="Chevron 12">
              <a:extLst>
                <a:ext uri="{FF2B5EF4-FFF2-40B4-BE49-F238E27FC236}">
                  <a16:creationId xmlns:a16="http://schemas.microsoft.com/office/drawing/2014/main" id="{B965312F-88E4-4CCE-BF8B-B5FF14F4401A}"/>
                </a:ext>
              </a:extLst>
            </p:cNvPr>
            <p:cNvSpPr/>
            <p:nvPr/>
          </p:nvSpPr>
          <p:spPr>
            <a:xfrm rot="5400000">
              <a:off x="5442161" y="1870751"/>
              <a:ext cx="952745" cy="648646"/>
            </a:xfrm>
            <a:prstGeom prst="chevron">
              <a:avLst>
                <a:gd name="adj" fmla="val 36097"/>
              </a:avLst>
            </a:prstGeom>
            <a:solidFill>
              <a:srgbClr val="0321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42" name="Group 13">
              <a:extLst>
                <a:ext uri="{FF2B5EF4-FFF2-40B4-BE49-F238E27FC236}">
                  <a16:creationId xmlns:a16="http://schemas.microsoft.com/office/drawing/2014/main" id="{0393EB83-26E0-43D2-B861-7149DD64E021}"/>
                </a:ext>
              </a:extLst>
            </p:cNvPr>
            <p:cNvGrpSpPr/>
            <p:nvPr userDrawn="1"/>
          </p:nvGrpSpPr>
          <p:grpSpPr>
            <a:xfrm>
              <a:off x="5877711" y="1722159"/>
              <a:ext cx="79688" cy="3694835"/>
              <a:chOff x="6133903" y="1788164"/>
              <a:chExt cx="93033" cy="3317629"/>
            </a:xfrm>
          </p:grpSpPr>
          <p:sp>
            <p:nvSpPr>
              <p:cNvPr id="45" name="Rounded Rectangle 14">
                <a:extLst>
                  <a:ext uri="{FF2B5EF4-FFF2-40B4-BE49-F238E27FC236}">
                    <a16:creationId xmlns:a16="http://schemas.microsoft.com/office/drawing/2014/main" id="{D4318CC3-8B38-4C56-B37D-385640F9084B}"/>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46" name="Rounded Rectangle 15">
                <a:extLst>
                  <a:ext uri="{FF2B5EF4-FFF2-40B4-BE49-F238E27FC236}">
                    <a16:creationId xmlns:a16="http://schemas.microsoft.com/office/drawing/2014/main" id="{5D3234CB-51B2-4BA9-9C00-0CFE57AF31DC}"/>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43" name="Heart 31">
              <a:extLst>
                <a:ext uri="{FF2B5EF4-FFF2-40B4-BE49-F238E27FC236}">
                  <a16:creationId xmlns:a16="http://schemas.microsoft.com/office/drawing/2014/main" id="{19813BAC-AA25-48DD-AF3F-100C883EEC4D}"/>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44" name="Rounded Rectangle 35">
              <a:extLst>
                <a:ext uri="{FF2B5EF4-FFF2-40B4-BE49-F238E27FC236}">
                  <a16:creationId xmlns:a16="http://schemas.microsoft.com/office/drawing/2014/main" id="{67DE3A7A-9859-4E9F-BC09-EF8191759E4C}"/>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53" name="Pladsholder til tekst 3">
            <a:extLst>
              <a:ext uri="{FF2B5EF4-FFF2-40B4-BE49-F238E27FC236}">
                <a16:creationId xmlns:a16="http://schemas.microsoft.com/office/drawing/2014/main" id="{52CE867D-F840-466E-8584-A4C2587E1E5A}"/>
              </a:ext>
            </a:extLst>
          </p:cNvPr>
          <p:cNvSpPr>
            <a:spLocks noGrp="1"/>
          </p:cNvSpPr>
          <p:nvPr>
            <p:ph type="body" sz="quarter" idx="14" hasCustomPrompt="1"/>
          </p:nvPr>
        </p:nvSpPr>
        <p:spPr>
          <a:xfrm>
            <a:off x="8965838" y="4876481"/>
            <a:ext cx="2368442" cy="223423"/>
          </a:xfrm>
        </p:spPr>
        <p:txBody>
          <a:bodyPr/>
          <a:lstStyle>
            <a:lvl1pPr marL="0" indent="0" algn="l">
              <a:buNone/>
              <a:defRPr sz="1400" b="1" i="0">
                <a:solidFill>
                  <a:srgbClr val="001F33"/>
                </a:solidFill>
                <a:latin typeface="+mj-lt"/>
                <a:cs typeface="Poppins SemiBold" pitchFamily="2" charset="77"/>
              </a:defRPr>
            </a:lvl1pPr>
          </a:lstStyle>
          <a:p>
            <a:pPr lvl="0"/>
            <a:r>
              <a:rPr lang="da-DK" dirty="0"/>
              <a:t>Her kan der stå en titel</a:t>
            </a:r>
          </a:p>
        </p:txBody>
      </p:sp>
      <p:sp>
        <p:nvSpPr>
          <p:cNvPr id="54" name="Pladsholder til tekst 3">
            <a:extLst>
              <a:ext uri="{FF2B5EF4-FFF2-40B4-BE49-F238E27FC236}">
                <a16:creationId xmlns:a16="http://schemas.microsoft.com/office/drawing/2014/main" id="{2116C4D1-C927-4517-B976-D1A0F7E98F1A}"/>
              </a:ext>
            </a:extLst>
          </p:cNvPr>
          <p:cNvSpPr>
            <a:spLocks noGrp="1"/>
          </p:cNvSpPr>
          <p:nvPr>
            <p:ph type="body" sz="quarter" idx="15" hasCustomPrompt="1"/>
          </p:nvPr>
        </p:nvSpPr>
        <p:spPr>
          <a:xfrm>
            <a:off x="8965837" y="5116702"/>
            <a:ext cx="2368441" cy="466894"/>
          </a:xfrm>
        </p:spPr>
        <p:txBody>
          <a:bodyPr/>
          <a:lstStyle>
            <a:lvl1pPr marL="0" indent="0" algn="l">
              <a:lnSpc>
                <a:spcPct val="100000"/>
              </a:lnSpc>
              <a:buNone/>
              <a:defRPr sz="13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Her kan der stå en tekst på to linjer</a:t>
            </a:r>
          </a:p>
        </p:txBody>
      </p:sp>
      <p:sp>
        <p:nvSpPr>
          <p:cNvPr id="55" name="Pladsholder til tekst 3">
            <a:extLst>
              <a:ext uri="{FF2B5EF4-FFF2-40B4-BE49-F238E27FC236}">
                <a16:creationId xmlns:a16="http://schemas.microsoft.com/office/drawing/2014/main" id="{3C52A065-00D2-421B-B91A-9A7AB6D56DE4}"/>
              </a:ext>
            </a:extLst>
          </p:cNvPr>
          <p:cNvSpPr>
            <a:spLocks noGrp="1"/>
          </p:cNvSpPr>
          <p:nvPr>
            <p:ph type="body" sz="quarter" idx="16" hasCustomPrompt="1"/>
          </p:nvPr>
        </p:nvSpPr>
        <p:spPr>
          <a:xfrm>
            <a:off x="4914206" y="4861249"/>
            <a:ext cx="2368442" cy="223423"/>
          </a:xfrm>
        </p:spPr>
        <p:txBody>
          <a:bodyPr/>
          <a:lstStyle>
            <a:lvl1pPr marL="0" indent="0" algn="l">
              <a:buNone/>
              <a:defRPr sz="1400" b="1" i="0">
                <a:solidFill>
                  <a:srgbClr val="001F33"/>
                </a:solidFill>
                <a:latin typeface="+mj-lt"/>
                <a:cs typeface="Poppins SemiBold" pitchFamily="2" charset="77"/>
              </a:defRPr>
            </a:lvl1pPr>
          </a:lstStyle>
          <a:p>
            <a:pPr lvl="0"/>
            <a:r>
              <a:rPr lang="da-DK" dirty="0"/>
              <a:t>Her kan der stå en titel</a:t>
            </a:r>
          </a:p>
        </p:txBody>
      </p:sp>
      <p:sp>
        <p:nvSpPr>
          <p:cNvPr id="56" name="Pladsholder til tekst 3">
            <a:extLst>
              <a:ext uri="{FF2B5EF4-FFF2-40B4-BE49-F238E27FC236}">
                <a16:creationId xmlns:a16="http://schemas.microsoft.com/office/drawing/2014/main" id="{319E80AC-8509-4854-A977-537C46F5C8E0}"/>
              </a:ext>
            </a:extLst>
          </p:cNvPr>
          <p:cNvSpPr>
            <a:spLocks noGrp="1"/>
          </p:cNvSpPr>
          <p:nvPr>
            <p:ph type="body" sz="quarter" idx="17" hasCustomPrompt="1"/>
          </p:nvPr>
        </p:nvSpPr>
        <p:spPr>
          <a:xfrm>
            <a:off x="4914205" y="5101470"/>
            <a:ext cx="2368441" cy="482126"/>
          </a:xfrm>
        </p:spPr>
        <p:txBody>
          <a:bodyPr/>
          <a:lstStyle>
            <a:lvl1pPr marL="0" indent="0" algn="l">
              <a:lnSpc>
                <a:spcPct val="100000"/>
              </a:lnSpc>
              <a:buNone/>
              <a:defRPr sz="13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Her kan der stå en tekst på to linjer</a:t>
            </a:r>
          </a:p>
        </p:txBody>
      </p:sp>
      <p:sp>
        <p:nvSpPr>
          <p:cNvPr id="57" name="Pladsholder til slidenummer 1">
            <a:extLst>
              <a:ext uri="{FF2B5EF4-FFF2-40B4-BE49-F238E27FC236}">
                <a16:creationId xmlns:a16="http://schemas.microsoft.com/office/drawing/2014/main" id="{47F20171-45FB-2CF5-755A-51DC5C24D76D}"/>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82366994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Milepæl">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391E1E16-9BF9-49E6-AFE9-0C52CCBAE412}"/>
              </a:ext>
            </a:extLst>
          </p:cNvPr>
          <p:cNvPicPr>
            <a:picLocks noChangeAspect="1"/>
          </p:cNvPicPr>
          <p:nvPr userDrawn="1"/>
        </p:nvPicPr>
        <p:blipFill rotWithShape="1">
          <a:blip r:embed="rId2">
            <a:duotone>
              <a:prstClr val="black"/>
              <a:schemeClr val="tx2">
                <a:tint val="45000"/>
                <a:satMod val="400000"/>
              </a:schemeClr>
            </a:duotone>
          </a:blip>
          <a:srcRect b="1672"/>
          <a:stretch/>
        </p:blipFill>
        <p:spPr>
          <a:xfrm>
            <a:off x="2828547" y="2633256"/>
            <a:ext cx="7033053" cy="4224744"/>
          </a:xfrm>
          <a:prstGeom prst="rect">
            <a:avLst/>
          </a:prstGeom>
          <a:effectLst/>
        </p:spPr>
      </p:pic>
      <p:sp>
        <p:nvSpPr>
          <p:cNvPr id="7" name="Title Placeholder 6">
            <a:extLst>
              <a:ext uri="{FF2B5EF4-FFF2-40B4-BE49-F238E27FC236}">
                <a16:creationId xmlns:a16="http://schemas.microsoft.com/office/drawing/2014/main" id="{5C636CCC-2276-421A-9F3A-CE30DE08B249}"/>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3" name="Pladsholder til slidenummer 1">
            <a:extLst>
              <a:ext uri="{FF2B5EF4-FFF2-40B4-BE49-F238E27FC236}">
                <a16:creationId xmlns:a16="http://schemas.microsoft.com/office/drawing/2014/main" id="{46F7986A-CE7A-9DAF-0B98-579C2F02C3A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
        <p:nvSpPr>
          <p:cNvPr id="8" name="Rektangel 7">
            <a:extLst>
              <a:ext uri="{FF2B5EF4-FFF2-40B4-BE49-F238E27FC236}">
                <a16:creationId xmlns:a16="http://schemas.microsoft.com/office/drawing/2014/main" id="{35BE2D22-7481-4C3C-877D-4234B08DD695}"/>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ekstfelt 8">
            <a:extLst>
              <a:ext uri="{FF2B5EF4-FFF2-40B4-BE49-F238E27FC236}">
                <a16:creationId xmlns:a16="http://schemas.microsoft.com/office/drawing/2014/main" id="{98A13C53-9CA9-4C34-99FA-04292C5889FD}"/>
              </a:ext>
            </a:extLst>
          </p:cNvPr>
          <p:cNvSpPr txBox="1"/>
          <p:nvPr userDrawn="1"/>
        </p:nvSpPr>
        <p:spPr>
          <a:xfrm>
            <a:off x="13453366" y="458836"/>
            <a:ext cx="5580592" cy="5247590"/>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(Milepæle)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Dette er et milepælsslide. Her kan du selv vælge antal </a:t>
            </a: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af milepæle og placering.</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&gt;  </a:t>
            </a:r>
            <a:r>
              <a:rPr lang="da-DK" sz="1400" dirty="0">
                <a:latin typeface="Calibri Light" panose="020F0302020204030204" pitchFamily="34" charset="0"/>
                <a:cs typeface="Calibri Light" panose="020F0302020204030204" pitchFamily="34" charset="0"/>
              </a:rPr>
              <a:t>For at ændre placering skal du klikke på milepælen på vejen. Derefter kan du trække milepælen hen til den ønskede destination.</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&gt;</a:t>
            </a:r>
            <a:r>
              <a:rPr lang="da-DK" sz="1400" dirty="0">
                <a:latin typeface="Calibri Light" panose="020F0302020204030204" pitchFamily="34" charset="0"/>
                <a:cs typeface="Calibri Light" panose="020F0302020204030204" pitchFamily="34" charset="0"/>
              </a:rPr>
              <a:t> Det anbefales at skrive tekstbokse ud for hver milepæl.</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18271673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A. Danmarkskort">
    <p:spTree>
      <p:nvGrpSpPr>
        <p:cNvPr id="1" name=""/>
        <p:cNvGrpSpPr/>
        <p:nvPr/>
      </p:nvGrpSpPr>
      <p:grpSpPr>
        <a:xfrm>
          <a:off x="0" y="0"/>
          <a:ext cx="0" cy="0"/>
          <a:chOff x="0" y="0"/>
          <a:chExt cx="0" cy="0"/>
        </a:xfrm>
      </p:grpSpPr>
      <p:grpSp>
        <p:nvGrpSpPr>
          <p:cNvPr id="5" name="Gruppe 4">
            <a:extLst>
              <a:ext uri="{FF2B5EF4-FFF2-40B4-BE49-F238E27FC236}">
                <a16:creationId xmlns:a16="http://schemas.microsoft.com/office/drawing/2014/main" id="{DFD77753-8438-472D-ACA0-1FA60915E732}"/>
              </a:ext>
            </a:extLst>
          </p:cNvPr>
          <p:cNvGrpSpPr/>
          <p:nvPr userDrawn="1"/>
        </p:nvGrpSpPr>
        <p:grpSpPr>
          <a:xfrm rot="10800000">
            <a:off x="3707512" y="0"/>
            <a:ext cx="1059308" cy="6858000"/>
            <a:chOff x="4166282" y="0"/>
            <a:chExt cx="1059308" cy="6858000"/>
          </a:xfrm>
          <a:solidFill>
            <a:schemeClr val="bg1"/>
          </a:solidFill>
        </p:grpSpPr>
        <p:sp>
          <p:nvSpPr>
            <p:cNvPr id="6" name="Rektangel 5">
              <a:extLst>
                <a:ext uri="{FF2B5EF4-FFF2-40B4-BE49-F238E27FC236}">
                  <a16:creationId xmlns:a16="http://schemas.microsoft.com/office/drawing/2014/main" id="{5AC26411-EFCA-4EE3-8A06-4F56827112A7}"/>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riangle 5">
              <a:extLst>
                <a:ext uri="{FF2B5EF4-FFF2-40B4-BE49-F238E27FC236}">
                  <a16:creationId xmlns:a16="http://schemas.microsoft.com/office/drawing/2014/main" id="{E82C5C2A-4258-4CD8-8BF9-2C9F752F4914}"/>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25" name="Rektangel 24">
            <a:extLst>
              <a:ext uri="{FF2B5EF4-FFF2-40B4-BE49-F238E27FC236}">
                <a16:creationId xmlns:a16="http://schemas.microsoft.com/office/drawing/2014/main" id="{F23BF77F-AB01-4FAD-8C54-F0E337A9355B}"/>
              </a:ext>
            </a:extLst>
          </p:cNvPr>
          <p:cNvSpPr/>
          <p:nvPr userDrawn="1"/>
        </p:nvSpPr>
        <p:spPr>
          <a:xfrm>
            <a:off x="4403725" y="0"/>
            <a:ext cx="778827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28" name="Billede 27" descr="Et billede, der indeholder tekst, silhuet&#10;&#10;Automatisk genereret beskrivelse">
            <a:extLst>
              <a:ext uri="{FF2B5EF4-FFF2-40B4-BE49-F238E27FC236}">
                <a16:creationId xmlns:a16="http://schemas.microsoft.com/office/drawing/2014/main" id="{AEBDFEBE-52DE-4153-AB42-5B7D5BC5740C}"/>
              </a:ext>
            </a:extLst>
          </p:cNvPr>
          <p:cNvPicPr>
            <a:picLocks noChangeAspect="1"/>
          </p:cNvPicPr>
          <p:nvPr userDrawn="1"/>
        </p:nvPicPr>
        <p:blipFill>
          <a:blip r:embed="rId2"/>
          <a:stretch>
            <a:fillRect/>
          </a:stretch>
        </p:blipFill>
        <p:spPr>
          <a:xfrm>
            <a:off x="5793124" y="1012903"/>
            <a:ext cx="4541419" cy="5432457"/>
          </a:xfrm>
          <a:prstGeom prst="rect">
            <a:avLst/>
          </a:prstGeom>
          <a:effectLst>
            <a:outerShdw blurRad="50800" dist="38100" dir="2700000" algn="tl" rotWithShape="0">
              <a:prstClr val="black">
                <a:alpha val="9678"/>
              </a:prstClr>
            </a:outerShdw>
          </a:effectLst>
        </p:spPr>
      </p:pic>
      <p:sp>
        <p:nvSpPr>
          <p:cNvPr id="29" name="Pladsholder til tekst 12">
            <a:extLst>
              <a:ext uri="{FF2B5EF4-FFF2-40B4-BE49-F238E27FC236}">
                <a16:creationId xmlns:a16="http://schemas.microsoft.com/office/drawing/2014/main" id="{C43148C0-50B7-4C8C-A19F-4E73D1EEAD3E}"/>
              </a:ext>
            </a:extLst>
          </p:cNvPr>
          <p:cNvSpPr>
            <a:spLocks noGrp="1"/>
          </p:cNvSpPr>
          <p:nvPr>
            <p:ph type="body" sz="quarter" idx="11" hasCustomPrompt="1"/>
          </p:nvPr>
        </p:nvSpPr>
        <p:spPr>
          <a:xfrm>
            <a:off x="10895610" y="6008914"/>
            <a:ext cx="772515" cy="255361"/>
          </a:xfrm>
        </p:spPr>
        <p:txBody>
          <a:bodyPr/>
          <a:lstStyle>
            <a:lvl1pPr marL="0" indent="0">
              <a:buFontTx/>
              <a:buNone/>
              <a:defRPr sz="900">
                <a:solidFill>
                  <a:schemeClr val="bg1"/>
                </a:solidFill>
              </a:defRPr>
            </a:lvl1pPr>
          </a:lstStyle>
          <a:p>
            <a:pPr lvl="0"/>
            <a:r>
              <a:rPr lang="da-DK" dirty="0"/>
              <a:t>Indsæt navn på de røde ikoner</a:t>
            </a:r>
          </a:p>
        </p:txBody>
      </p:sp>
      <p:grpSp>
        <p:nvGrpSpPr>
          <p:cNvPr id="30" name="Gruppe 29">
            <a:extLst>
              <a:ext uri="{FF2B5EF4-FFF2-40B4-BE49-F238E27FC236}">
                <a16:creationId xmlns:a16="http://schemas.microsoft.com/office/drawing/2014/main" id="{A2DA2FC9-5450-4587-A766-C9A78FBCE83F}"/>
              </a:ext>
            </a:extLst>
          </p:cNvPr>
          <p:cNvGrpSpPr/>
          <p:nvPr userDrawn="1"/>
        </p:nvGrpSpPr>
        <p:grpSpPr>
          <a:xfrm>
            <a:off x="10611617" y="5969099"/>
            <a:ext cx="179299" cy="295175"/>
            <a:chOff x="3191792" y="3209022"/>
            <a:chExt cx="219977" cy="362142"/>
          </a:xfrm>
        </p:grpSpPr>
        <p:sp>
          <p:nvSpPr>
            <p:cNvPr id="31" name="Ellipse 30">
              <a:extLst>
                <a:ext uri="{FF2B5EF4-FFF2-40B4-BE49-F238E27FC236}">
                  <a16:creationId xmlns:a16="http://schemas.microsoft.com/office/drawing/2014/main" id="{BAE7E57B-E971-441C-88A1-D6ADBE79EC7A}"/>
                </a:ext>
              </a:extLst>
            </p:cNvPr>
            <p:cNvSpPr/>
            <p:nvPr/>
          </p:nvSpPr>
          <p:spPr>
            <a:xfrm flipV="1">
              <a:off x="3244770" y="3525445"/>
              <a:ext cx="114022" cy="4571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32" name="Gruppe 31">
              <a:extLst>
                <a:ext uri="{FF2B5EF4-FFF2-40B4-BE49-F238E27FC236}">
                  <a16:creationId xmlns:a16="http://schemas.microsoft.com/office/drawing/2014/main" id="{CD3032F5-68A9-4E30-AAA9-4E3B3CF8A093}"/>
                </a:ext>
              </a:extLst>
            </p:cNvPr>
            <p:cNvGrpSpPr/>
            <p:nvPr/>
          </p:nvGrpSpPr>
          <p:grpSpPr>
            <a:xfrm>
              <a:off x="3191792" y="3209022"/>
              <a:ext cx="219977" cy="219978"/>
              <a:chOff x="1491794" y="2842103"/>
              <a:chExt cx="665167" cy="665170"/>
            </a:xfrm>
          </p:grpSpPr>
          <p:sp>
            <p:nvSpPr>
              <p:cNvPr id="33" name="Teardrop 175">
                <a:extLst>
                  <a:ext uri="{FF2B5EF4-FFF2-40B4-BE49-F238E27FC236}">
                    <a16:creationId xmlns:a16="http://schemas.microsoft.com/office/drawing/2014/main" id="{35989B52-0F0E-492A-90AF-EE5ACFD607E3}"/>
                  </a:ext>
                </a:extLst>
              </p:cNvPr>
              <p:cNvSpPr/>
              <p:nvPr/>
            </p:nvSpPr>
            <p:spPr>
              <a:xfrm rot="8107125">
                <a:off x="1491794" y="2842103"/>
                <a:ext cx="665167" cy="665170"/>
              </a:xfrm>
              <a:prstGeom prst="teardrop">
                <a:avLst>
                  <a:gd name="adj" fmla="val 149536"/>
                </a:avLst>
              </a:prstGeom>
              <a:solidFill>
                <a:srgbClr val="D74C44"/>
              </a:solidFill>
              <a:ln w="952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200" dirty="0">
                  <a:solidFill>
                    <a:srgbClr val="FFFFFF"/>
                  </a:solidFill>
                </a:endParaRPr>
              </a:p>
            </p:txBody>
          </p:sp>
          <p:sp>
            <p:nvSpPr>
              <p:cNvPr id="34" name="Oval 183">
                <a:extLst>
                  <a:ext uri="{FF2B5EF4-FFF2-40B4-BE49-F238E27FC236}">
                    <a16:creationId xmlns:a16="http://schemas.microsoft.com/office/drawing/2014/main" id="{2F406EC8-F263-4A91-A6A9-FA14ED1C84CC}"/>
                  </a:ext>
                </a:extLst>
              </p:cNvPr>
              <p:cNvSpPr/>
              <p:nvPr/>
            </p:nvSpPr>
            <p:spPr>
              <a:xfrm>
                <a:off x="1684184" y="3034498"/>
                <a:ext cx="280377" cy="280378"/>
              </a:xfrm>
              <a:prstGeom prst="ellipse">
                <a:avLst/>
              </a:prstGeom>
              <a:solidFill>
                <a:srgbClr val="F6FBFF"/>
              </a:solidFill>
              <a:ln w="952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800" b="1" i="0" dirty="0">
                  <a:solidFill>
                    <a:schemeClr val="bg2"/>
                  </a:solidFill>
                  <a:latin typeface="Poppins SemiBold" pitchFamily="2" charset="77"/>
                  <a:cs typeface="Poppins SemiBold" pitchFamily="2" charset="77"/>
                </a:endParaRPr>
              </a:p>
            </p:txBody>
          </p:sp>
        </p:grpSp>
      </p:grpSp>
      <p:grpSp>
        <p:nvGrpSpPr>
          <p:cNvPr id="37" name="Gruppe 36">
            <a:extLst>
              <a:ext uri="{FF2B5EF4-FFF2-40B4-BE49-F238E27FC236}">
                <a16:creationId xmlns:a16="http://schemas.microsoft.com/office/drawing/2014/main" id="{3D5C5EAC-8F46-4B5F-97E3-6F95636EC2B7}"/>
              </a:ext>
            </a:extLst>
          </p:cNvPr>
          <p:cNvGrpSpPr/>
          <p:nvPr userDrawn="1"/>
        </p:nvGrpSpPr>
        <p:grpSpPr>
          <a:xfrm rot="10800000">
            <a:off x="3708400" y="0"/>
            <a:ext cx="1059308" cy="6858000"/>
            <a:chOff x="4223362" y="0"/>
            <a:chExt cx="1059308" cy="6858000"/>
          </a:xfrm>
          <a:solidFill>
            <a:schemeClr val="bg1"/>
          </a:solidFill>
        </p:grpSpPr>
        <p:sp>
          <p:nvSpPr>
            <p:cNvPr id="38" name="Rektangel 37">
              <a:extLst>
                <a:ext uri="{FF2B5EF4-FFF2-40B4-BE49-F238E27FC236}">
                  <a16:creationId xmlns:a16="http://schemas.microsoft.com/office/drawing/2014/main" id="{BF107978-E62E-473C-B9F6-6C17F5DB3295}"/>
                </a:ext>
              </a:extLst>
            </p:cNvPr>
            <p:cNvSpPr/>
            <p:nvPr userDrawn="1"/>
          </p:nvSpPr>
          <p:spPr>
            <a:xfrm>
              <a:off x="458734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9" name="Triangle 5">
              <a:extLst>
                <a:ext uri="{FF2B5EF4-FFF2-40B4-BE49-F238E27FC236}">
                  <a16:creationId xmlns:a16="http://schemas.microsoft.com/office/drawing/2014/main" id="{BA7493FC-2B1D-426B-BD9D-2B34C9D10DFA}"/>
                </a:ext>
              </a:extLst>
            </p:cNvPr>
            <p:cNvSpPr/>
            <p:nvPr userDrawn="1"/>
          </p:nvSpPr>
          <p:spPr>
            <a:xfrm rot="16200000">
              <a:off x="387485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40" name="Pladsholder til tekst 6">
            <a:extLst>
              <a:ext uri="{FF2B5EF4-FFF2-40B4-BE49-F238E27FC236}">
                <a16:creationId xmlns:a16="http://schemas.microsoft.com/office/drawing/2014/main" id="{AC970844-1D29-422C-9AEF-B5135DD8DD8A}"/>
              </a:ext>
            </a:extLst>
          </p:cNvPr>
          <p:cNvSpPr>
            <a:spLocks noGrp="1"/>
          </p:cNvSpPr>
          <p:nvPr>
            <p:ph type="body" sz="quarter" idx="10" hasCustomPrompt="1"/>
          </p:nvPr>
        </p:nvSpPr>
        <p:spPr>
          <a:xfrm>
            <a:off x="695325" y="1808163"/>
            <a:ext cx="3067089" cy="4314825"/>
          </a:xfrm>
          <a:prstGeom prst="rect">
            <a:avLst/>
          </a:prstGeom>
        </p:spPr>
        <p:txBody>
          <a:bodyPr>
            <a:norm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600"/>
            </a:lvl1pPr>
          </a:lstStyle>
          <a:p>
            <a:pPr lvl="0"/>
            <a:r>
              <a:rPr lang="da-DK" dirty="0"/>
              <a:t>Her kan der skrives en forklarende tekst</a:t>
            </a:r>
          </a:p>
          <a:p>
            <a:pPr lvl="0"/>
            <a:endParaRPr lang="da-DK" dirty="0"/>
          </a:p>
        </p:txBody>
      </p:sp>
      <p:sp>
        <p:nvSpPr>
          <p:cNvPr id="41" name="Title Placeholder 6">
            <a:extLst>
              <a:ext uri="{FF2B5EF4-FFF2-40B4-BE49-F238E27FC236}">
                <a16:creationId xmlns:a16="http://schemas.microsoft.com/office/drawing/2014/main" id="{45C3A60A-EDE4-4883-A59F-697D9DFC86A9}"/>
              </a:ext>
            </a:extLst>
          </p:cNvPr>
          <p:cNvSpPr>
            <a:spLocks noGrp="1"/>
          </p:cNvSpPr>
          <p:nvPr>
            <p:ph type="title" hasCustomPrompt="1"/>
          </p:nvPr>
        </p:nvSpPr>
        <p:spPr>
          <a:xfrm>
            <a:off x="695325" y="613250"/>
            <a:ext cx="306070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2" name="Pladsholder til slidenummer 1">
            <a:extLst>
              <a:ext uri="{FF2B5EF4-FFF2-40B4-BE49-F238E27FC236}">
                <a16:creationId xmlns:a16="http://schemas.microsoft.com/office/drawing/2014/main" id="{FDEDAB58-BDE9-E614-2D6F-2876FC505A48}"/>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3" name="Rektangel 2">
            <a:extLst>
              <a:ext uri="{FF2B5EF4-FFF2-40B4-BE49-F238E27FC236}">
                <a16:creationId xmlns:a16="http://schemas.microsoft.com/office/drawing/2014/main" id="{F379B9D7-3DA5-48FD-9D12-4477E5E2D6FD}"/>
              </a:ext>
            </a:extLst>
          </p:cNvPr>
          <p:cNvSpPr/>
          <p:nvPr userDrawn="1"/>
        </p:nvSpPr>
        <p:spPr>
          <a:xfrm>
            <a:off x="9496425" y="2362200"/>
            <a:ext cx="1060150" cy="10668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35" name="Billede 34">
            <a:extLst>
              <a:ext uri="{FF2B5EF4-FFF2-40B4-BE49-F238E27FC236}">
                <a16:creationId xmlns:a16="http://schemas.microsoft.com/office/drawing/2014/main" id="{21B22AB0-17E6-448F-8918-54770A42A76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72056" y="2787905"/>
            <a:ext cx="1445144" cy="1861821"/>
          </a:xfrm>
          <a:prstGeom prst="rect">
            <a:avLst/>
          </a:prstGeom>
        </p:spPr>
      </p:pic>
      <p:sp>
        <p:nvSpPr>
          <p:cNvPr id="4" name="Rektangel 3">
            <a:extLst>
              <a:ext uri="{FF2B5EF4-FFF2-40B4-BE49-F238E27FC236}">
                <a16:creationId xmlns:a16="http://schemas.microsoft.com/office/drawing/2014/main" id="{32BA73BC-9390-4E2C-B520-F27B9CFB1FFD}"/>
              </a:ext>
            </a:extLst>
          </p:cNvPr>
          <p:cNvSpPr/>
          <p:nvPr userDrawn="1"/>
        </p:nvSpPr>
        <p:spPr>
          <a:xfrm>
            <a:off x="9919609" y="2765479"/>
            <a:ext cx="787504" cy="658896"/>
          </a:xfrm>
          <a:prstGeom prst="rect">
            <a:avLst/>
          </a:prstGeom>
          <a:noFill/>
          <a:ln w="1270">
            <a:solidFill>
              <a:schemeClr val="bg1">
                <a:alpha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3" name="Rektangel 42">
            <a:extLst>
              <a:ext uri="{FF2B5EF4-FFF2-40B4-BE49-F238E27FC236}">
                <a16:creationId xmlns:a16="http://schemas.microsoft.com/office/drawing/2014/main" id="{95CAC150-A44D-4757-ACDE-52468BD09003}"/>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4" name="Tekstfelt 43">
            <a:extLst>
              <a:ext uri="{FF2B5EF4-FFF2-40B4-BE49-F238E27FC236}">
                <a16:creationId xmlns:a16="http://schemas.microsoft.com/office/drawing/2014/main" id="{CD53BFB1-6135-46F9-8203-29ED72D6EB06}"/>
              </a:ext>
            </a:extLst>
          </p:cNvPr>
          <p:cNvSpPr txBox="1"/>
          <p:nvPr userDrawn="1"/>
        </p:nvSpPr>
        <p:spPr>
          <a:xfrm>
            <a:off x="13453366" y="458836"/>
            <a:ext cx="5580592" cy="5001369"/>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(Danmarkskort)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På dette slide kan du selv vælge placering af de røde ikoner. </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&gt;  </a:t>
            </a:r>
            <a:r>
              <a:rPr lang="da-DK" sz="1400" dirty="0">
                <a:latin typeface="Calibri Light" panose="020F0302020204030204" pitchFamily="34" charset="0"/>
                <a:cs typeface="Calibri Light" panose="020F0302020204030204" pitchFamily="34" charset="0"/>
              </a:rPr>
              <a:t>Dette gøres ved at klikke på et af nedenstående ikoner. Derefter kan du trække ikonet hen på kortet.</a:t>
            </a:r>
            <a:br>
              <a:rPr lang="da-DK" sz="1400" dirty="0">
                <a:latin typeface="Calibri Light" panose="020F0302020204030204" pitchFamily="34" charset="0"/>
                <a:cs typeface="Calibri Light" panose="020F0302020204030204" pitchFamily="34" charset="0"/>
              </a:rPr>
            </a:br>
            <a:r>
              <a:rPr lang="da-DK" sz="1400" kern="1200" dirty="0">
                <a:solidFill>
                  <a:schemeClr val="tx1"/>
                </a:solidFill>
                <a:latin typeface="Calibri Light" panose="020F0302020204030204" pitchFamily="34" charset="0"/>
                <a:ea typeface="+mn-ea"/>
                <a:cs typeface="Calibri Light" panose="020F0302020204030204" pitchFamily="34" charset="0"/>
              </a:rPr>
              <a:t>OBS: </a:t>
            </a:r>
            <a:r>
              <a:rPr lang="da-DK" sz="1400" dirty="0">
                <a:latin typeface="Calibri Light" panose="020F0302020204030204" pitchFamily="34" charset="0"/>
                <a:cs typeface="Calibri Light" panose="020F0302020204030204" pitchFamily="34" charset="0"/>
              </a:rPr>
              <a:t>Husk at skrive, hvad de røde ikoner står for i boksen i højre hjørne</a:t>
            </a:r>
            <a:r>
              <a:rPr lang="da-DK" sz="1400" i="0" u="none" kern="1200" dirty="0">
                <a:solidFill>
                  <a:schemeClr val="tx1"/>
                </a:solidFill>
                <a:latin typeface="Calibri Light" panose="020F0302020204030204" pitchFamily="34" charset="0"/>
                <a:ea typeface="+mn-ea"/>
                <a:cs typeface="Calibri Light" panose="020F0302020204030204" pitchFamily="34" charset="0"/>
              </a:rPr>
              <a:t>.</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68964545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B. Danmarkskort (regioner)">
    <p:spTree>
      <p:nvGrpSpPr>
        <p:cNvPr id="1" name=""/>
        <p:cNvGrpSpPr/>
        <p:nvPr/>
      </p:nvGrpSpPr>
      <p:grpSpPr>
        <a:xfrm>
          <a:off x="0" y="0"/>
          <a:ext cx="0" cy="0"/>
          <a:chOff x="0" y="0"/>
          <a:chExt cx="0" cy="0"/>
        </a:xfrm>
      </p:grpSpPr>
      <p:grpSp>
        <p:nvGrpSpPr>
          <p:cNvPr id="5" name="Gruppe 4">
            <a:extLst>
              <a:ext uri="{FF2B5EF4-FFF2-40B4-BE49-F238E27FC236}">
                <a16:creationId xmlns:a16="http://schemas.microsoft.com/office/drawing/2014/main" id="{DFD77753-8438-472D-ACA0-1FA60915E732}"/>
              </a:ext>
            </a:extLst>
          </p:cNvPr>
          <p:cNvGrpSpPr/>
          <p:nvPr userDrawn="1"/>
        </p:nvGrpSpPr>
        <p:grpSpPr>
          <a:xfrm rot="10800000">
            <a:off x="3707512" y="0"/>
            <a:ext cx="1059308" cy="6858000"/>
            <a:chOff x="4166282" y="0"/>
            <a:chExt cx="1059308" cy="6858000"/>
          </a:xfrm>
          <a:solidFill>
            <a:schemeClr val="bg1"/>
          </a:solidFill>
        </p:grpSpPr>
        <p:sp>
          <p:nvSpPr>
            <p:cNvPr id="6" name="Rektangel 5">
              <a:extLst>
                <a:ext uri="{FF2B5EF4-FFF2-40B4-BE49-F238E27FC236}">
                  <a16:creationId xmlns:a16="http://schemas.microsoft.com/office/drawing/2014/main" id="{5AC26411-EFCA-4EE3-8A06-4F56827112A7}"/>
                </a:ext>
              </a:extLst>
            </p:cNvPr>
            <p:cNvSpPr/>
            <p:nvPr userDrawn="1"/>
          </p:nvSpPr>
          <p:spPr>
            <a:xfrm>
              <a:off x="453026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riangle 5">
              <a:extLst>
                <a:ext uri="{FF2B5EF4-FFF2-40B4-BE49-F238E27FC236}">
                  <a16:creationId xmlns:a16="http://schemas.microsoft.com/office/drawing/2014/main" id="{E82C5C2A-4258-4CD8-8BF9-2C9F752F4914}"/>
                </a:ext>
              </a:extLst>
            </p:cNvPr>
            <p:cNvSpPr/>
            <p:nvPr userDrawn="1"/>
          </p:nvSpPr>
          <p:spPr>
            <a:xfrm rot="16200000">
              <a:off x="381777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25" name="Rektangel 24">
            <a:extLst>
              <a:ext uri="{FF2B5EF4-FFF2-40B4-BE49-F238E27FC236}">
                <a16:creationId xmlns:a16="http://schemas.microsoft.com/office/drawing/2014/main" id="{F23BF77F-AB01-4FAD-8C54-F0E337A9355B}"/>
              </a:ext>
            </a:extLst>
          </p:cNvPr>
          <p:cNvSpPr/>
          <p:nvPr userDrawn="1"/>
        </p:nvSpPr>
        <p:spPr>
          <a:xfrm>
            <a:off x="4403725" y="0"/>
            <a:ext cx="7788275" cy="6858000"/>
          </a:xfrm>
          <a:prstGeom prst="rect">
            <a:avLst/>
          </a:prstGeom>
          <a:solidFill>
            <a:srgbClr val="001F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37" name="Gruppe 36">
            <a:extLst>
              <a:ext uri="{FF2B5EF4-FFF2-40B4-BE49-F238E27FC236}">
                <a16:creationId xmlns:a16="http://schemas.microsoft.com/office/drawing/2014/main" id="{3D5C5EAC-8F46-4B5F-97E3-6F95636EC2B7}"/>
              </a:ext>
            </a:extLst>
          </p:cNvPr>
          <p:cNvGrpSpPr/>
          <p:nvPr userDrawn="1"/>
        </p:nvGrpSpPr>
        <p:grpSpPr>
          <a:xfrm rot="10800000">
            <a:off x="3708400" y="0"/>
            <a:ext cx="1059308" cy="6858000"/>
            <a:chOff x="4223362" y="0"/>
            <a:chExt cx="1059308" cy="6858000"/>
          </a:xfrm>
          <a:solidFill>
            <a:schemeClr val="bg1"/>
          </a:solidFill>
        </p:grpSpPr>
        <p:sp>
          <p:nvSpPr>
            <p:cNvPr id="38" name="Rektangel 37">
              <a:extLst>
                <a:ext uri="{FF2B5EF4-FFF2-40B4-BE49-F238E27FC236}">
                  <a16:creationId xmlns:a16="http://schemas.microsoft.com/office/drawing/2014/main" id="{BF107978-E62E-473C-B9F6-6C17F5DB3295}"/>
                </a:ext>
              </a:extLst>
            </p:cNvPr>
            <p:cNvSpPr/>
            <p:nvPr userDrawn="1"/>
          </p:nvSpPr>
          <p:spPr>
            <a:xfrm>
              <a:off x="4587345" y="0"/>
              <a:ext cx="695325" cy="685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39" name="Triangle 5">
              <a:extLst>
                <a:ext uri="{FF2B5EF4-FFF2-40B4-BE49-F238E27FC236}">
                  <a16:creationId xmlns:a16="http://schemas.microsoft.com/office/drawing/2014/main" id="{BA7493FC-2B1D-426B-BD9D-2B34C9D10DFA}"/>
                </a:ext>
              </a:extLst>
            </p:cNvPr>
            <p:cNvSpPr/>
            <p:nvPr userDrawn="1"/>
          </p:nvSpPr>
          <p:spPr>
            <a:xfrm rot="16200000">
              <a:off x="3874852" y="3179623"/>
              <a:ext cx="1195771" cy="498752"/>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grpSp>
      <p:sp>
        <p:nvSpPr>
          <p:cNvPr id="40" name="Pladsholder til tekst 6">
            <a:extLst>
              <a:ext uri="{FF2B5EF4-FFF2-40B4-BE49-F238E27FC236}">
                <a16:creationId xmlns:a16="http://schemas.microsoft.com/office/drawing/2014/main" id="{AC970844-1D29-422C-9AEF-B5135DD8DD8A}"/>
              </a:ext>
            </a:extLst>
          </p:cNvPr>
          <p:cNvSpPr>
            <a:spLocks noGrp="1"/>
          </p:cNvSpPr>
          <p:nvPr>
            <p:ph type="body" sz="quarter" idx="10" hasCustomPrompt="1"/>
          </p:nvPr>
        </p:nvSpPr>
        <p:spPr>
          <a:xfrm>
            <a:off x="695325" y="1808163"/>
            <a:ext cx="3067089" cy="4314825"/>
          </a:xfrm>
          <a:prstGeom prst="rect">
            <a:avLst/>
          </a:prstGeom>
        </p:spPr>
        <p:txBody>
          <a:bodyPr>
            <a:normAutofit/>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600"/>
            </a:lvl1pPr>
          </a:lstStyle>
          <a:p>
            <a:pPr lvl="0"/>
            <a:r>
              <a:rPr lang="da-DK" dirty="0"/>
              <a:t>Her kan der skrives en forklarende tekst</a:t>
            </a:r>
          </a:p>
          <a:p>
            <a:pPr lvl="0"/>
            <a:endParaRPr lang="da-DK" dirty="0"/>
          </a:p>
        </p:txBody>
      </p:sp>
      <p:sp>
        <p:nvSpPr>
          <p:cNvPr id="41" name="Title Placeholder 6">
            <a:extLst>
              <a:ext uri="{FF2B5EF4-FFF2-40B4-BE49-F238E27FC236}">
                <a16:creationId xmlns:a16="http://schemas.microsoft.com/office/drawing/2014/main" id="{45C3A60A-EDE4-4883-A59F-697D9DFC86A9}"/>
              </a:ext>
            </a:extLst>
          </p:cNvPr>
          <p:cNvSpPr>
            <a:spLocks noGrp="1"/>
          </p:cNvSpPr>
          <p:nvPr>
            <p:ph type="title" hasCustomPrompt="1"/>
          </p:nvPr>
        </p:nvSpPr>
        <p:spPr>
          <a:xfrm>
            <a:off x="695325" y="613250"/>
            <a:ext cx="306070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2" name="Pladsholder til slidenummer 1">
            <a:extLst>
              <a:ext uri="{FF2B5EF4-FFF2-40B4-BE49-F238E27FC236}">
                <a16:creationId xmlns:a16="http://schemas.microsoft.com/office/drawing/2014/main" id="{D87804E0-6D49-D1FB-9CF4-5CF3DB547F9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16" name="Rektangel 15">
            <a:extLst>
              <a:ext uri="{FF2B5EF4-FFF2-40B4-BE49-F238E27FC236}">
                <a16:creationId xmlns:a16="http://schemas.microsoft.com/office/drawing/2014/main" id="{99781A5B-9784-4EC6-B08A-1D87D2ABF79C}"/>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7" name="Tekstfelt 16">
            <a:extLst>
              <a:ext uri="{FF2B5EF4-FFF2-40B4-BE49-F238E27FC236}">
                <a16:creationId xmlns:a16="http://schemas.microsoft.com/office/drawing/2014/main" id="{FDE77DE0-E096-48B1-BDA9-A2AF4D8ECAED}"/>
              </a:ext>
            </a:extLst>
          </p:cNvPr>
          <p:cNvSpPr txBox="1"/>
          <p:nvPr userDrawn="1"/>
        </p:nvSpPr>
        <p:spPr>
          <a:xfrm>
            <a:off x="13453366" y="458836"/>
            <a:ext cx="5580592" cy="6771084"/>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(Danmarkskort / regioner)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På dette slide kan du farvelægge de forskellige regioner. </a:t>
            </a:r>
            <a:br>
              <a:rPr lang="da-DK" sz="1400" dirty="0">
                <a:latin typeface="Calibri Light" panose="020F0302020204030204" pitchFamily="34" charset="0"/>
                <a:cs typeface="Calibri Light" panose="020F0302020204030204" pitchFamily="34" charset="0"/>
              </a:rPr>
            </a:br>
            <a:endParaRPr lang="da-DK" sz="1400" dirty="0">
              <a:latin typeface="Calibri Light" panose="020F0302020204030204" pitchFamily="34" charset="0"/>
              <a:cs typeface="Calibri Light" panose="020F0302020204030204" pitchFamily="34" charset="0"/>
            </a:endParaRPr>
          </a:p>
          <a:p>
            <a:pPr>
              <a:lnSpc>
                <a:spcPct val="150000"/>
              </a:lnSpc>
              <a:spcBef>
                <a:spcPts val="600"/>
              </a:spcBef>
            </a:pPr>
            <a:r>
              <a:rPr lang="da-DK" sz="1400" dirty="0">
                <a:latin typeface="Calibri Light" panose="020F0302020204030204" pitchFamily="34" charset="0"/>
                <a:cs typeface="Calibri Light" panose="020F0302020204030204" pitchFamily="34" charset="0"/>
              </a:rPr>
              <a:t>Dette gøres ved at:</a:t>
            </a: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1. Tryk på den ønskede region.</a:t>
            </a: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2. Tryk derefter på ‘</a:t>
            </a:r>
            <a:r>
              <a:rPr lang="da-DK" sz="1400" b="1" kern="1200" dirty="0">
                <a:solidFill>
                  <a:schemeClr val="tx1"/>
                </a:solidFill>
                <a:latin typeface="Calibri Light" panose="020F0302020204030204" pitchFamily="34" charset="0"/>
                <a:ea typeface="+mn-ea"/>
                <a:cs typeface="Calibri Light" panose="020F0302020204030204" pitchFamily="34" charset="0"/>
              </a:rPr>
              <a:t>Formater’</a:t>
            </a:r>
            <a:r>
              <a:rPr lang="da-DK" sz="1400" dirty="0">
                <a:latin typeface="Calibri Light" panose="020F0302020204030204" pitchFamily="34" charset="0"/>
                <a:cs typeface="Calibri Light" panose="020F0302020204030204" pitchFamily="34" charset="0"/>
              </a:rPr>
              <a:t> i den røde menulinje.</a:t>
            </a: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3. Tryk på </a:t>
            </a:r>
            <a:r>
              <a:rPr lang="da-DK" sz="1400" kern="1200" dirty="0">
                <a:solidFill>
                  <a:schemeClr val="tx1"/>
                </a:solidFill>
                <a:latin typeface="Calibri Light" panose="020F0302020204030204" pitchFamily="34" charset="0"/>
                <a:ea typeface="+mn-ea"/>
                <a:cs typeface="Calibri Light" panose="020F0302020204030204" pitchFamily="34" charset="0"/>
              </a:rPr>
              <a:t>’Farve’</a:t>
            </a:r>
            <a:r>
              <a:rPr lang="da-DK" sz="1400" dirty="0">
                <a:latin typeface="Calibri Light" panose="020F0302020204030204" pitchFamily="34" charset="0"/>
                <a:cs typeface="Calibri Light" panose="020F0302020204030204" pitchFamily="34" charset="0"/>
              </a:rPr>
              <a:t> i venstre side af den grå menulinje.</a:t>
            </a: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4.  Tryk på ‘Flere varianter’ og vælg derefter en af farverne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 </a:t>
            </a:r>
          </a:p>
          <a:p>
            <a:pPr>
              <a:lnSpc>
                <a:spcPct val="150000"/>
              </a:lnSpc>
              <a:spcBef>
                <a:spcPts val="600"/>
              </a:spcBef>
            </a:pPr>
            <a:br>
              <a:rPr lang="da-DK" sz="1400" dirty="0">
                <a:latin typeface="Calibri Light" panose="020F0302020204030204" pitchFamily="34" charset="0"/>
                <a:cs typeface="Calibri Light" panose="020F0302020204030204" pitchFamily="34" charset="0"/>
              </a:rPr>
            </a:br>
            <a:r>
              <a:rPr lang="da-DK" sz="1400" i="0" u="none" kern="1200" dirty="0">
                <a:solidFill>
                  <a:schemeClr val="tx1"/>
                </a:solidFill>
                <a:latin typeface="Calibri Light" panose="020F0302020204030204" pitchFamily="34" charset="0"/>
                <a:ea typeface="+mn-ea"/>
                <a:cs typeface="Calibri Light" panose="020F0302020204030204" pitchFamily="34" charset="0"/>
              </a:rPr>
              <a:t>NB: Der må </a:t>
            </a:r>
            <a:r>
              <a:rPr lang="da-DK" sz="1400" i="0" u="sng" kern="1200" dirty="0">
                <a:solidFill>
                  <a:schemeClr val="tx1"/>
                </a:solidFill>
                <a:latin typeface="Calibri Light" panose="020F0302020204030204" pitchFamily="34" charset="0"/>
                <a:ea typeface="+mn-ea"/>
                <a:cs typeface="Calibri Light" panose="020F0302020204030204" pitchFamily="34" charset="0"/>
              </a:rPr>
              <a:t>kun</a:t>
            </a:r>
            <a:r>
              <a:rPr lang="da-DK" sz="1400" i="0" u="none" kern="1200" dirty="0">
                <a:solidFill>
                  <a:schemeClr val="tx1"/>
                </a:solidFill>
                <a:latin typeface="Calibri Light" panose="020F0302020204030204" pitchFamily="34" charset="0"/>
                <a:ea typeface="+mn-ea"/>
                <a:cs typeface="Calibri Light" panose="020F0302020204030204" pitchFamily="34" charset="0"/>
              </a:rPr>
              <a:t> bruges farver fra SUM </a:t>
            </a:r>
            <a:r>
              <a:rPr lang="da-DK" sz="1400" i="0" u="none" kern="1200" dirty="0" err="1">
                <a:solidFill>
                  <a:schemeClr val="tx1"/>
                </a:solidFill>
                <a:latin typeface="Calibri Light" panose="020F0302020204030204" pitchFamily="34" charset="0"/>
                <a:ea typeface="+mn-ea"/>
                <a:cs typeface="Calibri Light" panose="020F0302020204030204" pitchFamily="34" charset="0"/>
              </a:rPr>
              <a:t>farvepaletten</a:t>
            </a:r>
            <a:r>
              <a:rPr lang="da-DK" sz="1400" i="0" u="none" kern="1200" dirty="0">
                <a:solidFill>
                  <a:schemeClr val="tx1"/>
                </a:solidFill>
                <a:latin typeface="Calibri Light" panose="020F0302020204030204" pitchFamily="34" charset="0"/>
                <a:ea typeface="+mn-ea"/>
                <a:cs typeface="Calibri Light" panose="020F0302020204030204" pitchFamily="34" charset="0"/>
              </a:rPr>
              <a:t>.</a:t>
            </a:r>
          </a:p>
          <a:p>
            <a:pPr>
              <a:lnSpc>
                <a:spcPct val="150000"/>
              </a:lnSpc>
              <a:spcBef>
                <a:spcPts val="600"/>
              </a:spcBef>
            </a:pPr>
            <a:br>
              <a:rPr lang="da-DK" altLang="da-DK" sz="1400" b="1" dirty="0">
                <a:latin typeface="+mj-lt"/>
                <a:cs typeface="Poppins Light" pitchFamily="2" charset="77"/>
              </a:rPr>
            </a:br>
            <a:endParaRPr lang="da-DK" sz="1400" dirty="0">
              <a:latin typeface="+mj-lt"/>
              <a:cs typeface="Poppins Light" pitchFamily="2" charset="77"/>
            </a:endParaRPr>
          </a:p>
          <a:p>
            <a:pPr>
              <a:lnSpc>
                <a:spcPct val="150000"/>
              </a:lnSpc>
              <a:spcBef>
                <a:spcPts val="600"/>
              </a:spcBef>
            </a:pPr>
            <a:br>
              <a:rPr lang="da-DK" dirty="0">
                <a:latin typeface="+mj-lt"/>
                <a:cs typeface="Poppins Light" pitchFamily="2" charset="77"/>
              </a:rPr>
            </a:br>
            <a:endParaRPr lang="da-DK" dirty="0">
              <a:latin typeface="+mj-lt"/>
              <a:cs typeface="Poppins Light" pitchFamily="2" charset="77"/>
            </a:endParaRPr>
          </a:p>
          <a:p>
            <a:br>
              <a:rPr lang="da-DK" dirty="0">
                <a:latin typeface="+mj-lt"/>
                <a:cs typeface="Poppins Light" pitchFamily="2" charset="77"/>
              </a:rPr>
            </a:br>
            <a:endParaRPr lang="da-DK" dirty="0">
              <a:latin typeface="+mj-lt"/>
              <a:cs typeface="Poppins Light" pitchFamily="2" charset="77"/>
            </a:endParaRPr>
          </a:p>
        </p:txBody>
      </p:sp>
    </p:spTree>
    <p:extLst>
      <p:ext uri="{BB962C8B-B14F-4D97-AF65-F5344CB8AC3E}">
        <p14:creationId xmlns:p14="http://schemas.microsoft.com/office/powerpoint/2010/main" val="215525890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A. Ikoner + overskrift + tekst">
    <p:bg>
      <p:bgPr>
        <a:solidFill>
          <a:schemeClr val="tx1"/>
        </a:solidFill>
        <a:effectLst/>
      </p:bgPr>
    </p:bg>
    <p:spTree>
      <p:nvGrpSpPr>
        <p:cNvPr id="1" name=""/>
        <p:cNvGrpSpPr/>
        <p:nvPr/>
      </p:nvGrpSpPr>
      <p:grpSpPr>
        <a:xfrm>
          <a:off x="0" y="0"/>
          <a:ext cx="0" cy="0"/>
          <a:chOff x="0" y="0"/>
          <a:chExt cx="0" cy="0"/>
        </a:xfrm>
      </p:grpSpPr>
      <p:cxnSp>
        <p:nvCxnSpPr>
          <p:cNvPr id="10" name="Lige forbindelse 9">
            <a:extLst>
              <a:ext uri="{FF2B5EF4-FFF2-40B4-BE49-F238E27FC236}">
                <a16:creationId xmlns:a16="http://schemas.microsoft.com/office/drawing/2014/main" id="{7B0E4600-EFE1-4387-9713-726739287864}"/>
              </a:ext>
            </a:extLst>
          </p:cNvPr>
          <p:cNvCxnSpPr>
            <a:cxnSpLocks/>
          </p:cNvCxnSpPr>
          <p:nvPr userDrawn="1"/>
        </p:nvCxnSpPr>
        <p:spPr>
          <a:xfrm>
            <a:off x="2484120" y="2444091"/>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Lige forbindelse 12">
            <a:extLst>
              <a:ext uri="{FF2B5EF4-FFF2-40B4-BE49-F238E27FC236}">
                <a16:creationId xmlns:a16="http://schemas.microsoft.com/office/drawing/2014/main" id="{7C46AB06-31F2-44FE-B6E2-4CB11A659633}"/>
              </a:ext>
            </a:extLst>
          </p:cNvPr>
          <p:cNvCxnSpPr>
            <a:cxnSpLocks/>
          </p:cNvCxnSpPr>
          <p:nvPr userDrawn="1"/>
        </p:nvCxnSpPr>
        <p:spPr>
          <a:xfrm>
            <a:off x="2484120" y="4137908"/>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Pladsholder til tekst 3">
            <a:extLst>
              <a:ext uri="{FF2B5EF4-FFF2-40B4-BE49-F238E27FC236}">
                <a16:creationId xmlns:a16="http://schemas.microsoft.com/office/drawing/2014/main" id="{30DED729-BA78-4B24-A2A2-244F25AE0085}"/>
              </a:ext>
            </a:extLst>
          </p:cNvPr>
          <p:cNvSpPr>
            <a:spLocks noGrp="1"/>
          </p:cNvSpPr>
          <p:nvPr>
            <p:ph type="body" sz="quarter" idx="11" hasCustomPrompt="1"/>
          </p:nvPr>
        </p:nvSpPr>
        <p:spPr>
          <a:xfrm>
            <a:off x="6781799" y="2031283"/>
            <a:ext cx="2926081" cy="400108"/>
          </a:xfrm>
          <a:prstGeom prst="rect">
            <a:avLst/>
          </a:prstGeom>
        </p:spPr>
        <p:txBody>
          <a:bodyPr/>
          <a:lstStyle>
            <a:lvl1pPr marL="0" indent="0" algn="r">
              <a:buNone/>
              <a:defRPr b="1" i="0">
                <a:solidFill>
                  <a:schemeClr val="bg1"/>
                </a:solidFill>
                <a:latin typeface="+mj-lt"/>
                <a:cs typeface="Poppins" pitchFamily="2" charset="77"/>
              </a:defRPr>
            </a:lvl1pPr>
          </a:lstStyle>
          <a:p>
            <a:pPr lvl="0"/>
            <a:r>
              <a:rPr lang="da-DK" dirty="0"/>
              <a:t>Indsæt titel</a:t>
            </a:r>
          </a:p>
        </p:txBody>
      </p:sp>
      <p:sp>
        <p:nvSpPr>
          <p:cNvPr id="15" name="Pladsholder til tekst 3">
            <a:extLst>
              <a:ext uri="{FF2B5EF4-FFF2-40B4-BE49-F238E27FC236}">
                <a16:creationId xmlns:a16="http://schemas.microsoft.com/office/drawing/2014/main" id="{75152264-21FD-426C-9A01-BDFA4D1A53DA}"/>
              </a:ext>
            </a:extLst>
          </p:cNvPr>
          <p:cNvSpPr>
            <a:spLocks noGrp="1"/>
          </p:cNvSpPr>
          <p:nvPr>
            <p:ph type="body" sz="quarter" idx="12" hasCustomPrompt="1"/>
          </p:nvPr>
        </p:nvSpPr>
        <p:spPr>
          <a:xfrm>
            <a:off x="2484121" y="2031283"/>
            <a:ext cx="2926081" cy="400108"/>
          </a:xfrm>
          <a:prstGeom prst="rect">
            <a:avLst/>
          </a:prstGeom>
        </p:spPr>
        <p:txBody>
          <a:bodyPr/>
          <a:lstStyle>
            <a:lvl1pPr marL="0" indent="0" algn="l">
              <a:buNone/>
              <a:defRPr b="1" i="0">
                <a:solidFill>
                  <a:schemeClr val="bg1"/>
                </a:solidFill>
                <a:latin typeface="+mj-lt"/>
                <a:cs typeface="Poppins" pitchFamily="2" charset="77"/>
              </a:defRPr>
            </a:lvl1pPr>
          </a:lstStyle>
          <a:p>
            <a:pPr lvl="0"/>
            <a:r>
              <a:rPr lang="da-DK" dirty="0"/>
              <a:t>X / 10</a:t>
            </a:r>
          </a:p>
        </p:txBody>
      </p:sp>
      <p:sp>
        <p:nvSpPr>
          <p:cNvPr id="16" name="Pladsholder til tekst 3">
            <a:extLst>
              <a:ext uri="{FF2B5EF4-FFF2-40B4-BE49-F238E27FC236}">
                <a16:creationId xmlns:a16="http://schemas.microsoft.com/office/drawing/2014/main" id="{4CECE313-F37A-4F5A-BED6-EDAB3EFE2A71}"/>
              </a:ext>
            </a:extLst>
          </p:cNvPr>
          <p:cNvSpPr>
            <a:spLocks noGrp="1"/>
          </p:cNvSpPr>
          <p:nvPr>
            <p:ph type="body" sz="quarter" idx="13" hasCustomPrompt="1"/>
          </p:nvPr>
        </p:nvSpPr>
        <p:spPr>
          <a:xfrm>
            <a:off x="2484120" y="4353568"/>
            <a:ext cx="7223759" cy="400108"/>
          </a:xfrm>
          <a:prstGeom prst="rect">
            <a:avLst/>
          </a:prstGeom>
        </p:spPr>
        <p:txBody>
          <a:bodyPr/>
          <a:lstStyle>
            <a:lvl1pPr marL="0" indent="0" algn="ctr">
              <a:buNone/>
              <a:defRPr sz="1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beskrivende tekst</a:t>
            </a:r>
          </a:p>
        </p:txBody>
      </p:sp>
      <p:sp>
        <p:nvSpPr>
          <p:cNvPr id="17" name="Pladsholder til slidenummer 1">
            <a:extLst>
              <a:ext uri="{FF2B5EF4-FFF2-40B4-BE49-F238E27FC236}">
                <a16:creationId xmlns:a16="http://schemas.microsoft.com/office/drawing/2014/main" id="{83D2F935-1AE3-4988-8B1A-0341F4507B22}"/>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18" name="Rektangel 17">
            <a:extLst>
              <a:ext uri="{FF2B5EF4-FFF2-40B4-BE49-F238E27FC236}">
                <a16:creationId xmlns:a16="http://schemas.microsoft.com/office/drawing/2014/main" id="{08CB408D-1E03-4858-A6E1-52E5A9B93CA2}"/>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Tekstfelt 18">
            <a:extLst>
              <a:ext uri="{FF2B5EF4-FFF2-40B4-BE49-F238E27FC236}">
                <a16:creationId xmlns:a16="http://schemas.microsoft.com/office/drawing/2014/main" id="{06395F58-5499-41DF-829A-1C9635140BF0}"/>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(Ikoner)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ændre farven på nogle af ikonerne, skal du:</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1. </a:t>
            </a:r>
            <a:r>
              <a:rPr lang="da-DK" sz="1400" dirty="0">
                <a:latin typeface="Calibri Light" panose="020F0302020204030204" pitchFamily="34" charset="0"/>
                <a:cs typeface="Calibri Light" panose="020F0302020204030204" pitchFamily="34" charset="0"/>
              </a:rPr>
              <a:t>Marker det antal ikoner, du ønsker at farvelægge.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2.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Billedformatering</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for oven.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3.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Farve</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til venstre.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4.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Flere variationer</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og vælg derefter den ønskede farve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mj-lt"/>
              <a:cs typeface="Poppins Light" pitchFamily="2" charset="77"/>
            </a:endParaRPr>
          </a:p>
          <a:p>
            <a:pPr>
              <a:lnSpc>
                <a:spcPct val="150000"/>
              </a:lnSpc>
              <a:spcBef>
                <a:spcPts val="600"/>
              </a:spcBef>
            </a:pPr>
            <a:br>
              <a:rPr lang="da-DK" dirty="0">
                <a:latin typeface="+mj-lt"/>
                <a:cs typeface="Poppins Light" pitchFamily="2" charset="77"/>
              </a:rPr>
            </a:br>
            <a:endParaRPr lang="da-DK" dirty="0">
              <a:latin typeface="+mj-lt"/>
              <a:cs typeface="Poppins Light" pitchFamily="2" charset="77"/>
            </a:endParaRPr>
          </a:p>
          <a:p>
            <a:br>
              <a:rPr lang="da-DK" dirty="0">
                <a:latin typeface="+mj-lt"/>
                <a:cs typeface="Poppins Light" pitchFamily="2" charset="77"/>
              </a:rPr>
            </a:br>
            <a:endParaRPr lang="da-DK" dirty="0">
              <a:latin typeface="+mj-lt"/>
              <a:cs typeface="Poppins Light" pitchFamily="2" charset="77"/>
            </a:endParaRPr>
          </a:p>
        </p:txBody>
      </p:sp>
    </p:spTree>
    <p:extLst>
      <p:ext uri="{BB962C8B-B14F-4D97-AF65-F5344CB8AC3E}">
        <p14:creationId xmlns:p14="http://schemas.microsoft.com/office/powerpoint/2010/main" val="1830161373"/>
      </p:ext>
    </p:extLst>
  </p:cSld>
  <p:clrMapOvr>
    <a:masterClrMapping/>
  </p:clrMapOvr>
  <p:extLst>
    <p:ext uri="{DCECCB84-F9BA-43D5-87BE-67443E8EF086}">
      <p15:sldGuideLst xmlns:p15="http://schemas.microsoft.com/office/powerpoint/2012/main"/>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B. Ikoner + tekst">
    <p:bg>
      <p:bgPr>
        <a:solidFill>
          <a:schemeClr val="tx1"/>
        </a:solidFill>
        <a:effectLst/>
      </p:bgPr>
    </p:bg>
    <p:spTree>
      <p:nvGrpSpPr>
        <p:cNvPr id="1" name=""/>
        <p:cNvGrpSpPr/>
        <p:nvPr/>
      </p:nvGrpSpPr>
      <p:grpSpPr>
        <a:xfrm>
          <a:off x="0" y="0"/>
          <a:ext cx="0" cy="0"/>
          <a:chOff x="0" y="0"/>
          <a:chExt cx="0" cy="0"/>
        </a:xfrm>
      </p:grpSpPr>
      <p:sp>
        <p:nvSpPr>
          <p:cNvPr id="6" name="Pladsholder til tekst 2">
            <a:extLst>
              <a:ext uri="{FF2B5EF4-FFF2-40B4-BE49-F238E27FC236}">
                <a16:creationId xmlns:a16="http://schemas.microsoft.com/office/drawing/2014/main" id="{082557D9-5159-4C6B-B783-A9CD5714C373}"/>
              </a:ext>
            </a:extLst>
          </p:cNvPr>
          <p:cNvSpPr>
            <a:spLocks noGrp="1"/>
          </p:cNvSpPr>
          <p:nvPr>
            <p:ph type="body" sz="quarter" idx="10" hasCustomPrompt="1"/>
          </p:nvPr>
        </p:nvSpPr>
        <p:spPr>
          <a:xfrm>
            <a:off x="2200275" y="4230311"/>
            <a:ext cx="7424738" cy="527050"/>
          </a:xfrm>
          <a:prstGeom prst="rect">
            <a:avLst/>
          </a:prstGeom>
        </p:spPr>
        <p:txBody>
          <a:bodyPr/>
          <a:lstStyle>
            <a:lvl1pPr marL="0" indent="0" algn="ctr">
              <a:buNone/>
              <a:defRPr sz="20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beskrivende tekst</a:t>
            </a:r>
          </a:p>
        </p:txBody>
      </p:sp>
      <p:sp>
        <p:nvSpPr>
          <p:cNvPr id="9" name="Pladsholder til slidenummer 1">
            <a:extLst>
              <a:ext uri="{FF2B5EF4-FFF2-40B4-BE49-F238E27FC236}">
                <a16:creationId xmlns:a16="http://schemas.microsoft.com/office/drawing/2014/main" id="{662CFC46-52D9-4252-ACC2-2F9897A45AA2}"/>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10" name="Rektangel 9">
            <a:extLst>
              <a:ext uri="{FF2B5EF4-FFF2-40B4-BE49-F238E27FC236}">
                <a16:creationId xmlns:a16="http://schemas.microsoft.com/office/drawing/2014/main" id="{2C580B60-253C-46CB-934C-C2362FA7B46C}"/>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felt 10">
            <a:extLst>
              <a:ext uri="{FF2B5EF4-FFF2-40B4-BE49-F238E27FC236}">
                <a16:creationId xmlns:a16="http://schemas.microsoft.com/office/drawing/2014/main" id="{6C1A2311-4C8A-4EC7-990A-F70B0EA9B1B1}"/>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(Ikoner)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ændre farven på nogle af ikonerne, skal du:</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1. </a:t>
            </a:r>
            <a:r>
              <a:rPr lang="da-DK" sz="1400" dirty="0">
                <a:latin typeface="Calibri Light" panose="020F0302020204030204" pitchFamily="34" charset="0"/>
                <a:cs typeface="Calibri Light" panose="020F0302020204030204" pitchFamily="34" charset="0"/>
              </a:rPr>
              <a:t>Marker det antal ikoner, du ønsker at farvelægge.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2.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Billedformatering</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for oven.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3.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Farve</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til venstre.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4.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Flere variationer</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og vælg derefter den ønskede farve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57012049"/>
      </p:ext>
    </p:extLst>
  </p:cSld>
  <p:clrMapOvr>
    <a:masterClrMapping/>
  </p:clrMapOvr>
  <p:extLst>
    <p:ext uri="{DCECCB84-F9BA-43D5-87BE-67443E8EF086}">
      <p15:sldGuideLst xmlns:p15="http://schemas.microsoft.com/office/powerpoint/2012/main"/>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C. Ikon mand + overskrift + tekst">
    <p:bg>
      <p:bgPr>
        <a:solidFill>
          <a:schemeClr val="tx1"/>
        </a:solidFill>
        <a:effectLst/>
      </p:bgPr>
    </p:bg>
    <p:spTree>
      <p:nvGrpSpPr>
        <p:cNvPr id="1" name=""/>
        <p:cNvGrpSpPr/>
        <p:nvPr/>
      </p:nvGrpSpPr>
      <p:grpSpPr>
        <a:xfrm>
          <a:off x="0" y="0"/>
          <a:ext cx="0" cy="0"/>
          <a:chOff x="0" y="0"/>
          <a:chExt cx="0" cy="0"/>
        </a:xfrm>
      </p:grpSpPr>
      <p:cxnSp>
        <p:nvCxnSpPr>
          <p:cNvPr id="10" name="Lige forbindelse 9">
            <a:extLst>
              <a:ext uri="{FF2B5EF4-FFF2-40B4-BE49-F238E27FC236}">
                <a16:creationId xmlns:a16="http://schemas.microsoft.com/office/drawing/2014/main" id="{A967E4B6-6D46-467B-A813-7F957DE95F88}"/>
              </a:ext>
            </a:extLst>
          </p:cNvPr>
          <p:cNvCxnSpPr>
            <a:cxnSpLocks/>
          </p:cNvCxnSpPr>
          <p:nvPr userDrawn="1"/>
        </p:nvCxnSpPr>
        <p:spPr>
          <a:xfrm>
            <a:off x="2484120" y="2444091"/>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Lige forbindelse 12">
            <a:extLst>
              <a:ext uri="{FF2B5EF4-FFF2-40B4-BE49-F238E27FC236}">
                <a16:creationId xmlns:a16="http://schemas.microsoft.com/office/drawing/2014/main" id="{624A4ADA-A21A-464E-8A0F-70AD6F144D5F}"/>
              </a:ext>
            </a:extLst>
          </p:cNvPr>
          <p:cNvCxnSpPr>
            <a:cxnSpLocks/>
          </p:cNvCxnSpPr>
          <p:nvPr userDrawn="1"/>
        </p:nvCxnSpPr>
        <p:spPr>
          <a:xfrm>
            <a:off x="2484120" y="4137908"/>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Pladsholder til tekst 3">
            <a:extLst>
              <a:ext uri="{FF2B5EF4-FFF2-40B4-BE49-F238E27FC236}">
                <a16:creationId xmlns:a16="http://schemas.microsoft.com/office/drawing/2014/main" id="{E75204FA-F1AB-4621-AD98-76ADB2A9D6EF}"/>
              </a:ext>
            </a:extLst>
          </p:cNvPr>
          <p:cNvSpPr>
            <a:spLocks noGrp="1"/>
          </p:cNvSpPr>
          <p:nvPr>
            <p:ph type="body" sz="quarter" idx="11" hasCustomPrompt="1"/>
          </p:nvPr>
        </p:nvSpPr>
        <p:spPr>
          <a:xfrm>
            <a:off x="6781799" y="2031283"/>
            <a:ext cx="2926081" cy="400108"/>
          </a:xfrm>
          <a:prstGeom prst="rect">
            <a:avLst/>
          </a:prstGeom>
        </p:spPr>
        <p:txBody>
          <a:bodyPr/>
          <a:lstStyle>
            <a:lvl1pPr marL="0" indent="0" algn="r">
              <a:buNone/>
              <a:defRPr b="1" i="0">
                <a:solidFill>
                  <a:schemeClr val="bg1"/>
                </a:solidFill>
                <a:latin typeface="+mj-lt"/>
                <a:cs typeface="Poppins" pitchFamily="2" charset="77"/>
              </a:defRPr>
            </a:lvl1pPr>
          </a:lstStyle>
          <a:p>
            <a:pPr lvl="0"/>
            <a:r>
              <a:rPr lang="da-DK" dirty="0"/>
              <a:t>Indsæt titel</a:t>
            </a:r>
          </a:p>
        </p:txBody>
      </p:sp>
      <p:sp>
        <p:nvSpPr>
          <p:cNvPr id="15" name="Pladsholder til tekst 3">
            <a:extLst>
              <a:ext uri="{FF2B5EF4-FFF2-40B4-BE49-F238E27FC236}">
                <a16:creationId xmlns:a16="http://schemas.microsoft.com/office/drawing/2014/main" id="{7369B04A-52D3-49BE-BFF3-50FE10AED373}"/>
              </a:ext>
            </a:extLst>
          </p:cNvPr>
          <p:cNvSpPr>
            <a:spLocks noGrp="1"/>
          </p:cNvSpPr>
          <p:nvPr>
            <p:ph type="body" sz="quarter" idx="12" hasCustomPrompt="1"/>
          </p:nvPr>
        </p:nvSpPr>
        <p:spPr>
          <a:xfrm>
            <a:off x="2484121" y="2031283"/>
            <a:ext cx="2926081" cy="400108"/>
          </a:xfrm>
          <a:prstGeom prst="rect">
            <a:avLst/>
          </a:prstGeom>
        </p:spPr>
        <p:txBody>
          <a:bodyPr/>
          <a:lstStyle>
            <a:lvl1pPr marL="0" indent="0" algn="l">
              <a:buNone/>
              <a:defRPr b="1" i="0">
                <a:solidFill>
                  <a:schemeClr val="bg1"/>
                </a:solidFill>
                <a:latin typeface="+mj-lt"/>
                <a:cs typeface="Poppins" pitchFamily="2" charset="77"/>
              </a:defRPr>
            </a:lvl1pPr>
          </a:lstStyle>
          <a:p>
            <a:pPr lvl="0"/>
            <a:r>
              <a:rPr lang="da-DK" dirty="0"/>
              <a:t>X / 10</a:t>
            </a:r>
          </a:p>
        </p:txBody>
      </p:sp>
      <p:sp>
        <p:nvSpPr>
          <p:cNvPr id="16" name="Pladsholder til tekst 3">
            <a:extLst>
              <a:ext uri="{FF2B5EF4-FFF2-40B4-BE49-F238E27FC236}">
                <a16:creationId xmlns:a16="http://schemas.microsoft.com/office/drawing/2014/main" id="{7E33457E-5A84-41E9-A856-EE12FF6C5281}"/>
              </a:ext>
            </a:extLst>
          </p:cNvPr>
          <p:cNvSpPr>
            <a:spLocks noGrp="1"/>
          </p:cNvSpPr>
          <p:nvPr>
            <p:ph type="body" sz="quarter" idx="13" hasCustomPrompt="1"/>
          </p:nvPr>
        </p:nvSpPr>
        <p:spPr>
          <a:xfrm>
            <a:off x="2484120" y="4353568"/>
            <a:ext cx="7223759" cy="400108"/>
          </a:xfrm>
          <a:prstGeom prst="rect">
            <a:avLst/>
          </a:prstGeom>
        </p:spPr>
        <p:txBody>
          <a:bodyPr/>
          <a:lstStyle>
            <a:lvl1pPr marL="0" indent="0" algn="ctr">
              <a:buNone/>
              <a:defRPr sz="1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beskrivende tekst</a:t>
            </a:r>
          </a:p>
        </p:txBody>
      </p:sp>
      <p:sp>
        <p:nvSpPr>
          <p:cNvPr id="17" name="Pladsholder til slidenummer 1">
            <a:extLst>
              <a:ext uri="{FF2B5EF4-FFF2-40B4-BE49-F238E27FC236}">
                <a16:creationId xmlns:a16="http://schemas.microsoft.com/office/drawing/2014/main" id="{B2A8500B-3AF7-4944-9334-FFD21B46C598}"/>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18" name="Rektangel 17">
            <a:extLst>
              <a:ext uri="{FF2B5EF4-FFF2-40B4-BE49-F238E27FC236}">
                <a16:creationId xmlns:a16="http://schemas.microsoft.com/office/drawing/2014/main" id="{3C600C24-B7F3-41BE-A3A0-12A7C9825559}"/>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Tekstfelt 18">
            <a:extLst>
              <a:ext uri="{FF2B5EF4-FFF2-40B4-BE49-F238E27FC236}">
                <a16:creationId xmlns:a16="http://schemas.microsoft.com/office/drawing/2014/main" id="{57F8C0B3-9EA2-4B0B-A639-DD989A590D50}"/>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(Ikoner)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ændre farven på nogle af ikonerne, skal du:</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1. </a:t>
            </a:r>
            <a:r>
              <a:rPr lang="da-DK" sz="1400" dirty="0">
                <a:latin typeface="Calibri Light" panose="020F0302020204030204" pitchFamily="34" charset="0"/>
                <a:cs typeface="Calibri Light" panose="020F0302020204030204" pitchFamily="34" charset="0"/>
              </a:rPr>
              <a:t>Marker det antal ikoner, du ønsker at farvelægge.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2.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Billedformatering</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for oven.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3.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Farve</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til venstre.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4.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Flere variationer</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og vælg derefter den ønskede farve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mj-lt"/>
              <a:cs typeface="Poppins Light" pitchFamily="2" charset="77"/>
            </a:endParaRPr>
          </a:p>
          <a:p>
            <a:pPr>
              <a:lnSpc>
                <a:spcPct val="150000"/>
              </a:lnSpc>
              <a:spcBef>
                <a:spcPts val="600"/>
              </a:spcBef>
            </a:pPr>
            <a:br>
              <a:rPr lang="da-DK" dirty="0">
                <a:latin typeface="+mj-lt"/>
                <a:cs typeface="Poppins Light" pitchFamily="2" charset="77"/>
              </a:rPr>
            </a:br>
            <a:endParaRPr lang="da-DK" dirty="0">
              <a:latin typeface="+mj-lt"/>
              <a:cs typeface="Poppins Light" pitchFamily="2" charset="77"/>
            </a:endParaRPr>
          </a:p>
          <a:p>
            <a:br>
              <a:rPr lang="da-DK" dirty="0">
                <a:latin typeface="+mj-lt"/>
                <a:cs typeface="Poppins Light" pitchFamily="2" charset="77"/>
              </a:rPr>
            </a:br>
            <a:endParaRPr lang="da-DK" dirty="0">
              <a:latin typeface="+mj-lt"/>
              <a:cs typeface="Poppins Light" pitchFamily="2" charset="77"/>
            </a:endParaRPr>
          </a:p>
        </p:txBody>
      </p:sp>
    </p:spTree>
    <p:extLst>
      <p:ext uri="{BB962C8B-B14F-4D97-AF65-F5344CB8AC3E}">
        <p14:creationId xmlns:p14="http://schemas.microsoft.com/office/powerpoint/2010/main" val="3069248129"/>
      </p:ext>
    </p:extLst>
  </p:cSld>
  <p:clrMapOvr>
    <a:masterClrMapping/>
  </p:clrMapOvr>
  <p:extLst>
    <p:ext uri="{DCECCB84-F9BA-43D5-87BE-67443E8EF086}">
      <p15:sldGuideLst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D. ikon mand + tekst">
    <p:bg>
      <p:bgPr>
        <a:solidFill>
          <a:schemeClr val="tx1"/>
        </a:solidFill>
        <a:effectLst/>
      </p:bgPr>
    </p:bg>
    <p:spTree>
      <p:nvGrpSpPr>
        <p:cNvPr id="1" name=""/>
        <p:cNvGrpSpPr/>
        <p:nvPr/>
      </p:nvGrpSpPr>
      <p:grpSpPr>
        <a:xfrm>
          <a:off x="0" y="0"/>
          <a:ext cx="0" cy="0"/>
          <a:chOff x="0" y="0"/>
          <a:chExt cx="0" cy="0"/>
        </a:xfrm>
      </p:grpSpPr>
      <p:sp>
        <p:nvSpPr>
          <p:cNvPr id="6" name="Pladsholder til tekst 2">
            <a:extLst>
              <a:ext uri="{FF2B5EF4-FFF2-40B4-BE49-F238E27FC236}">
                <a16:creationId xmlns:a16="http://schemas.microsoft.com/office/drawing/2014/main" id="{C0651278-053B-4345-955D-E10C7E8010E1}"/>
              </a:ext>
            </a:extLst>
          </p:cNvPr>
          <p:cNvSpPr>
            <a:spLocks noGrp="1"/>
          </p:cNvSpPr>
          <p:nvPr>
            <p:ph type="body" sz="quarter" idx="10" hasCustomPrompt="1"/>
          </p:nvPr>
        </p:nvSpPr>
        <p:spPr>
          <a:xfrm>
            <a:off x="2200275" y="4230311"/>
            <a:ext cx="7424738" cy="527050"/>
          </a:xfrm>
          <a:prstGeom prst="rect">
            <a:avLst/>
          </a:prstGeom>
        </p:spPr>
        <p:txBody>
          <a:bodyPr/>
          <a:lstStyle>
            <a:lvl1pPr marL="0" indent="0" algn="ctr">
              <a:buNone/>
              <a:defRPr sz="20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beskrivende tekst</a:t>
            </a:r>
          </a:p>
        </p:txBody>
      </p:sp>
      <p:sp>
        <p:nvSpPr>
          <p:cNvPr id="9" name="Pladsholder til slidenummer 1">
            <a:extLst>
              <a:ext uri="{FF2B5EF4-FFF2-40B4-BE49-F238E27FC236}">
                <a16:creationId xmlns:a16="http://schemas.microsoft.com/office/drawing/2014/main" id="{E78FC1FC-D2CC-46C3-8DC7-BC6F7254BB60}"/>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10" name="Rektangel 9">
            <a:extLst>
              <a:ext uri="{FF2B5EF4-FFF2-40B4-BE49-F238E27FC236}">
                <a16:creationId xmlns:a16="http://schemas.microsoft.com/office/drawing/2014/main" id="{28F2A2BE-60F7-4995-AF55-A2DD4807DA91}"/>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felt 10">
            <a:extLst>
              <a:ext uri="{FF2B5EF4-FFF2-40B4-BE49-F238E27FC236}">
                <a16:creationId xmlns:a16="http://schemas.microsoft.com/office/drawing/2014/main" id="{2073EF49-BF40-495F-A915-1BD74CBAFDA8}"/>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(Ikoner)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ændre farven på nogle af ikonerne, skal du:</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1. </a:t>
            </a:r>
            <a:r>
              <a:rPr lang="da-DK" sz="1400" dirty="0">
                <a:latin typeface="Calibri Light" panose="020F0302020204030204" pitchFamily="34" charset="0"/>
                <a:cs typeface="Calibri Light" panose="020F0302020204030204" pitchFamily="34" charset="0"/>
              </a:rPr>
              <a:t>Marker det antal ikoner, du ønsker at farvelægge.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2.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Billedformatering</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for oven.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3.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Farve</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til venstre.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4.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Flere variationer</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og vælg derefter den ønskede farve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047785991"/>
      </p:ext>
    </p:extLst>
  </p:cSld>
  <p:clrMapOvr>
    <a:masterClrMapping/>
  </p:clrMapOvr>
  <p:extLst>
    <p:ext uri="{DCECCB84-F9BA-43D5-87BE-67443E8EF086}">
      <p15:sldGuideLst xmlns:p15="http://schemas.microsoft.com/office/powerpoint/2012/main"/>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E. Ikon kvinde + overskrift + tekst">
    <p:bg>
      <p:bgPr>
        <a:solidFill>
          <a:schemeClr val="tx1"/>
        </a:solidFill>
        <a:effectLst/>
      </p:bgPr>
    </p:bg>
    <p:spTree>
      <p:nvGrpSpPr>
        <p:cNvPr id="1" name=""/>
        <p:cNvGrpSpPr/>
        <p:nvPr/>
      </p:nvGrpSpPr>
      <p:grpSpPr>
        <a:xfrm>
          <a:off x="0" y="0"/>
          <a:ext cx="0" cy="0"/>
          <a:chOff x="0" y="0"/>
          <a:chExt cx="0" cy="0"/>
        </a:xfrm>
      </p:grpSpPr>
      <p:cxnSp>
        <p:nvCxnSpPr>
          <p:cNvPr id="23" name="Lige forbindelse 22">
            <a:extLst>
              <a:ext uri="{FF2B5EF4-FFF2-40B4-BE49-F238E27FC236}">
                <a16:creationId xmlns:a16="http://schemas.microsoft.com/office/drawing/2014/main" id="{F0B93494-3DAC-7255-5AA6-CB873CBB6387}"/>
              </a:ext>
            </a:extLst>
          </p:cNvPr>
          <p:cNvCxnSpPr>
            <a:cxnSpLocks/>
          </p:cNvCxnSpPr>
          <p:nvPr userDrawn="1"/>
        </p:nvCxnSpPr>
        <p:spPr>
          <a:xfrm>
            <a:off x="2484120" y="2444091"/>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Lige forbindelse 23">
            <a:extLst>
              <a:ext uri="{FF2B5EF4-FFF2-40B4-BE49-F238E27FC236}">
                <a16:creationId xmlns:a16="http://schemas.microsoft.com/office/drawing/2014/main" id="{D29C7AC2-C10B-434F-735C-DCADD433B043}"/>
              </a:ext>
            </a:extLst>
          </p:cNvPr>
          <p:cNvCxnSpPr>
            <a:cxnSpLocks/>
          </p:cNvCxnSpPr>
          <p:nvPr userDrawn="1"/>
        </p:nvCxnSpPr>
        <p:spPr>
          <a:xfrm>
            <a:off x="2484120" y="4137908"/>
            <a:ext cx="7223760"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ladsholder til tekst 3">
            <a:extLst>
              <a:ext uri="{FF2B5EF4-FFF2-40B4-BE49-F238E27FC236}">
                <a16:creationId xmlns:a16="http://schemas.microsoft.com/office/drawing/2014/main" id="{4C3C9CFA-9CFC-5D94-03B3-3D7144E294DA}"/>
              </a:ext>
            </a:extLst>
          </p:cNvPr>
          <p:cNvSpPr>
            <a:spLocks noGrp="1"/>
          </p:cNvSpPr>
          <p:nvPr>
            <p:ph type="body" sz="quarter" idx="11" hasCustomPrompt="1"/>
          </p:nvPr>
        </p:nvSpPr>
        <p:spPr>
          <a:xfrm>
            <a:off x="6781799" y="2031283"/>
            <a:ext cx="2926081" cy="400108"/>
          </a:xfrm>
          <a:prstGeom prst="rect">
            <a:avLst/>
          </a:prstGeom>
        </p:spPr>
        <p:txBody>
          <a:bodyPr/>
          <a:lstStyle>
            <a:lvl1pPr marL="0" indent="0" algn="r">
              <a:buNone/>
              <a:defRPr b="1" i="0">
                <a:solidFill>
                  <a:schemeClr val="bg1"/>
                </a:solidFill>
                <a:latin typeface="+mj-lt"/>
                <a:cs typeface="Poppins" pitchFamily="2" charset="77"/>
              </a:defRPr>
            </a:lvl1pPr>
          </a:lstStyle>
          <a:p>
            <a:pPr lvl="0"/>
            <a:r>
              <a:rPr lang="da-DK" dirty="0"/>
              <a:t>Indsæt titel</a:t>
            </a:r>
          </a:p>
        </p:txBody>
      </p:sp>
      <p:sp>
        <p:nvSpPr>
          <p:cNvPr id="28" name="Pladsholder til tekst 3">
            <a:extLst>
              <a:ext uri="{FF2B5EF4-FFF2-40B4-BE49-F238E27FC236}">
                <a16:creationId xmlns:a16="http://schemas.microsoft.com/office/drawing/2014/main" id="{7EEB6062-27F3-509D-127B-991DD76E871B}"/>
              </a:ext>
            </a:extLst>
          </p:cNvPr>
          <p:cNvSpPr>
            <a:spLocks noGrp="1"/>
          </p:cNvSpPr>
          <p:nvPr>
            <p:ph type="body" sz="quarter" idx="12" hasCustomPrompt="1"/>
          </p:nvPr>
        </p:nvSpPr>
        <p:spPr>
          <a:xfrm>
            <a:off x="2484121" y="2031283"/>
            <a:ext cx="2926081" cy="400108"/>
          </a:xfrm>
          <a:prstGeom prst="rect">
            <a:avLst/>
          </a:prstGeom>
        </p:spPr>
        <p:txBody>
          <a:bodyPr/>
          <a:lstStyle>
            <a:lvl1pPr marL="0" indent="0" algn="l">
              <a:buNone/>
              <a:defRPr b="1" i="0">
                <a:solidFill>
                  <a:schemeClr val="bg1"/>
                </a:solidFill>
                <a:latin typeface="+mj-lt"/>
                <a:cs typeface="Poppins" pitchFamily="2" charset="77"/>
              </a:defRPr>
            </a:lvl1pPr>
          </a:lstStyle>
          <a:p>
            <a:pPr lvl="0"/>
            <a:r>
              <a:rPr lang="da-DK" dirty="0"/>
              <a:t>X / 10</a:t>
            </a:r>
          </a:p>
        </p:txBody>
      </p:sp>
      <p:sp>
        <p:nvSpPr>
          <p:cNvPr id="29" name="Pladsholder til tekst 3">
            <a:extLst>
              <a:ext uri="{FF2B5EF4-FFF2-40B4-BE49-F238E27FC236}">
                <a16:creationId xmlns:a16="http://schemas.microsoft.com/office/drawing/2014/main" id="{D9631ACB-583E-0CA9-CA09-DFE0EE90C2D1}"/>
              </a:ext>
            </a:extLst>
          </p:cNvPr>
          <p:cNvSpPr>
            <a:spLocks noGrp="1"/>
          </p:cNvSpPr>
          <p:nvPr>
            <p:ph type="body" sz="quarter" idx="13" hasCustomPrompt="1"/>
          </p:nvPr>
        </p:nvSpPr>
        <p:spPr>
          <a:xfrm>
            <a:off x="2484120" y="4353568"/>
            <a:ext cx="7223759" cy="400108"/>
          </a:xfrm>
          <a:prstGeom prst="rect">
            <a:avLst/>
          </a:prstGeom>
        </p:spPr>
        <p:txBody>
          <a:bodyPr/>
          <a:lstStyle>
            <a:lvl1pPr marL="0" indent="0" algn="ctr">
              <a:buNone/>
              <a:defRPr sz="1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beskrivende tekst</a:t>
            </a:r>
          </a:p>
        </p:txBody>
      </p:sp>
      <p:sp>
        <p:nvSpPr>
          <p:cNvPr id="2" name="Pladsholder til slidenummer 1">
            <a:extLst>
              <a:ext uri="{FF2B5EF4-FFF2-40B4-BE49-F238E27FC236}">
                <a16:creationId xmlns:a16="http://schemas.microsoft.com/office/drawing/2014/main" id="{133429AA-AD61-ABE2-231F-FA2E125A9F2A}"/>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11" name="Rektangel 10">
            <a:extLst>
              <a:ext uri="{FF2B5EF4-FFF2-40B4-BE49-F238E27FC236}">
                <a16:creationId xmlns:a16="http://schemas.microsoft.com/office/drawing/2014/main" id="{A5CC2F6E-7C6D-400A-9DE5-C820987A279B}"/>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2" name="Tekstfelt 11">
            <a:extLst>
              <a:ext uri="{FF2B5EF4-FFF2-40B4-BE49-F238E27FC236}">
                <a16:creationId xmlns:a16="http://schemas.microsoft.com/office/drawing/2014/main" id="{0C48197F-B6DA-496D-8C15-B879E4E95148}"/>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(Ikoner)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ændre farven på nogle af ikonerne, skal du:</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1. </a:t>
            </a:r>
            <a:r>
              <a:rPr lang="da-DK" sz="1400" dirty="0">
                <a:latin typeface="Calibri Light" panose="020F0302020204030204" pitchFamily="34" charset="0"/>
                <a:cs typeface="Calibri Light" panose="020F0302020204030204" pitchFamily="34" charset="0"/>
              </a:rPr>
              <a:t>Marker det antal ikoner, du ønsker at farvelægge.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2.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Billedformatering</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for oven.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3.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Farve</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til venstre.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4.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Flere variationer</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og vælg derefter den ønskede farve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mj-lt"/>
              <a:cs typeface="Poppins Light" pitchFamily="2" charset="77"/>
            </a:endParaRPr>
          </a:p>
          <a:p>
            <a:pPr>
              <a:lnSpc>
                <a:spcPct val="150000"/>
              </a:lnSpc>
              <a:spcBef>
                <a:spcPts val="600"/>
              </a:spcBef>
            </a:pPr>
            <a:br>
              <a:rPr lang="da-DK" dirty="0">
                <a:latin typeface="+mj-lt"/>
                <a:cs typeface="Poppins Light" pitchFamily="2" charset="77"/>
              </a:rPr>
            </a:br>
            <a:endParaRPr lang="da-DK" dirty="0">
              <a:latin typeface="+mj-lt"/>
              <a:cs typeface="Poppins Light" pitchFamily="2" charset="77"/>
            </a:endParaRPr>
          </a:p>
          <a:p>
            <a:br>
              <a:rPr lang="da-DK" dirty="0">
                <a:latin typeface="+mj-lt"/>
                <a:cs typeface="Poppins Light" pitchFamily="2" charset="77"/>
              </a:rPr>
            </a:br>
            <a:endParaRPr lang="da-DK" dirty="0">
              <a:latin typeface="+mj-lt"/>
              <a:cs typeface="Poppins Light" pitchFamily="2" charset="77"/>
            </a:endParaRPr>
          </a:p>
        </p:txBody>
      </p:sp>
    </p:spTree>
    <p:extLst>
      <p:ext uri="{BB962C8B-B14F-4D97-AF65-F5344CB8AC3E}">
        <p14:creationId xmlns:p14="http://schemas.microsoft.com/office/powerpoint/2010/main" val="1701525566"/>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 Forside: 3 linjer + undertitel">
    <p:bg>
      <p:bgPr>
        <a:solidFill>
          <a:schemeClr val="bg1"/>
        </a:solidFill>
        <a:effectLst/>
      </p:bgPr>
    </p:bg>
    <p:spTree>
      <p:nvGrpSpPr>
        <p:cNvPr id="1" name=""/>
        <p:cNvGrpSpPr/>
        <p:nvPr/>
      </p:nvGrpSpPr>
      <p:grpSpPr>
        <a:xfrm>
          <a:off x="0" y="0"/>
          <a:ext cx="0" cy="0"/>
          <a:chOff x="0" y="0"/>
          <a:chExt cx="0" cy="0"/>
        </a:xfrm>
      </p:grpSpPr>
      <p:sp>
        <p:nvSpPr>
          <p:cNvPr id="8" name="Pladsholder til billede 2">
            <a:extLst>
              <a:ext uri="{FF2B5EF4-FFF2-40B4-BE49-F238E27FC236}">
                <a16:creationId xmlns:a16="http://schemas.microsoft.com/office/drawing/2014/main" id="{CCC3FCE7-F8FD-458B-A0D7-25257C916221}"/>
              </a:ext>
            </a:extLst>
          </p:cNvPr>
          <p:cNvSpPr>
            <a:spLocks noGrp="1"/>
          </p:cNvSpPr>
          <p:nvPr>
            <p:ph type="pic" sz="quarter" idx="11" hasCustomPrompt="1"/>
          </p:nvPr>
        </p:nvSpPr>
        <p:spPr>
          <a:xfrm>
            <a:off x="0" y="0"/>
            <a:ext cx="12192000" cy="6858000"/>
          </a:xfrm>
        </p:spPr>
        <p:txBody>
          <a:bodyPr/>
          <a:lstStyle>
            <a:lvl1pPr marL="0" indent="0" algn="ctr">
              <a:lnSpc>
                <a:spcPct val="100000"/>
              </a:lnSpc>
              <a:buNone/>
              <a:defRPr sz="1400">
                <a:solidFill>
                  <a:srgbClr val="001F33"/>
                </a:solidFill>
                <a:latin typeface="+mn-lt"/>
              </a:defRPr>
            </a:lvl1pPr>
          </a:lstStyle>
          <a:p>
            <a:br>
              <a:rPr lang="da-DK" dirty="0"/>
            </a:br>
            <a:r>
              <a:rPr lang="da-DK" dirty="0"/>
              <a:t>Her kan der indsættes et baggrundsbillede. </a:t>
            </a:r>
            <a:br>
              <a:rPr lang="da-DK" dirty="0"/>
            </a:br>
            <a:r>
              <a:rPr lang="da-DK" dirty="0"/>
              <a:t>Klik på ikonet for at indsætte</a:t>
            </a:r>
          </a:p>
        </p:txBody>
      </p:sp>
      <p:sp>
        <p:nvSpPr>
          <p:cNvPr id="3" name="Titel 1">
            <a:extLst>
              <a:ext uri="{FF2B5EF4-FFF2-40B4-BE49-F238E27FC236}">
                <a16:creationId xmlns:a16="http://schemas.microsoft.com/office/drawing/2014/main" id="{2A23C363-7D8D-4B72-A08A-7260E3135E42}"/>
              </a:ext>
            </a:extLst>
          </p:cNvPr>
          <p:cNvSpPr>
            <a:spLocks noGrp="1"/>
          </p:cNvSpPr>
          <p:nvPr>
            <p:ph type="title" hasCustomPrompt="1"/>
          </p:nvPr>
        </p:nvSpPr>
        <p:spPr>
          <a:xfrm>
            <a:off x="695564" y="2168525"/>
            <a:ext cx="7449949" cy="2967963"/>
          </a:xfrm>
          <a:prstGeom prst="rect">
            <a:avLst/>
          </a:prstGeom>
        </p:spPr>
        <p:txBody>
          <a:bodyPr anchor="b"/>
          <a:lstStyle>
            <a:lvl1pPr>
              <a:lnSpc>
                <a:spcPct val="100000"/>
              </a:lnSpc>
              <a:spcBef>
                <a:spcPts val="600"/>
              </a:spcBef>
              <a:defRPr sz="6000">
                <a:solidFill>
                  <a:schemeClr val="tx1"/>
                </a:solidFill>
              </a:defRPr>
            </a:lvl1pPr>
          </a:lstStyle>
          <a:p>
            <a:r>
              <a:rPr lang="da-DK" dirty="0"/>
              <a:t>Her kan der stå en lidt længere titel på tre linjer </a:t>
            </a:r>
          </a:p>
        </p:txBody>
      </p:sp>
      <p:sp>
        <p:nvSpPr>
          <p:cNvPr id="7" name="Pladsholder til tekst 2">
            <a:extLst>
              <a:ext uri="{FF2B5EF4-FFF2-40B4-BE49-F238E27FC236}">
                <a16:creationId xmlns:a16="http://schemas.microsoft.com/office/drawing/2014/main" id="{F3D790D8-4E7F-4ED6-94C6-7711B02E8DAB}"/>
              </a:ext>
            </a:extLst>
          </p:cNvPr>
          <p:cNvSpPr>
            <a:spLocks noGrp="1"/>
          </p:cNvSpPr>
          <p:nvPr>
            <p:ph type="body" sz="quarter" idx="10" hasCustomPrompt="1"/>
          </p:nvPr>
        </p:nvSpPr>
        <p:spPr>
          <a:xfrm>
            <a:off x="715937" y="5581759"/>
            <a:ext cx="4442046" cy="550863"/>
          </a:xfrm>
        </p:spPr>
        <p:txBody>
          <a:bodyPr>
            <a:noAutofit/>
          </a:bodyPr>
          <a:lstStyle>
            <a:lvl1pPr marL="0" indent="0">
              <a:spcBef>
                <a:spcPts val="0"/>
              </a:spcBef>
              <a:buNone/>
              <a:defRPr sz="1800" b="0" i="0">
                <a:solidFill>
                  <a:schemeClr val="tx1"/>
                </a:solidFill>
                <a:latin typeface="Segoe UI Semilight" panose="020B0402040204020203" pitchFamily="34" charset="0"/>
                <a:cs typeface="Segoe UI Semilight" panose="020B0402040204020203" pitchFamily="34" charset="0"/>
              </a:defRPr>
            </a:lvl1pPr>
          </a:lstStyle>
          <a:p>
            <a:r>
              <a:rPr lang="da-DK" sz="2000" dirty="0"/>
              <a:t>Her kan der stå en undertitel på to linjer</a:t>
            </a:r>
          </a:p>
        </p:txBody>
      </p:sp>
      <p:pic>
        <p:nvPicPr>
          <p:cNvPr id="2" name="Grafik 1">
            <a:extLst>
              <a:ext uri="{FF2B5EF4-FFF2-40B4-BE49-F238E27FC236}">
                <a16:creationId xmlns:a16="http://schemas.microsoft.com/office/drawing/2014/main" id="{35344D43-C34F-180E-0F1F-A5AE79C5FBD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32197" y="637810"/>
            <a:ext cx="1109730" cy="978282"/>
          </a:xfrm>
          <a:prstGeom prst="rect">
            <a:avLst/>
          </a:prstGeom>
        </p:spPr>
      </p:pic>
    </p:spTree>
    <p:extLst>
      <p:ext uri="{BB962C8B-B14F-4D97-AF65-F5344CB8AC3E}">
        <p14:creationId xmlns:p14="http://schemas.microsoft.com/office/powerpoint/2010/main" val="163689235"/>
      </p:ext>
    </p:extLst>
  </p:cSld>
  <p:clrMapOvr>
    <a:masterClrMapping/>
  </p:clrMapOvr>
  <p:extLst>
    <p:ext uri="{DCECCB84-F9BA-43D5-87BE-67443E8EF086}">
      <p15:sldGuideLst xmlns:p15="http://schemas.microsoft.com/office/powerpoint/2012/main"/>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F. Ikon kvinde + tekst">
    <p:bg>
      <p:bgPr>
        <a:solidFill>
          <a:schemeClr val="tx1"/>
        </a:solidFill>
        <a:effectLst/>
      </p:bgPr>
    </p:bg>
    <p:spTree>
      <p:nvGrpSpPr>
        <p:cNvPr id="1" name=""/>
        <p:cNvGrpSpPr/>
        <p:nvPr/>
      </p:nvGrpSpPr>
      <p:grpSpPr>
        <a:xfrm>
          <a:off x="0" y="0"/>
          <a:ext cx="0" cy="0"/>
          <a:chOff x="0" y="0"/>
          <a:chExt cx="0" cy="0"/>
        </a:xfrm>
      </p:grpSpPr>
      <p:sp>
        <p:nvSpPr>
          <p:cNvPr id="3" name="Pladsholder til tekst 2">
            <a:extLst>
              <a:ext uri="{FF2B5EF4-FFF2-40B4-BE49-F238E27FC236}">
                <a16:creationId xmlns:a16="http://schemas.microsoft.com/office/drawing/2014/main" id="{EBEC71BC-8A8A-64B0-9C7C-8FB44479D62A}"/>
              </a:ext>
            </a:extLst>
          </p:cNvPr>
          <p:cNvSpPr>
            <a:spLocks noGrp="1"/>
          </p:cNvSpPr>
          <p:nvPr>
            <p:ph type="body" sz="quarter" idx="10" hasCustomPrompt="1"/>
          </p:nvPr>
        </p:nvSpPr>
        <p:spPr>
          <a:xfrm>
            <a:off x="2200275" y="4230311"/>
            <a:ext cx="7424738" cy="527050"/>
          </a:xfrm>
          <a:prstGeom prst="rect">
            <a:avLst/>
          </a:prstGeom>
        </p:spPr>
        <p:txBody>
          <a:bodyPr/>
          <a:lstStyle>
            <a:lvl1pPr marL="0" indent="0" algn="ctr">
              <a:buNone/>
              <a:defRPr sz="20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Her kan der stå en beskrivende tekst</a:t>
            </a:r>
          </a:p>
        </p:txBody>
      </p:sp>
      <p:sp>
        <p:nvSpPr>
          <p:cNvPr id="2" name="Pladsholder til slidenummer 1">
            <a:extLst>
              <a:ext uri="{FF2B5EF4-FFF2-40B4-BE49-F238E27FC236}">
                <a16:creationId xmlns:a16="http://schemas.microsoft.com/office/drawing/2014/main" id="{4726ACD3-5D49-F7FE-5AA0-7387DF4201C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bg1"/>
                </a:solidFill>
                <a:latin typeface="+mj-lt"/>
                <a:cs typeface="Poppins ExtraBold" pitchFamily="2" charset="77"/>
              </a:defRPr>
            </a:lvl1pPr>
          </a:lstStyle>
          <a:p>
            <a:fld id="{F8D14BDA-C419-F344-9039-0BCDE95FAB14}" type="slidenum">
              <a:rPr lang="da-DK" smtClean="0"/>
              <a:pPr/>
              <a:t>‹nr.›</a:t>
            </a:fld>
            <a:endParaRPr lang="da-DK" dirty="0"/>
          </a:p>
        </p:txBody>
      </p:sp>
      <p:sp>
        <p:nvSpPr>
          <p:cNvPr id="7" name="Rektangel 6">
            <a:extLst>
              <a:ext uri="{FF2B5EF4-FFF2-40B4-BE49-F238E27FC236}">
                <a16:creationId xmlns:a16="http://schemas.microsoft.com/office/drawing/2014/main" id="{F7172777-1E97-4E13-961C-3E00AA787AE5}"/>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Tekstfelt 7">
            <a:extLst>
              <a:ext uri="{FF2B5EF4-FFF2-40B4-BE49-F238E27FC236}">
                <a16:creationId xmlns:a16="http://schemas.microsoft.com/office/drawing/2014/main" id="{3446A132-FB2D-4F63-84C0-77278287AE52}"/>
              </a:ext>
            </a:extLst>
          </p:cNvPr>
          <p:cNvSpPr txBox="1"/>
          <p:nvPr userDrawn="1"/>
        </p:nvSpPr>
        <p:spPr>
          <a:xfrm>
            <a:off x="13453366" y="458836"/>
            <a:ext cx="5580592" cy="6617196"/>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(Ikoner)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Hvis du ønsker at ændre farven på nogle af ikonerne, skal du:</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1. </a:t>
            </a:r>
            <a:r>
              <a:rPr lang="da-DK" sz="1400" dirty="0">
                <a:latin typeface="Calibri Light" panose="020F0302020204030204" pitchFamily="34" charset="0"/>
                <a:cs typeface="Calibri Light" panose="020F0302020204030204" pitchFamily="34" charset="0"/>
              </a:rPr>
              <a:t>Marker det antal ikoner, du ønsker at farvelægge.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2.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Billedformatering</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for oven.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3.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Farve</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i menulinjen til venstre.</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4. </a:t>
            </a:r>
            <a:r>
              <a:rPr lang="da-DK" sz="1400" dirty="0">
                <a:latin typeface="Calibri Light" panose="020F0302020204030204" pitchFamily="34" charset="0"/>
                <a:cs typeface="Calibri Light" panose="020F0302020204030204" pitchFamily="34" charset="0"/>
              </a:rPr>
              <a:t>Tryk på </a:t>
            </a:r>
            <a:r>
              <a:rPr lang="da-DK" sz="1400" kern="1200" dirty="0">
                <a:solidFill>
                  <a:schemeClr val="tx1"/>
                </a:solidFill>
                <a:latin typeface="Calibri Light" panose="020F0302020204030204" pitchFamily="34" charset="0"/>
                <a:ea typeface="+mn-ea"/>
                <a:cs typeface="Calibri Light" panose="020F0302020204030204" pitchFamily="34" charset="0"/>
              </a:rPr>
              <a:t>‘</a:t>
            </a:r>
            <a:r>
              <a:rPr lang="da-DK" sz="1400" b="1" kern="1200" dirty="0">
                <a:solidFill>
                  <a:schemeClr val="tx1"/>
                </a:solidFill>
                <a:latin typeface="Calibri Light" panose="020F0302020204030204" pitchFamily="34" charset="0"/>
                <a:ea typeface="+mn-ea"/>
                <a:cs typeface="Calibri Light" panose="020F0302020204030204" pitchFamily="34" charset="0"/>
              </a:rPr>
              <a:t>Flere variationer</a:t>
            </a:r>
            <a:r>
              <a:rPr lang="da-DK" sz="1400" kern="1200" dirty="0">
                <a:solidFill>
                  <a:schemeClr val="tx1"/>
                </a:solidFill>
                <a:latin typeface="Calibri Light" panose="020F0302020204030204" pitchFamily="34" charset="0"/>
                <a:ea typeface="+mn-ea"/>
                <a:cs typeface="Calibri Light" panose="020F0302020204030204" pitchFamily="34" charset="0"/>
              </a:rPr>
              <a:t>’ </a:t>
            </a:r>
            <a:r>
              <a:rPr lang="da-DK" sz="1400" dirty="0">
                <a:latin typeface="Calibri Light" panose="020F0302020204030204" pitchFamily="34" charset="0"/>
                <a:cs typeface="Calibri Light" panose="020F0302020204030204" pitchFamily="34" charset="0"/>
              </a:rPr>
              <a:t>og vælg derefter den ønskede farve fra </a:t>
            </a:r>
            <a:r>
              <a:rPr lang="da-DK" sz="1400" dirty="0" err="1">
                <a:latin typeface="Calibri Light" panose="020F0302020204030204" pitchFamily="34" charset="0"/>
                <a:cs typeface="Calibri Light" panose="020F0302020204030204" pitchFamily="34" charset="0"/>
              </a:rPr>
              <a:t>SUM’s</a:t>
            </a:r>
            <a:r>
              <a:rPr lang="da-DK" sz="1400" dirty="0">
                <a:latin typeface="Calibri Light" panose="020F0302020204030204" pitchFamily="34" charset="0"/>
                <a:cs typeface="Calibri Light" panose="020F0302020204030204" pitchFamily="34" charset="0"/>
              </a:rPr>
              <a:t> farvepalette.</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Det anbefales at bruge disse ikoner, når hele befolkningen skal illustreres.</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201791298"/>
      </p:ext>
    </p:extLst>
  </p:cSld>
  <p:clrMapOvr>
    <a:masterClrMapping/>
  </p:clrMapOvr>
  <p:extLst>
    <p:ext uri="{DCECCB84-F9BA-43D5-87BE-67443E8EF086}">
      <p15:sldGuideLst xmlns:p15="http://schemas.microsoft.com/office/powerpoint/2012/main"/>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A. Tidslinje (lang)">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B6F43BF4-559F-4489-8C6B-A3DBD6D01A5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vl1pPr>
          </a:lstStyle>
          <a:p>
            <a:r>
              <a:rPr lang="da-DK" dirty="0"/>
              <a:t>Her kan der stå en titel</a:t>
            </a:r>
          </a:p>
        </p:txBody>
      </p:sp>
      <p:sp>
        <p:nvSpPr>
          <p:cNvPr id="4" name="Rektangel: afrundede hjørner 3">
            <a:extLst>
              <a:ext uri="{FF2B5EF4-FFF2-40B4-BE49-F238E27FC236}">
                <a16:creationId xmlns:a16="http://schemas.microsoft.com/office/drawing/2014/main" id="{95110183-7CCF-4012-A19E-785E1496265C}"/>
              </a:ext>
            </a:extLst>
          </p:cNvPr>
          <p:cNvSpPr/>
          <p:nvPr userDrawn="1"/>
        </p:nvSpPr>
        <p:spPr>
          <a:xfrm>
            <a:off x="695325" y="3372223"/>
            <a:ext cx="10801350" cy="113553"/>
          </a:xfrm>
          <a:prstGeom prst="roundRect">
            <a:avLst>
              <a:gd name="adj" fmla="val 5000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a-DK"/>
          </a:p>
        </p:txBody>
      </p:sp>
      <p:sp>
        <p:nvSpPr>
          <p:cNvPr id="3" name="Pladsholder til slidenummer 1">
            <a:extLst>
              <a:ext uri="{FF2B5EF4-FFF2-40B4-BE49-F238E27FC236}">
                <a16:creationId xmlns:a16="http://schemas.microsoft.com/office/drawing/2014/main" id="{E763434F-B89A-99BB-92E1-9705DEF27303}"/>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
        <p:nvSpPr>
          <p:cNvPr id="8" name="Rektangel 7">
            <a:extLst>
              <a:ext uri="{FF2B5EF4-FFF2-40B4-BE49-F238E27FC236}">
                <a16:creationId xmlns:a16="http://schemas.microsoft.com/office/drawing/2014/main" id="{8FC45638-6824-4B05-A136-AF868F3F4C93}"/>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ekstfelt 8">
            <a:extLst>
              <a:ext uri="{FF2B5EF4-FFF2-40B4-BE49-F238E27FC236}">
                <a16:creationId xmlns:a16="http://schemas.microsoft.com/office/drawing/2014/main" id="{0EB1C66B-B6B6-4420-B343-2429F243A274}"/>
              </a:ext>
            </a:extLst>
          </p:cNvPr>
          <p:cNvSpPr txBox="1"/>
          <p:nvPr userDrawn="1"/>
        </p:nvSpPr>
        <p:spPr>
          <a:xfrm>
            <a:off x="13453366" y="458836"/>
            <a:ext cx="5580592" cy="5001369"/>
          </a:xfrm>
          <a:prstGeom prst="rect">
            <a:avLst/>
          </a:prstGeom>
          <a:noFill/>
        </p:spPr>
        <p:txBody>
          <a:bodyPr wrap="square" rtlCol="0">
            <a:spAutoFit/>
          </a:bodyPr>
          <a:lstStyle/>
          <a:p>
            <a:pPr>
              <a:lnSpc>
                <a:spcPct val="150000"/>
              </a:lnSpc>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(Tidslinje)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solidFill>
                  <a:schemeClr val="tx2"/>
                </a:solidFill>
                <a:latin typeface="Calibri Light" panose="020F0302020204030204" pitchFamily="34" charset="0"/>
                <a:cs typeface="Calibri Light" panose="020F0302020204030204" pitchFamily="34" charset="0"/>
              </a:rPr>
              <a:t>På dette slide kan du placere de mørkeblå ‘</a:t>
            </a:r>
            <a:r>
              <a:rPr lang="da-DK" sz="1400" dirty="0" err="1">
                <a:solidFill>
                  <a:schemeClr val="tx2"/>
                </a:solidFill>
                <a:latin typeface="Calibri Light" panose="020F0302020204030204" pitchFamily="34" charset="0"/>
                <a:cs typeface="Calibri Light" panose="020F0302020204030204" pitchFamily="34" charset="0"/>
              </a:rPr>
              <a:t>dots</a:t>
            </a:r>
            <a:r>
              <a:rPr lang="da-DK" sz="1400" dirty="0">
                <a:solidFill>
                  <a:schemeClr val="tx2"/>
                </a:solidFill>
                <a:latin typeface="Calibri Light" panose="020F0302020204030204" pitchFamily="34" charset="0"/>
                <a:cs typeface="Calibri Light" panose="020F0302020204030204" pitchFamily="34" charset="0"/>
              </a:rPr>
              <a:t>’, som du ønsker. Dette gøres ved at klikke på dem, hvorefter du kan rokere rundt på dem.</a:t>
            </a:r>
            <a:br>
              <a:rPr lang="da-DK" sz="1400" dirty="0">
                <a:solidFill>
                  <a:schemeClr val="tx2"/>
                </a:solidFill>
                <a:latin typeface="Calibri Light" panose="020F0302020204030204" pitchFamily="34" charset="0"/>
                <a:cs typeface="Calibri Light" panose="020F0302020204030204" pitchFamily="34" charset="0"/>
              </a:rPr>
            </a:br>
            <a:br>
              <a:rPr lang="da-DK" sz="1400" dirty="0">
                <a:solidFill>
                  <a:schemeClr val="tx2"/>
                </a:solidFill>
                <a:latin typeface="Calibri Light" panose="020F0302020204030204" pitchFamily="34" charset="0"/>
                <a:cs typeface="Calibri Light" panose="020F0302020204030204" pitchFamily="34" charset="0"/>
              </a:rPr>
            </a:br>
            <a:r>
              <a:rPr lang="da-DK" sz="1400" dirty="0">
                <a:solidFill>
                  <a:schemeClr val="tx2"/>
                </a:solidFill>
                <a:latin typeface="Calibri Light" panose="020F0302020204030204" pitchFamily="34" charset="0"/>
                <a:cs typeface="Calibri Light" panose="020F0302020204030204" pitchFamily="34" charset="0"/>
              </a:rPr>
              <a:t>Den røde </a:t>
            </a:r>
            <a:r>
              <a:rPr lang="da-DK" sz="1400" dirty="0" err="1">
                <a:solidFill>
                  <a:schemeClr val="tx2"/>
                </a:solidFill>
                <a:latin typeface="Calibri Light" panose="020F0302020204030204" pitchFamily="34" charset="0"/>
                <a:cs typeface="Calibri Light" panose="020F0302020204030204" pitchFamily="34" charset="0"/>
              </a:rPr>
              <a:t>dot</a:t>
            </a:r>
            <a:r>
              <a:rPr lang="da-DK" sz="1400" dirty="0">
                <a:solidFill>
                  <a:schemeClr val="tx2"/>
                </a:solidFill>
                <a:latin typeface="Calibri Light" panose="020F0302020204030204" pitchFamily="34" charset="0"/>
                <a:cs typeface="Calibri Light" panose="020F0302020204030204" pitchFamily="34" charset="0"/>
              </a:rPr>
              <a:t> kan bruges, hvis du ønsker at angive, hvor langt I er, eller hvis du ønsker at skabe særlig opmærksomhed om et specifikt punkt.</a:t>
            </a:r>
            <a:endParaRPr lang="da-DK" sz="1400" dirty="0">
              <a:latin typeface="Calibri Light" panose="020F0302020204030204" pitchFamily="34" charset="0"/>
              <a:cs typeface="Calibri Light" panose="020F0302020204030204" pitchFamily="34" charset="0"/>
            </a:endParaRPr>
          </a:p>
          <a:p>
            <a:pPr>
              <a:lnSpc>
                <a:spcPct val="150000"/>
              </a:lnSpc>
              <a:spcBef>
                <a:spcPts val="600"/>
              </a:spcBef>
            </a:pPr>
            <a:br>
              <a:rPr lang="da-DK" altLang="da-DK" sz="1400" b="1" dirty="0">
                <a:latin typeface="+mj-lt"/>
                <a:cs typeface="Poppins Light" pitchFamily="2" charset="77"/>
              </a:rPr>
            </a:br>
            <a:endParaRPr lang="da-DK" sz="1400" dirty="0">
              <a:latin typeface="+mj-lt"/>
              <a:cs typeface="Poppins Light" pitchFamily="2" charset="77"/>
            </a:endParaRPr>
          </a:p>
          <a:p>
            <a:pPr>
              <a:lnSpc>
                <a:spcPct val="150000"/>
              </a:lnSpc>
              <a:spcBef>
                <a:spcPts val="600"/>
              </a:spcBef>
            </a:pPr>
            <a:br>
              <a:rPr lang="da-DK" dirty="0">
                <a:latin typeface="+mj-lt"/>
                <a:cs typeface="Poppins Light" pitchFamily="2" charset="77"/>
              </a:rPr>
            </a:br>
            <a:endParaRPr lang="da-DK" dirty="0">
              <a:latin typeface="+mj-lt"/>
              <a:cs typeface="Poppins Light" pitchFamily="2" charset="77"/>
            </a:endParaRPr>
          </a:p>
          <a:p>
            <a:br>
              <a:rPr lang="da-DK" dirty="0">
                <a:latin typeface="+mj-lt"/>
                <a:cs typeface="Poppins Light" pitchFamily="2" charset="77"/>
              </a:rPr>
            </a:br>
            <a:endParaRPr lang="da-DK" dirty="0">
              <a:latin typeface="+mj-lt"/>
              <a:cs typeface="Poppins Light" pitchFamily="2" charset="77"/>
            </a:endParaRPr>
          </a:p>
        </p:txBody>
      </p:sp>
    </p:spTree>
    <p:extLst>
      <p:ext uri="{BB962C8B-B14F-4D97-AF65-F5344CB8AC3E}">
        <p14:creationId xmlns:p14="http://schemas.microsoft.com/office/powerpoint/2010/main" val="130282450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B. Tidslinje (mellem)">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B6F43BF4-559F-4489-8C6B-A3DBD6D01A5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atin typeface="+mj-lt"/>
              </a:defRPr>
            </a:lvl1pPr>
          </a:lstStyle>
          <a:p>
            <a:r>
              <a:rPr lang="da-DK" dirty="0"/>
              <a:t>Her kan der stå en titel</a:t>
            </a:r>
          </a:p>
        </p:txBody>
      </p:sp>
      <p:sp>
        <p:nvSpPr>
          <p:cNvPr id="16" name="Afrundet rektangel 54">
            <a:extLst>
              <a:ext uri="{FF2B5EF4-FFF2-40B4-BE49-F238E27FC236}">
                <a16:creationId xmlns:a16="http://schemas.microsoft.com/office/drawing/2014/main" id="{9395E927-7A84-4165-83D6-23971274A350}"/>
              </a:ext>
            </a:extLst>
          </p:cNvPr>
          <p:cNvSpPr/>
          <p:nvPr userDrawn="1"/>
        </p:nvSpPr>
        <p:spPr>
          <a:xfrm rot="10800000" flipV="1">
            <a:off x="3395942"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latin typeface="+mj-lt"/>
            </a:endParaRPr>
          </a:p>
        </p:txBody>
      </p:sp>
      <p:sp>
        <p:nvSpPr>
          <p:cNvPr id="17" name="Afrundet rektangel 55">
            <a:extLst>
              <a:ext uri="{FF2B5EF4-FFF2-40B4-BE49-F238E27FC236}">
                <a16:creationId xmlns:a16="http://schemas.microsoft.com/office/drawing/2014/main" id="{B3901117-246E-464F-A214-38BC4773BAEC}"/>
              </a:ext>
            </a:extLst>
          </p:cNvPr>
          <p:cNvSpPr/>
          <p:nvPr userDrawn="1"/>
        </p:nvSpPr>
        <p:spPr>
          <a:xfrm rot="10800000" flipV="1">
            <a:off x="4296023"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latin typeface="+mj-lt"/>
            </a:endParaRPr>
          </a:p>
        </p:txBody>
      </p:sp>
      <p:sp>
        <p:nvSpPr>
          <p:cNvPr id="18" name="Afrundet rektangel 56">
            <a:extLst>
              <a:ext uri="{FF2B5EF4-FFF2-40B4-BE49-F238E27FC236}">
                <a16:creationId xmlns:a16="http://schemas.microsoft.com/office/drawing/2014/main" id="{B29204C6-0521-432D-9408-64A6D16B1B50}"/>
              </a:ext>
            </a:extLst>
          </p:cNvPr>
          <p:cNvSpPr/>
          <p:nvPr userDrawn="1"/>
        </p:nvSpPr>
        <p:spPr>
          <a:xfrm rot="10800000" flipV="1">
            <a:off x="2495859" y="3610185"/>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latin typeface="+mj-lt"/>
            </a:endParaRPr>
          </a:p>
        </p:txBody>
      </p:sp>
      <p:sp>
        <p:nvSpPr>
          <p:cNvPr id="19" name="Afrundet rektangel 57">
            <a:extLst>
              <a:ext uri="{FF2B5EF4-FFF2-40B4-BE49-F238E27FC236}">
                <a16:creationId xmlns:a16="http://schemas.microsoft.com/office/drawing/2014/main" id="{550BD360-B516-4E60-9B6F-5748DCECB578}"/>
              </a:ext>
            </a:extLst>
          </p:cNvPr>
          <p:cNvSpPr/>
          <p:nvPr userDrawn="1"/>
        </p:nvSpPr>
        <p:spPr>
          <a:xfrm rot="10800000" flipV="1">
            <a:off x="1595036" y="3610185"/>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52C43"/>
              </a:solidFill>
              <a:latin typeface="+mj-lt"/>
              <a:cs typeface="Poppins Light" pitchFamily="2" charset="77"/>
            </a:endParaRPr>
          </a:p>
        </p:txBody>
      </p:sp>
      <p:sp>
        <p:nvSpPr>
          <p:cNvPr id="20" name="Afrundet rektangel 58">
            <a:extLst>
              <a:ext uri="{FF2B5EF4-FFF2-40B4-BE49-F238E27FC236}">
                <a16:creationId xmlns:a16="http://schemas.microsoft.com/office/drawing/2014/main" id="{3C2BF567-99F1-4940-9FCB-BBA0FB5BF0E4}"/>
              </a:ext>
            </a:extLst>
          </p:cNvPr>
          <p:cNvSpPr/>
          <p:nvPr userDrawn="1"/>
        </p:nvSpPr>
        <p:spPr>
          <a:xfrm rot="10800000" flipV="1">
            <a:off x="5196105" y="3610185"/>
            <a:ext cx="900082" cy="358775"/>
          </a:xfrm>
          <a:prstGeom prst="roundRect">
            <a:avLst>
              <a:gd name="adj" fmla="val 0"/>
            </a:avLst>
          </a:prstGeom>
          <a:solidFill>
            <a:srgbClr val="D9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01F33"/>
              </a:solidFill>
              <a:latin typeface="+mj-lt"/>
            </a:endParaRPr>
          </a:p>
        </p:txBody>
      </p:sp>
      <p:sp>
        <p:nvSpPr>
          <p:cNvPr id="21" name="Afrundet rektangel 59">
            <a:extLst>
              <a:ext uri="{FF2B5EF4-FFF2-40B4-BE49-F238E27FC236}">
                <a16:creationId xmlns:a16="http://schemas.microsoft.com/office/drawing/2014/main" id="{4DB6FE7C-229D-4F19-9CED-44B23C204AEB}"/>
              </a:ext>
            </a:extLst>
          </p:cNvPr>
          <p:cNvSpPr/>
          <p:nvPr userDrawn="1"/>
        </p:nvSpPr>
        <p:spPr>
          <a:xfrm rot="10800000" flipV="1">
            <a:off x="6096187" y="3610185"/>
            <a:ext cx="900082" cy="358775"/>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latin typeface="+mj-lt"/>
            </a:endParaRPr>
          </a:p>
        </p:txBody>
      </p:sp>
      <p:sp>
        <p:nvSpPr>
          <p:cNvPr id="22" name="Afrundet rektangel 60">
            <a:extLst>
              <a:ext uri="{FF2B5EF4-FFF2-40B4-BE49-F238E27FC236}">
                <a16:creationId xmlns:a16="http://schemas.microsoft.com/office/drawing/2014/main" id="{CA3D0502-31D7-43B0-8AD9-0837C873777D}"/>
              </a:ext>
            </a:extLst>
          </p:cNvPr>
          <p:cNvSpPr/>
          <p:nvPr userDrawn="1"/>
        </p:nvSpPr>
        <p:spPr>
          <a:xfrm rot="10800000" flipV="1">
            <a:off x="6996269" y="3610185"/>
            <a:ext cx="900082" cy="358775"/>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latin typeface="+mj-lt"/>
            </a:endParaRPr>
          </a:p>
        </p:txBody>
      </p:sp>
      <p:sp>
        <p:nvSpPr>
          <p:cNvPr id="23" name="Afrundet rektangel 61">
            <a:extLst>
              <a:ext uri="{FF2B5EF4-FFF2-40B4-BE49-F238E27FC236}">
                <a16:creationId xmlns:a16="http://schemas.microsoft.com/office/drawing/2014/main" id="{223B00F4-9D56-4D3A-B682-38293AFED6D4}"/>
              </a:ext>
            </a:extLst>
          </p:cNvPr>
          <p:cNvSpPr/>
          <p:nvPr userDrawn="1"/>
        </p:nvSpPr>
        <p:spPr>
          <a:xfrm rot="10800000" flipV="1">
            <a:off x="7896350" y="3610185"/>
            <a:ext cx="900082" cy="358775"/>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latin typeface="+mj-lt"/>
            </a:endParaRPr>
          </a:p>
        </p:txBody>
      </p:sp>
      <p:sp>
        <p:nvSpPr>
          <p:cNvPr id="24" name="Afrundet rektangel 62">
            <a:extLst>
              <a:ext uri="{FF2B5EF4-FFF2-40B4-BE49-F238E27FC236}">
                <a16:creationId xmlns:a16="http://schemas.microsoft.com/office/drawing/2014/main" id="{A7638C27-F6E1-4053-9BB8-7A3270FE13AB}"/>
              </a:ext>
            </a:extLst>
          </p:cNvPr>
          <p:cNvSpPr/>
          <p:nvPr userDrawn="1"/>
        </p:nvSpPr>
        <p:spPr>
          <a:xfrm rot="10800000" flipV="1">
            <a:off x="8796431" y="3610185"/>
            <a:ext cx="900082" cy="358775"/>
          </a:xfrm>
          <a:prstGeom prst="roundRect">
            <a:avLst>
              <a:gd name="adj"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latin typeface="+mj-lt"/>
            </a:endParaRPr>
          </a:p>
        </p:txBody>
      </p:sp>
      <p:sp>
        <p:nvSpPr>
          <p:cNvPr id="25" name="Afrundet rektangel 63">
            <a:extLst>
              <a:ext uri="{FF2B5EF4-FFF2-40B4-BE49-F238E27FC236}">
                <a16:creationId xmlns:a16="http://schemas.microsoft.com/office/drawing/2014/main" id="{E1335EE1-12B8-4B99-B24E-FD51E0F16AB2}"/>
              </a:ext>
            </a:extLst>
          </p:cNvPr>
          <p:cNvSpPr/>
          <p:nvPr userDrawn="1"/>
        </p:nvSpPr>
        <p:spPr>
          <a:xfrm rot="10800000" flipV="1">
            <a:off x="9696513" y="3610185"/>
            <a:ext cx="900082" cy="358775"/>
          </a:xfrm>
          <a:prstGeom prst="roundRect">
            <a:avLst>
              <a:gd name="adj"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latin typeface="+mj-lt"/>
            </a:endParaRPr>
          </a:p>
        </p:txBody>
      </p:sp>
      <p:sp>
        <p:nvSpPr>
          <p:cNvPr id="26" name="Afrundet rektangel 64">
            <a:extLst>
              <a:ext uri="{FF2B5EF4-FFF2-40B4-BE49-F238E27FC236}">
                <a16:creationId xmlns:a16="http://schemas.microsoft.com/office/drawing/2014/main" id="{C7097A14-05E4-4773-9424-B776D7791BB4}"/>
              </a:ext>
            </a:extLst>
          </p:cNvPr>
          <p:cNvSpPr/>
          <p:nvPr userDrawn="1"/>
        </p:nvSpPr>
        <p:spPr>
          <a:xfrm rot="10800000" flipV="1">
            <a:off x="10596594" y="3610184"/>
            <a:ext cx="900082" cy="358775"/>
          </a:xfrm>
          <a:prstGeom prst="roundRect">
            <a:avLst>
              <a:gd name="adj" fmla="val 0"/>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chemeClr val="bg1"/>
              </a:solidFill>
              <a:latin typeface="+mj-lt"/>
            </a:endParaRPr>
          </a:p>
        </p:txBody>
      </p:sp>
      <p:sp>
        <p:nvSpPr>
          <p:cNvPr id="27" name="Afrundet rektangel 65">
            <a:extLst>
              <a:ext uri="{FF2B5EF4-FFF2-40B4-BE49-F238E27FC236}">
                <a16:creationId xmlns:a16="http://schemas.microsoft.com/office/drawing/2014/main" id="{C7E863BE-E462-4235-BAD8-A37B940AB9A0}"/>
              </a:ext>
            </a:extLst>
          </p:cNvPr>
          <p:cNvSpPr/>
          <p:nvPr userDrawn="1"/>
        </p:nvSpPr>
        <p:spPr>
          <a:xfrm rot="10800000" flipV="1">
            <a:off x="695326" y="3608388"/>
            <a:ext cx="900082" cy="358775"/>
          </a:xfrm>
          <a:prstGeom prst="roundRect">
            <a:avLst>
              <a:gd name="adj" fmla="val 0"/>
            </a:avLst>
          </a:prstGeom>
          <a:solidFill>
            <a:srgbClr val="EAF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a-DK" sz="800" dirty="0">
              <a:solidFill>
                <a:srgbClr val="052C43"/>
              </a:solidFill>
              <a:latin typeface="+mj-lt"/>
              <a:cs typeface="Poppins Light" pitchFamily="2" charset="77"/>
            </a:endParaRPr>
          </a:p>
        </p:txBody>
      </p:sp>
      <p:sp>
        <p:nvSpPr>
          <p:cNvPr id="28" name="Pladsholder til tekst 28">
            <a:extLst>
              <a:ext uri="{FF2B5EF4-FFF2-40B4-BE49-F238E27FC236}">
                <a16:creationId xmlns:a16="http://schemas.microsoft.com/office/drawing/2014/main" id="{892E967D-6716-46EB-9483-6569CCD7F745}"/>
              </a:ext>
            </a:extLst>
          </p:cNvPr>
          <p:cNvSpPr>
            <a:spLocks noGrp="1"/>
          </p:cNvSpPr>
          <p:nvPr>
            <p:ph type="body" sz="quarter" idx="10" hasCustomPrompt="1"/>
          </p:nvPr>
        </p:nvSpPr>
        <p:spPr>
          <a:xfrm>
            <a:off x="810833" y="3729091"/>
            <a:ext cx="668324" cy="117367"/>
          </a:xfrm>
          <a:prstGeom prst="rect">
            <a:avLst/>
          </a:prstGeom>
        </p:spPr>
        <p:txBody>
          <a:bodyPr/>
          <a:lstStyle>
            <a:lvl1pPr marL="0" indent="0" algn="ctr">
              <a:buNone/>
              <a:defRPr sz="8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29" name="Pladsholder til tekst 28">
            <a:extLst>
              <a:ext uri="{FF2B5EF4-FFF2-40B4-BE49-F238E27FC236}">
                <a16:creationId xmlns:a16="http://schemas.microsoft.com/office/drawing/2014/main" id="{70EE362C-96C7-4280-B50D-946CC9276D01}"/>
              </a:ext>
            </a:extLst>
          </p:cNvPr>
          <p:cNvSpPr>
            <a:spLocks noGrp="1"/>
          </p:cNvSpPr>
          <p:nvPr>
            <p:ph type="body" sz="quarter" idx="11" hasCustomPrompt="1"/>
          </p:nvPr>
        </p:nvSpPr>
        <p:spPr>
          <a:xfrm>
            <a:off x="1707264" y="3729090"/>
            <a:ext cx="668324" cy="117367"/>
          </a:xfrm>
          <a:prstGeom prst="rect">
            <a:avLst/>
          </a:prstGeom>
        </p:spPr>
        <p:txBody>
          <a:bodyPr/>
          <a:lstStyle>
            <a:lvl1pPr marL="0" indent="0" algn="ctr">
              <a:buNone/>
              <a:defRPr sz="8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0" name="Pladsholder til tekst 28">
            <a:extLst>
              <a:ext uri="{FF2B5EF4-FFF2-40B4-BE49-F238E27FC236}">
                <a16:creationId xmlns:a16="http://schemas.microsoft.com/office/drawing/2014/main" id="{E885C9E2-F94C-400C-8896-A3A6B42836DC}"/>
              </a:ext>
            </a:extLst>
          </p:cNvPr>
          <p:cNvSpPr>
            <a:spLocks noGrp="1"/>
          </p:cNvSpPr>
          <p:nvPr>
            <p:ph type="body" sz="quarter" idx="12" hasCustomPrompt="1"/>
          </p:nvPr>
        </p:nvSpPr>
        <p:spPr>
          <a:xfrm>
            <a:off x="2606974" y="3729090"/>
            <a:ext cx="668324" cy="117367"/>
          </a:xfrm>
          <a:prstGeom prst="rect">
            <a:avLst/>
          </a:prstGeom>
        </p:spPr>
        <p:txBody>
          <a:bodyPr/>
          <a:lstStyle>
            <a:lvl1pPr marL="0" indent="0" algn="ctr">
              <a:buNone/>
              <a:defRPr sz="8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1" name="Pladsholder til tekst 28">
            <a:extLst>
              <a:ext uri="{FF2B5EF4-FFF2-40B4-BE49-F238E27FC236}">
                <a16:creationId xmlns:a16="http://schemas.microsoft.com/office/drawing/2014/main" id="{AE3B8C2D-363C-4707-9F31-32D5E5507AD9}"/>
              </a:ext>
            </a:extLst>
          </p:cNvPr>
          <p:cNvSpPr>
            <a:spLocks noGrp="1"/>
          </p:cNvSpPr>
          <p:nvPr>
            <p:ph type="body" sz="quarter" idx="13" hasCustomPrompt="1"/>
          </p:nvPr>
        </p:nvSpPr>
        <p:spPr>
          <a:xfrm>
            <a:off x="3516584" y="3730911"/>
            <a:ext cx="668324" cy="117367"/>
          </a:xfrm>
          <a:prstGeom prst="rect">
            <a:avLst/>
          </a:prstGeom>
        </p:spPr>
        <p:txBody>
          <a:bodyPr/>
          <a:lstStyle>
            <a:lvl1pPr marL="0" indent="0" algn="ctr">
              <a:buNone/>
              <a:defRPr sz="8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2" name="Pladsholder til tekst 28">
            <a:extLst>
              <a:ext uri="{FF2B5EF4-FFF2-40B4-BE49-F238E27FC236}">
                <a16:creationId xmlns:a16="http://schemas.microsoft.com/office/drawing/2014/main" id="{869F5DDD-F5EB-435E-8681-D9CF64437CA4}"/>
              </a:ext>
            </a:extLst>
          </p:cNvPr>
          <p:cNvSpPr>
            <a:spLocks noGrp="1"/>
          </p:cNvSpPr>
          <p:nvPr>
            <p:ph type="body" sz="quarter" idx="14" hasCustomPrompt="1"/>
          </p:nvPr>
        </p:nvSpPr>
        <p:spPr>
          <a:xfrm>
            <a:off x="4416667" y="3729089"/>
            <a:ext cx="668324" cy="117367"/>
          </a:xfrm>
          <a:prstGeom prst="rect">
            <a:avLst/>
          </a:prstGeom>
        </p:spPr>
        <p:txBody>
          <a:bodyPr/>
          <a:lstStyle>
            <a:lvl1pPr marL="0" indent="0" algn="ctr">
              <a:buNone/>
              <a:defRPr sz="8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3" name="Pladsholder til tekst 28">
            <a:extLst>
              <a:ext uri="{FF2B5EF4-FFF2-40B4-BE49-F238E27FC236}">
                <a16:creationId xmlns:a16="http://schemas.microsoft.com/office/drawing/2014/main" id="{8F3082EC-F747-4E0A-B03C-BC015D983A0F}"/>
              </a:ext>
            </a:extLst>
          </p:cNvPr>
          <p:cNvSpPr>
            <a:spLocks noGrp="1"/>
          </p:cNvSpPr>
          <p:nvPr>
            <p:ph type="body" sz="quarter" idx="15" hasCustomPrompt="1"/>
          </p:nvPr>
        </p:nvSpPr>
        <p:spPr>
          <a:xfrm>
            <a:off x="5307217" y="3729088"/>
            <a:ext cx="668324" cy="117367"/>
          </a:xfrm>
          <a:prstGeom prst="rect">
            <a:avLst/>
          </a:prstGeom>
        </p:spPr>
        <p:txBody>
          <a:bodyPr/>
          <a:lstStyle>
            <a:lvl1pPr marL="0" indent="0" algn="ctr">
              <a:buNone/>
              <a:defRPr sz="800" b="0" i="0">
                <a:solidFill>
                  <a:srgbClr val="001F33"/>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4" name="Pladsholder til tekst 28">
            <a:extLst>
              <a:ext uri="{FF2B5EF4-FFF2-40B4-BE49-F238E27FC236}">
                <a16:creationId xmlns:a16="http://schemas.microsoft.com/office/drawing/2014/main" id="{522C902B-735B-401C-B638-42D4B3D83BB9}"/>
              </a:ext>
            </a:extLst>
          </p:cNvPr>
          <p:cNvSpPr>
            <a:spLocks noGrp="1"/>
          </p:cNvSpPr>
          <p:nvPr>
            <p:ph type="body" sz="quarter" idx="16" hasCustomPrompt="1"/>
          </p:nvPr>
        </p:nvSpPr>
        <p:spPr>
          <a:xfrm>
            <a:off x="6207297" y="3729087"/>
            <a:ext cx="668324" cy="117367"/>
          </a:xfrm>
          <a:prstGeom prst="rect">
            <a:avLst/>
          </a:prstGeom>
        </p:spPr>
        <p:txBody>
          <a:bodyPr/>
          <a:lstStyle>
            <a:lvl1pPr marL="0" indent="0" algn="ctr">
              <a:buNone/>
              <a:defRPr sz="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5" name="Pladsholder til tekst 28">
            <a:extLst>
              <a:ext uri="{FF2B5EF4-FFF2-40B4-BE49-F238E27FC236}">
                <a16:creationId xmlns:a16="http://schemas.microsoft.com/office/drawing/2014/main" id="{F33EC6F4-6539-4916-B4DB-B0C211B48FA7}"/>
              </a:ext>
            </a:extLst>
          </p:cNvPr>
          <p:cNvSpPr>
            <a:spLocks noGrp="1"/>
          </p:cNvSpPr>
          <p:nvPr>
            <p:ph type="body" sz="quarter" idx="17" hasCustomPrompt="1"/>
          </p:nvPr>
        </p:nvSpPr>
        <p:spPr>
          <a:xfrm>
            <a:off x="7116909" y="3729086"/>
            <a:ext cx="668324" cy="117367"/>
          </a:xfrm>
          <a:prstGeom prst="rect">
            <a:avLst/>
          </a:prstGeom>
        </p:spPr>
        <p:txBody>
          <a:bodyPr/>
          <a:lstStyle>
            <a:lvl1pPr marL="0" indent="0" algn="ctr">
              <a:buNone/>
              <a:defRPr sz="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6" name="Pladsholder til tekst 28">
            <a:extLst>
              <a:ext uri="{FF2B5EF4-FFF2-40B4-BE49-F238E27FC236}">
                <a16:creationId xmlns:a16="http://schemas.microsoft.com/office/drawing/2014/main" id="{EBB8C7AE-0B04-44BB-8DF4-FF18E4DF4AA0}"/>
              </a:ext>
            </a:extLst>
          </p:cNvPr>
          <p:cNvSpPr>
            <a:spLocks noGrp="1"/>
          </p:cNvSpPr>
          <p:nvPr>
            <p:ph type="body" sz="quarter" idx="18" hasCustomPrompt="1"/>
          </p:nvPr>
        </p:nvSpPr>
        <p:spPr>
          <a:xfrm>
            <a:off x="8007459" y="3729085"/>
            <a:ext cx="668324" cy="117367"/>
          </a:xfrm>
          <a:prstGeom prst="rect">
            <a:avLst/>
          </a:prstGeom>
        </p:spPr>
        <p:txBody>
          <a:bodyPr/>
          <a:lstStyle>
            <a:lvl1pPr marL="0" indent="0" algn="ctr">
              <a:buNone/>
              <a:defRPr sz="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7" name="Pladsholder til tekst 28">
            <a:extLst>
              <a:ext uri="{FF2B5EF4-FFF2-40B4-BE49-F238E27FC236}">
                <a16:creationId xmlns:a16="http://schemas.microsoft.com/office/drawing/2014/main" id="{61AC2594-2E39-4755-B2E0-AABAE27320B4}"/>
              </a:ext>
            </a:extLst>
          </p:cNvPr>
          <p:cNvSpPr>
            <a:spLocks noGrp="1"/>
          </p:cNvSpPr>
          <p:nvPr>
            <p:ph type="body" sz="quarter" idx="19" hasCustomPrompt="1"/>
          </p:nvPr>
        </p:nvSpPr>
        <p:spPr>
          <a:xfrm>
            <a:off x="8916702" y="3729084"/>
            <a:ext cx="668324" cy="117367"/>
          </a:xfrm>
          <a:prstGeom prst="rect">
            <a:avLst/>
          </a:prstGeom>
        </p:spPr>
        <p:txBody>
          <a:bodyPr/>
          <a:lstStyle>
            <a:lvl1pPr marL="0" indent="0" algn="ctr">
              <a:buNone/>
              <a:defRPr sz="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8" name="Pladsholder til tekst 28">
            <a:extLst>
              <a:ext uri="{FF2B5EF4-FFF2-40B4-BE49-F238E27FC236}">
                <a16:creationId xmlns:a16="http://schemas.microsoft.com/office/drawing/2014/main" id="{E1FEA013-F7CF-481E-B8D6-1E5C0C06E95D}"/>
              </a:ext>
            </a:extLst>
          </p:cNvPr>
          <p:cNvSpPr>
            <a:spLocks noGrp="1"/>
          </p:cNvSpPr>
          <p:nvPr>
            <p:ph type="body" sz="quarter" idx="20" hasCustomPrompt="1"/>
          </p:nvPr>
        </p:nvSpPr>
        <p:spPr>
          <a:xfrm>
            <a:off x="9816783" y="3729083"/>
            <a:ext cx="668324" cy="117367"/>
          </a:xfrm>
          <a:prstGeom prst="rect">
            <a:avLst/>
          </a:prstGeom>
        </p:spPr>
        <p:txBody>
          <a:bodyPr/>
          <a:lstStyle>
            <a:lvl1pPr marL="0" indent="0" algn="ctr">
              <a:buNone/>
              <a:defRPr sz="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39" name="Pladsholder til tekst 28">
            <a:extLst>
              <a:ext uri="{FF2B5EF4-FFF2-40B4-BE49-F238E27FC236}">
                <a16:creationId xmlns:a16="http://schemas.microsoft.com/office/drawing/2014/main" id="{CF0796A8-0302-4272-A4A9-47E99A7D4FA5}"/>
              </a:ext>
            </a:extLst>
          </p:cNvPr>
          <p:cNvSpPr>
            <a:spLocks noGrp="1"/>
          </p:cNvSpPr>
          <p:nvPr>
            <p:ph type="body" sz="quarter" idx="21" hasCustomPrompt="1"/>
          </p:nvPr>
        </p:nvSpPr>
        <p:spPr>
          <a:xfrm>
            <a:off x="10716865" y="3729082"/>
            <a:ext cx="668324" cy="117367"/>
          </a:xfrm>
          <a:prstGeom prst="rect">
            <a:avLst/>
          </a:prstGeom>
        </p:spPr>
        <p:txBody>
          <a:bodyPr/>
          <a:lstStyle>
            <a:lvl1pPr marL="0" indent="0" algn="ctr">
              <a:buNone/>
              <a:defRPr sz="800" b="0" i="0">
                <a:solidFill>
                  <a:schemeClr val="bg1"/>
                </a:solidFill>
                <a:latin typeface="Segoe UI Semilight" panose="020B0402040204020203" pitchFamily="34" charset="0"/>
                <a:cs typeface="Segoe UI Semilight" panose="020B0402040204020203" pitchFamily="34" charset="0"/>
              </a:defRPr>
            </a:lvl1pPr>
          </a:lstStyle>
          <a:p>
            <a:pPr lvl="0"/>
            <a:r>
              <a:rPr lang="da-DK" dirty="0"/>
              <a:t>Indsæt tekst</a:t>
            </a:r>
          </a:p>
        </p:txBody>
      </p:sp>
      <p:sp>
        <p:nvSpPr>
          <p:cNvPr id="40" name="Pladsholder til tekst 2">
            <a:extLst>
              <a:ext uri="{FF2B5EF4-FFF2-40B4-BE49-F238E27FC236}">
                <a16:creationId xmlns:a16="http://schemas.microsoft.com/office/drawing/2014/main" id="{BDFCDBEA-7809-4790-8043-173BC0934CC2}"/>
              </a:ext>
            </a:extLst>
          </p:cNvPr>
          <p:cNvSpPr>
            <a:spLocks noGrp="1"/>
          </p:cNvSpPr>
          <p:nvPr>
            <p:ph type="body" sz="quarter" idx="29" hasCustomPrompt="1"/>
          </p:nvPr>
        </p:nvSpPr>
        <p:spPr>
          <a:xfrm>
            <a:off x="1223038" y="4290652"/>
            <a:ext cx="1636776" cy="738187"/>
          </a:xfrm>
          <a:prstGeom prst="rect">
            <a:avLst/>
          </a:prstGeom>
        </p:spPr>
        <p:txBody>
          <a:bodyPr/>
          <a:lstStyle>
            <a:lvl1pPr marL="0" indent="0" algn="ctr">
              <a:buNone/>
              <a:defRPr sz="1300" b="0" i="0">
                <a:latin typeface="Segoe UI Semilight" panose="020B0402040204020203" pitchFamily="34" charset="0"/>
                <a:cs typeface="Segoe UI Semilight" panose="020B0402040204020203" pitchFamily="34" charset="0"/>
              </a:defRPr>
            </a:lvl1pPr>
          </a:lstStyle>
          <a:p>
            <a:pPr lvl="0"/>
            <a:r>
              <a:rPr lang="da-DK" dirty="0"/>
              <a:t>Her kan der stå en forklarende tekst</a:t>
            </a:r>
          </a:p>
        </p:txBody>
      </p:sp>
      <p:sp>
        <p:nvSpPr>
          <p:cNvPr id="41" name="Pladsholder til tekst 2">
            <a:extLst>
              <a:ext uri="{FF2B5EF4-FFF2-40B4-BE49-F238E27FC236}">
                <a16:creationId xmlns:a16="http://schemas.microsoft.com/office/drawing/2014/main" id="{B76D7C93-0CA2-4AE9-A798-80497FFB6E95}"/>
              </a:ext>
            </a:extLst>
          </p:cNvPr>
          <p:cNvSpPr>
            <a:spLocks noGrp="1"/>
          </p:cNvSpPr>
          <p:nvPr>
            <p:ph type="body" sz="quarter" idx="30" hasCustomPrompt="1"/>
          </p:nvPr>
        </p:nvSpPr>
        <p:spPr>
          <a:xfrm>
            <a:off x="3927675" y="4290651"/>
            <a:ext cx="1636776" cy="738187"/>
          </a:xfrm>
          <a:prstGeom prst="rect">
            <a:avLst/>
          </a:prstGeom>
        </p:spPr>
        <p:txBody>
          <a:bodyPr/>
          <a:lstStyle>
            <a:lvl1pPr marL="0" indent="0" algn="ctr">
              <a:buNone/>
              <a:defRPr sz="1300" b="0" i="0">
                <a:latin typeface="Segoe UI Semilight" panose="020B0402040204020203" pitchFamily="34" charset="0"/>
                <a:cs typeface="Segoe UI Semilight" panose="020B0402040204020203" pitchFamily="34" charset="0"/>
              </a:defRPr>
            </a:lvl1pPr>
          </a:lstStyle>
          <a:p>
            <a:pPr lvl="0"/>
            <a:r>
              <a:rPr lang="da-DK" dirty="0"/>
              <a:t>Her kan der stå en forklarende tekst</a:t>
            </a:r>
          </a:p>
        </p:txBody>
      </p:sp>
      <p:sp>
        <p:nvSpPr>
          <p:cNvPr id="42" name="Pladsholder til tekst 2">
            <a:extLst>
              <a:ext uri="{FF2B5EF4-FFF2-40B4-BE49-F238E27FC236}">
                <a16:creationId xmlns:a16="http://schemas.microsoft.com/office/drawing/2014/main" id="{262D1944-45C8-4A77-B8F6-2BA8EEED5C3A}"/>
              </a:ext>
            </a:extLst>
          </p:cNvPr>
          <p:cNvSpPr>
            <a:spLocks noGrp="1"/>
          </p:cNvSpPr>
          <p:nvPr>
            <p:ph type="body" sz="quarter" idx="31" hasCustomPrompt="1"/>
          </p:nvPr>
        </p:nvSpPr>
        <p:spPr>
          <a:xfrm>
            <a:off x="6627921" y="4290651"/>
            <a:ext cx="1636776" cy="738187"/>
          </a:xfrm>
          <a:prstGeom prst="rect">
            <a:avLst/>
          </a:prstGeom>
        </p:spPr>
        <p:txBody>
          <a:bodyPr/>
          <a:lstStyle>
            <a:lvl1pPr marL="0" indent="0" algn="ctr">
              <a:buNone/>
              <a:defRPr sz="1300" b="0" i="0">
                <a:latin typeface="Segoe UI Semilight" panose="020B0402040204020203" pitchFamily="34" charset="0"/>
                <a:cs typeface="Segoe UI Semilight" panose="020B0402040204020203" pitchFamily="34" charset="0"/>
              </a:defRPr>
            </a:lvl1pPr>
          </a:lstStyle>
          <a:p>
            <a:pPr lvl="0"/>
            <a:r>
              <a:rPr lang="da-DK" dirty="0"/>
              <a:t>Her kan der stå en forklarende tekst</a:t>
            </a:r>
          </a:p>
        </p:txBody>
      </p:sp>
      <p:sp>
        <p:nvSpPr>
          <p:cNvPr id="43" name="Pladsholder til tekst 2">
            <a:extLst>
              <a:ext uri="{FF2B5EF4-FFF2-40B4-BE49-F238E27FC236}">
                <a16:creationId xmlns:a16="http://schemas.microsoft.com/office/drawing/2014/main" id="{FF322C22-E0F8-4E73-8141-5FB4E903C2DC}"/>
              </a:ext>
            </a:extLst>
          </p:cNvPr>
          <p:cNvSpPr>
            <a:spLocks noGrp="1"/>
          </p:cNvSpPr>
          <p:nvPr>
            <p:ph type="body" sz="quarter" idx="32" hasCustomPrompt="1"/>
          </p:nvPr>
        </p:nvSpPr>
        <p:spPr>
          <a:xfrm>
            <a:off x="9332186" y="4290650"/>
            <a:ext cx="1636776" cy="738187"/>
          </a:xfrm>
          <a:prstGeom prst="rect">
            <a:avLst/>
          </a:prstGeom>
        </p:spPr>
        <p:txBody>
          <a:bodyPr/>
          <a:lstStyle>
            <a:lvl1pPr marL="0" indent="0" algn="ctr">
              <a:buNone/>
              <a:defRPr sz="1300" b="0" i="0">
                <a:latin typeface="Segoe UI Semilight" panose="020B0402040204020203" pitchFamily="34" charset="0"/>
                <a:cs typeface="Segoe UI Semilight" panose="020B0402040204020203" pitchFamily="34" charset="0"/>
              </a:defRPr>
            </a:lvl1pPr>
          </a:lstStyle>
          <a:p>
            <a:pPr lvl="0"/>
            <a:r>
              <a:rPr lang="da-DK" dirty="0"/>
              <a:t>Her kan der stå en forklarende tekst</a:t>
            </a:r>
          </a:p>
        </p:txBody>
      </p:sp>
      <p:sp>
        <p:nvSpPr>
          <p:cNvPr id="44" name="Højre klammeparentes 43">
            <a:extLst>
              <a:ext uri="{FF2B5EF4-FFF2-40B4-BE49-F238E27FC236}">
                <a16:creationId xmlns:a16="http://schemas.microsoft.com/office/drawing/2014/main" id="{C3CC4728-2532-4758-92E1-5A34D66BBFCB}"/>
              </a:ext>
            </a:extLst>
          </p:cNvPr>
          <p:cNvSpPr/>
          <p:nvPr userDrawn="1"/>
        </p:nvSpPr>
        <p:spPr>
          <a:xfrm rot="5400000">
            <a:off x="1997689" y="2830863"/>
            <a:ext cx="87474" cy="2603500"/>
          </a:xfrm>
          <a:prstGeom prst="rightBrace">
            <a:avLst>
              <a:gd name="adj1" fmla="val 0"/>
              <a:gd name="adj2" fmla="val 49938"/>
            </a:avLst>
          </a:prstGeom>
          <a:noFill/>
          <a:ln w="3175" cap="rnd">
            <a:solidFill>
              <a:schemeClr val="tx1"/>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latin typeface="+mj-lt"/>
            </a:endParaRPr>
          </a:p>
        </p:txBody>
      </p:sp>
      <p:sp>
        <p:nvSpPr>
          <p:cNvPr id="45" name="Højre klammeparentes 44">
            <a:extLst>
              <a:ext uri="{FF2B5EF4-FFF2-40B4-BE49-F238E27FC236}">
                <a16:creationId xmlns:a16="http://schemas.microsoft.com/office/drawing/2014/main" id="{441FF71A-8A78-41F9-88B1-AB31B0ECA900}"/>
              </a:ext>
            </a:extLst>
          </p:cNvPr>
          <p:cNvSpPr/>
          <p:nvPr userDrawn="1"/>
        </p:nvSpPr>
        <p:spPr>
          <a:xfrm rot="5400000">
            <a:off x="4702327" y="2830863"/>
            <a:ext cx="87474" cy="2603500"/>
          </a:xfrm>
          <a:prstGeom prst="rightBrace">
            <a:avLst>
              <a:gd name="adj1" fmla="val 0"/>
              <a:gd name="adj2" fmla="val 49938"/>
            </a:avLst>
          </a:prstGeom>
          <a:noFill/>
          <a:ln w="3175" cap="rnd">
            <a:solidFill>
              <a:schemeClr val="tx1"/>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latin typeface="+mj-lt"/>
            </a:endParaRPr>
          </a:p>
        </p:txBody>
      </p:sp>
      <p:sp>
        <p:nvSpPr>
          <p:cNvPr id="46" name="Højre klammeparentes 45">
            <a:extLst>
              <a:ext uri="{FF2B5EF4-FFF2-40B4-BE49-F238E27FC236}">
                <a16:creationId xmlns:a16="http://schemas.microsoft.com/office/drawing/2014/main" id="{275BAFD2-0F7F-40A2-8B21-B7F5A173B453}"/>
              </a:ext>
            </a:extLst>
          </p:cNvPr>
          <p:cNvSpPr/>
          <p:nvPr userDrawn="1"/>
        </p:nvSpPr>
        <p:spPr>
          <a:xfrm rot="5400000">
            <a:off x="7402202" y="2830863"/>
            <a:ext cx="87473" cy="2603500"/>
          </a:xfrm>
          <a:prstGeom prst="rightBrace">
            <a:avLst>
              <a:gd name="adj1" fmla="val 0"/>
              <a:gd name="adj2" fmla="val 49938"/>
            </a:avLst>
          </a:prstGeom>
          <a:noFill/>
          <a:ln w="3175" cap="rnd">
            <a:solidFill>
              <a:schemeClr val="tx1"/>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latin typeface="+mj-lt"/>
            </a:endParaRPr>
          </a:p>
        </p:txBody>
      </p:sp>
      <p:sp>
        <p:nvSpPr>
          <p:cNvPr id="47" name="Højre klammeparentes 46">
            <a:extLst>
              <a:ext uri="{FF2B5EF4-FFF2-40B4-BE49-F238E27FC236}">
                <a16:creationId xmlns:a16="http://schemas.microsoft.com/office/drawing/2014/main" id="{EF72C973-A1F0-4E5F-8CCA-BCDCA302DBA5}"/>
              </a:ext>
            </a:extLst>
          </p:cNvPr>
          <p:cNvSpPr/>
          <p:nvPr userDrawn="1"/>
        </p:nvSpPr>
        <p:spPr>
          <a:xfrm rot="5400000">
            <a:off x="10106837" y="2830863"/>
            <a:ext cx="87474" cy="2603500"/>
          </a:xfrm>
          <a:prstGeom prst="rightBrace">
            <a:avLst>
              <a:gd name="adj1" fmla="val 0"/>
              <a:gd name="adj2" fmla="val 49938"/>
            </a:avLst>
          </a:prstGeom>
          <a:noFill/>
          <a:ln w="3175" cap="rnd">
            <a:solidFill>
              <a:schemeClr val="tx1"/>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a-DK" dirty="0">
              <a:latin typeface="+mj-lt"/>
            </a:endParaRPr>
          </a:p>
        </p:txBody>
      </p:sp>
      <p:sp>
        <p:nvSpPr>
          <p:cNvPr id="3" name="Pladsholder til slidenummer 1">
            <a:extLst>
              <a:ext uri="{FF2B5EF4-FFF2-40B4-BE49-F238E27FC236}">
                <a16:creationId xmlns:a16="http://schemas.microsoft.com/office/drawing/2014/main" id="{A5E6B879-B655-925C-0A0C-8E6DC0E662AF}"/>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58067510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 Tidslinje (kor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C788505E-EACA-427F-9771-CB0856BF82F5}"/>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atin typeface="+mj-lt"/>
              </a:defRPr>
            </a:lvl1pPr>
          </a:lstStyle>
          <a:p>
            <a:r>
              <a:rPr lang="da-DK" dirty="0"/>
              <a:t>Her kan der stå en titel</a:t>
            </a:r>
          </a:p>
        </p:txBody>
      </p:sp>
      <p:sp>
        <p:nvSpPr>
          <p:cNvPr id="3" name="Afrundet rektangel 50">
            <a:extLst>
              <a:ext uri="{FF2B5EF4-FFF2-40B4-BE49-F238E27FC236}">
                <a16:creationId xmlns:a16="http://schemas.microsoft.com/office/drawing/2014/main" id="{B5DEBA70-41E2-4BF5-A7A0-F4084B1297D0}"/>
              </a:ext>
            </a:extLst>
          </p:cNvPr>
          <p:cNvSpPr/>
          <p:nvPr userDrawn="1"/>
        </p:nvSpPr>
        <p:spPr>
          <a:xfrm>
            <a:off x="3521614" y="2492883"/>
            <a:ext cx="2189167" cy="2089277"/>
          </a:xfrm>
          <a:prstGeom prst="roundRect">
            <a:avLst/>
          </a:prstGeom>
          <a:solidFill>
            <a:schemeClr val="bg1"/>
          </a:solidFill>
          <a:ln>
            <a:noFill/>
          </a:ln>
          <a:effectLst>
            <a:outerShdw blurRad="330200" dist="38100" dir="120000" sx="97000" sy="97000"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4" name="Afrundet rektangel 51">
            <a:extLst>
              <a:ext uri="{FF2B5EF4-FFF2-40B4-BE49-F238E27FC236}">
                <a16:creationId xmlns:a16="http://schemas.microsoft.com/office/drawing/2014/main" id="{37CB72C7-AF31-4425-9E39-033A934C49AC}"/>
              </a:ext>
            </a:extLst>
          </p:cNvPr>
          <p:cNvSpPr/>
          <p:nvPr userDrawn="1"/>
        </p:nvSpPr>
        <p:spPr>
          <a:xfrm>
            <a:off x="3521614" y="2769877"/>
            <a:ext cx="2189167" cy="250291"/>
          </a:xfrm>
          <a:prstGeom prst="roundRect">
            <a:avLst>
              <a:gd name="adj" fmla="val 0"/>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5" name="Afrundet rektangel 52">
            <a:extLst>
              <a:ext uri="{FF2B5EF4-FFF2-40B4-BE49-F238E27FC236}">
                <a16:creationId xmlns:a16="http://schemas.microsoft.com/office/drawing/2014/main" id="{912563F9-A30B-423B-B0A4-23F459ECAC1C}"/>
              </a:ext>
            </a:extLst>
          </p:cNvPr>
          <p:cNvSpPr/>
          <p:nvPr userDrawn="1"/>
        </p:nvSpPr>
        <p:spPr>
          <a:xfrm>
            <a:off x="3521614" y="2492883"/>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nvGrpSpPr>
          <p:cNvPr id="6" name="Gruppe 5">
            <a:extLst>
              <a:ext uri="{FF2B5EF4-FFF2-40B4-BE49-F238E27FC236}">
                <a16:creationId xmlns:a16="http://schemas.microsoft.com/office/drawing/2014/main" id="{569A95AB-220E-4D00-B241-66CDBC762729}"/>
              </a:ext>
            </a:extLst>
          </p:cNvPr>
          <p:cNvGrpSpPr/>
          <p:nvPr userDrawn="1"/>
        </p:nvGrpSpPr>
        <p:grpSpPr>
          <a:xfrm>
            <a:off x="3784838" y="2604622"/>
            <a:ext cx="1662719" cy="330509"/>
            <a:chOff x="1016635" y="2292577"/>
            <a:chExt cx="1831760" cy="364110"/>
          </a:xfrm>
        </p:grpSpPr>
        <p:sp>
          <p:nvSpPr>
            <p:cNvPr id="7" name="Ellipse 6">
              <a:extLst>
                <a:ext uri="{FF2B5EF4-FFF2-40B4-BE49-F238E27FC236}">
                  <a16:creationId xmlns:a16="http://schemas.microsoft.com/office/drawing/2014/main" id="{6B48DC92-6A85-4B0E-9305-9CE5B9023CA1}"/>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8" name="Ellipse 7">
              <a:extLst>
                <a:ext uri="{FF2B5EF4-FFF2-40B4-BE49-F238E27FC236}">
                  <a16:creationId xmlns:a16="http://schemas.microsoft.com/office/drawing/2014/main" id="{15075CDF-77D4-478E-9782-7116D52AEFBF}"/>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sp>
        <p:nvSpPr>
          <p:cNvPr id="9" name="Afrundet rektangel 56">
            <a:extLst>
              <a:ext uri="{FF2B5EF4-FFF2-40B4-BE49-F238E27FC236}">
                <a16:creationId xmlns:a16="http://schemas.microsoft.com/office/drawing/2014/main" id="{0575E2B3-DA77-4C9E-9CF5-6C26F5569753}"/>
              </a:ext>
            </a:extLst>
          </p:cNvPr>
          <p:cNvSpPr/>
          <p:nvPr userDrawn="1"/>
        </p:nvSpPr>
        <p:spPr>
          <a:xfrm>
            <a:off x="3838164"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0" name="Afrundet rektangel 57">
            <a:extLst>
              <a:ext uri="{FF2B5EF4-FFF2-40B4-BE49-F238E27FC236}">
                <a16:creationId xmlns:a16="http://schemas.microsoft.com/office/drawing/2014/main" id="{D3B32CA7-411D-47C9-928B-E84462308A24}"/>
              </a:ext>
            </a:extLst>
          </p:cNvPr>
          <p:cNvSpPr/>
          <p:nvPr userDrawn="1"/>
        </p:nvSpPr>
        <p:spPr>
          <a:xfrm>
            <a:off x="5168937"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1" name="Afrundet rektangel 58">
            <a:extLst>
              <a:ext uri="{FF2B5EF4-FFF2-40B4-BE49-F238E27FC236}">
                <a16:creationId xmlns:a16="http://schemas.microsoft.com/office/drawing/2014/main" id="{31C24354-6EF6-400C-917A-27D3DC399F19}"/>
              </a:ext>
            </a:extLst>
          </p:cNvPr>
          <p:cNvSpPr/>
          <p:nvPr userDrawn="1"/>
        </p:nvSpPr>
        <p:spPr>
          <a:xfrm>
            <a:off x="706465" y="2492883"/>
            <a:ext cx="2189167" cy="2089277"/>
          </a:xfrm>
          <a:prstGeom prst="roundRect">
            <a:avLst/>
          </a:prstGeom>
          <a:solidFill>
            <a:schemeClr val="bg1"/>
          </a:solidFill>
          <a:ln>
            <a:noFill/>
          </a:ln>
          <a:effectLst>
            <a:outerShdw blurRad="330200" dist="38100" dir="2700000" sx="96891" sy="96891"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2" name="Afrundet rektangel 59">
            <a:extLst>
              <a:ext uri="{FF2B5EF4-FFF2-40B4-BE49-F238E27FC236}">
                <a16:creationId xmlns:a16="http://schemas.microsoft.com/office/drawing/2014/main" id="{FD743E04-22A1-44BA-8627-2AC544828CDD}"/>
              </a:ext>
            </a:extLst>
          </p:cNvPr>
          <p:cNvSpPr/>
          <p:nvPr userDrawn="1"/>
        </p:nvSpPr>
        <p:spPr>
          <a:xfrm>
            <a:off x="706465" y="2769877"/>
            <a:ext cx="2189167" cy="250291"/>
          </a:xfrm>
          <a:prstGeom prst="roundRect">
            <a:avLst>
              <a:gd name="adj" fmla="val 0"/>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3" name="Afrundet rektangel 60">
            <a:extLst>
              <a:ext uri="{FF2B5EF4-FFF2-40B4-BE49-F238E27FC236}">
                <a16:creationId xmlns:a16="http://schemas.microsoft.com/office/drawing/2014/main" id="{1C5FBEA1-FE23-4B5F-A95B-1D0979E51E0B}"/>
              </a:ext>
            </a:extLst>
          </p:cNvPr>
          <p:cNvSpPr/>
          <p:nvPr userDrawn="1"/>
        </p:nvSpPr>
        <p:spPr>
          <a:xfrm>
            <a:off x="706465" y="2492883"/>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nvGrpSpPr>
          <p:cNvPr id="14" name="Gruppe 13">
            <a:extLst>
              <a:ext uri="{FF2B5EF4-FFF2-40B4-BE49-F238E27FC236}">
                <a16:creationId xmlns:a16="http://schemas.microsoft.com/office/drawing/2014/main" id="{E9138A38-8385-4436-A68F-7A7B9BD8F5C1}"/>
              </a:ext>
            </a:extLst>
          </p:cNvPr>
          <p:cNvGrpSpPr/>
          <p:nvPr userDrawn="1"/>
        </p:nvGrpSpPr>
        <p:grpSpPr>
          <a:xfrm>
            <a:off x="969689" y="2604622"/>
            <a:ext cx="1662719" cy="330509"/>
            <a:chOff x="1016635" y="2292577"/>
            <a:chExt cx="1831760" cy="364110"/>
          </a:xfrm>
        </p:grpSpPr>
        <p:sp>
          <p:nvSpPr>
            <p:cNvPr id="15" name="Ellipse 14">
              <a:extLst>
                <a:ext uri="{FF2B5EF4-FFF2-40B4-BE49-F238E27FC236}">
                  <a16:creationId xmlns:a16="http://schemas.microsoft.com/office/drawing/2014/main" id="{D05A0D27-96D3-4D3C-843B-85B7DFBD8666}"/>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6" name="Ellipse 15">
              <a:extLst>
                <a:ext uri="{FF2B5EF4-FFF2-40B4-BE49-F238E27FC236}">
                  <a16:creationId xmlns:a16="http://schemas.microsoft.com/office/drawing/2014/main" id="{3336BF99-4417-46EA-B9E2-92E2C346EFFC}"/>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sp>
        <p:nvSpPr>
          <p:cNvPr id="17" name="Afrundet rektangel 64">
            <a:extLst>
              <a:ext uri="{FF2B5EF4-FFF2-40B4-BE49-F238E27FC236}">
                <a16:creationId xmlns:a16="http://schemas.microsoft.com/office/drawing/2014/main" id="{0E4B6EE2-DA02-40A2-AFF9-00C0FD7D8A1C}"/>
              </a:ext>
            </a:extLst>
          </p:cNvPr>
          <p:cNvSpPr/>
          <p:nvPr userDrawn="1"/>
        </p:nvSpPr>
        <p:spPr>
          <a:xfrm>
            <a:off x="1023015"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8" name="Afrundet rektangel 65">
            <a:extLst>
              <a:ext uri="{FF2B5EF4-FFF2-40B4-BE49-F238E27FC236}">
                <a16:creationId xmlns:a16="http://schemas.microsoft.com/office/drawing/2014/main" id="{2F5E272C-2DDF-4141-B1DF-ACD1FFDB857E}"/>
              </a:ext>
            </a:extLst>
          </p:cNvPr>
          <p:cNvSpPr/>
          <p:nvPr userDrawn="1"/>
        </p:nvSpPr>
        <p:spPr>
          <a:xfrm>
            <a:off x="2353788"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19" name="Afrundet rektangel 66">
            <a:extLst>
              <a:ext uri="{FF2B5EF4-FFF2-40B4-BE49-F238E27FC236}">
                <a16:creationId xmlns:a16="http://schemas.microsoft.com/office/drawing/2014/main" id="{EF70C358-F25B-40E5-B247-1018E97C86E6}"/>
              </a:ext>
            </a:extLst>
          </p:cNvPr>
          <p:cNvSpPr/>
          <p:nvPr userDrawn="1"/>
        </p:nvSpPr>
        <p:spPr>
          <a:xfrm>
            <a:off x="6481219" y="2492883"/>
            <a:ext cx="2189167" cy="2089277"/>
          </a:xfrm>
          <a:prstGeom prst="roundRect">
            <a:avLst/>
          </a:prstGeom>
          <a:solidFill>
            <a:schemeClr val="bg1"/>
          </a:solidFill>
          <a:ln>
            <a:noFill/>
          </a:ln>
          <a:effectLst>
            <a:outerShdw blurRad="330200" dist="38100" dir="2700000" sx="97000" sy="97000"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0" name="Afrundet rektangel 67">
            <a:extLst>
              <a:ext uri="{FF2B5EF4-FFF2-40B4-BE49-F238E27FC236}">
                <a16:creationId xmlns:a16="http://schemas.microsoft.com/office/drawing/2014/main" id="{1196EDA8-4A72-4592-B30C-19DE3692EB2A}"/>
              </a:ext>
            </a:extLst>
          </p:cNvPr>
          <p:cNvSpPr/>
          <p:nvPr userDrawn="1"/>
        </p:nvSpPr>
        <p:spPr>
          <a:xfrm>
            <a:off x="6481219" y="2769877"/>
            <a:ext cx="2189167" cy="250291"/>
          </a:xfrm>
          <a:prstGeom prst="roundRect">
            <a:avLst>
              <a:gd name="adj" fmla="val 0"/>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1" name="Afrundet rektangel 68">
            <a:extLst>
              <a:ext uri="{FF2B5EF4-FFF2-40B4-BE49-F238E27FC236}">
                <a16:creationId xmlns:a16="http://schemas.microsoft.com/office/drawing/2014/main" id="{2A535B24-9258-45D0-806F-663EBAB952D1}"/>
              </a:ext>
            </a:extLst>
          </p:cNvPr>
          <p:cNvSpPr/>
          <p:nvPr userDrawn="1"/>
        </p:nvSpPr>
        <p:spPr>
          <a:xfrm>
            <a:off x="6481219" y="2492883"/>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nvGrpSpPr>
          <p:cNvPr id="22" name="Gruppe 21">
            <a:extLst>
              <a:ext uri="{FF2B5EF4-FFF2-40B4-BE49-F238E27FC236}">
                <a16:creationId xmlns:a16="http://schemas.microsoft.com/office/drawing/2014/main" id="{4738DBCF-C82A-4051-945A-4FBEBA290E07}"/>
              </a:ext>
            </a:extLst>
          </p:cNvPr>
          <p:cNvGrpSpPr/>
          <p:nvPr userDrawn="1"/>
        </p:nvGrpSpPr>
        <p:grpSpPr>
          <a:xfrm>
            <a:off x="6744443" y="2604622"/>
            <a:ext cx="1662719" cy="330509"/>
            <a:chOff x="1016635" y="2292577"/>
            <a:chExt cx="1831760" cy="364110"/>
          </a:xfrm>
        </p:grpSpPr>
        <p:sp>
          <p:nvSpPr>
            <p:cNvPr id="23" name="Ellipse 22">
              <a:extLst>
                <a:ext uri="{FF2B5EF4-FFF2-40B4-BE49-F238E27FC236}">
                  <a16:creationId xmlns:a16="http://schemas.microsoft.com/office/drawing/2014/main" id="{32EF117A-6407-4C93-8EB0-DA26AF5963C7}"/>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4" name="Ellipse 23">
              <a:extLst>
                <a:ext uri="{FF2B5EF4-FFF2-40B4-BE49-F238E27FC236}">
                  <a16:creationId xmlns:a16="http://schemas.microsoft.com/office/drawing/2014/main" id="{5B70133E-FF71-44AC-9ABD-CC8411221C46}"/>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sp>
        <p:nvSpPr>
          <p:cNvPr id="25" name="Afrundet rektangel 72">
            <a:extLst>
              <a:ext uri="{FF2B5EF4-FFF2-40B4-BE49-F238E27FC236}">
                <a16:creationId xmlns:a16="http://schemas.microsoft.com/office/drawing/2014/main" id="{1CBBA8EC-4762-489B-AD8D-99563B6F01D5}"/>
              </a:ext>
            </a:extLst>
          </p:cNvPr>
          <p:cNvSpPr/>
          <p:nvPr userDrawn="1"/>
        </p:nvSpPr>
        <p:spPr>
          <a:xfrm>
            <a:off x="6797769"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6" name="Afrundet rektangel 73">
            <a:extLst>
              <a:ext uri="{FF2B5EF4-FFF2-40B4-BE49-F238E27FC236}">
                <a16:creationId xmlns:a16="http://schemas.microsoft.com/office/drawing/2014/main" id="{EB1C30EA-E6A2-4F07-8359-92929B0A896C}"/>
              </a:ext>
            </a:extLst>
          </p:cNvPr>
          <p:cNvSpPr/>
          <p:nvPr userDrawn="1"/>
        </p:nvSpPr>
        <p:spPr>
          <a:xfrm>
            <a:off x="8128542"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7" name="Afrundet rektangel 74">
            <a:extLst>
              <a:ext uri="{FF2B5EF4-FFF2-40B4-BE49-F238E27FC236}">
                <a16:creationId xmlns:a16="http://schemas.microsoft.com/office/drawing/2014/main" id="{05A11207-7FEA-4E83-A480-3D6C72ECD60B}"/>
              </a:ext>
            </a:extLst>
          </p:cNvPr>
          <p:cNvSpPr/>
          <p:nvPr userDrawn="1"/>
        </p:nvSpPr>
        <p:spPr>
          <a:xfrm>
            <a:off x="9296368" y="2492883"/>
            <a:ext cx="2189167" cy="2089277"/>
          </a:xfrm>
          <a:prstGeom prst="roundRect">
            <a:avLst/>
          </a:prstGeom>
          <a:solidFill>
            <a:schemeClr val="bg1"/>
          </a:solidFill>
          <a:ln>
            <a:noFill/>
          </a:ln>
          <a:effectLst>
            <a:outerShdw blurRad="338596" dist="38100" dir="2700000" sx="97000" sy="97000" algn="tl" rotWithShape="0">
              <a:prstClr val="black">
                <a:alpha val="25771"/>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8" name="Afrundet rektangel 75">
            <a:extLst>
              <a:ext uri="{FF2B5EF4-FFF2-40B4-BE49-F238E27FC236}">
                <a16:creationId xmlns:a16="http://schemas.microsoft.com/office/drawing/2014/main" id="{E2041512-A6F4-4FF0-AFFB-92F7181DA62F}"/>
              </a:ext>
            </a:extLst>
          </p:cNvPr>
          <p:cNvSpPr/>
          <p:nvPr userDrawn="1"/>
        </p:nvSpPr>
        <p:spPr>
          <a:xfrm>
            <a:off x="9296368" y="2769877"/>
            <a:ext cx="2189167" cy="250291"/>
          </a:xfrm>
          <a:prstGeom prst="roundRect">
            <a:avLst>
              <a:gd name="adj" fmla="val 0"/>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29" name="Afrundet rektangel 76">
            <a:extLst>
              <a:ext uri="{FF2B5EF4-FFF2-40B4-BE49-F238E27FC236}">
                <a16:creationId xmlns:a16="http://schemas.microsoft.com/office/drawing/2014/main" id="{D53CBD36-0949-4103-96F8-994872714397}"/>
              </a:ext>
            </a:extLst>
          </p:cNvPr>
          <p:cNvSpPr/>
          <p:nvPr userDrawn="1"/>
        </p:nvSpPr>
        <p:spPr>
          <a:xfrm>
            <a:off x="9296368" y="2492883"/>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nvGrpSpPr>
          <p:cNvPr id="30" name="Gruppe 29">
            <a:extLst>
              <a:ext uri="{FF2B5EF4-FFF2-40B4-BE49-F238E27FC236}">
                <a16:creationId xmlns:a16="http://schemas.microsoft.com/office/drawing/2014/main" id="{31A9B692-BF2C-410F-96C0-C090A52054E2}"/>
              </a:ext>
            </a:extLst>
          </p:cNvPr>
          <p:cNvGrpSpPr/>
          <p:nvPr userDrawn="1"/>
        </p:nvGrpSpPr>
        <p:grpSpPr>
          <a:xfrm>
            <a:off x="9559592" y="2604622"/>
            <a:ext cx="1662719" cy="330509"/>
            <a:chOff x="1016635" y="2292577"/>
            <a:chExt cx="1831760" cy="364110"/>
          </a:xfrm>
        </p:grpSpPr>
        <p:sp>
          <p:nvSpPr>
            <p:cNvPr id="31" name="Ellipse 30">
              <a:extLst>
                <a:ext uri="{FF2B5EF4-FFF2-40B4-BE49-F238E27FC236}">
                  <a16:creationId xmlns:a16="http://schemas.microsoft.com/office/drawing/2014/main" id="{CFBC6164-4750-4B21-8958-0A580D65172C}"/>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32" name="Ellipse 31">
              <a:extLst>
                <a:ext uri="{FF2B5EF4-FFF2-40B4-BE49-F238E27FC236}">
                  <a16:creationId xmlns:a16="http://schemas.microsoft.com/office/drawing/2014/main" id="{7D6BEB72-7F30-4F62-843E-1236F9BE7944}"/>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grpSp>
      <p:sp>
        <p:nvSpPr>
          <p:cNvPr id="33" name="Afrundet rektangel 80">
            <a:extLst>
              <a:ext uri="{FF2B5EF4-FFF2-40B4-BE49-F238E27FC236}">
                <a16:creationId xmlns:a16="http://schemas.microsoft.com/office/drawing/2014/main" id="{2101C32F-CF46-492C-8AE6-36ADEEFA193E}"/>
              </a:ext>
            </a:extLst>
          </p:cNvPr>
          <p:cNvSpPr/>
          <p:nvPr userDrawn="1"/>
        </p:nvSpPr>
        <p:spPr>
          <a:xfrm>
            <a:off x="9612918"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34" name="Afrundet rektangel 81">
            <a:extLst>
              <a:ext uri="{FF2B5EF4-FFF2-40B4-BE49-F238E27FC236}">
                <a16:creationId xmlns:a16="http://schemas.microsoft.com/office/drawing/2014/main" id="{A53433CD-EB06-40DD-98C0-36FC74652C6A}"/>
              </a:ext>
            </a:extLst>
          </p:cNvPr>
          <p:cNvSpPr/>
          <p:nvPr userDrawn="1"/>
        </p:nvSpPr>
        <p:spPr>
          <a:xfrm>
            <a:off x="10943691" y="2362696"/>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mj-lt"/>
              <a:cs typeface="Poppins" pitchFamily="2" charset="77"/>
            </a:endParaRPr>
          </a:p>
        </p:txBody>
      </p:sp>
      <p:sp>
        <p:nvSpPr>
          <p:cNvPr id="35" name="Pladsholder til tekst 3">
            <a:extLst>
              <a:ext uri="{FF2B5EF4-FFF2-40B4-BE49-F238E27FC236}">
                <a16:creationId xmlns:a16="http://schemas.microsoft.com/office/drawing/2014/main" id="{FDB8F8E9-F68B-4252-A436-F6006B100A58}"/>
              </a:ext>
            </a:extLst>
          </p:cNvPr>
          <p:cNvSpPr>
            <a:spLocks noGrp="1"/>
          </p:cNvSpPr>
          <p:nvPr>
            <p:ph type="body" sz="quarter" idx="10" hasCustomPrompt="1"/>
          </p:nvPr>
        </p:nvSpPr>
        <p:spPr>
          <a:xfrm>
            <a:off x="935053" y="3247451"/>
            <a:ext cx="1717675" cy="223829"/>
          </a:xfrm>
          <a:prstGeom prst="rect">
            <a:avLst/>
          </a:prstGeom>
        </p:spPr>
        <p:txBody>
          <a:bodyPr/>
          <a:lstStyle>
            <a:lvl1pPr marL="0" indent="0">
              <a:buNone/>
              <a:defRPr sz="1300" b="1" i="0">
                <a:solidFill>
                  <a:srgbClr val="001F32"/>
                </a:solidFill>
                <a:latin typeface="+mj-lt"/>
                <a:cs typeface="Poppins" pitchFamily="2" charset="77"/>
              </a:defRPr>
            </a:lvl1pPr>
          </a:lstStyle>
          <a:p>
            <a:pPr lvl="0"/>
            <a:r>
              <a:rPr lang="da-DK" dirty="0"/>
              <a:t>Kort titel skrives her</a:t>
            </a:r>
          </a:p>
        </p:txBody>
      </p:sp>
      <p:sp>
        <p:nvSpPr>
          <p:cNvPr id="36" name="Pladsholder til tekst 3">
            <a:extLst>
              <a:ext uri="{FF2B5EF4-FFF2-40B4-BE49-F238E27FC236}">
                <a16:creationId xmlns:a16="http://schemas.microsoft.com/office/drawing/2014/main" id="{BA3CFF73-845C-4EB5-9B53-3599BEE40C6B}"/>
              </a:ext>
            </a:extLst>
          </p:cNvPr>
          <p:cNvSpPr>
            <a:spLocks noGrp="1"/>
          </p:cNvSpPr>
          <p:nvPr>
            <p:ph type="body" sz="quarter" idx="11" hasCustomPrompt="1"/>
          </p:nvPr>
        </p:nvSpPr>
        <p:spPr>
          <a:xfrm>
            <a:off x="935053" y="3504538"/>
            <a:ext cx="1717675" cy="776748"/>
          </a:xfrm>
          <a:prstGeom prst="rect">
            <a:avLst/>
          </a:prstGeom>
        </p:spPr>
        <p:txBody>
          <a:bodyPr/>
          <a:lstStyle>
            <a:lvl1pPr marL="0" indent="0">
              <a:buNone/>
              <a:defRPr sz="1200" b="0" i="0">
                <a:solidFill>
                  <a:srgbClr val="001F32"/>
                </a:solidFill>
                <a:latin typeface="Segoe UI Semilight" panose="020B0402040204020203" pitchFamily="34" charset="0"/>
                <a:cs typeface="Segoe UI Semilight" panose="020B0402040204020203" pitchFamily="34" charset="0"/>
              </a:defRPr>
            </a:lvl1pPr>
          </a:lstStyle>
          <a:p>
            <a:pPr lvl="0"/>
            <a:r>
              <a:rPr lang="da-DK" dirty="0"/>
              <a:t>Her kan der stå en forklarende tekst </a:t>
            </a:r>
          </a:p>
        </p:txBody>
      </p:sp>
      <p:sp>
        <p:nvSpPr>
          <p:cNvPr id="37" name="Pladsholder til tekst 3">
            <a:extLst>
              <a:ext uri="{FF2B5EF4-FFF2-40B4-BE49-F238E27FC236}">
                <a16:creationId xmlns:a16="http://schemas.microsoft.com/office/drawing/2014/main" id="{C6B375D6-8212-42DB-8850-E7317589AE70}"/>
              </a:ext>
            </a:extLst>
          </p:cNvPr>
          <p:cNvSpPr>
            <a:spLocks noGrp="1"/>
          </p:cNvSpPr>
          <p:nvPr>
            <p:ph type="body" sz="quarter" idx="12" hasCustomPrompt="1"/>
          </p:nvPr>
        </p:nvSpPr>
        <p:spPr>
          <a:xfrm>
            <a:off x="3750202" y="3247451"/>
            <a:ext cx="1717675" cy="223829"/>
          </a:xfrm>
          <a:prstGeom prst="rect">
            <a:avLst/>
          </a:prstGeom>
        </p:spPr>
        <p:txBody>
          <a:bodyPr/>
          <a:lstStyle>
            <a:lvl1pPr marL="0" indent="0">
              <a:buNone/>
              <a:defRPr sz="1300" b="1" i="0">
                <a:solidFill>
                  <a:srgbClr val="001F32"/>
                </a:solidFill>
                <a:latin typeface="+mj-lt"/>
                <a:cs typeface="Poppins" pitchFamily="2" charset="77"/>
              </a:defRPr>
            </a:lvl1pPr>
          </a:lstStyle>
          <a:p>
            <a:pPr lvl="0"/>
            <a:r>
              <a:rPr lang="da-DK" dirty="0"/>
              <a:t>Kort titel skrives her</a:t>
            </a:r>
          </a:p>
        </p:txBody>
      </p:sp>
      <p:sp>
        <p:nvSpPr>
          <p:cNvPr id="38" name="Pladsholder til tekst 3">
            <a:extLst>
              <a:ext uri="{FF2B5EF4-FFF2-40B4-BE49-F238E27FC236}">
                <a16:creationId xmlns:a16="http://schemas.microsoft.com/office/drawing/2014/main" id="{BA330EA0-4421-410A-A510-5AFCFF7EB9D1}"/>
              </a:ext>
            </a:extLst>
          </p:cNvPr>
          <p:cNvSpPr>
            <a:spLocks noGrp="1"/>
          </p:cNvSpPr>
          <p:nvPr>
            <p:ph type="body" sz="quarter" idx="13" hasCustomPrompt="1"/>
          </p:nvPr>
        </p:nvSpPr>
        <p:spPr>
          <a:xfrm>
            <a:off x="3750202" y="3504538"/>
            <a:ext cx="1717675" cy="776748"/>
          </a:xfrm>
          <a:prstGeom prst="rect">
            <a:avLst/>
          </a:prstGeom>
        </p:spPr>
        <p:txBody>
          <a:bodyPr/>
          <a:lstStyle>
            <a:lvl1pPr marL="0" indent="0">
              <a:buNone/>
              <a:defRPr sz="1200" b="0" i="0">
                <a:solidFill>
                  <a:srgbClr val="001F32"/>
                </a:solidFill>
                <a:latin typeface="Segoe UI Semilight" panose="020B0402040204020203" pitchFamily="34" charset="0"/>
                <a:cs typeface="Segoe UI Semilight" panose="020B0402040204020203" pitchFamily="34" charset="0"/>
              </a:defRPr>
            </a:lvl1pPr>
          </a:lstStyle>
          <a:p>
            <a:pPr lvl="0"/>
            <a:r>
              <a:rPr lang="da-DK" dirty="0"/>
              <a:t>Her kan der stå en forklarende tekst </a:t>
            </a:r>
          </a:p>
        </p:txBody>
      </p:sp>
      <p:sp>
        <p:nvSpPr>
          <p:cNvPr id="39" name="Pladsholder til tekst 3">
            <a:extLst>
              <a:ext uri="{FF2B5EF4-FFF2-40B4-BE49-F238E27FC236}">
                <a16:creationId xmlns:a16="http://schemas.microsoft.com/office/drawing/2014/main" id="{D75D1C88-7CEA-4059-9E1C-CCED43FBC977}"/>
              </a:ext>
            </a:extLst>
          </p:cNvPr>
          <p:cNvSpPr>
            <a:spLocks noGrp="1"/>
          </p:cNvSpPr>
          <p:nvPr>
            <p:ph type="body" sz="quarter" idx="14" hasCustomPrompt="1"/>
          </p:nvPr>
        </p:nvSpPr>
        <p:spPr>
          <a:xfrm>
            <a:off x="6709807" y="3247451"/>
            <a:ext cx="1717675" cy="223829"/>
          </a:xfrm>
          <a:prstGeom prst="rect">
            <a:avLst/>
          </a:prstGeom>
        </p:spPr>
        <p:txBody>
          <a:bodyPr/>
          <a:lstStyle>
            <a:lvl1pPr marL="0" indent="0">
              <a:buNone/>
              <a:defRPr sz="1300" b="1" i="0">
                <a:solidFill>
                  <a:srgbClr val="001F32"/>
                </a:solidFill>
                <a:latin typeface="+mj-lt"/>
                <a:cs typeface="Poppins" pitchFamily="2" charset="77"/>
              </a:defRPr>
            </a:lvl1pPr>
          </a:lstStyle>
          <a:p>
            <a:pPr lvl="0"/>
            <a:r>
              <a:rPr lang="da-DK" dirty="0"/>
              <a:t>Kort titel skrives her</a:t>
            </a:r>
          </a:p>
        </p:txBody>
      </p:sp>
      <p:sp>
        <p:nvSpPr>
          <p:cNvPr id="40" name="Pladsholder til tekst 3">
            <a:extLst>
              <a:ext uri="{FF2B5EF4-FFF2-40B4-BE49-F238E27FC236}">
                <a16:creationId xmlns:a16="http://schemas.microsoft.com/office/drawing/2014/main" id="{1BA87ADF-A200-4A20-952B-64806606CF0C}"/>
              </a:ext>
            </a:extLst>
          </p:cNvPr>
          <p:cNvSpPr>
            <a:spLocks noGrp="1"/>
          </p:cNvSpPr>
          <p:nvPr>
            <p:ph type="body" sz="quarter" idx="15" hasCustomPrompt="1"/>
          </p:nvPr>
        </p:nvSpPr>
        <p:spPr>
          <a:xfrm>
            <a:off x="6709807" y="3504538"/>
            <a:ext cx="1717675" cy="776748"/>
          </a:xfrm>
          <a:prstGeom prst="rect">
            <a:avLst/>
          </a:prstGeom>
        </p:spPr>
        <p:txBody>
          <a:bodyPr/>
          <a:lstStyle>
            <a:lvl1pPr marL="0" indent="0">
              <a:buNone/>
              <a:defRPr sz="1200" b="0" i="0">
                <a:solidFill>
                  <a:srgbClr val="001F32"/>
                </a:solidFill>
                <a:latin typeface="Segoe UI Semilight" panose="020B0402040204020203" pitchFamily="34" charset="0"/>
                <a:cs typeface="Segoe UI Semilight" panose="020B0402040204020203" pitchFamily="34" charset="0"/>
              </a:defRPr>
            </a:lvl1pPr>
          </a:lstStyle>
          <a:p>
            <a:pPr lvl="0"/>
            <a:r>
              <a:rPr lang="da-DK" dirty="0"/>
              <a:t>Her kan der stå en forklarende tekst </a:t>
            </a:r>
          </a:p>
        </p:txBody>
      </p:sp>
      <p:sp>
        <p:nvSpPr>
          <p:cNvPr id="41" name="Pladsholder til tekst 3">
            <a:extLst>
              <a:ext uri="{FF2B5EF4-FFF2-40B4-BE49-F238E27FC236}">
                <a16:creationId xmlns:a16="http://schemas.microsoft.com/office/drawing/2014/main" id="{7C7763ED-5D8C-4B45-8BA2-42436DE44A4E}"/>
              </a:ext>
            </a:extLst>
          </p:cNvPr>
          <p:cNvSpPr>
            <a:spLocks noGrp="1"/>
          </p:cNvSpPr>
          <p:nvPr>
            <p:ph type="body" sz="quarter" idx="16" hasCustomPrompt="1"/>
          </p:nvPr>
        </p:nvSpPr>
        <p:spPr>
          <a:xfrm>
            <a:off x="9524956" y="3247451"/>
            <a:ext cx="1717675" cy="223829"/>
          </a:xfrm>
          <a:prstGeom prst="rect">
            <a:avLst/>
          </a:prstGeom>
        </p:spPr>
        <p:txBody>
          <a:bodyPr/>
          <a:lstStyle>
            <a:lvl1pPr marL="0" indent="0">
              <a:buNone/>
              <a:defRPr sz="1300" b="1" i="0">
                <a:solidFill>
                  <a:srgbClr val="001F32"/>
                </a:solidFill>
                <a:latin typeface="+mj-lt"/>
                <a:cs typeface="Poppins" pitchFamily="2" charset="77"/>
              </a:defRPr>
            </a:lvl1pPr>
          </a:lstStyle>
          <a:p>
            <a:pPr lvl="0"/>
            <a:r>
              <a:rPr lang="da-DK" dirty="0"/>
              <a:t>Kort titel skrives her</a:t>
            </a:r>
          </a:p>
        </p:txBody>
      </p:sp>
      <p:sp>
        <p:nvSpPr>
          <p:cNvPr id="42" name="Pladsholder til tekst 3">
            <a:extLst>
              <a:ext uri="{FF2B5EF4-FFF2-40B4-BE49-F238E27FC236}">
                <a16:creationId xmlns:a16="http://schemas.microsoft.com/office/drawing/2014/main" id="{20F365AF-96D4-4EA6-B886-7528A5669B84}"/>
              </a:ext>
            </a:extLst>
          </p:cNvPr>
          <p:cNvSpPr>
            <a:spLocks noGrp="1"/>
          </p:cNvSpPr>
          <p:nvPr>
            <p:ph type="body" sz="quarter" idx="17" hasCustomPrompt="1"/>
          </p:nvPr>
        </p:nvSpPr>
        <p:spPr>
          <a:xfrm>
            <a:off x="9524956" y="3504538"/>
            <a:ext cx="1717675" cy="776748"/>
          </a:xfrm>
          <a:prstGeom prst="rect">
            <a:avLst/>
          </a:prstGeom>
        </p:spPr>
        <p:txBody>
          <a:bodyPr/>
          <a:lstStyle>
            <a:lvl1pPr marL="0" indent="0">
              <a:buNone/>
              <a:defRPr sz="1200" b="0" i="0">
                <a:solidFill>
                  <a:srgbClr val="001F32"/>
                </a:solidFill>
                <a:latin typeface="Segoe UI Semilight" panose="020B0402040204020203" pitchFamily="34" charset="0"/>
                <a:cs typeface="Segoe UI Semilight" panose="020B0402040204020203" pitchFamily="34" charset="0"/>
              </a:defRPr>
            </a:lvl1pPr>
          </a:lstStyle>
          <a:p>
            <a:pPr lvl="0"/>
            <a:r>
              <a:rPr lang="da-DK" dirty="0"/>
              <a:t>Her kan der stå en forklarende tekst </a:t>
            </a:r>
          </a:p>
        </p:txBody>
      </p:sp>
      <p:sp>
        <p:nvSpPr>
          <p:cNvPr id="43" name="Pladsholder til slidenummer 1">
            <a:extLst>
              <a:ext uri="{FF2B5EF4-FFF2-40B4-BE49-F238E27FC236}">
                <a16:creationId xmlns:a16="http://schemas.microsoft.com/office/drawing/2014/main" id="{B2C54960-4899-B21C-5C31-21961B63334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95211559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A. Overskrift + underoverskrif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AF4A6902-95F3-4B52-AAAD-F115EFA1032A}"/>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atin typeface="Segoe UI Black" panose="020B0A02040204020203" pitchFamily="34" charset="0"/>
                <a:ea typeface="Segoe UI Black" panose="020B0A02040204020203" pitchFamily="34" charset="0"/>
              </a:defRPr>
            </a:lvl1pPr>
          </a:lstStyle>
          <a:p>
            <a:r>
              <a:rPr lang="da-DK" dirty="0"/>
              <a:t>Her kan der stå en titel</a:t>
            </a:r>
          </a:p>
        </p:txBody>
      </p:sp>
      <p:sp>
        <p:nvSpPr>
          <p:cNvPr id="3" name="Text Placeholder 2">
            <a:extLst>
              <a:ext uri="{FF2B5EF4-FFF2-40B4-BE49-F238E27FC236}">
                <a16:creationId xmlns:a16="http://schemas.microsoft.com/office/drawing/2014/main" id="{74126C86-9DB2-4966-BB18-9661049BC016}"/>
              </a:ext>
            </a:extLst>
          </p:cNvPr>
          <p:cNvSpPr>
            <a:spLocks noGrp="1"/>
          </p:cNvSpPr>
          <p:nvPr>
            <p:ph idx="1" hasCustomPrompt="1"/>
          </p:nvPr>
        </p:nvSpPr>
        <p:spPr>
          <a:xfrm>
            <a:off x="719998" y="1598348"/>
            <a:ext cx="10752002" cy="307455"/>
          </a:xfrm>
          <a:prstGeom prst="rect">
            <a:avLst/>
          </a:prstGeom>
        </p:spPr>
        <p:txBody>
          <a:bodyPr vert="horz" lIns="0" tIns="0" rIns="0" bIns="0" rtlCol="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800" b="0" i="0">
                <a:solidFill>
                  <a:srgbClr val="001F33"/>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dirty="0"/>
              <a:t>Her kan der stå en undertitel</a:t>
            </a:r>
          </a:p>
          <a:p>
            <a:pPr lvl="0"/>
            <a:endParaRPr lang="da-DK" noProof="0" dirty="0"/>
          </a:p>
        </p:txBody>
      </p:sp>
      <p:sp>
        <p:nvSpPr>
          <p:cNvPr id="4" name="Pladsholder til slidenummer 1">
            <a:extLst>
              <a:ext uri="{FF2B5EF4-FFF2-40B4-BE49-F238E27FC236}">
                <a16:creationId xmlns:a16="http://schemas.microsoft.com/office/drawing/2014/main" id="{AEA0619E-41A4-601E-3379-01374953BE1E}"/>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98705026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B. Overskrift">
    <p:spTree>
      <p:nvGrpSpPr>
        <p:cNvPr id="1" name=""/>
        <p:cNvGrpSpPr/>
        <p:nvPr/>
      </p:nvGrpSpPr>
      <p:grpSpPr>
        <a:xfrm>
          <a:off x="0" y="0"/>
          <a:ext cx="0" cy="0"/>
          <a:chOff x="0" y="0"/>
          <a:chExt cx="0" cy="0"/>
        </a:xfrm>
      </p:grpSpPr>
      <p:sp>
        <p:nvSpPr>
          <p:cNvPr id="2" name="Title Placeholder 6">
            <a:extLst>
              <a:ext uri="{FF2B5EF4-FFF2-40B4-BE49-F238E27FC236}">
                <a16:creationId xmlns:a16="http://schemas.microsoft.com/office/drawing/2014/main" id="{B6F43BF4-559F-4489-8C6B-A3DBD6D01A58}"/>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atin typeface="Segoe UI Black" panose="020B0A02040204020203" pitchFamily="34" charset="0"/>
                <a:ea typeface="Segoe UI Black" panose="020B0A02040204020203" pitchFamily="34" charset="0"/>
              </a:defRPr>
            </a:lvl1pPr>
          </a:lstStyle>
          <a:p>
            <a:r>
              <a:rPr lang="da-DK" dirty="0"/>
              <a:t>Her kan der stå en titel</a:t>
            </a:r>
          </a:p>
        </p:txBody>
      </p:sp>
      <p:sp>
        <p:nvSpPr>
          <p:cNvPr id="3" name="Pladsholder til slidenummer 1">
            <a:extLst>
              <a:ext uri="{FF2B5EF4-FFF2-40B4-BE49-F238E27FC236}">
                <a16:creationId xmlns:a16="http://schemas.microsoft.com/office/drawing/2014/main" id="{6EA36D69-DEE3-B225-6FF8-5E781F63FD72}"/>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375628474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 Tomt slide med sidetal">
    <p:spTree>
      <p:nvGrpSpPr>
        <p:cNvPr id="1" name=""/>
        <p:cNvGrpSpPr/>
        <p:nvPr/>
      </p:nvGrpSpPr>
      <p:grpSpPr>
        <a:xfrm>
          <a:off x="0" y="0"/>
          <a:ext cx="0" cy="0"/>
          <a:chOff x="0" y="0"/>
          <a:chExt cx="0" cy="0"/>
        </a:xfrm>
      </p:grpSpPr>
      <p:sp>
        <p:nvSpPr>
          <p:cNvPr id="2" name="Pladsholder til slidenummer 1">
            <a:extLst>
              <a:ext uri="{FF2B5EF4-FFF2-40B4-BE49-F238E27FC236}">
                <a16:creationId xmlns:a16="http://schemas.microsoft.com/office/drawing/2014/main" id="{ECC6BA05-C0DC-D06A-9FA1-AF7607BE9488}"/>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172617415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D. Tom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243457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A. Projektoversigt eller projektstatus">
    <p:spTree>
      <p:nvGrpSpPr>
        <p:cNvPr id="1" name=""/>
        <p:cNvGrpSpPr/>
        <p:nvPr/>
      </p:nvGrpSpPr>
      <p:grpSpPr>
        <a:xfrm>
          <a:off x="0" y="0"/>
          <a:ext cx="0" cy="0"/>
          <a:chOff x="0" y="0"/>
          <a:chExt cx="0" cy="0"/>
        </a:xfrm>
      </p:grpSpPr>
      <p:sp>
        <p:nvSpPr>
          <p:cNvPr id="3" name="Tekstfelt 2">
            <a:extLst>
              <a:ext uri="{FF2B5EF4-FFF2-40B4-BE49-F238E27FC236}">
                <a16:creationId xmlns:a16="http://schemas.microsoft.com/office/drawing/2014/main" id="{A5214F8E-3C9C-412A-B3C8-5DBEB06716BE}"/>
              </a:ext>
            </a:extLst>
          </p:cNvPr>
          <p:cNvSpPr txBox="1"/>
          <p:nvPr userDrawn="1"/>
        </p:nvSpPr>
        <p:spPr>
          <a:xfrm>
            <a:off x="611063" y="5852338"/>
            <a:ext cx="709737" cy="307777"/>
          </a:xfrm>
          <a:prstGeom prst="rect">
            <a:avLst/>
          </a:prstGeom>
          <a:noFill/>
        </p:spPr>
        <p:txBody>
          <a:bodyPr wrap="square" rtlCol="0">
            <a:spAutoFit/>
          </a:bodyPr>
          <a:lstStyle/>
          <a:p>
            <a:r>
              <a:rPr lang="da-DK" sz="1400" b="0" i="0" dirty="0">
                <a:solidFill>
                  <a:schemeClr val="tx1"/>
                </a:solidFill>
                <a:latin typeface="Calibri" panose="020F0502020204030204" pitchFamily="34" charset="0"/>
                <a:cs typeface="Calibri" panose="020F0502020204030204" pitchFamily="34" charset="0"/>
              </a:rPr>
              <a:t>Status</a:t>
            </a:r>
            <a:r>
              <a:rPr lang="da-DK" sz="1200" b="0" i="0" dirty="0">
                <a:solidFill>
                  <a:schemeClr val="tx1"/>
                </a:solidFill>
                <a:latin typeface="Poppins Light" pitchFamily="2" charset="77"/>
                <a:cs typeface="Poppins Light" pitchFamily="2" charset="77"/>
              </a:rPr>
              <a:t>:</a:t>
            </a:r>
          </a:p>
        </p:txBody>
      </p:sp>
      <p:sp>
        <p:nvSpPr>
          <p:cNvPr id="16" name="Title Placeholder 6">
            <a:extLst>
              <a:ext uri="{FF2B5EF4-FFF2-40B4-BE49-F238E27FC236}">
                <a16:creationId xmlns:a16="http://schemas.microsoft.com/office/drawing/2014/main" id="{1D4CAD90-325E-4E40-8D17-2AE8925D74F2}"/>
              </a:ext>
            </a:extLst>
          </p:cNvPr>
          <p:cNvSpPr>
            <a:spLocks noGrp="1"/>
          </p:cNvSpPr>
          <p:nvPr>
            <p:ph type="title" hasCustomPrompt="1"/>
          </p:nvPr>
        </p:nvSpPr>
        <p:spPr>
          <a:xfrm>
            <a:off x="695325" y="613250"/>
            <a:ext cx="3708400" cy="900000"/>
          </a:xfrm>
          <a:prstGeom prst="rect">
            <a:avLst/>
          </a:prstGeom>
        </p:spPr>
        <p:txBody>
          <a:bodyPr vert="horz" lIns="0" tIns="0" rIns="0" bIns="0" rtlCol="0" anchor="t" anchorCtr="0">
            <a:noAutofit/>
          </a:bodyPr>
          <a:lstStyle>
            <a:lvl1pPr>
              <a:defRPr>
                <a:latin typeface="Segoe UI Black" panose="020B0A02040204020203" pitchFamily="34" charset="0"/>
                <a:ea typeface="Segoe UI Black" panose="020B0A02040204020203" pitchFamily="34" charset="0"/>
              </a:defRPr>
            </a:lvl1pPr>
          </a:lstStyle>
          <a:p>
            <a:r>
              <a:rPr lang="da-DK" dirty="0"/>
              <a:t>Her kan der stå en titel </a:t>
            </a:r>
          </a:p>
        </p:txBody>
      </p:sp>
      <p:sp>
        <p:nvSpPr>
          <p:cNvPr id="2" name="Pladsholder til slidenummer 1">
            <a:extLst>
              <a:ext uri="{FF2B5EF4-FFF2-40B4-BE49-F238E27FC236}">
                <a16:creationId xmlns:a16="http://schemas.microsoft.com/office/drawing/2014/main" id="{475B6BC2-A808-3A02-DD1A-80C269A53FA9}"/>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
        <p:nvSpPr>
          <p:cNvPr id="8" name="Rektangel 7">
            <a:extLst>
              <a:ext uri="{FF2B5EF4-FFF2-40B4-BE49-F238E27FC236}">
                <a16:creationId xmlns:a16="http://schemas.microsoft.com/office/drawing/2014/main" id="{F28F896F-1622-4014-B64D-985F3437CC2F}"/>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9" name="Tekstfelt 8">
            <a:extLst>
              <a:ext uri="{FF2B5EF4-FFF2-40B4-BE49-F238E27FC236}">
                <a16:creationId xmlns:a16="http://schemas.microsoft.com/office/drawing/2014/main" id="{94BCB091-5334-490E-816B-B2DDB9EA4924}"/>
              </a:ext>
            </a:extLst>
          </p:cNvPr>
          <p:cNvSpPr txBox="1"/>
          <p:nvPr userDrawn="1"/>
        </p:nvSpPr>
        <p:spPr>
          <a:xfrm>
            <a:off x="13453366" y="458836"/>
            <a:ext cx="5580592" cy="460126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600"/>
              </a:spcBef>
              <a:spcAft>
                <a:spcPts val="0"/>
              </a:spcAft>
              <a:buClrTx/>
              <a:buSzTx/>
              <a:buFontTx/>
              <a:buNone/>
              <a:tabLst/>
              <a:defRPr/>
            </a:pPr>
            <a:r>
              <a:rPr lang="da-DK" sz="1600" b="1" dirty="0">
                <a:solidFill>
                  <a:schemeClr val="tx2"/>
                </a:solidFill>
                <a:latin typeface="Segoe UI Black" panose="020B0A02040204020203" pitchFamily="34" charset="0"/>
                <a:ea typeface="Segoe UI Black" panose="020B0A02040204020203" pitchFamily="34" charset="0"/>
                <a:cs typeface="Calibri" panose="020F0502020204030204" pitchFamily="34" charset="0"/>
              </a:rPr>
              <a:t>TIPS &amp; TRICKS</a:t>
            </a:r>
            <a:br>
              <a:rPr lang="da-DK" sz="1600" b="1" dirty="0">
                <a:solidFill>
                  <a:schemeClr val="tx2"/>
                </a:solidFill>
                <a:latin typeface="Segoe UI Black" panose="020B0A02040204020203" pitchFamily="34" charset="0"/>
                <a:ea typeface="Segoe UI Black" panose="020B0A02040204020203" pitchFamily="34" charset="0"/>
                <a:cs typeface="Calibri" panose="020F0502020204030204" pitchFamily="34" charset="0"/>
              </a:rPr>
            </a:br>
            <a:r>
              <a:rPr lang="da-DK" sz="1600" dirty="0">
                <a:solidFill>
                  <a:schemeClr val="tx2"/>
                </a:solidFill>
                <a:latin typeface="Calibri Light" panose="020F0302020204030204" pitchFamily="34" charset="0"/>
                <a:ea typeface="Segoe UI Black" panose="020B0A02040204020203" pitchFamily="34" charset="0"/>
                <a:cs typeface="Calibri Light" panose="020F0302020204030204" pitchFamily="34" charset="0"/>
              </a:rPr>
              <a:t>(Projektoversigt / projektstatus) </a:t>
            </a:r>
            <a:br>
              <a:rPr lang="da-DK" sz="1600" dirty="0">
                <a:solidFill>
                  <a:schemeClr val="tx2"/>
                </a:solidFill>
                <a:latin typeface="Calibri Light" panose="020F0302020204030204" pitchFamily="34" charset="0"/>
                <a:ea typeface="Segoe UI Black" panose="020B0A02040204020203" pitchFamily="34" charset="0"/>
                <a:cs typeface="Calibri Light" panose="020F0302020204030204" pitchFamily="34" charset="0"/>
              </a:rPr>
            </a:br>
            <a:br>
              <a:rPr lang="da-DK" sz="1600" dirty="0">
                <a:solidFill>
                  <a:schemeClr val="tx2"/>
                </a:solidFill>
                <a:latin typeface="Calibri Light" panose="020F0302020204030204" pitchFamily="34" charset="0"/>
                <a:ea typeface="Segoe UI Black" panose="020B0A02040204020203" pitchFamily="34" charset="0"/>
                <a:cs typeface="Calibri Light" panose="020F0302020204030204" pitchFamily="34" charset="0"/>
              </a:rPr>
            </a:br>
            <a:r>
              <a:rPr lang="da-DK" sz="1400" dirty="0">
                <a:latin typeface="Calibri Light" panose="020F0302020204030204" pitchFamily="34" charset="0"/>
                <a:ea typeface="Segoe UI Black" panose="020B0A02040204020203" pitchFamily="34" charset="0"/>
                <a:cs typeface="Calibri Light" panose="020F0302020204030204" pitchFamily="34" charset="0"/>
              </a:rPr>
              <a:t>Sæt flueben eller kryds ved dine igangværende projekter.</a:t>
            </a:r>
            <a:br>
              <a:rPr lang="da-DK" sz="1400" dirty="0">
                <a:latin typeface="Calibri Light" panose="020F0302020204030204" pitchFamily="34" charset="0"/>
                <a:ea typeface="Segoe UI Black" panose="020B0A02040204020203" pitchFamily="34" charset="0"/>
                <a:cs typeface="Calibri Light" panose="020F0302020204030204" pitchFamily="34" charset="0"/>
              </a:rPr>
            </a:br>
            <a:r>
              <a:rPr lang="da-DK" sz="1400" b="1" dirty="0">
                <a:latin typeface="Calibri Light" panose="020F0302020204030204" pitchFamily="34" charset="0"/>
                <a:ea typeface="Segoe UI Black" panose="020B0A02040204020203" pitchFamily="34" charset="0"/>
                <a:cs typeface="Calibri Light" panose="020F0302020204030204" pitchFamily="34" charset="0"/>
              </a:rPr>
              <a:t>&gt;</a:t>
            </a:r>
            <a:r>
              <a:rPr lang="da-DK" sz="1400" dirty="0">
                <a:latin typeface="Calibri Light" panose="020F0302020204030204" pitchFamily="34" charset="0"/>
                <a:ea typeface="Segoe UI Black" panose="020B0A02040204020203" pitchFamily="34" charset="0"/>
                <a:cs typeface="Calibri Light" panose="020F0302020204030204" pitchFamily="34" charset="0"/>
              </a:rPr>
              <a:t> Dette gøres ved at klikke på fluebenet eller krydset. </a:t>
            </a:r>
            <a:br>
              <a:rPr lang="da-DK" sz="1400" dirty="0">
                <a:latin typeface="Calibri Light" panose="020F0302020204030204" pitchFamily="34" charset="0"/>
                <a:ea typeface="Segoe UI Black" panose="020B0A02040204020203" pitchFamily="34" charset="0"/>
                <a:cs typeface="Calibri Light" panose="020F0302020204030204" pitchFamily="34" charset="0"/>
              </a:rPr>
            </a:br>
            <a:r>
              <a:rPr lang="da-DK" sz="1400" dirty="0">
                <a:latin typeface="Calibri Light" panose="020F0302020204030204" pitchFamily="34" charset="0"/>
                <a:ea typeface="Segoe UI Black" panose="020B0A02040204020203" pitchFamily="34" charset="0"/>
                <a:cs typeface="Calibri Light" panose="020F0302020204030204" pitchFamily="34" charset="0"/>
              </a:rPr>
              <a:t>Herefter kan du trække det hen i skemaet og placere dem som ønsket. </a:t>
            </a:r>
            <a:br>
              <a:rPr lang="da-DK" sz="1400" dirty="0">
                <a:latin typeface="Calibri Light" panose="020F0302020204030204" pitchFamily="34" charset="0"/>
                <a:ea typeface="Segoe UI Black" panose="020B0A02040204020203" pitchFamily="34" charset="0"/>
                <a:cs typeface="Calibri Light" panose="020F0302020204030204" pitchFamily="34" charset="0"/>
              </a:rPr>
            </a:br>
            <a:r>
              <a:rPr lang="da-DK" sz="1400" b="1" dirty="0">
                <a:latin typeface="Calibri Light" panose="020F0302020204030204" pitchFamily="34" charset="0"/>
                <a:ea typeface="Segoe UI Black" panose="020B0A02040204020203" pitchFamily="34" charset="0"/>
                <a:cs typeface="Calibri Light" panose="020F0302020204030204" pitchFamily="34" charset="0"/>
              </a:rPr>
              <a:t>&gt;</a:t>
            </a:r>
            <a:r>
              <a:rPr lang="da-DK" sz="1400" dirty="0">
                <a:latin typeface="Calibri Light" panose="020F0302020204030204" pitchFamily="34" charset="0"/>
                <a:ea typeface="Segoe UI Black" panose="020B0A02040204020203" pitchFamily="34" charset="0"/>
                <a:cs typeface="Calibri Light" panose="020F0302020204030204" pitchFamily="34" charset="0"/>
              </a:rPr>
              <a:t> Hvis du ønsker flere flueben eller krydser, kan du højreklikke og trykke </a:t>
            </a:r>
            <a:r>
              <a:rPr lang="da-DK" sz="1400" kern="1200" dirty="0">
                <a:solidFill>
                  <a:schemeClr val="tx1"/>
                </a:solidFill>
                <a:latin typeface="Calibri Light" panose="020F0302020204030204" pitchFamily="34" charset="0"/>
                <a:ea typeface="Segoe UI Black" panose="020B0A02040204020203" pitchFamily="34" charset="0"/>
                <a:cs typeface="Calibri Light" panose="020F0302020204030204" pitchFamily="34" charset="0"/>
              </a:rPr>
              <a:t>‘</a:t>
            </a:r>
            <a:r>
              <a:rPr lang="da-DK" sz="1400" b="1" kern="1200" dirty="0">
                <a:solidFill>
                  <a:schemeClr val="tx1"/>
                </a:solidFill>
                <a:latin typeface="Calibri Light" panose="020F0302020204030204" pitchFamily="34" charset="0"/>
                <a:ea typeface="Segoe UI Black" panose="020B0A02040204020203" pitchFamily="34" charset="0"/>
                <a:cs typeface="Calibri Light" panose="020F0302020204030204" pitchFamily="34" charset="0"/>
              </a:rPr>
              <a:t>Kopiér</a:t>
            </a:r>
            <a:r>
              <a:rPr lang="da-DK" sz="1400" kern="1200" dirty="0">
                <a:solidFill>
                  <a:schemeClr val="tx1"/>
                </a:solidFill>
                <a:latin typeface="Calibri Light" panose="020F0302020204030204" pitchFamily="34" charset="0"/>
                <a:ea typeface="Segoe UI Black" panose="020B0A02040204020203" pitchFamily="34" charset="0"/>
                <a:cs typeface="Calibri Light" panose="020F0302020204030204" pitchFamily="34" charset="0"/>
              </a:rPr>
              <a:t>’ </a:t>
            </a:r>
            <a:r>
              <a:rPr lang="da-DK" sz="1400" dirty="0">
                <a:latin typeface="Calibri Light" panose="020F0302020204030204" pitchFamily="34" charset="0"/>
                <a:ea typeface="Segoe UI Black" panose="020B0A02040204020203" pitchFamily="34" charset="0"/>
                <a:cs typeface="Calibri Light" panose="020F0302020204030204" pitchFamily="34" charset="0"/>
              </a:rPr>
              <a:t>og </a:t>
            </a:r>
            <a:r>
              <a:rPr lang="da-DK" sz="1400" kern="1200" dirty="0">
                <a:solidFill>
                  <a:schemeClr val="tx1"/>
                </a:solidFill>
                <a:latin typeface="Calibri Light" panose="020F0302020204030204" pitchFamily="34" charset="0"/>
                <a:ea typeface="Segoe UI Black" panose="020B0A02040204020203" pitchFamily="34" charset="0"/>
                <a:cs typeface="Calibri Light" panose="020F0302020204030204" pitchFamily="34" charset="0"/>
              </a:rPr>
              <a:t>‘</a:t>
            </a:r>
            <a:r>
              <a:rPr lang="da-DK" sz="1400" b="1" kern="1200" dirty="0">
                <a:solidFill>
                  <a:schemeClr val="tx1"/>
                </a:solidFill>
                <a:latin typeface="Calibri Light" panose="020F0302020204030204" pitchFamily="34" charset="0"/>
                <a:ea typeface="Segoe UI Black" panose="020B0A02040204020203" pitchFamily="34" charset="0"/>
                <a:cs typeface="Calibri Light" panose="020F0302020204030204" pitchFamily="34" charset="0"/>
              </a:rPr>
              <a:t>Sæt ind</a:t>
            </a:r>
            <a:r>
              <a:rPr lang="da-DK" sz="1400" kern="1200" dirty="0">
                <a:solidFill>
                  <a:schemeClr val="tx1"/>
                </a:solidFill>
                <a:latin typeface="Calibri Light" panose="020F0302020204030204" pitchFamily="34" charset="0"/>
                <a:ea typeface="Segoe UI Black" panose="020B0A02040204020203" pitchFamily="34" charset="0"/>
                <a:cs typeface="Calibri Light" panose="020F0302020204030204" pitchFamily="34" charset="0"/>
              </a:rPr>
              <a:t>’</a:t>
            </a:r>
            <a:r>
              <a:rPr lang="da-DK" sz="1400" dirty="0">
                <a:latin typeface="Calibri Light" panose="020F0302020204030204" pitchFamily="34" charset="0"/>
                <a:ea typeface="Segoe UI Black" panose="020B0A02040204020203" pitchFamily="34" charset="0"/>
                <a:cs typeface="Calibri Light" panose="020F0302020204030204" pitchFamily="34" charset="0"/>
              </a:rPr>
              <a:t>.</a:t>
            </a:r>
            <a:br>
              <a:rPr lang="da-DK" altLang="da-DK" sz="1400" b="1" dirty="0">
                <a:latin typeface="Segoe UI Black" panose="020B0A02040204020203" pitchFamily="34" charset="0"/>
                <a:ea typeface="Segoe UI Black" panose="020B0A02040204020203" pitchFamily="34" charset="0"/>
                <a:cs typeface="Poppins Light" pitchFamily="2" charset="77"/>
              </a:rPr>
            </a:br>
            <a:endParaRPr lang="da-DK" sz="1400" dirty="0">
              <a:latin typeface="Segoe UI Black" panose="020B0A02040204020203" pitchFamily="34" charset="0"/>
              <a:ea typeface="Segoe UI Black" panose="020B0A02040204020203" pitchFamily="34" charset="0"/>
              <a:cs typeface="Poppins Light" pitchFamily="2" charset="77"/>
            </a:endParaRPr>
          </a:p>
          <a:p>
            <a:pPr>
              <a:lnSpc>
                <a:spcPct val="150000"/>
              </a:lnSpc>
              <a:spcBef>
                <a:spcPts val="600"/>
              </a:spcBef>
            </a:pPr>
            <a:br>
              <a:rPr lang="da-DK" dirty="0">
                <a:latin typeface="Segoe UI Black" panose="020B0A02040204020203" pitchFamily="34" charset="0"/>
                <a:ea typeface="Segoe UI Black" panose="020B0A02040204020203" pitchFamily="34" charset="0"/>
                <a:cs typeface="Poppins Light" pitchFamily="2" charset="77"/>
              </a:rPr>
            </a:br>
            <a:endParaRPr lang="da-DK" dirty="0">
              <a:latin typeface="Segoe UI Black" panose="020B0A02040204020203" pitchFamily="34" charset="0"/>
              <a:ea typeface="Segoe UI Black" panose="020B0A02040204020203" pitchFamily="34" charset="0"/>
              <a:cs typeface="Poppins Light" pitchFamily="2" charset="77"/>
            </a:endParaRPr>
          </a:p>
          <a:p>
            <a:br>
              <a:rPr lang="da-DK" dirty="0">
                <a:latin typeface="Segoe UI Black" panose="020B0A02040204020203" pitchFamily="34" charset="0"/>
                <a:ea typeface="Segoe UI Black" panose="020B0A02040204020203" pitchFamily="34" charset="0"/>
                <a:cs typeface="Poppins Light" pitchFamily="2" charset="77"/>
              </a:rPr>
            </a:br>
            <a:endParaRPr lang="da-DK" dirty="0">
              <a:latin typeface="Segoe UI Black" panose="020B0A02040204020203" pitchFamily="34" charset="0"/>
              <a:ea typeface="Segoe UI Black" panose="020B0A02040204020203" pitchFamily="34" charset="0"/>
              <a:cs typeface="Poppins Light" pitchFamily="2" charset="77"/>
            </a:endParaRPr>
          </a:p>
        </p:txBody>
      </p:sp>
    </p:spTree>
    <p:extLst>
      <p:ext uri="{BB962C8B-B14F-4D97-AF65-F5344CB8AC3E}">
        <p14:creationId xmlns:p14="http://schemas.microsoft.com/office/powerpoint/2010/main" val="15371157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B. Projektstatus">
    <p:spTree>
      <p:nvGrpSpPr>
        <p:cNvPr id="1" name=""/>
        <p:cNvGrpSpPr/>
        <p:nvPr/>
      </p:nvGrpSpPr>
      <p:grpSpPr>
        <a:xfrm>
          <a:off x="0" y="0"/>
          <a:ext cx="0" cy="0"/>
          <a:chOff x="0" y="0"/>
          <a:chExt cx="0" cy="0"/>
        </a:xfrm>
      </p:grpSpPr>
      <p:sp>
        <p:nvSpPr>
          <p:cNvPr id="7" name="Afrundet rektangel 11">
            <a:extLst>
              <a:ext uri="{FF2B5EF4-FFF2-40B4-BE49-F238E27FC236}">
                <a16:creationId xmlns:a16="http://schemas.microsoft.com/office/drawing/2014/main" id="{C5C42FF9-9673-4E08-81A1-49E4D9F81E4A}"/>
              </a:ext>
            </a:extLst>
          </p:cNvPr>
          <p:cNvSpPr/>
          <p:nvPr userDrawn="1"/>
        </p:nvSpPr>
        <p:spPr>
          <a:xfrm flipV="1">
            <a:off x="695325" y="3416562"/>
            <a:ext cx="10801350" cy="199538"/>
          </a:xfrm>
          <a:prstGeom prst="roundRect">
            <a:avLst>
              <a:gd name="adj" fmla="val 50000"/>
            </a:avLst>
          </a:prstGeom>
          <a:solidFill>
            <a:schemeClr val="bg1">
              <a:lumMod val="95000"/>
              <a:alpha val="7960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a:latin typeface="Segoe UI Black" panose="020B0A02040204020203" pitchFamily="34" charset="0"/>
              <a:ea typeface="Segoe UI Black" panose="020B0A02040204020203" pitchFamily="34" charset="0"/>
            </a:endParaRPr>
          </a:p>
        </p:txBody>
      </p:sp>
      <p:sp>
        <p:nvSpPr>
          <p:cNvPr id="8" name="Text Placeholder 2">
            <a:extLst>
              <a:ext uri="{FF2B5EF4-FFF2-40B4-BE49-F238E27FC236}">
                <a16:creationId xmlns:a16="http://schemas.microsoft.com/office/drawing/2014/main" id="{611E5D32-3A7F-4148-8A0B-F4B877D6BB6D}"/>
              </a:ext>
            </a:extLst>
          </p:cNvPr>
          <p:cNvSpPr>
            <a:spLocks noGrp="1"/>
          </p:cNvSpPr>
          <p:nvPr>
            <p:ph idx="1" hasCustomPrompt="1"/>
          </p:nvPr>
        </p:nvSpPr>
        <p:spPr>
          <a:xfrm>
            <a:off x="13535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1" i="0">
                <a:solidFill>
                  <a:srgbClr val="001F32"/>
                </a:solidFill>
                <a:latin typeface="Segoe UI Black" panose="020B0A02040204020203" pitchFamily="34" charset="0"/>
                <a:ea typeface="Segoe UI Black" panose="020B0A02040204020203" pitchFamily="34" charset="0"/>
                <a:cs typeface="Poppins SemiBold" pitchFamily="2" charset="77"/>
              </a:defRPr>
            </a:lvl1pPr>
          </a:lstStyle>
          <a:p>
            <a:pPr lvl="0"/>
            <a:r>
              <a:rPr lang="da-DK" noProof="0" dirty="0"/>
              <a:t>Her kan der stå en kort overskrift</a:t>
            </a:r>
          </a:p>
        </p:txBody>
      </p:sp>
      <p:sp>
        <p:nvSpPr>
          <p:cNvPr id="9" name="Text Placeholder 2">
            <a:extLst>
              <a:ext uri="{FF2B5EF4-FFF2-40B4-BE49-F238E27FC236}">
                <a16:creationId xmlns:a16="http://schemas.microsoft.com/office/drawing/2014/main" id="{946DC6A4-BF6D-467D-9039-41C5F8610637}"/>
              </a:ext>
            </a:extLst>
          </p:cNvPr>
          <p:cNvSpPr>
            <a:spLocks noGrp="1"/>
          </p:cNvSpPr>
          <p:nvPr>
            <p:ph idx="10" hasCustomPrompt="1"/>
          </p:nvPr>
        </p:nvSpPr>
        <p:spPr>
          <a:xfrm>
            <a:off x="13535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0" i="0">
                <a:solidFill>
                  <a:srgbClr val="001F32"/>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lvl="0"/>
            <a:r>
              <a:rPr lang="da-DK" noProof="0" dirty="0"/>
              <a:t>Her kan der stå en uddybende tekst</a:t>
            </a:r>
          </a:p>
        </p:txBody>
      </p:sp>
      <p:sp>
        <p:nvSpPr>
          <p:cNvPr id="10" name="Text Placeholder 2">
            <a:extLst>
              <a:ext uri="{FF2B5EF4-FFF2-40B4-BE49-F238E27FC236}">
                <a16:creationId xmlns:a16="http://schemas.microsoft.com/office/drawing/2014/main" id="{03C64FB1-2590-454B-9B58-4549EC9F05B1}"/>
              </a:ext>
            </a:extLst>
          </p:cNvPr>
          <p:cNvSpPr>
            <a:spLocks noGrp="1"/>
          </p:cNvSpPr>
          <p:nvPr>
            <p:ph idx="11" hasCustomPrompt="1"/>
          </p:nvPr>
        </p:nvSpPr>
        <p:spPr>
          <a:xfrm>
            <a:off x="29791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1" i="0">
                <a:solidFill>
                  <a:srgbClr val="001F32"/>
                </a:solidFill>
                <a:latin typeface="Segoe UI Black" panose="020B0A02040204020203" pitchFamily="34" charset="0"/>
                <a:ea typeface="Segoe UI Black" panose="020B0A02040204020203" pitchFamily="34" charset="0"/>
                <a:cs typeface="Poppins SemiBold" pitchFamily="2" charset="77"/>
              </a:defRPr>
            </a:lvl1pPr>
          </a:lstStyle>
          <a:p>
            <a:pPr lvl="0"/>
            <a:r>
              <a:rPr lang="da-DK" noProof="0" dirty="0"/>
              <a:t>Her kan der stå en kort overskrift</a:t>
            </a:r>
          </a:p>
        </p:txBody>
      </p:sp>
      <p:sp>
        <p:nvSpPr>
          <p:cNvPr id="11" name="Text Placeholder 2">
            <a:extLst>
              <a:ext uri="{FF2B5EF4-FFF2-40B4-BE49-F238E27FC236}">
                <a16:creationId xmlns:a16="http://schemas.microsoft.com/office/drawing/2014/main" id="{1252CC1A-4A35-4025-8628-D92B187B0B55}"/>
              </a:ext>
            </a:extLst>
          </p:cNvPr>
          <p:cNvSpPr>
            <a:spLocks noGrp="1"/>
          </p:cNvSpPr>
          <p:nvPr>
            <p:ph idx="12" hasCustomPrompt="1"/>
          </p:nvPr>
        </p:nvSpPr>
        <p:spPr>
          <a:xfrm>
            <a:off x="29791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0" i="0">
                <a:solidFill>
                  <a:srgbClr val="001F32"/>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lvl="0"/>
            <a:r>
              <a:rPr lang="da-DK" noProof="0" dirty="0"/>
              <a:t>Her kan der stå en uddybende tekst</a:t>
            </a:r>
          </a:p>
        </p:txBody>
      </p:sp>
      <p:sp>
        <p:nvSpPr>
          <p:cNvPr id="12" name="Text Placeholder 2">
            <a:extLst>
              <a:ext uri="{FF2B5EF4-FFF2-40B4-BE49-F238E27FC236}">
                <a16:creationId xmlns:a16="http://schemas.microsoft.com/office/drawing/2014/main" id="{229DF20D-0A3A-41CD-9784-5A293293CD6E}"/>
              </a:ext>
            </a:extLst>
          </p:cNvPr>
          <p:cNvSpPr>
            <a:spLocks noGrp="1"/>
          </p:cNvSpPr>
          <p:nvPr>
            <p:ph idx="13" hasCustomPrompt="1"/>
          </p:nvPr>
        </p:nvSpPr>
        <p:spPr>
          <a:xfrm>
            <a:off x="46047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1" i="0">
                <a:solidFill>
                  <a:srgbClr val="001F32"/>
                </a:solidFill>
                <a:latin typeface="Segoe UI Black" panose="020B0A02040204020203" pitchFamily="34" charset="0"/>
                <a:ea typeface="Segoe UI Black" panose="020B0A02040204020203" pitchFamily="34" charset="0"/>
                <a:cs typeface="Poppins SemiBold" pitchFamily="2" charset="77"/>
              </a:defRPr>
            </a:lvl1pPr>
          </a:lstStyle>
          <a:p>
            <a:pPr lvl="0"/>
            <a:r>
              <a:rPr lang="da-DK" noProof="0" dirty="0"/>
              <a:t>Her kan der stå en kort overskrift</a:t>
            </a:r>
          </a:p>
        </p:txBody>
      </p:sp>
      <p:sp>
        <p:nvSpPr>
          <p:cNvPr id="13" name="Text Placeholder 2">
            <a:extLst>
              <a:ext uri="{FF2B5EF4-FFF2-40B4-BE49-F238E27FC236}">
                <a16:creationId xmlns:a16="http://schemas.microsoft.com/office/drawing/2014/main" id="{68A679BD-F529-48D8-ABD9-9EA8FC606C3B}"/>
              </a:ext>
            </a:extLst>
          </p:cNvPr>
          <p:cNvSpPr>
            <a:spLocks noGrp="1"/>
          </p:cNvSpPr>
          <p:nvPr>
            <p:ph idx="14" hasCustomPrompt="1"/>
          </p:nvPr>
        </p:nvSpPr>
        <p:spPr>
          <a:xfrm>
            <a:off x="46047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0" i="0">
                <a:solidFill>
                  <a:srgbClr val="001F32"/>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lvl="0"/>
            <a:r>
              <a:rPr lang="da-DK" noProof="0" dirty="0"/>
              <a:t>Her kan der stå en uddybende tekst</a:t>
            </a:r>
          </a:p>
        </p:txBody>
      </p:sp>
      <p:sp>
        <p:nvSpPr>
          <p:cNvPr id="14" name="Text Placeholder 2">
            <a:extLst>
              <a:ext uri="{FF2B5EF4-FFF2-40B4-BE49-F238E27FC236}">
                <a16:creationId xmlns:a16="http://schemas.microsoft.com/office/drawing/2014/main" id="{E33E3472-E396-44E3-A18E-0ED0D3C2932B}"/>
              </a:ext>
            </a:extLst>
          </p:cNvPr>
          <p:cNvSpPr>
            <a:spLocks noGrp="1"/>
          </p:cNvSpPr>
          <p:nvPr>
            <p:ph idx="15" hasCustomPrompt="1"/>
          </p:nvPr>
        </p:nvSpPr>
        <p:spPr>
          <a:xfrm>
            <a:off x="62303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1" i="0">
                <a:solidFill>
                  <a:srgbClr val="001F32"/>
                </a:solidFill>
                <a:latin typeface="Segoe UI Black" panose="020B0A02040204020203" pitchFamily="34" charset="0"/>
                <a:ea typeface="Segoe UI Black" panose="020B0A02040204020203" pitchFamily="34" charset="0"/>
                <a:cs typeface="Poppins SemiBold" pitchFamily="2" charset="77"/>
              </a:defRPr>
            </a:lvl1pPr>
          </a:lstStyle>
          <a:p>
            <a:pPr lvl="0"/>
            <a:r>
              <a:rPr lang="da-DK" noProof="0" dirty="0"/>
              <a:t>Her kan der stå en kort overskrift</a:t>
            </a:r>
          </a:p>
        </p:txBody>
      </p:sp>
      <p:sp>
        <p:nvSpPr>
          <p:cNvPr id="15" name="Text Placeholder 2">
            <a:extLst>
              <a:ext uri="{FF2B5EF4-FFF2-40B4-BE49-F238E27FC236}">
                <a16:creationId xmlns:a16="http://schemas.microsoft.com/office/drawing/2014/main" id="{8A268223-AEAF-4896-A1CF-B1314001BBE4}"/>
              </a:ext>
            </a:extLst>
          </p:cNvPr>
          <p:cNvSpPr>
            <a:spLocks noGrp="1"/>
          </p:cNvSpPr>
          <p:nvPr>
            <p:ph idx="16" hasCustomPrompt="1"/>
          </p:nvPr>
        </p:nvSpPr>
        <p:spPr>
          <a:xfrm>
            <a:off x="62303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0" i="0">
                <a:solidFill>
                  <a:srgbClr val="001F32"/>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lvl="0"/>
            <a:r>
              <a:rPr lang="da-DK" noProof="0" dirty="0"/>
              <a:t>Her kan der stå en uddybende tekst</a:t>
            </a:r>
          </a:p>
        </p:txBody>
      </p:sp>
      <p:sp>
        <p:nvSpPr>
          <p:cNvPr id="16" name="Text Placeholder 2">
            <a:extLst>
              <a:ext uri="{FF2B5EF4-FFF2-40B4-BE49-F238E27FC236}">
                <a16:creationId xmlns:a16="http://schemas.microsoft.com/office/drawing/2014/main" id="{C600A25B-30B6-4ABA-B289-3E3722D627F4}"/>
              </a:ext>
            </a:extLst>
          </p:cNvPr>
          <p:cNvSpPr>
            <a:spLocks noGrp="1"/>
          </p:cNvSpPr>
          <p:nvPr>
            <p:ph idx="17" hasCustomPrompt="1"/>
          </p:nvPr>
        </p:nvSpPr>
        <p:spPr>
          <a:xfrm>
            <a:off x="78559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1" i="0">
                <a:solidFill>
                  <a:srgbClr val="001F32"/>
                </a:solidFill>
                <a:latin typeface="Segoe UI Black" panose="020B0A02040204020203" pitchFamily="34" charset="0"/>
                <a:ea typeface="Segoe UI Black" panose="020B0A02040204020203" pitchFamily="34" charset="0"/>
                <a:cs typeface="Poppins SemiBold" pitchFamily="2" charset="77"/>
              </a:defRPr>
            </a:lvl1pPr>
          </a:lstStyle>
          <a:p>
            <a:pPr lvl="0"/>
            <a:r>
              <a:rPr lang="da-DK" noProof="0" dirty="0"/>
              <a:t>Her kan der stå en kort overskrift</a:t>
            </a:r>
          </a:p>
        </p:txBody>
      </p:sp>
      <p:sp>
        <p:nvSpPr>
          <p:cNvPr id="17" name="Text Placeholder 2">
            <a:extLst>
              <a:ext uri="{FF2B5EF4-FFF2-40B4-BE49-F238E27FC236}">
                <a16:creationId xmlns:a16="http://schemas.microsoft.com/office/drawing/2014/main" id="{E504D582-9CEE-4B62-8D8E-3CB55E41FE0E}"/>
              </a:ext>
            </a:extLst>
          </p:cNvPr>
          <p:cNvSpPr>
            <a:spLocks noGrp="1"/>
          </p:cNvSpPr>
          <p:nvPr>
            <p:ph idx="18" hasCustomPrompt="1"/>
          </p:nvPr>
        </p:nvSpPr>
        <p:spPr>
          <a:xfrm>
            <a:off x="78559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0" i="0">
                <a:solidFill>
                  <a:srgbClr val="001F32"/>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lvl="0"/>
            <a:r>
              <a:rPr lang="da-DK" noProof="0" dirty="0"/>
              <a:t>Her kan der stå en uddybende tekst</a:t>
            </a:r>
          </a:p>
        </p:txBody>
      </p:sp>
      <p:sp>
        <p:nvSpPr>
          <p:cNvPr id="18" name="Text Placeholder 2">
            <a:extLst>
              <a:ext uri="{FF2B5EF4-FFF2-40B4-BE49-F238E27FC236}">
                <a16:creationId xmlns:a16="http://schemas.microsoft.com/office/drawing/2014/main" id="{F0DA25CD-2F61-4CF2-A1BE-1472C8E1E488}"/>
              </a:ext>
            </a:extLst>
          </p:cNvPr>
          <p:cNvSpPr>
            <a:spLocks noGrp="1"/>
          </p:cNvSpPr>
          <p:nvPr>
            <p:ph idx="19" hasCustomPrompt="1"/>
          </p:nvPr>
        </p:nvSpPr>
        <p:spPr>
          <a:xfrm>
            <a:off x="9481501" y="3778933"/>
            <a:ext cx="1379539" cy="366347"/>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1" i="0">
                <a:solidFill>
                  <a:srgbClr val="001F32"/>
                </a:solidFill>
                <a:latin typeface="Segoe UI Black" panose="020B0A02040204020203" pitchFamily="34" charset="0"/>
                <a:ea typeface="Segoe UI Black" panose="020B0A02040204020203" pitchFamily="34" charset="0"/>
                <a:cs typeface="Poppins SemiBold" pitchFamily="2" charset="77"/>
              </a:defRPr>
            </a:lvl1pPr>
          </a:lstStyle>
          <a:p>
            <a:pPr lvl="0"/>
            <a:r>
              <a:rPr lang="da-DK" noProof="0" dirty="0"/>
              <a:t>Her kan der stå en kort overskrift</a:t>
            </a:r>
          </a:p>
        </p:txBody>
      </p:sp>
      <p:sp>
        <p:nvSpPr>
          <p:cNvPr id="19" name="Text Placeholder 2">
            <a:extLst>
              <a:ext uri="{FF2B5EF4-FFF2-40B4-BE49-F238E27FC236}">
                <a16:creationId xmlns:a16="http://schemas.microsoft.com/office/drawing/2014/main" id="{1418BE0B-420B-43F4-9635-DAD3619EB861}"/>
              </a:ext>
            </a:extLst>
          </p:cNvPr>
          <p:cNvSpPr>
            <a:spLocks noGrp="1"/>
          </p:cNvSpPr>
          <p:nvPr>
            <p:ph idx="20" hasCustomPrompt="1"/>
          </p:nvPr>
        </p:nvSpPr>
        <p:spPr>
          <a:xfrm>
            <a:off x="9481501" y="4219122"/>
            <a:ext cx="1379539" cy="962478"/>
          </a:xfrm>
          <a:prstGeom prst="rect">
            <a:avLst/>
          </a:prstGeom>
        </p:spPr>
        <p:txBody>
          <a:bodyPr vert="horz" lIns="0" tIns="0" rIns="0" bIns="0" rtlCol="0">
            <a:noAutofit/>
          </a:bodyPr>
          <a:lstStyle>
            <a:lvl1pPr marL="0" indent="0">
              <a:lnSpc>
                <a:spcPct val="100000"/>
              </a:lnSpc>
              <a:buFont typeface="Arial" panose="020B0604020202020204" pitchFamily="34" charset="0"/>
              <a:buNone/>
              <a:defRPr sz="1200" b="0" i="0">
                <a:solidFill>
                  <a:srgbClr val="001F32"/>
                </a:solidFill>
                <a:latin typeface="Segoe UI Semilight" panose="020B0402040204020203" pitchFamily="34" charset="0"/>
                <a:ea typeface="Segoe UI Black" panose="020B0A02040204020203" pitchFamily="34" charset="0"/>
                <a:cs typeface="Segoe UI Semilight" panose="020B0402040204020203" pitchFamily="34" charset="0"/>
              </a:defRPr>
            </a:lvl1pPr>
          </a:lstStyle>
          <a:p>
            <a:pPr lvl="0"/>
            <a:r>
              <a:rPr lang="da-DK" noProof="0" dirty="0"/>
              <a:t>Her kan der stå en uddybende tekst</a:t>
            </a:r>
          </a:p>
        </p:txBody>
      </p:sp>
      <p:sp>
        <p:nvSpPr>
          <p:cNvPr id="20" name="Pladsholder til tekst 4">
            <a:extLst>
              <a:ext uri="{FF2B5EF4-FFF2-40B4-BE49-F238E27FC236}">
                <a16:creationId xmlns:a16="http://schemas.microsoft.com/office/drawing/2014/main" id="{40A8EA75-3349-4C10-BAC5-3D984E0260C9}"/>
              </a:ext>
            </a:extLst>
          </p:cNvPr>
          <p:cNvSpPr txBox="1">
            <a:spLocks/>
          </p:cNvSpPr>
          <p:nvPr userDrawn="1"/>
        </p:nvSpPr>
        <p:spPr>
          <a:xfrm>
            <a:off x="669926" y="3072860"/>
            <a:ext cx="1356309" cy="166987"/>
          </a:xfrm>
          <a:prstGeom prst="rect">
            <a:avLst/>
          </a:prstGeom>
        </p:spPr>
        <p:txBody>
          <a:bodyPr/>
          <a:lstStyle>
            <a:lvl1pPr marL="0" indent="0" algn="ctr" defTabSz="914400" rtl="0" eaLnBrk="1" latinLnBrk="0" hangingPunct="1">
              <a:lnSpc>
                <a:spcPct val="100000"/>
              </a:lnSpc>
              <a:spcBef>
                <a:spcPts val="1000"/>
              </a:spcBef>
              <a:buFont typeface="Arial" panose="020B0604020202020204" pitchFamily="34" charset="0"/>
              <a:buNone/>
              <a:defRPr sz="1000" b="0" i="0" kern="1200">
                <a:solidFill>
                  <a:srgbClr val="052C43"/>
                </a:solidFill>
                <a:latin typeface="Poppins ExtraBold" pitchFamily="2" charset="77"/>
                <a:ea typeface="+mn-ea"/>
                <a:cs typeface="Poppins ExtraBold"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pPr algn="l"/>
            <a:r>
              <a:rPr lang="da-DK" sz="1200" b="1" dirty="0">
                <a:solidFill>
                  <a:srgbClr val="001F32"/>
                </a:solidFill>
                <a:latin typeface="Segoe UI Black" panose="020B0A02040204020203" pitchFamily="34" charset="0"/>
                <a:ea typeface="Segoe UI Black" panose="020B0A02040204020203" pitchFamily="34" charset="0"/>
                <a:cs typeface="Poppins SemiBold" pitchFamily="2" charset="77"/>
              </a:rPr>
              <a:t>Projektstart</a:t>
            </a:r>
          </a:p>
        </p:txBody>
      </p:sp>
      <p:sp>
        <p:nvSpPr>
          <p:cNvPr id="21" name="Pladsholder til tekst 4">
            <a:extLst>
              <a:ext uri="{FF2B5EF4-FFF2-40B4-BE49-F238E27FC236}">
                <a16:creationId xmlns:a16="http://schemas.microsoft.com/office/drawing/2014/main" id="{A4C37574-DD7C-491A-98AD-ED6BC692E821}"/>
              </a:ext>
            </a:extLst>
          </p:cNvPr>
          <p:cNvSpPr txBox="1">
            <a:spLocks/>
          </p:cNvSpPr>
          <p:nvPr userDrawn="1"/>
        </p:nvSpPr>
        <p:spPr>
          <a:xfrm>
            <a:off x="9846360" y="3081915"/>
            <a:ext cx="1675714" cy="166987"/>
          </a:xfrm>
          <a:prstGeom prst="rect">
            <a:avLst/>
          </a:prstGeom>
        </p:spPr>
        <p:txBody>
          <a:bodyPr/>
          <a:lstStyle>
            <a:lvl1pPr marL="0" indent="0" algn="ctr" defTabSz="914400" rtl="0" eaLnBrk="1" latinLnBrk="0" hangingPunct="1">
              <a:lnSpc>
                <a:spcPct val="100000"/>
              </a:lnSpc>
              <a:spcBef>
                <a:spcPts val="1000"/>
              </a:spcBef>
              <a:buFont typeface="Arial" panose="020B0604020202020204" pitchFamily="34" charset="0"/>
              <a:buNone/>
              <a:defRPr sz="1000" b="0" i="0" kern="1200">
                <a:solidFill>
                  <a:srgbClr val="052C43"/>
                </a:solidFill>
                <a:latin typeface="Poppins ExtraBold" pitchFamily="2" charset="77"/>
                <a:ea typeface="+mn-ea"/>
                <a:cs typeface="Poppins ExtraBold" pitchFamily="2" charset="77"/>
              </a:defRPr>
            </a:lvl1pPr>
            <a:lvl2pPr marL="685800" indent="-228600" algn="l" defTabSz="914400" rtl="0" eaLnBrk="1" latinLnBrk="0" hangingPunct="1">
              <a:lnSpc>
                <a:spcPct val="90000"/>
              </a:lnSpc>
              <a:spcBef>
                <a:spcPts val="500"/>
              </a:spcBef>
              <a:buFont typeface="STIXGeneral-Regular" pitchFamily="2" charset="2"/>
              <a:buChar char="⎯"/>
              <a:defRPr sz="1800" kern="1200">
                <a:solidFill>
                  <a:srgbClr val="052C43"/>
                </a:solidFill>
                <a:latin typeface="Poppins" pitchFamily="2" charset="77"/>
                <a:ea typeface="+mn-ea"/>
                <a:cs typeface="Poppins" pitchFamily="2" charset="77"/>
              </a:defRPr>
            </a:lvl2pPr>
            <a:lvl3pPr marL="1200150" indent="-285750" algn="l" defTabSz="914400" rtl="0" eaLnBrk="1" latinLnBrk="0" hangingPunct="1">
              <a:lnSpc>
                <a:spcPct val="90000"/>
              </a:lnSpc>
              <a:spcBef>
                <a:spcPts val="500"/>
              </a:spcBef>
              <a:buFont typeface="Arial" panose="020B0604020202020204" pitchFamily="34" charset="0"/>
              <a:buChar char="•"/>
              <a:defRPr sz="1600" b="0" i="0" kern="1200">
                <a:solidFill>
                  <a:srgbClr val="052C43"/>
                </a:solidFill>
                <a:latin typeface="Poppins" pitchFamily="2" charset="77"/>
                <a:ea typeface="+mn-ea"/>
                <a:cs typeface="Poppins" pitchFamily="2" charset="77"/>
              </a:defRPr>
            </a:lvl3pPr>
            <a:lvl4pPr marL="1371600" indent="0" algn="l" defTabSz="914400" rtl="0" eaLnBrk="1" latinLnBrk="0" hangingPunct="1">
              <a:lnSpc>
                <a:spcPct val="90000"/>
              </a:lnSpc>
              <a:spcBef>
                <a:spcPts val="500"/>
              </a:spcBef>
              <a:buFont typeface="Arial" panose="020B0604020202020204" pitchFamily="34" charset="0"/>
              <a:buNone/>
              <a:defRPr sz="2000" b="1" i="0" kern="1200">
                <a:solidFill>
                  <a:srgbClr val="052C43"/>
                </a:solidFill>
                <a:latin typeface="Poppins ExtraBold" pitchFamily="2" charset="77"/>
                <a:ea typeface="+mn-ea"/>
                <a:cs typeface="Poppins ExtraBold" pitchFamily="2" charset="77"/>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rgbClr val="052C43"/>
                </a:solidFill>
                <a:latin typeface="Poppins Light" pitchFamily="2" charset="77"/>
                <a:ea typeface="+mn-ea"/>
                <a:cs typeface="Poppins Light"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000" b="0" i="0" kern="1200">
                <a:solidFill>
                  <a:srgbClr val="052C43"/>
                </a:solidFill>
                <a:latin typeface="Poppins" pitchFamily="2" charset="77"/>
                <a:ea typeface="+mn-ea"/>
                <a:cs typeface="Poppins" pitchFamily="2" charset="77"/>
              </a:defRPr>
            </a:lvl6pPr>
            <a:lvl7pPr marL="2743200" indent="0" algn="l" defTabSz="914400" rtl="0" eaLnBrk="1" latinLnBrk="0" hangingPunct="1">
              <a:lnSpc>
                <a:spcPct val="90000"/>
              </a:lnSpc>
              <a:spcBef>
                <a:spcPts val="500"/>
              </a:spcBef>
              <a:buFont typeface="Arial" panose="020B0604020202020204" pitchFamily="34" charset="0"/>
              <a:buNone/>
              <a:defRPr sz="1000" b="1" i="0" kern="1200">
                <a:solidFill>
                  <a:srgbClr val="052C43"/>
                </a:solidFill>
                <a:latin typeface="Poppins Black" pitchFamily="2" charset="77"/>
                <a:ea typeface="+mn-ea"/>
                <a:cs typeface="Poppins Black" pitchFamily="2" charset="77"/>
              </a:defRPr>
            </a:lvl7pPr>
            <a:lvl8pPr marL="3200400" indent="0" algn="l" defTabSz="914400" rtl="0" eaLnBrk="1" latinLnBrk="0" hangingPunct="1">
              <a:lnSpc>
                <a:spcPct val="90000"/>
              </a:lnSpc>
              <a:spcBef>
                <a:spcPts val="500"/>
              </a:spcBef>
              <a:buFont typeface="Arial" panose="020B0604020202020204" pitchFamily="34" charset="0"/>
              <a:buNone/>
              <a:defRPr sz="1000" b="0" i="0" kern="1200">
                <a:solidFill>
                  <a:srgbClr val="052C43"/>
                </a:solidFill>
                <a:latin typeface="Poppins Light" pitchFamily="2" charset="77"/>
                <a:ea typeface="+mn-ea"/>
                <a:cs typeface="Poppins Light" pitchFamily="2" charset="77"/>
              </a:defRPr>
            </a:lvl8pPr>
            <a:lvl9pPr marL="3657600" indent="0" algn="l" defTabSz="914400" rtl="0" eaLnBrk="1" latinLnBrk="0" hangingPunct="1">
              <a:lnSpc>
                <a:spcPct val="90000"/>
              </a:lnSpc>
              <a:spcBef>
                <a:spcPts val="500"/>
              </a:spcBef>
              <a:buFont typeface="Arial" panose="020B0604020202020204" pitchFamily="34" charset="0"/>
              <a:buNone/>
              <a:defRPr sz="6500" b="1" i="0" kern="1200">
                <a:solidFill>
                  <a:srgbClr val="052C43"/>
                </a:solidFill>
                <a:latin typeface="Poppins Black" pitchFamily="2" charset="77"/>
                <a:ea typeface="+mn-ea"/>
                <a:cs typeface="Poppins Black" pitchFamily="2" charset="77"/>
              </a:defRPr>
            </a:lvl9pPr>
          </a:lstStyle>
          <a:p>
            <a:pPr algn="r"/>
            <a:r>
              <a:rPr lang="da-DK" sz="1200" b="1" dirty="0">
                <a:solidFill>
                  <a:srgbClr val="001F32"/>
                </a:solidFill>
                <a:latin typeface="Segoe UI Black" panose="020B0A02040204020203" pitchFamily="34" charset="0"/>
                <a:ea typeface="Segoe UI Black" panose="020B0A02040204020203" pitchFamily="34" charset="0"/>
                <a:cs typeface="Poppins SemiBold" pitchFamily="2" charset="77"/>
              </a:rPr>
              <a:t>Projektafslutning</a:t>
            </a:r>
          </a:p>
        </p:txBody>
      </p:sp>
      <p:pic>
        <p:nvPicPr>
          <p:cNvPr id="22" name="Billede 21">
            <a:extLst>
              <a:ext uri="{FF2B5EF4-FFF2-40B4-BE49-F238E27FC236}">
                <a16:creationId xmlns:a16="http://schemas.microsoft.com/office/drawing/2014/main" id="{6C219055-0F17-4A05-9197-4F04EE587AFF}"/>
              </a:ext>
            </a:extLst>
          </p:cNvPr>
          <p:cNvPicPr>
            <a:picLocks noChangeAspect="1"/>
          </p:cNvPicPr>
          <p:nvPr userDrawn="1"/>
        </p:nvPicPr>
        <p:blipFill>
          <a:blip r:embed="rId2"/>
          <a:stretch>
            <a:fillRect/>
          </a:stretch>
        </p:blipFill>
        <p:spPr>
          <a:xfrm>
            <a:off x="1732279" y="3174763"/>
            <a:ext cx="162830" cy="92808"/>
          </a:xfrm>
          <a:prstGeom prst="rect">
            <a:avLst/>
          </a:prstGeom>
        </p:spPr>
      </p:pic>
      <p:sp>
        <p:nvSpPr>
          <p:cNvPr id="36" name="Title Placeholder 6">
            <a:extLst>
              <a:ext uri="{FF2B5EF4-FFF2-40B4-BE49-F238E27FC236}">
                <a16:creationId xmlns:a16="http://schemas.microsoft.com/office/drawing/2014/main" id="{B2D9DFE5-9447-4E25-B7B9-55D8A925E1FE}"/>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atin typeface="Segoe UI Black" panose="020B0A02040204020203" pitchFamily="34" charset="0"/>
                <a:ea typeface="Segoe UI Black" panose="020B0A02040204020203" pitchFamily="34" charset="0"/>
              </a:defRPr>
            </a:lvl1pPr>
          </a:lstStyle>
          <a:p>
            <a:r>
              <a:rPr lang="da-DK" dirty="0"/>
              <a:t>Her kan der stå en titel</a:t>
            </a:r>
          </a:p>
        </p:txBody>
      </p:sp>
      <p:sp>
        <p:nvSpPr>
          <p:cNvPr id="2" name="Pladsholder til slidenummer 1">
            <a:extLst>
              <a:ext uri="{FF2B5EF4-FFF2-40B4-BE49-F238E27FC236}">
                <a16:creationId xmlns:a16="http://schemas.microsoft.com/office/drawing/2014/main" id="{410BD669-57D0-F929-5744-0C955ED0BC47}"/>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
        <p:nvSpPr>
          <p:cNvPr id="23" name="Rektangel 22">
            <a:extLst>
              <a:ext uri="{FF2B5EF4-FFF2-40B4-BE49-F238E27FC236}">
                <a16:creationId xmlns:a16="http://schemas.microsoft.com/office/drawing/2014/main" id="{02C1BECD-4AF6-4C0E-A902-E596A3DF2261}"/>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4" name="Tekstfelt 23">
            <a:extLst>
              <a:ext uri="{FF2B5EF4-FFF2-40B4-BE49-F238E27FC236}">
                <a16:creationId xmlns:a16="http://schemas.microsoft.com/office/drawing/2014/main" id="{4C0C16B3-E963-49A7-B2CF-84B31E1C9935}"/>
              </a:ext>
            </a:extLst>
          </p:cNvPr>
          <p:cNvSpPr txBox="1"/>
          <p:nvPr userDrawn="1"/>
        </p:nvSpPr>
        <p:spPr>
          <a:xfrm>
            <a:off x="13453366" y="458836"/>
            <a:ext cx="5580592" cy="460126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600"/>
              </a:spcBef>
              <a:spcAft>
                <a:spcPts val="0"/>
              </a:spcAft>
              <a:buClrTx/>
              <a:buSzTx/>
              <a:buFontTx/>
              <a:buNone/>
              <a:tabLst/>
              <a:defRPr/>
            </a:pPr>
            <a:r>
              <a:rPr lang="da-DK" sz="1600" b="1" dirty="0">
                <a:solidFill>
                  <a:schemeClr val="tx2"/>
                </a:solidFill>
                <a:latin typeface="Segoe UI Black" panose="020B0A02040204020203" pitchFamily="34" charset="0"/>
                <a:ea typeface="Segoe UI Black" panose="020B0A02040204020203" pitchFamily="34"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(Projektstatus)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Den mørkeblå linje angiver, hvor langt I er i processen.</a:t>
            </a: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&gt;</a:t>
            </a:r>
            <a:r>
              <a:rPr lang="da-DK" sz="1400" dirty="0">
                <a:latin typeface="Calibri Light" panose="020F0302020204030204" pitchFamily="34" charset="0"/>
                <a:cs typeface="Calibri Light" panose="020F0302020204030204" pitchFamily="34" charset="0"/>
              </a:rPr>
              <a:t> Hvis du ønsker at formindske eller forlænge den mørkeblå linje, skal du klikke på den. Herefter kan du trække i den.</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OBS: Husk at placere det røde ikon der, hvor I er nået til.</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949370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 Forside: 2 linjer + navn + logo">
    <p:bg>
      <p:bgPr>
        <a:solidFill>
          <a:srgbClr val="D9F0FF"/>
        </a:solidFill>
        <a:effectLst/>
      </p:bgPr>
    </p:bg>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1DCAD00F-1EFE-458A-9828-1C4F223CB7CA}"/>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617049" y="5629760"/>
            <a:ext cx="1867783" cy="652009"/>
          </a:xfrm>
          <a:prstGeom prst="rect">
            <a:avLst/>
          </a:prstGeom>
        </p:spPr>
      </p:pic>
      <p:sp>
        <p:nvSpPr>
          <p:cNvPr id="5" name="Title 1">
            <a:extLst>
              <a:ext uri="{FF2B5EF4-FFF2-40B4-BE49-F238E27FC236}">
                <a16:creationId xmlns:a16="http://schemas.microsoft.com/office/drawing/2014/main" id="{BB1545DA-0BD7-4145-84F2-18945831E3D8}"/>
              </a:ext>
            </a:extLst>
          </p:cNvPr>
          <p:cNvSpPr>
            <a:spLocks noGrp="1"/>
          </p:cNvSpPr>
          <p:nvPr>
            <p:ph type="ctrTitle" hasCustomPrompt="1"/>
          </p:nvPr>
        </p:nvSpPr>
        <p:spPr>
          <a:xfrm>
            <a:off x="698586" y="1808162"/>
            <a:ext cx="7737389" cy="1620837"/>
          </a:xfrm>
        </p:spPr>
        <p:txBody>
          <a:bodyPr anchor="t"/>
          <a:lstStyle>
            <a:lvl1pPr algn="l">
              <a:defRPr sz="6000">
                <a:solidFill>
                  <a:srgbClr val="001D31"/>
                </a:solidFill>
                <a:latin typeface="+mj-lt"/>
                <a:cs typeface="Poppins" panose="00000500000000000000" pitchFamily="2" charset="0"/>
              </a:defRPr>
            </a:lvl1pPr>
          </a:lstStyle>
          <a:p>
            <a:r>
              <a:rPr lang="da-DK" dirty="0"/>
              <a:t>Her kan der stå en titel på to linjer</a:t>
            </a:r>
          </a:p>
        </p:txBody>
      </p:sp>
      <p:sp>
        <p:nvSpPr>
          <p:cNvPr id="13" name="Date_GeneralDate">
            <a:extLst>
              <a:ext uri="{FF2B5EF4-FFF2-40B4-BE49-F238E27FC236}">
                <a16:creationId xmlns:a16="http://schemas.microsoft.com/office/drawing/2014/main" id="{54FB68A8-67DC-4EA6-81CD-8DC82D683798}"/>
              </a:ext>
            </a:extLst>
          </p:cNvPr>
          <p:cNvSpPr>
            <a:spLocks noGrp="1"/>
          </p:cNvSpPr>
          <p:nvPr>
            <p:ph type="dt" sz="half" idx="10"/>
          </p:nvPr>
        </p:nvSpPr>
        <p:spPr>
          <a:xfrm>
            <a:off x="639712" y="4016521"/>
            <a:ext cx="3434847" cy="313519"/>
          </a:xfrm>
          <a:prstGeom prst="rect">
            <a:avLst/>
          </a:prstGeom>
        </p:spPr>
        <p:txBody>
          <a:bodyPr/>
          <a:lstStyle>
            <a:lvl1pPr>
              <a:defRPr lang="en-GB" sz="1400" b="0" i="0" dirty="0">
                <a:solidFill>
                  <a:schemeClr val="tx1"/>
                </a:solidFill>
                <a:latin typeface="Segoe UI Semilight" panose="020B0402040204020203" pitchFamily="34" charset="0"/>
                <a:cs typeface="Segoe UI Semilight" panose="020B0402040204020203" pitchFamily="34" charset="0"/>
              </a:defRPr>
            </a:lvl1pPr>
          </a:lstStyle>
          <a:p>
            <a:fld id="{52EEFF1A-1F6C-407A-8EF1-BFF4ECE3E495}" type="datetime2">
              <a:rPr lang="da-DK" smtClean="0"/>
              <a:pPr/>
              <a:t>27. april 2026</a:t>
            </a:fld>
            <a:endParaRPr lang="da-DK" dirty="0"/>
          </a:p>
        </p:txBody>
      </p:sp>
      <p:sp>
        <p:nvSpPr>
          <p:cNvPr id="4" name="Pladsholder til tekst 3">
            <a:extLst>
              <a:ext uri="{FF2B5EF4-FFF2-40B4-BE49-F238E27FC236}">
                <a16:creationId xmlns:a16="http://schemas.microsoft.com/office/drawing/2014/main" id="{C57AECC4-8997-4D41-94F7-3910542A7F79}"/>
              </a:ext>
            </a:extLst>
          </p:cNvPr>
          <p:cNvSpPr>
            <a:spLocks noGrp="1"/>
          </p:cNvSpPr>
          <p:nvPr>
            <p:ph type="body" sz="quarter" idx="12" hasCustomPrompt="1"/>
          </p:nvPr>
        </p:nvSpPr>
        <p:spPr>
          <a:xfrm>
            <a:off x="726522" y="3806966"/>
            <a:ext cx="3348037" cy="209555"/>
          </a:xfrm>
        </p:spPr>
        <p:txBody>
          <a:bodyPr/>
          <a:lstStyle>
            <a:lvl1pPr marL="0" indent="0">
              <a:buNone/>
              <a:defRPr sz="1400">
                <a:latin typeface="Segoe UI Semibold" panose="020B0702040204020203" pitchFamily="34" charset="0"/>
                <a:cs typeface="Segoe UI Semibold" panose="020B0702040204020203" pitchFamily="34" charset="0"/>
              </a:defRPr>
            </a:lvl1pPr>
          </a:lstStyle>
          <a:p>
            <a:pPr lvl="0"/>
            <a:r>
              <a:rPr lang="da-DK" dirty="0"/>
              <a:t>Indsæt navn</a:t>
            </a:r>
          </a:p>
        </p:txBody>
      </p:sp>
    </p:spTree>
    <p:extLst>
      <p:ext uri="{BB962C8B-B14F-4D97-AF65-F5344CB8AC3E}">
        <p14:creationId xmlns:p14="http://schemas.microsoft.com/office/powerpoint/2010/main" val="2757177365"/>
      </p:ext>
    </p:extLst>
  </p:cSld>
  <p:clrMapOvr>
    <a:masterClrMapping/>
  </p:clrMapOvr>
  <p:extLst>
    <p:ext uri="{DCECCB84-F9BA-43D5-87BE-67443E8EF086}">
      <p15:sldGuideLst xmlns:p15="http://schemas.microsoft.com/office/powerpoint/2012/main"/>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C. Projektoversigt eller tidsplan">
    <p:spTree>
      <p:nvGrpSpPr>
        <p:cNvPr id="1" name=""/>
        <p:cNvGrpSpPr/>
        <p:nvPr/>
      </p:nvGrpSpPr>
      <p:grpSpPr>
        <a:xfrm>
          <a:off x="0" y="0"/>
          <a:ext cx="0" cy="0"/>
          <a:chOff x="0" y="0"/>
          <a:chExt cx="0" cy="0"/>
        </a:xfrm>
      </p:grpSpPr>
      <p:cxnSp>
        <p:nvCxnSpPr>
          <p:cNvPr id="2" name="Straight Connector 7">
            <a:extLst>
              <a:ext uri="{FF2B5EF4-FFF2-40B4-BE49-F238E27FC236}">
                <a16:creationId xmlns:a16="http://schemas.microsoft.com/office/drawing/2014/main" id="{F888B74E-7F79-448A-876A-33B81B955D35}"/>
              </a:ext>
            </a:extLst>
          </p:cNvPr>
          <p:cNvCxnSpPr>
            <a:cxnSpLocks/>
          </p:cNvCxnSpPr>
          <p:nvPr userDrawn="1"/>
        </p:nvCxnSpPr>
        <p:spPr>
          <a:xfrm>
            <a:off x="706812" y="5772344"/>
            <a:ext cx="10790238" cy="0"/>
          </a:xfrm>
          <a:prstGeom prst="line">
            <a:avLst/>
          </a:prstGeom>
          <a:ln w="47625" cap="rnd" cmpd="sng">
            <a:solidFill>
              <a:srgbClr val="011E32"/>
            </a:solidFill>
            <a:prstDash val="solid"/>
            <a:round/>
          </a:ln>
        </p:spPr>
        <p:style>
          <a:lnRef idx="1">
            <a:schemeClr val="accent1"/>
          </a:lnRef>
          <a:fillRef idx="0">
            <a:schemeClr val="accent1"/>
          </a:fillRef>
          <a:effectRef idx="0">
            <a:schemeClr val="accent1"/>
          </a:effectRef>
          <a:fontRef idx="minor">
            <a:schemeClr val="tx1"/>
          </a:fontRef>
        </p:style>
      </p:cxnSp>
      <p:cxnSp>
        <p:nvCxnSpPr>
          <p:cNvPr id="3" name="Straight Connector 7">
            <a:extLst>
              <a:ext uri="{FF2B5EF4-FFF2-40B4-BE49-F238E27FC236}">
                <a16:creationId xmlns:a16="http://schemas.microsoft.com/office/drawing/2014/main" id="{6F664E9A-2003-47AD-AE06-1E9B5F4DF05E}"/>
              </a:ext>
            </a:extLst>
          </p:cNvPr>
          <p:cNvCxnSpPr>
            <a:cxnSpLocks/>
          </p:cNvCxnSpPr>
          <p:nvPr userDrawn="1"/>
        </p:nvCxnSpPr>
        <p:spPr>
          <a:xfrm>
            <a:off x="706812" y="5238944"/>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4" name="Straight Connector 7">
            <a:extLst>
              <a:ext uri="{FF2B5EF4-FFF2-40B4-BE49-F238E27FC236}">
                <a16:creationId xmlns:a16="http://schemas.microsoft.com/office/drawing/2014/main" id="{5C5961E7-1FC9-42F7-8A3F-BFCC4A70DFED}"/>
              </a:ext>
            </a:extLst>
          </p:cNvPr>
          <p:cNvCxnSpPr>
            <a:cxnSpLocks/>
          </p:cNvCxnSpPr>
          <p:nvPr userDrawn="1"/>
        </p:nvCxnSpPr>
        <p:spPr>
          <a:xfrm>
            <a:off x="706812" y="4720276"/>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5" name="Straight Connector 7">
            <a:extLst>
              <a:ext uri="{FF2B5EF4-FFF2-40B4-BE49-F238E27FC236}">
                <a16:creationId xmlns:a16="http://schemas.microsoft.com/office/drawing/2014/main" id="{265BCE03-FD74-4B44-BA95-9C4EF0B2B920}"/>
              </a:ext>
            </a:extLst>
          </p:cNvPr>
          <p:cNvCxnSpPr>
            <a:cxnSpLocks/>
          </p:cNvCxnSpPr>
          <p:nvPr userDrawn="1"/>
        </p:nvCxnSpPr>
        <p:spPr>
          <a:xfrm>
            <a:off x="706812" y="4181796"/>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6" name="Straight Connector 7">
            <a:extLst>
              <a:ext uri="{FF2B5EF4-FFF2-40B4-BE49-F238E27FC236}">
                <a16:creationId xmlns:a16="http://schemas.microsoft.com/office/drawing/2014/main" id="{F90B6FBE-72DF-472D-B8CF-2F94BBAB0CED}"/>
              </a:ext>
            </a:extLst>
          </p:cNvPr>
          <p:cNvCxnSpPr>
            <a:cxnSpLocks/>
          </p:cNvCxnSpPr>
          <p:nvPr userDrawn="1"/>
        </p:nvCxnSpPr>
        <p:spPr>
          <a:xfrm>
            <a:off x="706812" y="3639188"/>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7" name="Straight Connector 7">
            <a:extLst>
              <a:ext uri="{FF2B5EF4-FFF2-40B4-BE49-F238E27FC236}">
                <a16:creationId xmlns:a16="http://schemas.microsoft.com/office/drawing/2014/main" id="{DB5BDBFA-9D73-4720-BF55-7A629FB459B8}"/>
              </a:ext>
            </a:extLst>
          </p:cNvPr>
          <p:cNvCxnSpPr>
            <a:cxnSpLocks/>
          </p:cNvCxnSpPr>
          <p:nvPr userDrawn="1"/>
        </p:nvCxnSpPr>
        <p:spPr>
          <a:xfrm>
            <a:off x="706812" y="3099438"/>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62F5DF9-5C69-4801-A439-005B6FB911D9}"/>
              </a:ext>
            </a:extLst>
          </p:cNvPr>
          <p:cNvCxnSpPr>
            <a:cxnSpLocks/>
          </p:cNvCxnSpPr>
          <p:nvPr userDrawn="1"/>
        </p:nvCxnSpPr>
        <p:spPr>
          <a:xfrm>
            <a:off x="706812" y="2560958"/>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sp>
        <p:nvSpPr>
          <p:cNvPr id="9" name="Tekstfelt 8">
            <a:extLst>
              <a:ext uri="{FF2B5EF4-FFF2-40B4-BE49-F238E27FC236}">
                <a16:creationId xmlns:a16="http://schemas.microsoft.com/office/drawing/2014/main" id="{56C83B23-8477-4505-BA44-33FAF6733999}"/>
              </a:ext>
            </a:extLst>
          </p:cNvPr>
          <p:cNvSpPr txBox="1"/>
          <p:nvPr userDrawn="1"/>
        </p:nvSpPr>
        <p:spPr>
          <a:xfrm>
            <a:off x="706812" y="5918648"/>
            <a:ext cx="10790238" cy="307777"/>
          </a:xfrm>
          <a:prstGeom prst="rect">
            <a:avLst/>
          </a:prstGeom>
          <a:noFill/>
        </p:spPr>
        <p:txBody>
          <a:bodyPr wrap="square" rtlCol="0">
            <a:spAutoFit/>
          </a:bodyPr>
          <a:lstStyle/>
          <a:p>
            <a:pPr algn="ctr"/>
            <a:r>
              <a:rPr lang="da-DK" sz="1400" b="0" i="0" dirty="0">
                <a:solidFill>
                  <a:srgbClr val="011E32"/>
                </a:solidFill>
                <a:latin typeface="Segoe UI Semilight" panose="020B0402040204020203" pitchFamily="34" charset="0"/>
                <a:ea typeface="Segoe UI Black" panose="020B0A02040204020203" pitchFamily="34" charset="0"/>
                <a:cs typeface="Segoe UI Semilight" panose="020B0402040204020203" pitchFamily="34" charset="0"/>
              </a:rPr>
              <a:t>Jan. 	Feb.	Mar.	Apr.	Maj.	Jun.	Juli	Aug.	Sep.	Okt.	Nov. 	Dec.</a:t>
            </a:r>
          </a:p>
        </p:txBody>
      </p:sp>
      <p:cxnSp>
        <p:nvCxnSpPr>
          <p:cNvPr id="10" name="Straight Connector 7">
            <a:extLst>
              <a:ext uri="{FF2B5EF4-FFF2-40B4-BE49-F238E27FC236}">
                <a16:creationId xmlns:a16="http://schemas.microsoft.com/office/drawing/2014/main" id="{0AE0B6E8-83A4-4605-945E-67885F1ABF61}"/>
              </a:ext>
            </a:extLst>
          </p:cNvPr>
          <p:cNvCxnSpPr>
            <a:cxnSpLocks/>
          </p:cNvCxnSpPr>
          <p:nvPr userDrawn="1"/>
        </p:nvCxnSpPr>
        <p:spPr>
          <a:xfrm>
            <a:off x="709590" y="2101176"/>
            <a:ext cx="10790238" cy="0"/>
          </a:xfrm>
          <a:prstGeom prst="line">
            <a:avLst/>
          </a:prstGeom>
          <a:ln w="19050" cap="rnd" cmpd="sng">
            <a:solidFill>
              <a:srgbClr val="011E32"/>
            </a:solidFill>
            <a:prstDash val="sysDot"/>
            <a:round/>
          </a:ln>
        </p:spPr>
        <p:style>
          <a:lnRef idx="1">
            <a:schemeClr val="accent1"/>
          </a:lnRef>
          <a:fillRef idx="0">
            <a:schemeClr val="accent1"/>
          </a:fillRef>
          <a:effectRef idx="0">
            <a:schemeClr val="accent1"/>
          </a:effectRef>
          <a:fontRef idx="minor">
            <a:schemeClr val="tx1"/>
          </a:fontRef>
        </p:style>
      </p:cxnSp>
      <p:sp>
        <p:nvSpPr>
          <p:cNvPr id="17" name="Title Placeholder 6">
            <a:extLst>
              <a:ext uri="{FF2B5EF4-FFF2-40B4-BE49-F238E27FC236}">
                <a16:creationId xmlns:a16="http://schemas.microsoft.com/office/drawing/2014/main" id="{41929476-A7FF-4795-B141-E531F05BFCB0}"/>
              </a:ext>
            </a:extLst>
          </p:cNvPr>
          <p:cNvSpPr>
            <a:spLocks noGrp="1"/>
          </p:cNvSpPr>
          <p:nvPr>
            <p:ph type="title" hasCustomPrompt="1"/>
          </p:nvPr>
        </p:nvSpPr>
        <p:spPr>
          <a:xfrm>
            <a:off x="695325" y="613250"/>
            <a:ext cx="10801350" cy="900000"/>
          </a:xfrm>
          <a:prstGeom prst="rect">
            <a:avLst/>
          </a:prstGeom>
        </p:spPr>
        <p:txBody>
          <a:bodyPr vert="horz" lIns="0" tIns="0" rIns="0" bIns="0" rtlCol="0" anchor="t" anchorCtr="0">
            <a:noAutofit/>
          </a:bodyPr>
          <a:lstStyle>
            <a:lvl1pPr>
              <a:defRPr>
                <a:latin typeface="Segoe UI Black" panose="020B0A02040204020203" pitchFamily="34" charset="0"/>
                <a:ea typeface="Segoe UI Black" panose="020B0A02040204020203" pitchFamily="34" charset="0"/>
              </a:defRPr>
            </a:lvl1pPr>
          </a:lstStyle>
          <a:p>
            <a:r>
              <a:rPr lang="da-DK" dirty="0"/>
              <a:t>Her kan der stå en titel</a:t>
            </a:r>
          </a:p>
        </p:txBody>
      </p:sp>
      <p:sp>
        <p:nvSpPr>
          <p:cNvPr id="11" name="Pladsholder til slidenummer 1">
            <a:extLst>
              <a:ext uri="{FF2B5EF4-FFF2-40B4-BE49-F238E27FC236}">
                <a16:creationId xmlns:a16="http://schemas.microsoft.com/office/drawing/2014/main" id="{B161C7FD-FF4C-EC12-F2B2-B7E8AD44E1F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
        <p:nvSpPr>
          <p:cNvPr id="18" name="Rektangel 17">
            <a:extLst>
              <a:ext uri="{FF2B5EF4-FFF2-40B4-BE49-F238E27FC236}">
                <a16:creationId xmlns:a16="http://schemas.microsoft.com/office/drawing/2014/main" id="{63BA8F3D-1E81-4E6F-8C9B-04869591CE13}"/>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9" name="Tekstfelt 18">
            <a:extLst>
              <a:ext uri="{FF2B5EF4-FFF2-40B4-BE49-F238E27FC236}">
                <a16:creationId xmlns:a16="http://schemas.microsoft.com/office/drawing/2014/main" id="{FE614064-4805-4174-8238-92115502D1E0}"/>
              </a:ext>
            </a:extLst>
          </p:cNvPr>
          <p:cNvSpPr txBox="1"/>
          <p:nvPr userDrawn="1"/>
        </p:nvSpPr>
        <p:spPr>
          <a:xfrm>
            <a:off x="13453366" y="458836"/>
            <a:ext cx="5580592" cy="4924425"/>
          </a:xfrm>
          <a:prstGeom prst="rect">
            <a:avLst/>
          </a:prstGeom>
          <a:noFill/>
        </p:spPr>
        <p:txBody>
          <a:bodyPr wrap="square" rtlCol="0">
            <a:spAutoFit/>
          </a:bodyPr>
          <a:lstStyle/>
          <a:p>
            <a:pPr marL="0" marR="0" lvl="0" indent="0" algn="l" defTabSz="914400" rtl="0" eaLnBrk="1" fontAlgn="auto" latinLnBrk="0" hangingPunct="1">
              <a:lnSpc>
                <a:spcPct val="150000"/>
              </a:lnSpc>
              <a:spcBef>
                <a:spcPts val="600"/>
              </a:spcBef>
              <a:spcAft>
                <a:spcPts val="0"/>
              </a:spcAft>
              <a:buClrTx/>
              <a:buSzTx/>
              <a:buFontTx/>
              <a:buNone/>
              <a:tabLst/>
              <a:defRPr/>
            </a:pPr>
            <a:r>
              <a:rPr lang="da-DK" sz="1600" b="1" dirty="0">
                <a:solidFill>
                  <a:schemeClr val="tx2"/>
                </a:solidFill>
                <a:latin typeface="+mj-lt"/>
                <a:cs typeface="Poppins Black" panose="00000A00000000000000" pitchFamily="2" charset="0"/>
              </a:rPr>
              <a:t>TIPS &amp; TRICKS</a:t>
            </a:r>
            <a:br>
              <a:rPr lang="da-DK" sz="1600" b="1" dirty="0">
                <a:solidFill>
                  <a:schemeClr val="tx2"/>
                </a:solidFill>
                <a:latin typeface="+mj-lt"/>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(Projektoversigt / tidsplan)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sz="1400" dirty="0">
                <a:latin typeface="Calibri Light" panose="020F0302020204030204" pitchFamily="34" charset="0"/>
                <a:cs typeface="Calibri Light" panose="020F0302020204030204" pitchFamily="34" charset="0"/>
              </a:rPr>
              <a:t>Dette slide kan enten bruges som en projektoversigt eller tidsplan for hele året. Her kan du skrive forskellige projekter ind i de blå kasser og placere dem som ønsket. </a:t>
            </a:r>
            <a:br>
              <a:rPr lang="da-DK" sz="1400" dirty="0">
                <a:latin typeface="Calibri Light" panose="020F0302020204030204" pitchFamily="34" charset="0"/>
                <a:cs typeface="Calibri Light" panose="020F0302020204030204" pitchFamily="34" charset="0"/>
              </a:rPr>
            </a:br>
            <a:br>
              <a:rPr lang="da-DK" sz="1400" dirty="0">
                <a:latin typeface="Calibri Light" panose="020F0302020204030204" pitchFamily="34" charset="0"/>
                <a:cs typeface="Calibri Light" panose="020F0302020204030204" pitchFamily="34" charset="0"/>
              </a:rPr>
            </a:br>
            <a:r>
              <a:rPr lang="da-DK" sz="1400" b="1" dirty="0">
                <a:latin typeface="Calibri Light" panose="020F0302020204030204" pitchFamily="34" charset="0"/>
                <a:cs typeface="Calibri Light" panose="020F0302020204030204" pitchFamily="34" charset="0"/>
              </a:rPr>
              <a:t>&gt; </a:t>
            </a:r>
            <a:r>
              <a:rPr lang="da-DK" sz="1400" dirty="0">
                <a:latin typeface="Calibri Light" panose="020F0302020204030204" pitchFamily="34" charset="0"/>
                <a:cs typeface="Calibri Light" panose="020F0302020204030204" pitchFamily="34" charset="0"/>
              </a:rPr>
              <a:t>Hvis du ønsker at ændre i den blå boks, skal du klikke på boksen. Herefter kan du placere boksen som ønsket, gøre den mindre eller redigere i teksten.</a:t>
            </a:r>
            <a:br>
              <a:rPr lang="da-DK" altLang="da-DK" sz="1400" b="1" dirty="0">
                <a:latin typeface="Calibri Light" panose="020F0302020204030204" pitchFamily="34" charset="0"/>
                <a:cs typeface="Calibri Light" panose="020F0302020204030204" pitchFamily="34" charset="0"/>
              </a:rPr>
            </a:br>
            <a:endParaRPr lang="da-DK" sz="1400" dirty="0">
              <a:latin typeface="Calibri Light" panose="020F0302020204030204" pitchFamily="34" charset="0"/>
              <a:cs typeface="Calibri Light" panose="020F0302020204030204" pitchFamily="34" charset="0"/>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327581597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Organisering">
    <p:spTree>
      <p:nvGrpSpPr>
        <p:cNvPr id="1" name=""/>
        <p:cNvGrpSpPr/>
        <p:nvPr/>
      </p:nvGrpSpPr>
      <p:grpSpPr>
        <a:xfrm>
          <a:off x="0" y="0"/>
          <a:ext cx="0" cy="0"/>
          <a:chOff x="0" y="0"/>
          <a:chExt cx="0" cy="0"/>
        </a:xfrm>
      </p:grpSpPr>
      <p:sp>
        <p:nvSpPr>
          <p:cNvPr id="27" name="Højre klammeparentes 26">
            <a:extLst>
              <a:ext uri="{FF2B5EF4-FFF2-40B4-BE49-F238E27FC236}">
                <a16:creationId xmlns:a16="http://schemas.microsoft.com/office/drawing/2014/main" id="{249F7427-D09B-4E74-A940-C283667EEFD4}"/>
              </a:ext>
            </a:extLst>
          </p:cNvPr>
          <p:cNvSpPr/>
          <p:nvPr userDrawn="1"/>
        </p:nvSpPr>
        <p:spPr>
          <a:xfrm rot="10800000">
            <a:off x="4503518" y="1268413"/>
            <a:ext cx="211992" cy="4321173"/>
          </a:xfrm>
          <a:prstGeom prst="rightBrace">
            <a:avLst>
              <a:gd name="adj1" fmla="val 0"/>
              <a:gd name="adj2" fmla="val 49938"/>
            </a:avLst>
          </a:prstGeom>
          <a:ln w="1270" cap="rnd">
            <a:solidFill>
              <a:srgbClr val="000C2B"/>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001F33"/>
              </a:solidFill>
              <a:effectLst/>
              <a:uLnTx/>
              <a:uFillTx/>
              <a:latin typeface="Segoe UI Black" panose="020B0A02040204020203" pitchFamily="34" charset="0"/>
              <a:ea typeface="Segoe UI Black" panose="020B0A02040204020203" pitchFamily="34" charset="0"/>
              <a:cs typeface="+mn-cs"/>
            </a:endParaRPr>
          </a:p>
        </p:txBody>
      </p:sp>
      <p:sp>
        <p:nvSpPr>
          <p:cNvPr id="28" name="Højre klammeparentes 27">
            <a:extLst>
              <a:ext uri="{FF2B5EF4-FFF2-40B4-BE49-F238E27FC236}">
                <a16:creationId xmlns:a16="http://schemas.microsoft.com/office/drawing/2014/main" id="{C7624977-3C68-4057-AB54-5460925FE3EC}"/>
              </a:ext>
            </a:extLst>
          </p:cNvPr>
          <p:cNvSpPr/>
          <p:nvPr userDrawn="1"/>
        </p:nvSpPr>
        <p:spPr>
          <a:xfrm rot="10800000">
            <a:off x="7547653" y="957765"/>
            <a:ext cx="211993" cy="1474930"/>
          </a:xfrm>
          <a:prstGeom prst="rightBrace">
            <a:avLst>
              <a:gd name="adj1" fmla="val 0"/>
              <a:gd name="adj2" fmla="val 49938"/>
            </a:avLst>
          </a:prstGeom>
          <a:ln w="1270" cap="rnd">
            <a:solidFill>
              <a:srgbClr val="000C2B"/>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001F33"/>
              </a:solidFill>
              <a:effectLst/>
              <a:uLnTx/>
              <a:uFillTx/>
              <a:latin typeface="Segoe UI Black" panose="020B0A02040204020203" pitchFamily="34" charset="0"/>
              <a:ea typeface="Segoe UI Black" panose="020B0A02040204020203" pitchFamily="34" charset="0"/>
              <a:cs typeface="+mn-cs"/>
            </a:endParaRPr>
          </a:p>
        </p:txBody>
      </p:sp>
      <p:sp>
        <p:nvSpPr>
          <p:cNvPr id="29" name="Højre klammeparentes 28">
            <a:extLst>
              <a:ext uri="{FF2B5EF4-FFF2-40B4-BE49-F238E27FC236}">
                <a16:creationId xmlns:a16="http://schemas.microsoft.com/office/drawing/2014/main" id="{16E18BCE-9320-4CB4-A1E9-38000785E698}"/>
              </a:ext>
            </a:extLst>
          </p:cNvPr>
          <p:cNvSpPr/>
          <p:nvPr userDrawn="1"/>
        </p:nvSpPr>
        <p:spPr>
          <a:xfrm rot="10800000">
            <a:off x="7547653" y="2690862"/>
            <a:ext cx="211993" cy="1474930"/>
          </a:xfrm>
          <a:prstGeom prst="rightBrace">
            <a:avLst>
              <a:gd name="adj1" fmla="val 0"/>
              <a:gd name="adj2" fmla="val 49938"/>
            </a:avLst>
          </a:prstGeom>
          <a:ln w="1270" cap="rnd">
            <a:solidFill>
              <a:srgbClr val="000C2B"/>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001F33"/>
              </a:solidFill>
              <a:effectLst/>
              <a:uLnTx/>
              <a:uFillTx/>
              <a:latin typeface="Segoe UI Black" panose="020B0A02040204020203" pitchFamily="34" charset="0"/>
              <a:ea typeface="Segoe UI Black" panose="020B0A02040204020203" pitchFamily="34" charset="0"/>
              <a:cs typeface="+mn-cs"/>
            </a:endParaRPr>
          </a:p>
        </p:txBody>
      </p:sp>
      <p:sp>
        <p:nvSpPr>
          <p:cNvPr id="31" name="Højre klammeparentes 30">
            <a:extLst>
              <a:ext uri="{FF2B5EF4-FFF2-40B4-BE49-F238E27FC236}">
                <a16:creationId xmlns:a16="http://schemas.microsoft.com/office/drawing/2014/main" id="{44394649-1AB5-49CF-974C-888DE4222AE5}"/>
              </a:ext>
            </a:extLst>
          </p:cNvPr>
          <p:cNvSpPr/>
          <p:nvPr userDrawn="1"/>
        </p:nvSpPr>
        <p:spPr>
          <a:xfrm rot="10800000">
            <a:off x="7547653" y="4398132"/>
            <a:ext cx="211993" cy="1474930"/>
          </a:xfrm>
          <a:prstGeom prst="rightBrace">
            <a:avLst>
              <a:gd name="adj1" fmla="val 0"/>
              <a:gd name="adj2" fmla="val 49938"/>
            </a:avLst>
          </a:prstGeom>
          <a:ln w="1270" cap="rnd">
            <a:solidFill>
              <a:srgbClr val="000C2B"/>
            </a:solidFill>
            <a:prstDash val="solid"/>
            <a:roun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001F33"/>
              </a:solidFill>
              <a:effectLst/>
              <a:uLnTx/>
              <a:uFillTx/>
              <a:latin typeface="Segoe UI Black" panose="020B0A02040204020203" pitchFamily="34" charset="0"/>
              <a:ea typeface="Segoe UI Black" panose="020B0A02040204020203" pitchFamily="34" charset="0"/>
              <a:cs typeface="+mn-cs"/>
            </a:endParaRPr>
          </a:p>
        </p:txBody>
      </p:sp>
      <p:sp>
        <p:nvSpPr>
          <p:cNvPr id="37" name="Title Placeholder 6">
            <a:extLst>
              <a:ext uri="{FF2B5EF4-FFF2-40B4-BE49-F238E27FC236}">
                <a16:creationId xmlns:a16="http://schemas.microsoft.com/office/drawing/2014/main" id="{B3991A0B-6F5E-4EF4-83D7-010F05C0154A}"/>
              </a:ext>
            </a:extLst>
          </p:cNvPr>
          <p:cNvSpPr>
            <a:spLocks noGrp="1"/>
          </p:cNvSpPr>
          <p:nvPr>
            <p:ph type="title" hasCustomPrompt="1"/>
          </p:nvPr>
        </p:nvSpPr>
        <p:spPr>
          <a:xfrm>
            <a:off x="695325" y="613250"/>
            <a:ext cx="3384550" cy="900000"/>
          </a:xfrm>
          <a:prstGeom prst="rect">
            <a:avLst/>
          </a:prstGeom>
        </p:spPr>
        <p:txBody>
          <a:bodyPr vert="horz" lIns="0" tIns="0" rIns="0" bIns="0" rtlCol="0" anchor="t" anchorCtr="0">
            <a:noAutofit/>
          </a:bodyPr>
          <a:lstStyle>
            <a:lvl1pPr>
              <a:defRPr>
                <a:latin typeface="Segoe UI Black" panose="020B0A02040204020203" pitchFamily="34" charset="0"/>
                <a:ea typeface="Segoe UI Black" panose="020B0A02040204020203" pitchFamily="34" charset="0"/>
              </a:defRPr>
            </a:lvl1pPr>
          </a:lstStyle>
          <a:p>
            <a:r>
              <a:rPr lang="da-DK" dirty="0"/>
              <a:t>Her kan der stå en titel</a:t>
            </a:r>
          </a:p>
        </p:txBody>
      </p:sp>
      <p:sp>
        <p:nvSpPr>
          <p:cNvPr id="2" name="Pladsholder til slidenummer 1">
            <a:extLst>
              <a:ext uri="{FF2B5EF4-FFF2-40B4-BE49-F238E27FC236}">
                <a16:creationId xmlns:a16="http://schemas.microsoft.com/office/drawing/2014/main" id="{4FEDC726-BB6F-25D7-B430-91D843BCAB0C}"/>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Segoe UI Black" panose="020B0A02040204020203" pitchFamily="34" charset="0"/>
                <a:ea typeface="Segoe UI Black" panose="020B0A02040204020203" pitchFamily="34" charset="0"/>
                <a:cs typeface="Poppins ExtraBold" pitchFamily="2" charset="77"/>
              </a:defRPr>
            </a:lvl1pPr>
          </a:lstStyle>
          <a:p>
            <a:fld id="{F8D14BDA-C419-F344-9039-0BCDE95FAB14}" type="slidenum">
              <a:rPr lang="da-DK" smtClean="0"/>
              <a:pPr/>
              <a:t>‹nr.›</a:t>
            </a:fld>
            <a:endParaRPr lang="da-DK" dirty="0"/>
          </a:p>
        </p:txBody>
      </p:sp>
      <p:sp>
        <p:nvSpPr>
          <p:cNvPr id="10" name="Rektangel 9">
            <a:extLst>
              <a:ext uri="{FF2B5EF4-FFF2-40B4-BE49-F238E27FC236}">
                <a16:creationId xmlns:a16="http://schemas.microsoft.com/office/drawing/2014/main" id="{1A5DD030-6FDA-47F3-BCAD-A198A05625A6}"/>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1" name="Tekstfelt 10">
            <a:extLst>
              <a:ext uri="{FF2B5EF4-FFF2-40B4-BE49-F238E27FC236}">
                <a16:creationId xmlns:a16="http://schemas.microsoft.com/office/drawing/2014/main" id="{45B08493-1BB8-42A2-A1FD-87EB1360FBA9}"/>
              </a:ext>
            </a:extLst>
          </p:cNvPr>
          <p:cNvSpPr txBox="1"/>
          <p:nvPr userDrawn="1"/>
        </p:nvSpPr>
        <p:spPr>
          <a:xfrm>
            <a:off x="13453366" y="458836"/>
            <a:ext cx="5580592" cy="435503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600"/>
              </a:spcBef>
              <a:spcAft>
                <a:spcPts val="0"/>
              </a:spcAft>
              <a:buClrTx/>
              <a:buSzTx/>
              <a:buFontTx/>
              <a:buNone/>
              <a:tabLst/>
              <a:defRPr/>
            </a:pPr>
            <a:r>
              <a:rPr lang="da-DK" sz="1600" b="1" dirty="0">
                <a:solidFill>
                  <a:schemeClr val="tx2"/>
                </a:solidFill>
                <a:latin typeface="Segoe UI Black" panose="020B0A02040204020203" pitchFamily="34" charset="0"/>
                <a:ea typeface="Segoe UI Black" panose="020B0A02040204020203" pitchFamily="34"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(Organisering)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kumimoji="0" lang="da-DK" altLang="da-DK" sz="1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På </a:t>
            </a:r>
            <a:r>
              <a:rPr kumimoji="0" lang="da-DK" altLang="da-DK" sz="1400" b="0" i="0" u="none" strike="noStrike" kern="1200" cap="none" spc="0" normalizeH="0" baseline="0" noProof="0" dirty="0" err="1">
                <a:ln>
                  <a:noFill/>
                </a:ln>
                <a:solidFill>
                  <a:srgbClr val="000000"/>
                </a:solidFill>
                <a:effectLst/>
                <a:uLnTx/>
                <a:uFillTx/>
                <a:latin typeface="Calibri Light" panose="020F0302020204030204" pitchFamily="34" charset="0"/>
                <a:ea typeface="+mn-ea"/>
                <a:cs typeface="Calibri Light" panose="020F0302020204030204" pitchFamily="34" charset="0"/>
              </a:rPr>
              <a:t>slidet</a:t>
            </a:r>
            <a:r>
              <a:rPr kumimoji="0" lang="da-DK" altLang="da-DK" sz="1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 tydeliggøres projektets organisering. </a:t>
            </a:r>
            <a:br>
              <a:rPr kumimoji="0" lang="da-DK" altLang="da-DK" sz="1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br>
            <a:r>
              <a:rPr kumimoji="0" lang="da-DK" altLang="da-DK" sz="1400" b="0" i="0" u="none" strike="noStrike" kern="120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rPr>
              <a:t>Ethvert projekt har som minimum en projektejer og en projektleder, mens de resterende roller afhænger af projektets kompleksitet m.m. </a:t>
            </a:r>
          </a:p>
          <a:p>
            <a:pPr>
              <a:lnSpc>
                <a:spcPct val="150000"/>
              </a:lnSpc>
              <a:spcBef>
                <a:spcPts val="600"/>
              </a:spcBef>
            </a:pP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222161793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A. Bagside + logo (mørkeblå)">
    <p:bg>
      <p:bgPr>
        <a:solidFill>
          <a:schemeClr val="tx1"/>
        </a:solidFill>
        <a:effectLst/>
      </p:bgPr>
    </p:bg>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93E58B11-D632-4337-8EB3-F2102D76E080}"/>
              </a:ext>
            </a:extLst>
          </p:cNvPr>
          <p:cNvPicPr>
            <a:picLocks noChangeAspect="1"/>
          </p:cNvPicPr>
          <p:nvPr userDrawn="1"/>
        </p:nvPicPr>
        <p:blipFill>
          <a:blip r:embed="rId2">
            <a:lum bright="70000" contrast="-70000"/>
            <a:extLst>
              <a:ext uri="{28A0092B-C50C-407E-A947-70E740481C1C}">
                <a14:useLocalDpi xmlns:a14="http://schemas.microsoft.com/office/drawing/2010/main" val="0"/>
              </a:ext>
            </a:extLst>
          </a:blip>
          <a:stretch>
            <a:fillRect/>
          </a:stretch>
        </p:blipFill>
        <p:spPr>
          <a:xfrm>
            <a:off x="3775355" y="2179515"/>
            <a:ext cx="4641289" cy="1620188"/>
          </a:xfrm>
          <a:prstGeom prst="rect">
            <a:avLst/>
          </a:prstGeom>
        </p:spPr>
      </p:pic>
    </p:spTree>
    <p:extLst>
      <p:ext uri="{BB962C8B-B14F-4D97-AF65-F5344CB8AC3E}">
        <p14:creationId xmlns:p14="http://schemas.microsoft.com/office/powerpoint/2010/main" val="75703119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B. Bagside + logo (lyseblå)">
    <p:bg>
      <p:bgPr>
        <a:solidFill>
          <a:srgbClr val="D9F0FF"/>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2307AC0F-849D-4449-A0ED-8E4A19DBF6E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75354" y="2163037"/>
            <a:ext cx="4641289" cy="1620190"/>
          </a:xfrm>
          <a:prstGeom prst="rect">
            <a:avLst/>
          </a:prstGeom>
        </p:spPr>
      </p:pic>
    </p:spTree>
    <p:extLst>
      <p:ext uri="{BB962C8B-B14F-4D97-AF65-F5344CB8AC3E}">
        <p14:creationId xmlns:p14="http://schemas.microsoft.com/office/powerpoint/2010/main" val="151607185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C. Bagside + logo (hvi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5DE37CF8-422B-4DCF-AF0F-081D55C14DA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775354" y="2163037"/>
            <a:ext cx="4641289" cy="1620190"/>
          </a:xfrm>
          <a:prstGeom prst="rect">
            <a:avLst/>
          </a:prstGeom>
        </p:spPr>
      </p:pic>
    </p:spTree>
    <p:extLst>
      <p:ext uri="{BB962C8B-B14F-4D97-AF65-F5344CB8AC3E}">
        <p14:creationId xmlns:p14="http://schemas.microsoft.com/office/powerpoint/2010/main" val="60703929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A. Bagside + krone (mørkeblå)">
    <p:bg>
      <p:bgPr>
        <a:solidFill>
          <a:schemeClr val="tx1"/>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828F293E-E83C-F086-274F-04C892A974B3}"/>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78210" y="1881155"/>
            <a:ext cx="3045333" cy="2693948"/>
          </a:xfrm>
          <a:prstGeom prst="rect">
            <a:avLst/>
          </a:prstGeom>
        </p:spPr>
      </p:pic>
    </p:spTree>
    <p:extLst>
      <p:ext uri="{BB962C8B-B14F-4D97-AF65-F5344CB8AC3E}">
        <p14:creationId xmlns:p14="http://schemas.microsoft.com/office/powerpoint/2010/main" val="81828127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B. Bagside + krone (lyseblå)">
    <p:bg>
      <p:bgPr>
        <a:solidFill>
          <a:srgbClr val="D9F0FF"/>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8FBF7CDE-101C-441F-A1C1-449B3A41213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32442" y="1952174"/>
            <a:ext cx="2927117" cy="2580397"/>
          </a:xfrm>
          <a:prstGeom prst="rect">
            <a:avLst/>
          </a:prstGeom>
        </p:spPr>
      </p:pic>
    </p:spTree>
    <p:extLst>
      <p:ext uri="{BB962C8B-B14F-4D97-AF65-F5344CB8AC3E}">
        <p14:creationId xmlns:p14="http://schemas.microsoft.com/office/powerpoint/2010/main" val="238866582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C. Bagside + krone (hvid 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2F8F09FA-298F-DB4D-893E-0A67C6EE63A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32442" y="1952174"/>
            <a:ext cx="2927117" cy="2580397"/>
          </a:xfrm>
          <a:prstGeom prst="rect">
            <a:avLst/>
          </a:prstGeom>
        </p:spPr>
      </p:pic>
    </p:spTree>
    <p:extLst>
      <p:ext uri="{BB962C8B-B14F-4D97-AF65-F5344CB8AC3E}">
        <p14:creationId xmlns:p14="http://schemas.microsoft.com/office/powerpoint/2010/main" val="414674208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Partilogoer">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6B962928-CBF7-4DDD-A469-E76C880EA5A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326554" y="2838204"/>
            <a:ext cx="1190503" cy="1134621"/>
          </a:xfrm>
          <a:prstGeom prst="rect">
            <a:avLst/>
          </a:prstGeom>
        </p:spPr>
      </p:pic>
      <p:pic>
        <p:nvPicPr>
          <p:cNvPr id="5" name="Billede 4" descr="Et billede, der indeholder tekst, clipart&#10;&#10;Automatisk genereret beskrivelse">
            <a:extLst>
              <a:ext uri="{FF2B5EF4-FFF2-40B4-BE49-F238E27FC236}">
                <a16:creationId xmlns:a16="http://schemas.microsoft.com/office/drawing/2014/main" id="{FA9EECBB-4DF2-494E-AD18-37A4A5285053}"/>
              </a:ext>
            </a:extLst>
          </p:cNvPr>
          <p:cNvPicPr>
            <a:picLocks noChangeAspect="1"/>
          </p:cNvPicPr>
          <p:nvPr userDrawn="1"/>
        </p:nvPicPr>
        <p:blipFill>
          <a:blip r:embed="rId3"/>
          <a:stretch>
            <a:fillRect/>
          </a:stretch>
        </p:blipFill>
        <p:spPr>
          <a:xfrm>
            <a:off x="3693535" y="1686999"/>
            <a:ext cx="988016" cy="1005051"/>
          </a:xfrm>
          <a:prstGeom prst="rect">
            <a:avLst/>
          </a:prstGeom>
        </p:spPr>
      </p:pic>
      <p:pic>
        <p:nvPicPr>
          <p:cNvPr id="6" name="Billede 5" descr="Et billede, der indeholder tekst, skilt, vektorgrafik&#10;&#10;Automatisk genereret beskrivelse">
            <a:extLst>
              <a:ext uri="{FF2B5EF4-FFF2-40B4-BE49-F238E27FC236}">
                <a16:creationId xmlns:a16="http://schemas.microsoft.com/office/drawing/2014/main" id="{07F83840-5FF8-451A-B645-E333C8379460}"/>
              </a:ext>
            </a:extLst>
          </p:cNvPr>
          <p:cNvPicPr>
            <a:picLocks noChangeAspect="1"/>
          </p:cNvPicPr>
          <p:nvPr userDrawn="1"/>
        </p:nvPicPr>
        <p:blipFill>
          <a:blip r:embed="rId4"/>
          <a:stretch>
            <a:fillRect/>
          </a:stretch>
        </p:blipFill>
        <p:spPr>
          <a:xfrm>
            <a:off x="3601557" y="2885494"/>
            <a:ext cx="1171972" cy="1040040"/>
          </a:xfrm>
          <a:prstGeom prst="rect">
            <a:avLst/>
          </a:prstGeom>
        </p:spPr>
      </p:pic>
      <p:pic>
        <p:nvPicPr>
          <p:cNvPr id="7" name="Billede 6" descr="Et billede, der indeholder tekst, skilt, vektorgrafik&#10;&#10;Automatisk genereret beskrivelse">
            <a:extLst>
              <a:ext uri="{FF2B5EF4-FFF2-40B4-BE49-F238E27FC236}">
                <a16:creationId xmlns:a16="http://schemas.microsoft.com/office/drawing/2014/main" id="{34ED3E3E-C7E3-4A00-85B0-6C1109F94402}"/>
              </a:ext>
            </a:extLst>
          </p:cNvPr>
          <p:cNvPicPr>
            <a:picLocks noChangeAspect="1"/>
          </p:cNvPicPr>
          <p:nvPr userDrawn="1"/>
        </p:nvPicPr>
        <p:blipFill>
          <a:blip r:embed="rId5"/>
          <a:stretch>
            <a:fillRect/>
          </a:stretch>
        </p:blipFill>
        <p:spPr>
          <a:xfrm>
            <a:off x="2207346" y="1686999"/>
            <a:ext cx="1061977" cy="1005051"/>
          </a:xfrm>
          <a:prstGeom prst="rect">
            <a:avLst/>
          </a:prstGeom>
        </p:spPr>
      </p:pic>
      <p:grpSp>
        <p:nvGrpSpPr>
          <p:cNvPr id="8" name="Gruppe 7">
            <a:extLst>
              <a:ext uri="{FF2B5EF4-FFF2-40B4-BE49-F238E27FC236}">
                <a16:creationId xmlns:a16="http://schemas.microsoft.com/office/drawing/2014/main" id="{9665DADB-EE74-463D-A613-C2CD73781BFF}"/>
              </a:ext>
            </a:extLst>
          </p:cNvPr>
          <p:cNvGrpSpPr/>
          <p:nvPr userDrawn="1"/>
        </p:nvGrpSpPr>
        <p:grpSpPr>
          <a:xfrm>
            <a:off x="5111318" y="2973322"/>
            <a:ext cx="879167" cy="864384"/>
            <a:chOff x="5226346" y="3429000"/>
            <a:chExt cx="4352036" cy="4278857"/>
          </a:xfrm>
        </p:grpSpPr>
        <p:pic>
          <p:nvPicPr>
            <p:cNvPr id="9" name="Billede 8">
              <a:extLst>
                <a:ext uri="{FF2B5EF4-FFF2-40B4-BE49-F238E27FC236}">
                  <a16:creationId xmlns:a16="http://schemas.microsoft.com/office/drawing/2014/main" id="{D67599B9-B626-4DD3-A102-F6C9C5E88099}"/>
                </a:ext>
              </a:extLst>
            </p:cNvPr>
            <p:cNvPicPr>
              <a:picLocks noChangeAspect="1"/>
            </p:cNvPicPr>
            <p:nvPr/>
          </p:nvPicPr>
          <p:blipFill>
            <a:blip r:embed="rId6"/>
            <a:stretch>
              <a:fillRect/>
            </a:stretch>
          </p:blipFill>
          <p:spPr>
            <a:xfrm>
              <a:off x="7099821" y="4532460"/>
              <a:ext cx="1619498" cy="1619498"/>
            </a:xfrm>
            <a:prstGeom prst="rect">
              <a:avLst/>
            </a:prstGeom>
          </p:spPr>
        </p:pic>
        <p:sp>
          <p:nvSpPr>
            <p:cNvPr id="10" name="Rektangel 9">
              <a:extLst>
                <a:ext uri="{FF2B5EF4-FFF2-40B4-BE49-F238E27FC236}">
                  <a16:creationId xmlns:a16="http://schemas.microsoft.com/office/drawing/2014/main" id="{3509CCB4-129C-4BFD-A927-1FC225117DAF}"/>
                </a:ext>
              </a:extLst>
            </p:cNvPr>
            <p:cNvSpPr/>
            <p:nvPr/>
          </p:nvSpPr>
          <p:spPr>
            <a:xfrm>
              <a:off x="5991326" y="4022095"/>
              <a:ext cx="2727993" cy="302177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a:extLst>
                <a:ext uri="{FF2B5EF4-FFF2-40B4-BE49-F238E27FC236}">
                  <a16:creationId xmlns:a16="http://schemas.microsoft.com/office/drawing/2014/main" id="{35519431-6D8E-40B2-91B7-446A8C9F51E9}"/>
                </a:ext>
              </a:extLst>
            </p:cNvPr>
            <p:cNvPicPr>
              <a:picLocks noChangeAspect="1"/>
            </p:cNvPicPr>
            <p:nvPr/>
          </p:nvPicPr>
          <p:blipFill rotWithShape="1">
            <a:blip r:embed="rId7"/>
            <a:srcRect l="12123" r="12230" b="25625"/>
            <a:stretch/>
          </p:blipFill>
          <p:spPr>
            <a:xfrm>
              <a:off x="5226346" y="3429000"/>
              <a:ext cx="4352036" cy="4278857"/>
            </a:xfrm>
            <a:prstGeom prst="rect">
              <a:avLst/>
            </a:prstGeom>
          </p:spPr>
        </p:pic>
      </p:grpSp>
      <p:grpSp>
        <p:nvGrpSpPr>
          <p:cNvPr id="12" name="Gruppe 11">
            <a:extLst>
              <a:ext uri="{FF2B5EF4-FFF2-40B4-BE49-F238E27FC236}">
                <a16:creationId xmlns:a16="http://schemas.microsoft.com/office/drawing/2014/main" id="{ABF30486-0580-4FDB-8BAC-120945B3A092}"/>
              </a:ext>
            </a:extLst>
          </p:cNvPr>
          <p:cNvGrpSpPr/>
          <p:nvPr userDrawn="1"/>
        </p:nvGrpSpPr>
        <p:grpSpPr>
          <a:xfrm>
            <a:off x="5056893" y="1704034"/>
            <a:ext cx="988016" cy="988017"/>
            <a:chOff x="821377" y="996402"/>
            <a:chExt cx="1887466" cy="1887466"/>
          </a:xfrm>
        </p:grpSpPr>
        <p:sp>
          <p:nvSpPr>
            <p:cNvPr id="13" name="Ellipse 12">
              <a:extLst>
                <a:ext uri="{FF2B5EF4-FFF2-40B4-BE49-F238E27FC236}">
                  <a16:creationId xmlns:a16="http://schemas.microsoft.com/office/drawing/2014/main" id="{8F2CA347-F18F-49E3-87B3-8627D6451619}"/>
                </a:ext>
              </a:extLst>
            </p:cNvPr>
            <p:cNvSpPr/>
            <p:nvPr/>
          </p:nvSpPr>
          <p:spPr>
            <a:xfrm>
              <a:off x="821377" y="996402"/>
              <a:ext cx="1887466" cy="188746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4" name="Billede 13">
              <a:extLst>
                <a:ext uri="{FF2B5EF4-FFF2-40B4-BE49-F238E27FC236}">
                  <a16:creationId xmlns:a16="http://schemas.microsoft.com/office/drawing/2014/main" id="{73C2EC17-025B-45C3-B7B8-3C27E30E57BD}"/>
                </a:ext>
              </a:extLst>
            </p:cNvPr>
            <p:cNvPicPr>
              <a:picLocks noChangeAspect="1"/>
            </p:cNvPicPr>
            <p:nvPr/>
          </p:nvPicPr>
          <p:blipFill>
            <a:blip r:embed="rId8"/>
            <a:stretch>
              <a:fillRect/>
            </a:stretch>
          </p:blipFill>
          <p:spPr>
            <a:xfrm>
              <a:off x="821377" y="1006164"/>
              <a:ext cx="1877704" cy="1877704"/>
            </a:xfrm>
            <a:prstGeom prst="rect">
              <a:avLst/>
            </a:prstGeom>
          </p:spPr>
        </p:pic>
      </p:grpSp>
      <p:pic>
        <p:nvPicPr>
          <p:cNvPr id="15" name="Billede 14">
            <a:extLst>
              <a:ext uri="{FF2B5EF4-FFF2-40B4-BE49-F238E27FC236}">
                <a16:creationId xmlns:a16="http://schemas.microsoft.com/office/drawing/2014/main" id="{92CBC6FC-8090-4F74-B47B-97737EF7AFDD}"/>
              </a:ext>
            </a:extLst>
          </p:cNvPr>
          <p:cNvPicPr>
            <a:picLocks noChangeAspect="1"/>
          </p:cNvPicPr>
          <p:nvPr userDrawn="1"/>
        </p:nvPicPr>
        <p:blipFill>
          <a:blip r:embed="rId9"/>
          <a:stretch>
            <a:fillRect/>
          </a:stretch>
        </p:blipFill>
        <p:spPr>
          <a:xfrm>
            <a:off x="1908802" y="4000592"/>
            <a:ext cx="1659065" cy="1170410"/>
          </a:xfrm>
          <a:prstGeom prst="rect">
            <a:avLst/>
          </a:prstGeom>
        </p:spPr>
      </p:pic>
      <p:pic>
        <p:nvPicPr>
          <p:cNvPr id="16" name="Billede 15">
            <a:extLst>
              <a:ext uri="{FF2B5EF4-FFF2-40B4-BE49-F238E27FC236}">
                <a16:creationId xmlns:a16="http://schemas.microsoft.com/office/drawing/2014/main" id="{0E63D130-6D61-48C9-B339-22C3A6AEADA6}"/>
              </a:ext>
            </a:extLst>
          </p:cNvPr>
          <p:cNvPicPr>
            <a:picLocks noChangeAspect="1"/>
          </p:cNvPicPr>
          <p:nvPr userDrawn="1"/>
        </p:nvPicPr>
        <p:blipFill>
          <a:blip r:embed="rId10"/>
          <a:stretch>
            <a:fillRect/>
          </a:stretch>
        </p:blipFill>
        <p:spPr>
          <a:xfrm>
            <a:off x="8781559" y="1692039"/>
            <a:ext cx="1501639" cy="1061159"/>
          </a:xfrm>
          <a:prstGeom prst="rect">
            <a:avLst/>
          </a:prstGeom>
        </p:spPr>
      </p:pic>
      <p:pic>
        <p:nvPicPr>
          <p:cNvPr id="17" name="Grafik 16">
            <a:extLst>
              <a:ext uri="{FF2B5EF4-FFF2-40B4-BE49-F238E27FC236}">
                <a16:creationId xmlns:a16="http://schemas.microsoft.com/office/drawing/2014/main" id="{3273BB4B-B040-4B04-9EE5-7D1187842986}"/>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6386600" y="4114075"/>
            <a:ext cx="1070411" cy="947229"/>
          </a:xfrm>
          <a:prstGeom prst="rect">
            <a:avLst/>
          </a:prstGeom>
        </p:spPr>
      </p:pic>
      <p:sp>
        <p:nvSpPr>
          <p:cNvPr id="18" name="Tekstfelt 17">
            <a:extLst>
              <a:ext uri="{FF2B5EF4-FFF2-40B4-BE49-F238E27FC236}">
                <a16:creationId xmlns:a16="http://schemas.microsoft.com/office/drawing/2014/main" id="{CEAF154F-9795-455B-8446-7DF4DF4EFBC2}"/>
              </a:ext>
            </a:extLst>
          </p:cNvPr>
          <p:cNvSpPr txBox="1"/>
          <p:nvPr userDrawn="1"/>
        </p:nvSpPr>
        <p:spPr>
          <a:xfrm>
            <a:off x="7517807" y="4045641"/>
            <a:ext cx="1659065" cy="1015663"/>
          </a:xfrm>
          <a:prstGeom prst="rect">
            <a:avLst/>
          </a:prstGeom>
          <a:noFill/>
        </p:spPr>
        <p:txBody>
          <a:bodyPr wrap="square" rtlCol="0">
            <a:spAutoFit/>
          </a:bodyPr>
          <a:lstStyle/>
          <a:p>
            <a:pPr algn="ctr"/>
            <a:r>
              <a:rPr lang="da-DK" sz="6000" b="1" dirty="0">
                <a:latin typeface="Arial Narrow" panose="020B0604020202020204" pitchFamily="34" charset="0"/>
                <a:cs typeface="Arial Narrow" panose="020B0604020202020204" pitchFamily="34" charset="0"/>
              </a:rPr>
              <a:t>UFG</a:t>
            </a:r>
          </a:p>
        </p:txBody>
      </p:sp>
      <p:grpSp>
        <p:nvGrpSpPr>
          <p:cNvPr id="19" name="Gruppe 18">
            <a:extLst>
              <a:ext uri="{FF2B5EF4-FFF2-40B4-BE49-F238E27FC236}">
                <a16:creationId xmlns:a16="http://schemas.microsoft.com/office/drawing/2014/main" id="{F0A2E0BC-666E-4FA9-BA7D-3D755374F284}"/>
              </a:ext>
            </a:extLst>
          </p:cNvPr>
          <p:cNvGrpSpPr/>
          <p:nvPr userDrawn="1"/>
        </p:nvGrpSpPr>
        <p:grpSpPr>
          <a:xfrm>
            <a:off x="2212900" y="2880080"/>
            <a:ext cx="1050868" cy="1050869"/>
            <a:chOff x="1878898" y="2480122"/>
            <a:chExt cx="1693326" cy="1693326"/>
          </a:xfrm>
        </p:grpSpPr>
        <p:sp>
          <p:nvSpPr>
            <p:cNvPr id="20" name="Ellipse 19">
              <a:extLst>
                <a:ext uri="{FF2B5EF4-FFF2-40B4-BE49-F238E27FC236}">
                  <a16:creationId xmlns:a16="http://schemas.microsoft.com/office/drawing/2014/main" id="{F2E20F7C-5A5C-48E0-8F41-E91077735851}"/>
                </a:ext>
              </a:extLst>
            </p:cNvPr>
            <p:cNvSpPr/>
            <p:nvPr/>
          </p:nvSpPr>
          <p:spPr>
            <a:xfrm>
              <a:off x="1878898" y="2480122"/>
              <a:ext cx="1693326" cy="1693326"/>
            </a:xfrm>
            <a:prstGeom prst="ellipse">
              <a:avLst/>
            </a:prstGeom>
            <a:solidFill>
              <a:srgbClr val="D000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21" name="Billede 20">
              <a:extLst>
                <a:ext uri="{FF2B5EF4-FFF2-40B4-BE49-F238E27FC236}">
                  <a16:creationId xmlns:a16="http://schemas.microsoft.com/office/drawing/2014/main" id="{8D594216-6142-45AC-ACBE-7C561978218C}"/>
                </a:ext>
              </a:extLst>
            </p:cNvPr>
            <p:cNvPicPr>
              <a:picLocks noChangeAspect="1"/>
            </p:cNvPicPr>
            <p:nvPr/>
          </p:nvPicPr>
          <p:blipFill rotWithShape="1">
            <a:blip r:embed="rId13"/>
            <a:srcRect l="30319" t="16633" r="33520" b="19181"/>
            <a:stretch/>
          </p:blipFill>
          <p:spPr>
            <a:xfrm>
              <a:off x="2175763" y="2753540"/>
              <a:ext cx="1099596" cy="1122744"/>
            </a:xfrm>
            <a:prstGeom prst="rect">
              <a:avLst/>
            </a:prstGeom>
          </p:spPr>
        </p:pic>
      </p:grpSp>
      <p:grpSp>
        <p:nvGrpSpPr>
          <p:cNvPr id="22" name="Gruppe 21">
            <a:extLst>
              <a:ext uri="{FF2B5EF4-FFF2-40B4-BE49-F238E27FC236}">
                <a16:creationId xmlns:a16="http://schemas.microsoft.com/office/drawing/2014/main" id="{5192B314-FCDD-4437-A207-AD004E8A2EFE}"/>
              </a:ext>
            </a:extLst>
          </p:cNvPr>
          <p:cNvGrpSpPr/>
          <p:nvPr userDrawn="1"/>
        </p:nvGrpSpPr>
        <p:grpSpPr>
          <a:xfrm>
            <a:off x="7776509" y="2902988"/>
            <a:ext cx="1005050" cy="1005052"/>
            <a:chOff x="7926169" y="2396294"/>
            <a:chExt cx="1693325" cy="1693327"/>
          </a:xfrm>
        </p:grpSpPr>
        <p:sp>
          <p:nvSpPr>
            <p:cNvPr id="23" name="Ellipse 22">
              <a:extLst>
                <a:ext uri="{FF2B5EF4-FFF2-40B4-BE49-F238E27FC236}">
                  <a16:creationId xmlns:a16="http://schemas.microsoft.com/office/drawing/2014/main" id="{43942B94-8D54-4C2F-901F-F54ABF89F860}"/>
                </a:ext>
              </a:extLst>
            </p:cNvPr>
            <p:cNvSpPr/>
            <p:nvPr/>
          </p:nvSpPr>
          <p:spPr>
            <a:xfrm>
              <a:off x="7926169" y="2396294"/>
              <a:ext cx="1693325" cy="1693327"/>
            </a:xfrm>
            <a:prstGeom prst="ellipse">
              <a:avLst/>
            </a:prstGeom>
            <a:solidFill>
              <a:srgbClr val="F2E4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24" name="Billede 23">
              <a:extLst>
                <a:ext uri="{FF2B5EF4-FFF2-40B4-BE49-F238E27FC236}">
                  <a16:creationId xmlns:a16="http://schemas.microsoft.com/office/drawing/2014/main" id="{43F6BBE2-2CD3-4851-BE90-2F5D9EBE4819}"/>
                </a:ext>
              </a:extLst>
            </p:cNvPr>
            <p:cNvPicPr>
              <a:picLocks noChangeAspect="1"/>
            </p:cNvPicPr>
            <p:nvPr/>
          </p:nvPicPr>
          <p:blipFill rotWithShape="1">
            <a:blip r:embed="rId14"/>
            <a:srcRect l="12488" t="28178" r="14708" b="28139"/>
            <a:stretch/>
          </p:blipFill>
          <p:spPr>
            <a:xfrm>
              <a:off x="8223034" y="2913081"/>
              <a:ext cx="1099595" cy="659757"/>
            </a:xfrm>
            <a:prstGeom prst="rect">
              <a:avLst/>
            </a:prstGeom>
          </p:spPr>
        </p:pic>
      </p:grpSp>
      <p:pic>
        <p:nvPicPr>
          <p:cNvPr id="25" name="Billede 24">
            <a:extLst>
              <a:ext uri="{FF2B5EF4-FFF2-40B4-BE49-F238E27FC236}">
                <a16:creationId xmlns:a16="http://schemas.microsoft.com/office/drawing/2014/main" id="{73543E90-9F2B-4FF4-918A-AE64B4065C2C}"/>
              </a:ext>
            </a:extLst>
          </p:cNvPr>
          <p:cNvPicPr>
            <a:picLocks noChangeAspect="1"/>
          </p:cNvPicPr>
          <p:nvPr userDrawn="1"/>
        </p:nvPicPr>
        <p:blipFill>
          <a:blip r:embed="rId6"/>
          <a:stretch>
            <a:fillRect/>
          </a:stretch>
        </p:blipFill>
        <p:spPr>
          <a:xfrm>
            <a:off x="3662109" y="4067568"/>
            <a:ext cx="1050868" cy="1050869"/>
          </a:xfrm>
          <a:prstGeom prst="rect">
            <a:avLst/>
          </a:prstGeom>
        </p:spPr>
      </p:pic>
      <p:pic>
        <p:nvPicPr>
          <p:cNvPr id="26" name="Billede 25">
            <a:extLst>
              <a:ext uri="{FF2B5EF4-FFF2-40B4-BE49-F238E27FC236}">
                <a16:creationId xmlns:a16="http://schemas.microsoft.com/office/drawing/2014/main" id="{502A96AF-B4CC-4857-A91B-F36CFBEF328E}"/>
              </a:ext>
            </a:extLst>
          </p:cNvPr>
          <p:cNvPicPr>
            <a:picLocks noChangeAspect="1"/>
          </p:cNvPicPr>
          <p:nvPr userDrawn="1"/>
        </p:nvPicPr>
        <p:blipFill>
          <a:blip r:embed="rId15"/>
          <a:stretch>
            <a:fillRect/>
          </a:stretch>
        </p:blipFill>
        <p:spPr>
          <a:xfrm>
            <a:off x="9029852" y="2902988"/>
            <a:ext cx="1005052" cy="1005052"/>
          </a:xfrm>
          <a:prstGeom prst="rect">
            <a:avLst/>
          </a:prstGeom>
        </p:spPr>
      </p:pic>
      <p:pic>
        <p:nvPicPr>
          <p:cNvPr id="27" name="Billede 26">
            <a:extLst>
              <a:ext uri="{FF2B5EF4-FFF2-40B4-BE49-F238E27FC236}">
                <a16:creationId xmlns:a16="http://schemas.microsoft.com/office/drawing/2014/main" id="{7BE7586C-6635-4C66-940C-2A443BA2EF70}"/>
              </a:ext>
            </a:extLst>
          </p:cNvPr>
          <p:cNvPicPr>
            <a:picLocks noChangeAspect="1"/>
          </p:cNvPicPr>
          <p:nvPr userDrawn="1"/>
        </p:nvPicPr>
        <p:blipFill rotWithShape="1">
          <a:blip r:embed="rId16" cstate="hqprint">
            <a:extLst>
              <a:ext uri="{28A0092B-C50C-407E-A947-70E740481C1C}">
                <a14:useLocalDpi xmlns:a14="http://schemas.microsoft.com/office/drawing/2010/main" val="0"/>
              </a:ext>
            </a:extLst>
          </a:blip>
          <a:srcRect r="-1198" b="9932"/>
          <a:stretch/>
        </p:blipFill>
        <p:spPr>
          <a:xfrm>
            <a:off x="5076418" y="4077965"/>
            <a:ext cx="985408" cy="1015664"/>
          </a:xfrm>
          <a:prstGeom prst="rect">
            <a:avLst/>
          </a:prstGeom>
        </p:spPr>
      </p:pic>
      <p:pic>
        <p:nvPicPr>
          <p:cNvPr id="28" name="Billede 27">
            <a:extLst>
              <a:ext uri="{FF2B5EF4-FFF2-40B4-BE49-F238E27FC236}">
                <a16:creationId xmlns:a16="http://schemas.microsoft.com/office/drawing/2014/main" id="{18DDD710-4743-4EB8-800F-3A98F06074CA}"/>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424566" y="1846789"/>
            <a:ext cx="2376175" cy="662996"/>
          </a:xfrm>
          <a:prstGeom prst="rect">
            <a:avLst/>
          </a:prstGeom>
        </p:spPr>
      </p:pic>
      <p:sp>
        <p:nvSpPr>
          <p:cNvPr id="29" name="Rektangel 28">
            <a:extLst>
              <a:ext uri="{FF2B5EF4-FFF2-40B4-BE49-F238E27FC236}">
                <a16:creationId xmlns:a16="http://schemas.microsoft.com/office/drawing/2014/main" id="{2C82DDBB-A30B-4DF3-BCE2-B600E12B3B54}"/>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30" name="Tekstfelt 29">
            <a:extLst>
              <a:ext uri="{FF2B5EF4-FFF2-40B4-BE49-F238E27FC236}">
                <a16:creationId xmlns:a16="http://schemas.microsoft.com/office/drawing/2014/main" id="{74F53967-481A-4C54-91FC-D23511BC7817}"/>
              </a:ext>
            </a:extLst>
          </p:cNvPr>
          <p:cNvSpPr txBox="1"/>
          <p:nvPr userDrawn="1"/>
        </p:nvSpPr>
        <p:spPr>
          <a:xfrm>
            <a:off x="13453366" y="458836"/>
            <a:ext cx="5580592" cy="4678204"/>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Segoe UI Black" panose="020B0A02040204020203" pitchFamily="34" charset="0"/>
                <a:ea typeface="Segoe UI Black" panose="020B0A02040204020203" pitchFamily="34"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(Partilogoer)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Hvis du ønsker at bruge et af partilogoerne, skal du:</a:t>
            </a:r>
            <a:br>
              <a:rPr lang="da-DK" altLang="da-DK" sz="1400" b="1" dirty="0">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1. </a:t>
            </a:r>
            <a:r>
              <a:rPr lang="da-DK" altLang="da-DK" sz="1400" b="0" dirty="0">
                <a:latin typeface="Calibri Light" panose="020F0302020204030204" pitchFamily="34" charset="0"/>
                <a:cs typeface="Calibri Light" panose="020F0302020204030204" pitchFamily="34" charset="0"/>
              </a:rPr>
              <a:t>Højreklik på det ønskede partilogo.</a:t>
            </a:r>
            <a:br>
              <a:rPr lang="da-DK" altLang="da-DK" sz="1400" b="1" dirty="0">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2. </a:t>
            </a:r>
            <a:r>
              <a:rPr lang="da-DK" altLang="da-DK" sz="1400" b="0" dirty="0">
                <a:latin typeface="Calibri Light" panose="020F0302020204030204" pitchFamily="34" charset="0"/>
                <a:cs typeface="Calibri Light" panose="020F0302020204030204" pitchFamily="34" charset="0"/>
              </a:rPr>
              <a:t>Tryk</a:t>
            </a:r>
            <a:r>
              <a:rPr lang="da-DK" altLang="da-DK" sz="1400" b="1" dirty="0">
                <a:latin typeface="Calibri Light" panose="020F0302020204030204" pitchFamily="34" charset="0"/>
                <a:cs typeface="Calibri Light" panose="020F0302020204030204" pitchFamily="34" charset="0"/>
              </a:rPr>
              <a:t> ‘Kopiér’</a:t>
            </a:r>
            <a:r>
              <a:rPr lang="da-DK" altLang="da-DK" sz="1400" b="0" dirty="0">
                <a:latin typeface="Calibri Light" panose="020F0302020204030204" pitchFamily="34" charset="0"/>
                <a:cs typeface="Calibri Light" panose="020F0302020204030204" pitchFamily="34" charset="0"/>
              </a:rPr>
              <a:t>.</a:t>
            </a:r>
            <a:br>
              <a:rPr lang="da-DK" altLang="da-DK" sz="1400" b="1" dirty="0">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3. </a:t>
            </a:r>
            <a:r>
              <a:rPr lang="da-DK" altLang="da-DK" sz="1400" b="0" dirty="0">
                <a:latin typeface="Calibri Light" panose="020F0302020204030204" pitchFamily="34" charset="0"/>
                <a:cs typeface="Calibri Light" panose="020F0302020204030204" pitchFamily="34" charset="0"/>
              </a:rPr>
              <a:t>Find det slide frem, som du ønsker ikonet skal fremgå på.</a:t>
            </a:r>
          </a:p>
          <a:p>
            <a:pPr>
              <a:lnSpc>
                <a:spcPct val="150000"/>
              </a:lnSpc>
              <a:spcBef>
                <a:spcPts val="600"/>
              </a:spcBef>
            </a:pPr>
            <a:r>
              <a:rPr lang="da-DK" altLang="da-DK" sz="1400" b="1" dirty="0">
                <a:latin typeface="Calibri Light" panose="020F0302020204030204" pitchFamily="34" charset="0"/>
                <a:cs typeface="Calibri Light" panose="020F0302020204030204" pitchFamily="34" charset="0"/>
              </a:rPr>
              <a:t>4. </a:t>
            </a:r>
            <a:r>
              <a:rPr lang="da-DK" altLang="da-DK" sz="1400" b="0" dirty="0">
                <a:latin typeface="Calibri Light" panose="020F0302020204030204" pitchFamily="34" charset="0"/>
                <a:cs typeface="Calibri Light" panose="020F0302020204030204" pitchFamily="34" charset="0"/>
              </a:rPr>
              <a:t>Højreklik og tryk </a:t>
            </a:r>
            <a:r>
              <a:rPr lang="da-DK" altLang="da-DK" sz="1400" b="1" dirty="0">
                <a:latin typeface="Calibri Light" panose="020F0302020204030204" pitchFamily="34" charset="0"/>
                <a:cs typeface="Calibri Light" panose="020F0302020204030204" pitchFamily="34" charset="0"/>
              </a:rPr>
              <a:t>‘Sæt ind’</a:t>
            </a:r>
            <a:r>
              <a:rPr lang="da-DK" altLang="da-DK" sz="1400" b="0" dirty="0">
                <a:latin typeface="Calibri Light" panose="020F0302020204030204" pitchFamily="34" charset="0"/>
                <a:cs typeface="Calibri Light" panose="020F0302020204030204" pitchFamily="34" charset="0"/>
              </a:rPr>
              <a:t>.</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153929040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Ikoner til PP-præsentationer">
    <p:spTree>
      <p:nvGrpSpPr>
        <p:cNvPr id="1" name=""/>
        <p:cNvGrpSpPr/>
        <p:nvPr/>
      </p:nvGrpSpPr>
      <p:grpSpPr>
        <a:xfrm>
          <a:off x="0" y="0"/>
          <a:ext cx="0" cy="0"/>
          <a:chOff x="0" y="0"/>
          <a:chExt cx="0" cy="0"/>
        </a:xfrm>
      </p:grpSpPr>
      <p:grpSp>
        <p:nvGrpSpPr>
          <p:cNvPr id="4" name="Gruppe 3">
            <a:extLst>
              <a:ext uri="{FF2B5EF4-FFF2-40B4-BE49-F238E27FC236}">
                <a16:creationId xmlns:a16="http://schemas.microsoft.com/office/drawing/2014/main" id="{A6E64F38-1CA0-4277-8385-A56A71E21F40}"/>
              </a:ext>
            </a:extLst>
          </p:cNvPr>
          <p:cNvGrpSpPr/>
          <p:nvPr userDrawn="1"/>
        </p:nvGrpSpPr>
        <p:grpSpPr>
          <a:xfrm>
            <a:off x="4173617" y="1813243"/>
            <a:ext cx="1338988" cy="2204339"/>
            <a:chOff x="3191792" y="3209022"/>
            <a:chExt cx="219977" cy="362142"/>
          </a:xfrm>
          <a:effectLst>
            <a:outerShdw blurRad="116966" dist="38100" dir="2700000" algn="tl" rotWithShape="0">
              <a:prstClr val="black">
                <a:alpha val="22959"/>
              </a:prstClr>
            </a:outerShdw>
          </a:effectLst>
        </p:grpSpPr>
        <p:sp>
          <p:nvSpPr>
            <p:cNvPr id="5" name="Ellipse 4">
              <a:extLst>
                <a:ext uri="{FF2B5EF4-FFF2-40B4-BE49-F238E27FC236}">
                  <a16:creationId xmlns:a16="http://schemas.microsoft.com/office/drawing/2014/main" id="{DCC36282-FF25-432E-AAB1-589369FE1B38}"/>
                </a:ext>
              </a:extLst>
            </p:cNvPr>
            <p:cNvSpPr/>
            <p:nvPr/>
          </p:nvSpPr>
          <p:spPr>
            <a:xfrm flipV="1">
              <a:off x="3244770" y="3525445"/>
              <a:ext cx="114022" cy="45719"/>
            </a:xfrm>
            <a:prstGeom prst="ellipse">
              <a:avLst/>
            </a:prstGeom>
            <a:solidFill>
              <a:schemeClr val="tx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grpSp>
          <p:nvGrpSpPr>
            <p:cNvPr id="6" name="Gruppe 5">
              <a:extLst>
                <a:ext uri="{FF2B5EF4-FFF2-40B4-BE49-F238E27FC236}">
                  <a16:creationId xmlns:a16="http://schemas.microsoft.com/office/drawing/2014/main" id="{250D78CF-E37C-47F8-8832-3756B6A7416D}"/>
                </a:ext>
              </a:extLst>
            </p:cNvPr>
            <p:cNvGrpSpPr/>
            <p:nvPr/>
          </p:nvGrpSpPr>
          <p:grpSpPr>
            <a:xfrm>
              <a:off x="3191792" y="3209022"/>
              <a:ext cx="219977" cy="219978"/>
              <a:chOff x="1491794" y="2842103"/>
              <a:chExt cx="665167" cy="665170"/>
            </a:xfrm>
          </p:grpSpPr>
          <p:sp>
            <p:nvSpPr>
              <p:cNvPr id="7" name="Teardrop 175">
                <a:extLst>
                  <a:ext uri="{FF2B5EF4-FFF2-40B4-BE49-F238E27FC236}">
                    <a16:creationId xmlns:a16="http://schemas.microsoft.com/office/drawing/2014/main" id="{C946FE82-7F54-4A2B-8553-96254FB75247}"/>
                  </a:ext>
                </a:extLst>
              </p:cNvPr>
              <p:cNvSpPr/>
              <p:nvPr/>
            </p:nvSpPr>
            <p:spPr>
              <a:xfrm rot="8107125">
                <a:off x="1491794" y="2842103"/>
                <a:ext cx="665167" cy="665170"/>
              </a:xfrm>
              <a:prstGeom prst="teardrop">
                <a:avLst>
                  <a:gd name="adj" fmla="val 149536"/>
                </a:avLst>
              </a:prstGeom>
              <a:solidFill>
                <a:srgbClr val="D74C44"/>
              </a:solidFill>
              <a:ln w="9525" cap="rnd">
                <a:noFill/>
                <a:prstDash val="sysDot"/>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200" dirty="0">
                  <a:solidFill>
                    <a:srgbClr val="FFFFFF"/>
                  </a:solidFill>
                </a:endParaRPr>
              </a:p>
            </p:txBody>
          </p:sp>
          <p:sp>
            <p:nvSpPr>
              <p:cNvPr id="8" name="Oval 183">
                <a:extLst>
                  <a:ext uri="{FF2B5EF4-FFF2-40B4-BE49-F238E27FC236}">
                    <a16:creationId xmlns:a16="http://schemas.microsoft.com/office/drawing/2014/main" id="{C8B3AE56-8D20-430F-A7E0-B2175568FE66}"/>
                  </a:ext>
                </a:extLst>
              </p:cNvPr>
              <p:cNvSpPr/>
              <p:nvPr/>
            </p:nvSpPr>
            <p:spPr>
              <a:xfrm>
                <a:off x="1684189" y="3034498"/>
                <a:ext cx="280377" cy="280378"/>
              </a:xfrm>
              <a:prstGeom prst="ellipse">
                <a:avLst/>
              </a:prstGeom>
              <a:solidFill>
                <a:srgbClr val="F6FBFF"/>
              </a:solidFill>
              <a:ln w="9525" cap="rnd">
                <a:noFill/>
                <a:prstDash val="sysDot"/>
                <a:round/>
              </a:ln>
              <a:effectLst>
                <a:outerShdw blurRad="8317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spcAft>
                    <a:spcPts val="1000"/>
                  </a:spcAft>
                </a:pPr>
                <a:endParaRPr lang="en-AU" sz="1800" b="1" i="0" dirty="0">
                  <a:solidFill>
                    <a:schemeClr val="bg2"/>
                  </a:solidFill>
                  <a:latin typeface="Poppins SemiBold" pitchFamily="2" charset="77"/>
                  <a:cs typeface="Poppins SemiBold" pitchFamily="2" charset="77"/>
                </a:endParaRPr>
              </a:p>
            </p:txBody>
          </p:sp>
        </p:grpSp>
      </p:grpSp>
      <p:grpSp>
        <p:nvGrpSpPr>
          <p:cNvPr id="9" name="Gruppe 8">
            <a:extLst>
              <a:ext uri="{FF2B5EF4-FFF2-40B4-BE49-F238E27FC236}">
                <a16:creationId xmlns:a16="http://schemas.microsoft.com/office/drawing/2014/main" id="{E7978E86-67D3-4341-B08B-6FD170EDFA58}"/>
              </a:ext>
            </a:extLst>
          </p:cNvPr>
          <p:cNvGrpSpPr/>
          <p:nvPr userDrawn="1"/>
        </p:nvGrpSpPr>
        <p:grpSpPr>
          <a:xfrm>
            <a:off x="8775139" y="1813243"/>
            <a:ext cx="2189167" cy="2219464"/>
            <a:chOff x="3436323" y="1814455"/>
            <a:chExt cx="2189167" cy="2219464"/>
          </a:xfrm>
        </p:grpSpPr>
        <p:sp>
          <p:nvSpPr>
            <p:cNvPr id="10" name="Afrundet rektangel 26">
              <a:extLst>
                <a:ext uri="{FF2B5EF4-FFF2-40B4-BE49-F238E27FC236}">
                  <a16:creationId xmlns:a16="http://schemas.microsoft.com/office/drawing/2014/main" id="{8A550488-67C8-438B-929C-FDAD043355F9}"/>
                </a:ext>
              </a:extLst>
            </p:cNvPr>
            <p:cNvSpPr/>
            <p:nvPr/>
          </p:nvSpPr>
          <p:spPr>
            <a:xfrm>
              <a:off x="3436323" y="1944642"/>
              <a:ext cx="2189167" cy="2089277"/>
            </a:xfrm>
            <a:prstGeom prst="roundRect">
              <a:avLst/>
            </a:prstGeom>
            <a:solidFill>
              <a:schemeClr val="bg1"/>
            </a:solidFill>
            <a:ln>
              <a:noFill/>
            </a:ln>
            <a:effectLst>
              <a:outerShdw blurRad="330200" dist="38100" dir="2700000" sx="96891" sy="96891" algn="tl" rotWithShape="0">
                <a:prstClr val="black">
                  <a:alpha val="2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1" name="Afrundet rektangel 27">
              <a:extLst>
                <a:ext uri="{FF2B5EF4-FFF2-40B4-BE49-F238E27FC236}">
                  <a16:creationId xmlns:a16="http://schemas.microsoft.com/office/drawing/2014/main" id="{01D58471-5FF1-4A6C-8E75-2925EA5B818E}"/>
                </a:ext>
              </a:extLst>
            </p:cNvPr>
            <p:cNvSpPr/>
            <p:nvPr/>
          </p:nvSpPr>
          <p:spPr>
            <a:xfrm>
              <a:off x="3436323" y="2221636"/>
              <a:ext cx="2189167" cy="250291"/>
            </a:xfrm>
            <a:prstGeom prst="roundRect">
              <a:avLst>
                <a:gd name="adj" fmla="val 0"/>
              </a:avLst>
            </a:prstGeom>
            <a:solidFill>
              <a:srgbClr val="D74C4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2" name="Afrundet rektangel 28">
              <a:extLst>
                <a:ext uri="{FF2B5EF4-FFF2-40B4-BE49-F238E27FC236}">
                  <a16:creationId xmlns:a16="http://schemas.microsoft.com/office/drawing/2014/main" id="{7275AB84-5509-4DFC-9F45-FA327AB0B1E0}"/>
                </a:ext>
              </a:extLst>
            </p:cNvPr>
            <p:cNvSpPr/>
            <p:nvPr/>
          </p:nvSpPr>
          <p:spPr>
            <a:xfrm>
              <a:off x="3436323" y="1944642"/>
              <a:ext cx="2189167" cy="456509"/>
            </a:xfrm>
            <a:prstGeom prst="roundRect">
              <a:avLst>
                <a:gd name="adj" fmla="val 32576"/>
              </a:avLst>
            </a:prstGeom>
            <a:solidFill>
              <a:srgbClr val="D74C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nvGrpSpPr>
            <p:cNvPr id="13" name="Gruppe 12">
              <a:extLst>
                <a:ext uri="{FF2B5EF4-FFF2-40B4-BE49-F238E27FC236}">
                  <a16:creationId xmlns:a16="http://schemas.microsoft.com/office/drawing/2014/main" id="{6622D9AE-2844-4BFA-B710-3AF792EF9FB1}"/>
                </a:ext>
              </a:extLst>
            </p:cNvPr>
            <p:cNvGrpSpPr/>
            <p:nvPr/>
          </p:nvGrpSpPr>
          <p:grpSpPr>
            <a:xfrm>
              <a:off x="3699547" y="2056381"/>
              <a:ext cx="1662719" cy="330509"/>
              <a:chOff x="1016635" y="2292577"/>
              <a:chExt cx="1831760" cy="364110"/>
            </a:xfrm>
          </p:grpSpPr>
          <p:sp>
            <p:nvSpPr>
              <p:cNvPr id="16" name="Ellipse 15">
                <a:extLst>
                  <a:ext uri="{FF2B5EF4-FFF2-40B4-BE49-F238E27FC236}">
                    <a16:creationId xmlns:a16="http://schemas.microsoft.com/office/drawing/2014/main" id="{2B8EF3DD-E0FD-465C-84E0-53DA626DAE00}"/>
                  </a:ext>
                </a:extLst>
              </p:cNvPr>
              <p:cNvSpPr/>
              <p:nvPr/>
            </p:nvSpPr>
            <p:spPr>
              <a:xfrm>
                <a:off x="101663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7" name="Ellipse 16">
                <a:extLst>
                  <a:ext uri="{FF2B5EF4-FFF2-40B4-BE49-F238E27FC236}">
                    <a16:creationId xmlns:a16="http://schemas.microsoft.com/office/drawing/2014/main" id="{9FC29F46-0C28-4D91-8E70-642F46A2EC7C}"/>
                  </a:ext>
                </a:extLst>
              </p:cNvPr>
              <p:cNvSpPr/>
              <p:nvPr/>
            </p:nvSpPr>
            <p:spPr>
              <a:xfrm>
                <a:off x="2484285" y="2292577"/>
                <a:ext cx="364110" cy="364110"/>
              </a:xfrm>
              <a:prstGeom prst="ellipse">
                <a:avLst/>
              </a:prstGeom>
              <a:solidFill>
                <a:srgbClr val="A91A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sp>
          <p:nvSpPr>
            <p:cNvPr id="14" name="Afrundet rektangel 30">
              <a:extLst>
                <a:ext uri="{FF2B5EF4-FFF2-40B4-BE49-F238E27FC236}">
                  <a16:creationId xmlns:a16="http://schemas.microsoft.com/office/drawing/2014/main" id="{CB290FC4-9FE2-4512-8C74-F28F8BB522ED}"/>
                </a:ext>
              </a:extLst>
            </p:cNvPr>
            <p:cNvSpPr/>
            <p:nvPr/>
          </p:nvSpPr>
          <p:spPr>
            <a:xfrm>
              <a:off x="3752873" y="1814455"/>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sp>
          <p:nvSpPr>
            <p:cNvPr id="15" name="Afrundet rektangel 32">
              <a:extLst>
                <a:ext uri="{FF2B5EF4-FFF2-40B4-BE49-F238E27FC236}">
                  <a16:creationId xmlns:a16="http://schemas.microsoft.com/office/drawing/2014/main" id="{45FE993E-4EC2-4B33-B689-11AA0461F6F0}"/>
                </a:ext>
              </a:extLst>
            </p:cNvPr>
            <p:cNvSpPr/>
            <p:nvPr/>
          </p:nvSpPr>
          <p:spPr>
            <a:xfrm>
              <a:off x="5083646" y="1814455"/>
              <a:ext cx="226729" cy="536365"/>
            </a:xfrm>
            <a:prstGeom prst="roundRect">
              <a:avLst>
                <a:gd name="adj" fmla="val 50000"/>
              </a:avLst>
            </a:pr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sz="1200" dirty="0">
                <a:latin typeface="Poppins" pitchFamily="2" charset="77"/>
                <a:cs typeface="Poppins" pitchFamily="2" charset="77"/>
              </a:endParaRPr>
            </a:p>
          </p:txBody>
        </p:sp>
      </p:grpSp>
      <p:grpSp>
        <p:nvGrpSpPr>
          <p:cNvPr id="18" name="Gruppe 17">
            <a:extLst>
              <a:ext uri="{FF2B5EF4-FFF2-40B4-BE49-F238E27FC236}">
                <a16:creationId xmlns:a16="http://schemas.microsoft.com/office/drawing/2014/main" id="{CB871C5A-DB56-4648-8B92-31246D749B33}"/>
              </a:ext>
            </a:extLst>
          </p:cNvPr>
          <p:cNvGrpSpPr/>
          <p:nvPr userDrawn="1"/>
        </p:nvGrpSpPr>
        <p:grpSpPr>
          <a:xfrm>
            <a:off x="5293584" y="2764940"/>
            <a:ext cx="3378107" cy="2971983"/>
            <a:chOff x="3264092" y="1718701"/>
            <a:chExt cx="5311152" cy="4672632"/>
          </a:xfrm>
        </p:grpSpPr>
        <p:sp>
          <p:nvSpPr>
            <p:cNvPr id="19" name="Oval 34">
              <a:extLst>
                <a:ext uri="{FF2B5EF4-FFF2-40B4-BE49-F238E27FC236}">
                  <a16:creationId xmlns:a16="http://schemas.microsoft.com/office/drawing/2014/main" id="{B4057402-8312-4994-98B7-4D2577646A5E}"/>
                </a:ext>
              </a:extLst>
            </p:cNvPr>
            <p:cNvSpPr/>
            <p:nvPr/>
          </p:nvSpPr>
          <p:spPr>
            <a:xfrm>
              <a:off x="3264092" y="5543193"/>
              <a:ext cx="5311152" cy="848140"/>
            </a:xfrm>
            <a:prstGeom prst="ellipse">
              <a:avLst/>
            </a:prstGeom>
            <a:solidFill>
              <a:schemeClr val="tx1">
                <a:alpha val="74000"/>
              </a:schemeClr>
            </a:solidFill>
            <a:ln w="19050">
              <a:noFill/>
            </a:ln>
            <a:effectLst>
              <a:softEdge rad="186004"/>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sz="1200" b="1" i="0" dirty="0">
                <a:latin typeface="Calibri" panose="020F0502020204030204" pitchFamily="34" charset="0"/>
                <a:cs typeface="Calibri" panose="020F0502020204030204" pitchFamily="34" charset="0"/>
              </a:endParaRPr>
            </a:p>
          </p:txBody>
        </p:sp>
        <p:grpSp>
          <p:nvGrpSpPr>
            <p:cNvPr id="20" name="Group 4">
              <a:extLst>
                <a:ext uri="{FF2B5EF4-FFF2-40B4-BE49-F238E27FC236}">
                  <a16:creationId xmlns:a16="http://schemas.microsoft.com/office/drawing/2014/main" id="{A130936A-AF10-4878-8E9D-0108F2F23C29}"/>
                </a:ext>
              </a:extLst>
            </p:cNvPr>
            <p:cNvGrpSpPr/>
            <p:nvPr/>
          </p:nvGrpSpPr>
          <p:grpSpPr>
            <a:xfrm>
              <a:off x="4053694" y="5107136"/>
              <a:ext cx="3723729" cy="1022169"/>
              <a:chOff x="4320125" y="4788167"/>
              <a:chExt cx="3723729" cy="1022169"/>
            </a:xfrm>
          </p:grpSpPr>
          <p:sp>
            <p:nvSpPr>
              <p:cNvPr id="27" name="Oval 5">
                <a:extLst>
                  <a:ext uri="{FF2B5EF4-FFF2-40B4-BE49-F238E27FC236}">
                    <a16:creationId xmlns:a16="http://schemas.microsoft.com/office/drawing/2014/main" id="{37081A03-8AB3-4429-A905-3567C42FE00C}"/>
                  </a:ext>
                </a:extLst>
              </p:cNvPr>
              <p:cNvSpPr/>
              <p:nvPr userDrawn="1"/>
            </p:nvSpPr>
            <p:spPr>
              <a:xfrm>
                <a:off x="4320125" y="5322687"/>
                <a:ext cx="3723729" cy="487649"/>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8" name="Magnetic Disk 6">
                <a:extLst>
                  <a:ext uri="{FF2B5EF4-FFF2-40B4-BE49-F238E27FC236}">
                    <a16:creationId xmlns:a16="http://schemas.microsoft.com/office/drawing/2014/main" id="{A98F322A-B720-4A79-B827-A800B9B5EE40}"/>
                  </a:ext>
                </a:extLst>
              </p:cNvPr>
              <p:cNvSpPr/>
              <p:nvPr userDrawn="1"/>
            </p:nvSpPr>
            <p:spPr>
              <a:xfrm>
                <a:off x="4320125" y="4996437"/>
                <a:ext cx="3723729" cy="674465"/>
              </a:xfrm>
              <a:prstGeom prst="flowChartMagneticDisk">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9" name="Oval 7">
                <a:extLst>
                  <a:ext uri="{FF2B5EF4-FFF2-40B4-BE49-F238E27FC236}">
                    <a16:creationId xmlns:a16="http://schemas.microsoft.com/office/drawing/2014/main" id="{28263999-9CC3-4922-932A-8A3696BCDE74}"/>
                  </a:ext>
                </a:extLst>
              </p:cNvPr>
              <p:cNvSpPr/>
              <p:nvPr userDrawn="1"/>
            </p:nvSpPr>
            <p:spPr>
              <a:xfrm>
                <a:off x="4320126" y="4788167"/>
                <a:ext cx="3723728" cy="674464"/>
              </a:xfrm>
              <a:prstGeom prst="ellipse">
                <a:avLst/>
              </a:prstGeom>
              <a:solidFill>
                <a:srgbClr val="052C43"/>
              </a:solidFill>
              <a:ln w="476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0" name="Oval 8">
                <a:extLst>
                  <a:ext uri="{FF2B5EF4-FFF2-40B4-BE49-F238E27FC236}">
                    <a16:creationId xmlns:a16="http://schemas.microsoft.com/office/drawing/2014/main" id="{0FD5C031-1F71-4F91-AE23-4D4445D26748}"/>
                  </a:ext>
                </a:extLst>
              </p:cNvPr>
              <p:cNvSpPr/>
              <p:nvPr userDrawn="1"/>
            </p:nvSpPr>
            <p:spPr>
              <a:xfrm>
                <a:off x="4820628" y="4893425"/>
                <a:ext cx="2706627" cy="413215"/>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1" name="Oval 9">
                <a:extLst>
                  <a:ext uri="{FF2B5EF4-FFF2-40B4-BE49-F238E27FC236}">
                    <a16:creationId xmlns:a16="http://schemas.microsoft.com/office/drawing/2014/main" id="{720A3500-338D-4E1C-812A-6C640BDA554E}"/>
                  </a:ext>
                </a:extLst>
              </p:cNvPr>
              <p:cNvSpPr/>
              <p:nvPr userDrawn="1"/>
            </p:nvSpPr>
            <p:spPr>
              <a:xfrm>
                <a:off x="5251145" y="4958164"/>
                <a:ext cx="1858516" cy="283736"/>
              </a:xfrm>
              <a:prstGeom prst="ellipse">
                <a:avLst/>
              </a:prstGeom>
              <a:solidFill>
                <a:srgbClr val="052C43"/>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32" name="Oval 10">
                <a:extLst>
                  <a:ext uri="{FF2B5EF4-FFF2-40B4-BE49-F238E27FC236}">
                    <a16:creationId xmlns:a16="http://schemas.microsoft.com/office/drawing/2014/main" id="{3B2BD876-069A-475F-9928-96113C8926A2}"/>
                  </a:ext>
                </a:extLst>
              </p:cNvPr>
              <p:cNvSpPr/>
              <p:nvPr userDrawn="1"/>
            </p:nvSpPr>
            <p:spPr>
              <a:xfrm>
                <a:off x="5573787" y="4996437"/>
                <a:ext cx="1213233" cy="185222"/>
              </a:xfrm>
              <a:prstGeom prst="ellipse">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1" name="Chevron 12">
              <a:extLst>
                <a:ext uri="{FF2B5EF4-FFF2-40B4-BE49-F238E27FC236}">
                  <a16:creationId xmlns:a16="http://schemas.microsoft.com/office/drawing/2014/main" id="{D95E405E-C65B-4690-9B03-685AB1F95C12}"/>
                </a:ext>
              </a:extLst>
            </p:cNvPr>
            <p:cNvSpPr/>
            <p:nvPr/>
          </p:nvSpPr>
          <p:spPr>
            <a:xfrm rot="5400000">
              <a:off x="5442161" y="1870751"/>
              <a:ext cx="952745" cy="648646"/>
            </a:xfrm>
            <a:prstGeom prst="chevron">
              <a:avLst>
                <a:gd name="adj" fmla="val 3609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solidFill>
                  <a:schemeClr val="tx1"/>
                </a:solidFill>
              </a:endParaRPr>
            </a:p>
          </p:txBody>
        </p:sp>
        <p:grpSp>
          <p:nvGrpSpPr>
            <p:cNvPr id="22" name="Group 13">
              <a:extLst>
                <a:ext uri="{FF2B5EF4-FFF2-40B4-BE49-F238E27FC236}">
                  <a16:creationId xmlns:a16="http://schemas.microsoft.com/office/drawing/2014/main" id="{02795825-2EA7-4F6E-BD8A-AED19A767748}"/>
                </a:ext>
              </a:extLst>
            </p:cNvPr>
            <p:cNvGrpSpPr/>
            <p:nvPr userDrawn="1"/>
          </p:nvGrpSpPr>
          <p:grpSpPr>
            <a:xfrm>
              <a:off x="5877711" y="1722159"/>
              <a:ext cx="79688" cy="3694835"/>
              <a:chOff x="6133903" y="1788164"/>
              <a:chExt cx="93033" cy="3317629"/>
            </a:xfrm>
          </p:grpSpPr>
          <p:sp>
            <p:nvSpPr>
              <p:cNvPr id="25" name="Rounded Rectangle 14">
                <a:extLst>
                  <a:ext uri="{FF2B5EF4-FFF2-40B4-BE49-F238E27FC236}">
                    <a16:creationId xmlns:a16="http://schemas.microsoft.com/office/drawing/2014/main" id="{F5058DE2-74DB-49D4-8BAA-785A3D0969DA}"/>
                  </a:ext>
                </a:extLst>
              </p:cNvPr>
              <p:cNvSpPr/>
              <p:nvPr userDrawn="1"/>
            </p:nvSpPr>
            <p:spPr>
              <a:xfrm flipH="1">
                <a:off x="6133932" y="1788164"/>
                <a:ext cx="93004" cy="3317629"/>
              </a:xfrm>
              <a:prstGeom prst="roundRect">
                <a:avLst>
                  <a:gd name="adj" fmla="val 5000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sp>
            <p:nvSpPr>
              <p:cNvPr id="26" name="Rounded Rectangle 15">
                <a:extLst>
                  <a:ext uri="{FF2B5EF4-FFF2-40B4-BE49-F238E27FC236}">
                    <a16:creationId xmlns:a16="http://schemas.microsoft.com/office/drawing/2014/main" id="{CF9C50BF-3808-47EF-990B-3028C42363A0}"/>
                  </a:ext>
                </a:extLst>
              </p:cNvPr>
              <p:cNvSpPr/>
              <p:nvPr userDrawn="1"/>
            </p:nvSpPr>
            <p:spPr>
              <a:xfrm flipH="1">
                <a:off x="6133903" y="4792823"/>
                <a:ext cx="93000" cy="305228"/>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sp>
          <p:nvSpPr>
            <p:cNvPr id="23" name="Heart 31">
              <a:extLst>
                <a:ext uri="{FF2B5EF4-FFF2-40B4-BE49-F238E27FC236}">
                  <a16:creationId xmlns:a16="http://schemas.microsoft.com/office/drawing/2014/main" id="{92B77AF8-48F8-479B-802D-04AE9722F1AD}"/>
                </a:ext>
              </a:extLst>
            </p:cNvPr>
            <p:cNvSpPr/>
            <p:nvPr/>
          </p:nvSpPr>
          <p:spPr>
            <a:xfrm>
              <a:off x="5642702" y="5343612"/>
              <a:ext cx="542539" cy="140243"/>
            </a:xfrm>
            <a:prstGeom prst="heart">
              <a:avLst/>
            </a:prstGeom>
            <a:solidFill>
              <a:srgbClr val="D74C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a:p>
          </p:txBody>
        </p:sp>
        <p:sp>
          <p:nvSpPr>
            <p:cNvPr id="24" name="Rounded Rectangle 35">
              <a:extLst>
                <a:ext uri="{FF2B5EF4-FFF2-40B4-BE49-F238E27FC236}">
                  <a16:creationId xmlns:a16="http://schemas.microsoft.com/office/drawing/2014/main" id="{1867F7FC-5F84-4E84-AF7E-69C6ECBFD830}"/>
                </a:ext>
              </a:extLst>
            </p:cNvPr>
            <p:cNvSpPr/>
            <p:nvPr/>
          </p:nvSpPr>
          <p:spPr>
            <a:xfrm flipH="1">
              <a:off x="5877728" y="5064474"/>
              <a:ext cx="79660" cy="339931"/>
            </a:xfrm>
            <a:prstGeom prst="roundRect">
              <a:avLst>
                <a:gd name="adj" fmla="val 0"/>
              </a:avLst>
            </a:prstGeom>
            <a:solidFill>
              <a:srgbClr val="66440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DK" dirty="0"/>
            </a:p>
          </p:txBody>
        </p:sp>
      </p:grpSp>
      <p:grpSp>
        <p:nvGrpSpPr>
          <p:cNvPr id="33" name="Gruppe 32">
            <a:extLst>
              <a:ext uri="{FF2B5EF4-FFF2-40B4-BE49-F238E27FC236}">
                <a16:creationId xmlns:a16="http://schemas.microsoft.com/office/drawing/2014/main" id="{FE46135C-ACA7-48CC-A5FB-7B58A0DFC5F7}"/>
              </a:ext>
            </a:extLst>
          </p:cNvPr>
          <p:cNvGrpSpPr/>
          <p:nvPr userDrawn="1"/>
        </p:nvGrpSpPr>
        <p:grpSpPr>
          <a:xfrm>
            <a:off x="911080" y="1301429"/>
            <a:ext cx="2187742" cy="4255141"/>
            <a:chOff x="911080" y="1301429"/>
            <a:chExt cx="2187742" cy="4255141"/>
          </a:xfrm>
        </p:grpSpPr>
        <p:pic>
          <p:nvPicPr>
            <p:cNvPr id="34" name="Billede 33">
              <a:extLst>
                <a:ext uri="{FF2B5EF4-FFF2-40B4-BE49-F238E27FC236}">
                  <a16:creationId xmlns:a16="http://schemas.microsoft.com/office/drawing/2014/main" id="{23FC266D-1422-4F01-834B-21B01E114D33}"/>
                </a:ext>
              </a:extLst>
            </p:cNvPr>
            <p:cNvPicPr>
              <a:picLocks noChangeAspect="1"/>
            </p:cNvPicPr>
            <p:nvPr userDrawn="1"/>
          </p:nvPicPr>
          <p:blipFill>
            <a:blip r:embed="rId2"/>
            <a:stretch>
              <a:fillRect/>
            </a:stretch>
          </p:blipFill>
          <p:spPr>
            <a:xfrm>
              <a:off x="911080" y="1301429"/>
              <a:ext cx="2187742" cy="1093871"/>
            </a:xfrm>
            <a:prstGeom prst="rect">
              <a:avLst/>
            </a:prstGeom>
            <a:effectLst>
              <a:outerShdw blurRad="63500" sx="102000" sy="102000" algn="ctr" rotWithShape="0">
                <a:prstClr val="black">
                  <a:alpha val="20000"/>
                </a:prstClr>
              </a:outerShdw>
            </a:effectLst>
          </p:spPr>
        </p:pic>
        <p:pic>
          <p:nvPicPr>
            <p:cNvPr id="35" name="Billede 34">
              <a:extLst>
                <a:ext uri="{FF2B5EF4-FFF2-40B4-BE49-F238E27FC236}">
                  <a16:creationId xmlns:a16="http://schemas.microsoft.com/office/drawing/2014/main" id="{4A22B896-B1DA-4BB9-A4CA-9ACFEC9E8E2E}"/>
                </a:ext>
              </a:extLst>
            </p:cNvPr>
            <p:cNvPicPr>
              <a:picLocks noChangeAspect="1"/>
            </p:cNvPicPr>
            <p:nvPr userDrawn="1"/>
          </p:nvPicPr>
          <p:blipFill>
            <a:blip r:embed="rId2"/>
            <a:stretch>
              <a:fillRect/>
            </a:stretch>
          </p:blipFill>
          <p:spPr>
            <a:xfrm>
              <a:off x="911080" y="2879428"/>
              <a:ext cx="2187742" cy="1093871"/>
            </a:xfrm>
            <a:prstGeom prst="rect">
              <a:avLst/>
            </a:prstGeom>
            <a:effectLst>
              <a:outerShdw blurRad="63500" sx="102000" sy="102000" algn="ctr" rotWithShape="0">
                <a:prstClr val="black">
                  <a:alpha val="20000"/>
                </a:prstClr>
              </a:outerShdw>
            </a:effectLst>
          </p:spPr>
        </p:pic>
        <p:pic>
          <p:nvPicPr>
            <p:cNvPr id="36" name="Billede 35">
              <a:extLst>
                <a:ext uri="{FF2B5EF4-FFF2-40B4-BE49-F238E27FC236}">
                  <a16:creationId xmlns:a16="http://schemas.microsoft.com/office/drawing/2014/main" id="{AC2D14AA-D337-4163-A02C-7E9803DA19F1}"/>
                </a:ext>
              </a:extLst>
            </p:cNvPr>
            <p:cNvPicPr>
              <a:picLocks noChangeAspect="1"/>
            </p:cNvPicPr>
            <p:nvPr userDrawn="1"/>
          </p:nvPicPr>
          <p:blipFill>
            <a:blip r:embed="rId2"/>
            <a:stretch>
              <a:fillRect/>
            </a:stretch>
          </p:blipFill>
          <p:spPr>
            <a:xfrm>
              <a:off x="911080" y="4462699"/>
              <a:ext cx="2187742" cy="1093871"/>
            </a:xfrm>
            <a:prstGeom prst="rect">
              <a:avLst/>
            </a:prstGeom>
            <a:effectLst>
              <a:outerShdw blurRad="63500" sx="102000" sy="102000" algn="ctr" rotWithShape="0">
                <a:prstClr val="black">
                  <a:alpha val="20000"/>
                </a:prstClr>
              </a:outerShdw>
            </a:effectLst>
          </p:spPr>
        </p:pic>
        <p:pic>
          <p:nvPicPr>
            <p:cNvPr id="37" name="Billede 36">
              <a:extLst>
                <a:ext uri="{FF2B5EF4-FFF2-40B4-BE49-F238E27FC236}">
                  <a16:creationId xmlns:a16="http://schemas.microsoft.com/office/drawing/2014/main" id="{43AAD545-F632-46B1-A3C8-544F3872B298}"/>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880246" y="3089119"/>
              <a:ext cx="268264" cy="934783"/>
            </a:xfrm>
            <a:prstGeom prst="rect">
              <a:avLst/>
            </a:prstGeom>
          </p:spPr>
        </p:pic>
        <p:pic>
          <p:nvPicPr>
            <p:cNvPr id="38" name="Billede 37">
              <a:extLst>
                <a:ext uri="{FF2B5EF4-FFF2-40B4-BE49-F238E27FC236}">
                  <a16:creationId xmlns:a16="http://schemas.microsoft.com/office/drawing/2014/main" id="{1EB2A810-6AAC-488B-9B6F-2319E2871776}"/>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rot="-4200000">
              <a:off x="1571984" y="1680517"/>
              <a:ext cx="268264" cy="934783"/>
            </a:xfrm>
            <a:prstGeom prst="rect">
              <a:avLst/>
            </a:prstGeom>
          </p:spPr>
        </p:pic>
        <p:pic>
          <p:nvPicPr>
            <p:cNvPr id="39" name="Billede 38">
              <a:extLst>
                <a:ext uri="{FF2B5EF4-FFF2-40B4-BE49-F238E27FC236}">
                  <a16:creationId xmlns:a16="http://schemas.microsoft.com/office/drawing/2014/main" id="{B7650920-2E87-46D1-AB60-F188439B3798}"/>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rot="4200000">
              <a:off x="2146028" y="4846755"/>
              <a:ext cx="268264" cy="934783"/>
            </a:xfrm>
            <a:prstGeom prst="rect">
              <a:avLst/>
            </a:prstGeom>
          </p:spPr>
        </p:pic>
      </p:grpSp>
      <p:sp>
        <p:nvSpPr>
          <p:cNvPr id="40" name="Rektangel 39">
            <a:extLst>
              <a:ext uri="{FF2B5EF4-FFF2-40B4-BE49-F238E27FC236}">
                <a16:creationId xmlns:a16="http://schemas.microsoft.com/office/drawing/2014/main" id="{BC2255ED-78B1-4834-AF55-04E0B7B8C6BA}"/>
              </a:ext>
            </a:extLst>
          </p:cNvPr>
          <p:cNvSpPr/>
          <p:nvPr userDrawn="1"/>
        </p:nvSpPr>
        <p:spPr>
          <a:xfrm>
            <a:off x="13052062" y="0"/>
            <a:ext cx="6535349" cy="6858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41" name="Tekstfelt 40">
            <a:extLst>
              <a:ext uri="{FF2B5EF4-FFF2-40B4-BE49-F238E27FC236}">
                <a16:creationId xmlns:a16="http://schemas.microsoft.com/office/drawing/2014/main" id="{AAD022B7-D899-4FD8-ACC3-20608C0BF4E2}"/>
              </a:ext>
            </a:extLst>
          </p:cNvPr>
          <p:cNvSpPr txBox="1"/>
          <p:nvPr userDrawn="1"/>
        </p:nvSpPr>
        <p:spPr>
          <a:xfrm>
            <a:off x="13453366" y="458836"/>
            <a:ext cx="5580592" cy="4678204"/>
          </a:xfrm>
          <a:prstGeom prst="rect">
            <a:avLst/>
          </a:prstGeom>
          <a:noFill/>
        </p:spPr>
        <p:txBody>
          <a:bodyPr wrap="square" rtlCol="0">
            <a:spAutoFit/>
          </a:bodyPr>
          <a:lstStyle/>
          <a:p>
            <a:pPr>
              <a:lnSpc>
                <a:spcPct val="150000"/>
              </a:lnSpc>
              <a:spcBef>
                <a:spcPts val="600"/>
              </a:spcBef>
            </a:pPr>
            <a:r>
              <a:rPr lang="da-DK" sz="1600" b="1" dirty="0">
                <a:solidFill>
                  <a:schemeClr val="tx2"/>
                </a:solidFill>
                <a:latin typeface="Segoe UI Black" panose="020B0A02040204020203" pitchFamily="34" charset="0"/>
                <a:ea typeface="Segoe UI Black" panose="020B0A02040204020203" pitchFamily="34" charset="0"/>
                <a:cs typeface="Poppins Black" panose="00000A00000000000000" pitchFamily="2" charset="0"/>
              </a:rPr>
              <a:t>TIPS &amp; TRICKS</a:t>
            </a:r>
            <a:br>
              <a:rPr lang="da-DK" sz="1600" b="1" dirty="0">
                <a:solidFill>
                  <a:schemeClr val="tx2"/>
                </a:solidFill>
                <a:latin typeface="Poppins Black" panose="00000A00000000000000" pitchFamily="2" charset="0"/>
                <a:cs typeface="Poppins Black" panose="00000A00000000000000" pitchFamily="2" charset="0"/>
              </a:rPr>
            </a:br>
            <a:r>
              <a:rPr lang="da-DK" sz="1600" dirty="0">
                <a:solidFill>
                  <a:schemeClr val="tx2"/>
                </a:solidFill>
                <a:latin typeface="Calibri Light" panose="020F0302020204030204" pitchFamily="34" charset="0"/>
                <a:cs typeface="Calibri Light" panose="020F0302020204030204" pitchFamily="34" charset="0"/>
              </a:rPr>
              <a:t>(Værktøjs-ikoner til PP-præsentation) </a:t>
            </a:r>
            <a:br>
              <a:rPr lang="da-DK" sz="1600" dirty="0">
                <a:solidFill>
                  <a:schemeClr val="tx2"/>
                </a:solidFill>
                <a:latin typeface="Calibri Light" panose="020F0302020204030204" pitchFamily="34" charset="0"/>
                <a:cs typeface="Calibri Light" panose="020F0302020204030204" pitchFamily="34" charset="0"/>
              </a:rPr>
            </a:br>
            <a:br>
              <a:rPr lang="da-DK" sz="1600" dirty="0">
                <a:solidFill>
                  <a:schemeClr val="tx2"/>
                </a:solidFill>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Hvis du ønsker at bruge en af ikonerne, skal du:</a:t>
            </a:r>
            <a:br>
              <a:rPr lang="da-DK" altLang="da-DK" sz="1400" b="1" dirty="0">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1. </a:t>
            </a:r>
            <a:r>
              <a:rPr lang="da-DK" altLang="da-DK" sz="1400" b="0" dirty="0">
                <a:latin typeface="Calibri Light" panose="020F0302020204030204" pitchFamily="34" charset="0"/>
                <a:cs typeface="Calibri Light" panose="020F0302020204030204" pitchFamily="34" charset="0"/>
              </a:rPr>
              <a:t>Højreklik på det ønskede ikon.</a:t>
            </a:r>
            <a:br>
              <a:rPr lang="da-DK" altLang="da-DK" sz="1400" b="1" dirty="0">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2. </a:t>
            </a:r>
            <a:r>
              <a:rPr lang="da-DK" altLang="da-DK" sz="1400" b="0" dirty="0">
                <a:latin typeface="Calibri Light" panose="020F0302020204030204" pitchFamily="34" charset="0"/>
                <a:cs typeface="Calibri Light" panose="020F0302020204030204" pitchFamily="34" charset="0"/>
              </a:rPr>
              <a:t>Tryk</a:t>
            </a:r>
            <a:r>
              <a:rPr lang="da-DK" altLang="da-DK" sz="1400" b="1" dirty="0">
                <a:latin typeface="Calibri Light" panose="020F0302020204030204" pitchFamily="34" charset="0"/>
                <a:cs typeface="Calibri Light" panose="020F0302020204030204" pitchFamily="34" charset="0"/>
              </a:rPr>
              <a:t> ‘Kopiér’</a:t>
            </a:r>
            <a:r>
              <a:rPr lang="da-DK" altLang="da-DK" sz="1400" b="0" dirty="0">
                <a:latin typeface="Calibri Light" panose="020F0302020204030204" pitchFamily="34" charset="0"/>
                <a:cs typeface="Calibri Light" panose="020F0302020204030204" pitchFamily="34" charset="0"/>
              </a:rPr>
              <a:t>.</a:t>
            </a:r>
            <a:br>
              <a:rPr lang="da-DK" altLang="da-DK" sz="1400" b="1" dirty="0">
                <a:latin typeface="Calibri Light" panose="020F0302020204030204" pitchFamily="34" charset="0"/>
                <a:cs typeface="Calibri Light" panose="020F0302020204030204" pitchFamily="34" charset="0"/>
              </a:rPr>
            </a:br>
            <a:r>
              <a:rPr lang="da-DK" altLang="da-DK" sz="1400" b="1" dirty="0">
                <a:latin typeface="Calibri Light" panose="020F0302020204030204" pitchFamily="34" charset="0"/>
                <a:cs typeface="Calibri Light" panose="020F0302020204030204" pitchFamily="34" charset="0"/>
              </a:rPr>
              <a:t>3. </a:t>
            </a:r>
            <a:r>
              <a:rPr lang="da-DK" altLang="da-DK" sz="1400" b="0" dirty="0">
                <a:latin typeface="Calibri Light" panose="020F0302020204030204" pitchFamily="34" charset="0"/>
                <a:cs typeface="Calibri Light" panose="020F0302020204030204" pitchFamily="34" charset="0"/>
              </a:rPr>
              <a:t>Find det slide frem, som du ønsker ikonet skal fremgå på.</a:t>
            </a:r>
          </a:p>
          <a:p>
            <a:pPr>
              <a:lnSpc>
                <a:spcPct val="150000"/>
              </a:lnSpc>
              <a:spcBef>
                <a:spcPts val="600"/>
              </a:spcBef>
            </a:pPr>
            <a:r>
              <a:rPr lang="da-DK" altLang="da-DK" sz="1400" b="1" dirty="0">
                <a:latin typeface="Calibri Light" panose="020F0302020204030204" pitchFamily="34" charset="0"/>
                <a:cs typeface="Calibri Light" panose="020F0302020204030204" pitchFamily="34" charset="0"/>
              </a:rPr>
              <a:t>4. </a:t>
            </a:r>
            <a:r>
              <a:rPr lang="da-DK" altLang="da-DK" sz="1400" b="0" dirty="0">
                <a:latin typeface="Calibri Light" panose="020F0302020204030204" pitchFamily="34" charset="0"/>
                <a:cs typeface="Calibri Light" panose="020F0302020204030204" pitchFamily="34" charset="0"/>
              </a:rPr>
              <a:t>Højreklik og tryk </a:t>
            </a:r>
            <a:r>
              <a:rPr lang="da-DK" altLang="da-DK" sz="1400" b="1" dirty="0">
                <a:latin typeface="Calibri Light" panose="020F0302020204030204" pitchFamily="34" charset="0"/>
                <a:cs typeface="Calibri Light" panose="020F0302020204030204" pitchFamily="34" charset="0"/>
              </a:rPr>
              <a:t>‘Sæt ind’</a:t>
            </a:r>
            <a:r>
              <a:rPr lang="da-DK" altLang="da-DK" sz="1400" b="0" dirty="0">
                <a:latin typeface="Calibri Light" panose="020F0302020204030204" pitchFamily="34" charset="0"/>
                <a:cs typeface="Calibri Light" panose="020F0302020204030204" pitchFamily="34" charset="0"/>
              </a:rPr>
              <a:t>.</a:t>
            </a:r>
            <a:br>
              <a:rPr lang="da-DK" altLang="da-DK" sz="1400" b="1" dirty="0">
                <a:latin typeface="+mj-lt"/>
                <a:cs typeface="Poppins Light" pitchFamily="2" charset="77"/>
              </a:rPr>
            </a:br>
            <a:endParaRPr lang="da-DK" sz="1400" dirty="0">
              <a:latin typeface="Poppins Light" pitchFamily="2" charset="77"/>
              <a:cs typeface="Poppins Light" pitchFamily="2" charset="77"/>
            </a:endParaRPr>
          </a:p>
          <a:p>
            <a:pPr>
              <a:lnSpc>
                <a:spcPct val="150000"/>
              </a:lnSpc>
              <a:spcBef>
                <a:spcPts val="600"/>
              </a:spcBef>
            </a:pPr>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a:p>
            <a:br>
              <a:rPr lang="da-DK" dirty="0">
                <a:latin typeface="Poppins Light" pitchFamily="2" charset="77"/>
                <a:cs typeface="Poppins Light" pitchFamily="2" charset="77"/>
              </a:rPr>
            </a:br>
            <a:endParaRPr lang="da-DK" dirty="0">
              <a:latin typeface="Poppins Light" pitchFamily="2" charset="77"/>
              <a:cs typeface="Poppins Light" pitchFamily="2" charset="77"/>
            </a:endParaRPr>
          </a:p>
        </p:txBody>
      </p:sp>
    </p:spTree>
    <p:extLst>
      <p:ext uri="{BB962C8B-B14F-4D97-AF65-F5344CB8AC3E}">
        <p14:creationId xmlns:p14="http://schemas.microsoft.com/office/powerpoint/2010/main" val="525158596"/>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102" Type="http://schemas.openxmlformats.org/officeDocument/2006/relationships/tags" Target="../tags/tag1.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103" Type="http://schemas.openxmlformats.org/officeDocument/2006/relationships/oleObject" Target="../embeddings/oleObject1.bin"/><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vmlDrawing" Target="../drawings/vmlDrawing1.v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image" Target="../media/image1.emf"/><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56" Type="http://schemas.openxmlformats.org/officeDocument/2006/relationships/slideLayout" Target="../slideLayouts/slideLayout56.xml"/><Relationship Id="rId77" Type="http://schemas.openxmlformats.org/officeDocument/2006/relationships/slideLayout" Target="../slideLayouts/slideLayout77.xml"/><Relationship Id="rId100"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250EC39-F72C-4E8A-B3C1-E196E84E7E94}"/>
              </a:ext>
            </a:extLst>
          </p:cNvPr>
          <p:cNvGraphicFramePr>
            <a:graphicFrameLocks/>
          </p:cNvGraphicFramePr>
          <p:nvPr userDrawn="1">
            <p:custDataLst>
              <p:tags r:id="rId102"/>
            </p:custDataLst>
            <p:extLst>
              <p:ext uri="{D42A27DB-BD31-4B8C-83A1-F6EECF244321}">
                <p14:modId xmlns:p14="http://schemas.microsoft.com/office/powerpoint/2010/main" val="275914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261" name="think-cell Slide" r:id="rId103" imgW="342" imgH="337" progId="TCLayout.ActiveDocument.1">
                  <p:embed/>
                </p:oleObj>
              </mc:Choice>
              <mc:Fallback>
                <p:oleObj name="think-cell Slide" r:id="rId103" imgW="342" imgH="337" progId="TCLayout.ActiveDocument.1">
                  <p:embed/>
                  <p:pic>
                    <p:nvPicPr>
                      <p:cNvPr id="0" name=""/>
                      <p:cNvPicPr/>
                      <p:nvPr/>
                    </p:nvPicPr>
                    <p:blipFill>
                      <a:blip r:embed="rId104"/>
                      <a:stretch>
                        <a:fillRect/>
                      </a:stretch>
                    </p:blipFill>
                    <p:spPr>
                      <a:xfrm>
                        <a:off x="1588" y="1588"/>
                        <a:ext cx="1588" cy="1588"/>
                      </a:xfrm>
                      <a:prstGeom prst="rect">
                        <a:avLst/>
                      </a:prstGeom>
                    </p:spPr>
                  </p:pic>
                </p:oleObj>
              </mc:Fallback>
            </mc:AlternateContent>
          </a:graphicData>
        </a:graphic>
      </p:graphicFrame>
      <p:sp>
        <p:nvSpPr>
          <p:cNvPr id="6" name="Title Placeholder 6">
            <a:extLst>
              <a:ext uri="{FF2B5EF4-FFF2-40B4-BE49-F238E27FC236}">
                <a16:creationId xmlns:a16="http://schemas.microsoft.com/office/drawing/2014/main" id="{41A743EB-2E9E-4D0D-A394-919420360DB8}"/>
              </a:ext>
            </a:extLst>
          </p:cNvPr>
          <p:cNvSpPr>
            <a:spLocks noGrp="1"/>
          </p:cNvSpPr>
          <p:nvPr>
            <p:ph type="title"/>
          </p:nvPr>
        </p:nvSpPr>
        <p:spPr>
          <a:xfrm>
            <a:off x="695324" y="613250"/>
            <a:ext cx="10801351" cy="900000"/>
          </a:xfrm>
          <a:prstGeom prst="rect">
            <a:avLst/>
          </a:prstGeom>
        </p:spPr>
        <p:txBody>
          <a:bodyPr vert="horz" lIns="0" tIns="0" rIns="0" bIns="0" rtlCol="0" anchor="t" anchorCtr="0">
            <a:noAutofit/>
          </a:bodyPr>
          <a:lstStyle/>
          <a:p>
            <a:r>
              <a:rPr lang="da-DK" dirty="0"/>
              <a:t>Her kan der stå en titel</a:t>
            </a:r>
          </a:p>
        </p:txBody>
      </p:sp>
      <p:sp>
        <p:nvSpPr>
          <p:cNvPr id="7" name="Text Placeholder 2">
            <a:extLst>
              <a:ext uri="{FF2B5EF4-FFF2-40B4-BE49-F238E27FC236}">
                <a16:creationId xmlns:a16="http://schemas.microsoft.com/office/drawing/2014/main" id="{0ECB709E-72BE-473B-943B-675A369E6F98}"/>
              </a:ext>
            </a:extLst>
          </p:cNvPr>
          <p:cNvSpPr>
            <a:spLocks noGrp="1"/>
          </p:cNvSpPr>
          <p:nvPr>
            <p:ph type="body" idx="1"/>
          </p:nvPr>
        </p:nvSpPr>
        <p:spPr>
          <a:xfrm>
            <a:off x="695325" y="1808163"/>
            <a:ext cx="10801350" cy="4321175"/>
          </a:xfrm>
          <a:prstGeom prst="rect">
            <a:avLst/>
          </a:prstGeom>
        </p:spPr>
        <p:txBody>
          <a:bodyPr vert="horz" lIns="0" tIns="0" rIns="0" bIns="0" rtlCol="0">
            <a:noAutofit/>
          </a:bodyPr>
          <a:lstStyle/>
          <a:p>
            <a:pPr lvl="0"/>
            <a:r>
              <a:rPr lang="da-DK" noProof="0" dirty="0"/>
              <a:t>Level 1</a:t>
            </a:r>
          </a:p>
          <a:p>
            <a:pPr lvl="1"/>
            <a:r>
              <a:rPr lang="da-DK" noProof="0" dirty="0"/>
              <a:t>Level 2</a:t>
            </a:r>
          </a:p>
          <a:p>
            <a:pPr lvl="2"/>
            <a:r>
              <a:rPr lang="da-DK" noProof="0" dirty="0"/>
              <a:t>Level 3</a:t>
            </a:r>
          </a:p>
          <a:p>
            <a:pPr lvl="3"/>
            <a:r>
              <a:rPr lang="da-DK" noProof="0" dirty="0"/>
              <a:t>Level 4, Header</a:t>
            </a:r>
          </a:p>
          <a:p>
            <a:pPr lvl="4"/>
            <a:r>
              <a:rPr lang="da-DK" noProof="0" dirty="0"/>
              <a:t>Level 5, Body</a:t>
            </a:r>
          </a:p>
          <a:p>
            <a:pPr lvl="5"/>
            <a:r>
              <a:rPr lang="da-DK" noProof="0" dirty="0"/>
              <a:t>Level 6 Report bullet</a:t>
            </a:r>
          </a:p>
          <a:p>
            <a:pPr lvl="6"/>
            <a:r>
              <a:rPr lang="da-DK" noProof="0" dirty="0"/>
              <a:t>Level 7, Report Header</a:t>
            </a:r>
          </a:p>
          <a:p>
            <a:pPr lvl="7"/>
            <a:r>
              <a:rPr lang="da-DK" noProof="0" dirty="0"/>
              <a:t>Level 8, Report Body</a:t>
            </a:r>
          </a:p>
          <a:p>
            <a:pPr lvl="8"/>
            <a:r>
              <a:rPr lang="da-DK" noProof="0" dirty="0" err="1"/>
              <a:t>Infographic</a:t>
            </a:r>
            <a:endParaRPr lang="da-DK" noProof="0" dirty="0"/>
          </a:p>
        </p:txBody>
      </p:sp>
      <p:sp>
        <p:nvSpPr>
          <p:cNvPr id="2" name="Pladsholder til slidenummer 1">
            <a:extLst>
              <a:ext uri="{FF2B5EF4-FFF2-40B4-BE49-F238E27FC236}">
                <a16:creationId xmlns:a16="http://schemas.microsoft.com/office/drawing/2014/main" id="{0B472A6F-726E-E59A-21B2-8CAFC8A56BD5}"/>
              </a:ext>
            </a:extLst>
          </p:cNvPr>
          <p:cNvSpPr>
            <a:spLocks noGrp="1"/>
          </p:cNvSpPr>
          <p:nvPr>
            <p:ph type="sldNum" sz="quarter" idx="4"/>
          </p:nvPr>
        </p:nvSpPr>
        <p:spPr>
          <a:xfrm>
            <a:off x="11472000" y="6525473"/>
            <a:ext cx="471208" cy="147087"/>
          </a:xfrm>
          <a:prstGeom prst="rect">
            <a:avLst/>
          </a:prstGeom>
        </p:spPr>
        <p:txBody>
          <a:bodyPr vert="horz" lIns="91440" tIns="45720" rIns="91440" bIns="45720" rtlCol="0" anchor="ctr"/>
          <a:lstStyle>
            <a:lvl1pPr algn="r">
              <a:defRPr sz="1000" b="1" i="0">
                <a:solidFill>
                  <a:schemeClr val="tx1"/>
                </a:solidFill>
                <a:latin typeface="+mj-lt"/>
                <a:cs typeface="Poppins ExtraBold" pitchFamily="2" charset="77"/>
              </a:defRPr>
            </a:lvl1pPr>
          </a:lstStyle>
          <a:p>
            <a:fld id="{F8D14BDA-C419-F344-9039-0BCDE95FAB14}" type="slidenum">
              <a:rPr lang="da-DK" smtClean="0"/>
              <a:pPr/>
              <a:t>‹nr.›</a:t>
            </a:fld>
            <a:endParaRPr lang="da-DK" dirty="0"/>
          </a:p>
        </p:txBody>
      </p:sp>
    </p:spTree>
    <p:extLst>
      <p:ext uri="{BB962C8B-B14F-4D97-AF65-F5344CB8AC3E}">
        <p14:creationId xmlns:p14="http://schemas.microsoft.com/office/powerpoint/2010/main" val="2462472748"/>
      </p:ext>
    </p:extLst>
  </p:cSld>
  <p:clrMap bg1="lt1" tx1="dk1" bg2="lt2" tx2="dk2" accent1="accent1" accent2="accent2" accent3="accent3" accent4="accent4" accent5="accent5" accent6="accent6" hlink="hlink" folHlink="folHlink"/>
  <p:sldLayoutIdLst>
    <p:sldLayoutId id="2147483695" r:id="rId1"/>
    <p:sldLayoutId id="2147483733" r:id="rId2"/>
    <p:sldLayoutId id="2147483735" r:id="rId3"/>
    <p:sldLayoutId id="2147483734" r:id="rId4"/>
    <p:sldLayoutId id="2147483736" r:id="rId5"/>
    <p:sldLayoutId id="2147483737" r:id="rId6"/>
    <p:sldLayoutId id="2147483738" r:id="rId7"/>
    <p:sldLayoutId id="2147483739" r:id="rId8"/>
    <p:sldLayoutId id="2147483758" r:id="rId9"/>
    <p:sldLayoutId id="2147483740" r:id="rId10"/>
    <p:sldLayoutId id="2147483759" r:id="rId11"/>
    <p:sldLayoutId id="2147483701" r:id="rId12"/>
    <p:sldLayoutId id="2147483702" r:id="rId13"/>
    <p:sldLayoutId id="2147483703" r:id="rId14"/>
    <p:sldLayoutId id="2147483706" r:id="rId15"/>
    <p:sldLayoutId id="2147483783" r:id="rId16"/>
    <p:sldLayoutId id="2147483784" r:id="rId17"/>
    <p:sldLayoutId id="2147483704" r:id="rId18"/>
    <p:sldLayoutId id="2147483705" r:id="rId19"/>
    <p:sldLayoutId id="2147483743" r:id="rId20"/>
    <p:sldLayoutId id="2147483744" r:id="rId21"/>
    <p:sldLayoutId id="2147483707" r:id="rId22"/>
    <p:sldLayoutId id="2147483708" r:id="rId23"/>
    <p:sldLayoutId id="2147483785" r:id="rId24"/>
    <p:sldLayoutId id="2147483709" r:id="rId25"/>
    <p:sldLayoutId id="2147483710" r:id="rId26"/>
    <p:sldLayoutId id="2147483711" r:id="rId27"/>
    <p:sldLayoutId id="2147483696" r:id="rId28"/>
    <p:sldLayoutId id="2147483651" r:id="rId29"/>
    <p:sldLayoutId id="2147483652" r:id="rId30"/>
    <p:sldLayoutId id="2147483660" r:id="rId31"/>
    <p:sldLayoutId id="2147483661" r:id="rId32"/>
    <p:sldLayoutId id="2147483653" r:id="rId33"/>
    <p:sldLayoutId id="2147483741" r:id="rId34"/>
    <p:sldLayoutId id="2147483742" r:id="rId35"/>
    <p:sldLayoutId id="2147483654" r:id="rId36"/>
    <p:sldLayoutId id="2147483666" r:id="rId37"/>
    <p:sldLayoutId id="2147483662" r:id="rId38"/>
    <p:sldLayoutId id="2147483663" r:id="rId39"/>
    <p:sldLayoutId id="2147483664" r:id="rId40"/>
    <p:sldLayoutId id="2147483665" r:id="rId41"/>
    <p:sldLayoutId id="2147483670" r:id="rId42"/>
    <p:sldLayoutId id="2147483671" r:id="rId43"/>
    <p:sldLayoutId id="2147483674" r:id="rId44"/>
    <p:sldLayoutId id="2147483675" r:id="rId45"/>
    <p:sldLayoutId id="2147483786" r:id="rId46"/>
    <p:sldLayoutId id="2147483676" r:id="rId47"/>
    <p:sldLayoutId id="2147483677" r:id="rId48"/>
    <p:sldLayoutId id="2147483672" r:id="rId49"/>
    <p:sldLayoutId id="2147483673" r:id="rId50"/>
    <p:sldLayoutId id="2147483712" r:id="rId51"/>
    <p:sldLayoutId id="2147483713" r:id="rId52"/>
    <p:sldLayoutId id="2147483761" r:id="rId53"/>
    <p:sldLayoutId id="2147483762" r:id="rId54"/>
    <p:sldLayoutId id="2147483779" r:id="rId55"/>
    <p:sldLayoutId id="2147483780" r:id="rId56"/>
    <p:sldLayoutId id="2147483655" r:id="rId57"/>
    <p:sldLayoutId id="2147483656" r:id="rId58"/>
    <p:sldLayoutId id="2147483667" r:id="rId59"/>
    <p:sldLayoutId id="2147483657" r:id="rId60"/>
    <p:sldLayoutId id="2147483658" r:id="rId61"/>
    <p:sldLayoutId id="2147483659" r:id="rId62"/>
    <p:sldLayoutId id="2147483669" r:id="rId63"/>
    <p:sldLayoutId id="2147483745" r:id="rId64"/>
    <p:sldLayoutId id="2147483746" r:id="rId65"/>
    <p:sldLayoutId id="2147483747" r:id="rId66"/>
    <p:sldLayoutId id="2147483748" r:id="rId67"/>
    <p:sldLayoutId id="2147483749" r:id="rId68"/>
    <p:sldLayoutId id="2147483679" r:id="rId69"/>
    <p:sldLayoutId id="2147483693" r:id="rId70"/>
    <p:sldLayoutId id="2147483680" r:id="rId71"/>
    <p:sldLayoutId id="2147483682" r:id="rId72"/>
    <p:sldLayoutId id="2147483694" r:id="rId73"/>
    <p:sldLayoutId id="2147483763" r:id="rId74"/>
    <p:sldLayoutId id="2147483751" r:id="rId75"/>
    <p:sldLayoutId id="2147483752" r:id="rId76"/>
    <p:sldLayoutId id="2147483754" r:id="rId77"/>
    <p:sldLayoutId id="2147483755" r:id="rId78"/>
    <p:sldLayoutId id="2147483756" r:id="rId79"/>
    <p:sldLayoutId id="2147483757" r:id="rId80"/>
    <p:sldLayoutId id="2147483683" r:id="rId81"/>
    <p:sldLayoutId id="2147483760" r:id="rId82"/>
    <p:sldLayoutId id="2147483684" r:id="rId83"/>
    <p:sldLayoutId id="2147483685" r:id="rId84"/>
    <p:sldLayoutId id="2147483750" r:id="rId85"/>
    <p:sldLayoutId id="2147483727" r:id="rId86"/>
    <p:sldLayoutId id="2147483686" r:id="rId87"/>
    <p:sldLayoutId id="2147483719" r:id="rId88"/>
    <p:sldLayoutId id="2147483725" r:id="rId89"/>
    <p:sldLayoutId id="2147483720" r:id="rId90"/>
    <p:sldLayoutId id="2147483731" r:id="rId91"/>
    <p:sldLayoutId id="2147483687" r:id="rId92"/>
    <p:sldLayoutId id="2147483688" r:id="rId93"/>
    <p:sldLayoutId id="2147483689" r:id="rId94"/>
    <p:sldLayoutId id="2147483690" r:id="rId95"/>
    <p:sldLayoutId id="2147483691" r:id="rId96"/>
    <p:sldLayoutId id="2147483692" r:id="rId97"/>
    <p:sldLayoutId id="2147483714" r:id="rId98"/>
    <p:sldLayoutId id="2147483753" r:id="rId99"/>
  </p:sldLayoutIdLst>
  <p:hf hdr="0" ftr="0"/>
  <p:txStyles>
    <p:titleStyle>
      <a:lvl1pPr algn="l" defTabSz="914400" rtl="0" eaLnBrk="1" latinLnBrk="0" hangingPunct="1">
        <a:lnSpc>
          <a:spcPct val="90000"/>
        </a:lnSpc>
        <a:spcBef>
          <a:spcPct val="0"/>
        </a:spcBef>
        <a:buNone/>
        <a:defRPr sz="3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Segoe UI Semilight" panose="020B0402040204020203" pitchFamily="34" charset="0"/>
          <a:ea typeface="+mn-ea"/>
          <a:cs typeface="Segoe UI Semilight" panose="020B04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Semilight" panose="020B0402040204020203" pitchFamily="34" charset="0"/>
          <a:ea typeface="+mn-ea"/>
          <a:cs typeface="Segoe UI Semilight" panose="020B04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Semilight" panose="020B0402040204020203" pitchFamily="34" charset="0"/>
          <a:ea typeface="+mn-ea"/>
          <a:cs typeface="Segoe UI Semilight" panose="020B04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Segoe UI Semilight" panose="020B0402040204020203" pitchFamily="34" charset="0"/>
          <a:ea typeface="+mn-ea"/>
          <a:cs typeface="Segoe UI Semilight" panose="020B04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Semilight" panose="020B0402040204020203" pitchFamily="34" charset="0"/>
          <a:ea typeface="+mn-ea"/>
          <a:cs typeface="Segoe UI Semilight" panose="020B0402040204020203"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Semilight" panose="020B0402040204020203" pitchFamily="34" charset="0"/>
          <a:ea typeface="+mn-ea"/>
          <a:cs typeface="Segoe UI Semilight" panose="020B0402040204020203"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8pPr>
      <a:lvl9pPr marL="3886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Segoe UI Semilight" panose="020B0402040204020203" pitchFamily="34" charset="0"/>
          <a:ea typeface="+mn-ea"/>
          <a:cs typeface="Segoe UI Semilight" panose="020B0402040204020203" pitchFamily="34" charset="0"/>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438" userDrawn="1">
          <p15:clr>
            <a:srgbClr val="5ACBF0"/>
          </p15:clr>
        </p15:guide>
        <p15:guide id="4" pos="7242" userDrawn="1">
          <p15:clr>
            <a:srgbClr val="5ACBF0"/>
          </p15:clr>
        </p15:guide>
        <p15:guide id="5" orient="horz" pos="3861" userDrawn="1">
          <p15:clr>
            <a:srgbClr val="F26B43"/>
          </p15:clr>
        </p15:guide>
        <p15:guide id="6" orient="horz" pos="1139" userDrawn="1">
          <p15:clr>
            <a:srgbClr val="5ACBF0"/>
          </p15:clr>
        </p15:guide>
        <p15:guide id="7" orient="horz" pos="391" userDrawn="1">
          <p15:clr>
            <a:srgbClr val="5ACBF0"/>
          </p15:clr>
        </p15:guide>
        <p15:guide id="8" pos="3953" userDrawn="1">
          <p15:clr>
            <a:srgbClr val="C35EA4"/>
          </p15:clr>
        </p15:guide>
        <p15:guide id="9" pos="3727" userDrawn="1">
          <p15:clr>
            <a:srgbClr val="C35EA4"/>
          </p15:clr>
        </p15:guide>
        <p15:guide id="10" pos="2570" userDrawn="1">
          <p15:clr>
            <a:srgbClr val="C35EA4"/>
          </p15:clr>
        </p15:guide>
        <p15:guide id="11" pos="2774" userDrawn="1">
          <p15:clr>
            <a:srgbClr val="C35EA4"/>
          </p15:clr>
        </p15:guide>
        <p15:guide id="12" pos="4906" userDrawn="1">
          <p15:clr>
            <a:srgbClr val="C35EA4"/>
          </p15:clr>
        </p15:guide>
        <p15:guide id="13" pos="5110" userDrawn="1">
          <p15:clr>
            <a:srgbClr val="C35EA4"/>
          </p15:clr>
        </p15:guide>
        <p15:guide id="14" orient="horz" pos="1366" userDrawn="1">
          <p15:clr>
            <a:srgbClr val="F26B43"/>
          </p15:clr>
        </p15:guide>
        <p15:guide id="15" pos="3386" userDrawn="1">
          <p15:clr>
            <a:srgbClr val="9FCC3B"/>
          </p15:clr>
        </p15:guide>
        <p15:guide id="16" pos="4294" userDrawn="1">
          <p15:clr>
            <a:srgbClr val="9FCC3B"/>
          </p15:clr>
        </p15:guide>
        <p15:guide id="17" pos="2366" userDrawn="1">
          <p15:clr>
            <a:srgbClr val="C35EA4"/>
          </p15:clr>
        </p15:guide>
        <p15:guide id="18" pos="5314" userDrawn="1">
          <p15:clr>
            <a:srgbClr val="C35E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57.xml"/><Relationship Id="rId5" Type="http://schemas.openxmlformats.org/officeDocument/2006/relationships/image" Target="../media/image53.png"/><Relationship Id="rId4" Type="http://schemas.openxmlformats.org/officeDocument/2006/relationships/image" Target="../media/image5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57.xml"/><Relationship Id="rId2" Type="http://schemas.openxmlformats.org/officeDocument/2006/relationships/tags" Target="../tags/tag3.xml"/><Relationship Id="rId1" Type="http://schemas.openxmlformats.org/officeDocument/2006/relationships/vmlDrawing" Target="../drawings/vmlDrawing3.vml"/><Relationship Id="rId5" Type="http://schemas.openxmlformats.org/officeDocument/2006/relationships/image" Target="../media/image1.emf"/><Relationship Id="rId4" Type="http://schemas.openxmlformats.org/officeDocument/2006/relationships/oleObject" Target="../embeddings/oleObject3.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3807FF-D6FD-4381-AA25-F148C7319A86}"/>
              </a:ext>
            </a:extLst>
          </p:cNvPr>
          <p:cNvSpPr>
            <a:spLocks noGrp="1"/>
          </p:cNvSpPr>
          <p:nvPr>
            <p:ph type="title"/>
          </p:nvPr>
        </p:nvSpPr>
        <p:spPr/>
        <p:txBody>
          <a:bodyPr/>
          <a:lstStyle/>
          <a:p>
            <a:r>
              <a:rPr lang="da-DK" sz="7200" dirty="0"/>
              <a:t>Din LUS 2026</a:t>
            </a:r>
          </a:p>
        </p:txBody>
      </p:sp>
    </p:spTree>
    <p:extLst>
      <p:ext uri="{BB962C8B-B14F-4D97-AF65-F5344CB8AC3E}">
        <p14:creationId xmlns:p14="http://schemas.microsoft.com/office/powerpoint/2010/main" val="4152833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C07EC7-3F3D-4FA9-B8F2-F3C6D5A7500B}"/>
              </a:ext>
            </a:extLst>
          </p:cNvPr>
          <p:cNvSpPr>
            <a:spLocks noGrp="1"/>
          </p:cNvSpPr>
          <p:nvPr>
            <p:ph type="title"/>
          </p:nvPr>
        </p:nvSpPr>
        <p:spPr/>
        <p:txBody>
          <a:bodyPr/>
          <a:lstStyle/>
          <a:p>
            <a:r>
              <a:rPr lang="da-DK" sz="3600" b="1" dirty="0"/>
              <a:t>LUS - lederudviklingssamtalen</a:t>
            </a:r>
            <a:endParaRPr lang="da-DK" dirty="0"/>
          </a:p>
        </p:txBody>
      </p:sp>
      <p:sp>
        <p:nvSpPr>
          <p:cNvPr id="6" name="Pladsholder til tekst 5">
            <a:extLst>
              <a:ext uri="{FF2B5EF4-FFF2-40B4-BE49-F238E27FC236}">
                <a16:creationId xmlns:a16="http://schemas.microsoft.com/office/drawing/2014/main" id="{83CFCD45-C947-449F-A901-155D2D9BE192}"/>
              </a:ext>
            </a:extLst>
          </p:cNvPr>
          <p:cNvSpPr>
            <a:spLocks noGrp="1"/>
          </p:cNvSpPr>
          <p:nvPr>
            <p:ph type="body" sz="quarter" idx="10"/>
          </p:nvPr>
        </p:nvSpPr>
        <p:spPr>
          <a:xfrm>
            <a:off x="695325" y="1655757"/>
            <a:ext cx="7416800" cy="4314825"/>
          </a:xfrm>
        </p:spPr>
        <p:txBody>
          <a:bodyPr>
            <a:normAutofit/>
          </a:bodyPr>
          <a:lstStyle/>
          <a:p>
            <a:pPr marL="285750" indent="-285750">
              <a:buFont typeface="Arial" panose="020B0604020202020204" pitchFamily="34" charset="0"/>
              <a:buChar char="•"/>
            </a:pPr>
            <a:r>
              <a:rPr lang="da-DK" dirty="0"/>
              <a:t>LUS er en årlig udviklingssamtale, der holdes mellem lederen og nærmeste chef.</a:t>
            </a:r>
          </a:p>
          <a:p>
            <a:pPr marL="285750" indent="-285750">
              <a:buFont typeface="Arial" panose="020B0604020202020204" pitchFamily="34" charset="0"/>
              <a:buChar char="•"/>
            </a:pPr>
            <a:r>
              <a:rPr lang="da-DK" dirty="0"/>
              <a:t>LUS er en investering i udviklingen af den enkelte leder, og medvirker til det strategiske løft af institutionens kerneopgave.</a:t>
            </a:r>
          </a:p>
          <a:p>
            <a:pPr marL="285750" indent="-285750">
              <a:buFont typeface="Arial" panose="020B0604020202020204" pitchFamily="34" charset="0"/>
              <a:buChar char="•"/>
            </a:pPr>
            <a:r>
              <a:rPr lang="da-DK" dirty="0"/>
              <a:t>Fokus i LUS er udvikling af den enkelte leder, samt enhedens fokus det kommende år.</a:t>
            </a:r>
          </a:p>
          <a:p>
            <a:pPr marL="285750" indent="-285750">
              <a:buFont typeface="Arial" panose="020B0604020202020204" pitchFamily="34" charset="0"/>
              <a:buChar char="•"/>
            </a:pPr>
            <a:r>
              <a:rPr lang="da-DK" dirty="0"/>
              <a:t>Det væsentlige fokus i LUS indeholder 6 overordnede temaer, der sikrer, at I kommer rundt om de relevante emner, dels i forberedelsen og dels i jeres samtale. </a:t>
            </a:r>
          </a:p>
          <a:p>
            <a:pPr marL="285750" indent="-285750">
              <a:buFont typeface="Arial" panose="020B0604020202020204" pitchFamily="34" charset="0"/>
              <a:buChar char="•"/>
            </a:pPr>
            <a:r>
              <a:rPr lang="da-DK" dirty="0"/>
              <a:t>I LUS afstemmer I gensidigt forventningerne til hinanden. I giver hinanden feedback, og drøfter opgaveløsning, trivsel og fremtidig udvikling</a:t>
            </a:r>
            <a:r>
              <a:rPr lang="da-DK" sz="1800" dirty="0"/>
              <a:t>.</a:t>
            </a:r>
          </a:p>
          <a:p>
            <a:pPr marL="285750" indent="-285750">
              <a:buFont typeface="Arial" panose="020B0604020202020204" pitchFamily="34" charset="0"/>
              <a:buChar char="•"/>
            </a:pPr>
            <a:r>
              <a:rPr lang="da-DK" dirty="0"/>
              <a:t>LUS har en varighed af ca. 1 – 1½ time.</a:t>
            </a:r>
          </a:p>
          <a:p>
            <a:pPr marL="285750" indent="-285750">
              <a:buFont typeface="Arial" panose="020B0604020202020204" pitchFamily="34" charset="0"/>
              <a:buChar char="•"/>
            </a:pPr>
            <a:r>
              <a:rPr lang="da-DK" dirty="0"/>
              <a:t>Det kan samtidig være givtigt forinden at have gennemført ROK-møder eller lign. i ledelsesgrupperne. </a:t>
            </a:r>
          </a:p>
          <a:p>
            <a:pPr marL="285750" indent="-285750">
              <a:buFont typeface="Arial" panose="020B0604020202020204" pitchFamily="34" charset="0"/>
              <a:buChar char="•"/>
            </a:pPr>
            <a:r>
              <a:rPr lang="da-DK" dirty="0"/>
              <a:t>Mini-LUS gennemføres som opfølgning på LUS med fokus på fremdrift i, status på og eventuelt justering af aftalerne i udviklingsplanen og varer ca. ½ time.</a:t>
            </a:r>
          </a:p>
        </p:txBody>
      </p:sp>
      <p:sp>
        <p:nvSpPr>
          <p:cNvPr id="5" name="Pladsholder til slidenummer 4">
            <a:extLst>
              <a:ext uri="{FF2B5EF4-FFF2-40B4-BE49-F238E27FC236}">
                <a16:creationId xmlns:a16="http://schemas.microsoft.com/office/drawing/2014/main" id="{5AAC8314-76AA-4354-BCD2-FA1FBF2BE3E2}"/>
              </a:ext>
            </a:extLst>
          </p:cNvPr>
          <p:cNvSpPr>
            <a:spLocks noGrp="1"/>
          </p:cNvSpPr>
          <p:nvPr>
            <p:ph type="sldNum" sz="quarter" idx="4294967295"/>
          </p:nvPr>
        </p:nvSpPr>
        <p:spPr>
          <a:xfrm>
            <a:off x="11720513" y="6526213"/>
            <a:ext cx="471487" cy="146050"/>
          </a:xfrm>
        </p:spPr>
        <p:txBody>
          <a:bodyPr/>
          <a:lstStyle/>
          <a:p>
            <a:fld id="{A9F821DD-F1EB-4DBA-B47B-49B21D67E804}" type="slidenum">
              <a:rPr lang="da-DK" smtClean="0"/>
              <a:t>1</a:t>
            </a:fld>
            <a:endParaRPr lang="da-DK"/>
          </a:p>
        </p:txBody>
      </p:sp>
    </p:spTree>
    <p:extLst>
      <p:ext uri="{BB962C8B-B14F-4D97-AF65-F5344CB8AC3E}">
        <p14:creationId xmlns:p14="http://schemas.microsoft.com/office/powerpoint/2010/main" val="21855320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6C27DB1D-A50E-478C-A004-015977B04D48}"/>
              </a:ext>
            </a:extLst>
          </p:cNvPr>
          <p:cNvSpPr>
            <a:spLocks noGrp="1"/>
          </p:cNvSpPr>
          <p:nvPr>
            <p:ph type="title"/>
          </p:nvPr>
        </p:nvSpPr>
        <p:spPr>
          <a:xfrm>
            <a:off x="606979" y="432490"/>
            <a:ext cx="10801350" cy="900000"/>
          </a:xfrm>
        </p:spPr>
        <p:txBody>
          <a:bodyPr/>
          <a:lstStyle/>
          <a:p>
            <a:r>
              <a:rPr lang="da-DK" dirty="0"/>
              <a:t>Samtalens temaer</a:t>
            </a:r>
          </a:p>
        </p:txBody>
      </p:sp>
      <p:sp>
        <p:nvSpPr>
          <p:cNvPr id="4" name="Pladsholder til slidenummer 3">
            <a:extLst>
              <a:ext uri="{FF2B5EF4-FFF2-40B4-BE49-F238E27FC236}">
                <a16:creationId xmlns:a16="http://schemas.microsoft.com/office/drawing/2014/main" id="{109F554C-2C0B-49DD-9FAC-14091C452798}"/>
              </a:ext>
            </a:extLst>
          </p:cNvPr>
          <p:cNvSpPr>
            <a:spLocks noGrp="1"/>
          </p:cNvSpPr>
          <p:nvPr>
            <p:ph type="sldNum" sz="quarter" idx="4294967295"/>
          </p:nvPr>
        </p:nvSpPr>
        <p:spPr>
          <a:xfrm>
            <a:off x="11720513" y="6642776"/>
            <a:ext cx="471487" cy="146050"/>
          </a:xfrm>
        </p:spPr>
        <p:txBody>
          <a:bodyPr/>
          <a:lstStyle/>
          <a:p>
            <a:fld id="{F8D14BDA-C419-F344-9039-0BCDE95FAB14}" type="slidenum">
              <a:rPr lang="da-DK" smtClean="0"/>
              <a:pPr/>
              <a:t>2</a:t>
            </a:fld>
            <a:endParaRPr lang="da-DK" dirty="0"/>
          </a:p>
        </p:txBody>
      </p:sp>
      <p:grpSp>
        <p:nvGrpSpPr>
          <p:cNvPr id="21" name="Gruppe 20">
            <a:extLst>
              <a:ext uri="{FF2B5EF4-FFF2-40B4-BE49-F238E27FC236}">
                <a16:creationId xmlns:a16="http://schemas.microsoft.com/office/drawing/2014/main" id="{657EA2F7-BA93-403B-8489-89E9779A888E}"/>
              </a:ext>
            </a:extLst>
          </p:cNvPr>
          <p:cNvGrpSpPr/>
          <p:nvPr/>
        </p:nvGrpSpPr>
        <p:grpSpPr>
          <a:xfrm>
            <a:off x="2738296" y="1479696"/>
            <a:ext cx="5868563" cy="5127907"/>
            <a:chOff x="2535095" y="1033926"/>
            <a:chExt cx="5868563" cy="5127907"/>
          </a:xfrm>
        </p:grpSpPr>
        <p:sp>
          <p:nvSpPr>
            <p:cNvPr id="12" name="Ellipse 11">
              <a:extLst>
                <a:ext uri="{FF2B5EF4-FFF2-40B4-BE49-F238E27FC236}">
                  <a16:creationId xmlns:a16="http://schemas.microsoft.com/office/drawing/2014/main" id="{8C3CD1E1-865D-485A-8CEB-BF8290731C62}"/>
                </a:ext>
              </a:extLst>
            </p:cNvPr>
            <p:cNvSpPr/>
            <p:nvPr/>
          </p:nvSpPr>
          <p:spPr>
            <a:xfrm>
              <a:off x="3646152" y="1061609"/>
              <a:ext cx="1484647" cy="148464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da-DK" sz="1100" dirty="0">
                  <a:latin typeface="+mj-lt"/>
                </a:rPr>
                <a:t>Planlægning og processer</a:t>
              </a:r>
            </a:p>
          </p:txBody>
        </p:sp>
        <p:sp>
          <p:nvSpPr>
            <p:cNvPr id="13" name="Ellipse 12">
              <a:extLst>
                <a:ext uri="{FF2B5EF4-FFF2-40B4-BE49-F238E27FC236}">
                  <a16:creationId xmlns:a16="http://schemas.microsoft.com/office/drawing/2014/main" id="{FA5919DF-7E10-434F-BFD8-A2D321CAAC7E}"/>
                </a:ext>
              </a:extLst>
            </p:cNvPr>
            <p:cNvSpPr/>
            <p:nvPr/>
          </p:nvSpPr>
          <p:spPr>
            <a:xfrm>
              <a:off x="4525122" y="2586106"/>
              <a:ext cx="1888508" cy="1888508"/>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lvl="0" algn="ctr"/>
              <a:endParaRPr lang="da-DK" sz="1200" dirty="0">
                <a:latin typeface="+mj-lt"/>
              </a:endParaRPr>
            </a:p>
            <a:p>
              <a:pPr lvl="0" algn="ctr"/>
              <a:r>
                <a:rPr lang="da-DK" sz="1600" dirty="0">
                  <a:latin typeface="+mj-lt"/>
                </a:rPr>
                <a:t>Mål</a:t>
              </a:r>
              <a:endParaRPr lang="da-DK" sz="1200" dirty="0">
                <a:latin typeface="+mj-lt"/>
              </a:endParaRPr>
            </a:p>
            <a:p>
              <a:pPr lvl="0" algn="ctr"/>
              <a:r>
                <a:rPr lang="da-DK" sz="900" i="1" dirty="0"/>
                <a:t>Hvad skal være dine væsentligste udviklingsmål for det kommende år? </a:t>
              </a:r>
            </a:p>
            <a:p>
              <a:pPr lvl="0" algn="ctr"/>
              <a:r>
                <a:rPr lang="da-DK" sz="900" i="1" dirty="0"/>
                <a:t>(Gå til udviklingsplanen)</a:t>
              </a:r>
            </a:p>
            <a:p>
              <a:pPr algn="ctr"/>
              <a:endParaRPr lang="da-DK" dirty="0"/>
            </a:p>
          </p:txBody>
        </p:sp>
        <p:sp>
          <p:nvSpPr>
            <p:cNvPr id="14" name="Ellipse 13">
              <a:extLst>
                <a:ext uri="{FF2B5EF4-FFF2-40B4-BE49-F238E27FC236}">
                  <a16:creationId xmlns:a16="http://schemas.microsoft.com/office/drawing/2014/main" id="{501E529C-6B2D-4902-8E4A-53A5922E205B}"/>
                </a:ext>
              </a:extLst>
            </p:cNvPr>
            <p:cNvSpPr/>
            <p:nvPr/>
          </p:nvSpPr>
          <p:spPr>
            <a:xfrm>
              <a:off x="2535095" y="2788037"/>
              <a:ext cx="1484647" cy="148464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da-DK" sz="1100" dirty="0">
                  <a:latin typeface="+mj-lt"/>
                </a:rPr>
                <a:t>Motivation</a:t>
              </a:r>
            </a:p>
          </p:txBody>
        </p:sp>
        <p:sp>
          <p:nvSpPr>
            <p:cNvPr id="17" name="Ellipse 16">
              <a:extLst>
                <a:ext uri="{FF2B5EF4-FFF2-40B4-BE49-F238E27FC236}">
                  <a16:creationId xmlns:a16="http://schemas.microsoft.com/office/drawing/2014/main" id="{4D21890D-A32E-4B28-9679-12418F561C93}"/>
                </a:ext>
              </a:extLst>
            </p:cNvPr>
            <p:cNvSpPr/>
            <p:nvPr/>
          </p:nvSpPr>
          <p:spPr>
            <a:xfrm>
              <a:off x="5765801" y="1033926"/>
              <a:ext cx="1484647" cy="148464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da-DK" sz="1100" dirty="0">
                  <a:latin typeface="+mj-lt"/>
                </a:rPr>
                <a:t>Resultater</a:t>
              </a:r>
            </a:p>
          </p:txBody>
        </p:sp>
        <p:sp>
          <p:nvSpPr>
            <p:cNvPr id="18" name="Ellipse 17">
              <a:extLst>
                <a:ext uri="{FF2B5EF4-FFF2-40B4-BE49-F238E27FC236}">
                  <a16:creationId xmlns:a16="http://schemas.microsoft.com/office/drawing/2014/main" id="{54E2EF16-9456-420E-AE38-3BD2888652ED}"/>
                </a:ext>
              </a:extLst>
            </p:cNvPr>
            <p:cNvSpPr/>
            <p:nvPr/>
          </p:nvSpPr>
          <p:spPr>
            <a:xfrm>
              <a:off x="6919011" y="2788037"/>
              <a:ext cx="1484647" cy="148464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da-DK" sz="1100" dirty="0">
                  <a:latin typeface="+mj-lt"/>
                </a:rPr>
                <a:t>Faglighed</a:t>
              </a:r>
            </a:p>
          </p:txBody>
        </p:sp>
        <p:sp>
          <p:nvSpPr>
            <p:cNvPr id="19" name="Ellipse 18">
              <a:extLst>
                <a:ext uri="{FF2B5EF4-FFF2-40B4-BE49-F238E27FC236}">
                  <a16:creationId xmlns:a16="http://schemas.microsoft.com/office/drawing/2014/main" id="{AC52B155-3A7E-4DB0-BED5-3E4213E749C9}"/>
                </a:ext>
              </a:extLst>
            </p:cNvPr>
            <p:cNvSpPr/>
            <p:nvPr/>
          </p:nvSpPr>
          <p:spPr>
            <a:xfrm>
              <a:off x="3646152" y="4677186"/>
              <a:ext cx="1484647" cy="148464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da-DK" sz="1100" dirty="0">
                  <a:latin typeface="+mj-lt"/>
                </a:rPr>
                <a:t>Strategi og udvikling</a:t>
              </a:r>
            </a:p>
          </p:txBody>
        </p:sp>
        <p:sp>
          <p:nvSpPr>
            <p:cNvPr id="20" name="Ellipse 19">
              <a:extLst>
                <a:ext uri="{FF2B5EF4-FFF2-40B4-BE49-F238E27FC236}">
                  <a16:creationId xmlns:a16="http://schemas.microsoft.com/office/drawing/2014/main" id="{48825671-32B2-42D8-960D-53690F0ECC89}"/>
                </a:ext>
              </a:extLst>
            </p:cNvPr>
            <p:cNvSpPr/>
            <p:nvPr/>
          </p:nvSpPr>
          <p:spPr>
            <a:xfrm>
              <a:off x="5765801" y="4649503"/>
              <a:ext cx="1484647" cy="1484647"/>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da-DK" sz="1100" dirty="0">
                  <a:latin typeface="+mj-lt"/>
                </a:rPr>
                <a:t>Samarbejde og relationer</a:t>
              </a:r>
            </a:p>
          </p:txBody>
        </p:sp>
      </p:grpSp>
      <p:sp>
        <p:nvSpPr>
          <p:cNvPr id="22" name="Tekstfelt 38">
            <a:extLst>
              <a:ext uri="{FF2B5EF4-FFF2-40B4-BE49-F238E27FC236}">
                <a16:creationId xmlns:a16="http://schemas.microsoft.com/office/drawing/2014/main" id="{207D3BFC-2A2A-4415-BB52-BE1B47A3BAD6}"/>
              </a:ext>
            </a:extLst>
          </p:cNvPr>
          <p:cNvSpPr txBox="1"/>
          <p:nvPr/>
        </p:nvSpPr>
        <p:spPr>
          <a:xfrm>
            <a:off x="501867" y="1507379"/>
            <a:ext cx="3154028" cy="1477328"/>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8588" indent="-128588">
              <a:buFont typeface="Arial" panose="020B0604020202020204" pitchFamily="34" charset="0"/>
              <a:buChar char="•"/>
            </a:pPr>
            <a:r>
              <a:rPr lang="da-DK" sz="1000" dirty="0">
                <a:solidFill>
                  <a:srgbClr val="0D2236"/>
                </a:solidFill>
              </a:rPr>
              <a:t>Hvilke udfordringer står centret/kontoret overfor? Og hvordan tilrettelægger du arbejdet med dem?</a:t>
            </a:r>
          </a:p>
          <a:p>
            <a:pPr marL="128588" indent="-128588">
              <a:buFont typeface="Arial" panose="020B0604020202020204" pitchFamily="34" charset="0"/>
              <a:buChar char="•"/>
            </a:pPr>
            <a:r>
              <a:rPr lang="da-DK" sz="1000" dirty="0">
                <a:solidFill>
                  <a:srgbClr val="0D2236"/>
                </a:solidFill>
              </a:rPr>
              <a:t>Hvilke områder fokuserer du på i arbejdet med centrets/kontorets planlægning og procestilrettelæggelse for at opnå de forventede resultater?</a:t>
            </a:r>
          </a:p>
          <a:p>
            <a:pPr marL="128588" indent="-128588">
              <a:buFont typeface="Arial" panose="020B0604020202020204" pitchFamily="34" charset="0"/>
              <a:buChar char="•"/>
            </a:pPr>
            <a:r>
              <a:rPr lang="da-DK" sz="1000" dirty="0">
                <a:solidFill>
                  <a:srgbClr val="0D2236"/>
                </a:solidFill>
              </a:rPr>
              <a:t>Hvilke ledelsesopgaver bruger du for mange ressourcer på? Hvorfor?</a:t>
            </a:r>
          </a:p>
          <a:p>
            <a:endParaRPr lang="da-DK" sz="1000" dirty="0"/>
          </a:p>
        </p:txBody>
      </p:sp>
      <p:sp>
        <p:nvSpPr>
          <p:cNvPr id="23" name="Tekstfelt 34">
            <a:extLst>
              <a:ext uri="{FF2B5EF4-FFF2-40B4-BE49-F238E27FC236}">
                <a16:creationId xmlns:a16="http://schemas.microsoft.com/office/drawing/2014/main" id="{45AD3B1A-2AB7-4D3D-B1D9-99512AFF3925}"/>
              </a:ext>
            </a:extLst>
          </p:cNvPr>
          <p:cNvSpPr txBox="1"/>
          <p:nvPr/>
        </p:nvSpPr>
        <p:spPr>
          <a:xfrm>
            <a:off x="501868" y="3543043"/>
            <a:ext cx="2114332" cy="116955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8588" indent="-128588">
              <a:buFont typeface="Arial" panose="020B0604020202020204" pitchFamily="34" charset="0"/>
              <a:buChar char="•"/>
            </a:pPr>
            <a:r>
              <a:rPr lang="da-DK" sz="1000" dirty="0">
                <a:solidFill>
                  <a:srgbClr val="0D2236"/>
                </a:solidFill>
              </a:rPr>
              <a:t>Hvordan oplever du i praksis dit ledelsesrum?</a:t>
            </a:r>
          </a:p>
          <a:p>
            <a:pPr marL="128588" indent="-128588">
              <a:buFont typeface="Arial" panose="020B0604020202020204" pitchFamily="34" charset="0"/>
              <a:buChar char="•"/>
            </a:pPr>
            <a:r>
              <a:rPr lang="da-DK" sz="1000" dirty="0">
                <a:solidFill>
                  <a:srgbClr val="0D2236"/>
                </a:solidFill>
              </a:rPr>
              <a:t>Hvad motiverer dig i dit arbejde?</a:t>
            </a:r>
          </a:p>
          <a:p>
            <a:pPr marL="128588" indent="-128588">
              <a:buFont typeface="Arial" panose="020B0604020202020204" pitchFamily="34" charset="0"/>
              <a:buChar char="•"/>
            </a:pPr>
            <a:r>
              <a:rPr lang="da-DK" sz="1000" dirty="0">
                <a:solidFill>
                  <a:srgbClr val="0D2236"/>
                </a:solidFill>
              </a:rPr>
              <a:t>Hvordan arbejder du strategisk med at sikre medarbejdernes motivation og trivsel for at opnå enhedens mål?</a:t>
            </a:r>
          </a:p>
        </p:txBody>
      </p:sp>
      <p:sp>
        <p:nvSpPr>
          <p:cNvPr id="24" name="Tekstfelt 30">
            <a:extLst>
              <a:ext uri="{FF2B5EF4-FFF2-40B4-BE49-F238E27FC236}">
                <a16:creationId xmlns:a16="http://schemas.microsoft.com/office/drawing/2014/main" id="{2858F94D-C0A8-4B4B-8538-AC2FE8712D4F}"/>
              </a:ext>
            </a:extLst>
          </p:cNvPr>
          <p:cNvSpPr txBox="1"/>
          <p:nvPr/>
        </p:nvSpPr>
        <p:spPr>
          <a:xfrm>
            <a:off x="560088" y="5499539"/>
            <a:ext cx="3095808" cy="116955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8588" indent="-128588">
              <a:buFont typeface="Arial" panose="020B0604020202020204" pitchFamily="34" charset="0"/>
              <a:buChar char="•"/>
            </a:pPr>
            <a:r>
              <a:rPr lang="da-DK" sz="1000" dirty="0">
                <a:solidFill>
                  <a:srgbClr val="0D2236"/>
                </a:solidFill>
              </a:rPr>
              <a:t>Hvordan oplever du i praksis dine muligheder for at udøve strategisk ledelse?</a:t>
            </a:r>
          </a:p>
          <a:p>
            <a:pPr marL="128588" indent="-128588">
              <a:buFont typeface="Arial" panose="020B0604020202020204" pitchFamily="34" charset="0"/>
              <a:buChar char="•"/>
            </a:pPr>
            <a:r>
              <a:rPr lang="da-DK" sz="1000" dirty="0">
                <a:solidFill>
                  <a:srgbClr val="0D2236"/>
                </a:solidFill>
              </a:rPr>
              <a:t>Hvordan kan du gennem ledelse bidrage til departementets aktuelle og kommende opgaver?</a:t>
            </a:r>
          </a:p>
          <a:p>
            <a:pPr marL="128588" indent="-128588">
              <a:buFont typeface="Arial" panose="020B0604020202020204" pitchFamily="34" charset="0"/>
              <a:buChar char="•"/>
            </a:pPr>
            <a:r>
              <a:rPr lang="da-DK" sz="1000" dirty="0">
                <a:solidFill>
                  <a:srgbClr val="0D2236"/>
                </a:solidFill>
              </a:rPr>
              <a:t>Hvordan arbejder du strategisk med kompetenceudvikling, så centrets/kontorets udviklingspotentiale indfries?</a:t>
            </a:r>
          </a:p>
        </p:txBody>
      </p:sp>
      <p:sp>
        <p:nvSpPr>
          <p:cNvPr id="25" name="Tekstfelt 46">
            <a:extLst>
              <a:ext uri="{FF2B5EF4-FFF2-40B4-BE49-F238E27FC236}">
                <a16:creationId xmlns:a16="http://schemas.microsoft.com/office/drawing/2014/main" id="{9807001B-9953-43A2-8418-3603A9E214E1}"/>
              </a:ext>
            </a:extLst>
          </p:cNvPr>
          <p:cNvSpPr txBox="1"/>
          <p:nvPr/>
        </p:nvSpPr>
        <p:spPr>
          <a:xfrm>
            <a:off x="7647107" y="1507379"/>
            <a:ext cx="3106969" cy="132343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8588" indent="-128588">
              <a:buFont typeface="Arial" panose="020B0604020202020204" pitchFamily="34" charset="0"/>
              <a:buChar char="•"/>
            </a:pPr>
            <a:r>
              <a:rPr lang="da-DK" sz="1000" dirty="0">
                <a:solidFill>
                  <a:srgbClr val="0D2236"/>
                </a:solidFill>
              </a:rPr>
              <a:t>Hvilke faglige og ledelsesmæssige succeser har du opnået for dit center/kontor i det forløbne år? </a:t>
            </a:r>
          </a:p>
          <a:p>
            <a:pPr marL="128588" indent="-128588">
              <a:buFont typeface="Arial" panose="020B0604020202020204" pitchFamily="34" charset="0"/>
              <a:buChar char="•"/>
            </a:pPr>
            <a:r>
              <a:rPr lang="da-DK" sz="1000" dirty="0">
                <a:solidFill>
                  <a:srgbClr val="0D2236"/>
                </a:solidFill>
              </a:rPr>
              <a:t>Hvordan har dit job udviklet sig, og hvad har navnlig bidraget til din faglige og personlige udvikling?</a:t>
            </a:r>
          </a:p>
          <a:p>
            <a:pPr marL="128588" indent="-128588">
              <a:buFont typeface="Arial" panose="020B0604020202020204" pitchFamily="34" charset="0"/>
              <a:buChar char="•"/>
            </a:pPr>
            <a:r>
              <a:rPr lang="da-DK" sz="1000" dirty="0">
                <a:solidFill>
                  <a:srgbClr val="0D2236"/>
                </a:solidFill>
              </a:rPr>
              <a:t>Kom vi i mål med sidste års aftaler? Hvorfor/hvorfor ikke?</a:t>
            </a:r>
          </a:p>
          <a:p>
            <a:pPr marL="128588" indent="-128588">
              <a:buFont typeface="Arial" panose="020B0604020202020204" pitchFamily="34" charset="0"/>
              <a:buChar char="•"/>
            </a:pPr>
            <a:endParaRPr lang="da-DK" sz="1000" dirty="0">
              <a:solidFill>
                <a:srgbClr val="0D2236"/>
              </a:solidFill>
            </a:endParaRPr>
          </a:p>
        </p:txBody>
      </p:sp>
      <p:sp>
        <p:nvSpPr>
          <p:cNvPr id="26" name="Tekstfelt 42">
            <a:extLst>
              <a:ext uri="{FF2B5EF4-FFF2-40B4-BE49-F238E27FC236}">
                <a16:creationId xmlns:a16="http://schemas.microsoft.com/office/drawing/2014/main" id="{92F1A05F-67AD-4F7D-9482-88FA066DC2A3}"/>
              </a:ext>
            </a:extLst>
          </p:cNvPr>
          <p:cNvSpPr txBox="1"/>
          <p:nvPr/>
        </p:nvSpPr>
        <p:spPr>
          <a:xfrm>
            <a:off x="8816779" y="3543042"/>
            <a:ext cx="2873354" cy="132343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8588" indent="-128588">
              <a:buFont typeface="Arial" panose="020B0604020202020204" pitchFamily="34" charset="0"/>
              <a:buChar char="•"/>
            </a:pPr>
            <a:r>
              <a:rPr lang="da-DK" sz="1000" dirty="0">
                <a:solidFill>
                  <a:srgbClr val="0D2236"/>
                </a:solidFill>
              </a:rPr>
              <a:t>Hvad er dine vigtigste ledelsesmæssige udfordringer, og hvordan arbejder du med dem? </a:t>
            </a:r>
          </a:p>
          <a:p>
            <a:pPr marL="128588" indent="-128588">
              <a:buFont typeface="Arial" panose="020B0604020202020204" pitchFamily="34" charset="0"/>
              <a:buChar char="•"/>
            </a:pPr>
            <a:r>
              <a:rPr lang="da-DK" sz="1000" dirty="0">
                <a:solidFill>
                  <a:srgbClr val="0D2236"/>
                </a:solidFill>
              </a:rPr>
              <a:t>Hvad er dine faglige styrker og udfordringer?</a:t>
            </a:r>
          </a:p>
          <a:p>
            <a:pPr marL="128588" indent="-128588">
              <a:buFont typeface="Arial" panose="020B0604020202020204" pitchFamily="34" charset="0"/>
              <a:buChar char="•"/>
            </a:pPr>
            <a:r>
              <a:rPr lang="da-DK" sz="1000" dirty="0">
                <a:solidFill>
                  <a:srgbClr val="0D2236"/>
                </a:solidFill>
              </a:rPr>
              <a:t>Hvilke ledelsesmæssige kompetencer føler du der er behov for at udvikle?</a:t>
            </a:r>
          </a:p>
          <a:p>
            <a:endParaRPr lang="da-DK" sz="1000" dirty="0"/>
          </a:p>
          <a:p>
            <a:pPr marL="128588" indent="-128588">
              <a:buFont typeface="Arial" panose="020B0604020202020204" pitchFamily="34" charset="0"/>
              <a:buChar char="•"/>
            </a:pPr>
            <a:endParaRPr lang="da-DK" sz="1000" dirty="0"/>
          </a:p>
        </p:txBody>
      </p:sp>
      <p:sp>
        <p:nvSpPr>
          <p:cNvPr id="27" name="Tekstfelt 25">
            <a:extLst>
              <a:ext uri="{FF2B5EF4-FFF2-40B4-BE49-F238E27FC236}">
                <a16:creationId xmlns:a16="http://schemas.microsoft.com/office/drawing/2014/main" id="{7AABF1E1-036C-47C7-B9A4-93F2D8E4734A}"/>
              </a:ext>
            </a:extLst>
          </p:cNvPr>
          <p:cNvSpPr txBox="1"/>
          <p:nvPr/>
        </p:nvSpPr>
        <p:spPr>
          <a:xfrm>
            <a:off x="7647107" y="5499539"/>
            <a:ext cx="3106969"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8588" indent="-128588">
              <a:buFont typeface="Arial" panose="020B0604020202020204" pitchFamily="34" charset="0"/>
              <a:buChar char="•"/>
            </a:pPr>
            <a:r>
              <a:rPr lang="da-DK" sz="1000" dirty="0">
                <a:solidFill>
                  <a:srgbClr val="0D2236"/>
                </a:solidFill>
              </a:rPr>
              <a:t>Hvilke relationer er væsentlige at få udviklet i det kommende år? For dig? For medarbejderne? For centret/kontoret? For ledelsesteamet?</a:t>
            </a:r>
          </a:p>
          <a:p>
            <a:pPr marL="128588" indent="-128588">
              <a:buFont typeface="Arial" panose="020B0604020202020204" pitchFamily="34" charset="0"/>
              <a:buChar char="•"/>
            </a:pPr>
            <a:r>
              <a:rPr lang="da-DK" sz="1000" dirty="0">
                <a:solidFill>
                  <a:srgbClr val="0D2236"/>
                </a:solidFill>
              </a:rPr>
              <a:t>Hvilken form for sparring vil styrke din trivsel, udvikling og opgavevaretagelse?</a:t>
            </a:r>
          </a:p>
        </p:txBody>
      </p:sp>
      <p:sp>
        <p:nvSpPr>
          <p:cNvPr id="28" name="Ellipse 27">
            <a:extLst>
              <a:ext uri="{FF2B5EF4-FFF2-40B4-BE49-F238E27FC236}">
                <a16:creationId xmlns:a16="http://schemas.microsoft.com/office/drawing/2014/main" id="{78094538-FBFB-4B5C-903A-8F393F5033F1}"/>
              </a:ext>
            </a:extLst>
          </p:cNvPr>
          <p:cNvSpPr/>
          <p:nvPr/>
        </p:nvSpPr>
        <p:spPr>
          <a:xfrm>
            <a:off x="3849352" y="1487556"/>
            <a:ext cx="1484647" cy="1484647"/>
          </a:xfrm>
          <a:custGeom>
            <a:avLst/>
            <a:gdLst>
              <a:gd name="connsiteX0" fmla="*/ 0 w 1484647"/>
              <a:gd name="connsiteY0" fmla="*/ 742324 h 1484647"/>
              <a:gd name="connsiteX1" fmla="*/ 742324 w 1484647"/>
              <a:gd name="connsiteY1" fmla="*/ 0 h 1484647"/>
              <a:gd name="connsiteX2" fmla="*/ 1484648 w 1484647"/>
              <a:gd name="connsiteY2" fmla="*/ 742324 h 1484647"/>
              <a:gd name="connsiteX3" fmla="*/ 742324 w 1484647"/>
              <a:gd name="connsiteY3" fmla="*/ 1484648 h 1484647"/>
              <a:gd name="connsiteX4" fmla="*/ 0 w 1484647"/>
              <a:gd name="connsiteY4" fmla="*/ 742324 h 14846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4647" h="1484647" extrusionOk="0">
                <a:moveTo>
                  <a:pt x="0" y="742324"/>
                </a:moveTo>
                <a:cubicBezTo>
                  <a:pt x="-14479" y="291873"/>
                  <a:pt x="328286" y="-49312"/>
                  <a:pt x="742324" y="0"/>
                </a:cubicBezTo>
                <a:cubicBezTo>
                  <a:pt x="1079630" y="-17600"/>
                  <a:pt x="1417192" y="345056"/>
                  <a:pt x="1484648" y="742324"/>
                </a:cubicBezTo>
                <a:cubicBezTo>
                  <a:pt x="1506475" y="1198474"/>
                  <a:pt x="1180350" y="1472995"/>
                  <a:pt x="742324" y="1484648"/>
                </a:cubicBezTo>
                <a:cubicBezTo>
                  <a:pt x="372441" y="1486545"/>
                  <a:pt x="2906" y="1185496"/>
                  <a:pt x="0" y="742324"/>
                </a:cubicBezTo>
                <a:close/>
              </a:path>
            </a:pathLst>
          </a:custGeom>
          <a:noFill/>
          <a:ln w="38100">
            <a:solidFill>
              <a:schemeClr val="accent4">
                <a:lumMod val="60000"/>
                <a:lumOff val="40000"/>
              </a:schemeClr>
            </a:solidFill>
            <a:extLst>
              <a:ext uri="{C807C97D-BFC1-408E-A445-0C87EB9F89A2}">
                <ask:lineSketchStyleProps xmlns:ask="http://schemas.microsoft.com/office/drawing/2018/sketchyshapes" sd="264327539">
                  <a:prstGeom prst="ellipse">
                    <a:avLst/>
                  </a:prstGeom>
                  <ask:type>
                    <ask:lineSketchFreehand/>
                  </ask:type>
                </ask:lineSketchStyleProps>
              </a:ext>
            </a:extLst>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a-DK" sz="1100" dirty="0">
              <a:latin typeface="+mj-lt"/>
            </a:endParaRPr>
          </a:p>
        </p:txBody>
      </p:sp>
      <p:sp>
        <p:nvSpPr>
          <p:cNvPr id="29" name="Pladsholder til sidefod 1">
            <a:extLst>
              <a:ext uri="{FF2B5EF4-FFF2-40B4-BE49-F238E27FC236}">
                <a16:creationId xmlns:a16="http://schemas.microsoft.com/office/drawing/2014/main" id="{F4D8ED1C-A540-4768-B3E2-6E3CE0A67662}"/>
              </a:ext>
            </a:extLst>
          </p:cNvPr>
          <p:cNvSpPr txBox="1">
            <a:spLocks/>
          </p:cNvSpPr>
          <p:nvPr/>
        </p:nvSpPr>
        <p:spPr>
          <a:xfrm>
            <a:off x="560088" y="908345"/>
            <a:ext cx="11555290" cy="397539"/>
          </a:xfrm>
          <a:prstGeom prst="rect">
            <a:avLst/>
          </a:prstGeom>
        </p:spPr>
        <p:txBody>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da-DK" sz="1400" i="1" dirty="0"/>
              <a:t>Gå i dybden med det eller de temaer, der er væsentlige</a:t>
            </a:r>
          </a:p>
        </p:txBody>
      </p:sp>
      <p:sp>
        <p:nvSpPr>
          <p:cNvPr id="30" name="Ellipse 29">
            <a:extLst>
              <a:ext uri="{FF2B5EF4-FFF2-40B4-BE49-F238E27FC236}">
                <a16:creationId xmlns:a16="http://schemas.microsoft.com/office/drawing/2014/main" id="{434D44AA-77E8-42F1-A2E4-B5ABFA9B8600}"/>
              </a:ext>
            </a:extLst>
          </p:cNvPr>
          <p:cNvSpPr/>
          <p:nvPr/>
        </p:nvSpPr>
        <p:spPr>
          <a:xfrm rot="14717220">
            <a:off x="2738295" y="3207201"/>
            <a:ext cx="1484647" cy="1484647"/>
          </a:xfrm>
          <a:custGeom>
            <a:avLst/>
            <a:gdLst>
              <a:gd name="connsiteX0" fmla="*/ 0 w 1484647"/>
              <a:gd name="connsiteY0" fmla="*/ 742324 h 1484647"/>
              <a:gd name="connsiteX1" fmla="*/ 742324 w 1484647"/>
              <a:gd name="connsiteY1" fmla="*/ 0 h 1484647"/>
              <a:gd name="connsiteX2" fmla="*/ 1484648 w 1484647"/>
              <a:gd name="connsiteY2" fmla="*/ 742324 h 1484647"/>
              <a:gd name="connsiteX3" fmla="*/ 742324 w 1484647"/>
              <a:gd name="connsiteY3" fmla="*/ 1484648 h 1484647"/>
              <a:gd name="connsiteX4" fmla="*/ 0 w 1484647"/>
              <a:gd name="connsiteY4" fmla="*/ 742324 h 14846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4647" h="1484647" extrusionOk="0">
                <a:moveTo>
                  <a:pt x="0" y="742324"/>
                </a:moveTo>
                <a:cubicBezTo>
                  <a:pt x="-14479" y="291873"/>
                  <a:pt x="328286" y="-49312"/>
                  <a:pt x="742324" y="0"/>
                </a:cubicBezTo>
                <a:cubicBezTo>
                  <a:pt x="1079630" y="-17600"/>
                  <a:pt x="1417192" y="345056"/>
                  <a:pt x="1484648" y="742324"/>
                </a:cubicBezTo>
                <a:cubicBezTo>
                  <a:pt x="1506475" y="1198474"/>
                  <a:pt x="1180350" y="1472995"/>
                  <a:pt x="742324" y="1484648"/>
                </a:cubicBezTo>
                <a:cubicBezTo>
                  <a:pt x="372441" y="1486545"/>
                  <a:pt x="2906" y="1185496"/>
                  <a:pt x="0" y="742324"/>
                </a:cubicBezTo>
                <a:close/>
              </a:path>
            </a:pathLst>
          </a:custGeom>
          <a:noFill/>
          <a:ln w="38100">
            <a:solidFill>
              <a:schemeClr val="accent4">
                <a:lumMod val="60000"/>
                <a:lumOff val="40000"/>
              </a:schemeClr>
            </a:solidFill>
            <a:extLst>
              <a:ext uri="{C807C97D-BFC1-408E-A445-0C87EB9F89A2}">
                <ask:lineSketchStyleProps xmlns:ask="http://schemas.microsoft.com/office/drawing/2018/sketchyshapes" sd="264327539">
                  <a:prstGeom prst="ellipse">
                    <a:avLst/>
                  </a:prstGeom>
                  <ask:type>
                    <ask:lineSketchFreehand/>
                  </ask:type>
                </ask:lineSketchStyleProps>
              </a:ext>
            </a:extLst>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a-DK" sz="1100" dirty="0">
              <a:latin typeface="+mj-lt"/>
            </a:endParaRPr>
          </a:p>
        </p:txBody>
      </p:sp>
      <p:sp>
        <p:nvSpPr>
          <p:cNvPr id="31" name="Ellipse 30">
            <a:extLst>
              <a:ext uri="{FF2B5EF4-FFF2-40B4-BE49-F238E27FC236}">
                <a16:creationId xmlns:a16="http://schemas.microsoft.com/office/drawing/2014/main" id="{E7863133-6389-40FE-B57A-F76E3D39E6CC}"/>
              </a:ext>
            </a:extLst>
          </p:cNvPr>
          <p:cNvSpPr/>
          <p:nvPr/>
        </p:nvSpPr>
        <p:spPr>
          <a:xfrm rot="4499416">
            <a:off x="3857249" y="5122956"/>
            <a:ext cx="1484647" cy="1484647"/>
          </a:xfrm>
          <a:custGeom>
            <a:avLst/>
            <a:gdLst>
              <a:gd name="connsiteX0" fmla="*/ 0 w 1484647"/>
              <a:gd name="connsiteY0" fmla="*/ 742324 h 1484647"/>
              <a:gd name="connsiteX1" fmla="*/ 742324 w 1484647"/>
              <a:gd name="connsiteY1" fmla="*/ 0 h 1484647"/>
              <a:gd name="connsiteX2" fmla="*/ 1484648 w 1484647"/>
              <a:gd name="connsiteY2" fmla="*/ 742324 h 1484647"/>
              <a:gd name="connsiteX3" fmla="*/ 742324 w 1484647"/>
              <a:gd name="connsiteY3" fmla="*/ 1484648 h 1484647"/>
              <a:gd name="connsiteX4" fmla="*/ 0 w 1484647"/>
              <a:gd name="connsiteY4" fmla="*/ 742324 h 14846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4647" h="1484647" extrusionOk="0">
                <a:moveTo>
                  <a:pt x="0" y="742324"/>
                </a:moveTo>
                <a:cubicBezTo>
                  <a:pt x="-14479" y="291873"/>
                  <a:pt x="328286" y="-49312"/>
                  <a:pt x="742324" y="0"/>
                </a:cubicBezTo>
                <a:cubicBezTo>
                  <a:pt x="1079630" y="-17600"/>
                  <a:pt x="1417192" y="345056"/>
                  <a:pt x="1484648" y="742324"/>
                </a:cubicBezTo>
                <a:cubicBezTo>
                  <a:pt x="1506475" y="1198474"/>
                  <a:pt x="1180350" y="1472995"/>
                  <a:pt x="742324" y="1484648"/>
                </a:cubicBezTo>
                <a:cubicBezTo>
                  <a:pt x="372441" y="1486545"/>
                  <a:pt x="2906" y="1185496"/>
                  <a:pt x="0" y="742324"/>
                </a:cubicBezTo>
                <a:close/>
              </a:path>
            </a:pathLst>
          </a:custGeom>
          <a:noFill/>
          <a:ln w="38100">
            <a:solidFill>
              <a:schemeClr val="accent4">
                <a:lumMod val="60000"/>
                <a:lumOff val="40000"/>
              </a:schemeClr>
            </a:solidFill>
            <a:extLst>
              <a:ext uri="{C807C97D-BFC1-408E-A445-0C87EB9F89A2}">
                <ask:lineSketchStyleProps xmlns:ask="http://schemas.microsoft.com/office/drawing/2018/sketchyshapes" sd="264327539">
                  <a:prstGeom prst="ellipse">
                    <a:avLst/>
                  </a:prstGeom>
                  <ask:type>
                    <ask:lineSketchFreehand/>
                  </ask:type>
                </ask:lineSketchStyleProps>
              </a:ext>
            </a:extLst>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a-DK" sz="1100" dirty="0">
              <a:latin typeface="+mj-lt"/>
            </a:endParaRPr>
          </a:p>
        </p:txBody>
      </p:sp>
      <p:sp>
        <p:nvSpPr>
          <p:cNvPr id="32" name="Ellipse 31">
            <a:extLst>
              <a:ext uri="{FF2B5EF4-FFF2-40B4-BE49-F238E27FC236}">
                <a16:creationId xmlns:a16="http://schemas.microsoft.com/office/drawing/2014/main" id="{EBE4BE6E-9DEB-45E5-9D5B-AD81F0FD1BE2}"/>
              </a:ext>
            </a:extLst>
          </p:cNvPr>
          <p:cNvSpPr/>
          <p:nvPr/>
        </p:nvSpPr>
        <p:spPr>
          <a:xfrm>
            <a:off x="5984794" y="5095272"/>
            <a:ext cx="1484647" cy="1484647"/>
          </a:xfrm>
          <a:custGeom>
            <a:avLst/>
            <a:gdLst>
              <a:gd name="connsiteX0" fmla="*/ 0 w 1484647"/>
              <a:gd name="connsiteY0" fmla="*/ 742324 h 1484647"/>
              <a:gd name="connsiteX1" fmla="*/ 742324 w 1484647"/>
              <a:gd name="connsiteY1" fmla="*/ 0 h 1484647"/>
              <a:gd name="connsiteX2" fmla="*/ 1484648 w 1484647"/>
              <a:gd name="connsiteY2" fmla="*/ 742324 h 1484647"/>
              <a:gd name="connsiteX3" fmla="*/ 742324 w 1484647"/>
              <a:gd name="connsiteY3" fmla="*/ 1484648 h 1484647"/>
              <a:gd name="connsiteX4" fmla="*/ 0 w 1484647"/>
              <a:gd name="connsiteY4" fmla="*/ 742324 h 14846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4647" h="1484647" extrusionOk="0">
                <a:moveTo>
                  <a:pt x="0" y="742324"/>
                </a:moveTo>
                <a:cubicBezTo>
                  <a:pt x="-14479" y="291873"/>
                  <a:pt x="328286" y="-49312"/>
                  <a:pt x="742324" y="0"/>
                </a:cubicBezTo>
                <a:cubicBezTo>
                  <a:pt x="1079630" y="-17600"/>
                  <a:pt x="1417192" y="345056"/>
                  <a:pt x="1484648" y="742324"/>
                </a:cubicBezTo>
                <a:cubicBezTo>
                  <a:pt x="1506475" y="1198474"/>
                  <a:pt x="1180350" y="1472995"/>
                  <a:pt x="742324" y="1484648"/>
                </a:cubicBezTo>
                <a:cubicBezTo>
                  <a:pt x="372441" y="1486545"/>
                  <a:pt x="2906" y="1185496"/>
                  <a:pt x="0" y="742324"/>
                </a:cubicBezTo>
                <a:close/>
              </a:path>
            </a:pathLst>
          </a:custGeom>
          <a:noFill/>
          <a:ln w="38100">
            <a:solidFill>
              <a:schemeClr val="accent4">
                <a:lumMod val="60000"/>
                <a:lumOff val="40000"/>
              </a:schemeClr>
            </a:solidFill>
            <a:extLst>
              <a:ext uri="{C807C97D-BFC1-408E-A445-0C87EB9F89A2}">
                <ask:lineSketchStyleProps xmlns:ask="http://schemas.microsoft.com/office/drawing/2018/sketchyshapes" sd="264327539">
                  <a:prstGeom prst="ellipse">
                    <a:avLst/>
                  </a:prstGeom>
                  <ask:type>
                    <ask:lineSketchFreehand/>
                  </ask:type>
                </ask:lineSketchStyleProps>
              </a:ext>
            </a:extLst>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a-DK" sz="1100" dirty="0">
              <a:latin typeface="+mj-lt"/>
            </a:endParaRPr>
          </a:p>
        </p:txBody>
      </p:sp>
      <p:sp>
        <p:nvSpPr>
          <p:cNvPr id="33" name="Ellipse 32">
            <a:extLst>
              <a:ext uri="{FF2B5EF4-FFF2-40B4-BE49-F238E27FC236}">
                <a16:creationId xmlns:a16="http://schemas.microsoft.com/office/drawing/2014/main" id="{D6A40086-8CE2-4A31-9D05-9941FD6A2638}"/>
              </a:ext>
            </a:extLst>
          </p:cNvPr>
          <p:cNvSpPr/>
          <p:nvPr/>
        </p:nvSpPr>
        <p:spPr>
          <a:xfrm rot="18109834">
            <a:off x="7145487" y="3217153"/>
            <a:ext cx="1484647" cy="1484647"/>
          </a:xfrm>
          <a:custGeom>
            <a:avLst/>
            <a:gdLst>
              <a:gd name="connsiteX0" fmla="*/ 0 w 1484647"/>
              <a:gd name="connsiteY0" fmla="*/ 742324 h 1484647"/>
              <a:gd name="connsiteX1" fmla="*/ 742324 w 1484647"/>
              <a:gd name="connsiteY1" fmla="*/ 0 h 1484647"/>
              <a:gd name="connsiteX2" fmla="*/ 1484648 w 1484647"/>
              <a:gd name="connsiteY2" fmla="*/ 742324 h 1484647"/>
              <a:gd name="connsiteX3" fmla="*/ 742324 w 1484647"/>
              <a:gd name="connsiteY3" fmla="*/ 1484648 h 1484647"/>
              <a:gd name="connsiteX4" fmla="*/ 0 w 1484647"/>
              <a:gd name="connsiteY4" fmla="*/ 742324 h 14846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4647" h="1484647" extrusionOk="0">
                <a:moveTo>
                  <a:pt x="0" y="742324"/>
                </a:moveTo>
                <a:cubicBezTo>
                  <a:pt x="-14479" y="291873"/>
                  <a:pt x="328286" y="-49312"/>
                  <a:pt x="742324" y="0"/>
                </a:cubicBezTo>
                <a:cubicBezTo>
                  <a:pt x="1079630" y="-17600"/>
                  <a:pt x="1417192" y="345056"/>
                  <a:pt x="1484648" y="742324"/>
                </a:cubicBezTo>
                <a:cubicBezTo>
                  <a:pt x="1506475" y="1198474"/>
                  <a:pt x="1180350" y="1472995"/>
                  <a:pt x="742324" y="1484648"/>
                </a:cubicBezTo>
                <a:cubicBezTo>
                  <a:pt x="372441" y="1486545"/>
                  <a:pt x="2906" y="1185496"/>
                  <a:pt x="0" y="742324"/>
                </a:cubicBezTo>
                <a:close/>
              </a:path>
            </a:pathLst>
          </a:custGeom>
          <a:noFill/>
          <a:ln w="38100">
            <a:solidFill>
              <a:schemeClr val="accent4">
                <a:lumMod val="60000"/>
                <a:lumOff val="40000"/>
              </a:schemeClr>
            </a:solidFill>
            <a:extLst>
              <a:ext uri="{C807C97D-BFC1-408E-A445-0C87EB9F89A2}">
                <ask:lineSketchStyleProps xmlns:ask="http://schemas.microsoft.com/office/drawing/2018/sketchyshapes" sd="264327539">
                  <a:prstGeom prst="ellipse">
                    <a:avLst/>
                  </a:prstGeom>
                  <ask:type>
                    <ask:lineSketchFreehand/>
                  </ask:type>
                </ask:lineSketchStyleProps>
              </a:ext>
            </a:extLst>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a-DK" sz="1100" dirty="0">
              <a:latin typeface="+mj-lt"/>
            </a:endParaRPr>
          </a:p>
        </p:txBody>
      </p:sp>
      <p:sp>
        <p:nvSpPr>
          <p:cNvPr id="34" name="Ellipse 33">
            <a:extLst>
              <a:ext uri="{FF2B5EF4-FFF2-40B4-BE49-F238E27FC236}">
                <a16:creationId xmlns:a16="http://schemas.microsoft.com/office/drawing/2014/main" id="{378FC10E-D7CA-4C84-B14D-474FB707D4BE}"/>
              </a:ext>
            </a:extLst>
          </p:cNvPr>
          <p:cNvSpPr/>
          <p:nvPr/>
        </p:nvSpPr>
        <p:spPr>
          <a:xfrm rot="2460734">
            <a:off x="5984795" y="1487555"/>
            <a:ext cx="1484647" cy="1484647"/>
          </a:xfrm>
          <a:custGeom>
            <a:avLst/>
            <a:gdLst>
              <a:gd name="connsiteX0" fmla="*/ 0 w 1484647"/>
              <a:gd name="connsiteY0" fmla="*/ 742324 h 1484647"/>
              <a:gd name="connsiteX1" fmla="*/ 742324 w 1484647"/>
              <a:gd name="connsiteY1" fmla="*/ 0 h 1484647"/>
              <a:gd name="connsiteX2" fmla="*/ 1484648 w 1484647"/>
              <a:gd name="connsiteY2" fmla="*/ 742324 h 1484647"/>
              <a:gd name="connsiteX3" fmla="*/ 742324 w 1484647"/>
              <a:gd name="connsiteY3" fmla="*/ 1484648 h 1484647"/>
              <a:gd name="connsiteX4" fmla="*/ 0 w 1484647"/>
              <a:gd name="connsiteY4" fmla="*/ 742324 h 14846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4647" h="1484647" extrusionOk="0">
                <a:moveTo>
                  <a:pt x="0" y="742324"/>
                </a:moveTo>
                <a:cubicBezTo>
                  <a:pt x="-14479" y="291873"/>
                  <a:pt x="328286" y="-49312"/>
                  <a:pt x="742324" y="0"/>
                </a:cubicBezTo>
                <a:cubicBezTo>
                  <a:pt x="1079630" y="-17600"/>
                  <a:pt x="1417192" y="345056"/>
                  <a:pt x="1484648" y="742324"/>
                </a:cubicBezTo>
                <a:cubicBezTo>
                  <a:pt x="1506475" y="1198474"/>
                  <a:pt x="1180350" y="1472995"/>
                  <a:pt x="742324" y="1484648"/>
                </a:cubicBezTo>
                <a:cubicBezTo>
                  <a:pt x="372441" y="1486545"/>
                  <a:pt x="2906" y="1185496"/>
                  <a:pt x="0" y="742324"/>
                </a:cubicBezTo>
                <a:close/>
              </a:path>
            </a:pathLst>
          </a:custGeom>
          <a:noFill/>
          <a:ln w="38100">
            <a:solidFill>
              <a:schemeClr val="accent4">
                <a:lumMod val="60000"/>
                <a:lumOff val="40000"/>
              </a:schemeClr>
            </a:solidFill>
            <a:extLst>
              <a:ext uri="{C807C97D-BFC1-408E-A445-0C87EB9F89A2}">
                <ask:lineSketchStyleProps xmlns:ask="http://schemas.microsoft.com/office/drawing/2018/sketchyshapes" sd="264327539">
                  <a:prstGeom prst="ellipse">
                    <a:avLst/>
                  </a:prstGeom>
                  <ask:type>
                    <ask:lineSketchFreehand/>
                  </ask:type>
                </ask:lineSketchStyleProps>
              </a:ext>
            </a:extLst>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a-DK" sz="1100" dirty="0">
              <a:latin typeface="+mj-lt"/>
            </a:endParaRPr>
          </a:p>
        </p:txBody>
      </p:sp>
      <p:sp>
        <p:nvSpPr>
          <p:cNvPr id="35" name="Ellipse 34">
            <a:extLst>
              <a:ext uri="{FF2B5EF4-FFF2-40B4-BE49-F238E27FC236}">
                <a16:creationId xmlns:a16="http://schemas.microsoft.com/office/drawing/2014/main" id="{2BC83611-B01A-4AA4-8ADA-4779D2AC828C}"/>
              </a:ext>
            </a:extLst>
          </p:cNvPr>
          <p:cNvSpPr/>
          <p:nvPr/>
        </p:nvSpPr>
        <p:spPr>
          <a:xfrm>
            <a:off x="4700309" y="3003624"/>
            <a:ext cx="1959094" cy="1911704"/>
          </a:xfrm>
          <a:custGeom>
            <a:avLst/>
            <a:gdLst>
              <a:gd name="connsiteX0" fmla="*/ 0 w 1959094"/>
              <a:gd name="connsiteY0" fmla="*/ 955852 h 1911704"/>
              <a:gd name="connsiteX1" fmla="*/ 979547 w 1959094"/>
              <a:gd name="connsiteY1" fmla="*/ 0 h 1911704"/>
              <a:gd name="connsiteX2" fmla="*/ 1959094 w 1959094"/>
              <a:gd name="connsiteY2" fmla="*/ 955852 h 1911704"/>
              <a:gd name="connsiteX3" fmla="*/ 979547 w 1959094"/>
              <a:gd name="connsiteY3" fmla="*/ 1911704 h 1911704"/>
              <a:gd name="connsiteX4" fmla="*/ 0 w 1959094"/>
              <a:gd name="connsiteY4" fmla="*/ 955852 h 1911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9094" h="1911704" extrusionOk="0">
                <a:moveTo>
                  <a:pt x="0" y="955852"/>
                </a:moveTo>
                <a:cubicBezTo>
                  <a:pt x="-5845" y="416579"/>
                  <a:pt x="417965" y="22044"/>
                  <a:pt x="979547" y="0"/>
                </a:cubicBezTo>
                <a:cubicBezTo>
                  <a:pt x="1594844" y="44736"/>
                  <a:pt x="1941079" y="393760"/>
                  <a:pt x="1959094" y="955852"/>
                </a:cubicBezTo>
                <a:cubicBezTo>
                  <a:pt x="1869631" y="1464956"/>
                  <a:pt x="1521897" y="1900802"/>
                  <a:pt x="979547" y="1911704"/>
                </a:cubicBezTo>
                <a:cubicBezTo>
                  <a:pt x="426133" y="1894578"/>
                  <a:pt x="25488" y="1448859"/>
                  <a:pt x="0" y="955852"/>
                </a:cubicBezTo>
                <a:close/>
              </a:path>
            </a:pathLst>
          </a:custGeom>
          <a:noFill/>
          <a:ln w="38100">
            <a:solidFill>
              <a:schemeClr val="accent4">
                <a:lumMod val="60000"/>
                <a:lumOff val="40000"/>
              </a:schemeClr>
            </a:solidFill>
            <a:extLst>
              <a:ext uri="{C807C97D-BFC1-408E-A445-0C87EB9F89A2}">
                <ask:lineSketchStyleProps xmlns:ask="http://schemas.microsoft.com/office/drawing/2018/sketchyshapes" sd="4172447036">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da-DK" sz="1200" dirty="0">
              <a:latin typeface="+mj-lt"/>
            </a:endParaRPr>
          </a:p>
          <a:p>
            <a:pPr algn="ctr"/>
            <a:endParaRPr lang="da-DK" dirty="0"/>
          </a:p>
        </p:txBody>
      </p:sp>
    </p:spTree>
    <p:extLst>
      <p:ext uri="{BB962C8B-B14F-4D97-AF65-F5344CB8AC3E}">
        <p14:creationId xmlns:p14="http://schemas.microsoft.com/office/powerpoint/2010/main" val="370635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C07EC7-3F3D-4FA9-B8F2-F3C6D5A7500B}"/>
              </a:ext>
            </a:extLst>
          </p:cNvPr>
          <p:cNvSpPr>
            <a:spLocks noGrp="1"/>
          </p:cNvSpPr>
          <p:nvPr>
            <p:ph type="title"/>
          </p:nvPr>
        </p:nvSpPr>
        <p:spPr/>
        <p:txBody>
          <a:bodyPr/>
          <a:lstStyle/>
          <a:p>
            <a:r>
              <a:rPr lang="da-DK" sz="3600" dirty="0"/>
              <a:t>Kompetencesamtale i forbindelse med LUS med chefer</a:t>
            </a:r>
            <a:endParaRPr lang="da-DK" dirty="0"/>
          </a:p>
        </p:txBody>
      </p:sp>
      <p:sp>
        <p:nvSpPr>
          <p:cNvPr id="6" name="Pladsholder til tekst 5">
            <a:extLst>
              <a:ext uri="{FF2B5EF4-FFF2-40B4-BE49-F238E27FC236}">
                <a16:creationId xmlns:a16="http://schemas.microsoft.com/office/drawing/2014/main" id="{83CFCD45-C947-449F-A901-155D2D9BE192}"/>
              </a:ext>
            </a:extLst>
          </p:cNvPr>
          <p:cNvSpPr>
            <a:spLocks noGrp="1"/>
          </p:cNvSpPr>
          <p:nvPr>
            <p:ph type="body" sz="quarter" idx="10"/>
          </p:nvPr>
        </p:nvSpPr>
        <p:spPr/>
        <p:txBody>
          <a:bodyPr/>
          <a:lstStyle/>
          <a:p>
            <a:pPr marL="0" indent="0">
              <a:buNone/>
            </a:pPr>
            <a:r>
              <a:rPr lang="da-DK" sz="1600" dirty="0"/>
              <a:t>Kompetencesamtalen skal understøtte et stærkere fokus i departementet på ledelse, kompetenceudvikling og karriereveje for departementets chefer.  </a:t>
            </a:r>
          </a:p>
          <a:p>
            <a:pPr marL="0" indent="0">
              <a:buNone/>
            </a:pPr>
            <a:r>
              <a:rPr lang="da-DK" sz="1600" dirty="0"/>
              <a:t>Kompetenceprofilen angiver de lederkompetencer, som er særlig vigtige i departementet. Profilen afspejler Indenrigs- og Sundhedsministeriets kerneværdier.</a:t>
            </a:r>
            <a:br>
              <a:rPr lang="da-DK" sz="1600" dirty="0"/>
            </a:br>
            <a:br>
              <a:rPr lang="da-DK" sz="1600" dirty="0"/>
            </a:br>
            <a:r>
              <a:rPr lang="da-DK" sz="1600" dirty="0"/>
              <a:t>Kompetencevurderingen for kontorchefer sker ens for alle kontorchefer uafhængigt af chefens erfaring. Erfarne chefer forventes af have flere spidskompetencer og færre udviklingspunkter end nye chefer, men det er forventningen, at alle chefer har flere spidskompetencer og udviklingspunkter.</a:t>
            </a:r>
            <a:br>
              <a:rPr lang="da-DK" sz="1600" dirty="0"/>
            </a:br>
            <a:br>
              <a:rPr lang="da-DK" sz="1600" dirty="0"/>
            </a:br>
            <a:r>
              <a:rPr lang="da-DK" sz="1600" dirty="0"/>
              <a:t>Kompetenceprofilen anvendes til en dialog om, hvor chefen har sine stærke sider, og hvor chefen forventes at udvikle sig. </a:t>
            </a:r>
            <a:br>
              <a:rPr lang="da-DK" sz="1600" dirty="0"/>
            </a:br>
            <a:br>
              <a:rPr lang="da-DK" sz="1600" dirty="0"/>
            </a:br>
            <a:r>
              <a:rPr lang="da-DK" sz="1600" dirty="0"/>
              <a:t>Kontorchefen skal forberede sig på egen vurdering af styrker og udviklingsspor på kompetencerne. Chefen kan samtidigt overveje ønsker til karriereretning. </a:t>
            </a:r>
          </a:p>
        </p:txBody>
      </p:sp>
      <p:sp>
        <p:nvSpPr>
          <p:cNvPr id="5" name="Pladsholder til slidenummer 4">
            <a:extLst>
              <a:ext uri="{FF2B5EF4-FFF2-40B4-BE49-F238E27FC236}">
                <a16:creationId xmlns:a16="http://schemas.microsoft.com/office/drawing/2014/main" id="{5AAC8314-76AA-4354-BCD2-FA1FBF2BE3E2}"/>
              </a:ext>
            </a:extLst>
          </p:cNvPr>
          <p:cNvSpPr>
            <a:spLocks noGrp="1"/>
          </p:cNvSpPr>
          <p:nvPr>
            <p:ph type="sldNum" sz="quarter" idx="4294967295"/>
          </p:nvPr>
        </p:nvSpPr>
        <p:spPr>
          <a:xfrm>
            <a:off x="11720513" y="6526213"/>
            <a:ext cx="471487" cy="146050"/>
          </a:xfrm>
        </p:spPr>
        <p:txBody>
          <a:bodyPr/>
          <a:lstStyle/>
          <a:p>
            <a:fld id="{A9F821DD-F1EB-4DBA-B47B-49B21D67E804}" type="slidenum">
              <a:rPr lang="da-DK" smtClean="0"/>
              <a:t>3</a:t>
            </a:fld>
            <a:endParaRPr lang="da-DK"/>
          </a:p>
        </p:txBody>
      </p:sp>
      <p:sp>
        <p:nvSpPr>
          <p:cNvPr id="8" name="Rectangle: Rounded Corners 3">
            <a:extLst>
              <a:ext uri="{FF2B5EF4-FFF2-40B4-BE49-F238E27FC236}">
                <a16:creationId xmlns:a16="http://schemas.microsoft.com/office/drawing/2014/main" id="{B47DFB56-2D49-4F76-A82A-DCAD09C91F22}"/>
              </a:ext>
            </a:extLst>
          </p:cNvPr>
          <p:cNvSpPr/>
          <p:nvPr/>
        </p:nvSpPr>
        <p:spPr>
          <a:xfrm>
            <a:off x="8974665" y="2319865"/>
            <a:ext cx="2415327" cy="1967442"/>
          </a:xfrm>
          <a:prstGeom prst="roundRect">
            <a:avLst>
              <a:gd name="adj" fmla="val 738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defTabSz="457200">
              <a:defRPr/>
            </a:pPr>
            <a:r>
              <a:rPr lang="da-DK" dirty="0">
                <a:solidFill>
                  <a:prstClr val="white"/>
                </a:solidFill>
                <a:latin typeface="+mj-lt"/>
              </a:rPr>
              <a:t>Kerneværdier</a:t>
            </a:r>
          </a:p>
          <a:p>
            <a:pPr marL="285750" indent="-285750" algn="just" defTabSz="457200">
              <a:spcBef>
                <a:spcPts val="600"/>
              </a:spcBef>
              <a:buFont typeface="Arial" panose="020B0604020202020204" pitchFamily="34" charset="0"/>
              <a:buChar char="•"/>
              <a:defRPr/>
            </a:pPr>
            <a:r>
              <a:rPr lang="da-DK" sz="1200" dirty="0">
                <a:solidFill>
                  <a:prstClr val="white"/>
                </a:solidFill>
                <a:latin typeface="+mj-lt"/>
              </a:rPr>
              <a:t>Vi går foran</a:t>
            </a:r>
          </a:p>
          <a:p>
            <a:pPr marL="285750" indent="-285750" algn="just" defTabSz="457200">
              <a:spcBef>
                <a:spcPts val="600"/>
              </a:spcBef>
              <a:buFont typeface="Arial" panose="020B0604020202020204" pitchFamily="34" charset="0"/>
              <a:buChar char="•"/>
              <a:defRPr/>
            </a:pPr>
            <a:r>
              <a:rPr lang="da-DK" sz="1200" dirty="0">
                <a:solidFill>
                  <a:prstClr val="white"/>
                </a:solidFill>
                <a:latin typeface="+mj-lt"/>
              </a:rPr>
              <a:t>Vi har tillid </a:t>
            </a:r>
          </a:p>
          <a:p>
            <a:pPr marL="285750" indent="-285750" algn="just" defTabSz="457200">
              <a:spcBef>
                <a:spcPts val="600"/>
              </a:spcBef>
              <a:buFont typeface="Arial" panose="020B0604020202020204" pitchFamily="34" charset="0"/>
              <a:buChar char="•"/>
              <a:defRPr/>
            </a:pPr>
            <a:r>
              <a:rPr lang="da-DK" sz="1200" dirty="0">
                <a:solidFill>
                  <a:prstClr val="white"/>
                </a:solidFill>
                <a:latin typeface="+mj-lt"/>
              </a:rPr>
              <a:t>Vi er faglige</a:t>
            </a:r>
            <a:endParaRPr lang="da-DK" sz="1200" dirty="0">
              <a:solidFill>
                <a:srgbClr val="FF0000"/>
              </a:solidFill>
              <a:latin typeface="+mj-lt"/>
            </a:endParaRPr>
          </a:p>
          <a:p>
            <a:pPr marL="285750" indent="-285750" algn="just" defTabSz="457200">
              <a:spcBef>
                <a:spcPts val="600"/>
              </a:spcBef>
              <a:buFont typeface="Arial" panose="020B0604020202020204" pitchFamily="34" charset="0"/>
              <a:buChar char="•"/>
              <a:defRPr/>
            </a:pPr>
            <a:r>
              <a:rPr lang="da-DK" sz="1200" dirty="0">
                <a:solidFill>
                  <a:prstClr val="white"/>
                </a:solidFill>
                <a:latin typeface="+mj-lt"/>
              </a:rPr>
              <a:t>Vi rækker ud</a:t>
            </a:r>
          </a:p>
          <a:p>
            <a:pPr defTabSz="457200">
              <a:spcBef>
                <a:spcPts val="600"/>
              </a:spcBef>
              <a:defRPr/>
            </a:pPr>
            <a:endParaRPr lang="da-DK" sz="2000" dirty="0">
              <a:solidFill>
                <a:prstClr val="white"/>
              </a:solidFill>
              <a:latin typeface="Calibri" panose="020F0502020204030204"/>
            </a:endParaRPr>
          </a:p>
        </p:txBody>
      </p:sp>
    </p:spTree>
    <p:extLst>
      <p:ext uri="{BB962C8B-B14F-4D97-AF65-F5344CB8AC3E}">
        <p14:creationId xmlns:p14="http://schemas.microsoft.com/office/powerpoint/2010/main" val="2434810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ktangel 18">
            <a:extLst>
              <a:ext uri="{FF2B5EF4-FFF2-40B4-BE49-F238E27FC236}">
                <a16:creationId xmlns:a16="http://schemas.microsoft.com/office/drawing/2014/main" id="{63A1E713-BD79-47B8-B017-23A8B7EA9868}"/>
              </a:ext>
            </a:extLst>
          </p:cNvPr>
          <p:cNvSpPr/>
          <p:nvPr/>
        </p:nvSpPr>
        <p:spPr>
          <a:xfrm>
            <a:off x="2976539" y="1297223"/>
            <a:ext cx="5033319" cy="45303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 name="Titel 1">
            <a:extLst>
              <a:ext uri="{FF2B5EF4-FFF2-40B4-BE49-F238E27FC236}">
                <a16:creationId xmlns:a16="http://schemas.microsoft.com/office/drawing/2014/main" id="{9B17ACD0-3F5D-47A6-8E18-0FA91C2D3A27}"/>
              </a:ext>
            </a:extLst>
          </p:cNvPr>
          <p:cNvSpPr>
            <a:spLocks noGrp="1"/>
          </p:cNvSpPr>
          <p:nvPr>
            <p:ph type="title"/>
          </p:nvPr>
        </p:nvSpPr>
        <p:spPr/>
        <p:txBody>
          <a:bodyPr/>
          <a:lstStyle/>
          <a:p>
            <a:r>
              <a:rPr lang="da-DK" b="1" dirty="0"/>
              <a:t>Kompetencevurdering i departementet</a:t>
            </a:r>
            <a:endParaRPr lang="da-DK" dirty="0"/>
          </a:p>
        </p:txBody>
      </p:sp>
      <p:sp>
        <p:nvSpPr>
          <p:cNvPr id="5" name="Pladsholder til tekst 2">
            <a:extLst>
              <a:ext uri="{FF2B5EF4-FFF2-40B4-BE49-F238E27FC236}">
                <a16:creationId xmlns:a16="http://schemas.microsoft.com/office/drawing/2014/main" id="{7802CC96-D5A4-4632-AC3E-0F99BCB3DD73}"/>
              </a:ext>
            </a:extLst>
          </p:cNvPr>
          <p:cNvSpPr txBox="1">
            <a:spLocks/>
          </p:cNvSpPr>
          <p:nvPr/>
        </p:nvSpPr>
        <p:spPr>
          <a:xfrm>
            <a:off x="3235933" y="1992221"/>
            <a:ext cx="4538975" cy="4223089"/>
          </a:xfrm>
          <a:prstGeom prst="rect">
            <a:avLst/>
          </a:prstGeom>
        </p:spPr>
        <p:txBody>
          <a:bodyPr vert="horz" lIns="0" tIns="0" rIns="0" bIns="0" rtlCol="0">
            <a:normAutofit/>
          </a:bodyPr>
          <a:lstStyle>
            <a:lvl1pPr marL="0" indent="0" algn="l" defTabSz="914400" rtl="0" eaLnBrk="1" latinLnBrk="0" hangingPunct="1">
              <a:lnSpc>
                <a:spcPct val="90000"/>
              </a:lnSpc>
              <a:spcBef>
                <a:spcPts val="1000"/>
              </a:spcBef>
              <a:buFontTx/>
              <a:buNone/>
              <a:defRPr sz="1600" kern="1200">
                <a:solidFill>
                  <a:schemeClr val="tx1"/>
                </a:solidFill>
                <a:latin typeface="Segoe UI Semilight" panose="020B0402040204020203" pitchFamily="34" charset="0"/>
                <a:ea typeface="+mn-ea"/>
                <a:cs typeface="Segoe UI Semilight" panose="020B04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Semilight" panose="020B0402040204020203" pitchFamily="34" charset="0"/>
                <a:ea typeface="+mn-ea"/>
                <a:cs typeface="Segoe UI Semilight" panose="020B04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Semilight" panose="020B0402040204020203" pitchFamily="34" charset="0"/>
                <a:ea typeface="+mn-ea"/>
                <a:cs typeface="Segoe UI Semilight" panose="020B04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Segoe UI Semilight" panose="020B0402040204020203" pitchFamily="34" charset="0"/>
                <a:ea typeface="+mn-ea"/>
                <a:cs typeface="Segoe UI Semilight" panose="020B04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Semilight" panose="020B0402040204020203" pitchFamily="34" charset="0"/>
                <a:ea typeface="+mn-ea"/>
                <a:cs typeface="Segoe UI Semilight" panose="020B0402040204020203"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Semilight" panose="020B0402040204020203" pitchFamily="34" charset="0"/>
                <a:ea typeface="+mn-ea"/>
                <a:cs typeface="Segoe UI Semilight" panose="020B0402040204020203"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8pPr>
            <a:lvl9pPr marL="3886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Segoe UI Semilight" panose="020B0402040204020203" pitchFamily="34" charset="0"/>
                <a:ea typeface="+mn-ea"/>
                <a:cs typeface="Segoe UI Semilight" panose="020B0402040204020203" pitchFamily="34" charset="0"/>
              </a:defRPr>
            </a:lvl9pPr>
          </a:lstStyle>
          <a:p>
            <a:pPr>
              <a:lnSpc>
                <a:spcPct val="100000"/>
              </a:lnSpc>
            </a:pPr>
            <a:r>
              <a:rPr lang="da-DK" sz="1100" dirty="0">
                <a:latin typeface="+mn-lt"/>
              </a:rPr>
              <a:t>Når du udfylder din kompetenceprofil, kan du vurdere dine kompetencer ud fra tre niveauer: </a:t>
            </a:r>
          </a:p>
          <a:p>
            <a:pPr>
              <a:lnSpc>
                <a:spcPct val="100000"/>
              </a:lnSpc>
            </a:pPr>
            <a:endParaRPr lang="da-DK" sz="1400" dirty="0">
              <a:latin typeface="+mn-lt"/>
            </a:endParaRPr>
          </a:p>
        </p:txBody>
      </p:sp>
      <p:sp>
        <p:nvSpPr>
          <p:cNvPr id="6" name="Titel 1">
            <a:extLst>
              <a:ext uri="{FF2B5EF4-FFF2-40B4-BE49-F238E27FC236}">
                <a16:creationId xmlns:a16="http://schemas.microsoft.com/office/drawing/2014/main" id="{8A3EF8A6-17F5-4889-8E76-1FF822417DDB}"/>
              </a:ext>
            </a:extLst>
          </p:cNvPr>
          <p:cNvSpPr txBox="1">
            <a:spLocks/>
          </p:cNvSpPr>
          <p:nvPr/>
        </p:nvSpPr>
        <p:spPr>
          <a:xfrm>
            <a:off x="3235933" y="1513250"/>
            <a:ext cx="4514299" cy="33235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400" kern="1200">
                <a:solidFill>
                  <a:schemeClr val="tx1"/>
                </a:solidFill>
                <a:latin typeface="+mj-lt"/>
                <a:ea typeface="+mj-ea"/>
                <a:cs typeface="+mj-cs"/>
              </a:defRPr>
            </a:lvl1pPr>
          </a:lstStyle>
          <a:p>
            <a:pPr algn="ctr"/>
            <a:r>
              <a:rPr lang="da-DK" sz="1800" b="1" dirty="0"/>
              <a:t>De tre kompetenceniveauer</a:t>
            </a:r>
            <a:endParaRPr lang="da-DK" sz="1800" dirty="0"/>
          </a:p>
        </p:txBody>
      </p:sp>
      <p:sp>
        <p:nvSpPr>
          <p:cNvPr id="7" name="Ellipse 6">
            <a:extLst>
              <a:ext uri="{FF2B5EF4-FFF2-40B4-BE49-F238E27FC236}">
                <a16:creationId xmlns:a16="http://schemas.microsoft.com/office/drawing/2014/main" id="{F3A70375-485B-4D52-95F4-E39A140B5A26}"/>
              </a:ext>
            </a:extLst>
          </p:cNvPr>
          <p:cNvSpPr/>
          <p:nvPr/>
        </p:nvSpPr>
        <p:spPr>
          <a:xfrm>
            <a:off x="3339490" y="2615738"/>
            <a:ext cx="679881" cy="679881"/>
          </a:xfrm>
          <a:prstGeom prst="ellipse">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a:solidFill>
                  <a:schemeClr val="bg2"/>
                </a:solidFill>
                <a:latin typeface="+mj-lt"/>
              </a:rPr>
              <a:t>1</a:t>
            </a:r>
          </a:p>
        </p:txBody>
      </p:sp>
      <p:sp>
        <p:nvSpPr>
          <p:cNvPr id="8" name="Ellipse 7">
            <a:extLst>
              <a:ext uri="{FF2B5EF4-FFF2-40B4-BE49-F238E27FC236}">
                <a16:creationId xmlns:a16="http://schemas.microsoft.com/office/drawing/2014/main" id="{CE951837-6411-4D76-9A1B-EF269F0BBABF}"/>
              </a:ext>
            </a:extLst>
          </p:cNvPr>
          <p:cNvSpPr/>
          <p:nvPr/>
        </p:nvSpPr>
        <p:spPr>
          <a:xfrm>
            <a:off x="3339489" y="2615737"/>
            <a:ext cx="679881" cy="679881"/>
          </a:xfrm>
          <a:custGeom>
            <a:avLst/>
            <a:gdLst>
              <a:gd name="connsiteX0" fmla="*/ 0 w 679881"/>
              <a:gd name="connsiteY0" fmla="*/ 339941 h 679881"/>
              <a:gd name="connsiteX1" fmla="*/ 339941 w 679881"/>
              <a:gd name="connsiteY1" fmla="*/ 0 h 679881"/>
              <a:gd name="connsiteX2" fmla="*/ 679882 w 679881"/>
              <a:gd name="connsiteY2" fmla="*/ 339941 h 679881"/>
              <a:gd name="connsiteX3" fmla="*/ 339941 w 679881"/>
              <a:gd name="connsiteY3" fmla="*/ 679882 h 679881"/>
              <a:gd name="connsiteX4" fmla="*/ 0 w 679881"/>
              <a:gd name="connsiteY4" fmla="*/ 339941 h 679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881" h="679881" extrusionOk="0">
                <a:moveTo>
                  <a:pt x="0" y="339941"/>
                </a:moveTo>
                <a:cubicBezTo>
                  <a:pt x="-35419" y="154789"/>
                  <a:pt x="125370" y="5077"/>
                  <a:pt x="339941" y="0"/>
                </a:cubicBezTo>
                <a:cubicBezTo>
                  <a:pt x="508229" y="-20127"/>
                  <a:pt x="667450" y="128214"/>
                  <a:pt x="679882" y="339941"/>
                </a:cubicBezTo>
                <a:cubicBezTo>
                  <a:pt x="700569" y="537398"/>
                  <a:pt x="491208" y="684658"/>
                  <a:pt x="339941" y="679882"/>
                </a:cubicBezTo>
                <a:cubicBezTo>
                  <a:pt x="118557" y="683864"/>
                  <a:pt x="-13664" y="497613"/>
                  <a:pt x="0" y="339941"/>
                </a:cubicBezTo>
                <a:close/>
              </a:path>
            </a:pathLst>
          </a:custGeom>
          <a:noFill/>
          <a:ln w="28575">
            <a:solidFill>
              <a:schemeClr val="accent4">
                <a:lumMod val="60000"/>
                <a:lumOff val="40000"/>
              </a:schemeClr>
            </a:solidFill>
            <a:extLst>
              <a:ext uri="{C807C97D-BFC1-408E-A445-0C87EB9F89A2}">
                <ask:lineSketchStyleProps xmlns:ask="http://schemas.microsoft.com/office/drawing/2018/sketchyshapes" sd="2609619486">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chemeClr val="tx1"/>
              </a:solidFill>
              <a:latin typeface="+mj-lt"/>
            </a:endParaRPr>
          </a:p>
        </p:txBody>
      </p:sp>
      <p:sp>
        <p:nvSpPr>
          <p:cNvPr id="9" name="Ellipse 8">
            <a:extLst>
              <a:ext uri="{FF2B5EF4-FFF2-40B4-BE49-F238E27FC236}">
                <a16:creationId xmlns:a16="http://schemas.microsoft.com/office/drawing/2014/main" id="{5091695A-76F5-44B4-B47C-5B84B1272729}"/>
              </a:ext>
            </a:extLst>
          </p:cNvPr>
          <p:cNvSpPr/>
          <p:nvPr/>
        </p:nvSpPr>
        <p:spPr>
          <a:xfrm>
            <a:off x="3339490" y="3665180"/>
            <a:ext cx="679881" cy="679881"/>
          </a:xfrm>
          <a:prstGeom prst="ellipse">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a:solidFill>
                  <a:schemeClr val="bg2"/>
                </a:solidFill>
                <a:latin typeface="+mj-lt"/>
              </a:rPr>
              <a:t>2</a:t>
            </a:r>
          </a:p>
        </p:txBody>
      </p:sp>
      <p:sp>
        <p:nvSpPr>
          <p:cNvPr id="10" name="Ellipse 9">
            <a:extLst>
              <a:ext uri="{FF2B5EF4-FFF2-40B4-BE49-F238E27FC236}">
                <a16:creationId xmlns:a16="http://schemas.microsoft.com/office/drawing/2014/main" id="{CD26ED21-3C67-4069-A4F0-642D1842598A}"/>
              </a:ext>
            </a:extLst>
          </p:cNvPr>
          <p:cNvSpPr/>
          <p:nvPr/>
        </p:nvSpPr>
        <p:spPr>
          <a:xfrm rot="1276700">
            <a:off x="3339488" y="3662572"/>
            <a:ext cx="679881" cy="679881"/>
          </a:xfrm>
          <a:custGeom>
            <a:avLst/>
            <a:gdLst>
              <a:gd name="connsiteX0" fmla="*/ 0 w 679881"/>
              <a:gd name="connsiteY0" fmla="*/ 339941 h 679881"/>
              <a:gd name="connsiteX1" fmla="*/ 339941 w 679881"/>
              <a:gd name="connsiteY1" fmla="*/ 0 h 679881"/>
              <a:gd name="connsiteX2" fmla="*/ 679882 w 679881"/>
              <a:gd name="connsiteY2" fmla="*/ 339941 h 679881"/>
              <a:gd name="connsiteX3" fmla="*/ 339941 w 679881"/>
              <a:gd name="connsiteY3" fmla="*/ 679882 h 679881"/>
              <a:gd name="connsiteX4" fmla="*/ 0 w 679881"/>
              <a:gd name="connsiteY4" fmla="*/ 339941 h 679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881" h="679881" extrusionOk="0">
                <a:moveTo>
                  <a:pt x="0" y="339941"/>
                </a:moveTo>
                <a:cubicBezTo>
                  <a:pt x="-35419" y="154789"/>
                  <a:pt x="125370" y="5077"/>
                  <a:pt x="339941" y="0"/>
                </a:cubicBezTo>
                <a:cubicBezTo>
                  <a:pt x="508229" y="-20127"/>
                  <a:pt x="667450" y="128214"/>
                  <a:pt x="679882" y="339941"/>
                </a:cubicBezTo>
                <a:cubicBezTo>
                  <a:pt x="700569" y="537398"/>
                  <a:pt x="491208" y="684658"/>
                  <a:pt x="339941" y="679882"/>
                </a:cubicBezTo>
                <a:cubicBezTo>
                  <a:pt x="118557" y="683864"/>
                  <a:pt x="-13664" y="497613"/>
                  <a:pt x="0" y="339941"/>
                </a:cubicBezTo>
                <a:close/>
              </a:path>
            </a:pathLst>
          </a:custGeom>
          <a:noFill/>
          <a:ln w="28575">
            <a:solidFill>
              <a:schemeClr val="accent6"/>
            </a:solidFill>
            <a:extLst>
              <a:ext uri="{C807C97D-BFC1-408E-A445-0C87EB9F89A2}">
                <ask:lineSketchStyleProps xmlns:ask="http://schemas.microsoft.com/office/drawing/2018/sketchyshapes" sd="2609619486">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chemeClr val="tx1"/>
              </a:solidFill>
              <a:latin typeface="+mj-lt"/>
            </a:endParaRPr>
          </a:p>
        </p:txBody>
      </p:sp>
      <p:sp>
        <p:nvSpPr>
          <p:cNvPr id="11" name="Ellipse 10">
            <a:extLst>
              <a:ext uri="{FF2B5EF4-FFF2-40B4-BE49-F238E27FC236}">
                <a16:creationId xmlns:a16="http://schemas.microsoft.com/office/drawing/2014/main" id="{C7237DC3-DB39-4691-AA3B-A61B2B1A787D}"/>
              </a:ext>
            </a:extLst>
          </p:cNvPr>
          <p:cNvSpPr/>
          <p:nvPr/>
        </p:nvSpPr>
        <p:spPr>
          <a:xfrm>
            <a:off x="3339490" y="4709407"/>
            <a:ext cx="679881" cy="679881"/>
          </a:xfrm>
          <a:prstGeom prst="ellipse">
            <a:avLst/>
          </a:prstGeom>
          <a:solidFill>
            <a:schemeClr val="tx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a-DK" dirty="0">
                <a:solidFill>
                  <a:schemeClr val="bg2"/>
                </a:solidFill>
                <a:latin typeface="+mj-lt"/>
              </a:rPr>
              <a:t>3</a:t>
            </a:r>
          </a:p>
        </p:txBody>
      </p:sp>
      <p:sp>
        <p:nvSpPr>
          <p:cNvPr id="12" name="Ellipse 11">
            <a:extLst>
              <a:ext uri="{FF2B5EF4-FFF2-40B4-BE49-F238E27FC236}">
                <a16:creationId xmlns:a16="http://schemas.microsoft.com/office/drawing/2014/main" id="{AAEB7ACC-AB90-41F0-A412-75FC08780951}"/>
              </a:ext>
            </a:extLst>
          </p:cNvPr>
          <p:cNvSpPr/>
          <p:nvPr/>
        </p:nvSpPr>
        <p:spPr>
          <a:xfrm>
            <a:off x="3339489" y="4709406"/>
            <a:ext cx="679881" cy="679881"/>
          </a:xfrm>
          <a:custGeom>
            <a:avLst/>
            <a:gdLst>
              <a:gd name="connsiteX0" fmla="*/ 0 w 679881"/>
              <a:gd name="connsiteY0" fmla="*/ 339941 h 679881"/>
              <a:gd name="connsiteX1" fmla="*/ 339941 w 679881"/>
              <a:gd name="connsiteY1" fmla="*/ 0 h 679881"/>
              <a:gd name="connsiteX2" fmla="*/ 679882 w 679881"/>
              <a:gd name="connsiteY2" fmla="*/ 339941 h 679881"/>
              <a:gd name="connsiteX3" fmla="*/ 339941 w 679881"/>
              <a:gd name="connsiteY3" fmla="*/ 679882 h 679881"/>
              <a:gd name="connsiteX4" fmla="*/ 0 w 679881"/>
              <a:gd name="connsiteY4" fmla="*/ 339941 h 6798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881" h="679881" extrusionOk="0">
                <a:moveTo>
                  <a:pt x="0" y="339941"/>
                </a:moveTo>
                <a:cubicBezTo>
                  <a:pt x="-35419" y="154789"/>
                  <a:pt x="125370" y="5077"/>
                  <a:pt x="339941" y="0"/>
                </a:cubicBezTo>
                <a:cubicBezTo>
                  <a:pt x="508229" y="-20127"/>
                  <a:pt x="667450" y="128214"/>
                  <a:pt x="679882" y="339941"/>
                </a:cubicBezTo>
                <a:cubicBezTo>
                  <a:pt x="700569" y="537398"/>
                  <a:pt x="491208" y="684658"/>
                  <a:pt x="339941" y="679882"/>
                </a:cubicBezTo>
                <a:cubicBezTo>
                  <a:pt x="118557" y="683864"/>
                  <a:pt x="-13664" y="497613"/>
                  <a:pt x="0" y="339941"/>
                </a:cubicBezTo>
                <a:close/>
              </a:path>
            </a:pathLst>
          </a:custGeom>
          <a:noFill/>
          <a:ln w="28575">
            <a:solidFill>
              <a:schemeClr val="accent3">
                <a:lumMod val="75000"/>
              </a:schemeClr>
            </a:solidFill>
            <a:extLst>
              <a:ext uri="{C807C97D-BFC1-408E-A445-0C87EB9F89A2}">
                <ask:lineSketchStyleProps xmlns:ask="http://schemas.microsoft.com/office/drawing/2018/sketchyshapes" sd="2609619486">
                  <a:prstGeom prst="ellipse">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solidFill>
                <a:schemeClr val="tx1"/>
              </a:solidFill>
              <a:latin typeface="+mj-lt"/>
            </a:endParaRPr>
          </a:p>
        </p:txBody>
      </p:sp>
      <p:sp>
        <p:nvSpPr>
          <p:cNvPr id="13" name="Tekstfelt 12">
            <a:extLst>
              <a:ext uri="{FF2B5EF4-FFF2-40B4-BE49-F238E27FC236}">
                <a16:creationId xmlns:a16="http://schemas.microsoft.com/office/drawing/2014/main" id="{D03FE1BF-9831-4FFA-B464-5F7705BB0901}"/>
              </a:ext>
            </a:extLst>
          </p:cNvPr>
          <p:cNvSpPr txBox="1"/>
          <p:nvPr/>
        </p:nvSpPr>
        <p:spPr>
          <a:xfrm>
            <a:off x="4187671" y="2718982"/>
            <a:ext cx="3587236" cy="461665"/>
          </a:xfrm>
          <a:prstGeom prst="rect">
            <a:avLst/>
          </a:prstGeom>
          <a:noFill/>
        </p:spPr>
        <p:txBody>
          <a:bodyPr wrap="square" rtlCol="0">
            <a:spAutoFit/>
          </a:bodyPr>
          <a:lstStyle/>
          <a:p>
            <a:pPr>
              <a:lnSpc>
                <a:spcPct val="100000"/>
              </a:lnSpc>
            </a:pPr>
            <a:r>
              <a:rPr lang="da-DK" sz="1200" dirty="0">
                <a:latin typeface="+mj-lt"/>
              </a:rPr>
              <a:t>Spidskompetence – </a:t>
            </a:r>
            <a:r>
              <a:rPr lang="da-DK" sz="1200" dirty="0"/>
              <a:t>Chefen</a:t>
            </a:r>
            <a:r>
              <a:rPr lang="da-DK" sz="1200" dirty="0">
                <a:latin typeface="+mj-lt"/>
              </a:rPr>
              <a:t> </a:t>
            </a:r>
            <a:r>
              <a:rPr lang="da-DK" sz="1200" dirty="0">
                <a:latin typeface="+mn-lt"/>
              </a:rPr>
              <a:t>har på dette område kompetencer på et specialiseret niveau.</a:t>
            </a:r>
          </a:p>
        </p:txBody>
      </p:sp>
      <p:sp>
        <p:nvSpPr>
          <p:cNvPr id="14" name="Tekstfelt 13">
            <a:extLst>
              <a:ext uri="{FF2B5EF4-FFF2-40B4-BE49-F238E27FC236}">
                <a16:creationId xmlns:a16="http://schemas.microsoft.com/office/drawing/2014/main" id="{CC834ABC-9094-434B-93F7-BD43A5EBB861}"/>
              </a:ext>
            </a:extLst>
          </p:cNvPr>
          <p:cNvSpPr txBox="1"/>
          <p:nvPr/>
        </p:nvSpPr>
        <p:spPr>
          <a:xfrm>
            <a:off x="4187671" y="3677353"/>
            <a:ext cx="3587236" cy="646331"/>
          </a:xfrm>
          <a:prstGeom prst="rect">
            <a:avLst/>
          </a:prstGeom>
          <a:noFill/>
        </p:spPr>
        <p:txBody>
          <a:bodyPr wrap="square" rtlCol="0">
            <a:spAutoFit/>
          </a:bodyPr>
          <a:lstStyle/>
          <a:p>
            <a:r>
              <a:rPr lang="da-DK" sz="1200" dirty="0">
                <a:latin typeface="+mj-lt"/>
              </a:rPr>
              <a:t>Kompetenceniveau som forventet – </a:t>
            </a:r>
            <a:r>
              <a:rPr lang="da-DK" sz="1200" dirty="0">
                <a:latin typeface="+mn-lt"/>
              </a:rPr>
              <a:t>Chefen har på dette område kompetencer på det niveau, som opgaven kræver.</a:t>
            </a:r>
          </a:p>
        </p:txBody>
      </p:sp>
      <p:sp>
        <p:nvSpPr>
          <p:cNvPr id="15" name="Tekstfelt 14">
            <a:extLst>
              <a:ext uri="{FF2B5EF4-FFF2-40B4-BE49-F238E27FC236}">
                <a16:creationId xmlns:a16="http://schemas.microsoft.com/office/drawing/2014/main" id="{8C4A3E64-9101-483F-B4CE-00D796632E56}"/>
              </a:ext>
            </a:extLst>
          </p:cNvPr>
          <p:cNvSpPr txBox="1"/>
          <p:nvPr/>
        </p:nvSpPr>
        <p:spPr>
          <a:xfrm>
            <a:off x="4187671" y="4820390"/>
            <a:ext cx="3587236" cy="461665"/>
          </a:xfrm>
          <a:prstGeom prst="rect">
            <a:avLst/>
          </a:prstGeom>
          <a:noFill/>
        </p:spPr>
        <p:txBody>
          <a:bodyPr wrap="square" rtlCol="0">
            <a:spAutoFit/>
          </a:bodyPr>
          <a:lstStyle/>
          <a:p>
            <a:r>
              <a:rPr lang="da-DK" sz="1200" dirty="0">
                <a:latin typeface="+mj-lt"/>
              </a:rPr>
              <a:t>Udviklingspunkt – </a:t>
            </a:r>
            <a:r>
              <a:rPr lang="da-DK" sz="1200" dirty="0">
                <a:latin typeface="+mn-lt"/>
              </a:rPr>
              <a:t>Chefen har potentiale og/eller behov for at udvikle sig på dette område.</a:t>
            </a:r>
          </a:p>
        </p:txBody>
      </p:sp>
    </p:spTree>
    <p:extLst>
      <p:ext uri="{BB962C8B-B14F-4D97-AF65-F5344CB8AC3E}">
        <p14:creationId xmlns:p14="http://schemas.microsoft.com/office/powerpoint/2010/main" val="864589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68A6DA-90BD-4879-9638-3F247A589FD8}"/>
              </a:ext>
            </a:extLst>
          </p:cNvPr>
          <p:cNvSpPr>
            <a:spLocks noGrp="1"/>
          </p:cNvSpPr>
          <p:nvPr>
            <p:ph type="title"/>
          </p:nvPr>
        </p:nvSpPr>
        <p:spPr>
          <a:xfrm>
            <a:off x="695325" y="613250"/>
            <a:ext cx="10801350" cy="498858"/>
          </a:xfrm>
        </p:spPr>
        <p:txBody>
          <a:bodyPr/>
          <a:lstStyle/>
          <a:p>
            <a:r>
              <a:rPr lang="da-DK" sz="3600" dirty="0"/>
              <a:t>KOMPETENCEVURDERING</a:t>
            </a:r>
            <a:br>
              <a:rPr lang="da-DK" sz="3200" dirty="0"/>
            </a:br>
            <a:endParaRPr lang="da-DK" dirty="0"/>
          </a:p>
        </p:txBody>
      </p:sp>
      <p:sp>
        <p:nvSpPr>
          <p:cNvPr id="4" name="Pladsholder til slidenummer 3">
            <a:extLst>
              <a:ext uri="{FF2B5EF4-FFF2-40B4-BE49-F238E27FC236}">
                <a16:creationId xmlns:a16="http://schemas.microsoft.com/office/drawing/2014/main" id="{E14C1267-6CE1-46C7-ADB5-279DB0721327}"/>
              </a:ext>
            </a:extLst>
          </p:cNvPr>
          <p:cNvSpPr>
            <a:spLocks noGrp="1"/>
          </p:cNvSpPr>
          <p:nvPr>
            <p:ph type="sldNum" sz="quarter" idx="4"/>
          </p:nvPr>
        </p:nvSpPr>
        <p:spPr/>
        <p:txBody>
          <a:bodyPr/>
          <a:lstStyle/>
          <a:p>
            <a:fld id="{F8D14BDA-C419-F344-9039-0BCDE95FAB14}" type="slidenum">
              <a:rPr lang="da-DK" smtClean="0"/>
              <a:pPr/>
              <a:t>5</a:t>
            </a:fld>
            <a:endParaRPr lang="da-DK" dirty="0"/>
          </a:p>
        </p:txBody>
      </p:sp>
      <p:graphicFrame>
        <p:nvGraphicFramePr>
          <p:cNvPr id="5" name="Tabel 4">
            <a:extLst>
              <a:ext uri="{FF2B5EF4-FFF2-40B4-BE49-F238E27FC236}">
                <a16:creationId xmlns:a16="http://schemas.microsoft.com/office/drawing/2014/main" id="{C90FEAD0-E546-4B4D-BAE5-66934D8D351C}"/>
              </a:ext>
            </a:extLst>
          </p:cNvPr>
          <p:cNvGraphicFramePr>
            <a:graphicFrameLocks noGrp="1"/>
          </p:cNvGraphicFramePr>
          <p:nvPr>
            <p:extLst>
              <p:ext uri="{D42A27DB-BD31-4B8C-83A1-F6EECF244321}">
                <p14:modId xmlns:p14="http://schemas.microsoft.com/office/powerpoint/2010/main" val="1417939735"/>
              </p:ext>
            </p:extLst>
          </p:nvPr>
        </p:nvGraphicFramePr>
        <p:xfrm>
          <a:off x="695324" y="1175172"/>
          <a:ext cx="10094596" cy="4457929"/>
        </p:xfrm>
        <a:graphic>
          <a:graphicData uri="http://schemas.openxmlformats.org/drawingml/2006/table">
            <a:tbl>
              <a:tblPr firstRow="1" bandRow="1">
                <a:tableStyleId>{5C22544A-7EE6-4342-B048-85BDC9FD1C3A}</a:tableStyleId>
              </a:tblPr>
              <a:tblGrid>
                <a:gridCol w="5299661">
                  <a:extLst>
                    <a:ext uri="{9D8B030D-6E8A-4147-A177-3AD203B41FA5}">
                      <a16:colId xmlns:a16="http://schemas.microsoft.com/office/drawing/2014/main" val="1025191956"/>
                    </a:ext>
                  </a:extLst>
                </a:gridCol>
                <a:gridCol w="1660358">
                  <a:extLst>
                    <a:ext uri="{9D8B030D-6E8A-4147-A177-3AD203B41FA5}">
                      <a16:colId xmlns:a16="http://schemas.microsoft.com/office/drawing/2014/main" val="904550315"/>
                    </a:ext>
                  </a:extLst>
                </a:gridCol>
                <a:gridCol w="3134577">
                  <a:extLst>
                    <a:ext uri="{9D8B030D-6E8A-4147-A177-3AD203B41FA5}">
                      <a16:colId xmlns:a16="http://schemas.microsoft.com/office/drawing/2014/main" val="1908254090"/>
                    </a:ext>
                  </a:extLst>
                </a:gridCol>
              </a:tblGrid>
              <a:tr h="8032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000" dirty="0">
                          <a:solidFill>
                            <a:schemeClr val="bg1"/>
                          </a:solidFill>
                        </a:rPr>
                        <a:t>LUS afholdt d.______________</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dirty="0">
                          <a:solidFill>
                            <a:schemeClr val="bg1"/>
                          </a:solidFill>
                        </a:rPr>
                        <a:t>mellem leder:_________________________og medarbejder:______________________</a:t>
                      </a:r>
                    </a:p>
                    <a:p>
                      <a:endParaRPr lang="da-DK" sz="800" dirty="0"/>
                    </a:p>
                  </a:txBody>
                  <a:tcPr>
                    <a:solidFill>
                      <a:schemeClr val="tx1"/>
                    </a:solidFill>
                  </a:tcPr>
                </a:tc>
                <a:tc>
                  <a:txBody>
                    <a:bodyPr/>
                    <a:lstStyle/>
                    <a:p>
                      <a:pPr marL="0" indent="0">
                        <a:buFont typeface="Arial" panose="020B0604020202020204" pitchFamily="34" charset="0"/>
                        <a:buNone/>
                      </a:pPr>
                      <a:r>
                        <a:rPr lang="da-DK" sz="1000" b="1" baseline="0" dirty="0"/>
                        <a:t>Vurdering</a:t>
                      </a:r>
                    </a:p>
                    <a:p>
                      <a:pPr marL="171450" indent="-171450">
                        <a:buFont typeface="Arial" panose="020B0604020202020204" pitchFamily="34" charset="0"/>
                        <a:buChar char="•"/>
                      </a:pPr>
                      <a:r>
                        <a:rPr lang="da-DK" sz="900" b="0" baseline="0" dirty="0"/>
                        <a:t>Spidskompetence</a:t>
                      </a:r>
                    </a:p>
                    <a:p>
                      <a:pPr marL="171450" indent="-171450">
                        <a:buFont typeface="Arial" panose="020B0604020202020204" pitchFamily="34" charset="0"/>
                        <a:buChar char="•"/>
                      </a:pPr>
                      <a:r>
                        <a:rPr lang="da-DK" sz="900" b="0" baseline="0" dirty="0"/>
                        <a:t>Kompetence som forventet</a:t>
                      </a:r>
                    </a:p>
                    <a:p>
                      <a:pPr marL="171450" indent="-171450">
                        <a:buFont typeface="Arial" panose="020B0604020202020204" pitchFamily="34" charset="0"/>
                        <a:buChar char="•"/>
                      </a:pPr>
                      <a:r>
                        <a:rPr lang="da-DK" sz="900" b="0" dirty="0"/>
                        <a:t>Udviklingspunkt</a:t>
                      </a:r>
                    </a:p>
                  </a:txBody>
                  <a:tcP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sz="1000" baseline="0" dirty="0"/>
                        <a:t>Konkretisering af din vurdering – Eksempler</a:t>
                      </a:r>
                      <a:endParaRPr lang="da-DK" sz="1000" b="0" dirty="0"/>
                    </a:p>
                  </a:txBody>
                  <a:tcPr>
                    <a:solidFill>
                      <a:schemeClr val="tx1"/>
                    </a:solidFill>
                  </a:tcPr>
                </a:tc>
                <a:extLst>
                  <a:ext uri="{0D108BD9-81ED-4DB2-BD59-A6C34878D82A}">
                    <a16:rowId xmlns:a16="http://schemas.microsoft.com/office/drawing/2014/main" val="1510138236"/>
                  </a:ext>
                </a:extLst>
              </a:tr>
              <a:tr h="279408">
                <a:tc gridSpan="3">
                  <a:txBody>
                    <a:bodyPr/>
                    <a:lstStyle/>
                    <a:p>
                      <a:r>
                        <a:rPr lang="da-DK" sz="1000" b="1" dirty="0"/>
                        <a:t>Strategisk ledelse</a:t>
                      </a:r>
                    </a:p>
                  </a:txBody>
                  <a:tcPr>
                    <a:solidFill>
                      <a:schemeClr val="accent4">
                        <a:lumMod val="60000"/>
                        <a:lumOff val="40000"/>
                      </a:schemeClr>
                    </a:solidFill>
                  </a:tcPr>
                </a:tc>
                <a:tc hMerge="1">
                  <a:txBody>
                    <a:bodyPr/>
                    <a:lstStyle/>
                    <a:p>
                      <a:endParaRPr lang="da-DK" sz="800" b="1" dirty="0"/>
                    </a:p>
                  </a:txBody>
                  <a:tcPr/>
                </a:tc>
                <a:tc hMerge="1">
                  <a:txBody>
                    <a:bodyPr/>
                    <a:lstStyle/>
                    <a:p>
                      <a:endParaRPr lang="da-DK"/>
                    </a:p>
                  </a:txBody>
                  <a:tcPr/>
                </a:tc>
                <a:extLst>
                  <a:ext uri="{0D108BD9-81ED-4DB2-BD59-A6C34878D82A}">
                    <a16:rowId xmlns:a16="http://schemas.microsoft.com/office/drawing/2014/main" val="595787967"/>
                  </a:ext>
                </a:extLst>
              </a:tr>
              <a:tr h="2626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dirty="0">
                          <a:solidFill>
                            <a:schemeClr val="tx1"/>
                          </a:solidFill>
                        </a:rPr>
                        <a:t>1. Sætter mål og retning for eget centers/kontors udvikling.</a:t>
                      </a:r>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124712784"/>
                  </a:ext>
                </a:extLst>
              </a:tr>
              <a:tr h="2444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aseline="0" dirty="0"/>
                        <a:t>2. Handler helhedsorienteret ved tidligt at inddrage alle relevante perspektiver, /centre/kontorer, styrelser mv. i sagerne.</a:t>
                      </a:r>
                      <a:endParaRPr lang="da-DK" sz="900" dirty="0">
                        <a:solidFill>
                          <a:schemeClr val="tx1"/>
                        </a:solidFill>
                      </a:endParaRPr>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837620260"/>
                  </a:ext>
                </a:extLst>
              </a:tr>
              <a:tr h="2444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aseline="0" dirty="0"/>
                        <a:t>3. Bidrager aktivt til udvikling af kultur, samarbejde og relationer i departementet og koncernen.</a:t>
                      </a:r>
                      <a:endParaRPr lang="da-DK" sz="900" dirty="0"/>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2115783463"/>
                  </a:ext>
                </a:extLst>
              </a:tr>
              <a:tr h="2592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aseline="0" dirty="0">
                          <a:solidFill>
                            <a:schemeClr val="tx1"/>
                          </a:solidFill>
                        </a:rPr>
                        <a:t>4. Rækker ud og har godt og lydhørt eksternt samarbejde.</a:t>
                      </a:r>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4086451559"/>
                  </a:ext>
                </a:extLst>
              </a:tr>
              <a:tr h="279408">
                <a:tc gridSpan="3">
                  <a:txBody>
                    <a:bodyPr/>
                    <a:lstStyle/>
                    <a:p>
                      <a:r>
                        <a:rPr lang="da-DK" sz="1000" b="1" dirty="0">
                          <a:latin typeface="+mn-lt"/>
                        </a:rPr>
                        <a:t>Faglig ledelse</a:t>
                      </a:r>
                    </a:p>
                  </a:txBody>
                  <a:tcPr>
                    <a:solidFill>
                      <a:schemeClr val="accent6">
                        <a:lumMod val="40000"/>
                        <a:lumOff val="60000"/>
                      </a:schemeClr>
                    </a:solidFill>
                  </a:tcPr>
                </a:tc>
                <a:tc hMerge="1">
                  <a:txBody>
                    <a:bodyPr/>
                    <a:lstStyle/>
                    <a:p>
                      <a:endParaRPr lang="da-DK" sz="800" b="1"/>
                    </a:p>
                  </a:txBody>
                  <a:tcPr/>
                </a:tc>
                <a:tc hMerge="1">
                  <a:txBody>
                    <a:bodyPr/>
                    <a:lstStyle/>
                    <a:p>
                      <a:endParaRPr lang="da-DK"/>
                    </a:p>
                  </a:txBody>
                  <a:tcPr/>
                </a:tc>
                <a:extLst>
                  <a:ext uri="{0D108BD9-81ED-4DB2-BD59-A6C34878D82A}">
                    <a16:rowId xmlns:a16="http://schemas.microsoft.com/office/drawing/2014/main" val="1427110357"/>
                  </a:ext>
                </a:extLst>
              </a:tr>
              <a:tr h="2803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dirty="0"/>
                        <a:t>5. Udviser dømmekraft - fagligt og politisk.</a:t>
                      </a:r>
                      <a:endParaRPr lang="da-DK" sz="900" baseline="0" dirty="0">
                        <a:solidFill>
                          <a:srgbClr val="FF0000"/>
                        </a:solidFill>
                      </a:endParaRPr>
                    </a:p>
                  </a:txBody>
                  <a:tcPr>
                    <a:solidFill>
                      <a:schemeClr val="accent3"/>
                    </a:solidFill>
                  </a:tcPr>
                </a:tc>
                <a:tc>
                  <a:txBody>
                    <a:bodyPr/>
                    <a:lstStyle/>
                    <a:p>
                      <a:endParaRPr lang="da-DK" sz="800" b="1"/>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995124330"/>
                  </a:ext>
                </a:extLst>
              </a:tr>
              <a:tr h="2444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aseline="0" dirty="0"/>
                        <a:t>6. Skaber resultater af høj faglig kvalitet.</a:t>
                      </a:r>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264211893"/>
                  </a:ext>
                </a:extLst>
              </a:tr>
              <a:tr h="2444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aseline="0" dirty="0"/>
                        <a:t>7. Går foran og inspirerer til nytænkning.</a:t>
                      </a:r>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565584452"/>
                  </a:ext>
                </a:extLst>
              </a:tr>
              <a:tr h="279408">
                <a:tc gridSpan="3">
                  <a:txBody>
                    <a:bodyPr/>
                    <a:lstStyle/>
                    <a:p>
                      <a:r>
                        <a:rPr lang="da-DK" sz="1000" b="1" dirty="0">
                          <a:latin typeface="+mn-lt"/>
                        </a:rPr>
                        <a:t>Personaleledelse</a:t>
                      </a:r>
                    </a:p>
                  </a:txBody>
                  <a:tcPr>
                    <a:solidFill>
                      <a:schemeClr val="accent3">
                        <a:lumMod val="90000"/>
                      </a:schemeClr>
                    </a:solidFill>
                  </a:tcPr>
                </a:tc>
                <a:tc hMerge="1">
                  <a:txBody>
                    <a:bodyPr/>
                    <a:lstStyle/>
                    <a:p>
                      <a:endParaRPr lang="da-DK" sz="800" b="1"/>
                    </a:p>
                  </a:txBody>
                  <a:tcPr/>
                </a:tc>
                <a:tc hMerge="1">
                  <a:txBody>
                    <a:bodyPr/>
                    <a:lstStyle/>
                    <a:p>
                      <a:endParaRPr lang="da-DK"/>
                    </a:p>
                  </a:txBody>
                  <a:tcPr/>
                </a:tc>
                <a:extLst>
                  <a:ext uri="{0D108BD9-81ED-4DB2-BD59-A6C34878D82A}">
                    <a16:rowId xmlns:a16="http://schemas.microsoft.com/office/drawing/2014/main" val="490087948"/>
                  </a:ext>
                </a:extLst>
              </a:tr>
              <a:tr h="38418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0" dirty="0"/>
                        <a:t>8. Udvikler medarbejderne aktivt gennem feedback.</a:t>
                      </a:r>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3924277121"/>
                  </a:ext>
                </a:extLst>
              </a:tr>
              <a:tr h="244482">
                <a:tc>
                  <a:txBody>
                    <a:bodyPr/>
                    <a:lstStyle/>
                    <a:p>
                      <a:r>
                        <a:rPr lang="da-DK" sz="900" b="0" baseline="0" dirty="0"/>
                        <a:t>9. Delegerer opgaver og ansvar.</a:t>
                      </a:r>
                      <a:endParaRPr lang="da-DK" sz="900" b="0" dirty="0"/>
                    </a:p>
                  </a:txBody>
                  <a:tcPr>
                    <a:solidFill>
                      <a:schemeClr val="accent3"/>
                    </a:solidFill>
                  </a:tcPr>
                </a:tc>
                <a:tc>
                  <a:txBody>
                    <a:bodyPr/>
                    <a:lstStyle/>
                    <a:p>
                      <a:endParaRPr lang="da-DK" sz="800" b="1"/>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352125793"/>
                  </a:ext>
                </a:extLst>
              </a:tr>
              <a:tr h="286241">
                <a:tc>
                  <a:txBody>
                    <a:bodyPr/>
                    <a:lstStyle/>
                    <a:p>
                      <a:r>
                        <a:rPr lang="da-DK" sz="900" b="0" dirty="0"/>
                        <a:t>10. </a:t>
                      </a:r>
                      <a:r>
                        <a:rPr lang="da-DK" sz="900" baseline="0" dirty="0">
                          <a:solidFill>
                            <a:schemeClr val="tx1"/>
                          </a:solidFill>
                        </a:rPr>
                        <a:t>Arbejder med centrets/kontorets trivsel og tillid.</a:t>
                      </a:r>
                      <a:endParaRPr lang="da-DK" sz="900" b="0" dirty="0"/>
                    </a:p>
                  </a:txBody>
                  <a:tcPr>
                    <a:solidFill>
                      <a:schemeClr val="accent3"/>
                    </a:solidFill>
                  </a:tcPr>
                </a:tc>
                <a:tc>
                  <a:txBody>
                    <a:bodyPr/>
                    <a:lstStyle/>
                    <a:p>
                      <a:endParaRPr lang="da-DK" sz="800" b="1"/>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2492109608"/>
                  </a:ext>
                </a:extLst>
              </a:tr>
            </a:tbl>
          </a:graphicData>
        </a:graphic>
      </p:graphicFrame>
      <p:sp>
        <p:nvSpPr>
          <p:cNvPr id="6" name="Titel 1">
            <a:extLst>
              <a:ext uri="{FF2B5EF4-FFF2-40B4-BE49-F238E27FC236}">
                <a16:creationId xmlns:a16="http://schemas.microsoft.com/office/drawing/2014/main" id="{F6AF915E-17FB-4FBA-9FFA-D5E3AF07E691}"/>
              </a:ext>
            </a:extLst>
          </p:cNvPr>
          <p:cNvSpPr txBox="1">
            <a:spLocks/>
          </p:cNvSpPr>
          <p:nvPr/>
        </p:nvSpPr>
        <p:spPr>
          <a:xfrm>
            <a:off x="9548071" y="6347299"/>
            <a:ext cx="1241849" cy="35634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400" kern="1200">
                <a:solidFill>
                  <a:schemeClr val="tx1"/>
                </a:solidFill>
                <a:latin typeface="+mj-lt"/>
                <a:ea typeface="+mj-ea"/>
                <a:cs typeface="+mj-cs"/>
              </a:defRPr>
            </a:lvl1pPr>
          </a:lstStyle>
          <a:p>
            <a:r>
              <a:rPr lang="da-DK" sz="1800" dirty="0"/>
              <a:t>Fortsættes</a:t>
            </a:r>
          </a:p>
        </p:txBody>
      </p:sp>
    </p:spTree>
    <p:extLst>
      <p:ext uri="{BB962C8B-B14F-4D97-AF65-F5344CB8AC3E}">
        <p14:creationId xmlns:p14="http://schemas.microsoft.com/office/powerpoint/2010/main" val="33212101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68A6DA-90BD-4879-9638-3F247A589FD8}"/>
              </a:ext>
            </a:extLst>
          </p:cNvPr>
          <p:cNvSpPr>
            <a:spLocks noGrp="1"/>
          </p:cNvSpPr>
          <p:nvPr>
            <p:ph type="title"/>
          </p:nvPr>
        </p:nvSpPr>
        <p:spPr>
          <a:xfrm>
            <a:off x="695325" y="613250"/>
            <a:ext cx="10801350" cy="498858"/>
          </a:xfrm>
        </p:spPr>
        <p:txBody>
          <a:bodyPr/>
          <a:lstStyle/>
          <a:p>
            <a:r>
              <a:rPr lang="da-DK" sz="3600" dirty="0"/>
              <a:t>KOMPETENCEVURDERING</a:t>
            </a:r>
            <a:br>
              <a:rPr lang="da-DK" sz="3200" dirty="0"/>
            </a:br>
            <a:endParaRPr lang="da-DK" dirty="0"/>
          </a:p>
        </p:txBody>
      </p:sp>
      <p:sp>
        <p:nvSpPr>
          <p:cNvPr id="4" name="Pladsholder til slidenummer 3">
            <a:extLst>
              <a:ext uri="{FF2B5EF4-FFF2-40B4-BE49-F238E27FC236}">
                <a16:creationId xmlns:a16="http://schemas.microsoft.com/office/drawing/2014/main" id="{E14C1267-6CE1-46C7-ADB5-279DB0721327}"/>
              </a:ext>
            </a:extLst>
          </p:cNvPr>
          <p:cNvSpPr>
            <a:spLocks noGrp="1"/>
          </p:cNvSpPr>
          <p:nvPr>
            <p:ph type="sldNum" sz="quarter" idx="4"/>
          </p:nvPr>
        </p:nvSpPr>
        <p:spPr/>
        <p:txBody>
          <a:bodyPr/>
          <a:lstStyle/>
          <a:p>
            <a:fld id="{F8D14BDA-C419-F344-9039-0BCDE95FAB14}" type="slidenum">
              <a:rPr lang="da-DK" smtClean="0"/>
              <a:pPr/>
              <a:t>6</a:t>
            </a:fld>
            <a:endParaRPr lang="da-DK" dirty="0"/>
          </a:p>
        </p:txBody>
      </p:sp>
      <p:graphicFrame>
        <p:nvGraphicFramePr>
          <p:cNvPr id="5" name="Tabel 4">
            <a:extLst>
              <a:ext uri="{FF2B5EF4-FFF2-40B4-BE49-F238E27FC236}">
                <a16:creationId xmlns:a16="http://schemas.microsoft.com/office/drawing/2014/main" id="{C90FEAD0-E546-4B4D-BAE5-66934D8D351C}"/>
              </a:ext>
            </a:extLst>
          </p:cNvPr>
          <p:cNvGraphicFramePr>
            <a:graphicFrameLocks noGrp="1"/>
          </p:cNvGraphicFramePr>
          <p:nvPr>
            <p:extLst>
              <p:ext uri="{D42A27DB-BD31-4B8C-83A1-F6EECF244321}">
                <p14:modId xmlns:p14="http://schemas.microsoft.com/office/powerpoint/2010/main" val="2678210084"/>
              </p:ext>
            </p:extLst>
          </p:nvPr>
        </p:nvGraphicFramePr>
        <p:xfrm>
          <a:off x="695325" y="1262258"/>
          <a:ext cx="9872769" cy="2394110"/>
        </p:xfrm>
        <a:graphic>
          <a:graphicData uri="http://schemas.openxmlformats.org/drawingml/2006/table">
            <a:tbl>
              <a:tblPr firstRow="1" bandRow="1">
                <a:tableStyleId>{5C22544A-7EE6-4342-B048-85BDC9FD1C3A}</a:tableStyleId>
              </a:tblPr>
              <a:tblGrid>
                <a:gridCol w="5183202">
                  <a:extLst>
                    <a:ext uri="{9D8B030D-6E8A-4147-A177-3AD203B41FA5}">
                      <a16:colId xmlns:a16="http://schemas.microsoft.com/office/drawing/2014/main" val="1025191956"/>
                    </a:ext>
                  </a:extLst>
                </a:gridCol>
                <a:gridCol w="1623872">
                  <a:extLst>
                    <a:ext uri="{9D8B030D-6E8A-4147-A177-3AD203B41FA5}">
                      <a16:colId xmlns:a16="http://schemas.microsoft.com/office/drawing/2014/main" val="904550315"/>
                    </a:ext>
                  </a:extLst>
                </a:gridCol>
                <a:gridCol w="3065695">
                  <a:extLst>
                    <a:ext uri="{9D8B030D-6E8A-4147-A177-3AD203B41FA5}">
                      <a16:colId xmlns:a16="http://schemas.microsoft.com/office/drawing/2014/main" val="1908254090"/>
                    </a:ext>
                  </a:extLst>
                </a:gridCol>
              </a:tblGrid>
              <a:tr h="80329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000" dirty="0">
                          <a:solidFill>
                            <a:schemeClr val="bg1"/>
                          </a:solidFill>
                        </a:rPr>
                        <a:t>MUS afholdt d.______________</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dirty="0">
                          <a:solidFill>
                            <a:schemeClr val="bg1"/>
                          </a:solidFill>
                        </a:rPr>
                        <a:t>mellem leder:_________________________og medarbejder:______________________</a:t>
                      </a:r>
                    </a:p>
                    <a:p>
                      <a:endParaRPr lang="da-DK" sz="800" dirty="0"/>
                    </a:p>
                  </a:txBody>
                  <a:tcPr>
                    <a:solidFill>
                      <a:schemeClr val="tx1"/>
                    </a:solidFill>
                  </a:tcPr>
                </a:tc>
                <a:tc>
                  <a:txBody>
                    <a:bodyPr/>
                    <a:lstStyle/>
                    <a:p>
                      <a:pPr marL="0" indent="0">
                        <a:buFont typeface="Arial" panose="020B0604020202020204" pitchFamily="34" charset="0"/>
                        <a:buNone/>
                      </a:pPr>
                      <a:r>
                        <a:rPr lang="da-DK" sz="1000" b="1" baseline="0" dirty="0"/>
                        <a:t>Vurdering</a:t>
                      </a:r>
                    </a:p>
                    <a:p>
                      <a:pPr marL="171450" indent="-171450">
                        <a:buFont typeface="Arial" panose="020B0604020202020204" pitchFamily="34" charset="0"/>
                        <a:buChar char="•"/>
                      </a:pPr>
                      <a:r>
                        <a:rPr lang="da-DK" sz="900" b="0" baseline="0" dirty="0"/>
                        <a:t>Spidskompetence</a:t>
                      </a:r>
                    </a:p>
                    <a:p>
                      <a:pPr marL="171450" indent="-171450">
                        <a:buFont typeface="Arial" panose="020B0604020202020204" pitchFamily="34" charset="0"/>
                        <a:buChar char="•"/>
                      </a:pPr>
                      <a:r>
                        <a:rPr lang="da-DK" sz="900" b="0" baseline="0" dirty="0"/>
                        <a:t>Kompetence som forventet</a:t>
                      </a:r>
                    </a:p>
                    <a:p>
                      <a:pPr marL="171450" indent="-171450">
                        <a:buFont typeface="Arial" panose="020B0604020202020204" pitchFamily="34" charset="0"/>
                        <a:buChar char="•"/>
                      </a:pPr>
                      <a:r>
                        <a:rPr lang="da-DK" sz="900" b="0" dirty="0"/>
                        <a:t>Udviklingspunkt</a:t>
                      </a:r>
                    </a:p>
                  </a:txBody>
                  <a:tcPr>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a-DK" sz="1000" baseline="0" dirty="0"/>
                        <a:t>Konkretisering af din vurdering – Eksempler</a:t>
                      </a:r>
                      <a:endParaRPr lang="da-DK" sz="1000" b="0" dirty="0"/>
                    </a:p>
                  </a:txBody>
                  <a:tcPr>
                    <a:solidFill>
                      <a:schemeClr val="tx1"/>
                    </a:solidFill>
                  </a:tcPr>
                </a:tc>
                <a:extLst>
                  <a:ext uri="{0D108BD9-81ED-4DB2-BD59-A6C34878D82A}">
                    <a16:rowId xmlns:a16="http://schemas.microsoft.com/office/drawing/2014/main" val="1510138236"/>
                  </a:ext>
                </a:extLst>
              </a:tr>
              <a:tr h="279408">
                <a:tc gridSpan="3">
                  <a:txBody>
                    <a:bodyPr/>
                    <a:lstStyle/>
                    <a:p>
                      <a:r>
                        <a:rPr lang="da-DK" sz="1000" b="1" dirty="0"/>
                        <a:t>Driftsledelse</a:t>
                      </a:r>
                    </a:p>
                  </a:txBody>
                  <a:tcPr>
                    <a:solidFill>
                      <a:schemeClr val="accent4">
                        <a:lumMod val="60000"/>
                        <a:lumOff val="40000"/>
                      </a:schemeClr>
                    </a:solidFill>
                  </a:tcPr>
                </a:tc>
                <a:tc hMerge="1">
                  <a:txBody>
                    <a:bodyPr/>
                    <a:lstStyle/>
                    <a:p>
                      <a:endParaRPr lang="da-DK" sz="800" b="1" dirty="0"/>
                    </a:p>
                  </a:txBody>
                  <a:tcPr/>
                </a:tc>
                <a:tc hMerge="1">
                  <a:txBody>
                    <a:bodyPr/>
                    <a:lstStyle/>
                    <a:p>
                      <a:endParaRPr lang="da-DK"/>
                    </a:p>
                  </a:txBody>
                  <a:tcPr/>
                </a:tc>
                <a:extLst>
                  <a:ext uri="{0D108BD9-81ED-4DB2-BD59-A6C34878D82A}">
                    <a16:rowId xmlns:a16="http://schemas.microsoft.com/office/drawing/2014/main" val="595787967"/>
                  </a:ext>
                </a:extLst>
              </a:tr>
              <a:tr h="26264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dirty="0">
                          <a:solidFill>
                            <a:schemeClr val="tx1"/>
                          </a:solidFill>
                        </a:rPr>
                        <a:t>11. Understøtter gode processer med effektiv ressourceudnyttelse.</a:t>
                      </a:r>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124712784"/>
                  </a:ext>
                </a:extLst>
              </a:tr>
              <a:tr h="2444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aseline="0" dirty="0"/>
                        <a:t>12. Sikrer, at kvaliteten på leverancer svarer til det forventede niveau.</a:t>
                      </a:r>
                      <a:endParaRPr lang="da-DK" sz="900" dirty="0">
                        <a:solidFill>
                          <a:schemeClr val="tx1"/>
                        </a:solidFill>
                      </a:endParaRPr>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837620260"/>
                  </a:ext>
                </a:extLst>
              </a:tr>
              <a:tr h="2444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baseline="0" dirty="0"/>
                        <a:t>13. Arbejder med løbende forbedringer af opgaveløsningen i centret/kontoret.</a:t>
                      </a:r>
                      <a:endParaRPr lang="da-DK" sz="900" dirty="0"/>
                    </a:p>
                  </a:txBody>
                  <a:tcPr>
                    <a:solidFill>
                      <a:schemeClr val="accent3"/>
                    </a:solidFill>
                  </a:tcPr>
                </a:tc>
                <a:tc>
                  <a:txBody>
                    <a:bodyPr/>
                    <a:lstStyle/>
                    <a:p>
                      <a:endParaRPr lang="da-DK" sz="800" b="1" dirty="0"/>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2115783463"/>
                  </a:ext>
                </a:extLst>
              </a:tr>
              <a:tr h="279408">
                <a:tc gridSpan="3">
                  <a:txBody>
                    <a:bodyPr/>
                    <a:lstStyle/>
                    <a:p>
                      <a:r>
                        <a:rPr lang="da-DK" sz="1000" b="1" dirty="0">
                          <a:latin typeface="+mn-lt"/>
                        </a:rPr>
                        <a:t>Egen ledelse og udvikling</a:t>
                      </a:r>
                    </a:p>
                  </a:txBody>
                  <a:tcPr>
                    <a:solidFill>
                      <a:schemeClr val="accent6">
                        <a:lumMod val="40000"/>
                        <a:lumOff val="60000"/>
                      </a:schemeClr>
                    </a:solidFill>
                  </a:tcPr>
                </a:tc>
                <a:tc hMerge="1">
                  <a:txBody>
                    <a:bodyPr/>
                    <a:lstStyle/>
                    <a:p>
                      <a:endParaRPr lang="da-DK" sz="800" b="1"/>
                    </a:p>
                  </a:txBody>
                  <a:tcPr/>
                </a:tc>
                <a:tc hMerge="1">
                  <a:txBody>
                    <a:bodyPr/>
                    <a:lstStyle/>
                    <a:p>
                      <a:endParaRPr lang="da-DK"/>
                    </a:p>
                  </a:txBody>
                  <a:tcPr/>
                </a:tc>
                <a:extLst>
                  <a:ext uri="{0D108BD9-81ED-4DB2-BD59-A6C34878D82A}">
                    <a16:rowId xmlns:a16="http://schemas.microsoft.com/office/drawing/2014/main" val="1427110357"/>
                  </a:ext>
                </a:extLst>
              </a:tr>
              <a:tr h="28039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900" dirty="0"/>
                        <a:t>14. Reflekterer over egen ledelse og tager ansvar for egen udvikling.</a:t>
                      </a:r>
                      <a:endParaRPr lang="da-DK" sz="900" baseline="0" dirty="0">
                        <a:solidFill>
                          <a:srgbClr val="FF0000"/>
                        </a:solidFill>
                      </a:endParaRPr>
                    </a:p>
                  </a:txBody>
                  <a:tcPr marL="68580" marR="68580" marT="0" marB="0" anchor="ctr">
                    <a:solidFill>
                      <a:schemeClr val="accent3"/>
                    </a:solidFill>
                  </a:tcPr>
                </a:tc>
                <a:tc>
                  <a:txBody>
                    <a:bodyPr/>
                    <a:lstStyle/>
                    <a:p>
                      <a:endParaRPr lang="da-DK" sz="800" b="1"/>
                    </a:p>
                  </a:txBody>
                  <a:tcPr>
                    <a:solidFill>
                      <a:schemeClr val="accent3"/>
                    </a:solidFill>
                  </a:tcPr>
                </a:tc>
                <a:tc>
                  <a:txBody>
                    <a:bodyPr/>
                    <a:lstStyle/>
                    <a:p>
                      <a:endParaRPr lang="da-DK" sz="800" b="1" dirty="0"/>
                    </a:p>
                  </a:txBody>
                  <a:tcPr>
                    <a:solidFill>
                      <a:schemeClr val="accent3"/>
                    </a:solidFill>
                  </a:tcPr>
                </a:tc>
                <a:extLst>
                  <a:ext uri="{0D108BD9-81ED-4DB2-BD59-A6C34878D82A}">
                    <a16:rowId xmlns:a16="http://schemas.microsoft.com/office/drawing/2014/main" val="995124330"/>
                  </a:ext>
                </a:extLst>
              </a:tr>
            </a:tbl>
          </a:graphicData>
        </a:graphic>
      </p:graphicFrame>
    </p:spTree>
    <p:extLst>
      <p:ext uri="{BB962C8B-B14F-4D97-AF65-F5344CB8AC3E}">
        <p14:creationId xmlns:p14="http://schemas.microsoft.com/office/powerpoint/2010/main" val="32013391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C7101E-C69F-4211-A84A-33D516446D12}"/>
              </a:ext>
            </a:extLst>
          </p:cNvPr>
          <p:cNvSpPr>
            <a:spLocks noGrp="1"/>
          </p:cNvSpPr>
          <p:nvPr>
            <p:ph type="title"/>
          </p:nvPr>
        </p:nvSpPr>
        <p:spPr/>
        <p:txBody>
          <a:bodyPr/>
          <a:lstStyle/>
          <a:p>
            <a:r>
              <a:rPr lang="da-DK" sz="3600" dirty="0"/>
              <a:t>Kompetenceudvikling og karriereretning</a:t>
            </a:r>
            <a:endParaRPr lang="da-DK" dirty="0"/>
          </a:p>
        </p:txBody>
      </p:sp>
      <p:sp>
        <p:nvSpPr>
          <p:cNvPr id="3" name="Pladsholder til tekst 2">
            <a:extLst>
              <a:ext uri="{FF2B5EF4-FFF2-40B4-BE49-F238E27FC236}">
                <a16:creationId xmlns:a16="http://schemas.microsoft.com/office/drawing/2014/main" id="{8EB3BB20-9D2A-45A1-B07E-09A868940F60}"/>
              </a:ext>
            </a:extLst>
          </p:cNvPr>
          <p:cNvSpPr>
            <a:spLocks noGrp="1"/>
          </p:cNvSpPr>
          <p:nvPr>
            <p:ph type="body" sz="quarter" idx="10"/>
          </p:nvPr>
        </p:nvSpPr>
        <p:spPr/>
        <p:txBody>
          <a:bodyPr/>
          <a:lstStyle/>
          <a:p>
            <a:r>
              <a:rPr lang="da-DK" sz="1600" dirty="0">
                <a:latin typeface="+mn-lt"/>
              </a:rPr>
              <a:t>Dine kontorchefer kan have ønske og motivation om at udvikle sig i forskellige retninger, og du kan have vurdering af, i hvilken retning potentialet er størst:</a:t>
            </a:r>
            <a:endParaRPr lang="da-DK" dirty="0"/>
          </a:p>
        </p:txBody>
      </p:sp>
      <p:sp>
        <p:nvSpPr>
          <p:cNvPr id="4" name="Pladsholder til slidenummer 3">
            <a:extLst>
              <a:ext uri="{FF2B5EF4-FFF2-40B4-BE49-F238E27FC236}">
                <a16:creationId xmlns:a16="http://schemas.microsoft.com/office/drawing/2014/main" id="{7178D73D-F16D-4F70-B841-AE0ED877AEBA}"/>
              </a:ext>
            </a:extLst>
          </p:cNvPr>
          <p:cNvSpPr>
            <a:spLocks noGrp="1"/>
          </p:cNvSpPr>
          <p:nvPr>
            <p:ph type="sldNum" sz="quarter" idx="4"/>
          </p:nvPr>
        </p:nvSpPr>
        <p:spPr/>
        <p:txBody>
          <a:bodyPr/>
          <a:lstStyle/>
          <a:p>
            <a:fld id="{F8D14BDA-C419-F344-9039-0BCDE95FAB14}" type="slidenum">
              <a:rPr lang="da-DK" smtClean="0"/>
              <a:pPr/>
              <a:t>7</a:t>
            </a:fld>
            <a:endParaRPr lang="da-DK" dirty="0"/>
          </a:p>
        </p:txBody>
      </p:sp>
      <p:sp>
        <p:nvSpPr>
          <p:cNvPr id="5" name="Pladsholder til indhold 5">
            <a:extLst>
              <a:ext uri="{FF2B5EF4-FFF2-40B4-BE49-F238E27FC236}">
                <a16:creationId xmlns:a16="http://schemas.microsoft.com/office/drawing/2014/main" id="{E077BC36-A550-4662-8C27-BF4D41A49A15}"/>
              </a:ext>
            </a:extLst>
          </p:cNvPr>
          <p:cNvSpPr txBox="1">
            <a:spLocks/>
          </p:cNvSpPr>
          <p:nvPr/>
        </p:nvSpPr>
        <p:spPr>
          <a:xfrm>
            <a:off x="3331143" y="2719702"/>
            <a:ext cx="6136052" cy="380577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Segoe UI Semilight" panose="020B0402040204020203" pitchFamily="34" charset="0"/>
                <a:ea typeface="+mn-ea"/>
                <a:cs typeface="Segoe UI Semilight" panose="020B04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Semilight" panose="020B0402040204020203" pitchFamily="34" charset="0"/>
                <a:ea typeface="+mn-ea"/>
                <a:cs typeface="Segoe UI Semilight" panose="020B04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Semilight" panose="020B0402040204020203" pitchFamily="34" charset="0"/>
                <a:ea typeface="+mn-ea"/>
                <a:cs typeface="Segoe UI Semilight" panose="020B04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Segoe UI Semilight" panose="020B0402040204020203" pitchFamily="34" charset="0"/>
                <a:ea typeface="+mn-ea"/>
                <a:cs typeface="Segoe UI Semilight" panose="020B04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egoe UI Semilight" panose="020B0402040204020203" pitchFamily="34" charset="0"/>
                <a:ea typeface="+mn-ea"/>
                <a:cs typeface="Segoe UI Semilight" panose="020B0402040204020203"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Semilight" panose="020B0402040204020203" pitchFamily="34" charset="0"/>
                <a:ea typeface="+mn-ea"/>
                <a:cs typeface="Segoe UI Semilight" panose="020B0402040204020203" pitchFamily="34" charset="0"/>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Semilight" panose="020B0402040204020203" pitchFamily="34" charset="0"/>
                <a:ea typeface="+mn-ea"/>
                <a:cs typeface="Segoe UI Semilight" panose="020B0402040204020203" pitchFamily="34" charset="0"/>
              </a:defRPr>
            </a:lvl8pPr>
            <a:lvl9pPr marL="3886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Segoe UI Semilight" panose="020B0402040204020203" pitchFamily="34" charset="0"/>
                <a:ea typeface="+mn-ea"/>
                <a:cs typeface="Segoe UI Semilight" panose="020B0402040204020203" pitchFamily="34" charset="0"/>
              </a:defRPr>
            </a:lvl9pPr>
          </a:lstStyle>
          <a:p>
            <a:pPr marL="0" indent="0">
              <a:buFont typeface="Arial" panose="020B0604020202020204" pitchFamily="34" charset="0"/>
              <a:buNone/>
            </a:pPr>
            <a:r>
              <a:rPr lang="da-DK" sz="1600" b="1" dirty="0"/>
              <a:t>Opad	</a:t>
            </a:r>
          </a:p>
          <a:p>
            <a:pPr marL="0" indent="0">
              <a:buFont typeface="Arial" panose="020B0604020202020204" pitchFamily="34" charset="0"/>
              <a:buNone/>
            </a:pPr>
            <a:r>
              <a:rPr lang="da-DK" sz="1600" dirty="0"/>
              <a:t>Fokus og motivation på at flytte sig op i hierarkiet</a:t>
            </a:r>
          </a:p>
          <a:p>
            <a:pPr marL="0" indent="0">
              <a:buFont typeface="Arial" panose="020B0604020202020204" pitchFamily="34" charset="0"/>
              <a:buNone/>
            </a:pPr>
            <a:r>
              <a:rPr lang="da-DK" sz="1600" b="1" dirty="0"/>
              <a:t>I dybden	</a:t>
            </a:r>
          </a:p>
          <a:p>
            <a:pPr marL="0" indent="0">
              <a:buFont typeface="Arial" panose="020B0604020202020204" pitchFamily="34" charset="0"/>
              <a:buNone/>
            </a:pPr>
            <a:r>
              <a:rPr lang="da-DK" sz="1600" dirty="0"/>
              <a:t>Fokus og motivation på at specialisere sig og være </a:t>
            </a:r>
            <a:r>
              <a:rPr lang="da-DK" sz="1600" dirty="0" err="1"/>
              <a:t>vidensperson</a:t>
            </a:r>
            <a:r>
              <a:rPr lang="da-DK" sz="1600" dirty="0"/>
              <a:t> på et særligt område</a:t>
            </a:r>
          </a:p>
          <a:p>
            <a:pPr marL="0" indent="0">
              <a:buFont typeface="Arial" panose="020B0604020202020204" pitchFamily="34" charset="0"/>
              <a:buNone/>
            </a:pPr>
            <a:r>
              <a:rPr lang="da-DK" sz="1600" b="1" dirty="0"/>
              <a:t>Til siden	</a:t>
            </a:r>
          </a:p>
          <a:p>
            <a:pPr marL="0" indent="0">
              <a:buFont typeface="Arial" panose="020B0604020202020204" pitchFamily="34" charset="0"/>
              <a:buNone/>
            </a:pPr>
            <a:r>
              <a:rPr lang="da-DK" sz="1600" dirty="0"/>
              <a:t>Fokus og motivation på at udvide kompetencer inden for sammenhængende områder</a:t>
            </a:r>
          </a:p>
          <a:p>
            <a:pPr marL="0" indent="0">
              <a:buFont typeface="Arial" panose="020B0604020202020204" pitchFamily="34" charset="0"/>
              <a:buNone/>
            </a:pPr>
            <a:r>
              <a:rPr lang="da-DK" sz="1600" b="1" dirty="0"/>
              <a:t>Nye områder</a:t>
            </a:r>
          </a:p>
          <a:p>
            <a:pPr marL="0" indent="0">
              <a:buFont typeface="Arial" panose="020B0604020202020204" pitchFamily="34" charset="0"/>
              <a:buNone/>
            </a:pPr>
            <a:r>
              <a:rPr lang="da-DK" sz="1600" dirty="0"/>
              <a:t>Fokus på at flytte sig og lære nye områder/opgaver at kende gennem forandring og afveksling</a:t>
            </a:r>
          </a:p>
          <a:p>
            <a:endParaRPr lang="da-DK" dirty="0"/>
          </a:p>
        </p:txBody>
      </p:sp>
      <p:pic>
        <p:nvPicPr>
          <p:cNvPr id="6" name="Pladsholder til indhold 9">
            <a:extLst>
              <a:ext uri="{FF2B5EF4-FFF2-40B4-BE49-F238E27FC236}">
                <a16:creationId xmlns:a16="http://schemas.microsoft.com/office/drawing/2014/main" id="{F6CB5AE3-3A8A-4D68-AEC6-7AED38202258}"/>
              </a:ext>
            </a:extLst>
          </p:cNvPr>
          <p:cNvPicPr>
            <a:picLocks/>
          </p:cNvPicPr>
          <p:nvPr/>
        </p:nvPicPr>
        <p:blipFill rotWithShape="1">
          <a:blip r:embed="rId2">
            <a:extLst>
              <a:ext uri="{28A0092B-C50C-407E-A947-70E740481C1C}">
                <a14:useLocalDpi xmlns:a14="http://schemas.microsoft.com/office/drawing/2010/main" val="0"/>
              </a:ext>
            </a:extLst>
          </a:blip>
          <a:srcRect r="-2151" b="46881"/>
          <a:stretch/>
        </p:blipFill>
        <p:spPr bwMode="auto">
          <a:xfrm>
            <a:off x="2617470" y="2719702"/>
            <a:ext cx="431165" cy="324955"/>
          </a:xfrm>
          <a:prstGeom prst="rect">
            <a:avLst/>
          </a:prstGeom>
          <a:ln>
            <a:noFill/>
          </a:ln>
          <a:extLst>
            <a:ext uri="{53640926-AAD7-44D8-BBD7-CCE9431645EC}">
              <a14:shadowObscured xmlns:a14="http://schemas.microsoft.com/office/drawing/2010/main"/>
            </a:ext>
          </a:extLst>
        </p:spPr>
      </p:pic>
      <p:pic>
        <p:nvPicPr>
          <p:cNvPr id="7" name="Billede 6">
            <a:extLst>
              <a:ext uri="{FF2B5EF4-FFF2-40B4-BE49-F238E27FC236}">
                <a16:creationId xmlns:a16="http://schemas.microsoft.com/office/drawing/2014/main" id="{386CAAB4-DFDE-44A3-A610-6E54156B99BB}"/>
              </a:ext>
            </a:extLst>
          </p:cNvPr>
          <p:cNvPicPr/>
          <p:nvPr/>
        </p:nvPicPr>
        <p:blipFill rotWithShape="1">
          <a:blip r:embed="rId3">
            <a:extLst>
              <a:ext uri="{28A0092B-C50C-407E-A947-70E740481C1C}">
                <a14:useLocalDpi xmlns:a14="http://schemas.microsoft.com/office/drawing/2010/main" val="0"/>
              </a:ext>
            </a:extLst>
          </a:blip>
          <a:srcRect r="6732" b="46713"/>
          <a:stretch/>
        </p:blipFill>
        <p:spPr bwMode="auto">
          <a:xfrm>
            <a:off x="2617470" y="3521512"/>
            <a:ext cx="431165" cy="252095"/>
          </a:xfrm>
          <a:prstGeom prst="rect">
            <a:avLst/>
          </a:prstGeom>
          <a:ln>
            <a:noFill/>
          </a:ln>
          <a:extLst>
            <a:ext uri="{53640926-AAD7-44D8-BBD7-CCE9431645EC}">
              <a14:shadowObscured xmlns:a14="http://schemas.microsoft.com/office/drawing/2010/main"/>
            </a:ext>
          </a:extLst>
        </p:spPr>
      </p:pic>
      <p:pic>
        <p:nvPicPr>
          <p:cNvPr id="8" name="Billede 7">
            <a:extLst>
              <a:ext uri="{FF2B5EF4-FFF2-40B4-BE49-F238E27FC236}">
                <a16:creationId xmlns:a16="http://schemas.microsoft.com/office/drawing/2014/main" id="{D0A16B52-FB7C-47AC-9E16-22199CF518FC}"/>
              </a:ext>
            </a:extLst>
          </p:cNvPr>
          <p:cNvPicPr/>
          <p:nvPr/>
        </p:nvPicPr>
        <p:blipFill rotWithShape="1">
          <a:blip r:embed="rId4">
            <a:extLst>
              <a:ext uri="{28A0092B-C50C-407E-A947-70E740481C1C}">
                <a14:useLocalDpi xmlns:a14="http://schemas.microsoft.com/office/drawing/2010/main" val="0"/>
              </a:ext>
            </a:extLst>
          </a:blip>
          <a:srcRect r="14957" b="52906"/>
          <a:stretch/>
        </p:blipFill>
        <p:spPr bwMode="auto">
          <a:xfrm>
            <a:off x="2570003" y="4507610"/>
            <a:ext cx="419735" cy="211455"/>
          </a:xfrm>
          <a:prstGeom prst="rect">
            <a:avLst/>
          </a:prstGeom>
          <a:ln>
            <a:noFill/>
          </a:ln>
          <a:extLst>
            <a:ext uri="{53640926-AAD7-44D8-BBD7-CCE9431645EC}">
              <a14:shadowObscured xmlns:a14="http://schemas.microsoft.com/office/drawing/2010/main"/>
            </a:ext>
          </a:extLst>
        </p:spPr>
      </p:pic>
      <p:pic>
        <p:nvPicPr>
          <p:cNvPr id="9" name="Billede 8">
            <a:extLst>
              <a:ext uri="{FF2B5EF4-FFF2-40B4-BE49-F238E27FC236}">
                <a16:creationId xmlns:a16="http://schemas.microsoft.com/office/drawing/2014/main" id="{285D89CC-8EE6-4508-A804-0F64A9B847F5}"/>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2662713" y="5553875"/>
            <a:ext cx="327025" cy="248164"/>
          </a:xfrm>
          <a:prstGeom prst="rect">
            <a:avLst/>
          </a:prstGeom>
        </p:spPr>
      </p:pic>
    </p:spTree>
    <p:extLst>
      <p:ext uri="{BB962C8B-B14F-4D97-AF65-F5344CB8AC3E}">
        <p14:creationId xmlns:p14="http://schemas.microsoft.com/office/powerpoint/2010/main" val="13843202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17" name="think-cell data - do not delete" hidden="1">
            <a:extLst>
              <a:ext uri="{FF2B5EF4-FFF2-40B4-BE49-F238E27FC236}">
                <a16:creationId xmlns:a16="http://schemas.microsoft.com/office/drawing/2014/main" id="{25AA1107-0216-49B2-81EF-C577E7858B79}"/>
              </a:ext>
            </a:extLst>
          </p:cNvPr>
          <p:cNvGraphicFramePr>
            <a:graphicFrameLocks/>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30" name="think-cell Slide" r:id="rId4" imgW="342" imgH="337" progId="TCLayout.ActiveDocument.1">
                  <p:embed/>
                </p:oleObj>
              </mc:Choice>
              <mc:Fallback>
                <p:oleObj name="think-cell Slide" r:id="rId4" imgW="342" imgH="337" progId="TCLayout.ActiveDocument.1">
                  <p:embed/>
                  <p:pic>
                    <p:nvPicPr>
                      <p:cNvPr id="17" name="think-cell data - do not delete" hidden="1">
                        <a:extLst>
                          <a:ext uri="{FF2B5EF4-FFF2-40B4-BE49-F238E27FC236}">
                            <a16:creationId xmlns:a16="http://schemas.microsoft.com/office/drawing/2014/main" id="{25AA1107-0216-49B2-81EF-C577E7858B7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Titel 4">
            <a:extLst>
              <a:ext uri="{FF2B5EF4-FFF2-40B4-BE49-F238E27FC236}">
                <a16:creationId xmlns:a16="http://schemas.microsoft.com/office/drawing/2014/main" id="{C5A3C532-0DBA-45EF-902E-A058A7DFC897}"/>
              </a:ext>
            </a:extLst>
          </p:cNvPr>
          <p:cNvSpPr>
            <a:spLocks noGrp="1"/>
          </p:cNvSpPr>
          <p:nvPr>
            <p:ph type="title"/>
          </p:nvPr>
        </p:nvSpPr>
        <p:spPr>
          <a:xfrm>
            <a:off x="571500" y="467828"/>
            <a:ext cx="10801350" cy="900000"/>
          </a:xfrm>
        </p:spPr>
        <p:txBody>
          <a:bodyPr/>
          <a:lstStyle/>
          <a:p>
            <a:r>
              <a:rPr lang="da-DK" dirty="0"/>
              <a:t>Aktiv udviklingsplan</a:t>
            </a:r>
          </a:p>
        </p:txBody>
      </p:sp>
      <p:sp>
        <p:nvSpPr>
          <p:cNvPr id="26" name="Pladsholder til sidefod 1">
            <a:extLst>
              <a:ext uri="{FF2B5EF4-FFF2-40B4-BE49-F238E27FC236}">
                <a16:creationId xmlns:a16="http://schemas.microsoft.com/office/drawing/2014/main" id="{BFF3DC15-BA16-4437-8F7C-A39DB047D98B}"/>
              </a:ext>
            </a:extLst>
          </p:cNvPr>
          <p:cNvSpPr txBox="1">
            <a:spLocks/>
          </p:cNvSpPr>
          <p:nvPr/>
        </p:nvSpPr>
        <p:spPr>
          <a:xfrm>
            <a:off x="7469952" y="488862"/>
            <a:ext cx="3902898" cy="397539"/>
          </a:xfrm>
          <a:prstGeom prst="rect">
            <a:avLst/>
          </a:prstGeom>
        </p:spPr>
        <p:txBody>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400" b="0" i="0" u="none" strike="noStrike" kern="1200" cap="none" spc="0" normalizeH="0" baseline="0" noProof="0" dirty="0">
                <a:ln>
                  <a:noFill/>
                </a:ln>
                <a:solidFill>
                  <a:srgbClr val="001D31"/>
                </a:solidFill>
                <a:effectLst/>
                <a:uLnTx/>
                <a:uFillTx/>
                <a:latin typeface="Segoe UI Black"/>
                <a:ea typeface="+mn-ea"/>
                <a:cs typeface="+mn-cs"/>
              </a:rPr>
              <a:t>Lederens navn: </a:t>
            </a:r>
          </a:p>
        </p:txBody>
      </p:sp>
      <p:graphicFrame>
        <p:nvGraphicFramePr>
          <p:cNvPr id="27" name="Tabel 2">
            <a:extLst>
              <a:ext uri="{FF2B5EF4-FFF2-40B4-BE49-F238E27FC236}">
                <a16:creationId xmlns:a16="http://schemas.microsoft.com/office/drawing/2014/main" id="{BB399B29-A690-451E-BDB5-B304B168603B}"/>
              </a:ext>
            </a:extLst>
          </p:cNvPr>
          <p:cNvGraphicFramePr>
            <a:graphicFrameLocks noGrp="1"/>
          </p:cNvGraphicFramePr>
          <p:nvPr>
            <p:extLst>
              <p:ext uri="{D42A27DB-BD31-4B8C-83A1-F6EECF244321}">
                <p14:modId xmlns:p14="http://schemas.microsoft.com/office/powerpoint/2010/main" val="2813396485"/>
              </p:ext>
            </p:extLst>
          </p:nvPr>
        </p:nvGraphicFramePr>
        <p:xfrm>
          <a:off x="571500" y="1569749"/>
          <a:ext cx="11049000" cy="5030811"/>
        </p:xfrm>
        <a:graphic>
          <a:graphicData uri="http://schemas.openxmlformats.org/drawingml/2006/table">
            <a:tbl>
              <a:tblPr firstRow="1" bandRow="1">
                <a:tableStyleId>{E8034E78-7F5D-4C2E-B375-FC64B27BC917}</a:tableStyleId>
              </a:tblPr>
              <a:tblGrid>
                <a:gridCol w="2209800">
                  <a:extLst>
                    <a:ext uri="{9D8B030D-6E8A-4147-A177-3AD203B41FA5}">
                      <a16:colId xmlns:a16="http://schemas.microsoft.com/office/drawing/2014/main" val="4098273730"/>
                    </a:ext>
                  </a:extLst>
                </a:gridCol>
                <a:gridCol w="2209800">
                  <a:extLst>
                    <a:ext uri="{9D8B030D-6E8A-4147-A177-3AD203B41FA5}">
                      <a16:colId xmlns:a16="http://schemas.microsoft.com/office/drawing/2014/main" val="933510913"/>
                    </a:ext>
                  </a:extLst>
                </a:gridCol>
                <a:gridCol w="2209800">
                  <a:extLst>
                    <a:ext uri="{9D8B030D-6E8A-4147-A177-3AD203B41FA5}">
                      <a16:colId xmlns:a16="http://schemas.microsoft.com/office/drawing/2014/main" val="2789146511"/>
                    </a:ext>
                  </a:extLst>
                </a:gridCol>
                <a:gridCol w="2209800">
                  <a:extLst>
                    <a:ext uri="{9D8B030D-6E8A-4147-A177-3AD203B41FA5}">
                      <a16:colId xmlns:a16="http://schemas.microsoft.com/office/drawing/2014/main" val="1569575104"/>
                    </a:ext>
                  </a:extLst>
                </a:gridCol>
                <a:gridCol w="2209800">
                  <a:extLst>
                    <a:ext uri="{9D8B030D-6E8A-4147-A177-3AD203B41FA5}">
                      <a16:colId xmlns:a16="http://schemas.microsoft.com/office/drawing/2014/main" val="1390329048"/>
                    </a:ext>
                  </a:extLst>
                </a:gridCol>
              </a:tblGrid>
              <a:tr h="435430">
                <a:tc gridSpan="5">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400" b="1" dirty="0">
                          <a:solidFill>
                            <a:schemeClr val="bg2"/>
                          </a:solidFill>
                          <a:latin typeface="+mj-lt"/>
                        </a:rPr>
                        <a:t>Lederens forventede bidrag til resultater, opgaver og kompetence:</a:t>
                      </a:r>
                    </a:p>
                  </a:txBody>
                  <a:tcPr>
                    <a:solidFill>
                      <a:schemeClr val="tx1"/>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1100" b="1" dirty="0">
                        <a:solidFill>
                          <a:schemeClr val="tx1"/>
                        </a:solidFill>
                        <a:sym typeface="Wingdings" panose="05000000000000000000" pitchFamily="2" charset="2"/>
                      </a:endParaRP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100" b="1" dirty="0">
                          <a:solidFill>
                            <a:schemeClr val="tx1"/>
                          </a:solidFill>
                        </a:rPr>
                        <a:t>Medarbejderens forventede bidrag til kontorets/centrets resultater, opgaver og kompetence: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100" b="1" dirty="0">
                        <a:solidFill>
                          <a:schemeClr val="tx1"/>
                        </a:solidFill>
                      </a:endParaRP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1100" b="1" dirty="0">
                        <a:solidFill>
                          <a:schemeClr val="tx1"/>
                        </a:solidFill>
                      </a:endParaRP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a-DK" sz="1100" b="1" dirty="0">
                        <a:solidFill>
                          <a:schemeClr val="tx1"/>
                        </a:solidFill>
                      </a:endParaRPr>
                    </a:p>
                  </a:txBody>
                  <a:tcPr/>
                </a:tc>
                <a:extLst>
                  <a:ext uri="{0D108BD9-81ED-4DB2-BD59-A6C34878D82A}">
                    <a16:rowId xmlns:a16="http://schemas.microsoft.com/office/drawing/2014/main" val="3409276088"/>
                  </a:ext>
                </a:extLst>
              </a:tr>
              <a:tr h="73802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100" b="1" dirty="0">
                          <a:solidFill>
                            <a:schemeClr val="bg2"/>
                          </a:solidFill>
                          <a:latin typeface="+mj-lt"/>
                        </a:rPr>
                        <a:t>Mål</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100" b="1" baseline="0" dirty="0">
                          <a:solidFill>
                            <a:schemeClr val="bg2"/>
                          </a:solidFill>
                        </a:rPr>
                        <a:t>H</a:t>
                      </a:r>
                      <a:r>
                        <a:rPr lang="da-DK" sz="1100" b="1" dirty="0">
                          <a:solidFill>
                            <a:schemeClr val="bg2"/>
                          </a:solidFill>
                        </a:rPr>
                        <a:t>vad er målet for din udvikling i det kommende år?</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100" b="1" dirty="0">
                        <a:solidFill>
                          <a:schemeClr val="bg2"/>
                        </a:solidFill>
                        <a:latin typeface="Segoe UI Black" panose="020B0A02040204020203" pitchFamily="34" charset="0"/>
                        <a:ea typeface="Segoe UI Black" panose="020B0A02040204020203" pitchFamily="34" charset="0"/>
                      </a:endParaRPr>
                    </a:p>
                  </a:txBody>
                  <a:tcPr>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100" b="1" dirty="0">
                          <a:solidFill>
                            <a:schemeClr val="bg2"/>
                          </a:solidFill>
                          <a:latin typeface="+mj-lt"/>
                        </a:rPr>
                        <a:t>Aktiviteter</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100" b="1" dirty="0">
                          <a:solidFill>
                            <a:schemeClr val="bg2"/>
                          </a:solidFill>
                          <a:sym typeface="Wingdings" panose="05000000000000000000" pitchFamily="2" charset="2"/>
                        </a:rPr>
                        <a:t>Hvilke aktiviteter skal vi sætte i værk for at indfri udviklingsbehovet?</a:t>
                      </a:r>
                      <a:endParaRPr lang="da-DK" sz="1100" b="1" dirty="0">
                        <a:solidFill>
                          <a:schemeClr val="bg2"/>
                        </a:solidFill>
                        <a:latin typeface="Segoe UI Black" panose="020B0A02040204020203" pitchFamily="34" charset="0"/>
                        <a:ea typeface="Segoe UI Black" panose="020B0A02040204020203" pitchFamily="34" charset="0"/>
                        <a:sym typeface="Wingdings" panose="05000000000000000000" pitchFamily="2" charset="2"/>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100" b="1" kern="1200" dirty="0">
                          <a:solidFill>
                            <a:schemeClr val="bg2"/>
                          </a:solidFill>
                          <a:latin typeface="+mj-lt"/>
                        </a:rPr>
                        <a:t>Effekt</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100" b="1" kern="1200" dirty="0">
                          <a:solidFill>
                            <a:schemeClr val="bg2"/>
                          </a:solidFill>
                        </a:rPr>
                        <a:t>Hvordan skal vi kunne se en effekt af aktiviteterne i praksis?</a:t>
                      </a:r>
                      <a:endParaRPr lang="da-DK" sz="1100" b="1" dirty="0">
                        <a:solidFill>
                          <a:schemeClr val="bg2"/>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100" b="1" kern="1200" dirty="0">
                        <a:solidFill>
                          <a:schemeClr val="bg2"/>
                        </a:solidFill>
                        <a:latin typeface="Segoe UI Black" panose="020B0A02040204020203" pitchFamily="34" charset="0"/>
                        <a:ea typeface="Segoe UI Black" panose="020B0A02040204020203" pitchFamily="34" charset="0"/>
                        <a:cs typeface="+mn-cs"/>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100" b="1" kern="1200" dirty="0">
                          <a:solidFill>
                            <a:schemeClr val="bg2"/>
                          </a:solidFill>
                          <a:latin typeface="+mj-lt"/>
                        </a:rPr>
                        <a:t>Handling</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100" b="1" dirty="0">
                          <a:solidFill>
                            <a:schemeClr val="bg2"/>
                          </a:solidFill>
                        </a:rPr>
                        <a:t>Hvem gør hvad og hvornår?</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100" b="1" dirty="0">
                        <a:solidFill>
                          <a:schemeClr val="bg2"/>
                        </a:solidFill>
                        <a:latin typeface="Segoe UI Black" panose="020B0A02040204020203" pitchFamily="34" charset="0"/>
                        <a:ea typeface="Segoe UI Black" panose="020B0A02040204020203" pitchFamily="34" charset="0"/>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B w="12700" cap="flat" cmpd="sng" algn="ctr">
                      <a:solidFill>
                        <a:schemeClr val="bg2"/>
                      </a:solidFill>
                      <a:prstDash val="solid"/>
                      <a:round/>
                      <a:headEnd type="none" w="med" len="med"/>
                      <a:tailEnd type="none" w="med" len="med"/>
                    </a:lnB>
                    <a:solidFill>
                      <a:schemeClr val="tx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100" b="1" dirty="0">
                          <a:solidFill>
                            <a:schemeClr val="bg2"/>
                          </a:solidFill>
                          <a:latin typeface="+mj-lt"/>
                        </a:rPr>
                        <a:t>Opfølgning</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100" b="1" dirty="0">
                          <a:solidFill>
                            <a:schemeClr val="bg2"/>
                          </a:solidFill>
                        </a:rPr>
                        <a:t>Hvordan og hvornår følger vi op på aktiviteterne?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100" b="1" dirty="0">
                        <a:solidFill>
                          <a:schemeClr val="bg2"/>
                        </a:solidFill>
                        <a:latin typeface="Segoe UI Black" panose="020B0A02040204020203" pitchFamily="34" charset="0"/>
                        <a:ea typeface="Segoe UI Black" panose="020B0A02040204020203" pitchFamily="34" charset="0"/>
                      </a:endParaRPr>
                    </a:p>
                  </a:txBody>
                  <a:tcPr>
                    <a:lnL w="12700" cap="flat" cmpd="sng" algn="ctr">
                      <a:solidFill>
                        <a:schemeClr val="bg2"/>
                      </a:solidFill>
                      <a:prstDash val="solid"/>
                      <a:round/>
                      <a:headEnd type="none" w="med" len="med"/>
                      <a:tailEnd type="none" w="med" len="med"/>
                    </a:lnL>
                    <a:lnB w="12700" cap="flat" cmpd="sng" algn="ctr">
                      <a:solidFill>
                        <a:schemeClr val="bg2"/>
                      </a:solidFill>
                      <a:prstDash val="solid"/>
                      <a:round/>
                      <a:headEnd type="none" w="med" len="med"/>
                      <a:tailEnd type="none" w="med" len="med"/>
                    </a:lnB>
                    <a:solidFill>
                      <a:schemeClr val="tx1"/>
                    </a:solidFill>
                  </a:tcPr>
                </a:tc>
                <a:extLst>
                  <a:ext uri="{0D108BD9-81ED-4DB2-BD59-A6C34878D82A}">
                    <a16:rowId xmlns:a16="http://schemas.microsoft.com/office/drawing/2014/main" val="3492557796"/>
                  </a:ext>
                </a:extLst>
              </a:tr>
              <a:tr h="1978989">
                <a:tc>
                  <a:txBody>
                    <a:bodyPr/>
                    <a:lstStyle/>
                    <a:p>
                      <a:pPr marL="0" indent="0">
                        <a:buFont typeface="Arial" panose="020B0604020202020204" pitchFamily="34" charset="0"/>
                        <a:buNone/>
                      </a:pPr>
                      <a:endParaRPr lang="da-DK" sz="1000" dirty="0">
                        <a:solidFill>
                          <a:schemeClr val="bg2">
                            <a:lumMod val="50000"/>
                          </a:schemeClr>
                        </a:solidFill>
                      </a:endParaRPr>
                    </a:p>
                  </a:txBody>
                  <a:tcPr>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3"/>
                    </a:solidFill>
                  </a:tcPr>
                </a:tc>
                <a:tc>
                  <a:txBody>
                    <a:bodyPr/>
                    <a:lstStyle/>
                    <a:p>
                      <a:pPr marL="171450" indent="-171450">
                        <a:buFont typeface="Arial" panose="020B0604020202020204" pitchFamily="34" charset="0"/>
                        <a:buChar char="•"/>
                      </a:pPr>
                      <a:endParaRPr lang="da-DK" sz="1000" dirty="0">
                        <a:solidFill>
                          <a:schemeClr val="bg2">
                            <a:lumMod val="50000"/>
                          </a:schemeClr>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3"/>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a-DK" sz="1000" dirty="0">
                        <a:solidFill>
                          <a:schemeClr val="bg2">
                            <a:lumMod val="50000"/>
                          </a:schemeClr>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3"/>
                    </a:solidFill>
                  </a:tcPr>
                </a:tc>
                <a:tc>
                  <a:txBody>
                    <a:bodyPr/>
                    <a:lstStyle/>
                    <a:p>
                      <a:pPr marL="0" indent="0">
                        <a:buFont typeface="Arial" panose="020B0604020202020204" pitchFamily="34" charset="0"/>
                        <a:buNone/>
                      </a:pPr>
                      <a:endParaRPr lang="da-DK" sz="1000" dirty="0">
                        <a:solidFill>
                          <a:schemeClr val="bg2">
                            <a:lumMod val="50000"/>
                          </a:schemeClr>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3"/>
                    </a:solidFill>
                  </a:tcPr>
                </a:tc>
                <a:tc>
                  <a:txBody>
                    <a:bodyPr/>
                    <a:lstStyle/>
                    <a:p>
                      <a:pPr marL="0" indent="0">
                        <a:buFont typeface="Arial" panose="020B0604020202020204" pitchFamily="34" charset="0"/>
                        <a:buNone/>
                      </a:pPr>
                      <a:endParaRPr lang="da-DK" sz="1000" dirty="0">
                        <a:solidFill>
                          <a:schemeClr val="bg2">
                            <a:lumMod val="50000"/>
                          </a:schemeClr>
                        </a:solidFill>
                      </a:endParaRPr>
                    </a:p>
                  </a:txBody>
                  <a:tcPr>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solidFill>
                      <a:schemeClr val="accent3"/>
                    </a:solidFill>
                  </a:tcPr>
                </a:tc>
                <a:extLst>
                  <a:ext uri="{0D108BD9-81ED-4DB2-BD59-A6C34878D82A}">
                    <a16:rowId xmlns:a16="http://schemas.microsoft.com/office/drawing/2014/main" val="1130544641"/>
                  </a:ext>
                </a:extLst>
              </a:tr>
              <a:tr h="1854392">
                <a:tc>
                  <a:txBody>
                    <a:bodyPr/>
                    <a:lstStyle/>
                    <a:p>
                      <a:pPr marL="171450" indent="-171450">
                        <a:buFont typeface="Arial" panose="020B0604020202020204" pitchFamily="34" charset="0"/>
                        <a:buChar char="•"/>
                      </a:pPr>
                      <a:endParaRPr lang="da-DK" sz="1000" dirty="0">
                        <a:solidFill>
                          <a:schemeClr val="tx2">
                            <a:lumMod val="65000"/>
                            <a:lumOff val="35000"/>
                          </a:schemeClr>
                        </a:solidFill>
                      </a:endParaRPr>
                    </a:p>
                    <a:p>
                      <a:pPr marL="171450" indent="-171450">
                        <a:buFont typeface="Arial" panose="020B0604020202020204" pitchFamily="34" charset="0"/>
                        <a:buChar char="•"/>
                      </a:pPr>
                      <a:endParaRPr lang="da-DK" sz="1000" dirty="0">
                        <a:solidFill>
                          <a:schemeClr val="tx2">
                            <a:lumMod val="65000"/>
                            <a:lumOff val="35000"/>
                          </a:schemeClr>
                        </a:solidFill>
                      </a:endParaRPr>
                    </a:p>
                    <a:p>
                      <a:pPr marL="171450" indent="-171450">
                        <a:buFont typeface="Arial" panose="020B0604020202020204" pitchFamily="34" charset="0"/>
                        <a:buChar char="•"/>
                      </a:pPr>
                      <a:endParaRPr lang="da-DK" sz="1000" dirty="0">
                        <a:solidFill>
                          <a:schemeClr val="tx2">
                            <a:lumMod val="65000"/>
                            <a:lumOff val="35000"/>
                          </a:schemeClr>
                        </a:solidFill>
                      </a:endParaRPr>
                    </a:p>
                    <a:p>
                      <a:pPr marL="171450" indent="-171450">
                        <a:buFont typeface="Arial" panose="020B0604020202020204" pitchFamily="34" charset="0"/>
                        <a:buChar char="•"/>
                      </a:pPr>
                      <a:endParaRPr lang="da-DK" sz="1000" dirty="0">
                        <a:solidFill>
                          <a:schemeClr val="tx2">
                            <a:lumMod val="65000"/>
                            <a:lumOff val="35000"/>
                          </a:schemeClr>
                        </a:solidFill>
                      </a:endParaRPr>
                    </a:p>
                    <a:p>
                      <a:pPr marL="171450" indent="-171450">
                        <a:buFont typeface="Arial" panose="020B0604020202020204" pitchFamily="34" charset="0"/>
                        <a:buChar char="•"/>
                      </a:pPr>
                      <a:endParaRPr lang="da-DK" sz="1000" dirty="0">
                        <a:solidFill>
                          <a:schemeClr val="tx2">
                            <a:lumMod val="65000"/>
                            <a:lumOff val="35000"/>
                          </a:schemeClr>
                        </a:solidFill>
                      </a:endParaRPr>
                    </a:p>
                    <a:p>
                      <a:pPr marL="171450" indent="-171450">
                        <a:buFont typeface="Arial" panose="020B0604020202020204" pitchFamily="34" charset="0"/>
                        <a:buChar char="•"/>
                      </a:pPr>
                      <a:endParaRPr lang="da-DK" sz="1000" dirty="0">
                        <a:solidFill>
                          <a:schemeClr val="tx2">
                            <a:lumMod val="65000"/>
                            <a:lumOff val="35000"/>
                          </a:schemeClr>
                        </a:solidFill>
                      </a:endParaRPr>
                    </a:p>
                    <a:p>
                      <a:pPr marL="171450" indent="-171450">
                        <a:buFont typeface="Arial" panose="020B0604020202020204" pitchFamily="34" charset="0"/>
                        <a:buChar char="•"/>
                      </a:pPr>
                      <a:endParaRPr lang="da-DK" sz="1000" dirty="0">
                        <a:solidFill>
                          <a:schemeClr val="tx2">
                            <a:lumMod val="65000"/>
                            <a:lumOff val="35000"/>
                          </a:schemeClr>
                        </a:solidFill>
                      </a:endParaRPr>
                    </a:p>
                    <a:p>
                      <a:pPr marL="171450" indent="-171450">
                        <a:buFont typeface="Arial" panose="020B0604020202020204" pitchFamily="34" charset="0"/>
                        <a:buChar char="•"/>
                      </a:pPr>
                      <a:endParaRPr lang="da-DK" sz="1000" dirty="0">
                        <a:solidFill>
                          <a:schemeClr val="tx2">
                            <a:lumMod val="65000"/>
                            <a:lumOff val="35000"/>
                          </a:schemeClr>
                        </a:solidFill>
                      </a:endParaRPr>
                    </a:p>
                    <a:p>
                      <a:pPr marL="171450" indent="-171450">
                        <a:buFont typeface="Arial" panose="020B0604020202020204" pitchFamily="34" charset="0"/>
                        <a:buChar char="•"/>
                      </a:pPr>
                      <a:endParaRPr lang="da-DK" sz="1000" dirty="0">
                        <a:solidFill>
                          <a:schemeClr val="tx2">
                            <a:lumMod val="65000"/>
                            <a:lumOff val="35000"/>
                          </a:schemeClr>
                        </a:solidFill>
                      </a:endParaRPr>
                    </a:p>
                    <a:p>
                      <a:pPr marL="171450" indent="-171450">
                        <a:buFont typeface="Arial" panose="020B0604020202020204" pitchFamily="34" charset="0"/>
                        <a:buChar char="•"/>
                      </a:pPr>
                      <a:endParaRPr lang="da-DK" sz="1000" dirty="0">
                        <a:solidFill>
                          <a:schemeClr val="tx2">
                            <a:lumMod val="65000"/>
                            <a:lumOff val="35000"/>
                          </a:schemeClr>
                        </a:solidFill>
                      </a:endParaRPr>
                    </a:p>
                    <a:p>
                      <a:pPr marL="171450" indent="-171450">
                        <a:buFont typeface="Arial" panose="020B0604020202020204" pitchFamily="34" charset="0"/>
                        <a:buChar char="•"/>
                      </a:pPr>
                      <a:endParaRPr lang="da-DK" sz="1000" dirty="0">
                        <a:solidFill>
                          <a:schemeClr val="tx2">
                            <a:lumMod val="65000"/>
                            <a:lumOff val="35000"/>
                          </a:schemeClr>
                        </a:solidFill>
                      </a:endParaRPr>
                    </a:p>
                  </a:txBody>
                  <a:tcPr>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solidFill>
                      <a:schemeClr val="accent3"/>
                    </a:solidFill>
                  </a:tcPr>
                </a:tc>
                <a:tc>
                  <a:txBody>
                    <a:bodyPr/>
                    <a:lstStyle/>
                    <a:p>
                      <a:pPr marL="0" indent="0">
                        <a:buFont typeface="Arial" panose="020B0604020202020204" pitchFamily="34" charset="0"/>
                        <a:buNone/>
                      </a:pPr>
                      <a:endParaRPr lang="da-DK" sz="1000" dirty="0">
                        <a:solidFill>
                          <a:schemeClr val="tx2">
                            <a:lumMod val="65000"/>
                            <a:lumOff val="35000"/>
                          </a:schemeClr>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solidFill>
                      <a:schemeClr val="accent3"/>
                    </a:solidFill>
                  </a:tcPr>
                </a:tc>
                <a:tc>
                  <a:txBody>
                    <a:bodyPr/>
                    <a:lstStyle/>
                    <a:p>
                      <a:pPr marL="171450" indent="-171450">
                        <a:buFont typeface="Arial" panose="020B0604020202020204" pitchFamily="34" charset="0"/>
                        <a:buChar char="•"/>
                      </a:pPr>
                      <a:endParaRPr lang="da-DK" sz="1000" dirty="0">
                        <a:solidFill>
                          <a:schemeClr val="tx2">
                            <a:lumMod val="65000"/>
                            <a:lumOff val="35000"/>
                          </a:schemeClr>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solidFill>
                      <a:schemeClr val="accent3"/>
                    </a:solidFill>
                  </a:tcPr>
                </a:tc>
                <a:tc>
                  <a:txBody>
                    <a:bodyPr/>
                    <a:lstStyle/>
                    <a:p>
                      <a:pPr marL="171450" indent="-171450">
                        <a:buFont typeface="Arial" panose="020B0604020202020204" pitchFamily="34" charset="0"/>
                        <a:buChar char="•"/>
                      </a:pPr>
                      <a:endParaRPr lang="da-DK" sz="1000" dirty="0">
                        <a:solidFill>
                          <a:schemeClr val="tx2">
                            <a:lumMod val="65000"/>
                            <a:lumOff val="35000"/>
                          </a:schemeClr>
                        </a:solidFill>
                      </a:endParaRPr>
                    </a:p>
                  </a:txBody>
                  <a:tcPr>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solidFill>
                      <a:schemeClr val="accent3"/>
                    </a:solidFill>
                  </a:tcPr>
                </a:tc>
                <a:tc>
                  <a:txBody>
                    <a:bodyPr/>
                    <a:lstStyle/>
                    <a:p>
                      <a:pPr marL="171450" indent="-171450">
                        <a:buFont typeface="Arial" panose="020B0604020202020204" pitchFamily="34" charset="0"/>
                        <a:buChar char="•"/>
                      </a:pPr>
                      <a:endParaRPr lang="da-DK" sz="1000" dirty="0">
                        <a:solidFill>
                          <a:schemeClr val="tx2">
                            <a:lumMod val="65000"/>
                            <a:lumOff val="35000"/>
                          </a:schemeClr>
                        </a:solidFill>
                      </a:endParaRPr>
                    </a:p>
                  </a:txBody>
                  <a:tcPr>
                    <a:lnL w="12700" cap="flat" cmpd="sng" algn="ctr">
                      <a:solidFill>
                        <a:schemeClr val="bg2"/>
                      </a:solidFill>
                      <a:prstDash val="solid"/>
                      <a:round/>
                      <a:headEnd type="none" w="med" len="med"/>
                      <a:tailEnd type="none" w="med" len="med"/>
                    </a:lnL>
                    <a:lnT w="12700" cap="flat" cmpd="sng" algn="ctr">
                      <a:solidFill>
                        <a:schemeClr val="bg2"/>
                      </a:solidFill>
                      <a:prstDash val="solid"/>
                      <a:round/>
                      <a:headEnd type="none" w="med" len="med"/>
                      <a:tailEnd type="none" w="med" len="med"/>
                    </a:lnT>
                    <a:solidFill>
                      <a:schemeClr val="accent3"/>
                    </a:solidFill>
                  </a:tcPr>
                </a:tc>
                <a:extLst>
                  <a:ext uri="{0D108BD9-81ED-4DB2-BD59-A6C34878D82A}">
                    <a16:rowId xmlns:a16="http://schemas.microsoft.com/office/drawing/2014/main" val="3861803588"/>
                  </a:ext>
                </a:extLst>
              </a:tr>
            </a:tbl>
          </a:graphicData>
        </a:graphic>
      </p:graphicFrame>
      <p:sp>
        <p:nvSpPr>
          <p:cNvPr id="28" name="Pladsholder til sidefod 1">
            <a:extLst>
              <a:ext uri="{FF2B5EF4-FFF2-40B4-BE49-F238E27FC236}">
                <a16:creationId xmlns:a16="http://schemas.microsoft.com/office/drawing/2014/main" id="{196210F5-72AE-49B1-9E20-6506A0ABD3C7}"/>
              </a:ext>
            </a:extLst>
          </p:cNvPr>
          <p:cNvSpPr txBox="1">
            <a:spLocks/>
          </p:cNvSpPr>
          <p:nvPr/>
        </p:nvSpPr>
        <p:spPr>
          <a:xfrm>
            <a:off x="571500" y="1029018"/>
            <a:ext cx="11049000" cy="398114"/>
          </a:xfrm>
          <a:prstGeom prst="rect">
            <a:avLst/>
          </a:prstGeom>
        </p:spPr>
        <p:txBody>
          <a:bodyPr/>
          <a:ls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a-DK" sz="1100" b="0" i="0" u="none" strike="noStrike" kern="1200" cap="none" spc="0" normalizeH="0" baseline="0" noProof="0" dirty="0">
                <a:ln>
                  <a:noFill/>
                </a:ln>
                <a:solidFill>
                  <a:srgbClr val="001D31"/>
                </a:solidFill>
                <a:effectLst/>
                <a:uLnTx/>
                <a:uFillTx/>
                <a:latin typeface="Segoe UI Semilight"/>
                <a:ea typeface="+mn-ea"/>
                <a:cs typeface="+mn-cs"/>
              </a:rPr>
              <a:t>Efter LUS sender du den færdigudfyldte udviklingsplan digitalt til din chef. Du opdaterer udviklingsplanen i takt med, at du og din chef løbende følger op på udviklingsaktiviteter, effekt og handling. </a:t>
            </a:r>
            <a:r>
              <a:rPr kumimoji="0" lang="da-DK" sz="1100" b="0" i="0" u="none" strike="noStrike" kern="1200" cap="none" spc="0" normalizeH="0" baseline="0" noProof="0" dirty="0">
                <a:ln>
                  <a:noFill/>
                </a:ln>
                <a:solidFill>
                  <a:srgbClr val="001D31"/>
                </a:solidFill>
                <a:effectLst/>
                <a:uLnTx/>
                <a:uFillTx/>
                <a:latin typeface="Segoe UI Semilight"/>
                <a:ea typeface="+mn-ea"/>
                <a:cs typeface="Times New Roman" panose="02020603050405020304" pitchFamily="18" charset="0"/>
              </a:rPr>
              <a:t>Sørg for at I begge har den nyeste udgave. </a:t>
            </a:r>
            <a:r>
              <a:rPr kumimoji="0" lang="da-DK" sz="1100" b="0" i="0" u="none" strike="noStrike" kern="1200" cap="none" spc="0" normalizeH="0" baseline="0" noProof="0" dirty="0">
                <a:ln>
                  <a:noFill/>
                </a:ln>
                <a:solidFill>
                  <a:srgbClr val="001D31"/>
                </a:solidFill>
                <a:effectLst/>
                <a:uLnTx/>
                <a:uFillTx/>
                <a:latin typeface="Segoe UI Semilight"/>
                <a:ea typeface="+mn-ea"/>
                <a:cs typeface="+mn-cs"/>
              </a:rPr>
              <a:t>Din chef giver dig løbende feedback på indsatsen, og I afstemmer løbende forventninger til din indsats.</a:t>
            </a:r>
          </a:p>
        </p:txBody>
      </p:sp>
      <p:sp>
        <p:nvSpPr>
          <p:cNvPr id="2" name="Rektangel 1">
            <a:extLst>
              <a:ext uri="{FF2B5EF4-FFF2-40B4-BE49-F238E27FC236}">
                <a16:creationId xmlns:a16="http://schemas.microsoft.com/office/drawing/2014/main" id="{1E2259C8-980D-4D4F-AF26-898866477122}"/>
              </a:ext>
            </a:extLst>
          </p:cNvPr>
          <p:cNvSpPr/>
          <p:nvPr/>
        </p:nvSpPr>
        <p:spPr>
          <a:xfrm>
            <a:off x="9606862" y="488862"/>
            <a:ext cx="2013638" cy="280921"/>
          </a:xfrm>
          <a:prstGeom prst="rect">
            <a:avLst/>
          </a:prstGeom>
          <a:ln>
            <a:solidFill>
              <a:schemeClr val="accent3"/>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srgbClr val="FFFFFF"/>
              </a:solidFill>
              <a:effectLst/>
              <a:uLnTx/>
              <a:uFillTx/>
              <a:latin typeface="Segoe UI Semilight"/>
              <a:ea typeface="+mn-ea"/>
              <a:cs typeface="+mn-cs"/>
            </a:endParaRPr>
          </a:p>
        </p:txBody>
      </p:sp>
    </p:spTree>
    <p:extLst>
      <p:ext uri="{BB962C8B-B14F-4D97-AF65-F5344CB8AC3E}">
        <p14:creationId xmlns:p14="http://schemas.microsoft.com/office/powerpoint/2010/main" val="281610677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tema">
  <a:themeElements>
    <a:clrScheme name="Sundhedsministeriets farvekort 2022">
      <a:dk1>
        <a:srgbClr val="001D31"/>
      </a:dk1>
      <a:lt1>
        <a:srgbClr val="FFFFFF"/>
      </a:lt1>
      <a:dk2>
        <a:srgbClr val="000000"/>
      </a:dk2>
      <a:lt2>
        <a:srgbClr val="FFFFFF"/>
      </a:lt2>
      <a:accent1>
        <a:srgbClr val="053E61"/>
      </a:accent1>
      <a:accent2>
        <a:srgbClr val="005C8C"/>
      </a:accent2>
      <a:accent3>
        <a:srgbClr val="D8EFFE"/>
      </a:accent3>
      <a:accent4>
        <a:srgbClr val="D25B5C"/>
      </a:accent4>
      <a:accent5>
        <a:srgbClr val="D3AE36"/>
      </a:accent5>
      <a:accent6>
        <a:srgbClr val="287766"/>
      </a:accent6>
      <a:hlink>
        <a:srgbClr val="005C8C"/>
      </a:hlink>
      <a:folHlink>
        <a:srgbClr val="954F72"/>
      </a:folHlink>
    </a:clrScheme>
    <a:fontScheme name="ISM-POWERPOINT-FONT (SEGOE)">
      <a:majorFont>
        <a:latin typeface="Segoe UI Black"/>
        <a:ea typeface=""/>
        <a:cs typeface=""/>
      </a:majorFont>
      <a:minorFont>
        <a:latin typeface="Segoe UI Semi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K_PowerPoint_Feb2024.pptx" id="{E2D11FA8-43E9-4F80-936B-FC3B5AA2CC87}" vid="{2540306F-1AD5-4936-AB5D-6E46B64830F6}"/>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04b9724244f54c309fa5f85f1760c6db</Template>
  <TotalTime>5536</TotalTime>
  <Words>1135</Words>
  <Application>Microsoft Office PowerPoint</Application>
  <PresentationFormat>Widescreen</PresentationFormat>
  <Paragraphs>131</Paragraphs>
  <Slides>9</Slides>
  <Notes>0</Notes>
  <HiddenSlides>0</HiddenSlides>
  <MMClips>0</MMClips>
  <ScaleCrop>false</ScaleCrop>
  <HeadingPairs>
    <vt:vector size="8" baseType="variant">
      <vt:variant>
        <vt:lpstr>Benyttede skrifttyper</vt:lpstr>
      </vt:variant>
      <vt:variant>
        <vt:i4>14</vt:i4>
      </vt:variant>
      <vt:variant>
        <vt:lpstr>Tema</vt:lpstr>
      </vt:variant>
      <vt:variant>
        <vt:i4>1</vt:i4>
      </vt:variant>
      <vt:variant>
        <vt:lpstr>Integrerede OLE-servere</vt:lpstr>
      </vt:variant>
      <vt:variant>
        <vt:i4>1</vt:i4>
      </vt:variant>
      <vt:variant>
        <vt:lpstr>Slidetitler</vt:lpstr>
      </vt:variant>
      <vt:variant>
        <vt:i4>9</vt:i4>
      </vt:variant>
    </vt:vector>
  </HeadingPairs>
  <TitlesOfParts>
    <vt:vector size="25" baseType="lpstr">
      <vt:lpstr>Arial</vt:lpstr>
      <vt:lpstr>Arial Narrow</vt:lpstr>
      <vt:lpstr>Calibri</vt:lpstr>
      <vt:lpstr>Calibri Light</vt:lpstr>
      <vt:lpstr>Poppins</vt:lpstr>
      <vt:lpstr>Poppins Black</vt:lpstr>
      <vt:lpstr>Poppins Light</vt:lpstr>
      <vt:lpstr>Poppins SemiBold</vt:lpstr>
      <vt:lpstr>Republic</vt:lpstr>
      <vt:lpstr>Segoe UI</vt:lpstr>
      <vt:lpstr>Segoe UI Black</vt:lpstr>
      <vt:lpstr>Segoe UI Semibold</vt:lpstr>
      <vt:lpstr>Segoe UI Semilight</vt:lpstr>
      <vt:lpstr>Wingdings</vt:lpstr>
      <vt:lpstr>Office-tema</vt:lpstr>
      <vt:lpstr>think-cell Slide</vt:lpstr>
      <vt:lpstr>Din LUS 2026</vt:lpstr>
      <vt:lpstr>LUS - lederudviklingssamtalen</vt:lpstr>
      <vt:lpstr>Samtalens temaer</vt:lpstr>
      <vt:lpstr>Kompetencesamtale i forbindelse med LUS med chefer</vt:lpstr>
      <vt:lpstr>Kompetencevurdering i departementet</vt:lpstr>
      <vt:lpstr>KOMPETENCEVURDERING </vt:lpstr>
      <vt:lpstr>KOMPETENCEVURDERING </vt:lpstr>
      <vt:lpstr>Kompetenceudvikling og karriereretning</vt:lpstr>
      <vt:lpstr>Aktiv udviklingsplan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Marie Deigaard</dc:creator>
  <cp:lastModifiedBy>Helle Søgaard Rasmussen</cp:lastModifiedBy>
  <cp:revision>276</cp:revision>
  <cp:lastPrinted>2026-03-09T14:09:38Z</cp:lastPrinted>
  <dcterms:created xsi:type="dcterms:W3CDTF">2025-12-02T14:04:25Z</dcterms:created>
  <dcterms:modified xsi:type="dcterms:W3CDTF">2026-04-27T11:59:04Z</dcterms:modified>
</cp:coreProperties>
</file>