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4"/>
  </p:notesMasterIdLst>
  <p:handoutMasterIdLst>
    <p:handoutMasterId r:id="rId5"/>
  </p:handoutMasterIdLst>
  <p:sldIdLst>
    <p:sldId id="276" r:id="rId3"/>
  </p:sldIdLst>
  <p:sldSz cx="9144000" cy="6858000" type="screen4x3"/>
  <p:notesSz cx="6805613" cy="99441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8326E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8326E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8326E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8326E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8326E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8326E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8326E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8326E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8326E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nie Bendtsen" initials="CB" lastIdx="1" clrIdx="0">
    <p:extLst>
      <p:ext uri="{19B8F6BF-5375-455C-9EA6-DF929625EA0E}">
        <p15:presenceInfo xmlns:p15="http://schemas.microsoft.com/office/powerpoint/2012/main" userId="S-1-5-21-1577934378-2410581259-444889973-134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C2D3"/>
    <a:srgbClr val="FFFFFF"/>
    <a:srgbClr val="BFE600"/>
    <a:srgbClr val="005C8D"/>
    <a:srgbClr val="6E9DB8"/>
    <a:srgbClr val="66FF66"/>
    <a:srgbClr val="265F80"/>
    <a:srgbClr val="2F78A7"/>
    <a:srgbClr val="4C5459"/>
    <a:srgbClr val="083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78074" autoAdjust="0"/>
  </p:normalViewPr>
  <p:slideViewPr>
    <p:cSldViewPr snapToObjects="1">
      <p:cViewPr varScale="1">
        <p:scale>
          <a:sx n="88" d="100"/>
          <a:sy n="88" d="100"/>
        </p:scale>
        <p:origin x="26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94" d="100"/>
          <a:sy n="94" d="100"/>
        </p:scale>
        <p:origin x="-3744" y="-114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8207" cy="4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1" tIns="46321" rIns="92641" bIns="46321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832" y="1"/>
            <a:ext cx="2948206" cy="4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1" tIns="46321" rIns="92641" bIns="46321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3821"/>
            <a:ext cx="2948207" cy="4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1" tIns="46321" rIns="92641" bIns="46321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832" y="9443821"/>
            <a:ext cx="2948206" cy="4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1" tIns="46321" rIns="92641" bIns="46321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76FB61A-6323-4807-B24F-A3B79ECD5D32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8107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8207" cy="4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1" tIns="46321" rIns="92641" bIns="46321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832" y="1"/>
            <a:ext cx="2948206" cy="4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1" tIns="46321" rIns="92641" bIns="46321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720" y="4724340"/>
            <a:ext cx="5444175" cy="44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1" tIns="46321" rIns="92641" bIns="463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821"/>
            <a:ext cx="2948207" cy="4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1" tIns="46321" rIns="92641" bIns="46321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832" y="9443821"/>
            <a:ext cx="2948206" cy="4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1" tIns="46321" rIns="92641" bIns="46321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001B2062-9439-4A39-8942-F06504D2E671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0046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baseline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B2062-9439-4A39-8942-F06504D2E671}" type="slidenum">
              <a:rPr lang="da-DK" smtClean="0"/>
              <a:pPr>
                <a:defRPr/>
              </a:pPr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6944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Klik for at redigere i master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373813" y="628650"/>
            <a:ext cx="1847850" cy="438467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27088" y="628650"/>
            <a:ext cx="5394325" cy="438467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9B5B5-733E-48AB-A88F-13FB4D25216B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7BA49-9C15-4D93-BA3B-BF87DD4A4252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1B266-EF56-494A-B74F-D7B5417EBD2F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BFE59-8D22-4CC9-B499-DEA52F1D17A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832A-F567-41E7-8DA3-A08282CB7A50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EBF1E-3E54-4131-8AF0-0A79D8E2498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86848-893F-4820-B629-B0531C91A888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44D09-1A8C-4922-B524-B04C6E008296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D187C-9BBF-4126-BB1C-17152B8A73DF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BD9C6-B281-40F7-A038-32B915E89C3A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33FD9-BEDD-415C-89B5-559BC9963C78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27088" y="1484313"/>
            <a:ext cx="3621087" cy="3529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00575" y="1484313"/>
            <a:ext cx="3621088" cy="3529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36593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006148"/>
            <a:ext cx="4040188" cy="37271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0918" y="136638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009323"/>
            <a:ext cx="4041775" cy="37239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6020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298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43711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18864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a-DK" noProof="0" dirty="0"/>
              <a:t>Klik på ikonet for at tilføje et billede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111670"/>
            <a:ext cx="5486400" cy="621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628650"/>
            <a:ext cx="7394575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OVERSKRIFT, ARIAL 30 PKT.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484313"/>
            <a:ext cx="739457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FØRSTE NIVEAU, ARIAL 18 PKT.</a:t>
            </a:r>
          </a:p>
          <a:p>
            <a:pPr lvl="1"/>
            <a:r>
              <a:rPr lang="da-DK"/>
              <a:t>ANDET NIVEAU, ARIAL 16 PKT.</a:t>
            </a:r>
          </a:p>
          <a:p>
            <a:pPr lvl="2"/>
            <a:r>
              <a:rPr lang="da-DK"/>
              <a:t>TREDJE NIVEAU, ARIAL 16 PKT.</a:t>
            </a: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V="1">
            <a:off x="251521" y="5739893"/>
            <a:ext cx="8568630" cy="21039"/>
          </a:xfrm>
          <a:prstGeom prst="line">
            <a:avLst/>
          </a:prstGeom>
          <a:noFill/>
          <a:ln w="9525">
            <a:solidFill>
              <a:srgbClr val="005C8D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Char char="•"/>
              <a:defRPr/>
            </a:pPr>
            <a:endParaRPr lang="da-DK"/>
          </a:p>
        </p:txBody>
      </p:sp>
      <p:sp>
        <p:nvSpPr>
          <p:cNvPr id="1045" name="Text Box 21"/>
          <p:cNvSpPr txBox="1">
            <a:spLocks noChangeArrowheads="1"/>
          </p:cNvSpPr>
          <p:nvPr/>
        </p:nvSpPr>
        <p:spPr bwMode="auto">
          <a:xfrm>
            <a:off x="2951163" y="4508500"/>
            <a:ext cx="53657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  <a:defRPr/>
            </a:pPr>
            <a:endParaRPr lang="da-DK"/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722" y="5785806"/>
            <a:ext cx="1868428" cy="637033"/>
          </a:xfrm>
          <a:prstGeom prst="rect">
            <a:avLst/>
          </a:prstGeom>
        </p:spPr>
      </p:pic>
      <p:sp>
        <p:nvSpPr>
          <p:cNvPr id="3" name="Tekstboks 2"/>
          <p:cNvSpPr txBox="1"/>
          <p:nvPr userDrawn="1"/>
        </p:nvSpPr>
        <p:spPr>
          <a:xfrm>
            <a:off x="7099913" y="6391838"/>
            <a:ext cx="1080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>
                <a:solidFill>
                  <a:srgbClr val="AFC2D3"/>
                </a:solidFill>
                <a:latin typeface="+mn-lt"/>
              </a:rPr>
              <a:t>Koncern-HR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5C8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5C8D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5C8D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5C8D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5C8D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5C8D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5C8D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5C8D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5C8D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150000"/>
        </a:lnSpc>
        <a:spcBef>
          <a:spcPct val="20000"/>
        </a:spcBef>
        <a:spcAft>
          <a:spcPct val="0"/>
        </a:spcAft>
        <a:buChar char="•"/>
        <a:defRPr>
          <a:solidFill>
            <a:srgbClr val="005C8D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rgbClr val="005C8D"/>
          </a:solidFill>
          <a:latin typeface="+mn-lt"/>
        </a:defRPr>
      </a:lvl2pPr>
      <a:lvl3pPr marL="1143000" indent="-228600" algn="l" rtl="0" eaLnBrk="1" fontAlgn="base" hangingPunct="1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rgbClr val="005C8D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 i masteren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BF431961-F4A6-40F8-86B4-CCA11F468588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Stresstrappen</a:t>
            </a: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9273" b="12136"/>
          <a:stretch/>
        </p:blipFill>
        <p:spPr>
          <a:xfrm>
            <a:off x="466038" y="1760633"/>
            <a:ext cx="8116673" cy="4044632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755576" y="6008077"/>
            <a:ext cx="2880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latin typeface="Calibri" panose="020F0502020204030204" pitchFamily="34" charset="0"/>
              </a:rPr>
              <a:t>Kilde: Malene Friis Andersen og Marie Kingston</a:t>
            </a:r>
          </a:p>
        </p:txBody>
      </p:sp>
    </p:spTree>
    <p:extLst>
      <p:ext uri="{BB962C8B-B14F-4D97-AF65-F5344CB8AC3E}">
        <p14:creationId xmlns:p14="http://schemas.microsoft.com/office/powerpoint/2010/main" val="2994177354"/>
      </p:ext>
    </p:extLst>
  </p:cSld>
  <p:clrMapOvr>
    <a:masterClrMapping/>
  </p:clrMapOvr>
</p:sld>
</file>

<file path=ppt/theme/theme1.xml><?xml version="1.0" encoding="utf-8"?>
<a:theme xmlns:a="http://schemas.openxmlformats.org/drawingml/2006/main" name="Organisationsdiagrammer-DK-liggende">
  <a:themeElements>
    <a:clrScheme name="Brugerdefinere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A8D"/>
      </a:accent1>
      <a:accent2>
        <a:srgbClr val="AFC2D3"/>
      </a:accent2>
      <a:accent3>
        <a:srgbClr val="FFFFFF"/>
      </a:accent3>
      <a:accent4>
        <a:srgbClr val="000000"/>
      </a:accent4>
      <a:accent5>
        <a:srgbClr val="6E9DB8"/>
      </a:accent5>
      <a:accent6>
        <a:srgbClr val="A4AFBA"/>
      </a:accent6>
      <a:hlink>
        <a:srgbClr val="4A505A"/>
      </a:hlink>
      <a:folHlink>
        <a:srgbClr val="B2B2B2"/>
      </a:folHlink>
    </a:clrScheme>
    <a:fontScheme name="DK - IM skabel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a-DK" sz="2400" b="0" i="0" u="none" strike="noStrike" cap="none" normalizeH="0" baseline="0" smtClean="0">
            <a:ln>
              <a:noFill/>
            </a:ln>
            <a:solidFill>
              <a:srgbClr val="08326E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a-DK" sz="2400" b="0" i="0" u="none" strike="noStrike" cap="none" normalizeH="0" baseline="0" smtClean="0">
            <a:ln>
              <a:noFill/>
            </a:ln>
            <a:solidFill>
              <a:srgbClr val="08326E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K - IM skabelo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K - IM skabelo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K - IM skabelo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K - IM skabelo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K - IM skabel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K - IM skabel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K - IM skabel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rugerdefineret design">
  <a:themeElements>
    <a:clrScheme name="Brugerdefinere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rugerdefinere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a-DK" sz="2400" b="0" i="0" u="none" strike="noStrike" cap="none" normalizeH="0" baseline="0" smtClean="0">
            <a:ln>
              <a:noFill/>
            </a:ln>
            <a:solidFill>
              <a:srgbClr val="08326E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a-DK" sz="2400" b="0" i="0" u="none" strike="noStrike" cap="none" normalizeH="0" baseline="0" smtClean="0">
            <a:ln>
              <a:noFill/>
            </a:ln>
            <a:solidFill>
              <a:srgbClr val="08326E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rugerdefinere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Organisationsdiagrammer-DK-liggende</Template>
  <TotalTime>798</TotalTime>
  <Words>10</Words>
  <Application>Microsoft Office PowerPoint</Application>
  <PresentationFormat>Skærmshow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Organisationsdiagrammer-DK-liggende</vt:lpstr>
      <vt:lpstr>Brugerdefineret design</vt:lpstr>
      <vt:lpstr>Stresstrappen</vt:lpstr>
    </vt:vector>
  </TitlesOfParts>
  <Company>National Board of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Lene Olsen</dc:creator>
  <cp:lastModifiedBy>Helle Søgaard Rasmussen</cp:lastModifiedBy>
  <cp:revision>69</cp:revision>
  <cp:lastPrinted>2016-05-26T10:54:19Z</cp:lastPrinted>
  <dcterms:created xsi:type="dcterms:W3CDTF">2015-10-26T13:32:40Z</dcterms:created>
  <dcterms:modified xsi:type="dcterms:W3CDTF">2026-02-20T09:09:20Z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ath">
    <vt:lpwstr>C:\DOCUME~1\summph\LOKALE~1\Temp\SJ20091008081628570 [DOK115769].PPT</vt:lpwstr>
  </property>
  <property fmtid="{D5CDD505-2E9C-101B-9397-08002B2CF9AE}" pid="3" name="title">
    <vt:lpwstr>Godt på vej mod et sundere Danmark  - 8 store skridt der gør et godt sundhedsvæsen endnu bedre</vt:lpwstr>
  </property>
  <property fmtid="{D5CDD505-2E9C-101B-9397-08002B2CF9AE}" pid="4" name="command">
    <vt:lpwstr/>
  </property>
  <property fmtid="{D5CDD505-2E9C-101B-9397-08002B2CF9AE}" pid="5" name="BackOfficeType">
    <vt:lpwstr>growBusiness Solutions</vt:lpwstr>
  </property>
  <property fmtid="{D5CDD505-2E9C-101B-9397-08002B2CF9AE}" pid="6" name="Server">
    <vt:lpwstr>esdh</vt:lpwstr>
  </property>
  <property fmtid="{D5CDD505-2E9C-101B-9397-08002B2CF9AE}" pid="7" name="Protocol">
    <vt:lpwstr>off</vt:lpwstr>
  </property>
  <property fmtid="{D5CDD505-2E9C-101B-9397-08002B2CF9AE}" pid="8" name="Site">
    <vt:lpwstr>/locator.aspx</vt:lpwstr>
  </property>
  <property fmtid="{D5CDD505-2E9C-101B-9397-08002B2CF9AE}" pid="9" name="FileID">
    <vt:lpwstr>868245</vt:lpwstr>
  </property>
  <property fmtid="{D5CDD505-2E9C-101B-9397-08002B2CF9AE}" pid="10" name="VerID">
    <vt:lpwstr>0</vt:lpwstr>
  </property>
  <property fmtid="{D5CDD505-2E9C-101B-9397-08002B2CF9AE}" pid="11" name="FilePath">
    <vt:lpwstr>\\MSFC-ESDHVS\360users\work\ssi\tne</vt:lpwstr>
  </property>
  <property fmtid="{D5CDD505-2E9C-101B-9397-08002B2CF9AE}" pid="12" name="FileName">
    <vt:lpwstr>14-15376-8 Koncern-hr-sum.pptx 868245_615536_0.PPTX</vt:lpwstr>
  </property>
  <property fmtid="{D5CDD505-2E9C-101B-9397-08002B2CF9AE}" pid="13" name="FullFileName">
    <vt:lpwstr>\\MSFC-ESDHVS\360users\work\ssi\tne\14-15376-8 Koncern-hr-sum.pptx 868245_615536_0.PPTX</vt:lpwstr>
  </property>
</Properties>
</file>