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495" r:id="rId2"/>
    <p:sldId id="487" r:id="rId3"/>
    <p:sldId id="484" r:id="rId4"/>
  </p:sldIdLst>
  <p:sldSz cx="12192000" cy="6858000"/>
  <p:notesSz cx="6805613" cy="99441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CCFF"/>
    <a:srgbClr val="FEEFFF"/>
    <a:srgbClr val="393B3D"/>
    <a:srgbClr val="052C44"/>
    <a:srgbClr val="042C44"/>
    <a:srgbClr val="0D2236"/>
    <a:srgbClr val="D9F0FF"/>
    <a:srgbClr val="001D31"/>
    <a:srgbClr val="EAF7FF"/>
    <a:srgbClr val="001F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llemlayout 2 - Markering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Lyst layout 1 - Markerin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llemlayout 2 - Markerin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llemlayout 2 - Markering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llemlayout 2 - Markerin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llemlayout 2 - Markering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Ingen typografi, tabelgit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8034E78-7F5D-4C2E-B375-FC64B27BC917}" styleName="Mørkt layou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6821" autoAdjust="0"/>
  </p:normalViewPr>
  <p:slideViewPr>
    <p:cSldViewPr snapToGrid="0" showGuides="1">
      <p:cViewPr varScale="1">
        <p:scale>
          <a:sx n="113" d="100"/>
          <a:sy n="113" d="100"/>
        </p:scale>
        <p:origin x="336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80"/>
    </p:cViewPr>
  </p:sorterViewPr>
  <p:notesViewPr>
    <p:cSldViewPr snapToGrid="0">
      <p:cViewPr varScale="1">
        <p:scale>
          <a:sx n="100" d="100"/>
          <a:sy n="100" d="100"/>
        </p:scale>
        <p:origin x="542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>
            <a:extLst>
              <a:ext uri="{FF2B5EF4-FFF2-40B4-BE49-F238E27FC236}">
                <a16:creationId xmlns:a16="http://schemas.microsoft.com/office/drawing/2014/main" id="{61F8B92F-DC56-4508-9D63-D71A45FD924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19FB7CF1-27E4-4311-80F9-C6AECB7B61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F81D89-A1A7-41CF-BBE5-2BADED9A7BA2}" type="datetime2">
              <a:rPr lang="da-DK" smtClean="0"/>
              <a:t>24. februar 2026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827DB5E6-E350-4C0C-AC38-2BD092D5C6A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17BCE121-0B73-48F1-A339-144827BA8F1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B93BCF-77DA-47FE-992C-A1AC0615960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2056808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75CA01-1850-41EB-BBB7-FB889B1CE5EE}" type="datetime2">
              <a:rPr lang="da-DK" smtClean="0"/>
              <a:t>24. februar 2026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1FE3A2-A165-4E31-A522-9BB6D7BAC30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6063760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hyperlink" Target="https://www.skyfish.com/p/sundhedsministeriet" TargetMode="External"/><Relationship Id="rId12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svg"/><Relationship Id="rId17" Type="http://schemas.openxmlformats.org/officeDocument/2006/relationships/image" Target="../media/image47.png"/><Relationship Id="rId2" Type="http://schemas.openxmlformats.org/officeDocument/2006/relationships/image" Target="../media/image32.png"/><Relationship Id="rId16" Type="http://schemas.openxmlformats.org/officeDocument/2006/relationships/image" Target="../media/image4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5" Type="http://schemas.openxmlformats.org/officeDocument/2006/relationships/image" Target="../media/image4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GUIDE TIL POWERPOI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ktangel 35">
            <a:extLst>
              <a:ext uri="{FF2B5EF4-FFF2-40B4-BE49-F238E27FC236}">
                <a16:creationId xmlns:a16="http://schemas.microsoft.com/office/drawing/2014/main" id="{D755BB92-2E4C-439C-B49B-73B5318ABDB3}"/>
              </a:ext>
            </a:extLst>
          </p:cNvPr>
          <p:cNvSpPr/>
          <p:nvPr userDrawn="1"/>
        </p:nvSpPr>
        <p:spPr>
          <a:xfrm>
            <a:off x="0" y="0"/>
            <a:ext cx="12192000" cy="877397"/>
          </a:xfrm>
          <a:prstGeom prst="rect">
            <a:avLst/>
          </a:prstGeom>
          <a:solidFill>
            <a:srgbClr val="032133"/>
          </a:solidFill>
          <a:ln>
            <a:solidFill>
              <a:srgbClr val="0321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2" name="Tekstfelt 31">
            <a:extLst>
              <a:ext uri="{FF2B5EF4-FFF2-40B4-BE49-F238E27FC236}">
                <a16:creationId xmlns:a16="http://schemas.microsoft.com/office/drawing/2014/main" id="{DEDF6A30-DDB8-4DED-8223-0BF70850EDE7}"/>
              </a:ext>
            </a:extLst>
          </p:cNvPr>
          <p:cNvSpPr txBox="1"/>
          <p:nvPr userDrawn="1"/>
        </p:nvSpPr>
        <p:spPr>
          <a:xfrm>
            <a:off x="596632" y="286839"/>
            <a:ext cx="95698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dirty="0">
                <a:solidFill>
                  <a:schemeClr val="bg1"/>
                </a:solidFill>
                <a:latin typeface="+mj-lt"/>
              </a:rPr>
              <a:t>Førstehjælp til PowerPoint</a:t>
            </a:r>
          </a:p>
        </p:txBody>
      </p:sp>
      <p:sp>
        <p:nvSpPr>
          <p:cNvPr id="28" name="Tekstfelt 27">
            <a:extLst>
              <a:ext uri="{FF2B5EF4-FFF2-40B4-BE49-F238E27FC236}">
                <a16:creationId xmlns:a16="http://schemas.microsoft.com/office/drawing/2014/main" id="{6E40B002-8481-4B68-A8C5-8E2031FACFC2}"/>
              </a:ext>
            </a:extLst>
          </p:cNvPr>
          <p:cNvSpPr txBox="1"/>
          <p:nvPr userDrawn="1"/>
        </p:nvSpPr>
        <p:spPr>
          <a:xfrm>
            <a:off x="8823831" y="4844267"/>
            <a:ext cx="2778858" cy="14619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COPY / PASTE AF GAMLE SLIDES</a:t>
            </a:r>
          </a:p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Best practice: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Opret et slide i din nye præsentation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og kopier ét indholdselement ad gangen (fx kopier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al tekst fra én tekstboks).</a:t>
            </a:r>
          </a:p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Eller kopier et helt slide over i din nye præsentation </a:t>
            </a:r>
            <a:b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og vælg derefter et passende layout. </a:t>
            </a:r>
            <a:b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Husk at slette de gamle, forkerte layouts (gå i Vis &gt; Slidemaster og slet dem).</a:t>
            </a: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chemeClr val="tx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4F6DC9AB-7315-4903-AC87-5F8FBEDF6A9D}"/>
              </a:ext>
            </a:extLst>
          </p:cNvPr>
          <p:cNvSpPr txBox="1"/>
          <p:nvPr userDrawn="1"/>
        </p:nvSpPr>
        <p:spPr>
          <a:xfrm>
            <a:off x="1286507" y="3049227"/>
            <a:ext cx="2689006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SKRIFTTYPER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Brug typografien </a:t>
            </a:r>
            <a:r>
              <a:rPr lang="da-DK" altLang="da-DK" sz="800" b="1" i="0" u="sng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Segoe UI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i dine slides. 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Brug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TAB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for at gå frem i tekst-niveauer.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ENTER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og derefter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TAB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for at skifte fra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et niveau til det næste. For at gå tilbage i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tekstniveauer, brug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SHIFT+TAB.</a:t>
            </a:r>
          </a:p>
          <a:p>
            <a:pPr eaLnBrk="1" hangingPunct="1">
              <a:spcAft>
                <a:spcPts val="600"/>
              </a:spcAft>
              <a:defRPr/>
            </a:pP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Alternativt kan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</a:t>
            </a:r>
            <a:r>
              <a:rPr 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orøg</a:t>
            </a: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og </a:t>
            </a:r>
            <a:r>
              <a:rPr 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Formindsk</a:t>
            </a: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b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listeniveau bruges. </a:t>
            </a:r>
            <a:endParaRPr lang="da-DK" altLang="da-DK" sz="800" b="0" i="0" noProof="1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30" name="Tekstfelt 29">
            <a:extLst>
              <a:ext uri="{FF2B5EF4-FFF2-40B4-BE49-F238E27FC236}">
                <a16:creationId xmlns:a16="http://schemas.microsoft.com/office/drawing/2014/main" id="{1DD7ED04-3DE6-457B-94F4-DCAD5CEE6AB5}"/>
              </a:ext>
            </a:extLst>
          </p:cNvPr>
          <p:cNvSpPr txBox="1"/>
          <p:nvPr userDrawn="1"/>
        </p:nvSpPr>
        <p:spPr>
          <a:xfrm>
            <a:off x="1286507" y="1297941"/>
            <a:ext cx="2689006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VARIÈR MELLEM DINE SLIDES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800" b="1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1.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på menupunktet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Nyt Slide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under fanen 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Hjem for at indsætte et nyt standardslide.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b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2.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på pilen</a:t>
            </a:r>
            <a: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ved siden af Layout for </a:t>
            </a:r>
            <a:b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at ændre slidets layout.</a:t>
            </a:r>
            <a:b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endParaRPr lang="da-DK" altLang="da-DK" sz="800" b="0" i="0" noProof="1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3.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Vælg Nulstil for at nulstille slidelayoutet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til oprindelige design. </a:t>
            </a:r>
          </a:p>
        </p:txBody>
      </p:sp>
      <p:sp>
        <p:nvSpPr>
          <p:cNvPr id="31" name="Tekstfelt 30">
            <a:extLst>
              <a:ext uri="{FF2B5EF4-FFF2-40B4-BE49-F238E27FC236}">
                <a16:creationId xmlns:a16="http://schemas.microsoft.com/office/drawing/2014/main" id="{29180B2F-DAA0-42A2-8842-4D1ACF569470}"/>
              </a:ext>
            </a:extLst>
          </p:cNvPr>
          <p:cNvSpPr txBox="1"/>
          <p:nvPr userDrawn="1"/>
        </p:nvSpPr>
        <p:spPr>
          <a:xfrm>
            <a:off x="1286507" y="4844267"/>
            <a:ext cx="268900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INDSÆT SIDETAL ELLER DATO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Tilpas sidehoved- og fod som det sidste i din præsentation, så ændringerne går igennem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på alle slides.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Sidehoved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og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Sidefod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under fanen Indsæt (indtast evt. tekst i sidefod).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Vælg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Anvend på alle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eller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Anvend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, hvis det kun skal være på et enkelt slide.</a:t>
            </a:r>
          </a:p>
        </p:txBody>
      </p:sp>
      <p:pic>
        <p:nvPicPr>
          <p:cNvPr id="33" name="Billede 32">
            <a:extLst>
              <a:ext uri="{FF2B5EF4-FFF2-40B4-BE49-F238E27FC236}">
                <a16:creationId xmlns:a16="http://schemas.microsoft.com/office/drawing/2014/main" id="{FB394E70-B5B3-48AE-A569-1833F4FF79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031"/>
          <a:stretch/>
        </p:blipFill>
        <p:spPr>
          <a:xfrm>
            <a:off x="702557" y="2500001"/>
            <a:ext cx="536739" cy="18681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4" name="Picture 19">
            <a:extLst>
              <a:ext uri="{FF2B5EF4-FFF2-40B4-BE49-F238E27FC236}">
                <a16:creationId xmlns:a16="http://schemas.microsoft.com/office/drawing/2014/main" id="{0C4DC8E9-7034-441A-B124-A484F2D11D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4921"/>
          <a:stretch/>
        </p:blipFill>
        <p:spPr>
          <a:xfrm>
            <a:off x="710835" y="2068924"/>
            <a:ext cx="528461" cy="18681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5" name="Billede 34">
            <a:extLst>
              <a:ext uri="{FF2B5EF4-FFF2-40B4-BE49-F238E27FC236}">
                <a16:creationId xmlns:a16="http://schemas.microsoft.com/office/drawing/2014/main" id="{9E463D34-4E4B-409B-99F8-5C2B341831B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0312" y="1619815"/>
            <a:ext cx="258984" cy="27172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7" name="Billede 36">
            <a:extLst>
              <a:ext uri="{FF2B5EF4-FFF2-40B4-BE49-F238E27FC236}">
                <a16:creationId xmlns:a16="http://schemas.microsoft.com/office/drawing/2014/main" id="{4788134B-1D0F-4B76-9DD6-7F5492EA5B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6949" r="7519" b="12060"/>
          <a:stretch/>
        </p:blipFill>
        <p:spPr>
          <a:xfrm>
            <a:off x="753555" y="4248038"/>
            <a:ext cx="485741" cy="202662"/>
          </a:xfrm>
          <a:prstGeom prst="rect">
            <a:avLst/>
          </a:prstGeom>
          <a:ln w="3175">
            <a:solidFill>
              <a:schemeClr val="bg1">
                <a:lumMod val="85000"/>
              </a:schemeClr>
            </a:solidFill>
          </a:ln>
        </p:spPr>
      </p:pic>
      <p:pic>
        <p:nvPicPr>
          <p:cNvPr id="39" name="Billede 38">
            <a:extLst>
              <a:ext uri="{FF2B5EF4-FFF2-40B4-BE49-F238E27FC236}">
                <a16:creationId xmlns:a16="http://schemas.microsoft.com/office/drawing/2014/main" id="{4F0B84B8-8B56-4E7C-97F5-36787E89A93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8272" y="5165787"/>
            <a:ext cx="311024" cy="340645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40" name="Tekstfelt 39">
            <a:extLst>
              <a:ext uri="{FF2B5EF4-FFF2-40B4-BE49-F238E27FC236}">
                <a16:creationId xmlns:a16="http://schemas.microsoft.com/office/drawing/2014/main" id="{E141B9D6-C45C-4140-9B28-9342D0AE5901}"/>
              </a:ext>
            </a:extLst>
          </p:cNvPr>
          <p:cNvSpPr txBox="1"/>
          <p:nvPr userDrawn="1"/>
        </p:nvSpPr>
        <p:spPr>
          <a:xfrm>
            <a:off x="5013469" y="1297941"/>
            <a:ext cx="277297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INDSÆT BILLEDER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på dette ikon i dine slides, vælg billede og </a:t>
            </a:r>
            <a:b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</a:t>
            </a:r>
            <a:r>
              <a:rPr 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Indsæt.</a:t>
            </a:r>
            <a:endParaRPr lang="en-GB" sz="800" b="1" i="0" noProof="1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Departementets officielle fotos til dine slides findes ved at klikke </a:t>
            </a:r>
            <a:r>
              <a:rPr lang="da-DK" altLang="da-DK" sz="800" b="1" i="0" u="none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</a:t>
            </a:r>
            <a:r>
              <a:rPr lang="da-DK" altLang="da-DK" sz="800" b="1" i="0" u="none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. </a:t>
            </a:r>
            <a:br>
              <a:rPr lang="da-DK" altLang="da-DK" sz="800" b="1" i="0" u="none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Alternativt kan billederne findes ved at klikke på nedenstående link og åbne mappen ‘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Billeder til PowerPoint præsentationer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’: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1" i="0" noProof="1">
                <a:solidFill>
                  <a:schemeClr val="accent4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https://www.skyfish.com/p/sundhedsministeriet</a:t>
            </a:r>
            <a:endParaRPr lang="da-DK" altLang="da-DK" sz="800" b="1" i="0" noProof="1">
              <a:solidFill>
                <a:schemeClr val="accent4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rgbClr val="000C2C"/>
              </a:solidFill>
              <a:latin typeface="Poppins" pitchFamily="2" charset="77"/>
              <a:cs typeface="Poppins" pitchFamily="2" charset="77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rgbClr val="000C2C"/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41" name="Picture 33">
            <a:extLst>
              <a:ext uri="{FF2B5EF4-FFF2-40B4-BE49-F238E27FC236}">
                <a16:creationId xmlns:a16="http://schemas.microsoft.com/office/drawing/2014/main" id="{FA6FF43D-7410-4E20-B4C6-4546219CDE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3901" t="45142" r="62601" b="9046"/>
          <a:stretch/>
        </p:blipFill>
        <p:spPr>
          <a:xfrm>
            <a:off x="4697858" y="1619815"/>
            <a:ext cx="264391" cy="249283"/>
          </a:xfrm>
          <a:prstGeom prst="rect">
            <a:avLst/>
          </a:prstGeom>
          <a:solidFill>
            <a:srgbClr val="F3F3F3"/>
          </a:solidFill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42" name="Gruppe 41">
            <a:extLst>
              <a:ext uri="{FF2B5EF4-FFF2-40B4-BE49-F238E27FC236}">
                <a16:creationId xmlns:a16="http://schemas.microsoft.com/office/drawing/2014/main" id="{96724805-1BBA-426C-BBA4-37B06525BB5D}"/>
              </a:ext>
            </a:extLst>
          </p:cNvPr>
          <p:cNvGrpSpPr/>
          <p:nvPr userDrawn="1"/>
        </p:nvGrpSpPr>
        <p:grpSpPr>
          <a:xfrm>
            <a:off x="8476373" y="1297941"/>
            <a:ext cx="3039330" cy="3130526"/>
            <a:chOff x="4494271" y="3049227"/>
            <a:chExt cx="3039330" cy="3130526"/>
          </a:xfrm>
        </p:grpSpPr>
        <p:sp>
          <p:nvSpPr>
            <p:cNvPr id="43" name="Tekstfelt 42">
              <a:extLst>
                <a:ext uri="{FF2B5EF4-FFF2-40B4-BE49-F238E27FC236}">
                  <a16:creationId xmlns:a16="http://schemas.microsoft.com/office/drawing/2014/main" id="{9F785077-0AC2-46EC-AB4E-A84FD16E3CFA}"/>
                </a:ext>
              </a:extLst>
            </p:cNvPr>
            <p:cNvSpPr txBox="1"/>
            <p:nvPr userDrawn="1"/>
          </p:nvSpPr>
          <p:spPr>
            <a:xfrm>
              <a:off x="4844595" y="4810147"/>
              <a:ext cx="2689006" cy="13696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&gt; HJÆLPELINJER</a:t>
              </a:r>
              <a:br>
                <a:rPr lang="da-DK" sz="8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Brug hjælpelinjer for at give dine slides et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mere professionelt og ensartet udtryk.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endPara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endParaRP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fanen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Vis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 og sæt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hak ved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Hjælpelinjer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</a:t>
              </a: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Tryk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Alt + F9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for hurtig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visning af hjælpelinjer.</a:t>
              </a:r>
            </a:p>
          </p:txBody>
        </p:sp>
        <p:sp>
          <p:nvSpPr>
            <p:cNvPr id="44" name="Tekstfelt 43">
              <a:extLst>
                <a:ext uri="{FF2B5EF4-FFF2-40B4-BE49-F238E27FC236}">
                  <a16:creationId xmlns:a16="http://schemas.microsoft.com/office/drawing/2014/main" id="{44131703-D10D-4035-A633-5E9B5C1167AD}"/>
                </a:ext>
              </a:extLst>
            </p:cNvPr>
            <p:cNvSpPr txBox="1"/>
            <p:nvPr userDrawn="1"/>
          </p:nvSpPr>
          <p:spPr>
            <a:xfrm>
              <a:off x="4842869" y="3049227"/>
              <a:ext cx="2689006" cy="16312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&gt; BESKÆR BILLEDER / IKONER</a:t>
              </a:r>
              <a:br>
                <a:rPr lang="da-DK" sz="8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</a:t>
              </a:r>
              <a:r>
                <a:rPr 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billedet, klik på Fanen </a:t>
              </a: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Hjem / </a:t>
              </a:r>
              <a:b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Billedeformatering / Beskær.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Ønsker du at skalere billedet, så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hold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SHIFT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-knappen nede, mens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du trækker i billedets hjørner.</a:t>
              </a:r>
            </a:p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Tip: </a:t>
              </a:r>
              <a:r>
                <a:rPr 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Hvis du sletter billedet og indsætter et nyt, kan billedet ligge foran teksten eller grafikken. Hvis dette sker, skal du vælge billedet, højreklikke og vælge </a:t>
              </a: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Placer bagest.</a:t>
              </a:r>
              <a:endParaRPr lang="en-GB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endParaRPr>
            </a:p>
          </p:txBody>
        </p:sp>
        <p:pic>
          <p:nvPicPr>
            <p:cNvPr id="45" name="Billede 44">
              <a:extLst>
                <a:ext uri="{FF2B5EF4-FFF2-40B4-BE49-F238E27FC236}">
                  <a16:creationId xmlns:a16="http://schemas.microsoft.com/office/drawing/2014/main" id="{4AFAC04A-1889-4E89-BCCE-CA5539B08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4514432" y="3372244"/>
              <a:ext cx="277217" cy="277217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6" name="7 Skalér billede">
              <a:extLst>
                <a:ext uri="{FF2B5EF4-FFF2-40B4-BE49-F238E27FC236}">
                  <a16:creationId xmlns:a16="http://schemas.microsoft.com/office/drawing/2014/main" id="{E4EFBFDC-88A6-44F2-A4E6-DC904C31EB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tretch>
              <a:fillRect/>
            </a:stretch>
          </p:blipFill>
          <p:spPr>
            <a:xfrm>
              <a:off x="4494271" y="3708422"/>
              <a:ext cx="297378" cy="2772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7" name="Billede 46">
              <a:extLst>
                <a:ext uri="{FF2B5EF4-FFF2-40B4-BE49-F238E27FC236}">
                  <a16:creationId xmlns:a16="http://schemas.microsoft.com/office/drawing/2014/main" id="{7C02A487-15C4-4F30-8ADB-33CF6FE198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6615816" y="5621813"/>
              <a:ext cx="611759" cy="442162"/>
            </a:xfrm>
            <a:prstGeom prst="rect">
              <a:avLst/>
            </a:prstGeom>
          </p:spPr>
        </p:pic>
        <p:sp>
          <p:nvSpPr>
            <p:cNvPr id="48" name="Højre klammeparentes 47">
              <a:extLst>
                <a:ext uri="{FF2B5EF4-FFF2-40B4-BE49-F238E27FC236}">
                  <a16:creationId xmlns:a16="http://schemas.microsoft.com/office/drawing/2014/main" id="{120A9233-FD91-481B-9EBF-12E729A239DF}"/>
                </a:ext>
              </a:extLst>
            </p:cNvPr>
            <p:cNvSpPr/>
            <p:nvPr userDrawn="1"/>
          </p:nvSpPr>
          <p:spPr>
            <a:xfrm>
              <a:off x="6483193" y="5534533"/>
              <a:ext cx="45719" cy="568747"/>
            </a:xfrm>
            <a:prstGeom prst="rightBrace">
              <a:avLst>
                <a:gd name="adj1" fmla="val 0"/>
                <a:gd name="adj2" fmla="val 50805"/>
              </a:avLst>
            </a:prstGeom>
            <a:ln w="6350">
              <a:solidFill>
                <a:srgbClr val="001E3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grpSp>
        <p:nvGrpSpPr>
          <p:cNvPr id="49" name="Gruppe 48">
            <a:extLst>
              <a:ext uri="{FF2B5EF4-FFF2-40B4-BE49-F238E27FC236}">
                <a16:creationId xmlns:a16="http://schemas.microsoft.com/office/drawing/2014/main" id="{3FDAEF04-8320-4671-932B-0E7757DBFE52}"/>
              </a:ext>
            </a:extLst>
          </p:cNvPr>
          <p:cNvGrpSpPr/>
          <p:nvPr userDrawn="1"/>
        </p:nvGrpSpPr>
        <p:grpSpPr>
          <a:xfrm>
            <a:off x="4294848" y="3049227"/>
            <a:ext cx="3646653" cy="3062377"/>
            <a:chOff x="7991963" y="3049227"/>
            <a:chExt cx="3646653" cy="3062377"/>
          </a:xfrm>
        </p:grpSpPr>
        <p:sp>
          <p:nvSpPr>
            <p:cNvPr id="50" name="Tekstfelt 49">
              <a:extLst>
                <a:ext uri="{FF2B5EF4-FFF2-40B4-BE49-F238E27FC236}">
                  <a16:creationId xmlns:a16="http://schemas.microsoft.com/office/drawing/2014/main" id="{3390868E-920B-4059-B74B-D294248121A6}"/>
                </a:ext>
              </a:extLst>
            </p:cNvPr>
            <p:cNvSpPr txBox="1"/>
            <p:nvPr userDrawn="1"/>
          </p:nvSpPr>
          <p:spPr>
            <a:xfrm>
              <a:off x="8710584" y="3049227"/>
              <a:ext cx="2928032" cy="30623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&gt; INDSÆT IKONER  </a:t>
              </a:r>
              <a:r>
                <a:rPr lang="da-DK" sz="900" b="1" i="0" dirty="0">
                  <a:solidFill>
                    <a:schemeClr val="tx1"/>
                  </a:solidFill>
                  <a:latin typeface="+mj-lt"/>
                  <a:ea typeface="Nirmala UI" panose="020B0502040204020203" pitchFamily="34" charset="0"/>
                  <a:cs typeface="Nirmala UI" panose="020B0502040204020203" pitchFamily="34" charset="0"/>
                </a:rPr>
                <a:t>/ </a:t>
              </a: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ÆNDRE FARVE PÅ IKONER</a:t>
              </a:r>
              <a:br>
                <a:rPr lang="da-DK" sz="9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Indsæt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 i den røde menulinje.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derefter på ikonet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‘Ikoner’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Der popper nu en fane op på din skærm med en masse ikoner.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 søgefeltet i venstre hjørne skal du skrive, hvilket ikon du søger.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3.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derefter på det ønskede ikon og derefter på den røde knap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‘Indsæt’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nederst i højre hjøne.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4.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Ikonet popper nu op på din skærm.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Farven på ikonet skal nu ændres til en SUM-farve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ikonet.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‘Grafikudfyldning’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 den grå menulinje.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3.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Vælg den ønskede farve fra SUM-farvepaletten, som matcher det farvetema, du har brugt i din PP. </a:t>
              </a:r>
            </a:p>
          </p:txBody>
        </p:sp>
        <p:pic>
          <p:nvPicPr>
            <p:cNvPr id="51" name="Billede 50">
              <a:extLst>
                <a:ext uri="{FF2B5EF4-FFF2-40B4-BE49-F238E27FC236}">
                  <a16:creationId xmlns:a16="http://schemas.microsoft.com/office/drawing/2014/main" id="{B3EA9453-0BB5-4F7C-AC9B-91CA6D51A6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0758" y="3372244"/>
              <a:ext cx="279648" cy="39710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2" name="Billede 51">
              <a:extLst>
                <a:ext uri="{FF2B5EF4-FFF2-40B4-BE49-F238E27FC236}">
                  <a16:creationId xmlns:a16="http://schemas.microsoft.com/office/drawing/2014/main" id="{E5D6661F-7348-4769-88E7-6A83D33E24C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951"/>
            <a:stretch/>
          </p:blipFill>
          <p:spPr>
            <a:xfrm>
              <a:off x="7991963" y="5560646"/>
              <a:ext cx="669610" cy="13493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6586016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. Forside: 2 linjer + undertitel +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B1545DA-0BD7-4145-84F2-18945831E3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6" y="1808163"/>
            <a:ext cx="7737389" cy="1620838"/>
          </a:xfrm>
        </p:spPr>
        <p:txBody>
          <a:bodyPr anchor="t"/>
          <a:lstStyle>
            <a:lvl1pPr algn="l">
              <a:defRPr sz="6000">
                <a:solidFill>
                  <a:schemeClr val="bg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57AECC4-8997-4D41-94F7-3910542A7F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1838" y="3734471"/>
            <a:ext cx="4643437" cy="994284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3E33F5C6-5B15-47F3-9E19-D521C1324B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2971" y="5839178"/>
            <a:ext cx="1873704" cy="439015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32C6F2DA-07C1-4482-9499-FE4B61BA7DA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7049" y="5629760"/>
            <a:ext cx="1867782" cy="65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441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. Forside: 2 linjer + undertitel + log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F44A129C-D0B4-442E-9965-045DA5BF83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5324" y="415356"/>
            <a:ext cx="1867783" cy="65200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F016564-0B88-46B1-8761-212511E60A0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2" y="2561571"/>
            <a:ext cx="5218031" cy="1509066"/>
          </a:xfrm>
        </p:spPr>
        <p:txBody>
          <a:bodyPr anchor="t"/>
          <a:lstStyle>
            <a:lvl1pPr algn="l">
              <a:defRPr sz="4200"/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07B3D66D-DB5E-4EC4-9AAD-E8E023F39CE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1838" y="4296428"/>
            <a:ext cx="3719725" cy="188486"/>
          </a:xfrm>
        </p:spPr>
        <p:txBody>
          <a:bodyPr/>
          <a:lstStyle>
            <a:lvl1pPr marL="0" indent="0">
              <a:buNone/>
              <a:defRPr sz="1200" b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a-DK" dirty="0"/>
              <a:t>Indsæt navn</a:t>
            </a: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4B2BBB19-D21C-4967-9129-4CA89D46940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75388" y="620712"/>
            <a:ext cx="5221287" cy="5508626"/>
          </a:xfrm>
        </p:spPr>
        <p:txBody>
          <a:bodyPr tIns="72000"/>
          <a:lstStyle>
            <a:lvl1pPr marL="0" indent="0" algn="ctr">
              <a:buNone/>
              <a:defRPr sz="1600">
                <a:latin typeface="+mn-lt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1" name="Date_GeneralDate">
            <a:extLst>
              <a:ext uri="{FF2B5EF4-FFF2-40B4-BE49-F238E27FC236}">
                <a16:creationId xmlns:a16="http://schemas.microsoft.com/office/drawing/2014/main" id="{A409D66F-6316-4000-880B-9A77B3BF4A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704" y="4490287"/>
            <a:ext cx="3798957" cy="290719"/>
          </a:xfrm>
          <a:prstGeom prst="rect">
            <a:avLst/>
          </a:prstGeom>
        </p:spPr>
        <p:txBody>
          <a:bodyPr/>
          <a:lstStyle>
            <a:lvl1pPr>
              <a:defRPr lang="en-GB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fld id="{51FB9BE3-47E0-4292-9E26-C69874A44701}" type="datetime2">
              <a:rPr lang="da-DK" smtClean="0"/>
              <a:pPr/>
              <a:t>24. februar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405295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Agenda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10882F67-F871-48BA-A525-C2601E9E05B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6580651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Agenda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84393E19-682F-41C1-9D35-2604C6563B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0759077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Agenda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85B13C3C-4635-4AC3-8631-E4B6C92E0F6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39316333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Agenda + sidetal (mørkeblå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287118CF-A572-474C-84A9-905D11F3A6B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7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964956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Agenda + sidetal (lyseblå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da-DK" dirty="0"/>
              <a:t>Her kan der stå et punkt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da-DK" dirty="0"/>
              <a:t>Her kan der stå et punkt</a:t>
            </a:r>
          </a:p>
          <a:p>
            <a:pPr lvl="0"/>
            <a:endParaRPr lang="da-DK" dirty="0"/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C9E1A0E1-4262-4726-84BA-9BA9F098EE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629727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Agenda + sidetal (lyserø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8FCA3A8F-9C38-4CFC-9BC7-C3349B27796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7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7773016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. Agenda + ikon (hvid/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AC2B1F02-90CA-4E78-BFE6-7AA2256B968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45B35087-35D3-4912-B398-2BA50689B07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40788490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. Agenda + ikon (hvid/lyse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AC2B1F02-90CA-4E78-BFE6-7AA2256B968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BDE82455-D7FE-45DB-955E-A8691C569E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3159583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Forside: 3 linjer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45928D7-55FB-A44F-85DE-DCA9C818E3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  <p:sp>
        <p:nvSpPr>
          <p:cNvPr id="7" name="Pladsholder til tekst 4">
            <a:extLst>
              <a:ext uri="{FF2B5EF4-FFF2-40B4-BE49-F238E27FC236}">
                <a16:creationId xmlns:a16="http://schemas.microsoft.com/office/drawing/2014/main" id="{CFCBBC5C-42FA-4F1B-B04C-4A5ECA396F5C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bg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8" name="Date_GeneralDate">
            <a:extLst>
              <a:ext uri="{FF2B5EF4-FFF2-40B4-BE49-F238E27FC236}">
                <a16:creationId xmlns:a16="http://schemas.microsoft.com/office/drawing/2014/main" id="{1C831465-84D6-4D27-900E-6D20E41FE8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24. februar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027137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Medarbejderpræsenta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BDF3F0CB-FC91-4296-5A01-DC07238D2A61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8" name="Pladsholder til tekst 2">
            <a:extLst>
              <a:ext uri="{FF2B5EF4-FFF2-40B4-BE49-F238E27FC236}">
                <a16:creationId xmlns:a16="http://schemas.microsoft.com/office/drawing/2014/main" id="{73CAACCE-940F-DBB4-AE47-05F32F205CC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18434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9" name="Pladsholder til tekst 3">
            <a:extLst>
              <a:ext uri="{FF2B5EF4-FFF2-40B4-BE49-F238E27FC236}">
                <a16:creationId xmlns:a16="http://schemas.microsoft.com/office/drawing/2014/main" id="{7662DA17-1FFF-E8C1-D98D-04055AF75BF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17796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rgbClr val="001F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6B15E32F-24CA-70C1-78FF-DA2323F159E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8096" y="1315035"/>
            <a:ext cx="4058533" cy="3750574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13" name="Gruppe 12">
            <a:extLst>
              <a:ext uri="{FF2B5EF4-FFF2-40B4-BE49-F238E27FC236}">
                <a16:creationId xmlns:a16="http://schemas.microsoft.com/office/drawing/2014/main" id="{40DAB8DB-600D-ECD0-1642-9EE1C60131D7}"/>
              </a:ext>
            </a:extLst>
          </p:cNvPr>
          <p:cNvGrpSpPr/>
          <p:nvPr userDrawn="1"/>
        </p:nvGrpSpPr>
        <p:grpSpPr>
          <a:xfrm rot="10800000">
            <a:off x="5391767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2246681C-0099-982D-9166-EBEF996AD1A3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5" name="Triangle 5">
              <a:extLst>
                <a:ext uri="{FF2B5EF4-FFF2-40B4-BE49-F238E27FC236}">
                  <a16:creationId xmlns:a16="http://schemas.microsoft.com/office/drawing/2014/main" id="{420AF857-5AF0-3C93-908F-F9176312DA0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6" name="Pladsholder til tekst 4">
            <a:extLst>
              <a:ext uri="{FF2B5EF4-FFF2-40B4-BE49-F238E27FC236}">
                <a16:creationId xmlns:a16="http://schemas.microsoft.com/office/drawing/2014/main" id="{B65481D4-9B88-58BA-1683-C2444A50F6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75535" y="2618141"/>
            <a:ext cx="4745701" cy="1875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 i="0">
                <a:solidFill>
                  <a:schemeClr val="accent3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”Her kan der stå et kort citat fra oplægsholderen”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D515CF3-6474-E8C9-B271-654A97207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46757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Medarbejderpræsentation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ktangel 13">
            <a:extLst>
              <a:ext uri="{FF2B5EF4-FFF2-40B4-BE49-F238E27FC236}">
                <a16:creationId xmlns:a16="http://schemas.microsoft.com/office/drawing/2014/main" id="{57E0D8D4-0B7C-CF9F-37FF-1A198A32FF3F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latin typeface="+mn-lt"/>
            </a:endParaRPr>
          </a:p>
        </p:txBody>
      </p:sp>
      <p:sp>
        <p:nvSpPr>
          <p:cNvPr id="20" name="Picture Placeholder 7">
            <a:extLst>
              <a:ext uri="{FF2B5EF4-FFF2-40B4-BE49-F238E27FC236}">
                <a16:creationId xmlns:a16="http://schemas.microsoft.com/office/drawing/2014/main" id="{8202E2DD-FC31-165A-FDB7-20C8BF8955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8096" y="1315035"/>
            <a:ext cx="4058533" cy="3750574"/>
          </a:xfrm>
          <a:prstGeom prst="rect">
            <a:avLst/>
          </a:prstGeom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21" name="Picture Placeholder 7">
            <a:extLst>
              <a:ext uri="{FF2B5EF4-FFF2-40B4-BE49-F238E27FC236}">
                <a16:creationId xmlns:a16="http://schemas.microsoft.com/office/drawing/2014/main" id="{D084CF44-3348-B48D-2BBD-79405FD8C56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115033" y="1315035"/>
            <a:ext cx="4058533" cy="3750574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22" name="Pladsholder til tekst 2">
            <a:extLst>
              <a:ext uri="{FF2B5EF4-FFF2-40B4-BE49-F238E27FC236}">
                <a16:creationId xmlns:a16="http://schemas.microsoft.com/office/drawing/2014/main" id="{C79FD2F9-0BA8-525F-1F06-DD48536660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18434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0">
                <a:solidFill>
                  <a:schemeClr val="bg1"/>
                </a:solidFill>
                <a:latin typeface="+mj-lt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23" name="Pladsholder til tekst 3">
            <a:extLst>
              <a:ext uri="{FF2B5EF4-FFF2-40B4-BE49-F238E27FC236}">
                <a16:creationId xmlns:a16="http://schemas.microsoft.com/office/drawing/2014/main" id="{34CBCE50-1901-F768-9258-E9DC734CCAD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17796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24" name="Pladsholder til tekst 5">
            <a:extLst>
              <a:ext uri="{FF2B5EF4-FFF2-40B4-BE49-F238E27FC236}">
                <a16:creationId xmlns:a16="http://schemas.microsoft.com/office/drawing/2014/main" id="{02848FAA-5FD3-B008-0151-88C678C9BB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15371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25" name="Pladsholder til tekst 6">
            <a:extLst>
              <a:ext uri="{FF2B5EF4-FFF2-40B4-BE49-F238E27FC236}">
                <a16:creationId xmlns:a16="http://schemas.microsoft.com/office/drawing/2014/main" id="{5B7886DE-7902-750B-42DD-5E9A8219F93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14733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rgbClr val="001F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30C2E2F-04D2-1468-D82A-FF1397CF9E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033740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reakerslide + undertitel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4FE087A-98E0-4674-AFD3-9CD1E1437B1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5BE4A2E1-7147-4449-8500-F6888411D42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21764770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reakerslide + undertitel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7E3C96-5C17-4A9B-AC45-4C29ABA8AB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86E67E29-967D-4EB1-B959-141D95561E0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15993175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reakerslide + undertitel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7E3C96-5C17-4A9B-AC45-4C29ABA8AB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9C97A8B-4C28-426F-818C-40B7D22BA6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8949961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Breakerslide + undertitel + ikon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537D022-1266-46D9-BC3E-B564D44DE7E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3017C15D-E413-42CC-8056-3DFFDDD9DCF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197CCDED-565E-426F-9985-C246CB5221F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8978179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Breakerslide + undertitel + ikon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FA3447E-92B7-4DA4-8183-F897296A5F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01F32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ABF43CE6-F71E-448B-A59F-2B62ABA6CDF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rgbClr val="001F32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2940655A-AE23-4683-8C4A-450A12B6AC8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38491458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Breakerslide + undertitel + ikon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BBBF8F63-8613-4F1F-BA4D-07C2F909EA1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01F32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914D6A70-4ABC-4C09-81A6-089EF446DB2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rgbClr val="001F32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0B4B1D21-7D43-4A9F-9733-161051AC035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9248410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5221288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D6BE544F-9C17-4FAD-A4F7-0B84FDF155B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75388" y="0"/>
            <a:ext cx="5916611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4D657AD4-6C2B-6909-3E93-4EB02540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793107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billede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5388" y="613250"/>
            <a:ext cx="5221287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1B47FDF4-3557-4FE0-8588-AC009F750C1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" y="0"/>
            <a:ext cx="5916611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75387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2FB75261-601D-33A8-3251-2B69B54209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61269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Forside: 3 linjer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F2AA967-3983-4BCF-B922-D60890B080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7" name="Pladsholder til tekst 4">
            <a:extLst>
              <a:ext uri="{FF2B5EF4-FFF2-40B4-BE49-F238E27FC236}">
                <a16:creationId xmlns:a16="http://schemas.microsoft.com/office/drawing/2014/main" id="{5C998B2A-C634-43E1-B124-CCFD51AD2A34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tx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9C2748DC-8727-4E1C-BF0D-D8C9923582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24. februar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904353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2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6BFD0B8-E540-4644-AD78-3F2EF21C8A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3845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kort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2AD73C7B-688A-4F7C-AD33-466C6F7F1B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03726" y="0"/>
            <a:ext cx="7788274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0DB94EBB-6205-6BCC-8E38-FFC10AF616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48486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1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6BFD0B8-E540-4644-AD78-3F2EF21C8A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7092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0929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EF2AE1DD-5F19-4F57-A91B-EC6003424EE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73B7573B-B98A-4CFB-97E1-629C2AE38B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855637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 indhold + 2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CFF4777D-E338-4CFD-BE30-102D94FC641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9B1496A2-B7EC-45EA-B589-0400366E8B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7092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9AB11272-A7DE-4526-8291-7355A8B0BE7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037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E4E16005-39DB-781B-F154-2FE006DDF7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533192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Stort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billede 7">
            <a:extLst>
              <a:ext uri="{FF2B5EF4-FFF2-40B4-BE49-F238E27FC236}">
                <a16:creationId xmlns:a16="http://schemas.microsoft.com/office/drawing/2014/main" id="{C5E43D95-9B41-405F-A20A-C21AA25723E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BA28DE0A-FA83-4D67-A5AF-4DC270D055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162173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o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7AA7FB18-E804-8EE6-0DC1-2474D64EE8C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21706" y="1717964"/>
            <a:ext cx="4744172" cy="3426691"/>
          </a:xfrm>
          <a:solidFill>
            <a:schemeClr val="bg1"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6DE07A4F-EAF1-6414-6ADB-5B87DDFFE54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46399" y="1717964"/>
            <a:ext cx="4744172" cy="3426691"/>
          </a:xfrm>
          <a:solidFill>
            <a:schemeClr val="bg1"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18714475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35A8C7D6-6C86-C425-0BE6-54148442493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93240" y="977900"/>
            <a:ext cx="3352265" cy="2392024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endParaRPr lang="da-DK" dirty="0"/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5117A3E4-33CB-9BC4-8E3B-3700700FAF1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93240" y="3488076"/>
            <a:ext cx="3352265" cy="2392024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FAE63FE9-6F24-10FD-9E25-0A3D56D2BF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66690" y="977900"/>
            <a:ext cx="6199188" cy="4902200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9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21734312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Graf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108013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108013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73D2619-CD13-42BC-BA14-32C92F88EBA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325" y="1808163"/>
            <a:ext cx="108013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E6A1D81A-72BF-CE29-6099-38C846D73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669435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2/3 graf (venstrestille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70929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70929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05491706-24D4-42EE-B1A5-3F882FE88B5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112125" y="2168525"/>
            <a:ext cx="3384549" cy="3960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7" name="Pladsholder til tekst 10">
            <a:extLst>
              <a:ext uri="{FF2B5EF4-FFF2-40B4-BE49-F238E27FC236}">
                <a16:creationId xmlns:a16="http://schemas.microsoft.com/office/drawing/2014/main" id="{56A1E4AF-041C-418D-86C3-769322523A0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325" y="1808163"/>
            <a:ext cx="70929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12DA01D7-9F6A-0F22-85E3-94C31A1E5F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546503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 grafer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6E724CD-A780-4326-A692-90E046328CA7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5221289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3467E65-02F0-4147-970F-ABDBA70275D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2A94F52-3F92-4105-A0F8-D0AA1F658587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6280152" y="2168524"/>
            <a:ext cx="5221289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3C1A3E1F-92C2-4CFF-A8C5-3B69DA42CBB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80152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3276A07A-0030-491F-AB32-5FEBB002B23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8AC1C35D-858B-4B87-93D4-5E50906C8ED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75387" y="1808163"/>
            <a:ext cx="5221288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5712218D-5A2C-453C-D31D-321925A3A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559107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re grafer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C96893B6-AA5D-4A42-AD12-D5206D14B8FA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4037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8" name="Pladsholder til tekst 10">
            <a:extLst>
              <a:ext uri="{FF2B5EF4-FFF2-40B4-BE49-F238E27FC236}">
                <a16:creationId xmlns:a16="http://schemas.microsoft.com/office/drawing/2014/main" id="{8B9BCF0C-C5E6-4F02-B72A-7D27F0FDF20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037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6DC6E585-72C1-464E-AE24-5D5F78C8EFAE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81121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74466EF-09D5-4F7A-BBF1-32D4F3FD9CB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1121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CFCF3737-7161-4498-A673-F502E3B67D2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FBD0F7B5-6518-402A-91C0-4C03A931426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03725" y="1808163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FFD41A62-0E7D-46AF-AE8D-121CB751D50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112124" y="1808162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C438D0DF-2AA5-E0A7-9353-CE1B69D714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160047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Forside: 3 linjer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EAA6BFD-7AD6-549C-D07B-7B6AA7E72D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240B57D5-7A84-4C30-80B4-8E12D52564D3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tx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7" name="Date_GeneralDate">
            <a:extLst>
              <a:ext uri="{FF2B5EF4-FFF2-40B4-BE49-F238E27FC236}">
                <a16:creationId xmlns:a16="http://schemas.microsoft.com/office/drawing/2014/main" id="{B5A540E5-B4E3-4D81-98F4-7F2543527E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24. februar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208344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Graf (højrestillet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C8A402C-5185-436E-A31E-32ED71ADC7A3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6275388" y="1814514"/>
            <a:ext cx="5221287" cy="4314825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9C213168-3248-41BC-A2C5-D23DA84DAB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Pladsholder til tekst 10">
            <a:extLst>
              <a:ext uri="{FF2B5EF4-FFF2-40B4-BE49-F238E27FC236}">
                <a16:creationId xmlns:a16="http://schemas.microsoft.com/office/drawing/2014/main" id="{2A55F48E-4EF4-45DC-8A2D-021C075EB83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80152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109785DC-5213-EEA5-F5DC-DF717B85B4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8602769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Graf (venstrestille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7A48C175-6E36-4612-BEDD-8C80CFF679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D92F66D-4CDD-4932-A875-C60231CE2FFD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695324" y="1814514"/>
            <a:ext cx="5221287" cy="4314825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7" name="Pladsholder til tekst 10">
            <a:extLst>
              <a:ext uri="{FF2B5EF4-FFF2-40B4-BE49-F238E27FC236}">
                <a16:creationId xmlns:a16="http://schemas.microsoft.com/office/drawing/2014/main" id="{F640CE00-BCD7-4250-A76B-F3D4A741FD0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00088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8" name="Pladsholder til tekst 6">
            <a:extLst>
              <a:ext uri="{FF2B5EF4-FFF2-40B4-BE49-F238E27FC236}">
                <a16:creationId xmlns:a16="http://schemas.microsoft.com/office/drawing/2014/main" id="{6FCF7B4D-25AA-4803-BA5E-594D1F6CC7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75391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9FCBF87F-A29E-AAF0-DF7E-A2C6EB0B9A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821970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7F6ABD92-D91A-4818-8447-BE43B4FECA0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2" name="Title Placeholder 6">
            <a:extLst>
              <a:ext uri="{FF2B5EF4-FFF2-40B4-BE49-F238E27FC236}">
                <a16:creationId xmlns:a16="http://schemas.microsoft.com/office/drawing/2014/main" id="{E711AE31-C311-405D-88BE-B53560EC79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3" name="Pladsholder til indhold 2">
            <a:extLst>
              <a:ext uri="{FF2B5EF4-FFF2-40B4-BE49-F238E27FC236}">
                <a16:creationId xmlns:a16="http://schemas.microsoft.com/office/drawing/2014/main" id="{9DF734AE-C2B8-4554-B3B1-DB6512E65E6D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4" name="Pladsholder til slidenummer 1">
            <a:extLst>
              <a:ext uri="{FF2B5EF4-FFF2-40B4-BE49-F238E27FC236}">
                <a16:creationId xmlns:a16="http://schemas.microsoft.com/office/drawing/2014/main" id="{5370070A-4779-43D2-86E4-96F9DE0933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545206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Title Placeholder 6">
            <a:extLst>
              <a:ext uri="{FF2B5EF4-FFF2-40B4-BE49-F238E27FC236}">
                <a16:creationId xmlns:a16="http://schemas.microsoft.com/office/drawing/2014/main" id="{28C38DC1-1A0B-45CA-BD3F-541D4C36F5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tekst 6">
            <a:extLst>
              <a:ext uri="{FF2B5EF4-FFF2-40B4-BE49-F238E27FC236}">
                <a16:creationId xmlns:a16="http://schemas.microsoft.com/office/drawing/2014/main" id="{FA6075B2-6524-4A0B-AE73-DF4DF96D73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3" name="Pladsholder til indhold 2">
            <a:extLst>
              <a:ext uri="{FF2B5EF4-FFF2-40B4-BE49-F238E27FC236}">
                <a16:creationId xmlns:a16="http://schemas.microsoft.com/office/drawing/2014/main" id="{90CF136B-FEBC-4ED9-8EC0-E5F63D62F145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4" name="Pladsholder til slidenummer 1">
            <a:extLst>
              <a:ext uri="{FF2B5EF4-FFF2-40B4-BE49-F238E27FC236}">
                <a16:creationId xmlns:a16="http://schemas.microsoft.com/office/drawing/2014/main" id="{04202DB5-0ECB-4478-8D76-9793D5ABEC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220186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1" name="Pladsholder til indhold 2">
            <a:extLst>
              <a:ext uri="{FF2B5EF4-FFF2-40B4-BE49-F238E27FC236}">
                <a16:creationId xmlns:a16="http://schemas.microsoft.com/office/drawing/2014/main" id="{24100FF2-A375-48E3-8F79-1DAEA6C73528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2" name="Pladsholder til slidenummer 1">
            <a:extLst>
              <a:ext uri="{FF2B5EF4-FFF2-40B4-BE49-F238E27FC236}">
                <a16:creationId xmlns:a16="http://schemas.microsoft.com/office/drawing/2014/main" id="{23AF986D-C8CE-408E-89CB-A748E590F5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798360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62FD78EA-50F3-4953-8AD4-31A249687A5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62C54465-C077-4D1D-93AF-EC3A298D67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5896901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91D10B23-29C9-4593-A667-64E5CD28D326}"/>
              </a:ext>
            </a:extLst>
          </p:cNvPr>
          <p:cNvGraphicFramePr>
            <a:graphicFrameLocks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7460061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94" name="think-cell Slide" r:id="rId4" imgW="342" imgH="337" progId="TCLayout.ActiveDocument.1">
                  <p:embed/>
                </p:oleObj>
              </mc:Choice>
              <mc:Fallback>
                <p:oleObj name="think-cell Slide" r:id="rId4" imgW="342" imgH="33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3288" y="613250"/>
            <a:ext cx="6878711" cy="5765136"/>
          </a:xfrm>
          <a:prstGeom prst="rect">
            <a:avLst/>
          </a:prstGeom>
        </p:spPr>
        <p:txBody>
          <a:bodyPr lIns="108000" tIns="108000" rIns="108000" bIns="108000">
            <a:no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-1" y="0"/>
            <a:ext cx="3764422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3069096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62C54465-C077-4D1D-93AF-EC3A298D67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422" y="613250"/>
            <a:ext cx="3135796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800"/>
            </a:lvl1pPr>
          </a:lstStyle>
          <a:p>
            <a:r>
              <a:rPr lang="da-DK" dirty="0"/>
              <a:t>Her kan der stå en titel på to linjer</a:t>
            </a:r>
          </a:p>
        </p:txBody>
      </p:sp>
    </p:spTree>
    <p:extLst>
      <p:ext uri="{BB962C8B-B14F-4D97-AF65-F5344CB8AC3E}">
        <p14:creationId xmlns:p14="http://schemas.microsoft.com/office/powerpoint/2010/main" val="95003142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indhold 2">
            <a:extLst>
              <a:ext uri="{FF2B5EF4-FFF2-40B4-BE49-F238E27FC236}">
                <a16:creationId xmlns:a16="http://schemas.microsoft.com/office/drawing/2014/main" id="{5FFC4231-218A-4200-92C5-CB67F7EAEA96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EC8B5465-461F-4A35-A53B-601A634F83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45079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62FD78EA-50F3-4953-8AD4-31A249687A5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EAF7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3EEA810F-6AD8-49EF-A450-2C310A04E0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7692946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hold + nøgletal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3BE3356D-E528-435B-ACC2-13CADFF096C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88276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D6CA8B7E-3B7F-47CF-97DE-84C1E4A77DB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88276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7" name="Pladsholder til tekst 10">
            <a:extLst>
              <a:ext uri="{FF2B5EF4-FFF2-40B4-BE49-F238E27FC236}">
                <a16:creationId xmlns:a16="http://schemas.microsoft.com/office/drawing/2014/main" id="{C79354F8-BBEE-41FF-B345-49BF8878B27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88275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+mj-lt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8" name="Pladsholder til tekst 10">
            <a:extLst>
              <a:ext uri="{FF2B5EF4-FFF2-40B4-BE49-F238E27FC236}">
                <a16:creationId xmlns:a16="http://schemas.microsoft.com/office/drawing/2014/main" id="{83301FA1-1951-4FC5-8E45-64F2BE4521D4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8275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9" name="Pladsholder til slidenummer 1">
            <a:extLst>
              <a:ext uri="{FF2B5EF4-FFF2-40B4-BE49-F238E27FC236}">
                <a16:creationId xmlns:a16="http://schemas.microsoft.com/office/drawing/2014/main" id="{F4394E07-72A6-45CE-8A3F-E9BB76A5B3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899394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orside 3 linjer (indsæt bg-billede)D. Forside: 3 linjer (indsæt bg-billede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billede 2">
            <a:extLst>
              <a:ext uri="{FF2B5EF4-FFF2-40B4-BE49-F238E27FC236}">
                <a16:creationId xmlns:a16="http://schemas.microsoft.com/office/drawing/2014/main" id="{6A8795A4-5DF8-4D9E-A02F-1B691565C43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565E04F9-F367-46D0-E2A1-F8D7C02C032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35032C75-1D14-478F-BFBE-2AECCC52F623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bg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10" name="Date_GeneralDate">
            <a:extLst>
              <a:ext uri="{FF2B5EF4-FFF2-40B4-BE49-F238E27FC236}">
                <a16:creationId xmlns:a16="http://schemas.microsoft.com/office/drawing/2014/main" id="{EF5B26D0-2215-421D-972D-8177040F3C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24. februar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392576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hold + nøgletal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9C7A6CE0-65DF-4782-B5CE-4B8FA1B0C59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99184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323B4B7C-121E-4235-8EB1-57F2C03AA00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99184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7" name="Pladsholder til tekst 10">
            <a:extLst>
              <a:ext uri="{FF2B5EF4-FFF2-40B4-BE49-F238E27FC236}">
                <a16:creationId xmlns:a16="http://schemas.microsoft.com/office/drawing/2014/main" id="{2799EB61-1C5E-40C5-A325-5C2E0DF0F9D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9183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8" name="Pladsholder til tekst 10">
            <a:extLst>
              <a:ext uri="{FF2B5EF4-FFF2-40B4-BE49-F238E27FC236}">
                <a16:creationId xmlns:a16="http://schemas.microsoft.com/office/drawing/2014/main" id="{986287E6-DA8A-46C6-8162-0642FF7FEC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99183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9" name="Pladsholder til slidenummer 1">
            <a:extLst>
              <a:ext uri="{FF2B5EF4-FFF2-40B4-BE49-F238E27FC236}">
                <a16:creationId xmlns:a16="http://schemas.microsoft.com/office/drawing/2014/main" id="{C15EA3FD-2638-4713-A431-48ABC70663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3787672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hold + nøgletal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F287B60D-76D0-47EB-8DB9-E9A8568044A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88276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DD59546A-506F-47AD-9D3B-C383C017287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88276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F4AB1A48-70A2-4A5D-8E40-5A181E0C4DFD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88275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tx1"/>
                </a:solidFill>
                <a:latin typeface="+mj-lt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30252D26-01EE-4790-A011-B15F06A5FE7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8275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C5AA3539-5991-4A64-866A-EA2B682040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281459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hold + nøgletal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E1421FC2-E586-4BBE-9C1A-4D729720E28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99184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40661F9B-33E2-4A41-8A3F-FBCB02D6341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99184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518FC0C1-34D3-471B-9DA9-9AEF2E34B45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9183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04EE7517-B6B5-4BB9-9C70-000499790EA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99183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6" name="Pladsholder til slidenummer 1">
            <a:extLst>
              <a:ext uri="{FF2B5EF4-FFF2-40B4-BE49-F238E27FC236}">
                <a16:creationId xmlns:a16="http://schemas.microsoft.com/office/drawing/2014/main" id="{EC5C2B3F-1167-48ED-97C2-8B9432EC5C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2144214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997866C2-218B-46B1-9192-0A519B54EF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EF09A680-698B-4751-915E-7BA76D242B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442526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CB3C3F0E-B198-4A14-BD37-23DB4831D6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017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slidenummer 1">
            <a:extLst>
              <a:ext uri="{FF2B5EF4-FFF2-40B4-BE49-F238E27FC236}">
                <a16:creationId xmlns:a16="http://schemas.microsoft.com/office/drawing/2014/main" id="{365C38C0-4715-448D-91B3-FDC2AFC118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4225496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997866C2-218B-46B1-9192-0A519B54EF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7F9432F3-B5C7-4196-8CFE-55BE386A8A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097629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CB3C3F0E-B198-4A14-BD37-23DB4831D6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017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slidenummer 1">
            <a:extLst>
              <a:ext uri="{FF2B5EF4-FFF2-40B4-BE49-F238E27FC236}">
                <a16:creationId xmlns:a16="http://schemas.microsoft.com/office/drawing/2014/main" id="{9FE54D99-CCDE-47E2-95BA-8730F99D5E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1356412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Et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108013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længere tekst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30417769-CC82-41C9-A19A-D10E669CCF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2774761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6">
            <a:extLst>
              <a:ext uri="{FF2B5EF4-FFF2-40B4-BE49-F238E27FC236}">
                <a16:creationId xmlns:a16="http://schemas.microsoft.com/office/drawing/2014/main" id="{8CCA9F9D-7C0E-4ED4-9A2D-2EA6456638E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3DCB5AD4-9A99-41EE-B8FD-488F9936BB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Title Placeholder 6">
            <a:extLst>
              <a:ext uri="{FF2B5EF4-FFF2-40B4-BE49-F238E27FC236}">
                <a16:creationId xmlns:a16="http://schemas.microsoft.com/office/drawing/2014/main" id="{39603E40-A4F0-4E99-A504-045F5927C0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A9D1E2FB-5DD9-49E7-B58F-7398FCEF76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0996862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3DCB5AD4-9A99-41EE-B8FD-488F9936BB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620713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Title Placeholder 6">
            <a:extLst>
              <a:ext uri="{FF2B5EF4-FFF2-40B4-BE49-F238E27FC236}">
                <a16:creationId xmlns:a16="http://schemas.microsoft.com/office/drawing/2014/main" id="{39603E40-A4F0-4E99-A504-045F5927C0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5221288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B5DF3F91-724B-309A-0A9D-FE7D540743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126E6492-BD2D-46E3-9A62-5027B24ADC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8" name="Pladsholder til tekst 10">
            <a:extLst>
              <a:ext uri="{FF2B5EF4-FFF2-40B4-BE49-F238E27FC236}">
                <a16:creationId xmlns:a16="http://schemas.microsoft.com/office/drawing/2014/main" id="{99D76C1F-C1FF-452D-9AA3-3FB30814978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8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1785614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Forside 3 linjer (indsæt bg-billed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billede 2">
            <a:extLst>
              <a:ext uri="{FF2B5EF4-FFF2-40B4-BE49-F238E27FC236}">
                <a16:creationId xmlns:a16="http://schemas.microsoft.com/office/drawing/2014/main" id="{0005780D-188D-4860-A914-45B9E4BE157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rgbClr val="001F33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4" name="Pladsholder til tekst 4">
            <a:extLst>
              <a:ext uri="{FF2B5EF4-FFF2-40B4-BE49-F238E27FC236}">
                <a16:creationId xmlns:a16="http://schemas.microsoft.com/office/drawing/2014/main" id="{4102690F-CF9E-4C88-9792-F635E3955B6E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tx1"/>
              </a:solidFill>
              <a:latin typeface="+mj-lt"/>
              <a:cs typeface="Poppins Light" pitchFamily="2" charset="77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15C902F-5880-56A3-34ED-97C74DB2CA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8" name="Date_GeneralDate">
            <a:extLst>
              <a:ext uri="{FF2B5EF4-FFF2-40B4-BE49-F238E27FC236}">
                <a16:creationId xmlns:a16="http://schemas.microsoft.com/office/drawing/2014/main" id="{CB525DD3-1804-444C-B703-78AAB11F47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24. februar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897777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67B97B6F-A1F4-480F-8F9C-813CBA94A6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AB0C3F1-1A6A-472C-88F8-B95E0069A3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Pladsholder til tekst 10">
            <a:extLst>
              <a:ext uri="{FF2B5EF4-FFF2-40B4-BE49-F238E27FC236}">
                <a16:creationId xmlns:a16="http://schemas.microsoft.com/office/drawing/2014/main" id="{77CB5083-7DA1-4AAB-92A8-17C9A5E93B9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8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2355573-608D-474F-A582-B7D05655172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275387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6" name="Pladsholder til tekst 10">
            <a:extLst>
              <a:ext uri="{FF2B5EF4-FFF2-40B4-BE49-F238E27FC236}">
                <a16:creationId xmlns:a16="http://schemas.microsoft.com/office/drawing/2014/main" id="{E5ABC57B-A78C-4F08-AEB0-AE0E834048F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275387" y="1808163"/>
            <a:ext cx="5221288" cy="295941"/>
          </a:xfrm>
        </p:spPr>
        <p:txBody>
          <a:bodyPr/>
          <a:lstStyle>
            <a:lvl1pPr marL="0" indent="0">
              <a:buNone/>
              <a:defRPr sz="18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D5653EFD-4D03-5D8D-F4E9-C4397FA50B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4051111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2 indhold minus 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tekst 6">
            <a:extLst>
              <a:ext uri="{FF2B5EF4-FFF2-40B4-BE49-F238E27FC236}">
                <a16:creationId xmlns:a16="http://schemas.microsoft.com/office/drawing/2014/main" id="{28F4010F-F7B4-4E7A-93FF-981D336C488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620713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B9F4124C-09FD-4F1F-AA7E-DBD42E4DDC3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620712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758058D-4DFA-102D-CD1F-EDA1D506BD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6615220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r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0B4EFF1-93B1-4C76-85CE-E1191EFC19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9F4A103A-6920-4FD7-95E9-22F2EF9CF8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4" name="Pladsholder til tekst 6">
            <a:extLst>
              <a:ext uri="{FF2B5EF4-FFF2-40B4-BE49-F238E27FC236}">
                <a16:creationId xmlns:a16="http://schemas.microsoft.com/office/drawing/2014/main" id="{D1227024-5D35-4C94-BAD8-70DCF0D3F24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037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EC4B0273-F16E-4E89-B2B8-8676016F90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12125" y="181451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39695FEB-D434-65A7-CCDE-8718366195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7185897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Fir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0B4EFF1-93B1-4C76-85CE-E1191EFC19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2" name="Pladsholder til tekst 6">
            <a:extLst>
              <a:ext uri="{FF2B5EF4-FFF2-40B4-BE49-F238E27FC236}">
                <a16:creationId xmlns:a16="http://schemas.microsoft.com/office/drawing/2014/main" id="{4483E7FE-5817-41C9-AA79-B47FE1B313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4" name="Pladsholder til tekst 6">
            <a:extLst>
              <a:ext uri="{FF2B5EF4-FFF2-40B4-BE49-F238E27FC236}">
                <a16:creationId xmlns:a16="http://schemas.microsoft.com/office/drawing/2014/main" id="{2A3020CC-2E82-40C2-84E2-9AE4612A2CF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72915" y="1808162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A79A8DEF-8538-445D-9FBA-F8BD706E11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9660" y="1808163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6" name="Pladsholder til tekst 6">
            <a:extLst>
              <a:ext uri="{FF2B5EF4-FFF2-40B4-BE49-F238E27FC236}">
                <a16:creationId xmlns:a16="http://schemas.microsoft.com/office/drawing/2014/main" id="{FCD00DED-9539-4042-9E1B-BC74D101BD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52977" y="1808161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CE1D448E-1C98-176A-8B39-31B80DE81D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7215980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To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D61394CB-12BA-6DFE-962B-4BC909C39F0C}"/>
              </a:ext>
            </a:extLst>
          </p:cNvPr>
          <p:cNvSpPr/>
          <p:nvPr userDrawn="1"/>
        </p:nvSpPr>
        <p:spPr>
          <a:xfrm>
            <a:off x="6096000" y="0"/>
            <a:ext cx="6096001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AD8CA65E-FD59-C46E-9FCD-F48FC2CE23F1}"/>
              </a:ext>
            </a:extLst>
          </p:cNvPr>
          <p:cNvSpPr/>
          <p:nvPr userDrawn="1"/>
        </p:nvSpPr>
        <p:spPr>
          <a:xfrm>
            <a:off x="-2" y="0"/>
            <a:ext cx="6096001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7" name="Pladsholder til indhold 32">
            <a:extLst>
              <a:ext uri="{FF2B5EF4-FFF2-40B4-BE49-F238E27FC236}">
                <a16:creationId xmlns:a16="http://schemas.microsoft.com/office/drawing/2014/main" id="{436501DB-232E-9B27-450B-18FE8621D56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2292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8" name="Pladsholder til tekst 20">
            <a:extLst>
              <a:ext uri="{FF2B5EF4-FFF2-40B4-BE49-F238E27FC236}">
                <a16:creationId xmlns:a16="http://schemas.microsoft.com/office/drawing/2014/main" id="{F9E876CB-9C9E-5D74-4340-2D1B0D06A3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9921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1" name="Pladsholder til tekst 3">
            <a:extLst>
              <a:ext uri="{FF2B5EF4-FFF2-40B4-BE49-F238E27FC236}">
                <a16:creationId xmlns:a16="http://schemas.microsoft.com/office/drawing/2014/main" id="{5C3449B8-3D6D-3066-A655-50628DFB28B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787609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8" name="Pladsholder til indhold 32">
            <a:extLst>
              <a:ext uri="{FF2B5EF4-FFF2-40B4-BE49-F238E27FC236}">
                <a16:creationId xmlns:a16="http://schemas.microsoft.com/office/drawing/2014/main" id="{57E64100-7549-5029-5B66-0D240487B014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8388351" y="2104948"/>
            <a:ext cx="1511300" cy="1146175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19" name="Pladsholder til tekst 20">
            <a:extLst>
              <a:ext uri="{FF2B5EF4-FFF2-40B4-BE49-F238E27FC236}">
                <a16:creationId xmlns:a16="http://schemas.microsoft.com/office/drawing/2014/main" id="{429AB039-3CF0-C348-8C87-439235D0479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755924" y="354878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0" name="Pladsholder til tekst 3">
            <a:extLst>
              <a:ext uri="{FF2B5EF4-FFF2-40B4-BE49-F238E27FC236}">
                <a16:creationId xmlns:a16="http://schemas.microsoft.com/office/drawing/2014/main" id="{39492635-D0A9-DFF7-9228-C01D9D57D63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83612" y="392820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0258E947-9CC7-3BDA-3380-6EB92DB0F1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003371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re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ktangel 35">
            <a:extLst>
              <a:ext uri="{FF2B5EF4-FFF2-40B4-BE49-F238E27FC236}">
                <a16:creationId xmlns:a16="http://schemas.microsoft.com/office/drawing/2014/main" id="{B8C5EFD3-9C9F-A4B4-2B7E-B08FA292AA4F}"/>
              </a:ext>
            </a:extLst>
          </p:cNvPr>
          <p:cNvSpPr/>
          <p:nvPr userDrawn="1"/>
        </p:nvSpPr>
        <p:spPr>
          <a:xfrm>
            <a:off x="8128000" y="0"/>
            <a:ext cx="4064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A2EBBDE5-228B-62E8-4461-D01D1D53571F}"/>
              </a:ext>
            </a:extLst>
          </p:cNvPr>
          <p:cNvSpPr/>
          <p:nvPr userDrawn="1"/>
        </p:nvSpPr>
        <p:spPr>
          <a:xfrm>
            <a:off x="-2" y="0"/>
            <a:ext cx="4064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C9A23418-8E4D-6131-1F5C-88976C9303F6}"/>
              </a:ext>
            </a:extLst>
          </p:cNvPr>
          <p:cNvSpPr/>
          <p:nvPr userDrawn="1"/>
        </p:nvSpPr>
        <p:spPr>
          <a:xfrm>
            <a:off x="4063998" y="0"/>
            <a:ext cx="4064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Pladsholder til indhold 32">
            <a:extLst>
              <a:ext uri="{FF2B5EF4-FFF2-40B4-BE49-F238E27FC236}">
                <a16:creationId xmlns:a16="http://schemas.microsoft.com/office/drawing/2014/main" id="{CDF834C6-3B2E-19E5-63F6-E0BE887D5CB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276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2" name="Pladsholder til tekst 20">
            <a:extLst>
              <a:ext uri="{FF2B5EF4-FFF2-40B4-BE49-F238E27FC236}">
                <a16:creationId xmlns:a16="http://schemas.microsoft.com/office/drawing/2014/main" id="{6B8D7011-1218-74DD-3DF3-61F2A1AA59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3921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3" name="Pladsholder til tekst 3">
            <a:extLst>
              <a:ext uri="{FF2B5EF4-FFF2-40B4-BE49-F238E27FC236}">
                <a16:creationId xmlns:a16="http://schemas.microsoft.com/office/drawing/2014/main" id="{8AB65FC5-D808-72FE-8BC9-70BD92DAC65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71609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39" name="Pladsholder til indhold 32">
            <a:extLst>
              <a:ext uri="{FF2B5EF4-FFF2-40B4-BE49-F238E27FC236}">
                <a16:creationId xmlns:a16="http://schemas.microsoft.com/office/drawing/2014/main" id="{5B1010C9-FDE8-1B9B-4022-E344BE6D21D8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9404350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2" name="Pladsholder til tekst 20">
            <a:extLst>
              <a:ext uri="{FF2B5EF4-FFF2-40B4-BE49-F238E27FC236}">
                <a16:creationId xmlns:a16="http://schemas.microsoft.com/office/drawing/2014/main" id="{346F52DA-F7A8-ED88-E36A-F74968B9052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771923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3" name="Pladsholder til tekst 3">
            <a:extLst>
              <a:ext uri="{FF2B5EF4-FFF2-40B4-BE49-F238E27FC236}">
                <a16:creationId xmlns:a16="http://schemas.microsoft.com/office/drawing/2014/main" id="{88A36592-2F09-94B9-72C6-758E83DD13B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99611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44" name="Pladsholder til indhold 32">
            <a:extLst>
              <a:ext uri="{FF2B5EF4-FFF2-40B4-BE49-F238E27FC236}">
                <a16:creationId xmlns:a16="http://schemas.microsoft.com/office/drawing/2014/main" id="{82D8F12A-EE54-4C54-1741-4FE61B1E81CB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5334595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8" name="Pladsholder til tekst 20">
            <a:extLst>
              <a:ext uri="{FF2B5EF4-FFF2-40B4-BE49-F238E27FC236}">
                <a16:creationId xmlns:a16="http://schemas.microsoft.com/office/drawing/2014/main" id="{B15E8DD1-2825-82BC-7378-2924ADEBA3B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02168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9" name="Pladsholder til tekst 3">
            <a:extLst>
              <a:ext uri="{FF2B5EF4-FFF2-40B4-BE49-F238E27FC236}">
                <a16:creationId xmlns:a16="http://schemas.microsoft.com/office/drawing/2014/main" id="{728A008E-FEEC-E61C-735A-DF31F2CD3E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829856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AD891D4D-018F-664B-6C7F-5A2374688E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358166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30B27B1D-7D86-F587-F5FE-4059E628D6B6}"/>
              </a:ext>
            </a:extLst>
          </p:cNvPr>
          <p:cNvSpPr/>
          <p:nvPr userDrawn="1"/>
        </p:nvSpPr>
        <p:spPr>
          <a:xfrm>
            <a:off x="-1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82A6543D-96E7-C8CF-E1AF-62C7F39D1623}"/>
              </a:ext>
            </a:extLst>
          </p:cNvPr>
          <p:cNvSpPr/>
          <p:nvPr userDrawn="1"/>
        </p:nvSpPr>
        <p:spPr>
          <a:xfrm>
            <a:off x="3047999" y="0"/>
            <a:ext cx="3048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0494E687-742B-080D-AF01-DC7C7A07A216}"/>
              </a:ext>
            </a:extLst>
          </p:cNvPr>
          <p:cNvSpPr/>
          <p:nvPr userDrawn="1"/>
        </p:nvSpPr>
        <p:spPr>
          <a:xfrm>
            <a:off x="6096000" y="0"/>
            <a:ext cx="3048000" cy="6858000"/>
          </a:xfrm>
          <a:prstGeom prst="rect">
            <a:avLst/>
          </a:prstGeom>
          <a:solidFill>
            <a:srgbClr val="7C95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E109E2DA-281F-8614-E93B-E4D479F771B8}"/>
              </a:ext>
            </a:extLst>
          </p:cNvPr>
          <p:cNvSpPr/>
          <p:nvPr userDrawn="1"/>
        </p:nvSpPr>
        <p:spPr>
          <a:xfrm>
            <a:off x="9144000" y="0"/>
            <a:ext cx="3048001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2" name="Pladsholder til indhold 32">
            <a:extLst>
              <a:ext uri="{FF2B5EF4-FFF2-40B4-BE49-F238E27FC236}">
                <a16:creationId xmlns:a16="http://schemas.microsoft.com/office/drawing/2014/main" id="{32625AB9-F789-FC52-2399-C95A946557B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68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3" name="Pladsholder til tekst 20">
            <a:extLst>
              <a:ext uri="{FF2B5EF4-FFF2-40B4-BE49-F238E27FC236}">
                <a16:creationId xmlns:a16="http://schemas.microsoft.com/office/drawing/2014/main" id="{574A5940-2F19-0B6B-AE2E-B4D40BD778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4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4" name="Pladsholder til tekst 3">
            <a:extLst>
              <a:ext uri="{FF2B5EF4-FFF2-40B4-BE49-F238E27FC236}">
                <a16:creationId xmlns:a16="http://schemas.microsoft.com/office/drawing/2014/main" id="{FB81B8A8-D445-7906-4C19-397562305C4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54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4C812C34-76CF-56E3-172C-9952F31A6952}"/>
              </a:ext>
            </a:extLst>
          </p:cNvPr>
          <p:cNvSpPr/>
          <p:nvPr userDrawn="1"/>
        </p:nvSpPr>
        <p:spPr>
          <a:xfrm>
            <a:off x="6095995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6" name="Pladsholder til indhold 32">
            <a:extLst>
              <a:ext uri="{FF2B5EF4-FFF2-40B4-BE49-F238E27FC236}">
                <a16:creationId xmlns:a16="http://schemas.microsoft.com/office/drawing/2014/main" id="{52B64F5E-9FC4-6222-95A5-BEE2397EA22A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872584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7" name="Pladsholder til tekst 20">
            <a:extLst>
              <a:ext uri="{FF2B5EF4-FFF2-40B4-BE49-F238E27FC236}">
                <a16:creationId xmlns:a16="http://schemas.microsoft.com/office/drawing/2014/main" id="{ACA9ABB4-EC3C-9CF0-B45F-E761C35CF5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58461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F7374E9E-1E93-88ED-B06B-099D591304B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58461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39" name="Pladsholder til indhold 32">
            <a:extLst>
              <a:ext uri="{FF2B5EF4-FFF2-40B4-BE49-F238E27FC236}">
                <a16:creationId xmlns:a16="http://schemas.microsoft.com/office/drawing/2014/main" id="{9B5C45FD-8B8D-1ABA-E748-FD18D62FE046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816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0" name="Pladsholder til tekst 20">
            <a:extLst>
              <a:ext uri="{FF2B5EF4-FFF2-40B4-BE49-F238E27FC236}">
                <a16:creationId xmlns:a16="http://schemas.microsoft.com/office/drawing/2014/main" id="{F3E7627C-3BD2-022E-8E43-3B5908D6877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402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0A1D2E4A-F4A3-FBDF-C7CC-6D4A5A48167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02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42" name="Pladsholder til indhold 32">
            <a:extLst>
              <a:ext uri="{FF2B5EF4-FFF2-40B4-BE49-F238E27FC236}">
                <a16:creationId xmlns:a16="http://schemas.microsoft.com/office/drawing/2014/main" id="{A5F2DE35-F7FF-61BE-5FAF-EDF1A5FBA49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9912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3" name="Pladsholder til tekst 20">
            <a:extLst>
              <a:ext uri="{FF2B5EF4-FFF2-40B4-BE49-F238E27FC236}">
                <a16:creationId xmlns:a16="http://schemas.microsoft.com/office/drawing/2014/main" id="{491A1B5B-111C-106C-5796-7D6FD180F13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98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4" name="Pladsholder til tekst 3">
            <a:extLst>
              <a:ext uri="{FF2B5EF4-FFF2-40B4-BE49-F238E27FC236}">
                <a16:creationId xmlns:a16="http://schemas.microsoft.com/office/drawing/2014/main" id="{AB6ABC53-5ED1-261D-D80E-FC9A9733CC7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498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0" name="Pladsholder til slidenummer 1">
            <a:extLst>
              <a:ext uri="{FF2B5EF4-FFF2-40B4-BE49-F238E27FC236}">
                <a16:creationId xmlns:a16="http://schemas.microsoft.com/office/drawing/2014/main" id="{4F88FE49-5823-D103-6F06-621044C511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790201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ire felter + ikon + tekst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ktangel 19">
            <a:extLst>
              <a:ext uri="{FF2B5EF4-FFF2-40B4-BE49-F238E27FC236}">
                <a16:creationId xmlns:a16="http://schemas.microsoft.com/office/drawing/2014/main" id="{B0422CED-8C79-657F-F324-5EF86DA60024}"/>
              </a:ext>
            </a:extLst>
          </p:cNvPr>
          <p:cNvSpPr/>
          <p:nvPr userDrawn="1"/>
        </p:nvSpPr>
        <p:spPr>
          <a:xfrm>
            <a:off x="6096000" y="3429000"/>
            <a:ext cx="6096001" cy="3429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B913AE63-1ABC-B08D-2750-32740A714EBD}"/>
              </a:ext>
            </a:extLst>
          </p:cNvPr>
          <p:cNvSpPr/>
          <p:nvPr userDrawn="1"/>
        </p:nvSpPr>
        <p:spPr>
          <a:xfrm>
            <a:off x="0" y="0"/>
            <a:ext cx="6096001" cy="3429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5" name="Pladsholder til indhold 32">
            <a:extLst>
              <a:ext uri="{FF2B5EF4-FFF2-40B4-BE49-F238E27FC236}">
                <a16:creationId xmlns:a16="http://schemas.microsoft.com/office/drawing/2014/main" id="{52D8EA1D-4495-77B1-7131-F0C43D1A4D6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479673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18" name="Pladsholder til tekst 20">
            <a:extLst>
              <a:ext uri="{FF2B5EF4-FFF2-40B4-BE49-F238E27FC236}">
                <a16:creationId xmlns:a16="http://schemas.microsoft.com/office/drawing/2014/main" id="{2BCDB80A-63BF-6844-CD80-0FB08D3B18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53252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19" name="Pladsholder til tekst 3">
            <a:extLst>
              <a:ext uri="{FF2B5EF4-FFF2-40B4-BE49-F238E27FC236}">
                <a16:creationId xmlns:a16="http://schemas.microsoft.com/office/drawing/2014/main" id="{C0A1CE58-E042-0D05-5600-895497FFD0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853252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1" name="Pladsholder til indhold 32">
            <a:extLst>
              <a:ext uri="{FF2B5EF4-FFF2-40B4-BE49-F238E27FC236}">
                <a16:creationId xmlns:a16="http://schemas.microsoft.com/office/drawing/2014/main" id="{079F40A4-EAE5-E91F-7EF6-EF7E5C69483C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8575673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2" name="Pladsholder til tekst 20">
            <a:extLst>
              <a:ext uri="{FF2B5EF4-FFF2-40B4-BE49-F238E27FC236}">
                <a16:creationId xmlns:a16="http://schemas.microsoft.com/office/drawing/2014/main" id="{5A4FE6AF-32F4-1FAA-5A5F-A4E10BBC9E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949252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3" name="Pladsholder til tekst 3">
            <a:extLst>
              <a:ext uri="{FF2B5EF4-FFF2-40B4-BE49-F238E27FC236}">
                <a16:creationId xmlns:a16="http://schemas.microsoft.com/office/drawing/2014/main" id="{0A8861F0-0E48-1CEE-5A34-A18C94DF265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949252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5" name="Pladsholder til indhold 32">
            <a:extLst>
              <a:ext uri="{FF2B5EF4-FFF2-40B4-BE49-F238E27FC236}">
                <a16:creationId xmlns:a16="http://schemas.microsoft.com/office/drawing/2014/main" id="{E4F28DA9-407F-8008-B81F-4DDB6642CCE2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2479672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6" name="Pladsholder til tekst 20">
            <a:extLst>
              <a:ext uri="{FF2B5EF4-FFF2-40B4-BE49-F238E27FC236}">
                <a16:creationId xmlns:a16="http://schemas.microsoft.com/office/drawing/2014/main" id="{03EBE60B-04F2-4185-B84B-B19AE9F5A52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53251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7" name="Pladsholder til tekst 3">
            <a:extLst>
              <a:ext uri="{FF2B5EF4-FFF2-40B4-BE49-F238E27FC236}">
                <a16:creationId xmlns:a16="http://schemas.microsoft.com/office/drawing/2014/main" id="{EB114739-64DA-9F06-9A06-13063E3CF9E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853251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8" name="Pladsholder til indhold 32">
            <a:extLst>
              <a:ext uri="{FF2B5EF4-FFF2-40B4-BE49-F238E27FC236}">
                <a16:creationId xmlns:a16="http://schemas.microsoft.com/office/drawing/2014/main" id="{19F121AD-BAA1-EDF9-BC45-A1B9B55BE3A3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8575672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9" name="Pladsholder til tekst 20">
            <a:extLst>
              <a:ext uri="{FF2B5EF4-FFF2-40B4-BE49-F238E27FC236}">
                <a16:creationId xmlns:a16="http://schemas.microsoft.com/office/drawing/2014/main" id="{8CC4F10F-B1AC-7175-8D7E-9C868D57B15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949251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0" name="Pladsholder til tekst 3">
            <a:extLst>
              <a:ext uri="{FF2B5EF4-FFF2-40B4-BE49-F238E27FC236}">
                <a16:creationId xmlns:a16="http://schemas.microsoft.com/office/drawing/2014/main" id="{4D0D405A-8D14-A0D9-7C06-21CA756AD33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949251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50A65D0B-84E2-1401-2BF5-63A3B472F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33379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Seks felter + ikon + tekst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ktangel 45">
            <a:extLst>
              <a:ext uri="{FF2B5EF4-FFF2-40B4-BE49-F238E27FC236}">
                <a16:creationId xmlns:a16="http://schemas.microsoft.com/office/drawing/2014/main" id="{3DC7130F-AC5A-F41C-B5D4-758405D5BE16}"/>
              </a:ext>
            </a:extLst>
          </p:cNvPr>
          <p:cNvSpPr/>
          <p:nvPr userDrawn="1"/>
        </p:nvSpPr>
        <p:spPr>
          <a:xfrm rot="10800000">
            <a:off x="8128055" y="342900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5D19E5F5-0E11-8BF5-1929-7FA60358C798}"/>
              </a:ext>
            </a:extLst>
          </p:cNvPr>
          <p:cNvSpPr/>
          <p:nvPr userDrawn="1"/>
        </p:nvSpPr>
        <p:spPr>
          <a:xfrm rot="10800000">
            <a:off x="4064027" y="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0" name="Pladsholder til indhold 32">
            <a:extLst>
              <a:ext uri="{FF2B5EF4-FFF2-40B4-BE49-F238E27FC236}">
                <a16:creationId xmlns:a16="http://schemas.microsoft.com/office/drawing/2014/main" id="{3ED23CD3-1E7D-BB05-90E8-CC40AA91155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27674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1" name="Pladsholder til tekst 20">
            <a:extLst>
              <a:ext uri="{FF2B5EF4-FFF2-40B4-BE49-F238E27FC236}">
                <a16:creationId xmlns:a16="http://schemas.microsoft.com/office/drawing/2014/main" id="{CFC7F87B-8D47-99FC-7064-904D18A440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26226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2" name="Pladsholder til tekst 3">
            <a:extLst>
              <a:ext uri="{FF2B5EF4-FFF2-40B4-BE49-F238E27FC236}">
                <a16:creationId xmlns:a16="http://schemas.microsoft.com/office/drawing/2014/main" id="{51E7084E-BDB4-869A-5B90-CCBBEAE4B99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26226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78762C85-4ECD-8D19-9FE6-0A783A814321}"/>
              </a:ext>
            </a:extLst>
          </p:cNvPr>
          <p:cNvSpPr/>
          <p:nvPr userDrawn="1"/>
        </p:nvSpPr>
        <p:spPr>
          <a:xfrm rot="10800000">
            <a:off x="-1" y="342900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34" name="Pladsholder til indhold 32">
            <a:extLst>
              <a:ext uri="{FF2B5EF4-FFF2-40B4-BE49-F238E27FC236}">
                <a16:creationId xmlns:a16="http://schemas.microsoft.com/office/drawing/2014/main" id="{ECD9A801-D0CB-A758-D26E-14ABD6707ADE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1463646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5" name="Pladsholder til tekst 20">
            <a:extLst>
              <a:ext uri="{FF2B5EF4-FFF2-40B4-BE49-F238E27FC236}">
                <a16:creationId xmlns:a16="http://schemas.microsoft.com/office/drawing/2014/main" id="{B3AAC0F5-98E1-A3AE-E8CE-BA346D8CD53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62198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1AE7C3C6-C7E1-0E52-F8E6-EB8EAF075D4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62198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47" name="Pladsholder til indhold 32">
            <a:extLst>
              <a:ext uri="{FF2B5EF4-FFF2-40B4-BE49-F238E27FC236}">
                <a16:creationId xmlns:a16="http://schemas.microsoft.com/office/drawing/2014/main" id="{4798CD0D-3B49-EF7D-B253-03B6AF74B2B4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9591702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8" name="Pladsholder til tekst 20">
            <a:extLst>
              <a:ext uri="{FF2B5EF4-FFF2-40B4-BE49-F238E27FC236}">
                <a16:creationId xmlns:a16="http://schemas.microsoft.com/office/drawing/2014/main" id="{AD01B8C7-7814-B733-99C0-FD9F1A122A7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990254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9" name="Pladsholder til tekst 3">
            <a:extLst>
              <a:ext uri="{FF2B5EF4-FFF2-40B4-BE49-F238E27FC236}">
                <a16:creationId xmlns:a16="http://schemas.microsoft.com/office/drawing/2014/main" id="{68E428CC-FB2F-6FAF-4C09-A6E8BA3EE12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990254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51" name="Pladsholder til indhold 32">
            <a:extLst>
              <a:ext uri="{FF2B5EF4-FFF2-40B4-BE49-F238E27FC236}">
                <a16:creationId xmlns:a16="http://schemas.microsoft.com/office/drawing/2014/main" id="{F9349574-8606-EB85-ACED-A7E34B8705F5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5552646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52" name="Pladsholder til tekst 20">
            <a:extLst>
              <a:ext uri="{FF2B5EF4-FFF2-40B4-BE49-F238E27FC236}">
                <a16:creationId xmlns:a16="http://schemas.microsoft.com/office/drawing/2014/main" id="{73BB8DD5-E95C-2DBB-8DCE-16A7401DD0B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926225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53" name="Pladsholder til tekst 3">
            <a:extLst>
              <a:ext uri="{FF2B5EF4-FFF2-40B4-BE49-F238E27FC236}">
                <a16:creationId xmlns:a16="http://schemas.microsoft.com/office/drawing/2014/main" id="{68ED7809-607B-64C1-AB90-859911022C1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926225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54" name="Pladsholder til indhold 32">
            <a:extLst>
              <a:ext uri="{FF2B5EF4-FFF2-40B4-BE49-F238E27FC236}">
                <a16:creationId xmlns:a16="http://schemas.microsoft.com/office/drawing/2014/main" id="{FDE59588-8E2F-4A3C-A010-AB875519752F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1488619" y="689097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55" name="Pladsholder til tekst 20">
            <a:extLst>
              <a:ext uri="{FF2B5EF4-FFF2-40B4-BE49-F238E27FC236}">
                <a16:creationId xmlns:a16="http://schemas.microsoft.com/office/drawing/2014/main" id="{89C2B54D-A870-3711-6A41-CFEF4F94CB8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62198" y="1848795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58" name="Pladsholder til tekst 3">
            <a:extLst>
              <a:ext uri="{FF2B5EF4-FFF2-40B4-BE49-F238E27FC236}">
                <a16:creationId xmlns:a16="http://schemas.microsoft.com/office/drawing/2014/main" id="{63C88447-F333-8CF3-7BD0-48D602F0E14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62198" y="2228223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60" name="Pladsholder til indhold 32">
            <a:extLst>
              <a:ext uri="{FF2B5EF4-FFF2-40B4-BE49-F238E27FC236}">
                <a16:creationId xmlns:a16="http://schemas.microsoft.com/office/drawing/2014/main" id="{18D6A146-5D02-1C40-7666-365980A2FFB2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616675" y="690437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61" name="Pladsholder til tekst 20">
            <a:extLst>
              <a:ext uri="{FF2B5EF4-FFF2-40B4-BE49-F238E27FC236}">
                <a16:creationId xmlns:a16="http://schemas.microsoft.com/office/drawing/2014/main" id="{181AFA50-4120-6D38-3982-C69C807A358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990254" y="1850135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62" name="Pladsholder til tekst 3">
            <a:extLst>
              <a:ext uri="{FF2B5EF4-FFF2-40B4-BE49-F238E27FC236}">
                <a16:creationId xmlns:a16="http://schemas.microsoft.com/office/drawing/2014/main" id="{4B96B019-A3FD-5D36-DAFA-4A2BE1CA86A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990254" y="2229563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4" name="Pladsholder til slidenummer 1">
            <a:extLst>
              <a:ext uri="{FF2B5EF4-FFF2-40B4-BE49-F238E27FC236}">
                <a16:creationId xmlns:a16="http://schemas.microsoft.com/office/drawing/2014/main" id="{AC69FE3A-A2AF-3A60-1452-5B76EDA85F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516244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målsæt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BEC2FB05-67B2-463F-B02A-356819BE336F}"/>
              </a:ext>
            </a:extLst>
          </p:cNvPr>
          <p:cNvSpPr/>
          <p:nvPr userDrawn="1"/>
        </p:nvSpPr>
        <p:spPr>
          <a:xfrm>
            <a:off x="4402837" y="0"/>
            <a:ext cx="778827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8" name="Gruppe 7">
            <a:extLst>
              <a:ext uri="{FF2B5EF4-FFF2-40B4-BE49-F238E27FC236}">
                <a16:creationId xmlns:a16="http://schemas.microsoft.com/office/drawing/2014/main" id="{6E87E099-9F3C-4834-8FF0-958121E8BD2E}"/>
              </a:ext>
            </a:extLst>
          </p:cNvPr>
          <p:cNvGrpSpPr/>
          <p:nvPr userDrawn="1"/>
        </p:nvGrpSpPr>
        <p:grpSpPr>
          <a:xfrm>
            <a:off x="5619445" y="4978104"/>
            <a:ext cx="5491329" cy="1481444"/>
            <a:chOff x="5960298" y="5127095"/>
            <a:chExt cx="4686203" cy="1264238"/>
          </a:xfrm>
        </p:grpSpPr>
        <p:sp>
          <p:nvSpPr>
            <p:cNvPr id="9" name="Oval 34">
              <a:extLst>
                <a:ext uri="{FF2B5EF4-FFF2-40B4-BE49-F238E27FC236}">
                  <a16:creationId xmlns:a16="http://schemas.microsoft.com/office/drawing/2014/main" id="{364B9571-0C4D-4251-A556-A6298D06D52B}"/>
                </a:ext>
              </a:extLst>
            </p:cNvPr>
            <p:cNvSpPr/>
            <p:nvPr userDrawn="1"/>
          </p:nvSpPr>
          <p:spPr>
            <a:xfrm>
              <a:off x="5960298" y="5543194"/>
              <a:ext cx="4686203" cy="848139"/>
            </a:xfrm>
            <a:prstGeom prst="ellipse">
              <a:avLst/>
            </a:prstGeom>
            <a:solidFill>
              <a:schemeClr val="tx2">
                <a:alpha val="29954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0" name="Group 4">
              <a:extLst>
                <a:ext uri="{FF2B5EF4-FFF2-40B4-BE49-F238E27FC236}">
                  <a16:creationId xmlns:a16="http://schemas.microsoft.com/office/drawing/2014/main" id="{1DF7859A-F4B4-4BF6-9A3D-91EC537115DF}"/>
                </a:ext>
              </a:extLst>
            </p:cNvPr>
            <p:cNvGrpSpPr/>
            <p:nvPr userDrawn="1"/>
          </p:nvGrpSpPr>
          <p:grpSpPr>
            <a:xfrm>
              <a:off x="6435996" y="5127095"/>
              <a:ext cx="3723729" cy="1022169"/>
              <a:chOff x="4320125" y="4788167"/>
              <a:chExt cx="3723729" cy="1022169"/>
            </a:xfrm>
          </p:grpSpPr>
          <p:sp>
            <p:nvSpPr>
              <p:cNvPr id="12" name="Oval 5">
                <a:extLst>
                  <a:ext uri="{FF2B5EF4-FFF2-40B4-BE49-F238E27FC236}">
                    <a16:creationId xmlns:a16="http://schemas.microsoft.com/office/drawing/2014/main" id="{5E269587-9C97-4FE6-B009-A3E2E813D913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3" name="Magnetic Disk 6">
                <a:extLst>
                  <a:ext uri="{FF2B5EF4-FFF2-40B4-BE49-F238E27FC236}">
                    <a16:creationId xmlns:a16="http://schemas.microsoft.com/office/drawing/2014/main" id="{019D27A8-2056-40BA-AB22-3B2C05B4BB11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4" name="Oval 7">
                <a:extLst>
                  <a:ext uri="{FF2B5EF4-FFF2-40B4-BE49-F238E27FC236}">
                    <a16:creationId xmlns:a16="http://schemas.microsoft.com/office/drawing/2014/main" id="{64F1FFAA-C6BB-4A33-B480-11AF927B6D17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5" name="Oval 8">
                <a:extLst>
                  <a:ext uri="{FF2B5EF4-FFF2-40B4-BE49-F238E27FC236}">
                    <a16:creationId xmlns:a16="http://schemas.microsoft.com/office/drawing/2014/main" id="{127AC95C-7A31-47A9-8B66-DE248D426DBC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6" name="Oval 9">
                <a:extLst>
                  <a:ext uri="{FF2B5EF4-FFF2-40B4-BE49-F238E27FC236}">
                    <a16:creationId xmlns:a16="http://schemas.microsoft.com/office/drawing/2014/main" id="{47BD6C63-2C7F-4385-AE7E-07E57B6E9E33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7" name="Oval 10">
                <a:extLst>
                  <a:ext uri="{FF2B5EF4-FFF2-40B4-BE49-F238E27FC236}">
                    <a16:creationId xmlns:a16="http://schemas.microsoft.com/office/drawing/2014/main" id="{6A761FCC-A361-4EBB-8F56-A3EA57EEEAD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C5B604D7-01D7-49C5-A2FE-E6980AE3F973}"/>
                </a:ext>
              </a:extLst>
            </p:cNvPr>
            <p:cNvSpPr/>
            <p:nvPr userDrawn="1"/>
          </p:nvSpPr>
          <p:spPr>
            <a:xfrm>
              <a:off x="8025004" y="5361282"/>
              <a:ext cx="542539" cy="140242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18" name="Gruppe 17">
            <a:extLst>
              <a:ext uri="{FF2B5EF4-FFF2-40B4-BE49-F238E27FC236}">
                <a16:creationId xmlns:a16="http://schemas.microsoft.com/office/drawing/2014/main" id="{8825B20C-9648-474E-B1BB-5C778395025A}"/>
              </a:ext>
            </a:extLst>
          </p:cNvPr>
          <p:cNvGrpSpPr/>
          <p:nvPr userDrawn="1"/>
        </p:nvGrpSpPr>
        <p:grpSpPr>
          <a:xfrm>
            <a:off x="8037031" y="1633812"/>
            <a:ext cx="648646" cy="3698293"/>
            <a:chOff x="8037031" y="1633812"/>
            <a:chExt cx="648646" cy="3698293"/>
          </a:xfrm>
        </p:grpSpPr>
        <p:sp>
          <p:nvSpPr>
            <p:cNvPr id="19" name="Chevron 12">
              <a:extLst>
                <a:ext uri="{FF2B5EF4-FFF2-40B4-BE49-F238E27FC236}">
                  <a16:creationId xmlns:a16="http://schemas.microsoft.com/office/drawing/2014/main" id="{29E49015-156B-48F1-9D8D-DB1E97E01625}"/>
                </a:ext>
              </a:extLst>
            </p:cNvPr>
            <p:cNvSpPr/>
            <p:nvPr userDrawn="1"/>
          </p:nvSpPr>
          <p:spPr>
            <a:xfrm rot="5400000">
              <a:off x="7884982" y="1826713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20" name="Group 13">
              <a:extLst>
                <a:ext uri="{FF2B5EF4-FFF2-40B4-BE49-F238E27FC236}">
                  <a16:creationId xmlns:a16="http://schemas.microsoft.com/office/drawing/2014/main" id="{80A438F0-CF30-44D7-9FF6-D8F9F861950A}"/>
                </a:ext>
              </a:extLst>
            </p:cNvPr>
            <p:cNvGrpSpPr/>
            <p:nvPr userDrawn="1"/>
          </p:nvGrpSpPr>
          <p:grpSpPr>
            <a:xfrm>
              <a:off x="8304919" y="1633812"/>
              <a:ext cx="112870" cy="3698293"/>
              <a:chOff x="6133903" y="1777317"/>
              <a:chExt cx="93000" cy="3320734"/>
            </a:xfrm>
          </p:grpSpPr>
          <p:sp>
            <p:nvSpPr>
              <p:cNvPr id="21" name="Rounded Rectangle 14">
                <a:extLst>
                  <a:ext uri="{FF2B5EF4-FFF2-40B4-BE49-F238E27FC236}">
                    <a16:creationId xmlns:a16="http://schemas.microsoft.com/office/drawing/2014/main" id="{61BE7FAA-D049-467D-A673-2E367C7CD487}"/>
                  </a:ext>
                </a:extLst>
              </p:cNvPr>
              <p:cNvSpPr/>
              <p:nvPr userDrawn="1"/>
            </p:nvSpPr>
            <p:spPr>
              <a:xfrm flipH="1">
                <a:off x="6133903" y="1777317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2" name="Rounded Rectangle 15">
                <a:extLst>
                  <a:ext uri="{FF2B5EF4-FFF2-40B4-BE49-F238E27FC236}">
                    <a16:creationId xmlns:a16="http://schemas.microsoft.com/office/drawing/2014/main" id="{82063293-EE2D-4CCF-81B2-5D56249CC97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AF47647F-B7E8-4B09-9AB2-B4CD9A7F2B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1600"/>
            </a:lvl1pPr>
          </a:lstStyle>
          <a:p>
            <a:pPr lvl="0"/>
            <a:r>
              <a:rPr lang="da-DK" dirty="0"/>
              <a:t>Her kan hver målsætning beskrives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da-DK" dirty="0"/>
              <a:t>Her kan hver målsætning beskrives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da-DK" dirty="0"/>
              <a:t>Her kan hver målsætning beskrives</a:t>
            </a:r>
          </a:p>
          <a:p>
            <a:pPr lvl="0"/>
            <a:endParaRPr lang="da-DK" dirty="0"/>
          </a:p>
        </p:txBody>
      </p:sp>
      <p:sp>
        <p:nvSpPr>
          <p:cNvPr id="28" name="Title Placeholder 6">
            <a:extLst>
              <a:ext uri="{FF2B5EF4-FFF2-40B4-BE49-F238E27FC236}">
                <a16:creationId xmlns:a16="http://schemas.microsoft.com/office/drawing/2014/main" id="{03AF9514-9FFB-4BEA-A60A-1A18FCDB2F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C09BCAEE-C3BF-B7B4-5B1C-38F6D2F2E6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64AD907C-7309-4CCF-BFBD-C8D71395EC9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7706E44C-0E7E-4599-B96A-024DE5BC0FE8}"/>
              </a:ext>
            </a:extLst>
          </p:cNvPr>
          <p:cNvSpPr txBox="1"/>
          <p:nvPr userDrawn="1"/>
        </p:nvSpPr>
        <p:spPr>
          <a:xfrm>
            <a:off x="13453366" y="458836"/>
            <a:ext cx="558059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(Milepæle)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bruge flere pile for at illustrere antallet af målsætninger, kan du klikke på en af nedenstående pile og trække den hen på skiven.</a:t>
            </a:r>
            <a:br>
              <a:rPr lang="da-DK" altLang="da-DK" sz="1400" b="1" dirty="0">
                <a:latin typeface="+mn-lt"/>
                <a:cs typeface="Poppins Light" pitchFamily="2" charset="77"/>
              </a:rPr>
            </a:br>
            <a:endParaRPr lang="da-DK" sz="1400" dirty="0">
              <a:latin typeface="+mn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42128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Forside: 3 linjer + undertite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2">
            <a:extLst>
              <a:ext uri="{FF2B5EF4-FFF2-40B4-BE49-F238E27FC236}">
                <a16:creationId xmlns:a16="http://schemas.microsoft.com/office/drawing/2014/main" id="{CE99865D-DCB3-44CE-A399-5287456650E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2A8B821D-DA21-4D6E-999F-1C7374A4A0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5937" y="5581759"/>
            <a:ext cx="4442046" cy="550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da-DK" sz="2000" dirty="0"/>
              <a:t>Her kan der stå en undertitel på to linjer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27393211-3DBA-DC62-EDDF-3AAA93AD8C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7316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Målsætning 1+2+3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>
            <a:extLst>
              <a:ext uri="{FF2B5EF4-FFF2-40B4-BE49-F238E27FC236}">
                <a16:creationId xmlns:a16="http://schemas.microsoft.com/office/drawing/2014/main" id="{B1B82A8D-4E9A-4254-84B0-CE37BF28ABF0}"/>
              </a:ext>
            </a:extLst>
          </p:cNvPr>
          <p:cNvGrpSpPr/>
          <p:nvPr userDrawn="1"/>
        </p:nvGrpSpPr>
        <p:grpSpPr>
          <a:xfrm>
            <a:off x="0" y="0"/>
            <a:ext cx="12196516" cy="6857212"/>
            <a:chOff x="0" y="-786"/>
            <a:chExt cx="11870691" cy="6858786"/>
          </a:xfrm>
          <a:solidFill>
            <a:srgbClr val="EAF7FF"/>
          </a:solidFill>
        </p:grpSpPr>
        <p:sp>
          <p:nvSpPr>
            <p:cNvPr id="3" name="Rektangel 2">
              <a:extLst>
                <a:ext uri="{FF2B5EF4-FFF2-40B4-BE49-F238E27FC236}">
                  <a16:creationId xmlns:a16="http://schemas.microsoft.com/office/drawing/2014/main" id="{22A79174-6DC2-453D-9C7A-D42901CC1758}"/>
                </a:ext>
              </a:extLst>
            </p:cNvPr>
            <p:cNvSpPr/>
            <p:nvPr userDrawn="1"/>
          </p:nvSpPr>
          <p:spPr>
            <a:xfrm>
              <a:off x="0" y="3"/>
              <a:ext cx="3970883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9DAF623B-7F82-45ED-8614-A2224BD014CB}"/>
                </a:ext>
              </a:extLst>
            </p:cNvPr>
            <p:cNvSpPr/>
            <p:nvPr userDrawn="1"/>
          </p:nvSpPr>
          <p:spPr>
            <a:xfrm>
              <a:off x="7904295" y="-786"/>
              <a:ext cx="3966396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sp>
        <p:nvSpPr>
          <p:cNvPr id="5" name="Oval 34">
            <a:extLst>
              <a:ext uri="{FF2B5EF4-FFF2-40B4-BE49-F238E27FC236}">
                <a16:creationId xmlns:a16="http://schemas.microsoft.com/office/drawing/2014/main" id="{F568972A-D9D9-4C7C-BBF2-41E632C253CF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495356E0-7C4D-4E0D-950D-1620D9C5A00E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7" name="Oval 34">
              <a:extLst>
                <a:ext uri="{FF2B5EF4-FFF2-40B4-BE49-F238E27FC236}">
                  <a16:creationId xmlns:a16="http://schemas.microsoft.com/office/drawing/2014/main" id="{11407F06-2BAF-4C7E-8819-E264CE2C30E4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FCC36CED-A9E3-4EE5-BC00-E14C0A5378A7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15" name="Oval 5">
                <a:extLst>
                  <a:ext uri="{FF2B5EF4-FFF2-40B4-BE49-F238E27FC236}">
                    <a16:creationId xmlns:a16="http://schemas.microsoft.com/office/drawing/2014/main" id="{A8F97C53-D659-4A9D-998B-9F2838D5A0ED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6" name="Magnetic Disk 6">
                <a:extLst>
                  <a:ext uri="{FF2B5EF4-FFF2-40B4-BE49-F238E27FC236}">
                    <a16:creationId xmlns:a16="http://schemas.microsoft.com/office/drawing/2014/main" id="{CD0A8658-F783-417A-B38B-CC063DA58F4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7" name="Oval 7">
                <a:extLst>
                  <a:ext uri="{FF2B5EF4-FFF2-40B4-BE49-F238E27FC236}">
                    <a16:creationId xmlns:a16="http://schemas.microsoft.com/office/drawing/2014/main" id="{E66D9F28-3707-452F-A8BB-A7DE36D9756B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8" name="Oval 8">
                <a:extLst>
                  <a:ext uri="{FF2B5EF4-FFF2-40B4-BE49-F238E27FC236}">
                    <a16:creationId xmlns:a16="http://schemas.microsoft.com/office/drawing/2014/main" id="{AE4FFBBA-FB8B-45E4-918E-9D4FD4CB745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9" name="Oval 9">
                <a:extLst>
                  <a:ext uri="{FF2B5EF4-FFF2-40B4-BE49-F238E27FC236}">
                    <a16:creationId xmlns:a16="http://schemas.microsoft.com/office/drawing/2014/main" id="{5F1145D6-C972-40D0-B914-F24DC2A68468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0" name="Oval 10">
                <a:extLst>
                  <a:ext uri="{FF2B5EF4-FFF2-40B4-BE49-F238E27FC236}">
                    <a16:creationId xmlns:a16="http://schemas.microsoft.com/office/drawing/2014/main" id="{0E36B823-26D8-4366-B859-87DA13D1BE06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9" name="Chevron 12">
              <a:extLst>
                <a:ext uri="{FF2B5EF4-FFF2-40B4-BE49-F238E27FC236}">
                  <a16:creationId xmlns:a16="http://schemas.microsoft.com/office/drawing/2014/main" id="{B07C34C7-5DD6-4FED-B141-10C5CAAECA15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10" name="Group 13">
              <a:extLst>
                <a:ext uri="{FF2B5EF4-FFF2-40B4-BE49-F238E27FC236}">
                  <a16:creationId xmlns:a16="http://schemas.microsoft.com/office/drawing/2014/main" id="{3C383E54-FC2D-44D0-9770-B01C1E121350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13" name="Rounded Rectangle 14">
                <a:extLst>
                  <a:ext uri="{FF2B5EF4-FFF2-40B4-BE49-F238E27FC236}">
                    <a16:creationId xmlns:a16="http://schemas.microsoft.com/office/drawing/2014/main" id="{2B361CCB-305A-437D-BF20-6F0C1139DB19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4" name="Rounded Rectangle 15">
                <a:extLst>
                  <a:ext uri="{FF2B5EF4-FFF2-40B4-BE49-F238E27FC236}">
                    <a16:creationId xmlns:a16="http://schemas.microsoft.com/office/drawing/2014/main" id="{D7AB82A2-564E-4D64-9E5F-5F7B611EE93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59F39292-2904-452F-99C8-0F98990BEF1E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12" name="Rounded Rectangle 35">
              <a:extLst>
                <a:ext uri="{FF2B5EF4-FFF2-40B4-BE49-F238E27FC236}">
                  <a16:creationId xmlns:a16="http://schemas.microsoft.com/office/drawing/2014/main" id="{7646F930-C206-4D91-8068-8A920B48EE24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0F0F0F60-8775-406F-90AB-CAE6BDBAABB1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2"/>
          </a:xfrm>
        </p:grpSpPr>
        <p:sp>
          <p:nvSpPr>
            <p:cNvPr id="27" name="Oval 34">
              <a:extLst>
                <a:ext uri="{FF2B5EF4-FFF2-40B4-BE49-F238E27FC236}">
                  <a16:creationId xmlns:a16="http://schemas.microsoft.com/office/drawing/2014/main" id="{2F0B61A5-681B-4D9B-BE05-A1E404FE2909}"/>
                </a:ext>
              </a:extLst>
            </p:cNvPr>
            <p:cNvSpPr/>
            <p:nvPr/>
          </p:nvSpPr>
          <p:spPr>
            <a:xfrm>
              <a:off x="3564408" y="5543193"/>
              <a:ext cx="4686203" cy="848139"/>
            </a:xfrm>
            <a:prstGeom prst="ellipse">
              <a:avLst/>
            </a:prstGeom>
            <a:solidFill>
              <a:srgbClr val="032133">
                <a:alpha val="29954"/>
              </a:srgb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2" name="Group 4">
              <a:extLst>
                <a:ext uri="{FF2B5EF4-FFF2-40B4-BE49-F238E27FC236}">
                  <a16:creationId xmlns:a16="http://schemas.microsoft.com/office/drawing/2014/main" id="{DA6CEAD9-EAF3-447E-96E9-4EF029C2F424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30" name="Oval 5">
                <a:extLst>
                  <a:ext uri="{FF2B5EF4-FFF2-40B4-BE49-F238E27FC236}">
                    <a16:creationId xmlns:a16="http://schemas.microsoft.com/office/drawing/2014/main" id="{2843CB7A-24DF-4514-A20B-3CBE46C18C9E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1" name="Magnetic Disk 6">
                <a:extLst>
                  <a:ext uri="{FF2B5EF4-FFF2-40B4-BE49-F238E27FC236}">
                    <a16:creationId xmlns:a16="http://schemas.microsoft.com/office/drawing/2014/main" id="{01A4B1D6-CFFF-4F29-BBFC-199FCACD4C0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2" name="Oval 7">
                <a:extLst>
                  <a:ext uri="{FF2B5EF4-FFF2-40B4-BE49-F238E27FC236}">
                    <a16:creationId xmlns:a16="http://schemas.microsoft.com/office/drawing/2014/main" id="{91FFF5C2-AB07-4F62-9BB8-8F6F0363B04A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3" name="Oval 8">
                <a:extLst>
                  <a:ext uri="{FF2B5EF4-FFF2-40B4-BE49-F238E27FC236}">
                    <a16:creationId xmlns:a16="http://schemas.microsoft.com/office/drawing/2014/main" id="{A2336607-F2B1-4766-BF4A-D45552F11C79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4" name="Oval 9">
                <a:extLst>
                  <a:ext uri="{FF2B5EF4-FFF2-40B4-BE49-F238E27FC236}">
                    <a16:creationId xmlns:a16="http://schemas.microsoft.com/office/drawing/2014/main" id="{FEAD6E3D-BC3E-4071-9A5C-6E903327A38C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5" name="Oval 10">
                <a:extLst>
                  <a:ext uri="{FF2B5EF4-FFF2-40B4-BE49-F238E27FC236}">
                    <a16:creationId xmlns:a16="http://schemas.microsoft.com/office/drawing/2014/main" id="{96957CFE-87CF-4B79-9DFE-A590611918D1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Chevron 12">
              <a:extLst>
                <a:ext uri="{FF2B5EF4-FFF2-40B4-BE49-F238E27FC236}">
                  <a16:creationId xmlns:a16="http://schemas.microsoft.com/office/drawing/2014/main" id="{C07D467A-11A6-44DC-891A-A4DA67A00D3D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4" name="Group 13">
              <a:extLst>
                <a:ext uri="{FF2B5EF4-FFF2-40B4-BE49-F238E27FC236}">
                  <a16:creationId xmlns:a16="http://schemas.microsoft.com/office/drawing/2014/main" id="{8A57FCFF-5B4E-4552-8A20-7D0D21785183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28" name="Rounded Rectangle 14">
                <a:extLst>
                  <a:ext uri="{FF2B5EF4-FFF2-40B4-BE49-F238E27FC236}">
                    <a16:creationId xmlns:a16="http://schemas.microsoft.com/office/drawing/2014/main" id="{18D770AB-A9DC-4BED-84CA-3E8B98AF3652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9" name="Rounded Rectangle 15">
                <a:extLst>
                  <a:ext uri="{FF2B5EF4-FFF2-40B4-BE49-F238E27FC236}">
                    <a16:creationId xmlns:a16="http://schemas.microsoft.com/office/drawing/2014/main" id="{6C2E532D-4B32-4C4E-9298-E70146B78B29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5" name="Heart 31">
              <a:extLst>
                <a:ext uri="{FF2B5EF4-FFF2-40B4-BE49-F238E27FC236}">
                  <a16:creationId xmlns:a16="http://schemas.microsoft.com/office/drawing/2014/main" id="{B04268C1-AD37-4DFA-8F20-2DA87B6BEDCC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6" name="Rounded Rectangle 35">
              <a:extLst>
                <a:ext uri="{FF2B5EF4-FFF2-40B4-BE49-F238E27FC236}">
                  <a16:creationId xmlns:a16="http://schemas.microsoft.com/office/drawing/2014/main" id="{879B41C5-A281-4C85-B145-3F47606F27D9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38" name="Gruppe 37">
            <a:extLst>
              <a:ext uri="{FF2B5EF4-FFF2-40B4-BE49-F238E27FC236}">
                <a16:creationId xmlns:a16="http://schemas.microsoft.com/office/drawing/2014/main" id="{30C11E1F-A992-4143-9B65-3A09C595BBC1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39" name="Oval 34">
              <a:extLst>
                <a:ext uri="{FF2B5EF4-FFF2-40B4-BE49-F238E27FC236}">
                  <a16:creationId xmlns:a16="http://schemas.microsoft.com/office/drawing/2014/main" id="{E4D223C1-6360-4E73-BB8C-92B1DE470EDC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40" name="Group 4">
              <a:extLst>
                <a:ext uri="{FF2B5EF4-FFF2-40B4-BE49-F238E27FC236}">
                  <a16:creationId xmlns:a16="http://schemas.microsoft.com/office/drawing/2014/main" id="{2F7124EB-9526-4C63-876C-733F45AE4ED6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7" name="Oval 5">
                <a:extLst>
                  <a:ext uri="{FF2B5EF4-FFF2-40B4-BE49-F238E27FC236}">
                    <a16:creationId xmlns:a16="http://schemas.microsoft.com/office/drawing/2014/main" id="{79A17ED5-5DDB-4636-BA20-8D00721BFBF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8" name="Magnetic Disk 6">
                <a:extLst>
                  <a:ext uri="{FF2B5EF4-FFF2-40B4-BE49-F238E27FC236}">
                    <a16:creationId xmlns:a16="http://schemas.microsoft.com/office/drawing/2014/main" id="{37297C3B-0850-4570-868C-9C6CC118D686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9" name="Oval 7">
                <a:extLst>
                  <a:ext uri="{FF2B5EF4-FFF2-40B4-BE49-F238E27FC236}">
                    <a16:creationId xmlns:a16="http://schemas.microsoft.com/office/drawing/2014/main" id="{C448C7A3-CBAA-4ECD-B1CC-67E3C89A72A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0" name="Oval 8">
                <a:extLst>
                  <a:ext uri="{FF2B5EF4-FFF2-40B4-BE49-F238E27FC236}">
                    <a16:creationId xmlns:a16="http://schemas.microsoft.com/office/drawing/2014/main" id="{E66359C7-032C-4477-843A-1C9C07394B01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1" name="Oval 9">
                <a:extLst>
                  <a:ext uri="{FF2B5EF4-FFF2-40B4-BE49-F238E27FC236}">
                    <a16:creationId xmlns:a16="http://schemas.microsoft.com/office/drawing/2014/main" id="{ED5C5CA8-13F4-473C-8FA1-73537E82ECA2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2" name="Oval 10">
                <a:extLst>
                  <a:ext uri="{FF2B5EF4-FFF2-40B4-BE49-F238E27FC236}">
                    <a16:creationId xmlns:a16="http://schemas.microsoft.com/office/drawing/2014/main" id="{1CF4BB50-F504-4B2B-AEA0-72B13F3A0639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1" name="Chevron 12">
              <a:extLst>
                <a:ext uri="{FF2B5EF4-FFF2-40B4-BE49-F238E27FC236}">
                  <a16:creationId xmlns:a16="http://schemas.microsoft.com/office/drawing/2014/main" id="{B965312F-88E4-4CCE-BF8B-B5FF14F4401A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42" name="Group 13">
              <a:extLst>
                <a:ext uri="{FF2B5EF4-FFF2-40B4-BE49-F238E27FC236}">
                  <a16:creationId xmlns:a16="http://schemas.microsoft.com/office/drawing/2014/main" id="{0393EB83-26E0-43D2-B861-7149DD64E021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5" name="Rounded Rectangle 14">
                <a:extLst>
                  <a:ext uri="{FF2B5EF4-FFF2-40B4-BE49-F238E27FC236}">
                    <a16:creationId xmlns:a16="http://schemas.microsoft.com/office/drawing/2014/main" id="{D4318CC3-8B38-4C56-B37D-385640F9084B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Rounded Rectangle 15">
                <a:extLst>
                  <a:ext uri="{FF2B5EF4-FFF2-40B4-BE49-F238E27FC236}">
                    <a16:creationId xmlns:a16="http://schemas.microsoft.com/office/drawing/2014/main" id="{5D3234CB-51B2-4BA9-9C00-0CFE57AF31D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3" name="Heart 31">
              <a:extLst>
                <a:ext uri="{FF2B5EF4-FFF2-40B4-BE49-F238E27FC236}">
                  <a16:creationId xmlns:a16="http://schemas.microsoft.com/office/drawing/2014/main" id="{19813BAC-AA25-48DD-AF3F-100C883EEC4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4" name="Rounded Rectangle 35">
              <a:extLst>
                <a:ext uri="{FF2B5EF4-FFF2-40B4-BE49-F238E27FC236}">
                  <a16:creationId xmlns:a16="http://schemas.microsoft.com/office/drawing/2014/main" id="{67DE3A7A-9859-4E9F-BC09-EF8191759E4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58" name="Pladsholder til tekst 3">
            <a:extLst>
              <a:ext uri="{FF2B5EF4-FFF2-40B4-BE49-F238E27FC236}">
                <a16:creationId xmlns:a16="http://schemas.microsoft.com/office/drawing/2014/main" id="{891BB301-1854-4E1E-AB18-16C6AB14CB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9" name="Pladsholder til tekst 3">
            <a:extLst>
              <a:ext uri="{FF2B5EF4-FFF2-40B4-BE49-F238E27FC236}">
                <a16:creationId xmlns:a16="http://schemas.microsoft.com/office/drawing/2014/main" id="{8E1A24A4-2513-4A81-BEF5-96F583D8892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60" name="Pladsholder til tekst 3">
            <a:extLst>
              <a:ext uri="{FF2B5EF4-FFF2-40B4-BE49-F238E27FC236}">
                <a16:creationId xmlns:a16="http://schemas.microsoft.com/office/drawing/2014/main" id="{D4303665-EF0E-45F9-AC28-843A804145B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61" name="Pladsholder til tekst 3">
            <a:extLst>
              <a:ext uri="{FF2B5EF4-FFF2-40B4-BE49-F238E27FC236}">
                <a16:creationId xmlns:a16="http://schemas.microsoft.com/office/drawing/2014/main" id="{DA85D677-48FF-4A05-8080-AD744E966E7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62" name="Pladsholder til tekst 3">
            <a:extLst>
              <a:ext uri="{FF2B5EF4-FFF2-40B4-BE49-F238E27FC236}">
                <a16:creationId xmlns:a16="http://schemas.microsoft.com/office/drawing/2014/main" id="{21AAAC80-35A3-4A92-82B8-78F1C9D6E19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63" name="Pladsholder til tekst 3">
            <a:extLst>
              <a:ext uri="{FF2B5EF4-FFF2-40B4-BE49-F238E27FC236}">
                <a16:creationId xmlns:a16="http://schemas.microsoft.com/office/drawing/2014/main" id="{C9A00DC4-A8FB-46E0-92BE-2F4AFE7095D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64" name="Pladsholder til slidenummer 1">
            <a:extLst>
              <a:ext uri="{FF2B5EF4-FFF2-40B4-BE49-F238E27FC236}">
                <a16:creationId xmlns:a16="http://schemas.microsoft.com/office/drawing/2014/main" id="{274AB73D-516C-4D60-9B85-0261EE36DF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3460426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Målsætning 4+5+6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>
            <a:extLst>
              <a:ext uri="{FF2B5EF4-FFF2-40B4-BE49-F238E27FC236}">
                <a16:creationId xmlns:a16="http://schemas.microsoft.com/office/drawing/2014/main" id="{B1B82A8D-4E9A-4254-84B0-CE37BF28ABF0}"/>
              </a:ext>
            </a:extLst>
          </p:cNvPr>
          <p:cNvGrpSpPr/>
          <p:nvPr userDrawn="1"/>
        </p:nvGrpSpPr>
        <p:grpSpPr>
          <a:xfrm>
            <a:off x="0" y="0"/>
            <a:ext cx="12196516" cy="6857212"/>
            <a:chOff x="0" y="-786"/>
            <a:chExt cx="11870691" cy="6858786"/>
          </a:xfrm>
          <a:solidFill>
            <a:srgbClr val="D9F0FF"/>
          </a:solidFill>
        </p:grpSpPr>
        <p:sp>
          <p:nvSpPr>
            <p:cNvPr id="3" name="Rektangel 2">
              <a:extLst>
                <a:ext uri="{FF2B5EF4-FFF2-40B4-BE49-F238E27FC236}">
                  <a16:creationId xmlns:a16="http://schemas.microsoft.com/office/drawing/2014/main" id="{22A79174-6DC2-453D-9C7A-D42901CC1758}"/>
                </a:ext>
              </a:extLst>
            </p:cNvPr>
            <p:cNvSpPr/>
            <p:nvPr userDrawn="1"/>
          </p:nvSpPr>
          <p:spPr>
            <a:xfrm>
              <a:off x="0" y="3"/>
              <a:ext cx="3970883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9DAF623B-7F82-45ED-8614-A2224BD014CB}"/>
                </a:ext>
              </a:extLst>
            </p:cNvPr>
            <p:cNvSpPr/>
            <p:nvPr userDrawn="1"/>
          </p:nvSpPr>
          <p:spPr>
            <a:xfrm>
              <a:off x="7904295" y="-786"/>
              <a:ext cx="3966396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sp>
        <p:nvSpPr>
          <p:cNvPr id="5" name="Oval 34">
            <a:extLst>
              <a:ext uri="{FF2B5EF4-FFF2-40B4-BE49-F238E27FC236}">
                <a16:creationId xmlns:a16="http://schemas.microsoft.com/office/drawing/2014/main" id="{F568972A-D9D9-4C7C-BBF2-41E632C253CF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495356E0-7C4D-4E0D-950D-1620D9C5A00E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7" name="Oval 34">
              <a:extLst>
                <a:ext uri="{FF2B5EF4-FFF2-40B4-BE49-F238E27FC236}">
                  <a16:creationId xmlns:a16="http://schemas.microsoft.com/office/drawing/2014/main" id="{11407F06-2BAF-4C7E-8819-E264CE2C30E4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FCC36CED-A9E3-4EE5-BC00-E14C0A5378A7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15" name="Oval 5">
                <a:extLst>
                  <a:ext uri="{FF2B5EF4-FFF2-40B4-BE49-F238E27FC236}">
                    <a16:creationId xmlns:a16="http://schemas.microsoft.com/office/drawing/2014/main" id="{A8F97C53-D659-4A9D-998B-9F2838D5A0ED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6" name="Magnetic Disk 6">
                <a:extLst>
                  <a:ext uri="{FF2B5EF4-FFF2-40B4-BE49-F238E27FC236}">
                    <a16:creationId xmlns:a16="http://schemas.microsoft.com/office/drawing/2014/main" id="{CD0A8658-F783-417A-B38B-CC063DA58F4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7" name="Oval 7">
                <a:extLst>
                  <a:ext uri="{FF2B5EF4-FFF2-40B4-BE49-F238E27FC236}">
                    <a16:creationId xmlns:a16="http://schemas.microsoft.com/office/drawing/2014/main" id="{E66D9F28-3707-452F-A8BB-A7DE36D9756B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8" name="Oval 8">
                <a:extLst>
                  <a:ext uri="{FF2B5EF4-FFF2-40B4-BE49-F238E27FC236}">
                    <a16:creationId xmlns:a16="http://schemas.microsoft.com/office/drawing/2014/main" id="{AE4FFBBA-FB8B-45E4-918E-9D4FD4CB745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9" name="Oval 9">
                <a:extLst>
                  <a:ext uri="{FF2B5EF4-FFF2-40B4-BE49-F238E27FC236}">
                    <a16:creationId xmlns:a16="http://schemas.microsoft.com/office/drawing/2014/main" id="{5F1145D6-C972-40D0-B914-F24DC2A68468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0" name="Oval 10">
                <a:extLst>
                  <a:ext uri="{FF2B5EF4-FFF2-40B4-BE49-F238E27FC236}">
                    <a16:creationId xmlns:a16="http://schemas.microsoft.com/office/drawing/2014/main" id="{0E36B823-26D8-4366-B859-87DA13D1BE06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9" name="Chevron 12">
              <a:extLst>
                <a:ext uri="{FF2B5EF4-FFF2-40B4-BE49-F238E27FC236}">
                  <a16:creationId xmlns:a16="http://schemas.microsoft.com/office/drawing/2014/main" id="{B07C34C7-5DD6-4FED-B141-10C5CAAECA15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10" name="Group 13">
              <a:extLst>
                <a:ext uri="{FF2B5EF4-FFF2-40B4-BE49-F238E27FC236}">
                  <a16:creationId xmlns:a16="http://schemas.microsoft.com/office/drawing/2014/main" id="{3C383E54-FC2D-44D0-9770-B01C1E121350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13" name="Rounded Rectangle 14">
                <a:extLst>
                  <a:ext uri="{FF2B5EF4-FFF2-40B4-BE49-F238E27FC236}">
                    <a16:creationId xmlns:a16="http://schemas.microsoft.com/office/drawing/2014/main" id="{2B361CCB-305A-437D-BF20-6F0C1139DB19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4" name="Rounded Rectangle 15">
                <a:extLst>
                  <a:ext uri="{FF2B5EF4-FFF2-40B4-BE49-F238E27FC236}">
                    <a16:creationId xmlns:a16="http://schemas.microsoft.com/office/drawing/2014/main" id="{D7AB82A2-564E-4D64-9E5F-5F7B611EE93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59F39292-2904-452F-99C8-0F98990BEF1E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12" name="Rounded Rectangle 35">
              <a:extLst>
                <a:ext uri="{FF2B5EF4-FFF2-40B4-BE49-F238E27FC236}">
                  <a16:creationId xmlns:a16="http://schemas.microsoft.com/office/drawing/2014/main" id="{7646F930-C206-4D91-8068-8A920B48EE24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0F0F0F60-8775-406F-90AB-CAE6BDBAABB1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2"/>
          </a:xfrm>
        </p:grpSpPr>
        <p:sp>
          <p:nvSpPr>
            <p:cNvPr id="27" name="Oval 34">
              <a:extLst>
                <a:ext uri="{FF2B5EF4-FFF2-40B4-BE49-F238E27FC236}">
                  <a16:creationId xmlns:a16="http://schemas.microsoft.com/office/drawing/2014/main" id="{2F0B61A5-681B-4D9B-BE05-A1E404FE2909}"/>
                </a:ext>
              </a:extLst>
            </p:cNvPr>
            <p:cNvSpPr/>
            <p:nvPr/>
          </p:nvSpPr>
          <p:spPr>
            <a:xfrm>
              <a:off x="3564408" y="5543193"/>
              <a:ext cx="4686203" cy="848139"/>
            </a:xfrm>
            <a:prstGeom prst="ellipse">
              <a:avLst/>
            </a:prstGeom>
            <a:solidFill>
              <a:srgbClr val="032133">
                <a:alpha val="29954"/>
              </a:srgb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2" name="Group 4">
              <a:extLst>
                <a:ext uri="{FF2B5EF4-FFF2-40B4-BE49-F238E27FC236}">
                  <a16:creationId xmlns:a16="http://schemas.microsoft.com/office/drawing/2014/main" id="{DA6CEAD9-EAF3-447E-96E9-4EF029C2F424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30" name="Oval 5">
                <a:extLst>
                  <a:ext uri="{FF2B5EF4-FFF2-40B4-BE49-F238E27FC236}">
                    <a16:creationId xmlns:a16="http://schemas.microsoft.com/office/drawing/2014/main" id="{2843CB7A-24DF-4514-A20B-3CBE46C18C9E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1" name="Magnetic Disk 6">
                <a:extLst>
                  <a:ext uri="{FF2B5EF4-FFF2-40B4-BE49-F238E27FC236}">
                    <a16:creationId xmlns:a16="http://schemas.microsoft.com/office/drawing/2014/main" id="{01A4B1D6-CFFF-4F29-BBFC-199FCACD4C0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2" name="Oval 7">
                <a:extLst>
                  <a:ext uri="{FF2B5EF4-FFF2-40B4-BE49-F238E27FC236}">
                    <a16:creationId xmlns:a16="http://schemas.microsoft.com/office/drawing/2014/main" id="{91FFF5C2-AB07-4F62-9BB8-8F6F0363B04A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3" name="Oval 8">
                <a:extLst>
                  <a:ext uri="{FF2B5EF4-FFF2-40B4-BE49-F238E27FC236}">
                    <a16:creationId xmlns:a16="http://schemas.microsoft.com/office/drawing/2014/main" id="{A2336607-F2B1-4766-BF4A-D45552F11C79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4" name="Oval 9">
                <a:extLst>
                  <a:ext uri="{FF2B5EF4-FFF2-40B4-BE49-F238E27FC236}">
                    <a16:creationId xmlns:a16="http://schemas.microsoft.com/office/drawing/2014/main" id="{FEAD6E3D-BC3E-4071-9A5C-6E903327A38C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5" name="Oval 10">
                <a:extLst>
                  <a:ext uri="{FF2B5EF4-FFF2-40B4-BE49-F238E27FC236}">
                    <a16:creationId xmlns:a16="http://schemas.microsoft.com/office/drawing/2014/main" id="{96957CFE-87CF-4B79-9DFE-A590611918D1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Chevron 12">
              <a:extLst>
                <a:ext uri="{FF2B5EF4-FFF2-40B4-BE49-F238E27FC236}">
                  <a16:creationId xmlns:a16="http://schemas.microsoft.com/office/drawing/2014/main" id="{C07D467A-11A6-44DC-891A-A4DA67A00D3D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4" name="Group 13">
              <a:extLst>
                <a:ext uri="{FF2B5EF4-FFF2-40B4-BE49-F238E27FC236}">
                  <a16:creationId xmlns:a16="http://schemas.microsoft.com/office/drawing/2014/main" id="{8A57FCFF-5B4E-4552-8A20-7D0D21785183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28" name="Rounded Rectangle 14">
                <a:extLst>
                  <a:ext uri="{FF2B5EF4-FFF2-40B4-BE49-F238E27FC236}">
                    <a16:creationId xmlns:a16="http://schemas.microsoft.com/office/drawing/2014/main" id="{18D770AB-A9DC-4BED-84CA-3E8B98AF3652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9" name="Rounded Rectangle 15">
                <a:extLst>
                  <a:ext uri="{FF2B5EF4-FFF2-40B4-BE49-F238E27FC236}">
                    <a16:creationId xmlns:a16="http://schemas.microsoft.com/office/drawing/2014/main" id="{6C2E532D-4B32-4C4E-9298-E70146B78B29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5" name="Heart 31">
              <a:extLst>
                <a:ext uri="{FF2B5EF4-FFF2-40B4-BE49-F238E27FC236}">
                  <a16:creationId xmlns:a16="http://schemas.microsoft.com/office/drawing/2014/main" id="{B04268C1-AD37-4DFA-8F20-2DA87B6BEDCC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6" name="Rounded Rectangle 35">
              <a:extLst>
                <a:ext uri="{FF2B5EF4-FFF2-40B4-BE49-F238E27FC236}">
                  <a16:creationId xmlns:a16="http://schemas.microsoft.com/office/drawing/2014/main" id="{879B41C5-A281-4C85-B145-3F47606F27D9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786E5881-EAD3-480D-97E0-491BA0C90C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37" name="Pladsholder til tekst 3">
            <a:extLst>
              <a:ext uri="{FF2B5EF4-FFF2-40B4-BE49-F238E27FC236}">
                <a16:creationId xmlns:a16="http://schemas.microsoft.com/office/drawing/2014/main" id="{6755F0EA-0241-4A43-9C6F-75EA3DF3E8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38" name="Gruppe 37">
            <a:extLst>
              <a:ext uri="{FF2B5EF4-FFF2-40B4-BE49-F238E27FC236}">
                <a16:creationId xmlns:a16="http://schemas.microsoft.com/office/drawing/2014/main" id="{30C11E1F-A992-4143-9B65-3A09C595BBC1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39" name="Oval 34">
              <a:extLst>
                <a:ext uri="{FF2B5EF4-FFF2-40B4-BE49-F238E27FC236}">
                  <a16:creationId xmlns:a16="http://schemas.microsoft.com/office/drawing/2014/main" id="{E4D223C1-6360-4E73-BB8C-92B1DE470EDC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40" name="Group 4">
              <a:extLst>
                <a:ext uri="{FF2B5EF4-FFF2-40B4-BE49-F238E27FC236}">
                  <a16:creationId xmlns:a16="http://schemas.microsoft.com/office/drawing/2014/main" id="{2F7124EB-9526-4C63-876C-733F45AE4ED6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7" name="Oval 5">
                <a:extLst>
                  <a:ext uri="{FF2B5EF4-FFF2-40B4-BE49-F238E27FC236}">
                    <a16:creationId xmlns:a16="http://schemas.microsoft.com/office/drawing/2014/main" id="{79A17ED5-5DDB-4636-BA20-8D00721BFBF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8" name="Magnetic Disk 6">
                <a:extLst>
                  <a:ext uri="{FF2B5EF4-FFF2-40B4-BE49-F238E27FC236}">
                    <a16:creationId xmlns:a16="http://schemas.microsoft.com/office/drawing/2014/main" id="{37297C3B-0850-4570-868C-9C6CC118D686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9" name="Oval 7">
                <a:extLst>
                  <a:ext uri="{FF2B5EF4-FFF2-40B4-BE49-F238E27FC236}">
                    <a16:creationId xmlns:a16="http://schemas.microsoft.com/office/drawing/2014/main" id="{C448C7A3-CBAA-4ECD-B1CC-67E3C89A72A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0" name="Oval 8">
                <a:extLst>
                  <a:ext uri="{FF2B5EF4-FFF2-40B4-BE49-F238E27FC236}">
                    <a16:creationId xmlns:a16="http://schemas.microsoft.com/office/drawing/2014/main" id="{E66359C7-032C-4477-843A-1C9C07394B01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1" name="Oval 9">
                <a:extLst>
                  <a:ext uri="{FF2B5EF4-FFF2-40B4-BE49-F238E27FC236}">
                    <a16:creationId xmlns:a16="http://schemas.microsoft.com/office/drawing/2014/main" id="{ED5C5CA8-13F4-473C-8FA1-73537E82ECA2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2" name="Oval 10">
                <a:extLst>
                  <a:ext uri="{FF2B5EF4-FFF2-40B4-BE49-F238E27FC236}">
                    <a16:creationId xmlns:a16="http://schemas.microsoft.com/office/drawing/2014/main" id="{1CF4BB50-F504-4B2B-AEA0-72B13F3A0639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1" name="Chevron 12">
              <a:extLst>
                <a:ext uri="{FF2B5EF4-FFF2-40B4-BE49-F238E27FC236}">
                  <a16:creationId xmlns:a16="http://schemas.microsoft.com/office/drawing/2014/main" id="{B965312F-88E4-4CCE-BF8B-B5FF14F4401A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42" name="Group 13">
              <a:extLst>
                <a:ext uri="{FF2B5EF4-FFF2-40B4-BE49-F238E27FC236}">
                  <a16:creationId xmlns:a16="http://schemas.microsoft.com/office/drawing/2014/main" id="{0393EB83-26E0-43D2-B861-7149DD64E021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5" name="Rounded Rectangle 14">
                <a:extLst>
                  <a:ext uri="{FF2B5EF4-FFF2-40B4-BE49-F238E27FC236}">
                    <a16:creationId xmlns:a16="http://schemas.microsoft.com/office/drawing/2014/main" id="{D4318CC3-8B38-4C56-B37D-385640F9084B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Rounded Rectangle 15">
                <a:extLst>
                  <a:ext uri="{FF2B5EF4-FFF2-40B4-BE49-F238E27FC236}">
                    <a16:creationId xmlns:a16="http://schemas.microsoft.com/office/drawing/2014/main" id="{5D3234CB-51B2-4BA9-9C00-0CFE57AF31D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3" name="Heart 31">
              <a:extLst>
                <a:ext uri="{FF2B5EF4-FFF2-40B4-BE49-F238E27FC236}">
                  <a16:creationId xmlns:a16="http://schemas.microsoft.com/office/drawing/2014/main" id="{19813BAC-AA25-48DD-AF3F-100C883EEC4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4" name="Rounded Rectangle 35">
              <a:extLst>
                <a:ext uri="{FF2B5EF4-FFF2-40B4-BE49-F238E27FC236}">
                  <a16:creationId xmlns:a16="http://schemas.microsoft.com/office/drawing/2014/main" id="{67DE3A7A-9859-4E9F-BC09-EF8191759E4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53" name="Pladsholder til tekst 3">
            <a:extLst>
              <a:ext uri="{FF2B5EF4-FFF2-40B4-BE49-F238E27FC236}">
                <a16:creationId xmlns:a16="http://schemas.microsoft.com/office/drawing/2014/main" id="{52CE867D-F840-466E-8584-A4C2587E1E5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4" name="Pladsholder til tekst 3">
            <a:extLst>
              <a:ext uri="{FF2B5EF4-FFF2-40B4-BE49-F238E27FC236}">
                <a16:creationId xmlns:a16="http://schemas.microsoft.com/office/drawing/2014/main" id="{2116C4D1-C927-4517-B976-D1A0F7E98F1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5" name="Pladsholder til tekst 3">
            <a:extLst>
              <a:ext uri="{FF2B5EF4-FFF2-40B4-BE49-F238E27FC236}">
                <a16:creationId xmlns:a16="http://schemas.microsoft.com/office/drawing/2014/main" id="{3C52A065-00D2-421B-B91A-9A7AB6D56D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6" name="Pladsholder til tekst 3">
            <a:extLst>
              <a:ext uri="{FF2B5EF4-FFF2-40B4-BE49-F238E27FC236}">
                <a16:creationId xmlns:a16="http://schemas.microsoft.com/office/drawing/2014/main" id="{319E80AC-8509-4854-A977-537C46F5C8E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7" name="Pladsholder til slidenummer 1">
            <a:extLst>
              <a:ext uri="{FF2B5EF4-FFF2-40B4-BE49-F238E27FC236}">
                <a16:creationId xmlns:a16="http://schemas.microsoft.com/office/drawing/2014/main" id="{47F20171-45FB-2CF5-755A-51DC5C24D7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2366994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lepæ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391E1E16-9BF9-49E6-AFE9-0C52CCBAE4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</a:blip>
          <a:srcRect b="1672"/>
          <a:stretch/>
        </p:blipFill>
        <p:spPr>
          <a:xfrm>
            <a:off x="2828547" y="2633256"/>
            <a:ext cx="7033053" cy="4224744"/>
          </a:xfrm>
          <a:prstGeom prst="rect">
            <a:avLst/>
          </a:prstGeom>
          <a:effectLst/>
        </p:spPr>
      </p:pic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C636CCC-2276-421A-9F3A-CE30DE08B2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46F7986A-CE7A-9DAF-0B98-579C2F02C3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35BE2D22-7481-4C3C-877D-4234B08DD695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98A13C53-9CA9-4C34-99FA-04292C5889FD}"/>
              </a:ext>
            </a:extLst>
          </p:cNvPr>
          <p:cNvSpPr txBox="1"/>
          <p:nvPr userDrawn="1"/>
        </p:nvSpPr>
        <p:spPr>
          <a:xfrm>
            <a:off x="13453366" y="458836"/>
            <a:ext cx="5580592" cy="524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(Milepæle)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er et milepælsslide. Her kan du selv vælge antal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af milepæle og placering.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 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For at ændre placering skal du klikke på milepælen på vejen. Derefter kan du trække milepælen hen til den ønskede destination.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Det anbefales at skrive tekstbokse ud for hver milepæl.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8271673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Danmarks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5" name="Rektangel 24">
            <a:extLst>
              <a:ext uri="{FF2B5EF4-FFF2-40B4-BE49-F238E27FC236}">
                <a16:creationId xmlns:a16="http://schemas.microsoft.com/office/drawing/2014/main" id="{F23BF77F-AB01-4FAD-8C54-F0E337A9355B}"/>
              </a:ext>
            </a:extLst>
          </p:cNvPr>
          <p:cNvSpPr/>
          <p:nvPr userDrawn="1"/>
        </p:nvSpPr>
        <p:spPr>
          <a:xfrm>
            <a:off x="4403725" y="0"/>
            <a:ext cx="778827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28" name="Billede 27" descr="Et billede, der indeholder tekst, silhuet&#10;&#10;Automatisk genereret beskrivelse">
            <a:extLst>
              <a:ext uri="{FF2B5EF4-FFF2-40B4-BE49-F238E27FC236}">
                <a16:creationId xmlns:a16="http://schemas.microsoft.com/office/drawing/2014/main" id="{AEBDFEBE-52DE-4153-AB42-5B7D5BC574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93124" y="1012903"/>
            <a:ext cx="4541419" cy="54324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9678"/>
              </a:prstClr>
            </a:outerShdw>
          </a:effectLst>
        </p:spPr>
      </p:pic>
      <p:sp>
        <p:nvSpPr>
          <p:cNvPr id="29" name="Pladsholder til tekst 12">
            <a:extLst>
              <a:ext uri="{FF2B5EF4-FFF2-40B4-BE49-F238E27FC236}">
                <a16:creationId xmlns:a16="http://schemas.microsoft.com/office/drawing/2014/main" id="{C43148C0-50B7-4C8C-A19F-4E73D1EEAD3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895610" y="6008914"/>
            <a:ext cx="772515" cy="255361"/>
          </a:xfrm>
        </p:spPr>
        <p:txBody>
          <a:bodyPr/>
          <a:lstStyle>
            <a:lvl1pPr marL="0" indent="0">
              <a:buFontTx/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Indsæt navn på de røde ikoner</a:t>
            </a:r>
          </a:p>
        </p:txBody>
      </p:sp>
      <p:grpSp>
        <p:nvGrpSpPr>
          <p:cNvPr id="30" name="Gruppe 29">
            <a:extLst>
              <a:ext uri="{FF2B5EF4-FFF2-40B4-BE49-F238E27FC236}">
                <a16:creationId xmlns:a16="http://schemas.microsoft.com/office/drawing/2014/main" id="{A2DA2FC9-5450-4587-A766-C9A78FBCE83F}"/>
              </a:ext>
            </a:extLst>
          </p:cNvPr>
          <p:cNvGrpSpPr/>
          <p:nvPr userDrawn="1"/>
        </p:nvGrpSpPr>
        <p:grpSpPr>
          <a:xfrm>
            <a:off x="10611617" y="5969099"/>
            <a:ext cx="179299" cy="295175"/>
            <a:chOff x="3191792" y="3209022"/>
            <a:chExt cx="219977" cy="362142"/>
          </a:xfrm>
        </p:grpSpPr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BAE7E57B-E971-441C-88A1-D6ADBE79EC7A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32" name="Gruppe 31">
              <a:extLst>
                <a:ext uri="{FF2B5EF4-FFF2-40B4-BE49-F238E27FC236}">
                  <a16:creationId xmlns:a16="http://schemas.microsoft.com/office/drawing/2014/main" id="{CD3032F5-68A9-4E30-AAA9-4E3B3CF8A093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33" name="Teardrop 175">
                <a:extLst>
                  <a:ext uri="{FF2B5EF4-FFF2-40B4-BE49-F238E27FC236}">
                    <a16:creationId xmlns:a16="http://schemas.microsoft.com/office/drawing/2014/main" id="{35989B52-0F0E-492A-90AF-EE5ACFD607E3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4" name="Oval 183">
                <a:extLst>
                  <a:ext uri="{FF2B5EF4-FFF2-40B4-BE49-F238E27FC236}">
                    <a16:creationId xmlns:a16="http://schemas.microsoft.com/office/drawing/2014/main" id="{2F406EC8-F263-4A91-A6A9-FA14ED1C84CC}"/>
                  </a:ext>
                </a:extLst>
              </p:cNvPr>
              <p:cNvSpPr/>
              <p:nvPr/>
            </p:nvSpPr>
            <p:spPr>
              <a:xfrm>
                <a:off x="1684184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grpSp>
        <p:nvGrpSpPr>
          <p:cNvPr id="37" name="Gruppe 36">
            <a:extLst>
              <a:ext uri="{FF2B5EF4-FFF2-40B4-BE49-F238E27FC236}">
                <a16:creationId xmlns:a16="http://schemas.microsoft.com/office/drawing/2014/main" id="{3D5C5EAC-8F46-4B5F-97E3-6F95636EC2B7}"/>
              </a:ext>
            </a:extLst>
          </p:cNvPr>
          <p:cNvGrpSpPr/>
          <p:nvPr userDrawn="1"/>
        </p:nvGrpSpPr>
        <p:grpSpPr>
          <a:xfrm rot="10800000">
            <a:off x="3708400" y="0"/>
            <a:ext cx="1059308" cy="6858000"/>
            <a:chOff x="4223362" y="0"/>
            <a:chExt cx="1059308" cy="6858000"/>
          </a:xfrm>
          <a:solidFill>
            <a:schemeClr val="bg1"/>
          </a:solidFill>
        </p:grpSpPr>
        <p:sp>
          <p:nvSpPr>
            <p:cNvPr id="38" name="Rektangel 37">
              <a:extLst>
                <a:ext uri="{FF2B5EF4-FFF2-40B4-BE49-F238E27FC236}">
                  <a16:creationId xmlns:a16="http://schemas.microsoft.com/office/drawing/2014/main" id="{BF107978-E62E-473C-B9F6-6C17F5DB3295}"/>
                </a:ext>
              </a:extLst>
            </p:cNvPr>
            <p:cNvSpPr/>
            <p:nvPr userDrawn="1"/>
          </p:nvSpPr>
          <p:spPr>
            <a:xfrm>
              <a:off x="458734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39" name="Triangle 5">
              <a:extLst>
                <a:ext uri="{FF2B5EF4-FFF2-40B4-BE49-F238E27FC236}">
                  <a16:creationId xmlns:a16="http://schemas.microsoft.com/office/drawing/2014/main" id="{BA7493FC-2B1D-426B-BD9D-2B34C9D10DFA}"/>
                </a:ext>
              </a:extLst>
            </p:cNvPr>
            <p:cNvSpPr/>
            <p:nvPr userDrawn="1"/>
          </p:nvSpPr>
          <p:spPr>
            <a:xfrm rot="16200000">
              <a:off x="387485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40" name="Pladsholder til tekst 6">
            <a:extLst>
              <a:ext uri="{FF2B5EF4-FFF2-40B4-BE49-F238E27FC236}">
                <a16:creationId xmlns:a16="http://schemas.microsoft.com/office/drawing/2014/main" id="{AC970844-1D29-422C-9AEF-B5135DD8DD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lvl="0"/>
            <a:r>
              <a:rPr lang="da-DK" dirty="0"/>
              <a:t>Her kan der skrives en forklarende tekst</a:t>
            </a:r>
          </a:p>
          <a:p>
            <a:pPr lvl="0"/>
            <a:endParaRPr lang="da-DK" dirty="0"/>
          </a:p>
        </p:txBody>
      </p:sp>
      <p:sp>
        <p:nvSpPr>
          <p:cNvPr id="41" name="Title Placeholder 6">
            <a:extLst>
              <a:ext uri="{FF2B5EF4-FFF2-40B4-BE49-F238E27FC236}">
                <a16:creationId xmlns:a16="http://schemas.microsoft.com/office/drawing/2014/main" id="{45C3A60A-EDE4-4883-A59F-697D9DFC86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FDEDAB58-BDE9-E614-2D6F-2876FC505A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F379B9D7-3DA5-48FD-9D12-4477E5E2D6FD}"/>
              </a:ext>
            </a:extLst>
          </p:cNvPr>
          <p:cNvSpPr/>
          <p:nvPr userDrawn="1"/>
        </p:nvSpPr>
        <p:spPr>
          <a:xfrm>
            <a:off x="9496425" y="2362200"/>
            <a:ext cx="1060150" cy="10668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35" name="Billede 34">
            <a:extLst>
              <a:ext uri="{FF2B5EF4-FFF2-40B4-BE49-F238E27FC236}">
                <a16:creationId xmlns:a16="http://schemas.microsoft.com/office/drawing/2014/main" id="{21B22AB0-17E6-448F-8918-54770A42A7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2056" y="2787905"/>
            <a:ext cx="1445144" cy="1861821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32BA73BC-9390-4E2C-B520-F27B9CFB1FFD}"/>
              </a:ext>
            </a:extLst>
          </p:cNvPr>
          <p:cNvSpPr/>
          <p:nvPr userDrawn="1"/>
        </p:nvSpPr>
        <p:spPr>
          <a:xfrm>
            <a:off x="9919609" y="2765479"/>
            <a:ext cx="787504" cy="658896"/>
          </a:xfrm>
          <a:prstGeom prst="rect">
            <a:avLst/>
          </a:prstGeom>
          <a:noFill/>
          <a:ln w="1270">
            <a:solidFill>
              <a:schemeClr val="bg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95CAC150-A44D-4757-ACDE-52468BD0900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4" name="Tekstfelt 43">
            <a:extLst>
              <a:ext uri="{FF2B5EF4-FFF2-40B4-BE49-F238E27FC236}">
                <a16:creationId xmlns:a16="http://schemas.microsoft.com/office/drawing/2014/main" id="{CD53BFB1-6135-46F9-8203-29ED72D6EB06}"/>
              </a:ext>
            </a:extLst>
          </p:cNvPr>
          <p:cNvSpPr txBox="1"/>
          <p:nvPr userDrawn="1"/>
        </p:nvSpPr>
        <p:spPr>
          <a:xfrm>
            <a:off x="13453366" y="458836"/>
            <a:ext cx="5580592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(Danmarkskort)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På dette slide kan du selv vælge placering af de røde ikoner.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 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gøres ved at klikke på et af nedenstående ikoner. Derefter kan du trække ikonet hen på kortet.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OBS: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Husk at skrive, hvad de røde ikoner står for i boksen i højre hjørne</a:t>
            </a: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8964545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Danmarkskort (region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5" name="Rektangel 24">
            <a:extLst>
              <a:ext uri="{FF2B5EF4-FFF2-40B4-BE49-F238E27FC236}">
                <a16:creationId xmlns:a16="http://schemas.microsoft.com/office/drawing/2014/main" id="{F23BF77F-AB01-4FAD-8C54-F0E337A9355B}"/>
              </a:ext>
            </a:extLst>
          </p:cNvPr>
          <p:cNvSpPr/>
          <p:nvPr userDrawn="1"/>
        </p:nvSpPr>
        <p:spPr>
          <a:xfrm>
            <a:off x="4403725" y="0"/>
            <a:ext cx="778827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37" name="Gruppe 36">
            <a:extLst>
              <a:ext uri="{FF2B5EF4-FFF2-40B4-BE49-F238E27FC236}">
                <a16:creationId xmlns:a16="http://schemas.microsoft.com/office/drawing/2014/main" id="{3D5C5EAC-8F46-4B5F-97E3-6F95636EC2B7}"/>
              </a:ext>
            </a:extLst>
          </p:cNvPr>
          <p:cNvGrpSpPr/>
          <p:nvPr userDrawn="1"/>
        </p:nvGrpSpPr>
        <p:grpSpPr>
          <a:xfrm rot="10800000">
            <a:off x="3708400" y="0"/>
            <a:ext cx="1059308" cy="6858000"/>
            <a:chOff x="4223362" y="0"/>
            <a:chExt cx="1059308" cy="6858000"/>
          </a:xfrm>
          <a:solidFill>
            <a:schemeClr val="bg1"/>
          </a:solidFill>
        </p:grpSpPr>
        <p:sp>
          <p:nvSpPr>
            <p:cNvPr id="38" name="Rektangel 37">
              <a:extLst>
                <a:ext uri="{FF2B5EF4-FFF2-40B4-BE49-F238E27FC236}">
                  <a16:creationId xmlns:a16="http://schemas.microsoft.com/office/drawing/2014/main" id="{BF107978-E62E-473C-B9F6-6C17F5DB3295}"/>
                </a:ext>
              </a:extLst>
            </p:cNvPr>
            <p:cNvSpPr/>
            <p:nvPr userDrawn="1"/>
          </p:nvSpPr>
          <p:spPr>
            <a:xfrm>
              <a:off x="458734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39" name="Triangle 5">
              <a:extLst>
                <a:ext uri="{FF2B5EF4-FFF2-40B4-BE49-F238E27FC236}">
                  <a16:creationId xmlns:a16="http://schemas.microsoft.com/office/drawing/2014/main" id="{BA7493FC-2B1D-426B-BD9D-2B34C9D10DFA}"/>
                </a:ext>
              </a:extLst>
            </p:cNvPr>
            <p:cNvSpPr/>
            <p:nvPr userDrawn="1"/>
          </p:nvSpPr>
          <p:spPr>
            <a:xfrm rot="16200000">
              <a:off x="387485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40" name="Pladsholder til tekst 6">
            <a:extLst>
              <a:ext uri="{FF2B5EF4-FFF2-40B4-BE49-F238E27FC236}">
                <a16:creationId xmlns:a16="http://schemas.microsoft.com/office/drawing/2014/main" id="{AC970844-1D29-422C-9AEF-B5135DD8DD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lvl="0"/>
            <a:r>
              <a:rPr lang="da-DK" dirty="0"/>
              <a:t>Her kan der skrives en forklarende tekst</a:t>
            </a:r>
          </a:p>
          <a:p>
            <a:pPr lvl="0"/>
            <a:endParaRPr lang="da-DK" dirty="0"/>
          </a:p>
        </p:txBody>
      </p:sp>
      <p:sp>
        <p:nvSpPr>
          <p:cNvPr id="41" name="Title Placeholder 6">
            <a:extLst>
              <a:ext uri="{FF2B5EF4-FFF2-40B4-BE49-F238E27FC236}">
                <a16:creationId xmlns:a16="http://schemas.microsoft.com/office/drawing/2014/main" id="{45C3A60A-EDE4-4883-A59F-697D9DFC86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D87804E0-6D49-D1FB-9CF4-5CF3DB547F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99781A5B-9784-4EC6-B08A-1D87D2ABF79C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7" name="Tekstfelt 16">
            <a:extLst>
              <a:ext uri="{FF2B5EF4-FFF2-40B4-BE49-F238E27FC236}">
                <a16:creationId xmlns:a16="http://schemas.microsoft.com/office/drawing/2014/main" id="{FDE77DE0-E096-48B1-BDA9-A2AF4D8ECAED}"/>
              </a:ext>
            </a:extLst>
          </p:cNvPr>
          <p:cNvSpPr txBox="1"/>
          <p:nvPr userDrawn="1"/>
        </p:nvSpPr>
        <p:spPr>
          <a:xfrm>
            <a:off x="13453366" y="458836"/>
            <a:ext cx="5580592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(Danmarkskort / regioner)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På dette slide kan du farvelægge de forskellige regioner.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da-DK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gøres ved at: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1. Tryk på den ønskede region.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2. Tryk derefter på 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Formater’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i den røde menulinje.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3. 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’Farve’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i venstre side af den grå menulinje.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4.  Tryk på ‘Flere varianter’ og vælg derefter en af farverne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NB: Der må </a:t>
            </a:r>
            <a:r>
              <a:rPr lang="da-DK" sz="1400" i="0" u="sng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kun</a:t>
            </a: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bruges farver fra SUM </a:t>
            </a:r>
            <a:r>
              <a:rPr lang="da-DK" sz="1400" i="0" u="none" kern="1200" dirty="0" err="1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farvepaletten</a:t>
            </a: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5525890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koner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7B0E4600-EFE1-4387-9713-726739287864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7C46AB06-31F2-44FE-B6E2-4CB11A659633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dsholder til tekst 3">
            <a:extLst>
              <a:ext uri="{FF2B5EF4-FFF2-40B4-BE49-F238E27FC236}">
                <a16:creationId xmlns:a16="http://schemas.microsoft.com/office/drawing/2014/main" id="{30DED729-BA78-4B24-A2A2-244F25AE008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15" name="Pladsholder til tekst 3">
            <a:extLst>
              <a:ext uri="{FF2B5EF4-FFF2-40B4-BE49-F238E27FC236}">
                <a16:creationId xmlns:a16="http://schemas.microsoft.com/office/drawing/2014/main" id="{75152264-21FD-426C-9A01-BDFA4D1A53D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16" name="Pladsholder til tekst 3">
            <a:extLst>
              <a:ext uri="{FF2B5EF4-FFF2-40B4-BE49-F238E27FC236}">
                <a16:creationId xmlns:a16="http://schemas.microsoft.com/office/drawing/2014/main" id="{4CECE313-F37A-4F5A-BED6-EDAB3EFE2A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83D2F935-1AE3-4988-8B1A-0341F4507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08CB408D-1E03-4858-A6E1-52E5A9B93CA2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06395F58-5499-41DF-829A-1C9635140BF0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301613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koner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082557D9-5159-4C6B-B783-A9CD5714C37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662CFC46-52D9-4252-ACC2-2F9897A45A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2C580B60-253C-46CB-934C-C2362FA7B46C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6C1A2311-4C8A-4EC7-990A-F70B0EA9B1B1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70120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kon mand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A967E4B6-6D46-467B-A813-7F957DE95F88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624A4ADA-A21A-464E-8A0F-70AD6F144D5F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dsholder til tekst 3">
            <a:extLst>
              <a:ext uri="{FF2B5EF4-FFF2-40B4-BE49-F238E27FC236}">
                <a16:creationId xmlns:a16="http://schemas.microsoft.com/office/drawing/2014/main" id="{E75204FA-F1AB-4621-AD98-76ADB2A9D6E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15" name="Pladsholder til tekst 3">
            <a:extLst>
              <a:ext uri="{FF2B5EF4-FFF2-40B4-BE49-F238E27FC236}">
                <a16:creationId xmlns:a16="http://schemas.microsoft.com/office/drawing/2014/main" id="{7369B04A-52D3-49BE-BFF3-50FE10AED37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16" name="Pladsholder til tekst 3">
            <a:extLst>
              <a:ext uri="{FF2B5EF4-FFF2-40B4-BE49-F238E27FC236}">
                <a16:creationId xmlns:a16="http://schemas.microsoft.com/office/drawing/2014/main" id="{7E33457E-5A84-41E9-A856-EE12FF6C52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B2A8500B-3AF7-4944-9334-FFD21B46C5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3C600C24-B7F3-41BE-A3A0-12A7C9825559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57F8C0B3-9EA2-4B0B-A639-DD989A590D50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692481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kon mand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C0651278-053B-4345-955D-E10C7E8010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E78FC1FC-D2CC-46C3-8DC7-BC6F7254BB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28F2A2BE-60F7-4995-AF55-A2DD4807DA9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2073EF49-BF40-495F-A915-1BD74CBAFDA8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0477859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Ikon kvinde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Lige forbindelse 22">
            <a:extLst>
              <a:ext uri="{FF2B5EF4-FFF2-40B4-BE49-F238E27FC236}">
                <a16:creationId xmlns:a16="http://schemas.microsoft.com/office/drawing/2014/main" id="{F0B93494-3DAC-7255-5AA6-CB873CBB6387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Lige forbindelse 23">
            <a:extLst>
              <a:ext uri="{FF2B5EF4-FFF2-40B4-BE49-F238E27FC236}">
                <a16:creationId xmlns:a16="http://schemas.microsoft.com/office/drawing/2014/main" id="{D29C7AC2-C10B-434F-735C-DCADD433B043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ladsholder til tekst 3">
            <a:extLst>
              <a:ext uri="{FF2B5EF4-FFF2-40B4-BE49-F238E27FC236}">
                <a16:creationId xmlns:a16="http://schemas.microsoft.com/office/drawing/2014/main" id="{4C3C9CFA-9CFC-5D94-03B3-3D7144E294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7EEB6062-27F3-509D-127B-991DD76E87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29" name="Pladsholder til tekst 3">
            <a:extLst>
              <a:ext uri="{FF2B5EF4-FFF2-40B4-BE49-F238E27FC236}">
                <a16:creationId xmlns:a16="http://schemas.microsoft.com/office/drawing/2014/main" id="{D9631ACB-583E-0CA9-CA09-DFE0EE90C2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133429AA-AD61-ABE2-231F-FA2E125A9F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A5CC2F6E-7C6D-400A-9DE5-C820987A279B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0C48197F-B6DA-496D-8C15-B879E4E95148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015255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. Forside: 3 linjer + under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2">
            <a:extLst>
              <a:ext uri="{FF2B5EF4-FFF2-40B4-BE49-F238E27FC236}">
                <a16:creationId xmlns:a16="http://schemas.microsoft.com/office/drawing/2014/main" id="{CCC3FCE7-F8FD-458B-A0D7-25257C91622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rgbClr val="001F33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F3D790D8-4E7F-4ED6-94C6-7711B02E8D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5937" y="5581759"/>
            <a:ext cx="4442046" cy="550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da-DK" sz="2000" dirty="0"/>
              <a:t>Her kan der stå en undertitel på to linjer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35344D43-C34F-180E-0F1F-A5AE79C5FB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892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Ikon kvinde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BEC71BC-8A8A-64B0-9C7C-8FB44479D6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726ACD3-5D49-F7FE-5AA0-7387DF4201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F7172777-1E97-4E13-961C-3E00AA787AE5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3446A132-FB2D-4F63-84C0-77278287AE52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017912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Tidslinje (la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4" name="Rektangel: afrundede hjørner 3">
            <a:extLst>
              <a:ext uri="{FF2B5EF4-FFF2-40B4-BE49-F238E27FC236}">
                <a16:creationId xmlns:a16="http://schemas.microsoft.com/office/drawing/2014/main" id="{95110183-7CCF-4012-A19E-785E1496265C}"/>
              </a:ext>
            </a:extLst>
          </p:cNvPr>
          <p:cNvSpPr/>
          <p:nvPr userDrawn="1"/>
        </p:nvSpPr>
        <p:spPr>
          <a:xfrm>
            <a:off x="695325" y="3372223"/>
            <a:ext cx="10801350" cy="113553"/>
          </a:xfrm>
          <a:prstGeom prst="roundRect">
            <a:avLst>
              <a:gd name="adj" fmla="val 5000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E763434F-B89A-99BB-92E1-9705DEF273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8FC45638-6824-4B05-A136-AF868F3F4C9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0EB1C66B-B6B6-4420-B343-2429F243A274}"/>
              </a:ext>
            </a:extLst>
          </p:cNvPr>
          <p:cNvSpPr txBox="1"/>
          <p:nvPr userDrawn="1"/>
        </p:nvSpPr>
        <p:spPr>
          <a:xfrm>
            <a:off x="13453366" y="458836"/>
            <a:ext cx="5580592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(Tidslinje)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På dette slide kan du placere de mørkeblå ‘</a:t>
            </a:r>
            <a:r>
              <a:rPr lang="da-DK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dots</a:t>
            </a: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’, som du ønsker. Dette gøres ved at klikke på dem, hvorefter du kan rokere rundt på dem.</a:t>
            </a:r>
            <a:b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Den røde </a:t>
            </a:r>
            <a:r>
              <a:rPr lang="da-DK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dot</a:t>
            </a: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kan bruges, hvis du ønsker at angive, hvor langt I er, eller hvis du ønsker at skabe særlig opmærksomhed om et specifikt punkt.</a:t>
            </a:r>
            <a:endParaRPr lang="da-DK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30282450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idslinje (melle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6" name="Afrundet rektangel 54">
            <a:extLst>
              <a:ext uri="{FF2B5EF4-FFF2-40B4-BE49-F238E27FC236}">
                <a16:creationId xmlns:a16="http://schemas.microsoft.com/office/drawing/2014/main" id="{9395E927-7A84-4165-83D6-23971274A350}"/>
              </a:ext>
            </a:extLst>
          </p:cNvPr>
          <p:cNvSpPr/>
          <p:nvPr userDrawn="1"/>
        </p:nvSpPr>
        <p:spPr>
          <a:xfrm rot="10800000" flipV="1">
            <a:off x="3395942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  <a:latin typeface="+mj-lt"/>
            </a:endParaRPr>
          </a:p>
        </p:txBody>
      </p:sp>
      <p:sp>
        <p:nvSpPr>
          <p:cNvPr id="17" name="Afrundet rektangel 55">
            <a:extLst>
              <a:ext uri="{FF2B5EF4-FFF2-40B4-BE49-F238E27FC236}">
                <a16:creationId xmlns:a16="http://schemas.microsoft.com/office/drawing/2014/main" id="{B3901117-246E-464F-A214-38BC4773BAEC}"/>
              </a:ext>
            </a:extLst>
          </p:cNvPr>
          <p:cNvSpPr/>
          <p:nvPr userDrawn="1"/>
        </p:nvSpPr>
        <p:spPr>
          <a:xfrm rot="10800000" flipV="1">
            <a:off x="4296023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  <a:latin typeface="+mj-lt"/>
            </a:endParaRPr>
          </a:p>
        </p:txBody>
      </p:sp>
      <p:sp>
        <p:nvSpPr>
          <p:cNvPr id="18" name="Afrundet rektangel 56">
            <a:extLst>
              <a:ext uri="{FF2B5EF4-FFF2-40B4-BE49-F238E27FC236}">
                <a16:creationId xmlns:a16="http://schemas.microsoft.com/office/drawing/2014/main" id="{B29204C6-0521-432D-9408-64A6D16B1B50}"/>
              </a:ext>
            </a:extLst>
          </p:cNvPr>
          <p:cNvSpPr/>
          <p:nvPr userDrawn="1"/>
        </p:nvSpPr>
        <p:spPr>
          <a:xfrm rot="10800000" flipV="1">
            <a:off x="2495859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latin typeface="+mj-lt"/>
            </a:endParaRPr>
          </a:p>
        </p:txBody>
      </p:sp>
      <p:sp>
        <p:nvSpPr>
          <p:cNvPr id="19" name="Afrundet rektangel 57">
            <a:extLst>
              <a:ext uri="{FF2B5EF4-FFF2-40B4-BE49-F238E27FC236}">
                <a16:creationId xmlns:a16="http://schemas.microsoft.com/office/drawing/2014/main" id="{550BD360-B516-4E60-9B6F-5748DCECB578}"/>
              </a:ext>
            </a:extLst>
          </p:cNvPr>
          <p:cNvSpPr/>
          <p:nvPr userDrawn="1"/>
        </p:nvSpPr>
        <p:spPr>
          <a:xfrm rot="10800000" flipV="1">
            <a:off x="1595036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20" name="Afrundet rektangel 58">
            <a:extLst>
              <a:ext uri="{FF2B5EF4-FFF2-40B4-BE49-F238E27FC236}">
                <a16:creationId xmlns:a16="http://schemas.microsoft.com/office/drawing/2014/main" id="{3C2BF567-99F1-4940-9FCB-BBA0FB5BF0E4}"/>
              </a:ext>
            </a:extLst>
          </p:cNvPr>
          <p:cNvSpPr/>
          <p:nvPr userDrawn="1"/>
        </p:nvSpPr>
        <p:spPr>
          <a:xfrm rot="10800000" flipV="1">
            <a:off x="5196105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  <a:latin typeface="+mj-lt"/>
            </a:endParaRPr>
          </a:p>
        </p:txBody>
      </p:sp>
      <p:sp>
        <p:nvSpPr>
          <p:cNvPr id="21" name="Afrundet rektangel 59">
            <a:extLst>
              <a:ext uri="{FF2B5EF4-FFF2-40B4-BE49-F238E27FC236}">
                <a16:creationId xmlns:a16="http://schemas.microsoft.com/office/drawing/2014/main" id="{4DB6FE7C-229D-4F19-9CED-44B23C204AEB}"/>
              </a:ext>
            </a:extLst>
          </p:cNvPr>
          <p:cNvSpPr/>
          <p:nvPr userDrawn="1"/>
        </p:nvSpPr>
        <p:spPr>
          <a:xfrm rot="10800000" flipV="1">
            <a:off x="6096187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Afrundet rektangel 60">
            <a:extLst>
              <a:ext uri="{FF2B5EF4-FFF2-40B4-BE49-F238E27FC236}">
                <a16:creationId xmlns:a16="http://schemas.microsoft.com/office/drawing/2014/main" id="{CA3D0502-31D7-43B0-8AD9-0837C873777D}"/>
              </a:ext>
            </a:extLst>
          </p:cNvPr>
          <p:cNvSpPr/>
          <p:nvPr userDrawn="1"/>
        </p:nvSpPr>
        <p:spPr>
          <a:xfrm rot="10800000" flipV="1">
            <a:off x="6996269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Afrundet rektangel 61">
            <a:extLst>
              <a:ext uri="{FF2B5EF4-FFF2-40B4-BE49-F238E27FC236}">
                <a16:creationId xmlns:a16="http://schemas.microsoft.com/office/drawing/2014/main" id="{223B00F4-9D56-4D3A-B682-38293AFED6D4}"/>
              </a:ext>
            </a:extLst>
          </p:cNvPr>
          <p:cNvSpPr/>
          <p:nvPr userDrawn="1"/>
        </p:nvSpPr>
        <p:spPr>
          <a:xfrm rot="10800000" flipV="1">
            <a:off x="7896350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Afrundet rektangel 62">
            <a:extLst>
              <a:ext uri="{FF2B5EF4-FFF2-40B4-BE49-F238E27FC236}">
                <a16:creationId xmlns:a16="http://schemas.microsoft.com/office/drawing/2014/main" id="{A7638C27-F6E1-4053-9BB8-7A3270FE13AB}"/>
              </a:ext>
            </a:extLst>
          </p:cNvPr>
          <p:cNvSpPr/>
          <p:nvPr userDrawn="1"/>
        </p:nvSpPr>
        <p:spPr>
          <a:xfrm rot="10800000" flipV="1">
            <a:off x="8796431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Afrundet rektangel 63">
            <a:extLst>
              <a:ext uri="{FF2B5EF4-FFF2-40B4-BE49-F238E27FC236}">
                <a16:creationId xmlns:a16="http://schemas.microsoft.com/office/drawing/2014/main" id="{E1335EE1-12B8-4B99-B24E-FD51E0F16AB2}"/>
              </a:ext>
            </a:extLst>
          </p:cNvPr>
          <p:cNvSpPr/>
          <p:nvPr userDrawn="1"/>
        </p:nvSpPr>
        <p:spPr>
          <a:xfrm rot="10800000" flipV="1">
            <a:off x="9696513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Afrundet rektangel 64">
            <a:extLst>
              <a:ext uri="{FF2B5EF4-FFF2-40B4-BE49-F238E27FC236}">
                <a16:creationId xmlns:a16="http://schemas.microsoft.com/office/drawing/2014/main" id="{C7097A14-05E4-4773-9424-B776D7791BB4}"/>
              </a:ext>
            </a:extLst>
          </p:cNvPr>
          <p:cNvSpPr/>
          <p:nvPr userDrawn="1"/>
        </p:nvSpPr>
        <p:spPr>
          <a:xfrm rot="10800000" flipV="1">
            <a:off x="10596594" y="3610184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Afrundet rektangel 65">
            <a:extLst>
              <a:ext uri="{FF2B5EF4-FFF2-40B4-BE49-F238E27FC236}">
                <a16:creationId xmlns:a16="http://schemas.microsoft.com/office/drawing/2014/main" id="{C7E863BE-E462-4235-BAD8-A37B940AB9A0}"/>
              </a:ext>
            </a:extLst>
          </p:cNvPr>
          <p:cNvSpPr/>
          <p:nvPr userDrawn="1"/>
        </p:nvSpPr>
        <p:spPr>
          <a:xfrm rot="10800000" flipV="1">
            <a:off x="695326" y="3608388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28" name="Pladsholder til tekst 28">
            <a:extLst>
              <a:ext uri="{FF2B5EF4-FFF2-40B4-BE49-F238E27FC236}">
                <a16:creationId xmlns:a16="http://schemas.microsoft.com/office/drawing/2014/main" id="{892E967D-6716-46EB-9483-6569CCD7F7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0833" y="3729091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29" name="Pladsholder til tekst 28">
            <a:extLst>
              <a:ext uri="{FF2B5EF4-FFF2-40B4-BE49-F238E27FC236}">
                <a16:creationId xmlns:a16="http://schemas.microsoft.com/office/drawing/2014/main" id="{70EE362C-96C7-4280-B50D-946CC9276D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07264" y="3729090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0" name="Pladsholder til tekst 28">
            <a:extLst>
              <a:ext uri="{FF2B5EF4-FFF2-40B4-BE49-F238E27FC236}">
                <a16:creationId xmlns:a16="http://schemas.microsoft.com/office/drawing/2014/main" id="{E885C9E2-F94C-400C-8896-A3A6B42836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606974" y="3729090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1" name="Pladsholder til tekst 28">
            <a:extLst>
              <a:ext uri="{FF2B5EF4-FFF2-40B4-BE49-F238E27FC236}">
                <a16:creationId xmlns:a16="http://schemas.microsoft.com/office/drawing/2014/main" id="{AE3B8C2D-363C-4707-9F31-32D5E5507A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16584" y="3730911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2" name="Pladsholder til tekst 28">
            <a:extLst>
              <a:ext uri="{FF2B5EF4-FFF2-40B4-BE49-F238E27FC236}">
                <a16:creationId xmlns:a16="http://schemas.microsoft.com/office/drawing/2014/main" id="{869F5DDD-F5EB-435E-8681-D9CF64437CA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16667" y="3729089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3" name="Pladsholder til tekst 28">
            <a:extLst>
              <a:ext uri="{FF2B5EF4-FFF2-40B4-BE49-F238E27FC236}">
                <a16:creationId xmlns:a16="http://schemas.microsoft.com/office/drawing/2014/main" id="{8F3082EC-F747-4E0A-B03C-BC015D983A0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07217" y="3729088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4" name="Pladsholder til tekst 28">
            <a:extLst>
              <a:ext uri="{FF2B5EF4-FFF2-40B4-BE49-F238E27FC236}">
                <a16:creationId xmlns:a16="http://schemas.microsoft.com/office/drawing/2014/main" id="{522C902B-735B-401C-B638-42D4B3D83B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07297" y="3729087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5" name="Pladsholder til tekst 28">
            <a:extLst>
              <a:ext uri="{FF2B5EF4-FFF2-40B4-BE49-F238E27FC236}">
                <a16:creationId xmlns:a16="http://schemas.microsoft.com/office/drawing/2014/main" id="{F33EC6F4-6539-4916-B4DB-B0C211B48FA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16909" y="3729086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6" name="Pladsholder til tekst 28">
            <a:extLst>
              <a:ext uri="{FF2B5EF4-FFF2-40B4-BE49-F238E27FC236}">
                <a16:creationId xmlns:a16="http://schemas.microsoft.com/office/drawing/2014/main" id="{EBB8C7AE-0B04-44BB-8DF4-FF18E4DF4A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07459" y="3729085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7" name="Pladsholder til tekst 28">
            <a:extLst>
              <a:ext uri="{FF2B5EF4-FFF2-40B4-BE49-F238E27FC236}">
                <a16:creationId xmlns:a16="http://schemas.microsoft.com/office/drawing/2014/main" id="{61AC2594-2E39-4755-B2E0-AABAE27320B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16702" y="3729084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8" name="Pladsholder til tekst 28">
            <a:extLst>
              <a:ext uri="{FF2B5EF4-FFF2-40B4-BE49-F238E27FC236}">
                <a16:creationId xmlns:a16="http://schemas.microsoft.com/office/drawing/2014/main" id="{E1FEA013-F7CF-481E-B8D6-1E5C0C06E95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816783" y="3729083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9" name="Pladsholder til tekst 28">
            <a:extLst>
              <a:ext uri="{FF2B5EF4-FFF2-40B4-BE49-F238E27FC236}">
                <a16:creationId xmlns:a16="http://schemas.microsoft.com/office/drawing/2014/main" id="{CF0796A8-0302-4272-A4A9-47E99A7D4FA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716865" y="3729082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40" name="Pladsholder til tekst 2">
            <a:extLst>
              <a:ext uri="{FF2B5EF4-FFF2-40B4-BE49-F238E27FC236}">
                <a16:creationId xmlns:a16="http://schemas.microsoft.com/office/drawing/2014/main" id="{BDFCDBEA-7809-4790-8043-173BC0934CC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23038" y="4290652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1" name="Pladsholder til tekst 2">
            <a:extLst>
              <a:ext uri="{FF2B5EF4-FFF2-40B4-BE49-F238E27FC236}">
                <a16:creationId xmlns:a16="http://schemas.microsoft.com/office/drawing/2014/main" id="{B76D7C93-0CA2-4AE9-A798-80497FFB6E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927675" y="4290651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2" name="Pladsholder til tekst 2">
            <a:extLst>
              <a:ext uri="{FF2B5EF4-FFF2-40B4-BE49-F238E27FC236}">
                <a16:creationId xmlns:a16="http://schemas.microsoft.com/office/drawing/2014/main" id="{262D1944-45C8-4A77-B8F6-2BA8EEED5C3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27921" y="4290651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3" name="Pladsholder til tekst 2">
            <a:extLst>
              <a:ext uri="{FF2B5EF4-FFF2-40B4-BE49-F238E27FC236}">
                <a16:creationId xmlns:a16="http://schemas.microsoft.com/office/drawing/2014/main" id="{FF322C22-E0F8-4E73-8141-5FB4E903C2D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332186" y="4290650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4" name="Højre klammeparentes 43">
            <a:extLst>
              <a:ext uri="{FF2B5EF4-FFF2-40B4-BE49-F238E27FC236}">
                <a16:creationId xmlns:a16="http://schemas.microsoft.com/office/drawing/2014/main" id="{C3CC4728-2532-4758-92E1-5A34D66BBFCB}"/>
              </a:ext>
            </a:extLst>
          </p:cNvPr>
          <p:cNvSpPr/>
          <p:nvPr userDrawn="1"/>
        </p:nvSpPr>
        <p:spPr>
          <a:xfrm rot="5400000">
            <a:off x="1997689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45" name="Højre klammeparentes 44">
            <a:extLst>
              <a:ext uri="{FF2B5EF4-FFF2-40B4-BE49-F238E27FC236}">
                <a16:creationId xmlns:a16="http://schemas.microsoft.com/office/drawing/2014/main" id="{441FF71A-8A78-41F9-88B1-AB31B0ECA900}"/>
              </a:ext>
            </a:extLst>
          </p:cNvPr>
          <p:cNvSpPr/>
          <p:nvPr userDrawn="1"/>
        </p:nvSpPr>
        <p:spPr>
          <a:xfrm rot="5400000">
            <a:off x="470232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46" name="Højre klammeparentes 45">
            <a:extLst>
              <a:ext uri="{FF2B5EF4-FFF2-40B4-BE49-F238E27FC236}">
                <a16:creationId xmlns:a16="http://schemas.microsoft.com/office/drawing/2014/main" id="{275BAFD2-0F7F-40A2-8B21-B7F5A173B453}"/>
              </a:ext>
            </a:extLst>
          </p:cNvPr>
          <p:cNvSpPr/>
          <p:nvPr userDrawn="1"/>
        </p:nvSpPr>
        <p:spPr>
          <a:xfrm rot="5400000">
            <a:off x="7402202" y="2830863"/>
            <a:ext cx="87473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47" name="Højre klammeparentes 46">
            <a:extLst>
              <a:ext uri="{FF2B5EF4-FFF2-40B4-BE49-F238E27FC236}">
                <a16:creationId xmlns:a16="http://schemas.microsoft.com/office/drawing/2014/main" id="{EF72C973-A1F0-4E5F-8CCA-BCDCA302DBA5}"/>
              </a:ext>
            </a:extLst>
          </p:cNvPr>
          <p:cNvSpPr/>
          <p:nvPr userDrawn="1"/>
        </p:nvSpPr>
        <p:spPr>
          <a:xfrm rot="5400000">
            <a:off x="1010683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A5E6B879-B655-925C-0A0C-8E6DC0E662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8067510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idslinje (kor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C788505E-EACA-427F-9771-CB0856BF82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Afrundet rektangel 50">
            <a:extLst>
              <a:ext uri="{FF2B5EF4-FFF2-40B4-BE49-F238E27FC236}">
                <a16:creationId xmlns:a16="http://schemas.microsoft.com/office/drawing/2014/main" id="{B5DEBA70-41E2-4BF5-A7A0-F4084B1297D0}"/>
              </a:ext>
            </a:extLst>
          </p:cNvPr>
          <p:cNvSpPr/>
          <p:nvPr userDrawn="1"/>
        </p:nvSpPr>
        <p:spPr>
          <a:xfrm>
            <a:off x="3521614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12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4" name="Afrundet rektangel 51">
            <a:extLst>
              <a:ext uri="{FF2B5EF4-FFF2-40B4-BE49-F238E27FC236}">
                <a16:creationId xmlns:a16="http://schemas.microsoft.com/office/drawing/2014/main" id="{37CB72C7-AF31-4425-9E39-033A934C49AC}"/>
              </a:ext>
            </a:extLst>
          </p:cNvPr>
          <p:cNvSpPr/>
          <p:nvPr userDrawn="1"/>
        </p:nvSpPr>
        <p:spPr>
          <a:xfrm>
            <a:off x="3521614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5" name="Afrundet rektangel 52">
            <a:extLst>
              <a:ext uri="{FF2B5EF4-FFF2-40B4-BE49-F238E27FC236}">
                <a16:creationId xmlns:a16="http://schemas.microsoft.com/office/drawing/2014/main" id="{912563F9-A30B-423B-B0A4-23F459ECAC1C}"/>
              </a:ext>
            </a:extLst>
          </p:cNvPr>
          <p:cNvSpPr/>
          <p:nvPr userDrawn="1"/>
        </p:nvSpPr>
        <p:spPr>
          <a:xfrm>
            <a:off x="3521614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569A95AB-220E-4D00-B241-66CDBC762729}"/>
              </a:ext>
            </a:extLst>
          </p:cNvPr>
          <p:cNvGrpSpPr/>
          <p:nvPr userDrawn="1"/>
        </p:nvGrpSpPr>
        <p:grpSpPr>
          <a:xfrm>
            <a:off x="3784838" y="2604622"/>
            <a:ext cx="1662719" cy="330509"/>
            <a:chOff x="1016635" y="2292577"/>
            <a:chExt cx="1831760" cy="364110"/>
          </a:xfrm>
        </p:grpSpPr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6B48DC92-6A85-4B0E-9305-9CE5B9023CA1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15075CDF-77D4-478E-9782-7116D52AEFBF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9" name="Afrundet rektangel 56">
            <a:extLst>
              <a:ext uri="{FF2B5EF4-FFF2-40B4-BE49-F238E27FC236}">
                <a16:creationId xmlns:a16="http://schemas.microsoft.com/office/drawing/2014/main" id="{0575E2B3-DA77-4C9E-9CF5-6C26F5569753}"/>
              </a:ext>
            </a:extLst>
          </p:cNvPr>
          <p:cNvSpPr/>
          <p:nvPr userDrawn="1"/>
        </p:nvSpPr>
        <p:spPr>
          <a:xfrm>
            <a:off x="3838164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0" name="Afrundet rektangel 57">
            <a:extLst>
              <a:ext uri="{FF2B5EF4-FFF2-40B4-BE49-F238E27FC236}">
                <a16:creationId xmlns:a16="http://schemas.microsoft.com/office/drawing/2014/main" id="{D3B32CA7-411D-47C9-928B-E84462308A24}"/>
              </a:ext>
            </a:extLst>
          </p:cNvPr>
          <p:cNvSpPr/>
          <p:nvPr userDrawn="1"/>
        </p:nvSpPr>
        <p:spPr>
          <a:xfrm>
            <a:off x="5168937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1" name="Afrundet rektangel 58">
            <a:extLst>
              <a:ext uri="{FF2B5EF4-FFF2-40B4-BE49-F238E27FC236}">
                <a16:creationId xmlns:a16="http://schemas.microsoft.com/office/drawing/2014/main" id="{31C24354-6EF6-400C-917A-27D3DC399F19}"/>
              </a:ext>
            </a:extLst>
          </p:cNvPr>
          <p:cNvSpPr/>
          <p:nvPr userDrawn="1"/>
        </p:nvSpPr>
        <p:spPr>
          <a:xfrm>
            <a:off x="706465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2700000" sx="96891" sy="96891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2" name="Afrundet rektangel 59">
            <a:extLst>
              <a:ext uri="{FF2B5EF4-FFF2-40B4-BE49-F238E27FC236}">
                <a16:creationId xmlns:a16="http://schemas.microsoft.com/office/drawing/2014/main" id="{FD743E04-22A1-44BA-8627-2AC544828CDD}"/>
              </a:ext>
            </a:extLst>
          </p:cNvPr>
          <p:cNvSpPr/>
          <p:nvPr userDrawn="1"/>
        </p:nvSpPr>
        <p:spPr>
          <a:xfrm>
            <a:off x="706465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3" name="Afrundet rektangel 60">
            <a:extLst>
              <a:ext uri="{FF2B5EF4-FFF2-40B4-BE49-F238E27FC236}">
                <a16:creationId xmlns:a16="http://schemas.microsoft.com/office/drawing/2014/main" id="{1C5FBEA1-FE23-4B5F-A95B-1D0979E51E0B}"/>
              </a:ext>
            </a:extLst>
          </p:cNvPr>
          <p:cNvSpPr/>
          <p:nvPr userDrawn="1"/>
        </p:nvSpPr>
        <p:spPr>
          <a:xfrm>
            <a:off x="706465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14" name="Gruppe 13">
            <a:extLst>
              <a:ext uri="{FF2B5EF4-FFF2-40B4-BE49-F238E27FC236}">
                <a16:creationId xmlns:a16="http://schemas.microsoft.com/office/drawing/2014/main" id="{E9138A38-8385-4436-A68F-7A7B9BD8F5C1}"/>
              </a:ext>
            </a:extLst>
          </p:cNvPr>
          <p:cNvGrpSpPr/>
          <p:nvPr userDrawn="1"/>
        </p:nvGrpSpPr>
        <p:grpSpPr>
          <a:xfrm>
            <a:off x="969689" y="2604622"/>
            <a:ext cx="1662719" cy="330509"/>
            <a:chOff x="1016635" y="2292577"/>
            <a:chExt cx="1831760" cy="364110"/>
          </a:xfrm>
        </p:grpSpPr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D05A0D27-96D3-4D3C-843B-85B7DFBD8666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3336BF99-4417-46EA-B9E2-92E2C346EFFC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17" name="Afrundet rektangel 64">
            <a:extLst>
              <a:ext uri="{FF2B5EF4-FFF2-40B4-BE49-F238E27FC236}">
                <a16:creationId xmlns:a16="http://schemas.microsoft.com/office/drawing/2014/main" id="{0E4B6EE2-DA02-40A2-AFF9-00C0FD7D8A1C}"/>
              </a:ext>
            </a:extLst>
          </p:cNvPr>
          <p:cNvSpPr/>
          <p:nvPr userDrawn="1"/>
        </p:nvSpPr>
        <p:spPr>
          <a:xfrm>
            <a:off x="1023015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8" name="Afrundet rektangel 65">
            <a:extLst>
              <a:ext uri="{FF2B5EF4-FFF2-40B4-BE49-F238E27FC236}">
                <a16:creationId xmlns:a16="http://schemas.microsoft.com/office/drawing/2014/main" id="{2F5E272C-2DDF-4141-B1DF-ACD1FFDB857E}"/>
              </a:ext>
            </a:extLst>
          </p:cNvPr>
          <p:cNvSpPr/>
          <p:nvPr userDrawn="1"/>
        </p:nvSpPr>
        <p:spPr>
          <a:xfrm>
            <a:off x="2353788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9" name="Afrundet rektangel 66">
            <a:extLst>
              <a:ext uri="{FF2B5EF4-FFF2-40B4-BE49-F238E27FC236}">
                <a16:creationId xmlns:a16="http://schemas.microsoft.com/office/drawing/2014/main" id="{EF70C358-F25B-40E5-B247-1018E97C86E6}"/>
              </a:ext>
            </a:extLst>
          </p:cNvPr>
          <p:cNvSpPr/>
          <p:nvPr userDrawn="1"/>
        </p:nvSpPr>
        <p:spPr>
          <a:xfrm>
            <a:off x="6481219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0" name="Afrundet rektangel 67">
            <a:extLst>
              <a:ext uri="{FF2B5EF4-FFF2-40B4-BE49-F238E27FC236}">
                <a16:creationId xmlns:a16="http://schemas.microsoft.com/office/drawing/2014/main" id="{1196EDA8-4A72-4592-B30C-19DE3692EB2A}"/>
              </a:ext>
            </a:extLst>
          </p:cNvPr>
          <p:cNvSpPr/>
          <p:nvPr userDrawn="1"/>
        </p:nvSpPr>
        <p:spPr>
          <a:xfrm>
            <a:off x="6481219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1" name="Afrundet rektangel 68">
            <a:extLst>
              <a:ext uri="{FF2B5EF4-FFF2-40B4-BE49-F238E27FC236}">
                <a16:creationId xmlns:a16="http://schemas.microsoft.com/office/drawing/2014/main" id="{2A535B24-9258-45D0-806F-663EBAB952D1}"/>
              </a:ext>
            </a:extLst>
          </p:cNvPr>
          <p:cNvSpPr/>
          <p:nvPr userDrawn="1"/>
        </p:nvSpPr>
        <p:spPr>
          <a:xfrm>
            <a:off x="6481219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4738DBCF-C82A-4051-945A-4FBEBA290E07}"/>
              </a:ext>
            </a:extLst>
          </p:cNvPr>
          <p:cNvGrpSpPr/>
          <p:nvPr userDrawn="1"/>
        </p:nvGrpSpPr>
        <p:grpSpPr>
          <a:xfrm>
            <a:off x="6744443" y="2604622"/>
            <a:ext cx="1662719" cy="330509"/>
            <a:chOff x="1016635" y="2292577"/>
            <a:chExt cx="1831760" cy="364110"/>
          </a:xfrm>
        </p:grpSpPr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32EF117A-6407-4C93-8EB0-DA26AF5963C7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5B70133E-FF71-44AC-9ABD-CC8411221C46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25" name="Afrundet rektangel 72">
            <a:extLst>
              <a:ext uri="{FF2B5EF4-FFF2-40B4-BE49-F238E27FC236}">
                <a16:creationId xmlns:a16="http://schemas.microsoft.com/office/drawing/2014/main" id="{1CBBA8EC-4762-489B-AD8D-99563B6F01D5}"/>
              </a:ext>
            </a:extLst>
          </p:cNvPr>
          <p:cNvSpPr/>
          <p:nvPr userDrawn="1"/>
        </p:nvSpPr>
        <p:spPr>
          <a:xfrm>
            <a:off x="6797769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6" name="Afrundet rektangel 73">
            <a:extLst>
              <a:ext uri="{FF2B5EF4-FFF2-40B4-BE49-F238E27FC236}">
                <a16:creationId xmlns:a16="http://schemas.microsoft.com/office/drawing/2014/main" id="{EB1C30EA-E6A2-4F07-8359-92929B0A896C}"/>
              </a:ext>
            </a:extLst>
          </p:cNvPr>
          <p:cNvSpPr/>
          <p:nvPr userDrawn="1"/>
        </p:nvSpPr>
        <p:spPr>
          <a:xfrm>
            <a:off x="8128542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7" name="Afrundet rektangel 74">
            <a:extLst>
              <a:ext uri="{FF2B5EF4-FFF2-40B4-BE49-F238E27FC236}">
                <a16:creationId xmlns:a16="http://schemas.microsoft.com/office/drawing/2014/main" id="{05A11207-7FEA-4E83-A480-3D6C72ECD60B}"/>
              </a:ext>
            </a:extLst>
          </p:cNvPr>
          <p:cNvSpPr/>
          <p:nvPr userDrawn="1"/>
        </p:nvSpPr>
        <p:spPr>
          <a:xfrm>
            <a:off x="9296368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8596" dist="38100" dir="2700000" sx="97000" sy="97000" algn="tl" rotWithShape="0">
              <a:prstClr val="black">
                <a:alpha val="25771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8" name="Afrundet rektangel 75">
            <a:extLst>
              <a:ext uri="{FF2B5EF4-FFF2-40B4-BE49-F238E27FC236}">
                <a16:creationId xmlns:a16="http://schemas.microsoft.com/office/drawing/2014/main" id="{E2041512-A6F4-4FF0-AFFB-92F7181DA62F}"/>
              </a:ext>
            </a:extLst>
          </p:cNvPr>
          <p:cNvSpPr/>
          <p:nvPr userDrawn="1"/>
        </p:nvSpPr>
        <p:spPr>
          <a:xfrm>
            <a:off x="9296368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9" name="Afrundet rektangel 76">
            <a:extLst>
              <a:ext uri="{FF2B5EF4-FFF2-40B4-BE49-F238E27FC236}">
                <a16:creationId xmlns:a16="http://schemas.microsoft.com/office/drawing/2014/main" id="{D53CBD36-0949-4103-96F8-994872714397}"/>
              </a:ext>
            </a:extLst>
          </p:cNvPr>
          <p:cNvSpPr/>
          <p:nvPr userDrawn="1"/>
        </p:nvSpPr>
        <p:spPr>
          <a:xfrm>
            <a:off x="9296368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30" name="Gruppe 29">
            <a:extLst>
              <a:ext uri="{FF2B5EF4-FFF2-40B4-BE49-F238E27FC236}">
                <a16:creationId xmlns:a16="http://schemas.microsoft.com/office/drawing/2014/main" id="{31A9B692-BF2C-410F-96C0-C090A52054E2}"/>
              </a:ext>
            </a:extLst>
          </p:cNvPr>
          <p:cNvGrpSpPr/>
          <p:nvPr userDrawn="1"/>
        </p:nvGrpSpPr>
        <p:grpSpPr>
          <a:xfrm>
            <a:off x="9559592" y="2604622"/>
            <a:ext cx="1662719" cy="330509"/>
            <a:chOff x="1016635" y="2292577"/>
            <a:chExt cx="1831760" cy="364110"/>
          </a:xfrm>
        </p:grpSpPr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CFBC6164-4750-4B21-8958-0A580D65172C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7D6BEB72-7F30-4F62-843E-1236F9BE7944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33" name="Afrundet rektangel 80">
            <a:extLst>
              <a:ext uri="{FF2B5EF4-FFF2-40B4-BE49-F238E27FC236}">
                <a16:creationId xmlns:a16="http://schemas.microsoft.com/office/drawing/2014/main" id="{2101C32F-CF46-492C-8AE6-36ADEEFA193E}"/>
              </a:ext>
            </a:extLst>
          </p:cNvPr>
          <p:cNvSpPr/>
          <p:nvPr userDrawn="1"/>
        </p:nvSpPr>
        <p:spPr>
          <a:xfrm>
            <a:off x="9612918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34" name="Afrundet rektangel 81">
            <a:extLst>
              <a:ext uri="{FF2B5EF4-FFF2-40B4-BE49-F238E27FC236}">
                <a16:creationId xmlns:a16="http://schemas.microsoft.com/office/drawing/2014/main" id="{A53433CD-EB06-40DD-98C0-36FC74652C6A}"/>
              </a:ext>
            </a:extLst>
          </p:cNvPr>
          <p:cNvSpPr/>
          <p:nvPr userDrawn="1"/>
        </p:nvSpPr>
        <p:spPr>
          <a:xfrm>
            <a:off x="10943691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35" name="Pladsholder til tekst 3">
            <a:extLst>
              <a:ext uri="{FF2B5EF4-FFF2-40B4-BE49-F238E27FC236}">
                <a16:creationId xmlns:a16="http://schemas.microsoft.com/office/drawing/2014/main" id="{FDB8F8E9-F68B-4252-A436-F6006B100A5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053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BA3CFF73-845C-4EB5-9B53-3599BEE40C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053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37" name="Pladsholder til tekst 3">
            <a:extLst>
              <a:ext uri="{FF2B5EF4-FFF2-40B4-BE49-F238E27FC236}">
                <a16:creationId xmlns:a16="http://schemas.microsoft.com/office/drawing/2014/main" id="{C6B375D6-8212-42DB-8850-E7317589AE7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50202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38" name="Pladsholder til tekst 3">
            <a:extLst>
              <a:ext uri="{FF2B5EF4-FFF2-40B4-BE49-F238E27FC236}">
                <a16:creationId xmlns:a16="http://schemas.microsoft.com/office/drawing/2014/main" id="{BA330EA0-4421-410A-A510-5AFCFF7EB9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50202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39" name="Pladsholder til tekst 3">
            <a:extLst>
              <a:ext uri="{FF2B5EF4-FFF2-40B4-BE49-F238E27FC236}">
                <a16:creationId xmlns:a16="http://schemas.microsoft.com/office/drawing/2014/main" id="{D75D1C88-7CEA-4059-9E1C-CCED43FBC9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09807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40" name="Pladsholder til tekst 3">
            <a:extLst>
              <a:ext uri="{FF2B5EF4-FFF2-40B4-BE49-F238E27FC236}">
                <a16:creationId xmlns:a16="http://schemas.microsoft.com/office/drawing/2014/main" id="{1BA87ADF-A200-4A20-952B-64806606CF0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09807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7C7763ED-5D8C-4B45-8BA2-42436DE44A4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524956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42" name="Pladsholder til tekst 3">
            <a:extLst>
              <a:ext uri="{FF2B5EF4-FFF2-40B4-BE49-F238E27FC236}">
                <a16:creationId xmlns:a16="http://schemas.microsoft.com/office/drawing/2014/main" id="{20F365AF-96D4-4EA6-B886-7528A5669B8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24956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43" name="Pladsholder til slidenummer 1">
            <a:extLst>
              <a:ext uri="{FF2B5EF4-FFF2-40B4-BE49-F238E27FC236}">
                <a16:creationId xmlns:a16="http://schemas.microsoft.com/office/drawing/2014/main" id="{B2C54960-4899-B21C-5C31-21961B6333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5211559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Overskrift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AF4A6902-95F3-4B52-AAAD-F115EFA103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126C86-9DB2-4966-BB18-9661049BC01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598348"/>
            <a:ext cx="10752002" cy="30745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rgbClr val="001F33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der stå en undertitel</a:t>
            </a:r>
          </a:p>
          <a:p>
            <a:pPr lvl="0"/>
            <a:endParaRPr lang="da-DK" noProof="0" dirty="0"/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AEA0619E-41A4-601E-3379-01374953BE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8705026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6EA36D69-DEE3-B225-6FF8-5E781F63FD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562847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mt slide med side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ECC6BA05-C0DC-D06A-9FA1-AF7607BE94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2617415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om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243457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Projektoversigt eller projektsta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felt 2">
            <a:extLst>
              <a:ext uri="{FF2B5EF4-FFF2-40B4-BE49-F238E27FC236}">
                <a16:creationId xmlns:a16="http://schemas.microsoft.com/office/drawing/2014/main" id="{A5214F8E-3C9C-412A-B3C8-5DBEB06716BE}"/>
              </a:ext>
            </a:extLst>
          </p:cNvPr>
          <p:cNvSpPr txBox="1"/>
          <p:nvPr userDrawn="1"/>
        </p:nvSpPr>
        <p:spPr>
          <a:xfrm>
            <a:off x="611063" y="5852338"/>
            <a:ext cx="7097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b="0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Status</a:t>
            </a:r>
            <a:r>
              <a:rPr lang="da-DK" sz="1200" b="0" i="0" dirty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rPr>
              <a:t>:</a:t>
            </a:r>
          </a:p>
        </p:txBody>
      </p:sp>
      <p:sp>
        <p:nvSpPr>
          <p:cNvPr id="16" name="Title Placeholder 6">
            <a:extLst>
              <a:ext uri="{FF2B5EF4-FFF2-40B4-BE49-F238E27FC236}">
                <a16:creationId xmlns:a16="http://schemas.microsoft.com/office/drawing/2014/main" id="{1D4CAD90-325E-4E40-8D17-2AE8925D74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7084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 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75B6BC2-A808-3A02-DD1A-80C269A53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F28F896F-1622-4014-B64D-985F3437CC2F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94BCB091-5334-490E-816B-B2DDB9EA4924}"/>
              </a:ext>
            </a:extLst>
          </p:cNvPr>
          <p:cNvSpPr txBox="1"/>
          <p:nvPr userDrawn="1"/>
        </p:nvSpPr>
        <p:spPr>
          <a:xfrm>
            <a:off x="13453366" y="458836"/>
            <a:ext cx="5580592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(Projektoversigt / projektstatus)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Sæt flueben eller kryds ved dine igangværende projekter.</a:t>
            </a:r>
            <a:b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 Dette gøres ved at klikke på fluebenet eller krydset. </a:t>
            </a:r>
            <a:b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Herefter kan du trække det hen i skemaet og placere dem som ønsket. </a:t>
            </a:r>
            <a:b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 Hvis du ønsker flere flueben eller krydser, kan du højreklikke og trykke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Kopiér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og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Sæt ind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’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Segoe UI Black" panose="020B0A02040204020203" pitchFamily="34" charset="0"/>
                <a:ea typeface="Segoe UI Black" panose="020B0A02040204020203" pitchFamily="34" charset="0"/>
                <a:cs typeface="Poppins Light" pitchFamily="2" charset="77"/>
              </a:rPr>
            </a:br>
            <a:endParaRPr lang="da-DK" sz="1400" dirty="0">
              <a:latin typeface="Segoe UI Black" panose="020B0A02040204020203" pitchFamily="34" charset="0"/>
              <a:ea typeface="Segoe UI Black" panose="020B0A02040204020203" pitchFamily="34" charset="0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Segoe UI Black" panose="020B0A02040204020203" pitchFamily="34" charset="0"/>
                <a:ea typeface="Segoe UI Black" panose="020B0A02040204020203" pitchFamily="34" charset="0"/>
                <a:cs typeface="Poppins Light" pitchFamily="2" charset="77"/>
              </a:rPr>
            </a:br>
            <a:endParaRPr lang="da-DK" dirty="0">
              <a:latin typeface="Segoe UI Black" panose="020B0A02040204020203" pitchFamily="34" charset="0"/>
              <a:ea typeface="Segoe UI Black" panose="020B0A02040204020203" pitchFamily="34" charset="0"/>
              <a:cs typeface="Poppins Light" pitchFamily="2" charset="77"/>
            </a:endParaRPr>
          </a:p>
          <a:p>
            <a:br>
              <a:rPr lang="da-DK" dirty="0">
                <a:latin typeface="Segoe UI Black" panose="020B0A02040204020203" pitchFamily="34" charset="0"/>
                <a:ea typeface="Segoe UI Black" panose="020B0A02040204020203" pitchFamily="34" charset="0"/>
                <a:cs typeface="Poppins Light" pitchFamily="2" charset="77"/>
              </a:rPr>
            </a:br>
            <a:endParaRPr lang="da-DK" dirty="0">
              <a:latin typeface="Segoe UI Black" panose="020B0A02040204020203" pitchFamily="34" charset="0"/>
              <a:ea typeface="Segoe UI Black" panose="020B0A02040204020203" pitchFamily="34" charset="0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371157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Projektsta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frundet rektangel 11">
            <a:extLst>
              <a:ext uri="{FF2B5EF4-FFF2-40B4-BE49-F238E27FC236}">
                <a16:creationId xmlns:a16="http://schemas.microsoft.com/office/drawing/2014/main" id="{C5C42FF9-9673-4E08-81A1-49E4D9F81E4A}"/>
              </a:ext>
            </a:extLst>
          </p:cNvPr>
          <p:cNvSpPr/>
          <p:nvPr userDrawn="1"/>
        </p:nvSpPr>
        <p:spPr>
          <a:xfrm flipV="1">
            <a:off x="695325" y="3416562"/>
            <a:ext cx="10801350" cy="19953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  <a:alpha val="79609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11E5D32-3A7F-4148-8A0B-F4B877D6BB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535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46DC6A4-BF6D-467D-9039-41C5F8610637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13535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3C64FB1-2590-454B-9B58-4549EC9F05B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29791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1252CC1A-4A35-4025-8628-D92B187B0B55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29791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29DF20D-0A3A-41CD-9784-5A293293CD6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6047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68A679BD-F529-48D8-ABD9-9EA8FC606C3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6047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E33E3472-E396-44E3-A18E-0ED0D3C2932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2303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A268223-AEAF-4896-A1CF-B1314001BBE4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2303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C600A25B-30B6-4ABA-B289-3E3722D627F4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78559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504D582-9CEE-4B62-8D8E-3CB55E41FE0E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78559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F0DA25CD-2F61-4CF2-A1BE-1472C8E1E488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94815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1418BE0B-420B-43F4-9635-DAD3619EB861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94815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20" name="Pladsholder til tekst 4">
            <a:extLst>
              <a:ext uri="{FF2B5EF4-FFF2-40B4-BE49-F238E27FC236}">
                <a16:creationId xmlns:a16="http://schemas.microsoft.com/office/drawing/2014/main" id="{40A8EA75-3349-4C10-BAC5-3D984E0260C9}"/>
              </a:ext>
            </a:extLst>
          </p:cNvPr>
          <p:cNvSpPr txBox="1">
            <a:spLocks/>
          </p:cNvSpPr>
          <p:nvPr userDrawn="1"/>
        </p:nvSpPr>
        <p:spPr>
          <a:xfrm>
            <a:off x="669926" y="3072860"/>
            <a:ext cx="1356309" cy="16698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pPr algn="l"/>
            <a:r>
              <a:rPr lang="da-DK" sz="1200" b="1" dirty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rPr>
              <a:t>Projektstart</a:t>
            </a:r>
          </a:p>
        </p:txBody>
      </p:sp>
      <p:sp>
        <p:nvSpPr>
          <p:cNvPr id="21" name="Pladsholder til tekst 4">
            <a:extLst>
              <a:ext uri="{FF2B5EF4-FFF2-40B4-BE49-F238E27FC236}">
                <a16:creationId xmlns:a16="http://schemas.microsoft.com/office/drawing/2014/main" id="{A4C37574-DD7C-491A-98AD-ED6BC692E821}"/>
              </a:ext>
            </a:extLst>
          </p:cNvPr>
          <p:cNvSpPr txBox="1">
            <a:spLocks/>
          </p:cNvSpPr>
          <p:nvPr userDrawn="1"/>
        </p:nvSpPr>
        <p:spPr>
          <a:xfrm>
            <a:off x="9846360" y="3081915"/>
            <a:ext cx="1675714" cy="16698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pPr algn="r"/>
            <a:r>
              <a:rPr lang="da-DK" sz="1200" b="1" dirty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rPr>
              <a:t>Projektafslutning</a:t>
            </a:r>
          </a:p>
        </p:txBody>
      </p:sp>
      <p:pic>
        <p:nvPicPr>
          <p:cNvPr id="22" name="Billede 21">
            <a:extLst>
              <a:ext uri="{FF2B5EF4-FFF2-40B4-BE49-F238E27FC236}">
                <a16:creationId xmlns:a16="http://schemas.microsoft.com/office/drawing/2014/main" id="{6C219055-0F17-4A05-9197-4F04EE587A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32279" y="3174763"/>
            <a:ext cx="162830" cy="92808"/>
          </a:xfrm>
          <a:prstGeom prst="rect">
            <a:avLst/>
          </a:prstGeom>
        </p:spPr>
      </p:pic>
      <p:sp>
        <p:nvSpPr>
          <p:cNvPr id="36" name="Title Placeholder 6">
            <a:extLst>
              <a:ext uri="{FF2B5EF4-FFF2-40B4-BE49-F238E27FC236}">
                <a16:creationId xmlns:a16="http://schemas.microsoft.com/office/drawing/2014/main" id="{B2D9DFE5-9447-4E25-B7B9-55D8A925E1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10BD669-57D0-F929-5744-0C955ED0BC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02C1BECD-4AF6-4C0E-A902-E596A3DF226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4" name="Tekstfelt 23">
            <a:extLst>
              <a:ext uri="{FF2B5EF4-FFF2-40B4-BE49-F238E27FC236}">
                <a16:creationId xmlns:a16="http://schemas.microsoft.com/office/drawing/2014/main" id="{4C0C16B3-E963-49A7-B2CF-84B31E1C9935}"/>
              </a:ext>
            </a:extLst>
          </p:cNvPr>
          <p:cNvSpPr txBox="1"/>
          <p:nvPr userDrawn="1"/>
        </p:nvSpPr>
        <p:spPr>
          <a:xfrm>
            <a:off x="13453366" y="458836"/>
            <a:ext cx="5580592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(Projektstatus)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Den mørkeblå linje angiver, hvor langt I er i processen.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Hvis du ønsker at formindske eller forlænge den mørkeblå linje, skal du klikke på den. Herefter kan du trække i den.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Husk at placere det røde ikon der, hvor I er nået til.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949370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. Forside: 2 linjer + navn + logo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1DCAD00F-1EFE-458A-9828-1C4F223CB7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17049" y="5629760"/>
            <a:ext cx="1867783" cy="65200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B1545DA-0BD7-4145-84F2-18945831E3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6" y="1808162"/>
            <a:ext cx="7737389" cy="1620837"/>
          </a:xfrm>
        </p:spPr>
        <p:txBody>
          <a:bodyPr anchor="t"/>
          <a:lstStyle>
            <a:lvl1pPr algn="l">
              <a:defRPr sz="6000">
                <a:solidFill>
                  <a:srgbClr val="001D3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3" name="Date_GeneralDate">
            <a:extLst>
              <a:ext uri="{FF2B5EF4-FFF2-40B4-BE49-F238E27FC236}">
                <a16:creationId xmlns:a16="http://schemas.microsoft.com/office/drawing/2014/main" id="{54FB68A8-67DC-4EA6-81CD-8DC82D6837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9712" y="4016521"/>
            <a:ext cx="3434847" cy="313519"/>
          </a:xfrm>
          <a:prstGeom prst="rect">
            <a:avLst/>
          </a:prstGeom>
        </p:spPr>
        <p:txBody>
          <a:bodyPr/>
          <a:lstStyle>
            <a:lvl1pPr>
              <a:defRPr lang="en-GB" sz="14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fld id="{52EEFF1A-1F6C-407A-8EF1-BFF4ECE3E495}" type="datetime2">
              <a:rPr lang="da-DK" smtClean="0"/>
              <a:pPr/>
              <a:t>24. februar 2026</a:t>
            </a:fld>
            <a:endParaRPr lang="da-DK" dirty="0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57AECC4-8997-4D41-94F7-3910542A7F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6522" y="3806966"/>
            <a:ext cx="3348037" cy="209555"/>
          </a:xfrm>
        </p:spPr>
        <p:txBody>
          <a:bodyPr/>
          <a:lstStyle>
            <a:lvl1pPr marL="0" indent="0">
              <a:buNone/>
              <a:defRPr sz="140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a-DK" dirty="0"/>
              <a:t>Indsæt navn</a:t>
            </a:r>
          </a:p>
        </p:txBody>
      </p:sp>
    </p:spTree>
    <p:extLst>
      <p:ext uri="{BB962C8B-B14F-4D97-AF65-F5344CB8AC3E}">
        <p14:creationId xmlns:p14="http://schemas.microsoft.com/office/powerpoint/2010/main" val="27571773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Projektoversigt eller tidspl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7">
            <a:extLst>
              <a:ext uri="{FF2B5EF4-FFF2-40B4-BE49-F238E27FC236}">
                <a16:creationId xmlns:a16="http://schemas.microsoft.com/office/drawing/2014/main" id="{F888B74E-7F79-448A-876A-33B81B955D35}"/>
              </a:ext>
            </a:extLst>
          </p:cNvPr>
          <p:cNvCxnSpPr>
            <a:cxnSpLocks/>
          </p:cNvCxnSpPr>
          <p:nvPr userDrawn="1"/>
        </p:nvCxnSpPr>
        <p:spPr>
          <a:xfrm>
            <a:off x="706812" y="5772344"/>
            <a:ext cx="10790238" cy="0"/>
          </a:xfrm>
          <a:prstGeom prst="line">
            <a:avLst/>
          </a:prstGeom>
          <a:ln w="47625" cap="rnd" cmpd="sng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7">
            <a:extLst>
              <a:ext uri="{FF2B5EF4-FFF2-40B4-BE49-F238E27FC236}">
                <a16:creationId xmlns:a16="http://schemas.microsoft.com/office/drawing/2014/main" id="{6F664E9A-2003-47AD-AE06-1E9B5F4DF05E}"/>
              </a:ext>
            </a:extLst>
          </p:cNvPr>
          <p:cNvCxnSpPr>
            <a:cxnSpLocks/>
          </p:cNvCxnSpPr>
          <p:nvPr userDrawn="1"/>
        </p:nvCxnSpPr>
        <p:spPr>
          <a:xfrm>
            <a:off x="706812" y="5238944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7">
            <a:extLst>
              <a:ext uri="{FF2B5EF4-FFF2-40B4-BE49-F238E27FC236}">
                <a16:creationId xmlns:a16="http://schemas.microsoft.com/office/drawing/2014/main" id="{5C5961E7-1FC9-42F7-8A3F-BFCC4A70DFED}"/>
              </a:ext>
            </a:extLst>
          </p:cNvPr>
          <p:cNvCxnSpPr>
            <a:cxnSpLocks/>
          </p:cNvCxnSpPr>
          <p:nvPr userDrawn="1"/>
        </p:nvCxnSpPr>
        <p:spPr>
          <a:xfrm>
            <a:off x="706812" y="472027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265BCE03-FD74-4B44-BA95-9C4EF0B2B920}"/>
              </a:ext>
            </a:extLst>
          </p:cNvPr>
          <p:cNvCxnSpPr>
            <a:cxnSpLocks/>
          </p:cNvCxnSpPr>
          <p:nvPr userDrawn="1"/>
        </p:nvCxnSpPr>
        <p:spPr>
          <a:xfrm>
            <a:off x="706812" y="418179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7">
            <a:extLst>
              <a:ext uri="{FF2B5EF4-FFF2-40B4-BE49-F238E27FC236}">
                <a16:creationId xmlns:a16="http://schemas.microsoft.com/office/drawing/2014/main" id="{F90B6FBE-72DF-472D-B8CF-2F94BBAB0CED}"/>
              </a:ext>
            </a:extLst>
          </p:cNvPr>
          <p:cNvCxnSpPr>
            <a:cxnSpLocks/>
          </p:cNvCxnSpPr>
          <p:nvPr userDrawn="1"/>
        </p:nvCxnSpPr>
        <p:spPr>
          <a:xfrm>
            <a:off x="706812" y="363918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7">
            <a:extLst>
              <a:ext uri="{FF2B5EF4-FFF2-40B4-BE49-F238E27FC236}">
                <a16:creationId xmlns:a16="http://schemas.microsoft.com/office/drawing/2014/main" id="{DB5BDBFA-9D73-4720-BF55-7A629FB459B8}"/>
              </a:ext>
            </a:extLst>
          </p:cNvPr>
          <p:cNvCxnSpPr>
            <a:cxnSpLocks/>
          </p:cNvCxnSpPr>
          <p:nvPr userDrawn="1"/>
        </p:nvCxnSpPr>
        <p:spPr>
          <a:xfrm>
            <a:off x="706812" y="309943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62F5DF9-5C69-4801-A439-005B6FB911D9}"/>
              </a:ext>
            </a:extLst>
          </p:cNvPr>
          <p:cNvCxnSpPr>
            <a:cxnSpLocks/>
          </p:cNvCxnSpPr>
          <p:nvPr userDrawn="1"/>
        </p:nvCxnSpPr>
        <p:spPr>
          <a:xfrm>
            <a:off x="706812" y="256095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kstfelt 8">
            <a:extLst>
              <a:ext uri="{FF2B5EF4-FFF2-40B4-BE49-F238E27FC236}">
                <a16:creationId xmlns:a16="http://schemas.microsoft.com/office/drawing/2014/main" id="{56C83B23-8477-4505-BA44-33FAF6733999}"/>
              </a:ext>
            </a:extLst>
          </p:cNvPr>
          <p:cNvSpPr txBox="1"/>
          <p:nvPr userDrawn="1"/>
        </p:nvSpPr>
        <p:spPr>
          <a:xfrm>
            <a:off x="706812" y="5918648"/>
            <a:ext cx="107902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b="0" i="0" dirty="0">
                <a:solidFill>
                  <a:srgbClr val="011E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rPr>
              <a:t>Jan. 	Feb.	Mar.	Apr.	Maj.	Jun.	Juli	Aug.	Sep.	Okt.	Nov. 	Dec.</a:t>
            </a:r>
          </a:p>
        </p:txBody>
      </p:sp>
      <p:cxnSp>
        <p:nvCxnSpPr>
          <p:cNvPr id="10" name="Straight Connector 7">
            <a:extLst>
              <a:ext uri="{FF2B5EF4-FFF2-40B4-BE49-F238E27FC236}">
                <a16:creationId xmlns:a16="http://schemas.microsoft.com/office/drawing/2014/main" id="{0AE0B6E8-83A4-4605-945E-67885F1ABF61}"/>
              </a:ext>
            </a:extLst>
          </p:cNvPr>
          <p:cNvCxnSpPr>
            <a:cxnSpLocks/>
          </p:cNvCxnSpPr>
          <p:nvPr userDrawn="1"/>
        </p:nvCxnSpPr>
        <p:spPr>
          <a:xfrm>
            <a:off x="709590" y="210117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Placeholder 6">
            <a:extLst>
              <a:ext uri="{FF2B5EF4-FFF2-40B4-BE49-F238E27FC236}">
                <a16:creationId xmlns:a16="http://schemas.microsoft.com/office/drawing/2014/main" id="{41929476-A7FF-4795-B141-E531F05BFC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B161C7FD-FF4C-EC12-F2B2-B7E8AD44E1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63BA8F3D-1E81-4E6F-8C9B-04869591CE1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FE614064-4805-4174-8238-92115502D1E0}"/>
              </a:ext>
            </a:extLst>
          </p:cNvPr>
          <p:cNvSpPr txBox="1"/>
          <p:nvPr userDrawn="1"/>
        </p:nvSpPr>
        <p:spPr>
          <a:xfrm>
            <a:off x="13453366" y="458836"/>
            <a:ext cx="5580592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(Projektoversigt / tidsplan)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slide kan enten bruges som en projektoversigt eller tidsplan for hele året. Her kan du skrive forskellige projekter ind i de blå kasser og placere dem som ønsket.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i den blå boks, skal du klikke på boksen. Herefter kan du placere boksen som ønsket, gøre den mindre eller redigere i teksten.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da-DK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7581597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e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Højre klammeparentes 26">
            <a:extLst>
              <a:ext uri="{FF2B5EF4-FFF2-40B4-BE49-F238E27FC236}">
                <a16:creationId xmlns:a16="http://schemas.microsoft.com/office/drawing/2014/main" id="{249F7427-D09B-4E74-A940-C283667EEFD4}"/>
              </a:ext>
            </a:extLst>
          </p:cNvPr>
          <p:cNvSpPr/>
          <p:nvPr userDrawn="1"/>
        </p:nvSpPr>
        <p:spPr>
          <a:xfrm rot="10800000">
            <a:off x="4503518" y="1268413"/>
            <a:ext cx="211992" cy="4321173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28" name="Højre klammeparentes 27">
            <a:extLst>
              <a:ext uri="{FF2B5EF4-FFF2-40B4-BE49-F238E27FC236}">
                <a16:creationId xmlns:a16="http://schemas.microsoft.com/office/drawing/2014/main" id="{C7624977-3C68-4057-AB54-5460925FE3EC}"/>
              </a:ext>
            </a:extLst>
          </p:cNvPr>
          <p:cNvSpPr/>
          <p:nvPr userDrawn="1"/>
        </p:nvSpPr>
        <p:spPr>
          <a:xfrm rot="10800000">
            <a:off x="7547653" y="957765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29" name="Højre klammeparentes 28">
            <a:extLst>
              <a:ext uri="{FF2B5EF4-FFF2-40B4-BE49-F238E27FC236}">
                <a16:creationId xmlns:a16="http://schemas.microsoft.com/office/drawing/2014/main" id="{16E18BCE-9320-4CB4-A1E9-38000785E698}"/>
              </a:ext>
            </a:extLst>
          </p:cNvPr>
          <p:cNvSpPr/>
          <p:nvPr userDrawn="1"/>
        </p:nvSpPr>
        <p:spPr>
          <a:xfrm rot="10800000">
            <a:off x="7547653" y="2690862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31" name="Højre klammeparentes 30">
            <a:extLst>
              <a:ext uri="{FF2B5EF4-FFF2-40B4-BE49-F238E27FC236}">
                <a16:creationId xmlns:a16="http://schemas.microsoft.com/office/drawing/2014/main" id="{44394649-1AB5-49CF-974C-888DE4222AE5}"/>
              </a:ext>
            </a:extLst>
          </p:cNvPr>
          <p:cNvSpPr/>
          <p:nvPr userDrawn="1"/>
        </p:nvSpPr>
        <p:spPr>
          <a:xfrm rot="10800000">
            <a:off x="7547653" y="4398132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37" name="Title Placeholder 6">
            <a:extLst>
              <a:ext uri="{FF2B5EF4-FFF2-40B4-BE49-F238E27FC236}">
                <a16:creationId xmlns:a16="http://schemas.microsoft.com/office/drawing/2014/main" id="{B3991A0B-6F5E-4EF4-83D7-010F05C015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3845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FEDC726-BB6F-25D7-B430-91D843BCAB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1A5DD030-6FDA-47F3-BCAD-A198A05625A6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45B08493-1BB8-42A2-A1FD-87EB1360FBA9}"/>
              </a:ext>
            </a:extLst>
          </p:cNvPr>
          <p:cNvSpPr txBox="1"/>
          <p:nvPr userDrawn="1"/>
        </p:nvSpPr>
        <p:spPr>
          <a:xfrm>
            <a:off x="13453366" y="458836"/>
            <a:ext cx="5580592" cy="4355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(Organisering)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På </a:t>
            </a:r>
            <a:r>
              <a:rPr kumimoji="0" lang="da-DK" altLang="da-DK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slidet</a:t>
            </a: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tydeliggøres projektets organisering. </a:t>
            </a:r>
            <a:b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</a:b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Ethvert projekt har som minimum en projektejer og en projektleder, mens de resterende roller afhænger af projektets kompleksitet m.m.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22161793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+ logo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93E58B11-D632-4337-8EB3-F2102D76E0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5355" y="2179515"/>
            <a:ext cx="4641289" cy="1620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03119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+ logo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307AC0F-849D-4449-A0ED-8E4A19DBF6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5354" y="2163037"/>
            <a:ext cx="4641289" cy="162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07185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+ logo (hvi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5DE37CF8-422B-4DCF-AF0F-081D55C14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5354" y="2163037"/>
            <a:ext cx="4641289" cy="162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03929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+ krone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828F293E-E83C-F086-274F-04C892A974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8210" y="1881155"/>
            <a:ext cx="3045333" cy="269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28127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+ krone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FBF7CDE-101C-441F-A1C1-449B3A4121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2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66582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+ krone (hvid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F8F09FA-298F-DB4D-893E-0A67C6EE63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2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74208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ilogo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6B962928-CBF7-4DDD-A469-E76C880EA5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554" y="2838204"/>
            <a:ext cx="1190503" cy="1134621"/>
          </a:xfrm>
          <a:prstGeom prst="rect">
            <a:avLst/>
          </a:prstGeom>
        </p:spPr>
      </p:pic>
      <p:pic>
        <p:nvPicPr>
          <p:cNvPr id="5" name="Billede 4" descr="Et billede, der indeholder tekst, clipart&#10;&#10;Automatisk genereret beskrivelse">
            <a:extLst>
              <a:ext uri="{FF2B5EF4-FFF2-40B4-BE49-F238E27FC236}">
                <a16:creationId xmlns:a16="http://schemas.microsoft.com/office/drawing/2014/main" id="{FA9EECBB-4DF2-494E-AD18-37A4A52850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93535" y="1686999"/>
            <a:ext cx="988016" cy="1005051"/>
          </a:xfrm>
          <a:prstGeom prst="rect">
            <a:avLst/>
          </a:prstGeom>
        </p:spPr>
      </p:pic>
      <p:pic>
        <p:nvPicPr>
          <p:cNvPr id="6" name="Billede 5" descr="Et billede, der indeholder tekst, skilt, vektorgrafik&#10;&#10;Automatisk genereret beskrivelse">
            <a:extLst>
              <a:ext uri="{FF2B5EF4-FFF2-40B4-BE49-F238E27FC236}">
                <a16:creationId xmlns:a16="http://schemas.microsoft.com/office/drawing/2014/main" id="{07F83840-5FF8-451A-B645-E333C837946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601557" y="2885494"/>
            <a:ext cx="1171972" cy="1040040"/>
          </a:xfrm>
          <a:prstGeom prst="rect">
            <a:avLst/>
          </a:prstGeom>
        </p:spPr>
      </p:pic>
      <p:pic>
        <p:nvPicPr>
          <p:cNvPr id="7" name="Billede 6" descr="Et billede, der indeholder tekst, skilt, vektorgrafik&#10;&#10;Automatisk genereret beskrivelse">
            <a:extLst>
              <a:ext uri="{FF2B5EF4-FFF2-40B4-BE49-F238E27FC236}">
                <a16:creationId xmlns:a16="http://schemas.microsoft.com/office/drawing/2014/main" id="{34ED3E3E-C7E3-4A00-85B0-6C1109F9440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207346" y="1686999"/>
            <a:ext cx="1061977" cy="1005051"/>
          </a:xfrm>
          <a:prstGeom prst="rect">
            <a:avLst/>
          </a:prstGeom>
        </p:spPr>
      </p:pic>
      <p:grpSp>
        <p:nvGrpSpPr>
          <p:cNvPr id="8" name="Gruppe 7">
            <a:extLst>
              <a:ext uri="{FF2B5EF4-FFF2-40B4-BE49-F238E27FC236}">
                <a16:creationId xmlns:a16="http://schemas.microsoft.com/office/drawing/2014/main" id="{9665DADB-EE74-463D-A613-C2CD73781BFF}"/>
              </a:ext>
            </a:extLst>
          </p:cNvPr>
          <p:cNvGrpSpPr/>
          <p:nvPr userDrawn="1"/>
        </p:nvGrpSpPr>
        <p:grpSpPr>
          <a:xfrm>
            <a:off x="5111318" y="2973322"/>
            <a:ext cx="879167" cy="864384"/>
            <a:chOff x="5226346" y="3429000"/>
            <a:chExt cx="4352036" cy="4278857"/>
          </a:xfrm>
        </p:grpSpPr>
        <p:pic>
          <p:nvPicPr>
            <p:cNvPr id="9" name="Billede 8">
              <a:extLst>
                <a:ext uri="{FF2B5EF4-FFF2-40B4-BE49-F238E27FC236}">
                  <a16:creationId xmlns:a16="http://schemas.microsoft.com/office/drawing/2014/main" id="{D67599B9-B626-4DD3-A102-F6C9C5E8809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099821" y="4532460"/>
              <a:ext cx="1619498" cy="1619498"/>
            </a:xfrm>
            <a:prstGeom prst="rect">
              <a:avLst/>
            </a:prstGeom>
          </p:spPr>
        </p:pic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3509CCB4-129C-4BFD-A927-1FC225117DAF}"/>
                </a:ext>
              </a:extLst>
            </p:cNvPr>
            <p:cNvSpPr/>
            <p:nvPr/>
          </p:nvSpPr>
          <p:spPr>
            <a:xfrm>
              <a:off x="5991326" y="4022095"/>
              <a:ext cx="2727993" cy="302177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11" name="Billede 10">
              <a:extLst>
                <a:ext uri="{FF2B5EF4-FFF2-40B4-BE49-F238E27FC236}">
                  <a16:creationId xmlns:a16="http://schemas.microsoft.com/office/drawing/2014/main" id="{35519431-6D8E-40B2-91B7-446A8C9F51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2123" r="12230" b="25625"/>
            <a:stretch/>
          </p:blipFill>
          <p:spPr>
            <a:xfrm>
              <a:off x="5226346" y="3429000"/>
              <a:ext cx="4352036" cy="4278857"/>
            </a:xfrm>
            <a:prstGeom prst="rect">
              <a:avLst/>
            </a:prstGeom>
          </p:spPr>
        </p:pic>
      </p:grpSp>
      <p:grpSp>
        <p:nvGrpSpPr>
          <p:cNvPr id="12" name="Gruppe 11">
            <a:extLst>
              <a:ext uri="{FF2B5EF4-FFF2-40B4-BE49-F238E27FC236}">
                <a16:creationId xmlns:a16="http://schemas.microsoft.com/office/drawing/2014/main" id="{ABF30486-0580-4FDB-8BAC-120945B3A092}"/>
              </a:ext>
            </a:extLst>
          </p:cNvPr>
          <p:cNvGrpSpPr/>
          <p:nvPr userDrawn="1"/>
        </p:nvGrpSpPr>
        <p:grpSpPr>
          <a:xfrm>
            <a:off x="5056893" y="1704034"/>
            <a:ext cx="988016" cy="988017"/>
            <a:chOff x="821377" y="996402"/>
            <a:chExt cx="1887466" cy="1887466"/>
          </a:xfrm>
        </p:grpSpPr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F2CA347-F18F-49E3-87B3-8627D6451619}"/>
                </a:ext>
              </a:extLst>
            </p:cNvPr>
            <p:cNvSpPr/>
            <p:nvPr/>
          </p:nvSpPr>
          <p:spPr>
            <a:xfrm>
              <a:off x="821377" y="996402"/>
              <a:ext cx="1887466" cy="188746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14" name="Billede 13">
              <a:extLst>
                <a:ext uri="{FF2B5EF4-FFF2-40B4-BE49-F238E27FC236}">
                  <a16:creationId xmlns:a16="http://schemas.microsoft.com/office/drawing/2014/main" id="{73C2EC17-025B-45C3-B7B8-3C27E30E57B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21377" y="1006164"/>
              <a:ext cx="1877704" cy="1877704"/>
            </a:xfrm>
            <a:prstGeom prst="rect">
              <a:avLst/>
            </a:prstGeom>
          </p:spPr>
        </p:pic>
      </p:grpSp>
      <p:pic>
        <p:nvPicPr>
          <p:cNvPr id="15" name="Billede 14">
            <a:extLst>
              <a:ext uri="{FF2B5EF4-FFF2-40B4-BE49-F238E27FC236}">
                <a16:creationId xmlns:a16="http://schemas.microsoft.com/office/drawing/2014/main" id="{92CBC6FC-8090-4F74-B47B-97737EF7AFDD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908802" y="4000592"/>
            <a:ext cx="1659065" cy="1170410"/>
          </a:xfrm>
          <a:prstGeom prst="rect">
            <a:avLst/>
          </a:prstGeom>
        </p:spPr>
      </p:pic>
      <p:pic>
        <p:nvPicPr>
          <p:cNvPr id="16" name="Billede 15">
            <a:extLst>
              <a:ext uri="{FF2B5EF4-FFF2-40B4-BE49-F238E27FC236}">
                <a16:creationId xmlns:a16="http://schemas.microsoft.com/office/drawing/2014/main" id="{0E63D130-6D61-48C9-B339-22C3A6AEADA6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8781559" y="1692039"/>
            <a:ext cx="1501639" cy="1061159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3273BB4B-B040-4B04-9EE5-7D118784298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386600" y="4114075"/>
            <a:ext cx="1070411" cy="947229"/>
          </a:xfrm>
          <a:prstGeom prst="rect">
            <a:avLst/>
          </a:prstGeom>
        </p:spPr>
      </p:pic>
      <p:sp>
        <p:nvSpPr>
          <p:cNvPr id="18" name="Tekstfelt 17">
            <a:extLst>
              <a:ext uri="{FF2B5EF4-FFF2-40B4-BE49-F238E27FC236}">
                <a16:creationId xmlns:a16="http://schemas.microsoft.com/office/drawing/2014/main" id="{CEAF154F-9795-455B-8446-7DF4DF4EFBC2}"/>
              </a:ext>
            </a:extLst>
          </p:cNvPr>
          <p:cNvSpPr txBox="1"/>
          <p:nvPr userDrawn="1"/>
        </p:nvSpPr>
        <p:spPr>
          <a:xfrm>
            <a:off x="7517807" y="4045641"/>
            <a:ext cx="16590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60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UFG</a:t>
            </a:r>
          </a:p>
        </p:txBody>
      </p:sp>
      <p:grpSp>
        <p:nvGrpSpPr>
          <p:cNvPr id="19" name="Gruppe 18">
            <a:extLst>
              <a:ext uri="{FF2B5EF4-FFF2-40B4-BE49-F238E27FC236}">
                <a16:creationId xmlns:a16="http://schemas.microsoft.com/office/drawing/2014/main" id="{F0A2E0BC-666E-4FA9-BA7D-3D755374F284}"/>
              </a:ext>
            </a:extLst>
          </p:cNvPr>
          <p:cNvGrpSpPr/>
          <p:nvPr userDrawn="1"/>
        </p:nvGrpSpPr>
        <p:grpSpPr>
          <a:xfrm>
            <a:off x="2212900" y="2880080"/>
            <a:ext cx="1050868" cy="1050869"/>
            <a:chOff x="1878898" y="2480122"/>
            <a:chExt cx="1693326" cy="1693326"/>
          </a:xfrm>
        </p:grpSpPr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F2E20F7C-5A5C-48E0-8F41-E91077735851}"/>
                </a:ext>
              </a:extLst>
            </p:cNvPr>
            <p:cNvSpPr/>
            <p:nvPr/>
          </p:nvSpPr>
          <p:spPr>
            <a:xfrm>
              <a:off x="1878898" y="2480122"/>
              <a:ext cx="1693326" cy="1693326"/>
            </a:xfrm>
            <a:prstGeom prst="ellipse">
              <a:avLst/>
            </a:prstGeom>
            <a:solidFill>
              <a:srgbClr val="D000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21" name="Billede 20">
              <a:extLst>
                <a:ext uri="{FF2B5EF4-FFF2-40B4-BE49-F238E27FC236}">
                  <a16:creationId xmlns:a16="http://schemas.microsoft.com/office/drawing/2014/main" id="{8D594216-6142-45AC-ACBE-7C56197821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l="30319" t="16633" r="33520" b="19181"/>
            <a:stretch/>
          </p:blipFill>
          <p:spPr>
            <a:xfrm>
              <a:off x="2175763" y="2753540"/>
              <a:ext cx="1099596" cy="1122744"/>
            </a:xfrm>
            <a:prstGeom prst="rect">
              <a:avLst/>
            </a:prstGeom>
          </p:spPr>
        </p:pic>
      </p:grp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5192B314-FCDD-4437-A207-AD004E8A2EFE}"/>
              </a:ext>
            </a:extLst>
          </p:cNvPr>
          <p:cNvGrpSpPr/>
          <p:nvPr userDrawn="1"/>
        </p:nvGrpSpPr>
        <p:grpSpPr>
          <a:xfrm>
            <a:off x="7776509" y="2902988"/>
            <a:ext cx="1005050" cy="1005052"/>
            <a:chOff x="7926169" y="2396294"/>
            <a:chExt cx="1693325" cy="1693327"/>
          </a:xfrm>
        </p:grpSpPr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43942B94-8D54-4C2F-901F-F54ABF89F860}"/>
                </a:ext>
              </a:extLst>
            </p:cNvPr>
            <p:cNvSpPr/>
            <p:nvPr/>
          </p:nvSpPr>
          <p:spPr>
            <a:xfrm>
              <a:off x="7926169" y="2396294"/>
              <a:ext cx="1693325" cy="1693327"/>
            </a:xfrm>
            <a:prstGeom prst="ellipse">
              <a:avLst/>
            </a:prstGeom>
            <a:solidFill>
              <a:srgbClr val="F2E4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24" name="Billede 23">
              <a:extLst>
                <a:ext uri="{FF2B5EF4-FFF2-40B4-BE49-F238E27FC236}">
                  <a16:creationId xmlns:a16="http://schemas.microsoft.com/office/drawing/2014/main" id="{43F6BBE2-2CD3-4851-BE90-2F5D9EBE48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l="12488" t="28178" r="14708" b="28139"/>
            <a:stretch/>
          </p:blipFill>
          <p:spPr>
            <a:xfrm>
              <a:off x="8223034" y="2913081"/>
              <a:ext cx="1099595" cy="659757"/>
            </a:xfrm>
            <a:prstGeom prst="rect">
              <a:avLst/>
            </a:prstGeom>
          </p:spPr>
        </p:pic>
      </p:grpSp>
      <p:pic>
        <p:nvPicPr>
          <p:cNvPr id="25" name="Billede 24">
            <a:extLst>
              <a:ext uri="{FF2B5EF4-FFF2-40B4-BE49-F238E27FC236}">
                <a16:creationId xmlns:a16="http://schemas.microsoft.com/office/drawing/2014/main" id="{73543E90-9F2B-4FF4-918A-AE64B4065C2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662109" y="4067568"/>
            <a:ext cx="1050868" cy="1050869"/>
          </a:xfrm>
          <a:prstGeom prst="rect">
            <a:avLst/>
          </a:prstGeom>
        </p:spPr>
      </p:pic>
      <p:pic>
        <p:nvPicPr>
          <p:cNvPr id="26" name="Billede 25">
            <a:extLst>
              <a:ext uri="{FF2B5EF4-FFF2-40B4-BE49-F238E27FC236}">
                <a16:creationId xmlns:a16="http://schemas.microsoft.com/office/drawing/2014/main" id="{502A96AF-B4CC-4857-A91B-F36CFBEF328E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9029852" y="2902988"/>
            <a:ext cx="1005052" cy="1005052"/>
          </a:xfrm>
          <a:prstGeom prst="rect">
            <a:avLst/>
          </a:prstGeom>
        </p:spPr>
      </p:pic>
      <p:pic>
        <p:nvPicPr>
          <p:cNvPr id="27" name="Billede 26">
            <a:extLst>
              <a:ext uri="{FF2B5EF4-FFF2-40B4-BE49-F238E27FC236}">
                <a16:creationId xmlns:a16="http://schemas.microsoft.com/office/drawing/2014/main" id="{7BE7586C-6635-4C66-940C-2A443BA2EF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198" b="9932"/>
          <a:stretch/>
        </p:blipFill>
        <p:spPr>
          <a:xfrm>
            <a:off x="5076418" y="4077965"/>
            <a:ext cx="985408" cy="1015664"/>
          </a:xfrm>
          <a:prstGeom prst="rect">
            <a:avLst/>
          </a:prstGeom>
        </p:spPr>
      </p:pic>
      <p:pic>
        <p:nvPicPr>
          <p:cNvPr id="28" name="Billede 27">
            <a:extLst>
              <a:ext uri="{FF2B5EF4-FFF2-40B4-BE49-F238E27FC236}">
                <a16:creationId xmlns:a16="http://schemas.microsoft.com/office/drawing/2014/main" id="{18DDD710-4743-4EB8-800F-3A98F06074C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566" y="1846789"/>
            <a:ext cx="2376175" cy="662996"/>
          </a:xfrm>
          <a:prstGeom prst="rect">
            <a:avLst/>
          </a:prstGeom>
        </p:spPr>
      </p:pic>
      <p:sp>
        <p:nvSpPr>
          <p:cNvPr id="29" name="Rektangel 28">
            <a:extLst>
              <a:ext uri="{FF2B5EF4-FFF2-40B4-BE49-F238E27FC236}">
                <a16:creationId xmlns:a16="http://schemas.microsoft.com/office/drawing/2014/main" id="{2C82DDBB-A30B-4DF3-BCE2-B600E12B3B54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0" name="Tekstfelt 29">
            <a:extLst>
              <a:ext uri="{FF2B5EF4-FFF2-40B4-BE49-F238E27FC236}">
                <a16:creationId xmlns:a16="http://schemas.microsoft.com/office/drawing/2014/main" id="{74F53967-481A-4C54-91FC-D23511BC7817}"/>
              </a:ext>
            </a:extLst>
          </p:cNvPr>
          <p:cNvSpPr txBox="1"/>
          <p:nvPr userDrawn="1"/>
        </p:nvSpPr>
        <p:spPr>
          <a:xfrm>
            <a:off x="13453366" y="458836"/>
            <a:ext cx="55805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(Partilogoer)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bruge et af partilogoerne, skal du: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på det ønskede partilogo.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Tryk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‘Kopiér’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Find det slide frem, som du ønsker ikonet skal fremgå på.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og tryk 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‘Sæt ind’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3929040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er til PP-præsentati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e 3">
            <a:extLst>
              <a:ext uri="{FF2B5EF4-FFF2-40B4-BE49-F238E27FC236}">
                <a16:creationId xmlns:a16="http://schemas.microsoft.com/office/drawing/2014/main" id="{A6E64F38-1CA0-4277-8385-A56A71E21F40}"/>
              </a:ext>
            </a:extLst>
          </p:cNvPr>
          <p:cNvGrpSpPr/>
          <p:nvPr userDrawn="1"/>
        </p:nvGrpSpPr>
        <p:grpSpPr>
          <a:xfrm>
            <a:off x="4173617" y="1813243"/>
            <a:ext cx="1338988" cy="2204339"/>
            <a:chOff x="3191792" y="3209022"/>
            <a:chExt cx="219977" cy="362142"/>
          </a:xfrm>
          <a:effectLst>
            <a:outerShdw blurRad="116966" dist="38100" dir="2700000" algn="tl" rotWithShape="0">
              <a:prstClr val="black">
                <a:alpha val="22959"/>
              </a:prstClr>
            </a:outerShdw>
          </a:effectLst>
        </p:grpSpPr>
        <p:sp>
          <p:nvSpPr>
            <p:cNvPr id="5" name="Ellipse 4">
              <a:extLst>
                <a:ext uri="{FF2B5EF4-FFF2-40B4-BE49-F238E27FC236}">
                  <a16:creationId xmlns:a16="http://schemas.microsoft.com/office/drawing/2014/main" id="{DCC36282-FF25-432E-AAB1-589369FE1B38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6" name="Gruppe 5">
              <a:extLst>
                <a:ext uri="{FF2B5EF4-FFF2-40B4-BE49-F238E27FC236}">
                  <a16:creationId xmlns:a16="http://schemas.microsoft.com/office/drawing/2014/main" id="{250D78CF-E37C-47F8-8832-3756B6A7416D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7" name="Teardrop 175">
                <a:extLst>
                  <a:ext uri="{FF2B5EF4-FFF2-40B4-BE49-F238E27FC236}">
                    <a16:creationId xmlns:a16="http://schemas.microsoft.com/office/drawing/2014/main" id="{C946FE82-7F54-4A2B-8553-96254FB75247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8" name="Oval 183">
                <a:extLst>
                  <a:ext uri="{FF2B5EF4-FFF2-40B4-BE49-F238E27FC236}">
                    <a16:creationId xmlns:a16="http://schemas.microsoft.com/office/drawing/2014/main" id="{C8B3AE56-8D20-430F-A7E0-B2175568FE66}"/>
                  </a:ext>
                </a:extLst>
              </p:cNvPr>
              <p:cNvSpPr/>
              <p:nvPr/>
            </p:nvSpPr>
            <p:spPr>
              <a:xfrm>
                <a:off x="1684189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  <a:effectLst>
                <a:outerShdw blurRad="8317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grpSp>
        <p:nvGrpSpPr>
          <p:cNvPr id="9" name="Gruppe 8">
            <a:extLst>
              <a:ext uri="{FF2B5EF4-FFF2-40B4-BE49-F238E27FC236}">
                <a16:creationId xmlns:a16="http://schemas.microsoft.com/office/drawing/2014/main" id="{E7978E86-67D3-4341-B08B-6FD170EDFA58}"/>
              </a:ext>
            </a:extLst>
          </p:cNvPr>
          <p:cNvGrpSpPr/>
          <p:nvPr userDrawn="1"/>
        </p:nvGrpSpPr>
        <p:grpSpPr>
          <a:xfrm>
            <a:off x="8775139" y="1813243"/>
            <a:ext cx="2189167" cy="2219464"/>
            <a:chOff x="3436323" y="1814455"/>
            <a:chExt cx="2189167" cy="2219464"/>
          </a:xfrm>
        </p:grpSpPr>
        <p:sp>
          <p:nvSpPr>
            <p:cNvPr id="10" name="Afrundet rektangel 26">
              <a:extLst>
                <a:ext uri="{FF2B5EF4-FFF2-40B4-BE49-F238E27FC236}">
                  <a16:creationId xmlns:a16="http://schemas.microsoft.com/office/drawing/2014/main" id="{8A550488-67C8-438B-929C-FDAD043355F9}"/>
                </a:ext>
              </a:extLst>
            </p:cNvPr>
            <p:cNvSpPr/>
            <p:nvPr/>
          </p:nvSpPr>
          <p:spPr>
            <a:xfrm>
              <a:off x="3436323" y="1944642"/>
              <a:ext cx="2189167" cy="208927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330200" dist="38100" dir="2700000" sx="96891" sy="96891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1" name="Afrundet rektangel 27">
              <a:extLst>
                <a:ext uri="{FF2B5EF4-FFF2-40B4-BE49-F238E27FC236}">
                  <a16:creationId xmlns:a16="http://schemas.microsoft.com/office/drawing/2014/main" id="{01D58471-5FF1-4A6C-8E75-2925EA5B818E}"/>
                </a:ext>
              </a:extLst>
            </p:cNvPr>
            <p:cNvSpPr/>
            <p:nvPr/>
          </p:nvSpPr>
          <p:spPr>
            <a:xfrm>
              <a:off x="3436323" y="2221636"/>
              <a:ext cx="2189167" cy="250291"/>
            </a:xfrm>
            <a:prstGeom prst="roundRect">
              <a:avLst>
                <a:gd name="adj" fmla="val 0"/>
              </a:avLst>
            </a:prstGeom>
            <a:solidFill>
              <a:srgbClr val="D74C4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2" name="Afrundet rektangel 28">
              <a:extLst>
                <a:ext uri="{FF2B5EF4-FFF2-40B4-BE49-F238E27FC236}">
                  <a16:creationId xmlns:a16="http://schemas.microsoft.com/office/drawing/2014/main" id="{7275AB84-5509-4DFC-9F45-FA327AB0B1E0}"/>
                </a:ext>
              </a:extLst>
            </p:cNvPr>
            <p:cNvSpPr/>
            <p:nvPr/>
          </p:nvSpPr>
          <p:spPr>
            <a:xfrm>
              <a:off x="3436323" y="1944642"/>
              <a:ext cx="2189167" cy="456509"/>
            </a:xfrm>
            <a:prstGeom prst="roundRect">
              <a:avLst>
                <a:gd name="adj" fmla="val 32576"/>
              </a:avLst>
            </a:prstGeom>
            <a:solidFill>
              <a:srgbClr val="D74C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grpSp>
          <p:nvGrpSpPr>
            <p:cNvPr id="13" name="Gruppe 12">
              <a:extLst>
                <a:ext uri="{FF2B5EF4-FFF2-40B4-BE49-F238E27FC236}">
                  <a16:creationId xmlns:a16="http://schemas.microsoft.com/office/drawing/2014/main" id="{6622D9AE-2844-4BFA-B710-3AF792EF9FB1}"/>
                </a:ext>
              </a:extLst>
            </p:cNvPr>
            <p:cNvGrpSpPr/>
            <p:nvPr/>
          </p:nvGrpSpPr>
          <p:grpSpPr>
            <a:xfrm>
              <a:off x="3699547" y="2056381"/>
              <a:ext cx="1662719" cy="330509"/>
              <a:chOff x="1016635" y="2292577"/>
              <a:chExt cx="1831760" cy="364110"/>
            </a:xfrm>
          </p:grpSpPr>
          <p:sp>
            <p:nvSpPr>
              <p:cNvPr id="16" name="Ellipse 15">
                <a:extLst>
                  <a:ext uri="{FF2B5EF4-FFF2-40B4-BE49-F238E27FC236}">
                    <a16:creationId xmlns:a16="http://schemas.microsoft.com/office/drawing/2014/main" id="{2B8EF3DD-E0FD-465C-84E0-53DA626DAE00}"/>
                  </a:ext>
                </a:extLst>
              </p:cNvPr>
              <p:cNvSpPr/>
              <p:nvPr/>
            </p:nvSpPr>
            <p:spPr>
              <a:xfrm>
                <a:off x="1016635" y="2292577"/>
                <a:ext cx="364110" cy="364110"/>
              </a:xfrm>
              <a:prstGeom prst="ellipse">
                <a:avLst/>
              </a:prstGeom>
              <a:solidFill>
                <a:srgbClr val="A91A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sz="1200" dirty="0">
                  <a:latin typeface="Poppins" pitchFamily="2" charset="77"/>
                  <a:cs typeface="Poppins" pitchFamily="2" charset="77"/>
                </a:endParaRPr>
              </a:p>
            </p:txBody>
          </p:sp>
          <p:sp>
            <p:nvSpPr>
              <p:cNvPr id="17" name="Ellipse 16">
                <a:extLst>
                  <a:ext uri="{FF2B5EF4-FFF2-40B4-BE49-F238E27FC236}">
                    <a16:creationId xmlns:a16="http://schemas.microsoft.com/office/drawing/2014/main" id="{9FC29F46-0C28-4D91-8E70-642F46A2EC7C}"/>
                  </a:ext>
                </a:extLst>
              </p:cNvPr>
              <p:cNvSpPr/>
              <p:nvPr/>
            </p:nvSpPr>
            <p:spPr>
              <a:xfrm>
                <a:off x="2484285" y="2292577"/>
                <a:ext cx="364110" cy="364110"/>
              </a:xfrm>
              <a:prstGeom prst="ellipse">
                <a:avLst/>
              </a:prstGeom>
              <a:solidFill>
                <a:srgbClr val="A91A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sz="1200" dirty="0">
                  <a:latin typeface="Poppins" pitchFamily="2" charset="77"/>
                  <a:cs typeface="Poppins" pitchFamily="2" charset="77"/>
                </a:endParaRPr>
              </a:p>
            </p:txBody>
          </p:sp>
        </p:grpSp>
        <p:sp>
          <p:nvSpPr>
            <p:cNvPr id="14" name="Afrundet rektangel 30">
              <a:extLst>
                <a:ext uri="{FF2B5EF4-FFF2-40B4-BE49-F238E27FC236}">
                  <a16:creationId xmlns:a16="http://schemas.microsoft.com/office/drawing/2014/main" id="{CB290FC4-9FE2-4512-8C74-F28F8BB522ED}"/>
                </a:ext>
              </a:extLst>
            </p:cNvPr>
            <p:cNvSpPr/>
            <p:nvPr/>
          </p:nvSpPr>
          <p:spPr>
            <a:xfrm>
              <a:off x="3752873" y="1814455"/>
              <a:ext cx="226729" cy="536365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5" name="Afrundet rektangel 32">
              <a:extLst>
                <a:ext uri="{FF2B5EF4-FFF2-40B4-BE49-F238E27FC236}">
                  <a16:creationId xmlns:a16="http://schemas.microsoft.com/office/drawing/2014/main" id="{45FE993E-4EC2-4B33-B689-11AA0461F6F0}"/>
                </a:ext>
              </a:extLst>
            </p:cNvPr>
            <p:cNvSpPr/>
            <p:nvPr/>
          </p:nvSpPr>
          <p:spPr>
            <a:xfrm>
              <a:off x="5083646" y="1814455"/>
              <a:ext cx="226729" cy="536365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</p:grpSp>
      <p:grpSp>
        <p:nvGrpSpPr>
          <p:cNvPr id="18" name="Gruppe 17">
            <a:extLst>
              <a:ext uri="{FF2B5EF4-FFF2-40B4-BE49-F238E27FC236}">
                <a16:creationId xmlns:a16="http://schemas.microsoft.com/office/drawing/2014/main" id="{CB871C5A-DB56-4648-8B92-31246D749B33}"/>
              </a:ext>
            </a:extLst>
          </p:cNvPr>
          <p:cNvGrpSpPr/>
          <p:nvPr userDrawn="1"/>
        </p:nvGrpSpPr>
        <p:grpSpPr>
          <a:xfrm>
            <a:off x="5293584" y="2764940"/>
            <a:ext cx="3378107" cy="2971983"/>
            <a:chOff x="3264092" y="1718701"/>
            <a:chExt cx="5311152" cy="4672632"/>
          </a:xfrm>
        </p:grpSpPr>
        <p:sp>
          <p:nvSpPr>
            <p:cNvPr id="19" name="Oval 34">
              <a:extLst>
                <a:ext uri="{FF2B5EF4-FFF2-40B4-BE49-F238E27FC236}">
                  <a16:creationId xmlns:a16="http://schemas.microsoft.com/office/drawing/2014/main" id="{B4057402-8312-4994-98B7-4D2577646A5E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0" name="Group 4">
              <a:extLst>
                <a:ext uri="{FF2B5EF4-FFF2-40B4-BE49-F238E27FC236}">
                  <a16:creationId xmlns:a16="http://schemas.microsoft.com/office/drawing/2014/main" id="{A130936A-AF10-4878-8E9D-0108F2F23C29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27" name="Oval 5">
                <a:extLst>
                  <a:ext uri="{FF2B5EF4-FFF2-40B4-BE49-F238E27FC236}">
                    <a16:creationId xmlns:a16="http://schemas.microsoft.com/office/drawing/2014/main" id="{37081A03-8AB3-4429-A905-3567C42FE00C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28" name="Magnetic Disk 6">
                <a:extLst>
                  <a:ext uri="{FF2B5EF4-FFF2-40B4-BE49-F238E27FC236}">
                    <a16:creationId xmlns:a16="http://schemas.microsoft.com/office/drawing/2014/main" id="{A98F322A-B720-4A79-B827-A800B9B5EE4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29" name="Oval 7">
                <a:extLst>
                  <a:ext uri="{FF2B5EF4-FFF2-40B4-BE49-F238E27FC236}">
                    <a16:creationId xmlns:a16="http://schemas.microsoft.com/office/drawing/2014/main" id="{28263999-9CC3-4922-932A-8A3696BCDE74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0" name="Oval 8">
                <a:extLst>
                  <a:ext uri="{FF2B5EF4-FFF2-40B4-BE49-F238E27FC236}">
                    <a16:creationId xmlns:a16="http://schemas.microsoft.com/office/drawing/2014/main" id="{0FD5C031-1F71-4F91-AE23-4D4445D2674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1" name="Oval 9">
                <a:extLst>
                  <a:ext uri="{FF2B5EF4-FFF2-40B4-BE49-F238E27FC236}">
                    <a16:creationId xmlns:a16="http://schemas.microsoft.com/office/drawing/2014/main" id="{720A3500-338D-4E1C-812A-6C640BDA554E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2" name="Oval 10">
                <a:extLst>
                  <a:ext uri="{FF2B5EF4-FFF2-40B4-BE49-F238E27FC236}">
                    <a16:creationId xmlns:a16="http://schemas.microsoft.com/office/drawing/2014/main" id="{3B2BD876-069A-475F-9928-96113C8926A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1" name="Chevron 12">
              <a:extLst>
                <a:ext uri="{FF2B5EF4-FFF2-40B4-BE49-F238E27FC236}">
                  <a16:creationId xmlns:a16="http://schemas.microsoft.com/office/drawing/2014/main" id="{D95E405E-C65B-4690-9B03-685AB1F95C12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2" name="Group 13">
              <a:extLst>
                <a:ext uri="{FF2B5EF4-FFF2-40B4-BE49-F238E27FC236}">
                  <a16:creationId xmlns:a16="http://schemas.microsoft.com/office/drawing/2014/main" id="{02795825-2EA7-4F6E-BD8A-AED19A767748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25" name="Rounded Rectangle 14">
                <a:extLst>
                  <a:ext uri="{FF2B5EF4-FFF2-40B4-BE49-F238E27FC236}">
                    <a16:creationId xmlns:a16="http://schemas.microsoft.com/office/drawing/2014/main" id="{F5058DE2-74DB-49D4-8BAA-785A3D0969DA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6" name="Rounded Rectangle 15">
                <a:extLst>
                  <a:ext uri="{FF2B5EF4-FFF2-40B4-BE49-F238E27FC236}">
                    <a16:creationId xmlns:a16="http://schemas.microsoft.com/office/drawing/2014/main" id="{CF9C50BF-3808-47EF-990B-3028C42363A0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Heart 31">
              <a:extLst>
                <a:ext uri="{FF2B5EF4-FFF2-40B4-BE49-F238E27FC236}">
                  <a16:creationId xmlns:a16="http://schemas.microsoft.com/office/drawing/2014/main" id="{92B77AF8-48F8-479B-802D-04AE9722F1A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4" name="Rounded Rectangle 35">
              <a:extLst>
                <a:ext uri="{FF2B5EF4-FFF2-40B4-BE49-F238E27FC236}">
                  <a16:creationId xmlns:a16="http://schemas.microsoft.com/office/drawing/2014/main" id="{1867F7FC-5F84-4E84-AF7E-69C6ECBFD830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FE46135C-ACA7-48CC-A5FB-7B58A0DFC5F7}"/>
              </a:ext>
            </a:extLst>
          </p:cNvPr>
          <p:cNvGrpSpPr/>
          <p:nvPr userDrawn="1"/>
        </p:nvGrpSpPr>
        <p:grpSpPr>
          <a:xfrm>
            <a:off x="911080" y="1301429"/>
            <a:ext cx="2187742" cy="4255141"/>
            <a:chOff x="911080" y="1301429"/>
            <a:chExt cx="2187742" cy="4255141"/>
          </a:xfrm>
        </p:grpSpPr>
        <p:pic>
          <p:nvPicPr>
            <p:cNvPr id="34" name="Billede 33">
              <a:extLst>
                <a:ext uri="{FF2B5EF4-FFF2-40B4-BE49-F238E27FC236}">
                  <a16:creationId xmlns:a16="http://schemas.microsoft.com/office/drawing/2014/main" id="{23FC266D-1422-4F01-834B-21B01E114D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1301429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5" name="Billede 34">
              <a:extLst>
                <a:ext uri="{FF2B5EF4-FFF2-40B4-BE49-F238E27FC236}">
                  <a16:creationId xmlns:a16="http://schemas.microsoft.com/office/drawing/2014/main" id="{4A22B896-B1DA-4BB9-A4CA-9ACFEC9E8E2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2879428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6" name="Billede 35">
              <a:extLst>
                <a:ext uri="{FF2B5EF4-FFF2-40B4-BE49-F238E27FC236}">
                  <a16:creationId xmlns:a16="http://schemas.microsoft.com/office/drawing/2014/main" id="{AC2D14AA-D337-4163-A02C-7E9803DA19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4462699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7" name="Billede 36">
              <a:extLst>
                <a:ext uri="{FF2B5EF4-FFF2-40B4-BE49-F238E27FC236}">
                  <a16:creationId xmlns:a16="http://schemas.microsoft.com/office/drawing/2014/main" id="{43AAD545-F632-46B1-A3C8-544F3872B2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0246" y="3089119"/>
              <a:ext cx="268264" cy="934783"/>
            </a:xfrm>
            <a:prstGeom prst="rect">
              <a:avLst/>
            </a:prstGeom>
          </p:spPr>
        </p:pic>
        <p:pic>
          <p:nvPicPr>
            <p:cNvPr id="38" name="Billede 37">
              <a:extLst>
                <a:ext uri="{FF2B5EF4-FFF2-40B4-BE49-F238E27FC236}">
                  <a16:creationId xmlns:a16="http://schemas.microsoft.com/office/drawing/2014/main" id="{1EB2A810-6AAC-488B-9B6F-2319E287177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-4200000">
              <a:off x="1571984" y="1680517"/>
              <a:ext cx="268264" cy="934783"/>
            </a:xfrm>
            <a:prstGeom prst="rect">
              <a:avLst/>
            </a:prstGeom>
          </p:spPr>
        </p:pic>
        <p:pic>
          <p:nvPicPr>
            <p:cNvPr id="39" name="Billede 38">
              <a:extLst>
                <a:ext uri="{FF2B5EF4-FFF2-40B4-BE49-F238E27FC236}">
                  <a16:creationId xmlns:a16="http://schemas.microsoft.com/office/drawing/2014/main" id="{B7650920-2E87-46D1-AB60-F188439B37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200000">
              <a:off x="2146028" y="4846755"/>
              <a:ext cx="268264" cy="934783"/>
            </a:xfrm>
            <a:prstGeom prst="rect">
              <a:avLst/>
            </a:prstGeom>
          </p:spPr>
        </p:pic>
      </p:grpSp>
      <p:sp>
        <p:nvSpPr>
          <p:cNvPr id="40" name="Rektangel 39">
            <a:extLst>
              <a:ext uri="{FF2B5EF4-FFF2-40B4-BE49-F238E27FC236}">
                <a16:creationId xmlns:a16="http://schemas.microsoft.com/office/drawing/2014/main" id="{BC2255ED-78B1-4834-AF55-04E0B7B8C6BA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1" name="Tekstfelt 40">
            <a:extLst>
              <a:ext uri="{FF2B5EF4-FFF2-40B4-BE49-F238E27FC236}">
                <a16:creationId xmlns:a16="http://schemas.microsoft.com/office/drawing/2014/main" id="{AAD022B7-D899-4FD8-ACC3-20608C0BF4E2}"/>
              </a:ext>
            </a:extLst>
          </p:cNvPr>
          <p:cNvSpPr txBox="1"/>
          <p:nvPr userDrawn="1"/>
        </p:nvSpPr>
        <p:spPr>
          <a:xfrm>
            <a:off x="13453366" y="458836"/>
            <a:ext cx="55805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(Værktøjs-ikoner til PP-præsentation)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bruge en af ikonerne, skal du: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på det ønskede ikon.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Tryk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‘Kopiér’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Find det slide frem, som du ønsker ikonet skal fremgå på.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og tryk 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‘Sæt ind’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25158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102" Type="http://schemas.openxmlformats.org/officeDocument/2006/relationships/tags" Target="../tags/tag1.xml"/><Relationship Id="rId5" Type="http://schemas.openxmlformats.org/officeDocument/2006/relationships/slideLayout" Target="../slideLayouts/slideLayout5.xml"/><Relationship Id="rId90" Type="http://schemas.openxmlformats.org/officeDocument/2006/relationships/slideLayout" Target="../slideLayouts/slideLayout90.xml"/><Relationship Id="rId95" Type="http://schemas.openxmlformats.org/officeDocument/2006/relationships/slideLayout" Target="../slideLayouts/slideLayout95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103" Type="http://schemas.openxmlformats.org/officeDocument/2006/relationships/oleObject" Target="../embeddings/oleObject1.bin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91" Type="http://schemas.openxmlformats.org/officeDocument/2006/relationships/slideLayout" Target="../slideLayouts/slideLayout91.xml"/><Relationship Id="rId96" Type="http://schemas.openxmlformats.org/officeDocument/2006/relationships/slideLayout" Target="../slideLayouts/slideLayout9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94" Type="http://schemas.openxmlformats.org/officeDocument/2006/relationships/slideLayout" Target="../slideLayouts/slideLayout94.xml"/><Relationship Id="rId99" Type="http://schemas.openxmlformats.org/officeDocument/2006/relationships/slideLayout" Target="../slideLayouts/slideLayout99.xml"/><Relationship Id="rId101" Type="http://schemas.openxmlformats.org/officeDocument/2006/relationships/vmlDrawing" Target="../drawings/vmlDrawing1.v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97" Type="http://schemas.openxmlformats.org/officeDocument/2006/relationships/slideLayout" Target="../slideLayouts/slideLayout97.xml"/><Relationship Id="rId104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Relationship Id="rId100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93" Type="http://schemas.openxmlformats.org/officeDocument/2006/relationships/slideLayout" Target="../slideLayouts/slideLayout93.xml"/><Relationship Id="rId9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6250EC39-F72C-4E8A-B3C1-E196E84E7E94}"/>
              </a:ext>
            </a:extLst>
          </p:cNvPr>
          <p:cNvGraphicFramePr>
            <a:graphicFrameLocks/>
          </p:cNvGraphicFramePr>
          <p:nvPr userDrawn="1">
            <p:custDataLst>
              <p:tags r:id="rId102"/>
            </p:custDataLst>
            <p:extLst>
              <p:ext uri="{D42A27DB-BD31-4B8C-83A1-F6EECF244321}">
                <p14:modId xmlns:p14="http://schemas.microsoft.com/office/powerpoint/2010/main" val="2759144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3" name="think-cell Slide" r:id="rId103" imgW="342" imgH="337" progId="TCLayout.ActiveDocument.1">
                  <p:embed/>
                </p:oleObj>
              </mc:Choice>
              <mc:Fallback>
                <p:oleObj name="think-cell Slide" r:id="rId103" imgW="342" imgH="33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41A743EB-2E9E-4D0D-A394-919420360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/>
              <a:t>Her kan der stå en titel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0ECB709E-72BE-473B-943B-675A369E6F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5" y="1808163"/>
            <a:ext cx="10801350" cy="43211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noProof="0" dirty="0"/>
              <a:t>Level 1</a:t>
            </a:r>
          </a:p>
          <a:p>
            <a:pPr lvl="1"/>
            <a:r>
              <a:rPr lang="da-DK" noProof="0" dirty="0"/>
              <a:t>Level 2</a:t>
            </a:r>
          </a:p>
          <a:p>
            <a:pPr lvl="2"/>
            <a:r>
              <a:rPr lang="da-DK" noProof="0" dirty="0"/>
              <a:t>Level 3</a:t>
            </a:r>
          </a:p>
          <a:p>
            <a:pPr lvl="3"/>
            <a:r>
              <a:rPr lang="da-DK" noProof="0" dirty="0"/>
              <a:t>Level 4, Header</a:t>
            </a:r>
          </a:p>
          <a:p>
            <a:pPr lvl="4"/>
            <a:r>
              <a:rPr lang="da-DK" noProof="0" dirty="0"/>
              <a:t>Level 5, Body</a:t>
            </a:r>
          </a:p>
          <a:p>
            <a:pPr lvl="5"/>
            <a:r>
              <a:rPr lang="da-DK" noProof="0" dirty="0"/>
              <a:t>Level 6 Report bullet</a:t>
            </a:r>
          </a:p>
          <a:p>
            <a:pPr lvl="6"/>
            <a:r>
              <a:rPr lang="da-DK" noProof="0" dirty="0"/>
              <a:t>Level 7, Report Header</a:t>
            </a:r>
          </a:p>
          <a:p>
            <a:pPr lvl="7"/>
            <a:r>
              <a:rPr lang="da-DK" noProof="0" dirty="0"/>
              <a:t>Level 8, Report Body</a:t>
            </a:r>
          </a:p>
          <a:p>
            <a:pPr lvl="8"/>
            <a:r>
              <a:rPr lang="da-DK" noProof="0" dirty="0" err="1"/>
              <a:t>Infographic</a:t>
            </a:r>
            <a:endParaRPr lang="da-DK" noProof="0" dirty="0"/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0B472A6F-726E-E59A-21B2-8CAFC8A56B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62472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733" r:id="rId2"/>
    <p:sldLayoutId id="2147483735" r:id="rId3"/>
    <p:sldLayoutId id="2147483734" r:id="rId4"/>
    <p:sldLayoutId id="2147483736" r:id="rId5"/>
    <p:sldLayoutId id="2147483737" r:id="rId6"/>
    <p:sldLayoutId id="2147483738" r:id="rId7"/>
    <p:sldLayoutId id="2147483739" r:id="rId8"/>
    <p:sldLayoutId id="2147483758" r:id="rId9"/>
    <p:sldLayoutId id="2147483740" r:id="rId10"/>
    <p:sldLayoutId id="2147483759" r:id="rId11"/>
    <p:sldLayoutId id="2147483701" r:id="rId12"/>
    <p:sldLayoutId id="2147483702" r:id="rId13"/>
    <p:sldLayoutId id="2147483703" r:id="rId14"/>
    <p:sldLayoutId id="2147483706" r:id="rId15"/>
    <p:sldLayoutId id="2147483783" r:id="rId16"/>
    <p:sldLayoutId id="2147483784" r:id="rId17"/>
    <p:sldLayoutId id="2147483704" r:id="rId18"/>
    <p:sldLayoutId id="2147483705" r:id="rId19"/>
    <p:sldLayoutId id="2147483743" r:id="rId20"/>
    <p:sldLayoutId id="2147483744" r:id="rId21"/>
    <p:sldLayoutId id="2147483707" r:id="rId22"/>
    <p:sldLayoutId id="2147483708" r:id="rId23"/>
    <p:sldLayoutId id="2147483785" r:id="rId24"/>
    <p:sldLayoutId id="2147483709" r:id="rId25"/>
    <p:sldLayoutId id="2147483710" r:id="rId26"/>
    <p:sldLayoutId id="2147483711" r:id="rId27"/>
    <p:sldLayoutId id="2147483696" r:id="rId28"/>
    <p:sldLayoutId id="2147483651" r:id="rId29"/>
    <p:sldLayoutId id="2147483652" r:id="rId30"/>
    <p:sldLayoutId id="2147483660" r:id="rId31"/>
    <p:sldLayoutId id="2147483661" r:id="rId32"/>
    <p:sldLayoutId id="2147483653" r:id="rId33"/>
    <p:sldLayoutId id="2147483741" r:id="rId34"/>
    <p:sldLayoutId id="2147483742" r:id="rId35"/>
    <p:sldLayoutId id="2147483654" r:id="rId36"/>
    <p:sldLayoutId id="2147483666" r:id="rId37"/>
    <p:sldLayoutId id="2147483662" r:id="rId38"/>
    <p:sldLayoutId id="2147483663" r:id="rId39"/>
    <p:sldLayoutId id="2147483664" r:id="rId40"/>
    <p:sldLayoutId id="2147483665" r:id="rId41"/>
    <p:sldLayoutId id="2147483670" r:id="rId42"/>
    <p:sldLayoutId id="2147483671" r:id="rId43"/>
    <p:sldLayoutId id="2147483674" r:id="rId44"/>
    <p:sldLayoutId id="2147483675" r:id="rId45"/>
    <p:sldLayoutId id="2147483786" r:id="rId46"/>
    <p:sldLayoutId id="2147483676" r:id="rId47"/>
    <p:sldLayoutId id="2147483677" r:id="rId48"/>
    <p:sldLayoutId id="2147483672" r:id="rId49"/>
    <p:sldLayoutId id="2147483673" r:id="rId50"/>
    <p:sldLayoutId id="2147483712" r:id="rId51"/>
    <p:sldLayoutId id="2147483713" r:id="rId52"/>
    <p:sldLayoutId id="2147483761" r:id="rId53"/>
    <p:sldLayoutId id="2147483762" r:id="rId54"/>
    <p:sldLayoutId id="2147483779" r:id="rId55"/>
    <p:sldLayoutId id="2147483780" r:id="rId56"/>
    <p:sldLayoutId id="2147483655" r:id="rId57"/>
    <p:sldLayoutId id="2147483656" r:id="rId58"/>
    <p:sldLayoutId id="2147483667" r:id="rId59"/>
    <p:sldLayoutId id="2147483657" r:id="rId60"/>
    <p:sldLayoutId id="2147483658" r:id="rId61"/>
    <p:sldLayoutId id="2147483659" r:id="rId62"/>
    <p:sldLayoutId id="2147483669" r:id="rId63"/>
    <p:sldLayoutId id="2147483745" r:id="rId64"/>
    <p:sldLayoutId id="2147483746" r:id="rId65"/>
    <p:sldLayoutId id="2147483747" r:id="rId66"/>
    <p:sldLayoutId id="2147483748" r:id="rId67"/>
    <p:sldLayoutId id="2147483749" r:id="rId68"/>
    <p:sldLayoutId id="2147483679" r:id="rId69"/>
    <p:sldLayoutId id="2147483693" r:id="rId70"/>
    <p:sldLayoutId id="2147483680" r:id="rId71"/>
    <p:sldLayoutId id="2147483682" r:id="rId72"/>
    <p:sldLayoutId id="2147483694" r:id="rId73"/>
    <p:sldLayoutId id="2147483763" r:id="rId74"/>
    <p:sldLayoutId id="2147483751" r:id="rId75"/>
    <p:sldLayoutId id="2147483752" r:id="rId76"/>
    <p:sldLayoutId id="2147483754" r:id="rId77"/>
    <p:sldLayoutId id="2147483755" r:id="rId78"/>
    <p:sldLayoutId id="2147483756" r:id="rId79"/>
    <p:sldLayoutId id="2147483757" r:id="rId80"/>
    <p:sldLayoutId id="2147483683" r:id="rId81"/>
    <p:sldLayoutId id="2147483760" r:id="rId82"/>
    <p:sldLayoutId id="2147483684" r:id="rId83"/>
    <p:sldLayoutId id="2147483685" r:id="rId84"/>
    <p:sldLayoutId id="2147483750" r:id="rId85"/>
    <p:sldLayoutId id="2147483727" r:id="rId86"/>
    <p:sldLayoutId id="2147483686" r:id="rId87"/>
    <p:sldLayoutId id="2147483719" r:id="rId88"/>
    <p:sldLayoutId id="2147483725" r:id="rId89"/>
    <p:sldLayoutId id="2147483720" r:id="rId90"/>
    <p:sldLayoutId id="2147483731" r:id="rId91"/>
    <p:sldLayoutId id="2147483687" r:id="rId92"/>
    <p:sldLayoutId id="2147483688" r:id="rId93"/>
    <p:sldLayoutId id="2147483689" r:id="rId94"/>
    <p:sldLayoutId id="2147483690" r:id="rId95"/>
    <p:sldLayoutId id="2147483691" r:id="rId96"/>
    <p:sldLayoutId id="2147483692" r:id="rId97"/>
    <p:sldLayoutId id="2147483714" r:id="rId98"/>
    <p:sldLayoutId id="2147483753" r:id="rId99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438" userDrawn="1">
          <p15:clr>
            <a:srgbClr val="5ACBF0"/>
          </p15:clr>
        </p15:guide>
        <p15:guide id="4" pos="7242" userDrawn="1">
          <p15:clr>
            <a:srgbClr val="5ACBF0"/>
          </p15:clr>
        </p15:guide>
        <p15:guide id="5" orient="horz" pos="3861" userDrawn="1">
          <p15:clr>
            <a:srgbClr val="F26B43"/>
          </p15:clr>
        </p15:guide>
        <p15:guide id="6" orient="horz" pos="1139" userDrawn="1">
          <p15:clr>
            <a:srgbClr val="5ACBF0"/>
          </p15:clr>
        </p15:guide>
        <p15:guide id="7" orient="horz" pos="391" userDrawn="1">
          <p15:clr>
            <a:srgbClr val="5ACBF0"/>
          </p15:clr>
        </p15:guide>
        <p15:guide id="8" pos="3953" userDrawn="1">
          <p15:clr>
            <a:srgbClr val="C35EA4"/>
          </p15:clr>
        </p15:guide>
        <p15:guide id="9" pos="3727" userDrawn="1">
          <p15:clr>
            <a:srgbClr val="C35EA4"/>
          </p15:clr>
        </p15:guide>
        <p15:guide id="10" pos="2570" userDrawn="1">
          <p15:clr>
            <a:srgbClr val="C35EA4"/>
          </p15:clr>
        </p15:guide>
        <p15:guide id="11" pos="2774" userDrawn="1">
          <p15:clr>
            <a:srgbClr val="C35EA4"/>
          </p15:clr>
        </p15:guide>
        <p15:guide id="12" pos="4906" userDrawn="1">
          <p15:clr>
            <a:srgbClr val="C35EA4"/>
          </p15:clr>
        </p15:guide>
        <p15:guide id="13" pos="5110" userDrawn="1">
          <p15:clr>
            <a:srgbClr val="C35EA4"/>
          </p15:clr>
        </p15:guide>
        <p15:guide id="14" orient="horz" pos="1366" userDrawn="1">
          <p15:clr>
            <a:srgbClr val="F26B43"/>
          </p15:clr>
        </p15:guide>
        <p15:guide id="15" pos="3386" userDrawn="1">
          <p15:clr>
            <a:srgbClr val="9FCC3B"/>
          </p15:clr>
        </p15:guide>
        <p15:guide id="16" pos="4294" userDrawn="1">
          <p15:clr>
            <a:srgbClr val="9FCC3B"/>
          </p15:clr>
        </p15:guide>
        <p15:guide id="17" pos="2366" userDrawn="1">
          <p15:clr>
            <a:srgbClr val="C35EA4"/>
          </p15:clr>
        </p15:guide>
        <p15:guide id="18" pos="5314" userDrawn="1">
          <p15:clr>
            <a:srgbClr val="C35E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3807FF-D6FD-4381-AA25-F148C7319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564" y="2168525"/>
            <a:ext cx="10601086" cy="2967963"/>
          </a:xfrm>
        </p:spPr>
        <p:txBody>
          <a:bodyPr/>
          <a:lstStyle/>
          <a:p>
            <a:r>
              <a:rPr lang="da-DK" dirty="0"/>
              <a:t>MUS 2026</a:t>
            </a:r>
            <a:br>
              <a:rPr lang="da-DK" sz="1400" dirty="0"/>
            </a:br>
            <a:br>
              <a:rPr lang="da-DK" sz="1400" dirty="0"/>
            </a:br>
            <a:br>
              <a:rPr lang="da-DK" sz="1400" dirty="0"/>
            </a:br>
            <a:r>
              <a:rPr lang="da-DK" sz="1400" dirty="0"/>
              <a:t>Kompetenceprofil - kontorfunktionærer</a:t>
            </a:r>
            <a:endParaRPr lang="da-DK" sz="7200" dirty="0"/>
          </a:p>
        </p:txBody>
      </p:sp>
    </p:spTree>
    <p:extLst>
      <p:ext uri="{BB962C8B-B14F-4D97-AF65-F5344CB8AC3E}">
        <p14:creationId xmlns:p14="http://schemas.microsoft.com/office/powerpoint/2010/main" val="26759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6FB324-A5B8-432D-94A9-139315BD6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Kompetenceprofil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6D0EE388-12D2-4D75-87BE-90C7BA0642A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da-DK" sz="1400" dirty="0"/>
              <a:t>Der er på næste side udarbejdet en kompetenceprofil med en række kompetencer, som er særligt vigtige for medarbejdere i departementet. </a:t>
            </a:r>
          </a:p>
          <a:p>
            <a:r>
              <a:rPr lang="da-DK" sz="1400" dirty="0"/>
              <a:t>Kompetenceprofilen anvendes til en dialog, hvor chef og medarbejder kan evaluere medarbejderens stærke sider, og hvor medarbejderen forventes at udvikle sig. Det skal samtidig understøtte retningen for kompetenceudviklingen.</a:t>
            </a:r>
          </a:p>
          <a:p>
            <a:r>
              <a:rPr lang="da-DK" sz="1400" dirty="0"/>
              <a:t>Det er ikke forventningen, at en medarbejder har stærke kompetencer på alle dimensioner. </a:t>
            </a:r>
          </a:p>
          <a:p>
            <a:r>
              <a:rPr lang="da-DK" sz="1400" dirty="0"/>
              <a:t>Vurderingen kan være: Udviklingspunkt, kompetenceniveau som forventet og, spidskompetence, som konkretiseres nærmere:</a:t>
            </a:r>
          </a:p>
          <a:p>
            <a:pPr marL="971550" lvl="1" indent="-285750"/>
            <a:r>
              <a:rPr lang="da-DK" sz="1400" dirty="0"/>
              <a:t>Spidskompetence - Medarbejderen har på dette område kompetencer på et specialiseret niveau og levere på et meget højt niveau.</a:t>
            </a:r>
          </a:p>
          <a:p>
            <a:pPr marL="971550" lvl="1" indent="-285750"/>
            <a:r>
              <a:rPr lang="da-DK" sz="1400" dirty="0"/>
              <a:t>Kompetenceniveau som forventet - Medarbejderen har på dette område kompetencer og leverer på der gode niveau, som forventes af medarbejdere i ISM. </a:t>
            </a:r>
          </a:p>
          <a:p>
            <a:pPr marL="971550" lvl="1" indent="-285750"/>
            <a:r>
              <a:rPr lang="da-DK" sz="1400" dirty="0"/>
              <a:t>Udviklingspunkt - Medarbejderen har potentiale og/eller behov for at udvikle sig på dette område.</a:t>
            </a:r>
          </a:p>
          <a:p>
            <a:r>
              <a:rPr lang="da-DK" sz="1400" dirty="0"/>
              <a:t>Vurderingen er relativ, hvilket skal forstås sådan, at vurderingen skal ses i lyset af medarbejderens anciennitet, karriere indtil nu og øvrige erfaringer.</a:t>
            </a:r>
          </a:p>
          <a:p>
            <a:r>
              <a:rPr lang="da-DK" sz="1400" dirty="0"/>
              <a:t>Både medarbejder og chef giver sit bud på vurderingerne i kompetenceprofilen.</a:t>
            </a:r>
          </a:p>
          <a:p>
            <a:r>
              <a:rPr lang="da-DK" sz="1400" dirty="0"/>
              <a:t>Kompetenceprofilen er et værktøj til en meningsfuld og udviklende dialog. Kompetenceprofilen skal hverken journaliseres på en p-sag eller sendes til HR.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5449270B-1366-4438-9F8E-E0CFFAC035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D14BDA-C419-F344-9039-0BCDE95FAB14}" type="slidenum">
              <a:rPr kumimoji="0" lang="da-DK" sz="1000" b="1" i="0" u="none" strike="noStrike" kern="1200" cap="none" spc="0" normalizeH="0" baseline="0" noProof="0" smtClean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Black"/>
                <a:ea typeface="+mn-ea"/>
                <a:cs typeface="Poppins ExtraBold" pitchFamily="2" charset="77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da-DK" sz="1000" b="1" i="0" u="none" strike="noStrike" kern="1200" cap="none" spc="0" normalizeH="0" baseline="0" noProof="0" dirty="0">
              <a:ln>
                <a:noFill/>
              </a:ln>
              <a:solidFill>
                <a:srgbClr val="001D31"/>
              </a:solidFill>
              <a:effectLst/>
              <a:uLnTx/>
              <a:uFillTx/>
              <a:latin typeface="Segoe UI Black"/>
              <a:ea typeface="+mn-ea"/>
              <a:cs typeface="Poppins Extra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52351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68A6DA-90BD-4879-9638-3F247A589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613250"/>
            <a:ext cx="10801350" cy="498858"/>
          </a:xfrm>
        </p:spPr>
        <p:txBody>
          <a:bodyPr/>
          <a:lstStyle/>
          <a:p>
            <a:r>
              <a:rPr lang="da-DK" sz="3600" dirty="0"/>
              <a:t>KOMPETENCEPROFIL – </a:t>
            </a:r>
            <a:r>
              <a:rPr lang="da-DK" sz="3200" dirty="0"/>
              <a:t>Kontorfunktionærer</a:t>
            </a:r>
            <a:br>
              <a:rPr lang="da-DK" sz="3200" dirty="0"/>
            </a:br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E14C1267-6CE1-46C7-ADB5-279DB07213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8D14BDA-C419-F344-9039-0BCDE95FAB14}" type="slidenum">
              <a:rPr lang="da-DK" smtClean="0"/>
              <a:pPr/>
              <a:t>2</a:t>
            </a:fld>
            <a:endParaRPr lang="da-DK" dirty="0"/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C90FEAD0-E546-4B4D-BAE5-66934D8D35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3532159"/>
              </p:ext>
            </p:extLst>
          </p:nvPr>
        </p:nvGraphicFramePr>
        <p:xfrm>
          <a:off x="695325" y="1175172"/>
          <a:ext cx="10669360" cy="54860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9006">
                  <a:extLst>
                    <a:ext uri="{9D8B030D-6E8A-4147-A177-3AD203B41FA5}">
                      <a16:colId xmlns:a16="http://schemas.microsoft.com/office/drawing/2014/main" val="3711792286"/>
                    </a:ext>
                  </a:extLst>
                </a:gridCol>
                <a:gridCol w="4731728">
                  <a:extLst>
                    <a:ext uri="{9D8B030D-6E8A-4147-A177-3AD203B41FA5}">
                      <a16:colId xmlns:a16="http://schemas.microsoft.com/office/drawing/2014/main" val="1025191956"/>
                    </a:ext>
                  </a:extLst>
                </a:gridCol>
                <a:gridCol w="1482427">
                  <a:extLst>
                    <a:ext uri="{9D8B030D-6E8A-4147-A177-3AD203B41FA5}">
                      <a16:colId xmlns:a16="http://schemas.microsoft.com/office/drawing/2014/main" val="904550315"/>
                    </a:ext>
                  </a:extLst>
                </a:gridCol>
                <a:gridCol w="2798663">
                  <a:extLst>
                    <a:ext uri="{9D8B030D-6E8A-4147-A177-3AD203B41FA5}">
                      <a16:colId xmlns:a16="http://schemas.microsoft.com/office/drawing/2014/main" val="1908254090"/>
                    </a:ext>
                  </a:extLst>
                </a:gridCol>
                <a:gridCol w="897536">
                  <a:extLst>
                    <a:ext uri="{9D8B030D-6E8A-4147-A177-3AD203B41FA5}">
                      <a16:colId xmlns:a16="http://schemas.microsoft.com/office/drawing/2014/main" val="3447540306"/>
                    </a:ext>
                  </a:extLst>
                </a:gridCol>
              </a:tblGrid>
              <a:tr h="803299">
                <a:tc>
                  <a:txBody>
                    <a:bodyPr/>
                    <a:lstStyle/>
                    <a:p>
                      <a:r>
                        <a:rPr lang="da-DK" sz="1000" dirty="0"/>
                        <a:t>Samtalens temaer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000" dirty="0">
                          <a:solidFill>
                            <a:schemeClr val="bg1"/>
                          </a:solidFill>
                        </a:rPr>
                        <a:t>MUS afholdt d.______________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000" dirty="0">
                          <a:solidFill>
                            <a:schemeClr val="bg1"/>
                          </a:solidFill>
                        </a:rPr>
                        <a:t>mellem leder:_________________________og medarbejder:______________________</a:t>
                      </a:r>
                    </a:p>
                    <a:p>
                      <a:endParaRPr lang="da-DK" sz="800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da-DK" sz="1000" b="1" baseline="0" dirty="0"/>
                        <a:t>Vurdering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a-DK" sz="900" b="0" baseline="0" dirty="0"/>
                        <a:t>Spidskompetence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a-DK" sz="900" b="0" baseline="0" dirty="0"/>
                        <a:t>Kompetence som forventet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a-DK" sz="900" b="0" dirty="0"/>
                        <a:t>Udviklingspunkt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da-DK" sz="1000" baseline="0" dirty="0"/>
                        <a:t>Konkretisering af din vurdering – Eksempler</a:t>
                      </a:r>
                      <a:endParaRPr lang="da-DK" sz="1000" b="0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da-DK" sz="1000" b="1" dirty="0"/>
                        <a:t>Ikke relevant (sæt kryds)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0138236"/>
                  </a:ext>
                </a:extLst>
              </a:tr>
              <a:tr h="279408">
                <a:tc rowSpan="6">
                  <a:txBody>
                    <a:bodyPr/>
                    <a:lstStyle/>
                    <a:p>
                      <a:pPr algn="ctr"/>
                      <a:r>
                        <a:rPr lang="da-DK" sz="1000" b="1" dirty="0"/>
                        <a:t>Faglighed og resultater</a:t>
                      </a:r>
                    </a:p>
                  </a:txBody>
                  <a:tcPr vert="vert27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r>
                        <a:rPr lang="da-DK" sz="1000" b="1" dirty="0"/>
                        <a:t>Faglige</a:t>
                      </a:r>
                      <a:r>
                        <a:rPr lang="da-DK" sz="1000" b="1" baseline="0" dirty="0"/>
                        <a:t> kompetencer</a:t>
                      </a:r>
                      <a:endParaRPr lang="da-DK" sz="10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 sz="1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5787967"/>
                  </a:ext>
                </a:extLst>
              </a:tr>
              <a:tr h="262641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800" baseline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 Formidler skriftligt internt og eksternt på en forståelig og præcis måde med blik for detaljen og øje for helheden.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712784"/>
                  </a:ext>
                </a:extLst>
              </a:tr>
              <a:tr h="244482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 Er nysgerrig og proaktiv på ny viden, nye perspektiver og nye processer, der kan optimere vores opgaveløsning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7620260"/>
                  </a:ext>
                </a:extLst>
              </a:tr>
              <a:tr h="244482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 Samarbejder og deler viden på tværs af funktion og afdeling for at fremme faglighed og læring 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5783463"/>
                  </a:ext>
                </a:extLst>
              </a:tr>
              <a:tr h="259259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800" baseline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 Skaber struktur og overblik i arbejdsprocesser og opgaveløsning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6451559"/>
                  </a:ext>
                </a:extLst>
              </a:tr>
              <a:tr h="244482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8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5. Er fortrolig med anvendelsen af relevante IT-systemer og software til at understøtte arbejdsopgaver.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5105925"/>
                  </a:ext>
                </a:extLst>
              </a:tr>
              <a:tr h="279408">
                <a:tc rowSpan="6">
                  <a:txBody>
                    <a:bodyPr/>
                    <a:lstStyle/>
                    <a:p>
                      <a:pPr algn="ctr"/>
                      <a:r>
                        <a:rPr lang="da-DK" sz="1000" b="1" dirty="0"/>
                        <a:t>Planlægning og processer, samarbejde og relationer</a:t>
                      </a:r>
                    </a:p>
                  </a:txBody>
                  <a:tcPr vert="vert27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r>
                        <a:rPr lang="da-DK" sz="1000" b="1" dirty="0">
                          <a:latin typeface="+mn-lt"/>
                        </a:rPr>
                        <a:t>Procesforståelse og samarbejde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a-DK" sz="800" b="1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 sz="1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7110357"/>
                  </a:ext>
                </a:extLst>
              </a:tr>
              <a:tr h="280390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800" baseline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6. Forstår arbejdsprocesser og følger procedurer, der sikrer effektive og rettidige resultater af høj kvalitet inden for de givne og aftalte rammer.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5124330"/>
                  </a:ext>
                </a:extLst>
              </a:tr>
              <a:tr h="244482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8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7. Har dømmekraft og forståelse for egen rolle og mandat i det daglige arbejde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211893"/>
                  </a:ext>
                </a:extLst>
              </a:tr>
              <a:tr h="244482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8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8. Er netværksskabende og smidig med henblik på at få processer og opgaver til at lykkes bedst muligt.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5584452"/>
                  </a:ext>
                </a:extLst>
              </a:tr>
              <a:tr h="343315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8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9. For afdelingschefsekretærer: </a:t>
                      </a:r>
                      <a:r>
                        <a:rPr lang="da-DK" sz="800" u="none" strike="noStrike" dirty="0">
                          <a:effectLst/>
                          <a:latin typeface="+mn-lt"/>
                        </a:rPr>
                        <a:t>Planlægger og koordinerer effektivt møder og begivenheder, herunder håndtering af kalenderstyring og mødeindkaldelser.</a:t>
                      </a:r>
                      <a:endParaRPr lang="da-DK" sz="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344199"/>
                  </a:ext>
                </a:extLst>
              </a:tr>
              <a:tr h="343315">
                <a:tc vMerge="1">
                  <a:txBody>
                    <a:bodyPr/>
                    <a:lstStyle/>
                    <a:p>
                      <a:pPr algn="ctr"/>
                      <a:endParaRPr lang="da-DK" sz="1000" b="1" dirty="0"/>
                    </a:p>
                  </a:txBody>
                  <a:tcPr vert="vert27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10. For afdelingschefsekretærer: </a:t>
                      </a:r>
                      <a:r>
                        <a:rPr lang="da-DK" sz="800" u="none" strike="noStrike" dirty="0">
                          <a:effectLst/>
                          <a:latin typeface="+mn-lt"/>
                        </a:rPr>
                        <a:t>Sikrer, at alle møder er godt forberedt, og at nødvendigt materiale/indhold er opdateret og tilgængeligt. </a:t>
                      </a:r>
                      <a:endParaRPr lang="da-DK" sz="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2274635"/>
                  </a:ext>
                </a:extLst>
              </a:tr>
              <a:tr h="279408">
                <a:tc rowSpan="4">
                  <a:txBody>
                    <a:bodyPr/>
                    <a:lstStyle/>
                    <a:p>
                      <a:pPr algn="ctr"/>
                      <a:r>
                        <a:rPr lang="da-DK" sz="1000" b="1" dirty="0"/>
                        <a:t>Motivation, strategi og udvikling</a:t>
                      </a:r>
                    </a:p>
                  </a:txBody>
                  <a:tcPr vert="vert270" anchor="ctr">
                    <a:solidFill>
                      <a:schemeClr val="accent3">
                        <a:lumMod val="9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r>
                        <a:rPr lang="da-DK" sz="1000" b="1" dirty="0">
                          <a:latin typeface="+mn-lt"/>
                        </a:rPr>
                        <a:t>Indsats og engagement</a:t>
                      </a:r>
                    </a:p>
                  </a:txBody>
                  <a:tcPr>
                    <a:solidFill>
                      <a:schemeClr val="accent3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a-DK" sz="800" b="1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 sz="1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0087948"/>
                  </a:ext>
                </a:extLst>
              </a:tr>
              <a:tr h="384187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11. Er serviceminded, fleksibel og bidrager til den fælles opgaveløsning i kontoret og ministeriet som helhed.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4277121"/>
                  </a:ext>
                </a:extLst>
              </a:tr>
              <a:tr h="244482">
                <a:tc vMerge="1">
                  <a:txBody>
                    <a:bodyPr/>
                    <a:lstStyle/>
                    <a:p>
                      <a:endParaRPr lang="da-DK" sz="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12. Er en kollega, der tager ansvar for fælles trivsel og arbejdsmiljø.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125793"/>
                  </a:ext>
                </a:extLst>
              </a:tr>
              <a:tr h="286241">
                <a:tc vMerge="1">
                  <a:txBody>
                    <a:bodyPr/>
                    <a:lstStyle/>
                    <a:p>
                      <a:endParaRPr lang="da-DK" sz="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13. Har fokus på egen læring, udvikling og prioritering af opgaver i samarbejde med nærmeste leder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800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21096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329385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-tema">
  <a:themeElements>
    <a:clrScheme name="Sundhedsministeriets farvekort 2022">
      <a:dk1>
        <a:srgbClr val="001D31"/>
      </a:dk1>
      <a:lt1>
        <a:srgbClr val="FFFFFF"/>
      </a:lt1>
      <a:dk2>
        <a:srgbClr val="000000"/>
      </a:dk2>
      <a:lt2>
        <a:srgbClr val="FFFFFF"/>
      </a:lt2>
      <a:accent1>
        <a:srgbClr val="053E61"/>
      </a:accent1>
      <a:accent2>
        <a:srgbClr val="005C8C"/>
      </a:accent2>
      <a:accent3>
        <a:srgbClr val="D8EFFE"/>
      </a:accent3>
      <a:accent4>
        <a:srgbClr val="D25B5C"/>
      </a:accent4>
      <a:accent5>
        <a:srgbClr val="D3AE36"/>
      </a:accent5>
      <a:accent6>
        <a:srgbClr val="287766"/>
      </a:accent6>
      <a:hlink>
        <a:srgbClr val="005C8C"/>
      </a:hlink>
      <a:folHlink>
        <a:srgbClr val="954F72"/>
      </a:folHlink>
    </a:clrScheme>
    <a:fontScheme name="ISM-POWERPOINT-FONT (SEGOE)">
      <a:majorFont>
        <a:latin typeface="Segoe UI Black"/>
        <a:ea typeface=""/>
        <a:cs typeface=""/>
      </a:majorFont>
      <a:minorFont>
        <a:latin typeface="Segoe UI Semi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K_PowerPoint_Feb2024.pptx" id="{E2D11FA8-43E9-4F80-936B-FC3B5AA2CC87}" vid="{2540306F-1AD5-4936-AB5D-6E46B64830F6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04b9724244f54c309fa5f85f1760c6db</Template>
  <TotalTime>5453</TotalTime>
  <Words>520</Words>
  <Application>Microsoft Office PowerPoint</Application>
  <PresentationFormat>Widescreen</PresentationFormat>
  <Paragraphs>43</Paragraphs>
  <Slides>3</Slides>
  <Notes>0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13</vt:i4>
      </vt:variant>
      <vt:variant>
        <vt:lpstr>Tema</vt:lpstr>
      </vt:variant>
      <vt:variant>
        <vt:i4>1</vt:i4>
      </vt:variant>
      <vt:variant>
        <vt:lpstr>Integrerede OLE-servere</vt:lpstr>
      </vt:variant>
      <vt:variant>
        <vt:i4>1</vt:i4>
      </vt:variant>
      <vt:variant>
        <vt:lpstr>Slidetitler</vt:lpstr>
      </vt:variant>
      <vt:variant>
        <vt:i4>3</vt:i4>
      </vt:variant>
    </vt:vector>
  </HeadingPairs>
  <TitlesOfParts>
    <vt:vector size="18" baseType="lpstr">
      <vt:lpstr>Arial</vt:lpstr>
      <vt:lpstr>Arial Narrow</vt:lpstr>
      <vt:lpstr>Calibri</vt:lpstr>
      <vt:lpstr>Calibri Light</vt:lpstr>
      <vt:lpstr>Poppins</vt:lpstr>
      <vt:lpstr>Poppins Black</vt:lpstr>
      <vt:lpstr>Poppins Light</vt:lpstr>
      <vt:lpstr>Poppins SemiBold</vt:lpstr>
      <vt:lpstr>Republic</vt:lpstr>
      <vt:lpstr>Segoe UI</vt:lpstr>
      <vt:lpstr>Segoe UI Black</vt:lpstr>
      <vt:lpstr>Segoe UI Semibold</vt:lpstr>
      <vt:lpstr>Segoe UI Semilight</vt:lpstr>
      <vt:lpstr>Office-tema</vt:lpstr>
      <vt:lpstr>think-cell Slide</vt:lpstr>
      <vt:lpstr>MUS 2026   Kompetenceprofil - kontorfunktionærer</vt:lpstr>
      <vt:lpstr>Kompetenceprofil</vt:lpstr>
      <vt:lpstr>KOMPETENCEPROFIL – Kontorfunktionærer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Marie Deigaard</dc:creator>
  <cp:lastModifiedBy>Helle Søgaard Rasmussen</cp:lastModifiedBy>
  <cp:revision>247</cp:revision>
  <cp:lastPrinted>2026-02-05T14:23:03Z</cp:lastPrinted>
  <dcterms:created xsi:type="dcterms:W3CDTF">2025-12-02T14:04:25Z</dcterms:created>
  <dcterms:modified xsi:type="dcterms:W3CDTF">2026-02-24T16:13:39Z</dcterms:modified>
</cp:coreProperties>
</file>