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16"/>
  </p:notesMasterIdLst>
  <p:handoutMasterIdLst>
    <p:handoutMasterId r:id="rId17"/>
  </p:handoutMasterIdLst>
  <p:sldIdLst>
    <p:sldId id="434" r:id="rId2"/>
    <p:sldId id="404" r:id="rId3"/>
    <p:sldId id="443" r:id="rId4"/>
    <p:sldId id="445" r:id="rId5"/>
    <p:sldId id="446" r:id="rId6"/>
    <p:sldId id="447" r:id="rId7"/>
    <p:sldId id="449" r:id="rId8"/>
    <p:sldId id="448" r:id="rId9"/>
    <p:sldId id="455" r:id="rId10"/>
    <p:sldId id="457" r:id="rId11"/>
    <p:sldId id="451" r:id="rId12"/>
    <p:sldId id="452" r:id="rId13"/>
    <p:sldId id="456" r:id="rId14"/>
    <p:sldId id="454" r:id="rId15"/>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3B3D"/>
    <a:srgbClr val="052C44"/>
    <a:srgbClr val="042C44"/>
    <a:srgbClr val="0D2236"/>
    <a:srgbClr val="D9F0FF"/>
    <a:srgbClr val="001D31"/>
    <a:srgbClr val="EAF7FF"/>
    <a:srgbClr val="FCCCFF"/>
    <a:srgbClr val="001F32"/>
    <a:srgbClr val="112D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emlayout 2 - Marker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yst layout 1 - Marker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llemlayout 2 - Marker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llemlayout 2 - Marker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llemlayout 2 - Marker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llemlayout 2 - Marker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6821" autoAdjust="0"/>
  </p:normalViewPr>
  <p:slideViewPr>
    <p:cSldViewPr snapToGrid="0" showGuides="1">
      <p:cViewPr varScale="1">
        <p:scale>
          <a:sx n="71" d="100"/>
          <a:sy n="71" d="100"/>
        </p:scale>
        <p:origin x="576" y="6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780"/>
    </p:cViewPr>
  </p:sorterViewPr>
  <p:notesViewPr>
    <p:cSldViewPr snapToGrid="0">
      <p:cViewPr varScale="1">
        <p:scale>
          <a:sx n="100" d="100"/>
          <a:sy n="100" d="100"/>
        </p:scale>
        <p:origin x="542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61F8B92F-DC56-4508-9D63-D71A45FD92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19FB7CF1-27E4-4311-80F9-C6AECB7B61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F81D89-A1A7-41CF-BBE5-2BADED9A7BA2}" type="datetime2">
              <a:rPr lang="da-DK" smtClean="0"/>
              <a:t>27. februar 2026</a:t>
            </a:fld>
            <a:endParaRPr lang="da-DK"/>
          </a:p>
        </p:txBody>
      </p:sp>
      <p:sp>
        <p:nvSpPr>
          <p:cNvPr id="4" name="Pladsholder til sidefod 3">
            <a:extLst>
              <a:ext uri="{FF2B5EF4-FFF2-40B4-BE49-F238E27FC236}">
                <a16:creationId xmlns:a16="http://schemas.microsoft.com/office/drawing/2014/main" id="{827DB5E6-E350-4C0C-AC38-2BD092D5C6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17BCE121-0B73-48F1-A339-144827BA8F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B93BCF-77DA-47FE-992C-A1AC06159604}" type="slidenum">
              <a:rPr lang="da-DK" smtClean="0"/>
              <a:t>‹nr.›</a:t>
            </a:fld>
            <a:endParaRPr lang="da-DK"/>
          </a:p>
        </p:txBody>
      </p:sp>
    </p:spTree>
    <p:extLst>
      <p:ext uri="{BB962C8B-B14F-4D97-AF65-F5344CB8AC3E}">
        <p14:creationId xmlns:p14="http://schemas.microsoft.com/office/powerpoint/2010/main" val="332056808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75CA01-1850-41EB-BBB7-FB889B1CE5EE}" type="datetime2">
              <a:rPr lang="da-DK" smtClean="0"/>
              <a:t>27. februar 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FE3A2-A165-4E31-A522-9BB6D7BAC30B}" type="slidenum">
              <a:rPr lang="da-DK" smtClean="0"/>
              <a:t>‹nr.›</a:t>
            </a:fld>
            <a:endParaRPr lang="da-DK"/>
          </a:p>
        </p:txBody>
      </p:sp>
    </p:spTree>
    <p:extLst>
      <p:ext uri="{BB962C8B-B14F-4D97-AF65-F5344CB8AC3E}">
        <p14:creationId xmlns:p14="http://schemas.microsoft.com/office/powerpoint/2010/main" val="86063760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hyperlink" Target="https://www.skyfish.com/p/sundhedsministeriet" TargetMode="External"/><Relationship Id="rId12"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svg"/><Relationship Id="rId17" Type="http://schemas.openxmlformats.org/officeDocument/2006/relationships/image" Target="../media/image47.png"/><Relationship Id="rId2" Type="http://schemas.openxmlformats.org/officeDocument/2006/relationships/image" Target="../media/image32.png"/><Relationship Id="rId16" Type="http://schemas.openxmlformats.org/officeDocument/2006/relationships/image" Target="../media/image46.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UGERGUIDE TIL POWERPOINT">
    <p:bg>
      <p:bgRef idx="1001">
        <a:schemeClr val="bg1"/>
      </p:bgRef>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D755BB92-2E4C-439C-B49B-73B5318ABDB3}"/>
              </a:ext>
            </a:extLst>
          </p:cNvPr>
          <p:cNvSpPr/>
          <p:nvPr userDrawn="1"/>
        </p:nvSpPr>
        <p:spPr>
          <a:xfrm>
            <a:off x="0" y="0"/>
            <a:ext cx="12192000" cy="877397"/>
          </a:xfrm>
          <a:prstGeom prst="rect">
            <a:avLst/>
          </a:prstGeom>
          <a:solidFill>
            <a:srgbClr val="032133"/>
          </a:solidFill>
          <a:ln>
            <a:solidFill>
              <a:srgbClr val="0321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Tekstfelt 31">
            <a:extLst>
              <a:ext uri="{FF2B5EF4-FFF2-40B4-BE49-F238E27FC236}">
                <a16:creationId xmlns:a16="http://schemas.microsoft.com/office/drawing/2014/main" id="{DEDF6A30-DDB8-4DED-8223-0BF70850EDE7}"/>
              </a:ext>
            </a:extLst>
          </p:cNvPr>
          <p:cNvSpPr txBox="1"/>
          <p:nvPr userDrawn="1"/>
        </p:nvSpPr>
        <p:spPr>
          <a:xfrm>
            <a:off x="596632" y="286839"/>
            <a:ext cx="9569885" cy="338554"/>
          </a:xfrm>
          <a:prstGeom prst="rect">
            <a:avLst/>
          </a:prstGeom>
          <a:noFill/>
        </p:spPr>
        <p:txBody>
          <a:bodyPr wrap="square" rtlCol="0">
            <a:spAutoFit/>
          </a:bodyPr>
          <a:lstStyle/>
          <a:p>
            <a:r>
              <a:rPr lang="da-DK" sz="1600" dirty="0">
                <a:solidFill>
                  <a:schemeClr val="bg1"/>
                </a:solidFill>
                <a:latin typeface="+mj-lt"/>
              </a:rPr>
              <a:t>Førstehjælp til PowerPoint</a:t>
            </a:r>
          </a:p>
        </p:txBody>
      </p:sp>
      <p:sp>
        <p:nvSpPr>
          <p:cNvPr id="28" name="Tekstfelt 27">
            <a:extLst>
              <a:ext uri="{FF2B5EF4-FFF2-40B4-BE49-F238E27FC236}">
                <a16:creationId xmlns:a16="http://schemas.microsoft.com/office/drawing/2014/main" id="{6E40B002-8481-4B68-A8C5-8E2031FACFC2}"/>
              </a:ext>
            </a:extLst>
          </p:cNvPr>
          <p:cNvSpPr txBox="1"/>
          <p:nvPr userDrawn="1"/>
        </p:nvSpPr>
        <p:spPr>
          <a:xfrm>
            <a:off x="8823831" y="4844267"/>
            <a:ext cx="2778858" cy="1461939"/>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chemeClr val="tx1"/>
                </a:solidFill>
                <a:latin typeface="+mj-lt"/>
                <a:cs typeface="Poppins Black" panose="00000A00000000000000" pitchFamily="2" charset="0"/>
              </a:rPr>
              <a:t>&gt; COPY / PASTE AF GAMLE SLIDES</a:t>
            </a:r>
          </a:p>
          <a:p>
            <a:pPr marL="0" indent="0" eaLnBrk="1" hangingPunct="1">
              <a:spcAft>
                <a:spcPts val="600"/>
              </a:spcAft>
              <a:buFont typeface="Arial" panose="020B0604020202020204" pitchFamily="34" charset="0"/>
              <a:buNone/>
              <a:defRPr/>
            </a:pPr>
            <a:r>
              <a:rPr lang="da-DK" altLang="da-DK" sz="800" b="1" i="0" noProof="1">
                <a:solidFill>
                  <a:schemeClr val="tx1"/>
                </a:solidFill>
                <a:latin typeface="Segoe UI Semilight" panose="020B0402040204020203" pitchFamily="34" charset="0"/>
                <a:cs typeface="Segoe UI Semilight" panose="020B0402040204020203" pitchFamily="34" charset="0"/>
              </a:rPr>
              <a:t>Best practice: </a:t>
            </a:r>
            <a:r>
              <a:rPr lang="da-DK" altLang="da-DK" sz="800" b="0" i="0" noProof="1">
                <a:solidFill>
                  <a:schemeClr val="tx1"/>
                </a:solidFill>
                <a:latin typeface="Segoe UI Semilight" panose="020B0402040204020203" pitchFamily="34" charset="0"/>
                <a:cs typeface="Segoe UI Semilight" panose="020B0402040204020203" pitchFamily="34" charset="0"/>
              </a:rPr>
              <a:t>Opret et slide i din nye præsentation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og kopier ét indholdselement ad gangen (fx kopier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Segoe UI Semilight" panose="020B0402040204020203" pitchFamily="34" charset="0"/>
                <a:cs typeface="Segoe UI Semilight" panose="020B0402040204020203" pitchFamily="34" charset="0"/>
              </a:rPr>
              <a:t>Eller kopier et helt slide over i din nye præsentation </a:t>
            </a:r>
            <a:br>
              <a:rPr lang="da-DK" altLang="da-DK" sz="800" b="0" noProof="1">
                <a:solidFill>
                  <a:schemeClr val="tx1"/>
                </a:solidFill>
                <a:latin typeface="Segoe UI Semilight" panose="020B0402040204020203" pitchFamily="34" charset="0"/>
                <a:cs typeface="Segoe UI Semilight" panose="020B0402040204020203" pitchFamily="34" charset="0"/>
              </a:rPr>
            </a:br>
            <a:r>
              <a:rPr lang="da-DK" altLang="da-DK" sz="800" b="0" noProof="1">
                <a:solidFill>
                  <a:schemeClr val="tx1"/>
                </a:solidFill>
                <a:latin typeface="Segoe UI Semilight" panose="020B0402040204020203" pitchFamily="34" charset="0"/>
                <a:cs typeface="Segoe UI Semilight" panose="020B0402040204020203" pitchFamily="34" charset="0"/>
              </a:rPr>
              <a:t>og vælg derefter et passende layout. </a:t>
            </a:r>
            <a:br>
              <a:rPr lang="da-DK" altLang="da-DK" sz="800" b="0" noProof="1">
                <a:solidFill>
                  <a:schemeClr val="tx1"/>
                </a:solidFill>
                <a:latin typeface="Segoe UI Semilight" panose="020B0402040204020203" pitchFamily="34" charset="0"/>
                <a:cs typeface="Segoe UI Semilight" panose="020B0402040204020203" pitchFamily="34" charset="0"/>
              </a:rPr>
            </a:br>
            <a:r>
              <a:rPr lang="da-DK" altLang="da-DK" sz="800" b="0" noProof="1">
                <a:solidFill>
                  <a:schemeClr val="tx1"/>
                </a:solidFill>
                <a:latin typeface="Segoe UI Semilight" panose="020B0402040204020203" pitchFamily="34" charset="0"/>
                <a:cs typeface="Segoe UI Semilight" panose="020B0402040204020203" pitchFamily="34" charset="0"/>
              </a:rPr>
              <a:t>Husk at slette de gamle, forkerte layouts (gå i Vis &gt; Slidemaster og slet dem).</a:t>
            </a:r>
          </a:p>
          <a:p>
            <a:pPr eaLnBrk="1" hangingPunct="1">
              <a:spcAft>
                <a:spcPts val="600"/>
              </a:spcAft>
              <a:defRPr/>
            </a:pPr>
            <a:endParaRPr lang="da-DK" altLang="da-DK" sz="800" b="0" i="0" noProof="1">
              <a:solidFill>
                <a:schemeClr val="tx1"/>
              </a:solidFill>
              <a:latin typeface="Poppins" pitchFamily="2" charset="77"/>
              <a:cs typeface="Poppins" pitchFamily="2" charset="77"/>
            </a:endParaRPr>
          </a:p>
        </p:txBody>
      </p:sp>
      <p:sp>
        <p:nvSpPr>
          <p:cNvPr id="29" name="Tekstfelt 28">
            <a:extLst>
              <a:ext uri="{FF2B5EF4-FFF2-40B4-BE49-F238E27FC236}">
                <a16:creationId xmlns:a16="http://schemas.microsoft.com/office/drawing/2014/main" id="{4F6DC9AB-7315-4903-AC87-5F8FBEDF6A9D}"/>
              </a:ext>
            </a:extLst>
          </p:cNvPr>
          <p:cNvSpPr txBox="1"/>
          <p:nvPr userDrawn="1"/>
        </p:nvSpPr>
        <p:spPr>
          <a:xfrm>
            <a:off x="1286507" y="3049227"/>
            <a:ext cx="2689006" cy="150810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SKRIFTTYPER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1" i="0" noProof="1">
                <a:solidFill>
                  <a:schemeClr val="tx1"/>
                </a:solidFill>
                <a:latin typeface="Segoe UI Semilight" panose="020B0402040204020203" pitchFamily="34" charset="0"/>
                <a:cs typeface="Segoe UI Semilight" panose="020B0402040204020203" pitchFamily="34" charset="0"/>
              </a:rPr>
              <a:t>Brug typografien </a:t>
            </a:r>
            <a:r>
              <a:rPr lang="da-DK" altLang="da-DK" sz="800" b="1" i="0" u="sng" noProof="1">
                <a:solidFill>
                  <a:schemeClr val="tx1"/>
                </a:solidFill>
                <a:latin typeface="Segoe UI Semilight" panose="020B0402040204020203" pitchFamily="34" charset="0"/>
                <a:cs typeface="Segoe UI Semilight" panose="020B0402040204020203" pitchFamily="34" charset="0"/>
              </a:rPr>
              <a:t>Segoe UI</a:t>
            </a:r>
            <a:r>
              <a:rPr lang="da-DK" altLang="da-DK" sz="800" b="1" i="0" noProof="1">
                <a:solidFill>
                  <a:schemeClr val="tx1"/>
                </a:solidFill>
                <a:latin typeface="Segoe UI Semilight" panose="020B0402040204020203" pitchFamily="34" charset="0"/>
                <a:cs typeface="Segoe UI Semilight" panose="020B0402040204020203" pitchFamily="34" charset="0"/>
              </a:rPr>
              <a:t> i dine slides. </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Brug </a:t>
            </a:r>
            <a:r>
              <a:rPr lang="da-DK" altLang="da-DK" sz="800" b="1" i="0" noProof="1">
                <a:solidFill>
                  <a:schemeClr val="tx1"/>
                </a:solidFill>
                <a:latin typeface="Segoe UI Semilight" panose="020B0402040204020203" pitchFamily="34" charset="0"/>
                <a:cs typeface="Segoe UI Semilight" panose="020B0402040204020203" pitchFamily="34" charset="0"/>
              </a:rPr>
              <a:t>TAB</a:t>
            </a:r>
            <a:r>
              <a:rPr lang="da-DK" altLang="da-DK" sz="800" b="0" i="0" noProof="1">
                <a:solidFill>
                  <a:schemeClr val="tx1"/>
                </a:solidFill>
                <a:latin typeface="Segoe UI Semilight" panose="020B0402040204020203" pitchFamily="34" charset="0"/>
                <a:cs typeface="Segoe UI Semilight" panose="020B0402040204020203" pitchFamily="34" charset="0"/>
              </a:rPr>
              <a:t> for at gå frem i tekst-niveauer.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Klik </a:t>
            </a:r>
            <a:r>
              <a:rPr lang="da-DK" altLang="da-DK" sz="800" b="1" i="0" noProof="1">
                <a:solidFill>
                  <a:schemeClr val="tx1"/>
                </a:solidFill>
                <a:latin typeface="Segoe UI Semilight" panose="020B0402040204020203" pitchFamily="34" charset="0"/>
                <a:cs typeface="Segoe UI Semilight" panose="020B0402040204020203" pitchFamily="34" charset="0"/>
              </a:rPr>
              <a:t>ENTER</a:t>
            </a:r>
            <a:r>
              <a:rPr lang="da-DK" altLang="da-DK" sz="800" b="0" i="0" noProof="1">
                <a:solidFill>
                  <a:schemeClr val="tx1"/>
                </a:solidFill>
                <a:latin typeface="Segoe UI Semilight" panose="020B0402040204020203" pitchFamily="34" charset="0"/>
                <a:cs typeface="Segoe UI Semilight" panose="020B0402040204020203" pitchFamily="34" charset="0"/>
              </a:rPr>
              <a:t> og derefter </a:t>
            </a:r>
            <a:r>
              <a:rPr lang="da-DK" altLang="da-DK" sz="800" b="1" i="0" noProof="1">
                <a:solidFill>
                  <a:schemeClr val="tx1"/>
                </a:solidFill>
                <a:latin typeface="Segoe UI Semilight" panose="020B0402040204020203" pitchFamily="34" charset="0"/>
                <a:cs typeface="Segoe UI Semilight" panose="020B0402040204020203" pitchFamily="34" charset="0"/>
              </a:rPr>
              <a:t>TAB</a:t>
            </a:r>
            <a:r>
              <a:rPr lang="da-DK" altLang="da-DK" sz="800" b="0" i="0" noProof="1">
                <a:solidFill>
                  <a:schemeClr val="tx1"/>
                </a:solidFill>
                <a:latin typeface="Segoe UI Semilight" panose="020B0402040204020203" pitchFamily="34" charset="0"/>
                <a:cs typeface="Segoe UI Semilight" panose="020B0402040204020203" pitchFamily="34" charset="0"/>
              </a:rPr>
              <a:t> for at skifte fra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et niveau til det næste. For at gå tilbage i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tekstniveauer, brug </a:t>
            </a:r>
            <a:r>
              <a:rPr lang="da-DK" altLang="da-DK" sz="800" b="1" i="0" noProof="1">
                <a:solidFill>
                  <a:schemeClr val="tx1"/>
                </a:solidFill>
                <a:latin typeface="Segoe UI Semilight" panose="020B0402040204020203" pitchFamily="34" charset="0"/>
                <a:cs typeface="Segoe UI Semilight" panose="020B0402040204020203" pitchFamily="34" charset="0"/>
              </a:rPr>
              <a:t>SHIFT+TAB.</a:t>
            </a:r>
          </a:p>
          <a:p>
            <a:pPr eaLnBrk="1" hangingPunct="1">
              <a:spcAft>
                <a:spcPts val="600"/>
              </a:spcAft>
              <a:defRPr/>
            </a:pP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Alternativt kan </a:t>
            </a:r>
            <a:r>
              <a:rPr lang="da-DK" altLang="da-DK" sz="800" b="1" i="0" noProof="1">
                <a:solidFill>
                  <a:schemeClr val="tx1"/>
                </a:solidFill>
                <a:latin typeface="Segoe UI Semilight" panose="020B0402040204020203" pitchFamily="34" charset="0"/>
                <a:cs typeface="Segoe UI Semilight" panose="020B0402040204020203" pitchFamily="34" charset="0"/>
              </a:rPr>
              <a:t>F</a:t>
            </a:r>
            <a:r>
              <a:rPr lang="da-DK" sz="800" b="1" i="0" noProof="1">
                <a:solidFill>
                  <a:schemeClr val="tx1"/>
                </a:solidFill>
                <a:latin typeface="Segoe UI Semilight" panose="020B0402040204020203" pitchFamily="34" charset="0"/>
                <a:cs typeface="Segoe UI Semilight" panose="020B0402040204020203" pitchFamily="34" charset="0"/>
              </a:rPr>
              <a:t>orøg</a:t>
            </a:r>
            <a:r>
              <a:rPr lang="da-DK" sz="800" b="0" i="0" noProof="1">
                <a:solidFill>
                  <a:schemeClr val="tx1"/>
                </a:solidFill>
                <a:latin typeface="Segoe UI Semilight" panose="020B0402040204020203" pitchFamily="34" charset="0"/>
                <a:cs typeface="Segoe UI Semilight" panose="020B0402040204020203" pitchFamily="34" charset="0"/>
              </a:rPr>
              <a:t> og </a:t>
            </a:r>
            <a:r>
              <a:rPr lang="da-DK" sz="800" b="1" i="0" noProof="1">
                <a:solidFill>
                  <a:schemeClr val="tx1"/>
                </a:solidFill>
                <a:latin typeface="Segoe UI Semilight" panose="020B0402040204020203" pitchFamily="34" charset="0"/>
                <a:cs typeface="Segoe UI Semilight" panose="020B0402040204020203" pitchFamily="34" charset="0"/>
              </a:rPr>
              <a:t>Formindsk</a:t>
            </a:r>
            <a:r>
              <a:rPr lang="da-DK" sz="800" b="0" i="0" noProof="1">
                <a:solidFill>
                  <a:schemeClr val="tx1"/>
                </a:solidFill>
                <a:latin typeface="Segoe UI Semilight" panose="020B0402040204020203" pitchFamily="34" charset="0"/>
                <a:cs typeface="Segoe UI Semilight" panose="020B0402040204020203" pitchFamily="34" charset="0"/>
              </a:rPr>
              <a:t> </a:t>
            </a:r>
            <a:br>
              <a:rPr lang="da-DK" sz="800" b="0" i="0" noProof="1">
                <a:solidFill>
                  <a:schemeClr val="tx1"/>
                </a:solidFill>
                <a:latin typeface="Segoe UI Semilight" panose="020B0402040204020203" pitchFamily="34" charset="0"/>
                <a:cs typeface="Segoe UI Semilight" panose="020B0402040204020203" pitchFamily="34" charset="0"/>
              </a:rPr>
            </a:br>
            <a:r>
              <a:rPr lang="da-DK" sz="800" b="0" i="0" noProof="1">
                <a:solidFill>
                  <a:schemeClr val="tx1"/>
                </a:solidFill>
                <a:latin typeface="Segoe UI Semilight" panose="020B0402040204020203" pitchFamily="34" charset="0"/>
                <a:cs typeface="Segoe UI Semilight" panose="020B0402040204020203" pitchFamily="34" charset="0"/>
              </a:rPr>
              <a:t>listeniveau bruges. </a:t>
            </a:r>
            <a:endParaRPr lang="da-DK" altLang="da-DK" sz="800" b="0" i="0" noProof="1">
              <a:solidFill>
                <a:schemeClr val="tx1"/>
              </a:solidFill>
              <a:latin typeface="Segoe UI Semilight" panose="020B0402040204020203" pitchFamily="34" charset="0"/>
              <a:cs typeface="Segoe UI Semilight" panose="020B0402040204020203" pitchFamily="34" charset="0"/>
            </a:endParaRPr>
          </a:p>
        </p:txBody>
      </p:sp>
      <p:sp>
        <p:nvSpPr>
          <p:cNvPr id="30" name="Tekstfelt 29">
            <a:extLst>
              <a:ext uri="{FF2B5EF4-FFF2-40B4-BE49-F238E27FC236}">
                <a16:creationId xmlns:a16="http://schemas.microsoft.com/office/drawing/2014/main" id="{1DD7ED04-3DE6-457B-94F4-DCAD5CEE6AB5}"/>
              </a:ext>
            </a:extLst>
          </p:cNvPr>
          <p:cNvSpPr txBox="1"/>
          <p:nvPr userDrawn="1"/>
        </p:nvSpPr>
        <p:spPr>
          <a:xfrm>
            <a:off x="1286507" y="1297941"/>
            <a:ext cx="2689006" cy="15081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VARIÈR MELLEM DINE SLIDES</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dirty="0">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Klik på menupunktet </a:t>
            </a:r>
            <a:r>
              <a:rPr lang="da-DK" altLang="da-DK" sz="800" b="1" i="0" noProof="1">
                <a:solidFill>
                  <a:schemeClr val="tx1"/>
                </a:solidFill>
                <a:latin typeface="Segoe UI Semilight" panose="020B0402040204020203" pitchFamily="34" charset="0"/>
                <a:cs typeface="Segoe UI Semilight" panose="020B0402040204020203" pitchFamily="34" charset="0"/>
              </a:rPr>
              <a:t>Nyt Slide</a:t>
            </a:r>
            <a:r>
              <a:rPr lang="da-DK" altLang="da-DK" sz="800" b="0" i="0" noProof="1">
                <a:solidFill>
                  <a:schemeClr val="tx1"/>
                </a:solidFill>
                <a:latin typeface="Segoe UI Semilight" panose="020B0402040204020203" pitchFamily="34" charset="0"/>
                <a:cs typeface="Segoe UI Semilight" panose="020B0402040204020203" pitchFamily="34" charset="0"/>
              </a:rPr>
              <a:t> under fanen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Klik på pilen</a:t>
            </a:r>
            <a:r>
              <a:rPr lang="da-DK" altLang="da-DK" sz="800" b="0" i="0" baseline="0" noProof="1">
                <a:solidFill>
                  <a:schemeClr val="tx1"/>
                </a:solidFill>
                <a:latin typeface="Segoe UI Semilight" panose="020B0402040204020203" pitchFamily="34" charset="0"/>
                <a:cs typeface="Segoe UI Semilight" panose="020B0402040204020203" pitchFamily="34" charset="0"/>
              </a:rPr>
              <a:t> ved siden af Layout for </a:t>
            </a:r>
            <a:br>
              <a:rPr lang="da-DK" altLang="da-DK" sz="800" b="0" i="0" baseline="0" noProof="1">
                <a:solidFill>
                  <a:schemeClr val="tx1"/>
                </a:solidFill>
                <a:latin typeface="Segoe UI Semilight" panose="020B0402040204020203" pitchFamily="34" charset="0"/>
                <a:cs typeface="Segoe UI Semilight" panose="020B0402040204020203" pitchFamily="34" charset="0"/>
              </a:rPr>
            </a:br>
            <a:r>
              <a:rPr lang="da-DK" altLang="da-DK" sz="800" b="0" i="0" baseline="0" noProof="1">
                <a:solidFill>
                  <a:schemeClr val="tx1"/>
                </a:solidFill>
                <a:latin typeface="Segoe UI Semilight" panose="020B0402040204020203" pitchFamily="34" charset="0"/>
                <a:cs typeface="Segoe UI Semilight" panose="020B0402040204020203" pitchFamily="34" charset="0"/>
              </a:rPr>
              <a:t>at ændre slidets layout.</a:t>
            </a:r>
            <a:br>
              <a:rPr lang="da-DK" altLang="da-DK" sz="800" b="0" i="0" baseline="0" noProof="1">
                <a:solidFill>
                  <a:schemeClr val="tx1"/>
                </a:solidFill>
                <a:latin typeface="Segoe UI Semilight" panose="020B0402040204020203" pitchFamily="34" charset="0"/>
                <a:cs typeface="Segoe UI Semilight" panose="020B0402040204020203" pitchFamily="34" charset="0"/>
              </a:rPr>
            </a:br>
            <a:endParaRPr lang="da-DK" altLang="da-DK" sz="800" b="0" i="0" noProof="1">
              <a:solidFill>
                <a:schemeClr val="tx1"/>
              </a:solidFill>
              <a:latin typeface="Segoe UI Semilight" panose="020B0402040204020203"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Vælg Nulstil for at nulstille slidelayoutet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til oprindelige design. </a:t>
            </a:r>
          </a:p>
        </p:txBody>
      </p:sp>
      <p:sp>
        <p:nvSpPr>
          <p:cNvPr id="31" name="Tekstfelt 30">
            <a:extLst>
              <a:ext uri="{FF2B5EF4-FFF2-40B4-BE49-F238E27FC236}">
                <a16:creationId xmlns:a16="http://schemas.microsoft.com/office/drawing/2014/main" id="{29180B2F-DAA0-42A2-8842-4D1ACF569470}"/>
              </a:ext>
            </a:extLst>
          </p:cNvPr>
          <p:cNvSpPr txBox="1"/>
          <p:nvPr userDrawn="1"/>
        </p:nvSpPr>
        <p:spPr>
          <a:xfrm>
            <a:off x="1286507" y="4844267"/>
            <a:ext cx="2689006" cy="138499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INDSÆT SIDETAL ELLER DATO</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Tilpas sidehoved- og fod som det sidste i din præsentation, så ændringerne går igennem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på alle slides.</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Klik </a:t>
            </a:r>
            <a:r>
              <a:rPr lang="da-DK" altLang="da-DK" sz="800" b="1" i="0" noProof="1">
                <a:solidFill>
                  <a:schemeClr val="tx1"/>
                </a:solidFill>
                <a:latin typeface="Segoe UI Semilight" panose="020B0402040204020203" pitchFamily="34" charset="0"/>
                <a:cs typeface="Segoe UI Semilight" panose="020B0402040204020203" pitchFamily="34" charset="0"/>
              </a:rPr>
              <a:t>Sidehoved</a:t>
            </a:r>
            <a:r>
              <a:rPr lang="da-DK" altLang="da-DK" sz="800" b="0" i="0" noProof="1">
                <a:solidFill>
                  <a:schemeClr val="tx1"/>
                </a:solidFill>
                <a:latin typeface="Segoe UI Semilight" panose="020B0402040204020203" pitchFamily="34" charset="0"/>
                <a:cs typeface="Segoe UI Semilight" panose="020B0402040204020203" pitchFamily="34" charset="0"/>
              </a:rPr>
              <a:t> og </a:t>
            </a:r>
            <a:r>
              <a:rPr lang="da-DK" altLang="da-DK" sz="800" b="1" i="0" noProof="1">
                <a:solidFill>
                  <a:schemeClr val="tx1"/>
                </a:solidFill>
                <a:latin typeface="Segoe UI Semilight" panose="020B0402040204020203" pitchFamily="34" charset="0"/>
                <a:cs typeface="Segoe UI Semilight" panose="020B0402040204020203" pitchFamily="34" charset="0"/>
              </a:rPr>
              <a:t>Sidefod</a:t>
            </a:r>
            <a:r>
              <a:rPr lang="da-DK" altLang="da-DK" sz="800" b="0" i="0" noProof="1">
                <a:solidFill>
                  <a:schemeClr val="tx1"/>
                </a:solidFill>
                <a:latin typeface="Segoe UI Semilight" panose="020B0402040204020203" pitchFamily="34" charset="0"/>
                <a:cs typeface="Segoe UI Semilight" panose="020B0402040204020203" pitchFamily="34" charset="0"/>
              </a:rPr>
              <a:t> under fanen Indsæt (indtast evt. tekst i sidefod).</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Vælg </a:t>
            </a:r>
            <a:r>
              <a:rPr lang="da-DK" altLang="da-DK" sz="800" b="1" i="0" noProof="1">
                <a:solidFill>
                  <a:schemeClr val="tx1"/>
                </a:solidFill>
                <a:latin typeface="Segoe UI Semilight" panose="020B0402040204020203" pitchFamily="34" charset="0"/>
                <a:cs typeface="Segoe UI Semilight" panose="020B0402040204020203" pitchFamily="34" charset="0"/>
              </a:rPr>
              <a:t>Anvend på alle </a:t>
            </a:r>
            <a:r>
              <a:rPr lang="da-DK" altLang="da-DK" sz="800" b="0" i="0" noProof="1">
                <a:solidFill>
                  <a:schemeClr val="tx1"/>
                </a:solidFill>
                <a:latin typeface="Segoe UI Semilight" panose="020B0402040204020203" pitchFamily="34" charset="0"/>
                <a:cs typeface="Segoe UI Semilight" panose="020B0402040204020203" pitchFamily="34" charset="0"/>
              </a:rPr>
              <a:t>eller </a:t>
            </a:r>
            <a:r>
              <a:rPr lang="da-DK" altLang="da-DK" sz="800" b="1" i="0" noProof="1">
                <a:solidFill>
                  <a:schemeClr val="tx1"/>
                </a:solidFill>
                <a:latin typeface="Segoe UI Semilight" panose="020B0402040204020203" pitchFamily="34" charset="0"/>
                <a:cs typeface="Segoe UI Semilight" panose="020B0402040204020203" pitchFamily="34" charset="0"/>
              </a:rPr>
              <a:t>Anvend</a:t>
            </a:r>
            <a:r>
              <a:rPr lang="da-DK" altLang="da-DK" sz="800" b="0" i="0" noProof="1">
                <a:solidFill>
                  <a:schemeClr val="tx1"/>
                </a:solidFill>
                <a:latin typeface="Segoe UI Semilight" panose="020B0402040204020203" pitchFamily="34" charset="0"/>
                <a:cs typeface="Segoe UI Semilight" panose="020B0402040204020203" pitchFamily="34" charset="0"/>
              </a:rPr>
              <a:t>, hvis det kun skal være på et enkelt slide.</a:t>
            </a:r>
          </a:p>
        </p:txBody>
      </p:sp>
      <p:pic>
        <p:nvPicPr>
          <p:cNvPr id="33" name="Billede 32">
            <a:extLst>
              <a:ext uri="{FF2B5EF4-FFF2-40B4-BE49-F238E27FC236}">
                <a16:creationId xmlns:a16="http://schemas.microsoft.com/office/drawing/2014/main" id="{FB394E70-B5B3-48AE-A569-1833F4FF79C7}"/>
              </a:ext>
            </a:extLst>
          </p:cNvPr>
          <p:cNvPicPr>
            <a:picLocks noChangeAspect="1"/>
          </p:cNvPicPr>
          <p:nvPr userDrawn="1"/>
        </p:nvPicPr>
        <p:blipFill rotWithShape="1">
          <a:blip r:embed="rId2"/>
          <a:srcRect l="3031"/>
          <a:stretch/>
        </p:blipFill>
        <p:spPr>
          <a:xfrm>
            <a:off x="702557" y="2500001"/>
            <a:ext cx="536739" cy="186810"/>
          </a:xfrm>
          <a:prstGeom prst="rect">
            <a:avLst/>
          </a:prstGeom>
          <a:ln>
            <a:solidFill>
              <a:schemeClr val="bg1">
                <a:lumMod val="85000"/>
              </a:schemeClr>
            </a:solidFill>
          </a:ln>
        </p:spPr>
      </p:pic>
      <p:pic>
        <p:nvPicPr>
          <p:cNvPr id="34" name="Picture 19">
            <a:extLst>
              <a:ext uri="{FF2B5EF4-FFF2-40B4-BE49-F238E27FC236}">
                <a16:creationId xmlns:a16="http://schemas.microsoft.com/office/drawing/2014/main" id="{0C4DC8E9-7034-441A-B124-A484F2D11D1A}"/>
              </a:ext>
            </a:extLst>
          </p:cNvPr>
          <p:cNvPicPr>
            <a:picLocks noChangeAspect="1"/>
          </p:cNvPicPr>
          <p:nvPr userDrawn="1"/>
        </p:nvPicPr>
        <p:blipFill rotWithShape="1">
          <a:blip r:embed="rId3"/>
          <a:srcRect t="4921"/>
          <a:stretch/>
        </p:blipFill>
        <p:spPr>
          <a:xfrm>
            <a:off x="710835" y="2068924"/>
            <a:ext cx="528461" cy="186810"/>
          </a:xfrm>
          <a:prstGeom prst="rect">
            <a:avLst/>
          </a:prstGeom>
          <a:ln>
            <a:solidFill>
              <a:schemeClr val="bg1">
                <a:lumMod val="85000"/>
              </a:schemeClr>
            </a:solidFill>
          </a:ln>
        </p:spPr>
      </p:pic>
      <p:pic>
        <p:nvPicPr>
          <p:cNvPr id="35" name="Billede 34">
            <a:extLst>
              <a:ext uri="{FF2B5EF4-FFF2-40B4-BE49-F238E27FC236}">
                <a16:creationId xmlns:a16="http://schemas.microsoft.com/office/drawing/2014/main" id="{9E463D34-4E4B-409B-99F8-5C2B341831B4}"/>
              </a:ext>
            </a:extLst>
          </p:cNvPr>
          <p:cNvPicPr>
            <a:picLocks noChangeAspect="1"/>
          </p:cNvPicPr>
          <p:nvPr userDrawn="1"/>
        </p:nvPicPr>
        <p:blipFill>
          <a:blip r:embed="rId4"/>
          <a:stretch>
            <a:fillRect/>
          </a:stretch>
        </p:blipFill>
        <p:spPr>
          <a:xfrm>
            <a:off x="980312" y="1619815"/>
            <a:ext cx="258984" cy="271721"/>
          </a:xfrm>
          <a:prstGeom prst="rect">
            <a:avLst/>
          </a:prstGeom>
          <a:ln>
            <a:solidFill>
              <a:schemeClr val="bg1">
                <a:lumMod val="85000"/>
              </a:schemeClr>
            </a:solidFill>
          </a:ln>
        </p:spPr>
      </p:pic>
      <p:pic>
        <p:nvPicPr>
          <p:cNvPr id="37" name="Billede 36">
            <a:extLst>
              <a:ext uri="{FF2B5EF4-FFF2-40B4-BE49-F238E27FC236}">
                <a16:creationId xmlns:a16="http://schemas.microsoft.com/office/drawing/2014/main" id="{4788134B-1D0F-4B76-9DD6-7F5492EA5B08}"/>
              </a:ext>
            </a:extLst>
          </p:cNvPr>
          <p:cNvPicPr>
            <a:picLocks noChangeAspect="1"/>
          </p:cNvPicPr>
          <p:nvPr userDrawn="1"/>
        </p:nvPicPr>
        <p:blipFill rotWithShape="1">
          <a:blip r:embed="rId5"/>
          <a:srcRect l="6949" r="7519" b="12060"/>
          <a:stretch/>
        </p:blipFill>
        <p:spPr>
          <a:xfrm>
            <a:off x="753555" y="4248038"/>
            <a:ext cx="485741" cy="202662"/>
          </a:xfrm>
          <a:prstGeom prst="rect">
            <a:avLst/>
          </a:prstGeom>
          <a:ln w="3175">
            <a:solidFill>
              <a:schemeClr val="bg1">
                <a:lumMod val="85000"/>
              </a:schemeClr>
            </a:solidFill>
          </a:ln>
        </p:spPr>
      </p:pic>
      <p:pic>
        <p:nvPicPr>
          <p:cNvPr id="39" name="Billede 38">
            <a:extLst>
              <a:ext uri="{FF2B5EF4-FFF2-40B4-BE49-F238E27FC236}">
                <a16:creationId xmlns:a16="http://schemas.microsoft.com/office/drawing/2014/main" id="{4F0B84B8-8B56-4E7C-97F5-36787E89A93A}"/>
              </a:ext>
            </a:extLst>
          </p:cNvPr>
          <p:cNvPicPr>
            <a:picLocks noChangeAspect="1"/>
          </p:cNvPicPr>
          <p:nvPr userDrawn="1"/>
        </p:nvPicPr>
        <p:blipFill>
          <a:blip r:embed="rId6"/>
          <a:stretch>
            <a:fillRect/>
          </a:stretch>
        </p:blipFill>
        <p:spPr>
          <a:xfrm>
            <a:off x="928272" y="5165787"/>
            <a:ext cx="311024" cy="340645"/>
          </a:xfrm>
          <a:prstGeom prst="rect">
            <a:avLst/>
          </a:prstGeom>
          <a:ln>
            <a:solidFill>
              <a:schemeClr val="bg1">
                <a:lumMod val="85000"/>
              </a:schemeClr>
            </a:solidFill>
          </a:ln>
        </p:spPr>
      </p:pic>
      <p:sp>
        <p:nvSpPr>
          <p:cNvPr id="40" name="Tekstfelt 39">
            <a:extLst>
              <a:ext uri="{FF2B5EF4-FFF2-40B4-BE49-F238E27FC236}">
                <a16:creationId xmlns:a16="http://schemas.microsoft.com/office/drawing/2014/main" id="{E141B9D6-C45C-4140-9B28-9342D0AE5901}"/>
              </a:ext>
            </a:extLst>
          </p:cNvPr>
          <p:cNvSpPr txBox="1"/>
          <p:nvPr userDrawn="1"/>
        </p:nvSpPr>
        <p:spPr>
          <a:xfrm>
            <a:off x="5013469" y="1297941"/>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INDSÆT BILLEDER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0" i="0" noProof="1">
                <a:solidFill>
                  <a:schemeClr val="tx1"/>
                </a:solidFill>
                <a:latin typeface="Segoe UI Semilight" panose="020B0402040204020203" pitchFamily="34" charset="0"/>
                <a:cs typeface="Segoe UI Semilight" panose="020B0402040204020203" pitchFamily="34" charset="0"/>
              </a:rPr>
              <a:t>Klik på dette ikon i dine slides, vælg billede og </a:t>
            </a:r>
            <a:br>
              <a:rPr lang="da-DK" sz="800" b="0" i="0" noProof="1">
                <a:solidFill>
                  <a:schemeClr val="tx1"/>
                </a:solidFill>
                <a:latin typeface="Segoe UI Semilight" panose="020B0402040204020203" pitchFamily="34" charset="0"/>
                <a:cs typeface="Segoe UI Semilight" panose="020B0402040204020203" pitchFamily="34" charset="0"/>
              </a:rPr>
            </a:br>
            <a:r>
              <a:rPr lang="da-DK" sz="800" b="0" i="0" noProof="1">
                <a:solidFill>
                  <a:schemeClr val="tx1"/>
                </a:solidFill>
                <a:latin typeface="Segoe UI Semilight" panose="020B0402040204020203" pitchFamily="34" charset="0"/>
                <a:cs typeface="Segoe UI Semilight" panose="020B0402040204020203" pitchFamily="34" charset="0"/>
              </a:rPr>
              <a:t>klik </a:t>
            </a:r>
            <a:r>
              <a:rPr lang="da-DK" sz="800" b="1" i="0" noProof="1">
                <a:solidFill>
                  <a:schemeClr val="tx1"/>
                </a:solidFill>
                <a:latin typeface="Segoe UI Semilight" panose="020B0402040204020203" pitchFamily="34" charset="0"/>
                <a:cs typeface="Segoe UI Semilight" panose="020B0402040204020203" pitchFamily="34" charset="0"/>
              </a:rPr>
              <a:t>Indsæt.</a:t>
            </a:r>
            <a:endParaRPr lang="en-GB" sz="800" b="1" i="0" noProof="1">
              <a:solidFill>
                <a:schemeClr val="tx1"/>
              </a:solidFill>
              <a:latin typeface="Segoe UI Semilight" panose="020B0402040204020203"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chemeClr val="tx1"/>
                </a:solidFill>
                <a:latin typeface="Segoe UI Semilight" panose="020B0402040204020203" pitchFamily="34" charset="0"/>
                <a:cs typeface="Segoe UI Semilight" panose="020B0402040204020203" pitchFamily="34" charset="0"/>
              </a:rPr>
              <a:t>Departementets officielle fotos til dine slides findes ved at klikke </a:t>
            </a:r>
            <a:r>
              <a:rPr lang="da-DK" altLang="da-DK" sz="800" b="1" i="0" u="none" noProof="1">
                <a:solidFill>
                  <a:schemeClr val="tx1"/>
                </a:solidFill>
                <a:latin typeface="Segoe UI Semilight" panose="020B0402040204020203" pitchFamily="34" charset="0"/>
                <a:cs typeface="Segoe UI Semilight" panose="020B0402040204020203" pitchFamily="34" charset="0"/>
                <a:hlinkClick r:id="rId7">
                  <a:extLst>
                    <a:ext uri="{A12FA001-AC4F-418D-AE19-62706E023703}">
                      <ahyp:hlinkClr xmlns:ahyp="http://schemas.microsoft.com/office/drawing/2018/hyperlinkcolor" val="tx"/>
                    </a:ext>
                  </a:extLst>
                </a:hlinkClick>
              </a:rPr>
              <a:t>her</a:t>
            </a:r>
            <a:r>
              <a:rPr lang="da-DK" altLang="da-DK" sz="800" b="1" i="0" u="none" noProof="1">
                <a:solidFill>
                  <a:schemeClr val="tx1"/>
                </a:solidFill>
                <a:latin typeface="Segoe UI Semilight" panose="020B0402040204020203" pitchFamily="34" charset="0"/>
                <a:cs typeface="Segoe UI Semilight" panose="020B0402040204020203" pitchFamily="34" charset="0"/>
              </a:rPr>
              <a:t>. </a:t>
            </a:r>
            <a:br>
              <a:rPr lang="da-DK" altLang="da-DK" sz="800" b="1" i="0" u="none"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Alternativt kan billederne findes ved at klikke på nedenstående link og åbne mappen ‘</a:t>
            </a:r>
            <a:r>
              <a:rPr lang="da-DK" altLang="da-DK" sz="800" b="1" i="0" noProof="1">
                <a:solidFill>
                  <a:schemeClr val="tx1"/>
                </a:solidFill>
                <a:latin typeface="Segoe UI Semilight" panose="020B0402040204020203" pitchFamily="34" charset="0"/>
                <a:cs typeface="Segoe UI Semilight" panose="020B0402040204020203" pitchFamily="34" charset="0"/>
              </a:rPr>
              <a:t>Billeder til PowerPoint præsentationer</a:t>
            </a:r>
            <a:r>
              <a:rPr lang="da-DK" altLang="da-DK" sz="800" b="0" i="0" noProof="1">
                <a:solidFill>
                  <a:schemeClr val="tx1"/>
                </a:solidFill>
                <a:latin typeface="Segoe UI Semilight" panose="020B0402040204020203" pitchFamily="34" charset="0"/>
                <a:cs typeface="Segoe UI Semilight" panose="020B0402040204020203" pitchFamily="34" charset="0"/>
              </a:rPr>
              <a:t>’:</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accent4"/>
                </a:solidFill>
                <a:latin typeface="Segoe UI Semilight" panose="020B0402040204020203" pitchFamily="34" charset="0"/>
                <a:cs typeface="Segoe UI Semilight" panose="020B0402040204020203" pitchFamily="34" charset="0"/>
                <a:hlinkClick r:id="rId7">
                  <a:extLst>
                    <a:ext uri="{A12FA001-AC4F-418D-AE19-62706E023703}">
                      <ahyp:hlinkClr xmlns:ahyp="http://schemas.microsoft.com/office/drawing/2018/hyperlinkcolor" val="tx"/>
                    </a:ext>
                  </a:extLst>
                </a:hlinkClick>
              </a:rPr>
              <a:t>https://www.skyfish.com/p/sundhedsministeriet</a:t>
            </a:r>
            <a:endParaRPr lang="da-DK" altLang="da-DK" sz="800" b="1" i="0" noProof="1">
              <a:solidFill>
                <a:schemeClr val="accent4"/>
              </a:solidFill>
              <a:latin typeface="Segoe UI Semilight" panose="020B0402040204020203" pitchFamily="34" charset="0"/>
              <a:cs typeface="Segoe UI Semilight" panose="020B0402040204020203" pitchFamily="34" charset="0"/>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pic>
        <p:nvPicPr>
          <p:cNvPr id="41" name="Picture 33">
            <a:extLst>
              <a:ext uri="{FF2B5EF4-FFF2-40B4-BE49-F238E27FC236}">
                <a16:creationId xmlns:a16="http://schemas.microsoft.com/office/drawing/2014/main" id="{FA6FF43D-7410-4E20-B4C6-4546219CDE15}"/>
              </a:ext>
            </a:extLst>
          </p:cNvPr>
          <p:cNvPicPr>
            <a:picLocks noChangeAspect="1"/>
          </p:cNvPicPr>
          <p:nvPr userDrawn="1"/>
        </p:nvPicPr>
        <p:blipFill rotWithShape="1">
          <a:blip r:embed="rId8"/>
          <a:srcRect l="3901" t="45142" r="62601" b="9046"/>
          <a:stretch/>
        </p:blipFill>
        <p:spPr>
          <a:xfrm>
            <a:off x="4697858" y="1619815"/>
            <a:ext cx="264391" cy="249283"/>
          </a:xfrm>
          <a:prstGeom prst="rect">
            <a:avLst/>
          </a:prstGeom>
          <a:solidFill>
            <a:srgbClr val="F3F3F3"/>
          </a:solidFill>
          <a:ln>
            <a:solidFill>
              <a:schemeClr val="bg1">
                <a:lumMod val="85000"/>
              </a:schemeClr>
            </a:solidFill>
          </a:ln>
        </p:spPr>
      </p:pic>
      <p:grpSp>
        <p:nvGrpSpPr>
          <p:cNvPr id="42" name="Gruppe 41">
            <a:extLst>
              <a:ext uri="{FF2B5EF4-FFF2-40B4-BE49-F238E27FC236}">
                <a16:creationId xmlns:a16="http://schemas.microsoft.com/office/drawing/2014/main" id="{96724805-1BBA-426C-BBA4-37B06525BB5D}"/>
              </a:ext>
            </a:extLst>
          </p:cNvPr>
          <p:cNvGrpSpPr/>
          <p:nvPr userDrawn="1"/>
        </p:nvGrpSpPr>
        <p:grpSpPr>
          <a:xfrm>
            <a:off x="8476373" y="1297941"/>
            <a:ext cx="3039330" cy="3130526"/>
            <a:chOff x="4494271" y="3049227"/>
            <a:chExt cx="3039330" cy="3130526"/>
          </a:xfrm>
        </p:grpSpPr>
        <p:sp>
          <p:nvSpPr>
            <p:cNvPr id="43" name="Tekstfelt 42">
              <a:extLst>
                <a:ext uri="{FF2B5EF4-FFF2-40B4-BE49-F238E27FC236}">
                  <a16:creationId xmlns:a16="http://schemas.microsoft.com/office/drawing/2014/main" id="{9F785077-0AC2-46EC-AB4E-A84FD16E3CFA}"/>
                </a:ext>
              </a:extLst>
            </p:cNvPr>
            <p:cNvSpPr txBox="1"/>
            <p:nvPr userDrawn="1"/>
          </p:nvSpPr>
          <p:spPr>
            <a:xfrm>
              <a:off x="4844595" y="4810147"/>
              <a:ext cx="2689006" cy="1369606"/>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HJÆLPELINJER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Brug hjælpelinjer for at give dine slides et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mere professionelt og ensartet udtryk. </a:t>
              </a:r>
              <a:br>
                <a:rPr lang="da-DK" altLang="da-DK" sz="800" b="0" i="0" noProof="1">
                  <a:solidFill>
                    <a:schemeClr val="tx1"/>
                  </a:solidFill>
                  <a:latin typeface="Segoe UI Semilight" panose="020B0402040204020203" pitchFamily="34" charset="0"/>
                  <a:cs typeface="Segoe UI Semilight" panose="020B0402040204020203" pitchFamily="34" charset="0"/>
                </a:rPr>
              </a:br>
              <a:endParaRPr lang="da-DK" altLang="da-DK" sz="800" b="0" i="0" noProof="1">
                <a:solidFill>
                  <a:schemeClr val="tx1"/>
                </a:solidFill>
                <a:latin typeface="Segoe UI Semilight" panose="020B0402040204020203" pitchFamily="34" charset="0"/>
                <a:cs typeface="Segoe UI Semilight" panose="020B0402040204020203" pitchFamily="34" charset="0"/>
              </a:endParaRP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Segoe UI Semilight" panose="020B0402040204020203" pitchFamily="34" charset="0"/>
                  <a:cs typeface="Segoe UI Semilight" panose="020B0402040204020203" pitchFamily="34" charset="0"/>
                </a:rPr>
                <a:t>Klik på fanen </a:t>
              </a:r>
              <a:r>
                <a:rPr lang="da-DK" altLang="da-DK" sz="800" b="1" i="0" noProof="1">
                  <a:solidFill>
                    <a:schemeClr val="tx1"/>
                  </a:solidFill>
                  <a:latin typeface="Segoe UI Semilight" panose="020B0402040204020203" pitchFamily="34" charset="0"/>
                  <a:cs typeface="Segoe UI Semilight" panose="020B0402040204020203" pitchFamily="34" charset="0"/>
                </a:rPr>
                <a:t>Vis</a:t>
              </a:r>
              <a:r>
                <a:rPr lang="da-DK" altLang="da-DK" sz="800" b="0" i="0" noProof="1">
                  <a:solidFill>
                    <a:schemeClr val="tx1"/>
                  </a:solidFill>
                  <a:latin typeface="Segoe UI Semilight" panose="020B0402040204020203" pitchFamily="34" charset="0"/>
                  <a:cs typeface="Segoe UI Semilight" panose="020B0402040204020203" pitchFamily="34" charset="0"/>
                </a:rPr>
                <a:t> og sæt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hak ved </a:t>
              </a:r>
              <a:r>
                <a:rPr lang="da-DK" altLang="da-DK" sz="800" b="1" i="0" noProof="1">
                  <a:solidFill>
                    <a:schemeClr val="tx1"/>
                  </a:solidFill>
                  <a:latin typeface="Segoe UI Semilight" panose="020B0402040204020203" pitchFamily="34" charset="0"/>
                  <a:cs typeface="Segoe UI Semilight" panose="020B0402040204020203" pitchFamily="34" charset="0"/>
                </a:rPr>
                <a:t>Hjælpelinjer</a:t>
              </a:r>
              <a:r>
                <a:rPr lang="da-DK" altLang="da-DK" sz="800" b="0" i="0" noProof="1">
                  <a:solidFill>
                    <a:schemeClr val="tx1"/>
                  </a:solidFill>
                  <a:latin typeface="Segoe UI Semilight" panose="020B0402040204020203" pitchFamily="34" charset="0"/>
                  <a:cs typeface="Segoe UI Semilight" panose="020B0402040204020203" pitchFamily="34" charset="0"/>
                </a:rPr>
                <a:t>.</a:t>
              </a: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Segoe UI Semilight" panose="020B0402040204020203" pitchFamily="34" charset="0"/>
                  <a:cs typeface="Segoe UI Semilight" panose="020B0402040204020203" pitchFamily="34" charset="0"/>
                </a:rPr>
                <a:t>Tryk </a:t>
              </a:r>
              <a:r>
                <a:rPr lang="da-DK" altLang="da-DK" sz="800" b="1" i="0" noProof="1">
                  <a:solidFill>
                    <a:schemeClr val="tx1"/>
                  </a:solidFill>
                  <a:latin typeface="Segoe UI Semilight" panose="020B0402040204020203" pitchFamily="34" charset="0"/>
                  <a:cs typeface="Segoe UI Semilight" panose="020B0402040204020203" pitchFamily="34" charset="0"/>
                </a:rPr>
                <a:t>Alt + F9 </a:t>
              </a:r>
              <a:r>
                <a:rPr lang="da-DK" altLang="da-DK" sz="800" b="0" i="0" noProof="1">
                  <a:solidFill>
                    <a:schemeClr val="tx1"/>
                  </a:solidFill>
                  <a:latin typeface="Segoe UI Semilight" panose="020B0402040204020203" pitchFamily="34" charset="0"/>
                  <a:cs typeface="Segoe UI Semilight" panose="020B0402040204020203" pitchFamily="34" charset="0"/>
                </a:rPr>
                <a:t>for hurtig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visning af hjælpelinjer.</a:t>
              </a:r>
            </a:p>
          </p:txBody>
        </p:sp>
        <p:sp>
          <p:nvSpPr>
            <p:cNvPr id="44" name="Tekstfelt 43">
              <a:extLst>
                <a:ext uri="{FF2B5EF4-FFF2-40B4-BE49-F238E27FC236}">
                  <a16:creationId xmlns:a16="http://schemas.microsoft.com/office/drawing/2014/main" id="{44131703-D10D-4035-A633-5E9B5C1167AD}"/>
                </a:ext>
              </a:extLst>
            </p:cNvPr>
            <p:cNvSpPr txBox="1"/>
            <p:nvPr userDrawn="1"/>
          </p:nvSpPr>
          <p:spPr>
            <a:xfrm>
              <a:off x="4842869" y="3049227"/>
              <a:ext cx="2689006" cy="1631216"/>
            </a:xfrm>
            <a:prstGeom prst="rect">
              <a:avLst/>
            </a:prstGeom>
            <a:noFill/>
          </p:spPr>
          <p:txBody>
            <a:bodyPr wrap="square">
              <a:spAutoFit/>
            </a:bodyPr>
            <a:lstStyle/>
            <a:p>
              <a:pPr eaLnBrk="1" hangingPunct="1">
                <a:spcBef>
                  <a:spcPts val="0"/>
                </a:spcBef>
                <a:spcAft>
                  <a:spcPts val="600"/>
                </a:spcAft>
                <a:buNone/>
                <a:defRPr/>
              </a:pPr>
              <a:r>
                <a:rPr lang="da-DK" sz="900" b="1" i="0" dirty="0">
                  <a:solidFill>
                    <a:schemeClr val="tx1"/>
                  </a:solidFill>
                  <a:latin typeface="+mj-lt"/>
                  <a:cs typeface="Poppins Black" panose="00000A00000000000000" pitchFamily="2" charset="0"/>
                </a:rPr>
                <a:t>&gt; BESKÆR BILLEDER / IKONER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noProof="1">
                  <a:solidFill>
                    <a:schemeClr val="tx1"/>
                  </a:solidFill>
                  <a:latin typeface="Segoe UI Semilight" panose="020B0402040204020203" pitchFamily="34" charset="0"/>
                  <a:cs typeface="Segoe UI Semilight" panose="020B0402040204020203" pitchFamily="34" charset="0"/>
                </a:rPr>
                <a:t>1. </a:t>
              </a:r>
              <a:r>
                <a:rPr lang="da-DK" sz="800" b="0" i="0" noProof="1">
                  <a:solidFill>
                    <a:schemeClr val="tx1"/>
                  </a:solidFill>
                  <a:latin typeface="Segoe UI Semilight" panose="020B0402040204020203" pitchFamily="34" charset="0"/>
                  <a:cs typeface="Segoe UI Semilight" panose="020B0402040204020203" pitchFamily="34" charset="0"/>
                </a:rPr>
                <a:t>Klik på billedet, klik på Fanen </a:t>
              </a:r>
              <a:r>
                <a:rPr lang="da-DK" sz="800" b="1" i="0" noProof="1">
                  <a:solidFill>
                    <a:schemeClr val="tx1"/>
                  </a:solidFill>
                  <a:latin typeface="Segoe UI Semilight" panose="020B0402040204020203" pitchFamily="34" charset="0"/>
                  <a:cs typeface="Segoe UI Semilight" panose="020B0402040204020203" pitchFamily="34" charset="0"/>
                </a:rPr>
                <a:t>Hjem / </a:t>
              </a:r>
              <a:br>
                <a:rPr lang="da-DK" sz="800" b="1" i="0" noProof="1">
                  <a:solidFill>
                    <a:schemeClr val="tx1"/>
                  </a:solidFill>
                  <a:latin typeface="Segoe UI Semilight" panose="020B0402040204020203" pitchFamily="34" charset="0"/>
                  <a:cs typeface="Segoe UI Semilight" panose="020B0402040204020203" pitchFamily="34" charset="0"/>
                </a:rPr>
              </a:br>
              <a:r>
                <a:rPr lang="da-DK" sz="800" b="1" i="0" noProof="1">
                  <a:solidFill>
                    <a:schemeClr val="tx1"/>
                  </a:solidFill>
                  <a:latin typeface="Segoe UI Semilight" panose="020B0402040204020203" pitchFamily="34" charset="0"/>
                  <a:cs typeface="Segoe UI Semilight" panose="020B0402040204020203" pitchFamily="34" charset="0"/>
                </a:rPr>
                <a:t>Billedeformatering / Beskær.</a:t>
              </a:r>
            </a:p>
            <a:p>
              <a:pPr eaLnBrk="1" hangingPunct="1">
                <a:spcAft>
                  <a:spcPts val="600"/>
                </a:spcAft>
                <a:defRPr/>
              </a:pPr>
              <a:r>
                <a:rPr 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Ønsker du at skalere billedet, så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hold </a:t>
              </a:r>
              <a:r>
                <a:rPr lang="da-DK" altLang="da-DK" sz="800" b="1" i="0" noProof="1">
                  <a:solidFill>
                    <a:schemeClr val="tx1"/>
                  </a:solidFill>
                  <a:latin typeface="Segoe UI Semilight" panose="020B0402040204020203" pitchFamily="34" charset="0"/>
                  <a:cs typeface="Segoe UI Semilight" panose="020B0402040204020203" pitchFamily="34" charset="0"/>
                </a:rPr>
                <a:t>SHIFT</a:t>
              </a:r>
              <a:r>
                <a:rPr lang="da-DK" altLang="da-DK" sz="800" b="0" i="0" noProof="1">
                  <a:solidFill>
                    <a:schemeClr val="tx1"/>
                  </a:solidFill>
                  <a:latin typeface="Segoe UI Semilight" panose="020B0402040204020203" pitchFamily="34" charset="0"/>
                  <a:cs typeface="Segoe UI Semilight" panose="020B0402040204020203" pitchFamily="34" charset="0"/>
                </a:rPr>
                <a:t>-knappen nede, mens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du trækker i billedets hjørner.</a:t>
              </a:r>
            </a:p>
            <a:p>
              <a:pPr eaLnBrk="1" hangingPunct="1">
                <a:spcBef>
                  <a:spcPts val="0"/>
                </a:spcBef>
                <a:spcAft>
                  <a:spcPts val="600"/>
                </a:spcAft>
                <a:buNone/>
                <a:defRPr/>
              </a:pPr>
              <a:r>
                <a:rPr lang="da-DK" sz="800" b="1" i="0" noProof="1">
                  <a:solidFill>
                    <a:schemeClr val="tx1"/>
                  </a:solidFill>
                  <a:latin typeface="Segoe UI Semilight" panose="020B0402040204020203" pitchFamily="34" charset="0"/>
                  <a:cs typeface="Segoe UI Semilight" panose="020B0402040204020203" pitchFamily="34" charset="0"/>
                </a:rPr>
                <a:t>Tip: </a:t>
              </a:r>
              <a:r>
                <a:rPr lang="da-DK" sz="800" b="0" i="0" noProof="1">
                  <a:solidFill>
                    <a:schemeClr val="tx1"/>
                  </a:solidFill>
                  <a:latin typeface="Segoe UI Semilight" panose="020B0402040204020203" pitchFamily="34" charset="0"/>
                  <a:cs typeface="Segoe UI Semilight" panose="020B0402040204020203" pitchFamily="34" charset="0"/>
                </a:rPr>
                <a:t>Hvis du sletter billedet og indsætter et nyt, kan billedet ligge foran teksten eller grafikken. Hvis dette sker, skal du vælge billedet, højreklikke og vælge </a:t>
              </a:r>
              <a:r>
                <a:rPr lang="da-DK" sz="800" b="1" i="0" noProof="1">
                  <a:solidFill>
                    <a:schemeClr val="tx1"/>
                  </a:solidFill>
                  <a:latin typeface="Segoe UI Semilight" panose="020B0402040204020203" pitchFamily="34" charset="0"/>
                  <a:cs typeface="Segoe UI Semilight" panose="020B0402040204020203" pitchFamily="34" charset="0"/>
                </a:rPr>
                <a:t>Placer bagest.</a:t>
              </a:r>
              <a:endParaRPr lang="en-GB" altLang="da-DK" sz="800" b="1" i="0" noProof="1">
                <a:solidFill>
                  <a:schemeClr val="tx1"/>
                </a:solidFill>
                <a:latin typeface="Segoe UI Semilight" panose="020B0402040204020203" pitchFamily="34" charset="0"/>
                <a:cs typeface="Segoe UI Semilight" panose="020B0402040204020203" pitchFamily="34" charset="0"/>
              </a:endParaRPr>
            </a:p>
          </p:txBody>
        </p:sp>
        <p:pic>
          <p:nvPicPr>
            <p:cNvPr id="45" name="Billede 44">
              <a:extLst>
                <a:ext uri="{FF2B5EF4-FFF2-40B4-BE49-F238E27FC236}">
                  <a16:creationId xmlns:a16="http://schemas.microsoft.com/office/drawing/2014/main" id="{4AFAC04A-1889-4E89-BCCE-CA5539B08202}"/>
                </a:ext>
              </a:extLst>
            </p:cNvPr>
            <p:cNvPicPr>
              <a:picLocks noChangeAspect="1"/>
            </p:cNvPicPr>
            <p:nvPr userDrawn="1"/>
          </p:nvPicPr>
          <p:blipFill>
            <a:blip r:embed="rId9"/>
            <a:stretch>
              <a:fillRect/>
            </a:stretch>
          </p:blipFill>
          <p:spPr>
            <a:xfrm>
              <a:off x="4514432" y="3372244"/>
              <a:ext cx="277217" cy="277217"/>
            </a:xfrm>
            <a:prstGeom prst="rect">
              <a:avLst/>
            </a:prstGeom>
            <a:ln>
              <a:solidFill>
                <a:schemeClr val="bg1">
                  <a:lumMod val="85000"/>
                </a:schemeClr>
              </a:solidFill>
            </a:ln>
          </p:spPr>
        </p:pic>
        <p:pic>
          <p:nvPicPr>
            <p:cNvPr id="46" name="7 Skalér billede">
              <a:extLst>
                <a:ext uri="{FF2B5EF4-FFF2-40B4-BE49-F238E27FC236}">
                  <a16:creationId xmlns:a16="http://schemas.microsoft.com/office/drawing/2014/main" id="{E4EFBFDC-88A6-44F2-A4E6-DC904C31EBB9}"/>
                </a:ext>
              </a:extLst>
            </p:cNvPr>
            <p:cNvPicPr>
              <a:picLocks noChangeAspect="1"/>
            </p:cNvPicPr>
            <p:nvPr userDrawn="1"/>
          </p:nvPicPr>
          <p:blipFill>
            <a:blip r:embed="rId10"/>
            <a:stretch>
              <a:fillRect/>
            </a:stretch>
          </p:blipFill>
          <p:spPr>
            <a:xfrm>
              <a:off x="4494271" y="3708422"/>
              <a:ext cx="297378" cy="277217"/>
            </a:xfrm>
            <a:prstGeom prst="rect">
              <a:avLst/>
            </a:prstGeom>
            <a:solidFill>
              <a:schemeClr val="bg1"/>
            </a:solidFill>
            <a:ln>
              <a:solidFill>
                <a:schemeClr val="bg1">
                  <a:lumMod val="85000"/>
                </a:schemeClr>
              </a:solidFill>
            </a:ln>
          </p:spPr>
        </p:pic>
        <p:pic>
          <p:nvPicPr>
            <p:cNvPr id="47" name="Billede 46">
              <a:extLst>
                <a:ext uri="{FF2B5EF4-FFF2-40B4-BE49-F238E27FC236}">
                  <a16:creationId xmlns:a16="http://schemas.microsoft.com/office/drawing/2014/main" id="{7C02A487-15C4-4F30-8ADB-33CF6FE1985F}"/>
                </a:ext>
              </a:extLst>
            </p:cNvPr>
            <p:cNvPicPr>
              <a:picLocks noChangeAspect="1"/>
            </p:cNvPicPr>
            <p:nvPr userDrawn="1"/>
          </p:nvPicPr>
          <p:blipFill>
            <a:blip r:embed="rId11"/>
            <a:stretch>
              <a:fillRect/>
            </a:stretch>
          </p:blipFill>
          <p:spPr>
            <a:xfrm>
              <a:off x="6615816" y="5621813"/>
              <a:ext cx="611759" cy="442162"/>
            </a:xfrm>
            <a:prstGeom prst="rect">
              <a:avLst/>
            </a:prstGeom>
          </p:spPr>
        </p:pic>
        <p:sp>
          <p:nvSpPr>
            <p:cNvPr id="48" name="Højre klammeparentes 47">
              <a:extLst>
                <a:ext uri="{FF2B5EF4-FFF2-40B4-BE49-F238E27FC236}">
                  <a16:creationId xmlns:a16="http://schemas.microsoft.com/office/drawing/2014/main" id="{120A9233-FD91-481B-9EBF-12E729A239DF}"/>
                </a:ext>
              </a:extLst>
            </p:cNvPr>
            <p:cNvSpPr/>
            <p:nvPr userDrawn="1"/>
          </p:nvSpPr>
          <p:spPr>
            <a:xfrm>
              <a:off x="6483193" y="5534533"/>
              <a:ext cx="45719" cy="568747"/>
            </a:xfrm>
            <a:prstGeom prst="rightBrace">
              <a:avLst>
                <a:gd name="adj1" fmla="val 0"/>
                <a:gd name="adj2" fmla="val 50805"/>
              </a:avLst>
            </a:prstGeom>
            <a:ln w="6350">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49" name="Gruppe 48">
            <a:extLst>
              <a:ext uri="{FF2B5EF4-FFF2-40B4-BE49-F238E27FC236}">
                <a16:creationId xmlns:a16="http://schemas.microsoft.com/office/drawing/2014/main" id="{3FDAEF04-8320-4671-932B-0E7757DBFE52}"/>
              </a:ext>
            </a:extLst>
          </p:cNvPr>
          <p:cNvGrpSpPr/>
          <p:nvPr userDrawn="1"/>
        </p:nvGrpSpPr>
        <p:grpSpPr>
          <a:xfrm>
            <a:off x="4294848" y="3049227"/>
            <a:ext cx="3646653" cy="3062377"/>
            <a:chOff x="7991963" y="3049227"/>
            <a:chExt cx="3646653" cy="3062377"/>
          </a:xfrm>
        </p:grpSpPr>
        <p:sp>
          <p:nvSpPr>
            <p:cNvPr id="50" name="Tekstfelt 49">
              <a:extLst>
                <a:ext uri="{FF2B5EF4-FFF2-40B4-BE49-F238E27FC236}">
                  <a16:creationId xmlns:a16="http://schemas.microsoft.com/office/drawing/2014/main" id="{3390868E-920B-4059-B74B-D294248121A6}"/>
                </a:ext>
              </a:extLst>
            </p:cNvPr>
            <p:cNvSpPr txBox="1"/>
            <p:nvPr userDrawn="1"/>
          </p:nvSpPr>
          <p:spPr>
            <a:xfrm>
              <a:off x="8710584" y="3049227"/>
              <a:ext cx="2928032" cy="30623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INDSÆT IKONER  </a:t>
              </a:r>
              <a:r>
                <a:rPr lang="da-DK" sz="900" b="1" i="0" dirty="0">
                  <a:solidFill>
                    <a:schemeClr val="tx1"/>
                  </a:solidFill>
                  <a:latin typeface="+mj-lt"/>
                  <a:ea typeface="Nirmala UI" panose="020B0502040204020203" pitchFamily="34" charset="0"/>
                  <a:cs typeface="Nirmala UI" panose="020B0502040204020203" pitchFamily="34" charset="0"/>
                </a:rPr>
                <a:t>/ </a:t>
              </a:r>
              <a:r>
                <a:rPr lang="da-DK" sz="900" b="1" i="0" dirty="0">
                  <a:solidFill>
                    <a:schemeClr val="tx1"/>
                  </a:solidFill>
                  <a:latin typeface="+mj-lt"/>
                  <a:cs typeface="Poppins Black" panose="00000A00000000000000" pitchFamily="2" charset="0"/>
                </a:rPr>
                <a:t>ÆNDRE FARVE PÅ IKONER</a:t>
              </a:r>
              <a:br>
                <a:rPr lang="da-DK" sz="9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Klik på </a:t>
              </a:r>
              <a:r>
                <a:rPr lang="da-DK" altLang="da-DK" sz="800" b="1" i="0" noProof="1">
                  <a:solidFill>
                    <a:schemeClr val="tx1"/>
                  </a:solidFill>
                  <a:latin typeface="Segoe UI Semilight" panose="020B0402040204020203" pitchFamily="34" charset="0"/>
                  <a:cs typeface="Segoe UI Semilight" panose="020B0402040204020203" pitchFamily="34" charset="0"/>
                </a:rPr>
                <a:t>Indsæt</a:t>
              </a:r>
              <a:r>
                <a:rPr lang="da-DK" altLang="da-DK" sz="800" b="0" i="0" noProof="1">
                  <a:solidFill>
                    <a:schemeClr val="tx1"/>
                  </a:solidFill>
                  <a:latin typeface="Segoe UI Semilight" panose="020B0402040204020203" pitchFamily="34" charset="0"/>
                  <a:cs typeface="Segoe UI Semilight" panose="020B0402040204020203" pitchFamily="34" charset="0"/>
                </a:rPr>
                <a:t> i den røde menulinje.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Klik derefter på ikonet </a:t>
              </a:r>
              <a:r>
                <a:rPr lang="da-DK" altLang="da-DK" sz="800" b="1" i="0" noProof="1">
                  <a:solidFill>
                    <a:schemeClr val="tx1"/>
                  </a:solidFill>
                  <a:latin typeface="Segoe UI Semilight" panose="020B0402040204020203" pitchFamily="34" charset="0"/>
                  <a:cs typeface="Segoe UI Semilight" panose="020B0402040204020203" pitchFamily="34" charset="0"/>
                </a:rPr>
                <a:t>‘Ikoner’</a:t>
              </a:r>
              <a:r>
                <a:rPr lang="da-DK" altLang="da-DK" sz="800" b="0" i="0" noProof="1">
                  <a:solidFill>
                    <a:schemeClr val="tx1"/>
                  </a:solidFill>
                  <a:latin typeface="Segoe UI Semilight" panose="020B0402040204020203" pitchFamily="34" charset="0"/>
                  <a:cs typeface="Segoe UI Semilight" panose="020B0402040204020203" pitchFamily="34" charset="0"/>
                </a:rPr>
                <a:t>.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Der popper nu en fane op på din skærm med en masse ikoner.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I søgefeltet i venstre hjørne skal du skrive, hvilket ikon du søger.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Klik derefter på det ønskede ikon og derefter på den røde knap </a:t>
              </a:r>
              <a:r>
                <a:rPr lang="da-DK" altLang="da-DK" sz="800" b="1" i="0" noProof="1">
                  <a:solidFill>
                    <a:schemeClr val="tx1"/>
                  </a:solidFill>
                  <a:latin typeface="Segoe UI Semilight" panose="020B0402040204020203" pitchFamily="34" charset="0"/>
                  <a:cs typeface="Segoe UI Semilight" panose="020B0402040204020203" pitchFamily="34" charset="0"/>
                </a:rPr>
                <a:t>‘Indsæt’ </a:t>
              </a:r>
              <a:r>
                <a:rPr lang="da-DK" altLang="da-DK" sz="800" b="0" i="0" noProof="1">
                  <a:solidFill>
                    <a:schemeClr val="tx1"/>
                  </a:solidFill>
                  <a:latin typeface="Segoe UI Semilight" panose="020B0402040204020203" pitchFamily="34" charset="0"/>
                  <a:cs typeface="Segoe UI Semilight" panose="020B0402040204020203" pitchFamily="34" charset="0"/>
                </a:rPr>
                <a:t>nederst i højre hjøne.</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4. </a:t>
              </a:r>
              <a:r>
                <a:rPr lang="da-DK" altLang="da-DK" sz="800" b="0" i="0" noProof="1">
                  <a:solidFill>
                    <a:schemeClr val="tx1"/>
                  </a:solidFill>
                  <a:latin typeface="Segoe UI Semilight" panose="020B0402040204020203" pitchFamily="34" charset="0"/>
                  <a:cs typeface="Segoe UI Semilight" panose="020B0402040204020203" pitchFamily="34" charset="0"/>
                </a:rPr>
                <a:t>Ikonet popper nu op på din skærm.</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Farven på ikonet skal nu ændres til en SUM-farve</a:t>
              </a:r>
              <a:r>
                <a:rPr lang="da-DK" altLang="da-DK" sz="800" b="0" i="0" noProof="1">
                  <a:solidFill>
                    <a:schemeClr val="tx1"/>
                  </a:solidFill>
                  <a:latin typeface="Segoe UI Semilight" panose="020B0402040204020203" pitchFamily="34" charset="0"/>
                  <a:cs typeface="Segoe UI Semilight" panose="020B0402040204020203" pitchFamily="34" charset="0"/>
                </a:rPr>
                <a:t>.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Klik på ikonet.</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Klik på </a:t>
              </a:r>
              <a:r>
                <a:rPr lang="da-DK" altLang="da-DK" sz="800" b="1" i="0" noProof="1">
                  <a:solidFill>
                    <a:schemeClr val="tx1"/>
                  </a:solidFill>
                  <a:latin typeface="Segoe UI Semilight" panose="020B0402040204020203" pitchFamily="34" charset="0"/>
                  <a:cs typeface="Segoe UI Semilight" panose="020B0402040204020203" pitchFamily="34" charset="0"/>
                </a:rPr>
                <a:t>‘Grafikudfyldning’ </a:t>
              </a:r>
              <a:r>
                <a:rPr lang="da-DK" altLang="da-DK" sz="800" b="0" i="0" noProof="1">
                  <a:solidFill>
                    <a:schemeClr val="tx1"/>
                  </a:solidFill>
                  <a:latin typeface="Segoe UI Semilight" panose="020B0402040204020203" pitchFamily="34" charset="0"/>
                  <a:cs typeface="Segoe UI Semilight" panose="020B0402040204020203" pitchFamily="34" charset="0"/>
                </a:rPr>
                <a:t>i den grå menulinje.</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Vælg den ønskede farve fra SUM-farvepaletten, som matcher det farvetema, du har brugt i din PP. </a:t>
              </a:r>
            </a:p>
          </p:txBody>
        </p:sp>
        <p:pic>
          <p:nvPicPr>
            <p:cNvPr id="51" name="Billede 50">
              <a:extLst>
                <a:ext uri="{FF2B5EF4-FFF2-40B4-BE49-F238E27FC236}">
                  <a16:creationId xmlns:a16="http://schemas.microsoft.com/office/drawing/2014/main" id="{B3EA9453-0BB5-4F7C-AC9B-91CA6D51A6D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380758" y="3372244"/>
              <a:ext cx="279648" cy="397100"/>
            </a:xfrm>
            <a:prstGeom prst="rect">
              <a:avLst/>
            </a:prstGeom>
            <a:ln>
              <a:solidFill>
                <a:schemeClr val="bg1">
                  <a:lumMod val="85000"/>
                </a:schemeClr>
              </a:solidFill>
            </a:ln>
          </p:spPr>
        </p:pic>
        <p:pic>
          <p:nvPicPr>
            <p:cNvPr id="52" name="Billede 51">
              <a:extLst>
                <a:ext uri="{FF2B5EF4-FFF2-40B4-BE49-F238E27FC236}">
                  <a16:creationId xmlns:a16="http://schemas.microsoft.com/office/drawing/2014/main" id="{E5D6661F-7348-4769-88E7-6A83D33E24CA}"/>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46951"/>
            <a:stretch/>
          </p:blipFill>
          <p:spPr>
            <a:xfrm>
              <a:off x="7991963" y="5560646"/>
              <a:ext cx="669610" cy="134930"/>
            </a:xfrm>
            <a:prstGeom prst="rect">
              <a:avLst/>
            </a:prstGeom>
            <a:ln>
              <a:solidFill>
                <a:schemeClr val="bg1">
                  <a:lumMod val="85000"/>
                </a:schemeClr>
              </a:solidFill>
            </a:ln>
          </p:spPr>
        </p:pic>
      </p:grpSp>
    </p:spTree>
    <p:extLst>
      <p:ext uri="{BB962C8B-B14F-4D97-AF65-F5344CB8AC3E}">
        <p14:creationId xmlns:p14="http://schemas.microsoft.com/office/powerpoint/2010/main" val="6586016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 Forside: 2 linjer + undertitel + logo">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3"/>
            <a:ext cx="7737389" cy="1620838"/>
          </a:xfrm>
        </p:spPr>
        <p:txBody>
          <a:bodyPr anchor="t"/>
          <a:lstStyle>
            <a:lvl1pPr algn="l">
              <a:defRPr sz="6000">
                <a:solidFill>
                  <a:schemeClr val="bg1"/>
                </a:solidFill>
                <a:latin typeface="+mj-lt"/>
                <a:cs typeface="Poppins" panose="00000500000000000000" pitchFamily="2" charset="0"/>
              </a:defRPr>
            </a:lvl1pPr>
          </a:lstStyle>
          <a:p>
            <a:r>
              <a:rPr lang="da-DK" dirty="0"/>
              <a:t>Her kan der stå en titel på to linjer</a:t>
            </a:r>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31838" y="3734471"/>
            <a:ext cx="4643437" cy="994284"/>
          </a:xfrm>
        </p:spPr>
        <p:txBody>
          <a:bodyPr/>
          <a:lstStyle>
            <a:lvl1pPr marL="0" indent="0">
              <a:buNone/>
              <a:defRPr sz="200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undertitel</a:t>
            </a:r>
          </a:p>
        </p:txBody>
      </p:sp>
      <p:pic>
        <p:nvPicPr>
          <p:cNvPr id="14" name="Grafik 13">
            <a:extLst>
              <a:ext uri="{FF2B5EF4-FFF2-40B4-BE49-F238E27FC236}">
                <a16:creationId xmlns:a16="http://schemas.microsoft.com/office/drawing/2014/main" id="{3E33F5C6-5B15-47F3-9E19-D521C1324B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22971" y="5839178"/>
            <a:ext cx="1873704" cy="439015"/>
          </a:xfrm>
          <a:prstGeom prst="rect">
            <a:avLst/>
          </a:prstGeom>
        </p:spPr>
      </p:pic>
      <p:pic>
        <p:nvPicPr>
          <p:cNvPr id="6" name="Billede 5">
            <a:extLst>
              <a:ext uri="{FF2B5EF4-FFF2-40B4-BE49-F238E27FC236}">
                <a16:creationId xmlns:a16="http://schemas.microsoft.com/office/drawing/2014/main" id="{32C6F2DA-07C1-4482-9499-FE4B61BA7DAB}"/>
              </a:ext>
            </a:extLst>
          </p:cNvPr>
          <p:cNvPicPr>
            <a:picLocks noChangeAspect="1"/>
          </p:cNvPicPr>
          <p:nvPr userDrawn="1"/>
        </p:nvPicPr>
        <p:blipFill>
          <a:blip r:embed="rId4" cstate="hqprint">
            <a:biLevel thresh="25000"/>
            <a:extLst>
              <a:ext uri="{28A0092B-C50C-407E-A947-70E740481C1C}">
                <a14:useLocalDpi xmlns:a14="http://schemas.microsoft.com/office/drawing/2010/main" val="0"/>
              </a:ext>
            </a:extLst>
          </a:blip>
          <a:stretch>
            <a:fillRect/>
          </a:stretch>
        </p:blipFill>
        <p:spPr>
          <a:xfrm>
            <a:off x="9617049" y="5629760"/>
            <a:ext cx="1867782" cy="652008"/>
          </a:xfrm>
          <a:prstGeom prst="rect">
            <a:avLst/>
          </a:prstGeom>
        </p:spPr>
      </p:pic>
    </p:spTree>
    <p:extLst>
      <p:ext uri="{BB962C8B-B14F-4D97-AF65-F5344CB8AC3E}">
        <p14:creationId xmlns:p14="http://schemas.microsoft.com/office/powerpoint/2010/main" val="195254416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J. Forside: 2 linjer + undertitel + logo">
    <p:bg>
      <p:bgPr>
        <a:solidFill>
          <a:schemeClr val="bg1"/>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44A129C-D0B4-442E-9965-045DA5BF83A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5324" y="415356"/>
            <a:ext cx="1867783" cy="652009"/>
          </a:xfrm>
          <a:prstGeom prst="rect">
            <a:avLst/>
          </a:prstGeom>
        </p:spPr>
      </p:pic>
      <p:sp>
        <p:nvSpPr>
          <p:cNvPr id="6" name="Title 1">
            <a:extLst>
              <a:ext uri="{FF2B5EF4-FFF2-40B4-BE49-F238E27FC236}">
                <a16:creationId xmlns:a16="http://schemas.microsoft.com/office/drawing/2014/main" id="{CF016564-0B88-46B1-8761-212511E60A06}"/>
              </a:ext>
            </a:extLst>
          </p:cNvPr>
          <p:cNvSpPr>
            <a:spLocks noGrp="1"/>
          </p:cNvSpPr>
          <p:nvPr>
            <p:ph type="ctrTitle" hasCustomPrompt="1"/>
          </p:nvPr>
        </p:nvSpPr>
        <p:spPr>
          <a:xfrm>
            <a:off x="698582" y="2561571"/>
            <a:ext cx="5218031" cy="1509066"/>
          </a:xfrm>
        </p:spPr>
        <p:txBody>
          <a:bodyPr anchor="t"/>
          <a:lstStyle>
            <a:lvl1pPr algn="l">
              <a:defRPr sz="4200"/>
            </a:lvl1pPr>
          </a:lstStyle>
          <a:p>
            <a:r>
              <a:rPr lang="da-DK" dirty="0"/>
              <a:t>Her kan der stå </a:t>
            </a:r>
            <a:br>
              <a:rPr lang="da-DK" dirty="0"/>
            </a:br>
            <a:r>
              <a:rPr lang="da-DK" dirty="0"/>
              <a:t>en titel på to linjer</a:t>
            </a:r>
          </a:p>
        </p:txBody>
      </p:sp>
      <p:sp>
        <p:nvSpPr>
          <p:cNvPr id="7" name="Text Placeholder 7">
            <a:extLst>
              <a:ext uri="{FF2B5EF4-FFF2-40B4-BE49-F238E27FC236}">
                <a16:creationId xmlns:a16="http://schemas.microsoft.com/office/drawing/2014/main" id="{07B3D66D-DB5E-4EC4-9AAD-E8E023F39CE8}"/>
              </a:ext>
            </a:extLst>
          </p:cNvPr>
          <p:cNvSpPr>
            <a:spLocks noGrp="1"/>
          </p:cNvSpPr>
          <p:nvPr>
            <p:ph type="body" sz="quarter" idx="13" hasCustomPrompt="1"/>
          </p:nvPr>
        </p:nvSpPr>
        <p:spPr>
          <a:xfrm>
            <a:off x="731838" y="4296428"/>
            <a:ext cx="3719725" cy="188486"/>
          </a:xfrm>
        </p:spPr>
        <p:txBody>
          <a:bodyPr/>
          <a:lstStyle>
            <a:lvl1pPr marL="0" indent="0">
              <a:buNone/>
              <a:defRPr sz="1200" b="0">
                <a:solidFill>
                  <a:schemeClr val="tx1"/>
                </a:solidFill>
                <a:latin typeface="Segoe UI Semibold" panose="020B0702040204020203" pitchFamily="34" charset="0"/>
                <a:cs typeface="Segoe UI Semibold" panose="020B0702040204020203" pitchFamily="34" charset="0"/>
              </a:defRPr>
            </a:lvl1pPr>
          </a:lstStyle>
          <a:p>
            <a:pPr lvl="0"/>
            <a:r>
              <a:rPr lang="da-DK" dirty="0"/>
              <a:t>Indsæt navn</a:t>
            </a:r>
          </a:p>
        </p:txBody>
      </p:sp>
      <p:sp>
        <p:nvSpPr>
          <p:cNvPr id="10" name="Picture Placeholder 11">
            <a:extLst>
              <a:ext uri="{FF2B5EF4-FFF2-40B4-BE49-F238E27FC236}">
                <a16:creationId xmlns:a16="http://schemas.microsoft.com/office/drawing/2014/main" id="{4B2BBB19-D21C-4967-9129-4CA89D469402}"/>
              </a:ext>
            </a:extLst>
          </p:cNvPr>
          <p:cNvSpPr>
            <a:spLocks noGrp="1"/>
          </p:cNvSpPr>
          <p:nvPr>
            <p:ph type="pic" sz="quarter" idx="15" hasCustomPrompt="1"/>
          </p:nvPr>
        </p:nvSpPr>
        <p:spPr>
          <a:xfrm>
            <a:off x="6275388" y="620712"/>
            <a:ext cx="5221287" cy="5508626"/>
          </a:xfrm>
        </p:spPr>
        <p:txBody>
          <a:bodyPr tIns="72000"/>
          <a:lstStyle>
            <a:lvl1pPr marL="0" indent="0" algn="ctr">
              <a:buNone/>
              <a:defRPr sz="1600">
                <a:latin typeface="+mn-lt"/>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11" name="Date_GeneralDate">
            <a:extLst>
              <a:ext uri="{FF2B5EF4-FFF2-40B4-BE49-F238E27FC236}">
                <a16:creationId xmlns:a16="http://schemas.microsoft.com/office/drawing/2014/main" id="{A409D66F-6316-4000-880B-9A77B3BF4A79}"/>
              </a:ext>
            </a:extLst>
          </p:cNvPr>
          <p:cNvSpPr>
            <a:spLocks noGrp="1"/>
          </p:cNvSpPr>
          <p:nvPr>
            <p:ph type="dt" sz="half" idx="10"/>
          </p:nvPr>
        </p:nvSpPr>
        <p:spPr>
          <a:xfrm>
            <a:off x="636704" y="4490287"/>
            <a:ext cx="3798957" cy="290719"/>
          </a:xfrm>
          <a:prstGeom prst="rect">
            <a:avLst/>
          </a:prstGeom>
        </p:spPr>
        <p:txBody>
          <a:bodyPr/>
          <a:lstStyle>
            <a:lvl1pPr>
              <a:defRPr lang="en-GB" sz="1200" b="0" i="0" dirty="0">
                <a:solidFill>
                  <a:schemeClr val="tx1"/>
                </a:solidFill>
                <a:latin typeface="Segoe UI Semilight" panose="020B0402040204020203" pitchFamily="34" charset="0"/>
                <a:cs typeface="Segoe UI Semilight" panose="020B0402040204020203" pitchFamily="34" charset="0"/>
              </a:defRPr>
            </a:lvl1pPr>
          </a:lstStyle>
          <a:p>
            <a:fld id="{51FB9BE3-47E0-4292-9E26-C69874A44701}" type="datetime2">
              <a:rPr lang="da-DK" smtClean="0"/>
              <a:pPr/>
              <a:t>27. februar 2026</a:t>
            </a:fld>
            <a:endParaRPr lang="da-DK"/>
          </a:p>
        </p:txBody>
      </p:sp>
    </p:spTree>
    <p:extLst>
      <p:ext uri="{BB962C8B-B14F-4D97-AF65-F5344CB8AC3E}">
        <p14:creationId xmlns:p14="http://schemas.microsoft.com/office/powerpoint/2010/main" val="3440529525"/>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2"/>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bg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10882F67-F871-48BA-A525-C2601E9E05B5}"/>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658065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84393E19-682F-41C1-9D35-2604C6563BD5}"/>
              </a:ext>
            </a:extLst>
          </p:cNvPr>
          <p:cNvSpPr>
            <a:spLocks noGrp="1"/>
          </p:cNvSpPr>
          <p:nvPr>
            <p:ph type="pic" sz="quarter" idx="13" hasCustomPrompt="1"/>
          </p:nvPr>
        </p:nvSpPr>
        <p:spPr>
          <a:xfrm>
            <a:off x="8435975" y="3429000"/>
            <a:ext cx="3060700" cy="269398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075907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 Agenda (hvi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85B13C3C-4635-4AC3-8631-E4B6C92E0F60}"/>
              </a:ext>
            </a:extLst>
          </p:cNvPr>
          <p:cNvSpPr>
            <a:spLocks noGrp="1"/>
          </p:cNvSpPr>
          <p:nvPr>
            <p:ph type="pic" sz="quarter" idx="13" hasCustomPrompt="1"/>
          </p:nvPr>
        </p:nvSpPr>
        <p:spPr>
          <a:xfrm>
            <a:off x="8435975" y="3429000"/>
            <a:ext cx="3060700" cy="269398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931633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 Agenda + sidetal (mørk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287118CF-A572-474C-84A9-905D11F3A6BD}"/>
              </a:ext>
            </a:extLst>
          </p:cNvPr>
          <p:cNvSpPr>
            <a:spLocks noGrp="1"/>
          </p:cNvSpPr>
          <p:nvPr>
            <p:ph type="pic" sz="quarter" idx="13" hasCustomPrompt="1"/>
          </p:nvPr>
        </p:nvSpPr>
        <p:spPr>
          <a:xfrm>
            <a:off x="8435975" y="3429000"/>
            <a:ext cx="3060700" cy="2693987"/>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96495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 Agenda + sidetal (lys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lvl="0"/>
            <a:endParaRPr lang="da-DK" dirty="0"/>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C9E1A0E1-4262-4726-84BA-9BA9F098EE36}"/>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62972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 Agenda + sidetal (lyserø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8FCA3A8F-9C38-4CFC-9BC7-C3349B277966}"/>
              </a:ext>
            </a:extLst>
          </p:cNvPr>
          <p:cNvSpPr>
            <a:spLocks noGrp="1"/>
          </p:cNvSpPr>
          <p:nvPr>
            <p:ph type="pic" sz="quarter" idx="13" hasCustomPrompt="1"/>
          </p:nvPr>
        </p:nvSpPr>
        <p:spPr>
          <a:xfrm>
            <a:off x="8435975" y="3429000"/>
            <a:ext cx="3060700" cy="2693987"/>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7773016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 Agenda + ikon (hvid/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45B35087-35D3-4912-B398-2BA50689B07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4078849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 Agenda + ikon (hvid/lyse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BDE82455-D7FE-45DB-955E-A8691C569E63}"/>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159583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chemeClr val="tx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pic>
        <p:nvPicPr>
          <p:cNvPr id="10" name="Grafik 9">
            <a:extLst>
              <a:ext uri="{FF2B5EF4-FFF2-40B4-BE49-F238E27FC236}">
                <a16:creationId xmlns:a16="http://schemas.microsoft.com/office/drawing/2014/main" id="{A45928D7-55FB-A44F-85DE-DCA9C818E33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7" name="Pladsholder til tekst 4">
            <a:extLst>
              <a:ext uri="{FF2B5EF4-FFF2-40B4-BE49-F238E27FC236}">
                <a16:creationId xmlns:a16="http://schemas.microsoft.com/office/drawing/2014/main" id="{CFCBBC5C-42FA-4F1B-B04C-4A5ECA396F5C}"/>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bg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bg1"/>
              </a:solidFill>
              <a:latin typeface="+mj-lt"/>
              <a:cs typeface="Poppins Light" pitchFamily="2" charset="77"/>
            </a:endParaRPr>
          </a:p>
        </p:txBody>
      </p:sp>
      <p:sp>
        <p:nvSpPr>
          <p:cNvPr id="8" name="Date_GeneralDate">
            <a:extLst>
              <a:ext uri="{FF2B5EF4-FFF2-40B4-BE49-F238E27FC236}">
                <a16:creationId xmlns:a16="http://schemas.microsoft.com/office/drawing/2014/main" id="{1C831465-84D6-4D27-900E-6D20E41FE8B8}"/>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bg1"/>
                </a:solidFill>
                <a:latin typeface="+mj-lt"/>
                <a:cs typeface="Poppins" pitchFamily="2" charset="77"/>
              </a:defRPr>
            </a:lvl1pPr>
          </a:lstStyle>
          <a:p>
            <a:fld id="{74038226-5974-4A21-9E7E-FF84A872F3F6}" type="datetime2">
              <a:rPr lang="da-DK" smtClean="0"/>
              <a:pPr/>
              <a:t>27. februar 2026</a:t>
            </a:fld>
            <a:endParaRPr lang="da-DK"/>
          </a:p>
        </p:txBody>
      </p:sp>
    </p:spTree>
    <p:extLst>
      <p:ext uri="{BB962C8B-B14F-4D97-AF65-F5344CB8AC3E}">
        <p14:creationId xmlns:p14="http://schemas.microsoft.com/office/powerpoint/2010/main" val="50271376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 Medarbejderpræsentation">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BDF3F0CB-FC91-4296-5A01-DC07238D2A61}"/>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Pladsholder til tekst 2">
            <a:extLst>
              <a:ext uri="{FF2B5EF4-FFF2-40B4-BE49-F238E27FC236}">
                <a16:creationId xmlns:a16="http://schemas.microsoft.com/office/drawing/2014/main" id="{73CAACCE-940F-DBB4-AE47-05F32F205CC1}"/>
              </a:ext>
            </a:extLst>
          </p:cNvPr>
          <p:cNvSpPr>
            <a:spLocks noGrp="1"/>
          </p:cNvSpPr>
          <p:nvPr>
            <p:ph type="body" sz="quarter" idx="19" hasCustomPrompt="1"/>
          </p:nvPr>
        </p:nvSpPr>
        <p:spPr>
          <a:xfrm>
            <a:off x="1018434" y="5223453"/>
            <a:ext cx="4058832" cy="189010"/>
          </a:xfrm>
          <a:prstGeom prst="rect">
            <a:avLst/>
          </a:prstGeom>
        </p:spPr>
        <p:txBody>
          <a:bodyPr/>
          <a:lstStyle>
            <a:lvl1pPr marL="0" indent="0">
              <a:buFontTx/>
              <a:buNone/>
              <a:defRPr sz="1600" b="1" i="0">
                <a:solidFill>
                  <a:srgbClr val="001F33"/>
                </a:solidFill>
                <a:latin typeface="+mj-lt"/>
                <a:cs typeface="Poppins SemiBold" pitchFamily="2" charset="77"/>
              </a:defRPr>
            </a:lvl1pPr>
          </a:lstStyle>
          <a:p>
            <a:r>
              <a:rPr lang="da-DK" dirty="0"/>
              <a:t>Tilføj navn</a:t>
            </a:r>
          </a:p>
        </p:txBody>
      </p:sp>
      <p:sp>
        <p:nvSpPr>
          <p:cNvPr id="9" name="Pladsholder til tekst 3">
            <a:extLst>
              <a:ext uri="{FF2B5EF4-FFF2-40B4-BE49-F238E27FC236}">
                <a16:creationId xmlns:a16="http://schemas.microsoft.com/office/drawing/2014/main" id="{7662DA17-1FFF-E8C1-D98D-04055AF75BF7}"/>
              </a:ext>
            </a:extLst>
          </p:cNvPr>
          <p:cNvSpPr>
            <a:spLocks noGrp="1"/>
          </p:cNvSpPr>
          <p:nvPr>
            <p:ph type="body" sz="quarter" idx="20" hasCustomPrompt="1"/>
          </p:nvPr>
        </p:nvSpPr>
        <p:spPr>
          <a:xfrm>
            <a:off x="1017796" y="5464176"/>
            <a:ext cx="4058832" cy="189011"/>
          </a:xfrm>
          <a:prstGeom prst="rect">
            <a:avLst/>
          </a:prstGeom>
        </p:spPr>
        <p:txBody>
          <a:bodyPr/>
          <a:lstStyle>
            <a:lvl1pPr marL="0" indent="0">
              <a:buFontTx/>
              <a:buNone/>
              <a:defRPr sz="1600" b="0" i="0">
                <a:solidFill>
                  <a:srgbClr val="001F33"/>
                </a:solidFill>
                <a:latin typeface="Segoe UI" panose="020B0502040204020203" pitchFamily="34" charset="0"/>
                <a:cs typeface="Segoe UI" panose="020B0502040204020203" pitchFamily="34" charset="0"/>
              </a:defRPr>
            </a:lvl1pPr>
          </a:lstStyle>
          <a:p>
            <a:r>
              <a:rPr lang="da-DK" dirty="0"/>
              <a:t>Tilføj titel</a:t>
            </a:r>
          </a:p>
        </p:txBody>
      </p:sp>
      <p:sp>
        <p:nvSpPr>
          <p:cNvPr id="12" name="Picture Placeholder 7">
            <a:extLst>
              <a:ext uri="{FF2B5EF4-FFF2-40B4-BE49-F238E27FC236}">
                <a16:creationId xmlns:a16="http://schemas.microsoft.com/office/drawing/2014/main" id="{6B15E32F-24CA-70C1-78FF-DA2323F159ED}"/>
              </a:ext>
            </a:extLst>
          </p:cNvPr>
          <p:cNvSpPr>
            <a:spLocks noGrp="1"/>
          </p:cNvSpPr>
          <p:nvPr>
            <p:ph type="pic" sz="quarter" idx="13" hasCustomPrompt="1"/>
          </p:nvPr>
        </p:nvSpPr>
        <p:spPr>
          <a:xfrm>
            <a:off x="1018096"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grpSp>
        <p:nvGrpSpPr>
          <p:cNvPr id="13" name="Gruppe 12">
            <a:extLst>
              <a:ext uri="{FF2B5EF4-FFF2-40B4-BE49-F238E27FC236}">
                <a16:creationId xmlns:a16="http://schemas.microsoft.com/office/drawing/2014/main" id="{40DAB8DB-600D-ECD0-1642-9EE1C60131D7}"/>
              </a:ext>
            </a:extLst>
          </p:cNvPr>
          <p:cNvGrpSpPr/>
          <p:nvPr userDrawn="1"/>
        </p:nvGrpSpPr>
        <p:grpSpPr>
          <a:xfrm rot="10800000">
            <a:off x="5391767" y="0"/>
            <a:ext cx="1059308" cy="6858000"/>
            <a:chOff x="4166282" y="0"/>
            <a:chExt cx="1059308" cy="6858000"/>
          </a:xfrm>
          <a:solidFill>
            <a:schemeClr val="bg1"/>
          </a:solidFill>
        </p:grpSpPr>
        <p:sp>
          <p:nvSpPr>
            <p:cNvPr id="14" name="Rektangel 13">
              <a:extLst>
                <a:ext uri="{FF2B5EF4-FFF2-40B4-BE49-F238E27FC236}">
                  <a16:creationId xmlns:a16="http://schemas.microsoft.com/office/drawing/2014/main" id="{2246681C-0099-982D-9166-EBEF996AD1A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5" name="Triangle 5">
              <a:extLst>
                <a:ext uri="{FF2B5EF4-FFF2-40B4-BE49-F238E27FC236}">
                  <a16:creationId xmlns:a16="http://schemas.microsoft.com/office/drawing/2014/main" id="{420AF857-5AF0-3C93-908F-F9176312DA0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6" name="Pladsholder til tekst 4">
            <a:extLst>
              <a:ext uri="{FF2B5EF4-FFF2-40B4-BE49-F238E27FC236}">
                <a16:creationId xmlns:a16="http://schemas.microsoft.com/office/drawing/2014/main" id="{B65481D4-9B88-58BA-1683-C2444A50F630}"/>
              </a:ext>
            </a:extLst>
          </p:cNvPr>
          <p:cNvSpPr>
            <a:spLocks noGrp="1"/>
          </p:cNvSpPr>
          <p:nvPr>
            <p:ph type="body" sz="quarter" idx="16" hasCustomPrompt="1"/>
          </p:nvPr>
        </p:nvSpPr>
        <p:spPr>
          <a:xfrm>
            <a:off x="6875535" y="2618141"/>
            <a:ext cx="4745701" cy="1875717"/>
          </a:xfrm>
          <a:prstGeom prst="rect">
            <a:avLst/>
          </a:prstGeom>
        </p:spPr>
        <p:txBody>
          <a:bodyPr/>
          <a:lstStyle>
            <a:lvl1pPr marL="0" indent="0">
              <a:buNone/>
              <a:defRPr sz="4000" b="1" i="0">
                <a:solidFill>
                  <a:schemeClr val="accent3"/>
                </a:solidFill>
                <a:latin typeface="+mj-lt"/>
                <a:cs typeface="Poppins ExtraBold" pitchFamily="2" charset="77"/>
              </a:defRPr>
            </a:lvl1pPr>
          </a:lstStyle>
          <a:p>
            <a:r>
              <a:rPr lang="da-DK" dirty="0"/>
              <a:t>”Her kan der stå et kort citat fra oplægsholderen”</a:t>
            </a:r>
          </a:p>
        </p:txBody>
      </p:sp>
      <p:sp>
        <p:nvSpPr>
          <p:cNvPr id="2" name="Pladsholder til slidenummer 1">
            <a:extLst>
              <a:ext uri="{FF2B5EF4-FFF2-40B4-BE49-F238E27FC236}">
                <a16:creationId xmlns:a16="http://schemas.microsoft.com/office/drawing/2014/main" id="{3D515CF3-6474-E8C9-B271-654A97207D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4675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 Medarbejderpræsentationer">
    <p:bg>
      <p:bgPr>
        <a:solidFill>
          <a:schemeClr val="bg1"/>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57E0D8D4-0B7C-CF9F-37FF-1A198A32FF3F}"/>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latin typeface="+mn-lt"/>
            </a:endParaRPr>
          </a:p>
        </p:txBody>
      </p:sp>
      <p:sp>
        <p:nvSpPr>
          <p:cNvPr id="20" name="Picture Placeholder 7">
            <a:extLst>
              <a:ext uri="{FF2B5EF4-FFF2-40B4-BE49-F238E27FC236}">
                <a16:creationId xmlns:a16="http://schemas.microsoft.com/office/drawing/2014/main" id="{8202E2DD-FC31-165A-FDB7-20C8BF8955CA}"/>
              </a:ext>
            </a:extLst>
          </p:cNvPr>
          <p:cNvSpPr>
            <a:spLocks noGrp="1"/>
          </p:cNvSpPr>
          <p:nvPr>
            <p:ph type="pic" sz="quarter" idx="13" hasCustomPrompt="1"/>
          </p:nvPr>
        </p:nvSpPr>
        <p:spPr>
          <a:xfrm>
            <a:off x="1018096" y="1315035"/>
            <a:ext cx="4058533" cy="3750574"/>
          </a:xfrm>
          <a:prstGeom prst="rect">
            <a:avLst/>
          </a:prstGeom>
        </p:spPr>
        <p:txBody>
          <a:bodyPr tIns="36000"/>
          <a:lstStyle>
            <a:lvl1pPr marL="0" indent="0" algn="ctr">
              <a:lnSpc>
                <a:spcPct val="100000"/>
              </a:lnSpc>
              <a:spcBef>
                <a:spcPts val="0"/>
              </a:spcBef>
              <a:buNone/>
              <a:defRPr sz="1400" b="0" i="0">
                <a:solidFill>
                  <a:schemeClr val="bg1"/>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1" name="Picture Placeholder 7">
            <a:extLst>
              <a:ext uri="{FF2B5EF4-FFF2-40B4-BE49-F238E27FC236}">
                <a16:creationId xmlns:a16="http://schemas.microsoft.com/office/drawing/2014/main" id="{D084CF44-3348-B48D-2BBD-79405FD8C565}"/>
              </a:ext>
            </a:extLst>
          </p:cNvPr>
          <p:cNvSpPr>
            <a:spLocks noGrp="1"/>
          </p:cNvSpPr>
          <p:nvPr>
            <p:ph type="pic" sz="quarter" idx="16" hasCustomPrompt="1"/>
          </p:nvPr>
        </p:nvSpPr>
        <p:spPr>
          <a:xfrm>
            <a:off x="7115033"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2" name="Pladsholder til tekst 2">
            <a:extLst>
              <a:ext uri="{FF2B5EF4-FFF2-40B4-BE49-F238E27FC236}">
                <a16:creationId xmlns:a16="http://schemas.microsoft.com/office/drawing/2014/main" id="{C79FD2F9-0BA8-525F-1F06-DD4853666073}"/>
              </a:ext>
            </a:extLst>
          </p:cNvPr>
          <p:cNvSpPr>
            <a:spLocks noGrp="1"/>
          </p:cNvSpPr>
          <p:nvPr>
            <p:ph type="body" sz="quarter" idx="14" hasCustomPrompt="1"/>
          </p:nvPr>
        </p:nvSpPr>
        <p:spPr>
          <a:xfrm>
            <a:off x="1018434" y="5223453"/>
            <a:ext cx="4058832" cy="189010"/>
          </a:xfrm>
          <a:prstGeom prst="rect">
            <a:avLst/>
          </a:prstGeom>
        </p:spPr>
        <p:txBody>
          <a:bodyPr/>
          <a:lstStyle>
            <a:lvl1pPr marL="0" indent="0">
              <a:buFontTx/>
              <a:buNone/>
              <a:defRPr sz="1600" b="1" i="0">
                <a:solidFill>
                  <a:schemeClr val="bg1"/>
                </a:solidFill>
                <a:latin typeface="+mj-lt"/>
                <a:cs typeface="Poppins SemiBold" pitchFamily="2" charset="77"/>
              </a:defRPr>
            </a:lvl1pPr>
          </a:lstStyle>
          <a:p>
            <a:r>
              <a:rPr lang="da-DK" dirty="0"/>
              <a:t>Tilføj navn</a:t>
            </a:r>
          </a:p>
        </p:txBody>
      </p:sp>
      <p:sp>
        <p:nvSpPr>
          <p:cNvPr id="23" name="Pladsholder til tekst 3">
            <a:extLst>
              <a:ext uri="{FF2B5EF4-FFF2-40B4-BE49-F238E27FC236}">
                <a16:creationId xmlns:a16="http://schemas.microsoft.com/office/drawing/2014/main" id="{34CBCE50-1901-F768-9258-E9DC734CCAD1}"/>
              </a:ext>
            </a:extLst>
          </p:cNvPr>
          <p:cNvSpPr>
            <a:spLocks noGrp="1"/>
          </p:cNvSpPr>
          <p:nvPr>
            <p:ph type="body" sz="quarter" idx="15" hasCustomPrompt="1"/>
          </p:nvPr>
        </p:nvSpPr>
        <p:spPr>
          <a:xfrm>
            <a:off x="1017796" y="5464176"/>
            <a:ext cx="4058832" cy="189011"/>
          </a:xfrm>
          <a:prstGeom prst="rect">
            <a:avLst/>
          </a:prstGeom>
        </p:spPr>
        <p:txBody>
          <a:bodyPr/>
          <a:lstStyle>
            <a:lvl1pPr marL="0" indent="0">
              <a:buFontTx/>
              <a:buNone/>
              <a:defRPr sz="1600" b="0" i="0">
                <a:solidFill>
                  <a:schemeClr val="bg1"/>
                </a:solidFill>
                <a:latin typeface="Segoe UI" panose="020B0502040204020203" pitchFamily="34" charset="0"/>
                <a:cs typeface="Segoe UI" panose="020B0502040204020203" pitchFamily="34" charset="0"/>
              </a:defRPr>
            </a:lvl1pPr>
          </a:lstStyle>
          <a:p>
            <a:r>
              <a:rPr lang="da-DK" dirty="0"/>
              <a:t>Tilføj titel</a:t>
            </a:r>
          </a:p>
        </p:txBody>
      </p:sp>
      <p:sp>
        <p:nvSpPr>
          <p:cNvPr id="24" name="Pladsholder til tekst 5">
            <a:extLst>
              <a:ext uri="{FF2B5EF4-FFF2-40B4-BE49-F238E27FC236}">
                <a16:creationId xmlns:a16="http://schemas.microsoft.com/office/drawing/2014/main" id="{02848FAA-5FD3-B008-0151-88C678C9BB39}"/>
              </a:ext>
            </a:extLst>
          </p:cNvPr>
          <p:cNvSpPr>
            <a:spLocks noGrp="1"/>
          </p:cNvSpPr>
          <p:nvPr>
            <p:ph type="body" sz="quarter" idx="17" hasCustomPrompt="1"/>
          </p:nvPr>
        </p:nvSpPr>
        <p:spPr>
          <a:xfrm>
            <a:off x="7115371" y="5223453"/>
            <a:ext cx="4058832" cy="189010"/>
          </a:xfrm>
          <a:prstGeom prst="rect">
            <a:avLst/>
          </a:prstGeom>
        </p:spPr>
        <p:txBody>
          <a:bodyPr/>
          <a:lstStyle>
            <a:lvl1pPr marL="0" indent="0">
              <a:buFontTx/>
              <a:buNone/>
              <a:defRPr sz="1600" b="1" i="0">
                <a:solidFill>
                  <a:srgbClr val="001F33"/>
                </a:solidFill>
                <a:latin typeface="+mj-lt"/>
                <a:cs typeface="Poppins SemiBold" pitchFamily="2" charset="77"/>
              </a:defRPr>
            </a:lvl1pPr>
          </a:lstStyle>
          <a:p>
            <a:r>
              <a:rPr lang="da-DK" dirty="0"/>
              <a:t>Tilføj navn</a:t>
            </a:r>
          </a:p>
        </p:txBody>
      </p:sp>
      <p:sp>
        <p:nvSpPr>
          <p:cNvPr id="25" name="Pladsholder til tekst 6">
            <a:extLst>
              <a:ext uri="{FF2B5EF4-FFF2-40B4-BE49-F238E27FC236}">
                <a16:creationId xmlns:a16="http://schemas.microsoft.com/office/drawing/2014/main" id="{5B7886DE-7902-750B-42DD-5E9A8219F935}"/>
              </a:ext>
            </a:extLst>
          </p:cNvPr>
          <p:cNvSpPr>
            <a:spLocks noGrp="1"/>
          </p:cNvSpPr>
          <p:nvPr>
            <p:ph type="body" sz="quarter" idx="18" hasCustomPrompt="1"/>
          </p:nvPr>
        </p:nvSpPr>
        <p:spPr>
          <a:xfrm>
            <a:off x="7114733" y="5464176"/>
            <a:ext cx="4058832" cy="189011"/>
          </a:xfrm>
          <a:prstGeom prst="rect">
            <a:avLst/>
          </a:prstGeom>
        </p:spPr>
        <p:txBody>
          <a:bodyPr/>
          <a:lstStyle>
            <a:lvl1pPr marL="0" indent="0">
              <a:buFontTx/>
              <a:buNone/>
              <a:defRPr sz="1600" b="0" i="0">
                <a:solidFill>
                  <a:srgbClr val="001F33"/>
                </a:solidFill>
                <a:latin typeface="Segoe UI" panose="020B0502040204020203" pitchFamily="34" charset="0"/>
                <a:cs typeface="Segoe UI" panose="020B0502040204020203" pitchFamily="34" charset="0"/>
              </a:defRPr>
            </a:lvl1pPr>
          </a:lstStyle>
          <a:p>
            <a:r>
              <a:rPr lang="da-DK" dirty="0"/>
              <a:t>Tilføj titel</a:t>
            </a:r>
          </a:p>
        </p:txBody>
      </p:sp>
      <p:sp>
        <p:nvSpPr>
          <p:cNvPr id="2" name="Pladsholder til slidenummer 1">
            <a:extLst>
              <a:ext uri="{FF2B5EF4-FFF2-40B4-BE49-F238E27FC236}">
                <a16:creationId xmlns:a16="http://schemas.microsoft.com/office/drawing/2014/main" id="{330C2E2F-04D2-1468-D82A-FF1397CF9E3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03374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64FE087A-98E0-4674-AFD3-9CD1E1437B17}"/>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bg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10" name="Subtitle 2">
            <a:extLst>
              <a:ext uri="{FF2B5EF4-FFF2-40B4-BE49-F238E27FC236}">
                <a16:creationId xmlns:a16="http://schemas.microsoft.com/office/drawing/2014/main" id="{5BE4A2E1-7147-4449-8500-F6888411D42C}"/>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bg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1764770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86E67E29-967D-4EB1-B959-141D95561E06}"/>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5993175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 Breakerslide + undertitel (hvid)">
    <p:bg>
      <p:bgPr>
        <a:solidFill>
          <a:schemeClr val="bg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8" name="Subtitle 2">
            <a:extLst>
              <a:ext uri="{FF2B5EF4-FFF2-40B4-BE49-F238E27FC236}">
                <a16:creationId xmlns:a16="http://schemas.microsoft.com/office/drawing/2014/main" id="{49C97A8B-4C28-426F-818C-40B7D22BA665}"/>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894996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mørkeblå)">
    <p:bg>
      <p:bgPr>
        <a:solidFill>
          <a:srgbClr val="001F3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537D022-1266-46D9-BC3E-B564D44DE7EB}"/>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chemeClr val="bg1"/>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6" name="Subtitle 2">
            <a:extLst>
              <a:ext uri="{FF2B5EF4-FFF2-40B4-BE49-F238E27FC236}">
                <a16:creationId xmlns:a16="http://schemas.microsoft.com/office/drawing/2014/main" id="{3017C15D-E413-42CC-8056-3DFFDDD9DCFA}"/>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bg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7" name="Picture Placeholder 7">
            <a:extLst>
              <a:ext uri="{FF2B5EF4-FFF2-40B4-BE49-F238E27FC236}">
                <a16:creationId xmlns:a16="http://schemas.microsoft.com/office/drawing/2014/main" id="{197CCDED-565E-426F-9985-C246CB5221F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8978179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FA3447E-92B7-4DA4-8183-F897296A5FBD}"/>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7" name="Picture Placeholder 7">
            <a:extLst>
              <a:ext uri="{FF2B5EF4-FFF2-40B4-BE49-F238E27FC236}">
                <a16:creationId xmlns:a16="http://schemas.microsoft.com/office/drawing/2014/main" id="{ABF43CE6-F71E-448B-A59F-2B62ABA6CDF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Subtitle 2">
            <a:extLst>
              <a:ext uri="{FF2B5EF4-FFF2-40B4-BE49-F238E27FC236}">
                <a16:creationId xmlns:a16="http://schemas.microsoft.com/office/drawing/2014/main" id="{2940655A-AE23-4683-8C4A-450A12B6AC83}"/>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8491458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 Breakerslide + undertitel + ikon (hvi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
        <p:nvSpPr>
          <p:cNvPr id="5" name="Subtitle 2">
            <a:extLst>
              <a:ext uri="{FF2B5EF4-FFF2-40B4-BE49-F238E27FC236}">
                <a16:creationId xmlns:a16="http://schemas.microsoft.com/office/drawing/2014/main" id="{0B4B1D21-7D43-4A9F-9733-161051AC035B}"/>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924841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 Indhold +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D6BE544F-9C17-4FAD-A4F7-0B84FDF155BE}"/>
              </a:ext>
            </a:extLst>
          </p:cNvPr>
          <p:cNvSpPr>
            <a:spLocks noGrp="1"/>
          </p:cNvSpPr>
          <p:nvPr>
            <p:ph type="pic" sz="quarter" idx="13" hasCustomPrompt="1"/>
          </p:nvPr>
        </p:nvSpPr>
        <p:spPr>
          <a:xfrm>
            <a:off x="6275388" y="0"/>
            <a:ext cx="5916611"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4" name="Pladsholder til slidenummer 1">
            <a:extLst>
              <a:ext uri="{FF2B5EF4-FFF2-40B4-BE49-F238E27FC236}">
                <a16:creationId xmlns:a16="http://schemas.microsoft.com/office/drawing/2014/main" id="{4D657AD4-6C2B-6909-3E93-4EB02540913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793107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275388" y="613250"/>
            <a:ext cx="5221287"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Picture Placeholder 7">
            <a:extLst>
              <a:ext uri="{FF2B5EF4-FFF2-40B4-BE49-F238E27FC236}">
                <a16:creationId xmlns:a16="http://schemas.microsoft.com/office/drawing/2014/main" id="{1B47FDF4-3557-4FE0-8588-AC009F750C16}"/>
              </a:ext>
            </a:extLst>
          </p:cNvPr>
          <p:cNvSpPr>
            <a:spLocks noGrp="1"/>
          </p:cNvSpPr>
          <p:nvPr>
            <p:ph type="pic" sz="quarter" idx="13" hasCustomPrompt="1"/>
          </p:nvPr>
        </p:nvSpPr>
        <p:spPr>
          <a:xfrm>
            <a:off x="2" y="0"/>
            <a:ext cx="5916611"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275387"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2FB75261-601D-33A8-3251-2B69B542099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61269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pic>
        <p:nvPicPr>
          <p:cNvPr id="6" name="Grafik 5">
            <a:extLst>
              <a:ext uri="{FF2B5EF4-FFF2-40B4-BE49-F238E27FC236}">
                <a16:creationId xmlns:a16="http://schemas.microsoft.com/office/drawing/2014/main" id="{0F2AA967-3983-4BCF-B922-D60890B080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7" name="Pladsholder til tekst 4">
            <a:extLst>
              <a:ext uri="{FF2B5EF4-FFF2-40B4-BE49-F238E27FC236}">
                <a16:creationId xmlns:a16="http://schemas.microsoft.com/office/drawing/2014/main" id="{5C998B2A-C634-43E1-B124-CCFD51AD2A34}"/>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sp>
        <p:nvSpPr>
          <p:cNvPr id="9" name="Date_GeneralDate">
            <a:extLst>
              <a:ext uri="{FF2B5EF4-FFF2-40B4-BE49-F238E27FC236}">
                <a16:creationId xmlns:a16="http://schemas.microsoft.com/office/drawing/2014/main" id="{9C2748DC-8727-4E1C-BF0D-D8C992358236}"/>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27. februar 2026</a:t>
            </a:fld>
            <a:endParaRPr lang="da-DK"/>
          </a:p>
        </p:txBody>
      </p:sp>
    </p:spTree>
    <p:extLst>
      <p:ext uri="{BB962C8B-B14F-4D97-AF65-F5344CB8AC3E}">
        <p14:creationId xmlns:p14="http://schemas.microsoft.com/office/powerpoint/2010/main" val="4190435391"/>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 Indhold + 2/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vl1pPr>
          </a:lstStyle>
          <a:p>
            <a:r>
              <a:rPr lang="da-DK" dirty="0"/>
              <a:t>Her kan der stå en kort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4" name="Picture Placeholder 7">
            <a:extLst>
              <a:ext uri="{FF2B5EF4-FFF2-40B4-BE49-F238E27FC236}">
                <a16:creationId xmlns:a16="http://schemas.microsoft.com/office/drawing/2014/main" id="{2AD73C7B-688A-4F7C-AD33-466C6F7F1B7C}"/>
              </a:ext>
            </a:extLst>
          </p:cNvPr>
          <p:cNvSpPr>
            <a:spLocks noGrp="1"/>
          </p:cNvSpPr>
          <p:nvPr>
            <p:ph type="pic" sz="quarter" idx="13" hasCustomPrompt="1"/>
          </p:nvPr>
        </p:nvSpPr>
        <p:spPr>
          <a:xfrm>
            <a:off x="4403726" y="0"/>
            <a:ext cx="7788274"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slidenummer 1">
            <a:extLst>
              <a:ext uri="{FF2B5EF4-FFF2-40B4-BE49-F238E27FC236}">
                <a16:creationId xmlns:a16="http://schemas.microsoft.com/office/drawing/2014/main" id="{0DB94EBB-6205-6BCC-8E38-FFC10AF6163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48486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 Indhold + 1/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7092950" cy="4314825"/>
          </a:xfrm>
          <a:prstGeom prst="rect">
            <a:avLst/>
          </a:prstGeom>
        </p:spPr>
        <p:txBody>
          <a:bodyPr>
            <a:normAutofit/>
          </a:bodyPr>
          <a:lstStyle>
            <a:lvl1pPr>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EF2AE1DD-5F19-4F57-A91B-EC6003424EE5}"/>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7" name="Pladsholder til slidenummer 1">
            <a:extLst>
              <a:ext uri="{FF2B5EF4-FFF2-40B4-BE49-F238E27FC236}">
                <a16:creationId xmlns:a16="http://schemas.microsoft.com/office/drawing/2014/main" id="{73B7573B-B98A-4CFB-97E1-629C2AE38BA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2855637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 To indhold + 2/3 billede">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5" name="Picture Placeholder 7">
            <a:extLst>
              <a:ext uri="{FF2B5EF4-FFF2-40B4-BE49-F238E27FC236}">
                <a16:creationId xmlns:a16="http://schemas.microsoft.com/office/drawing/2014/main" id="{CFF4777D-E338-4CFD-BE30-102D94FC6419}"/>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itle Placeholder 6">
            <a:extLst>
              <a:ext uri="{FF2B5EF4-FFF2-40B4-BE49-F238E27FC236}">
                <a16:creationId xmlns:a16="http://schemas.microsoft.com/office/drawing/2014/main" id="{9B1496A2-B7EC-45EA-B589-0400366E8BE5}"/>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7" name="Pladsholder til tekst 6">
            <a:extLst>
              <a:ext uri="{FF2B5EF4-FFF2-40B4-BE49-F238E27FC236}">
                <a16:creationId xmlns:a16="http://schemas.microsoft.com/office/drawing/2014/main" id="{9AB11272-A7DE-4526-8291-7355A8B0BE74}"/>
              </a:ext>
            </a:extLst>
          </p:cNvPr>
          <p:cNvSpPr>
            <a:spLocks noGrp="1"/>
          </p:cNvSpPr>
          <p:nvPr>
            <p:ph type="body" sz="quarter" idx="14" hasCustomPrompt="1"/>
          </p:nvPr>
        </p:nvSpPr>
        <p:spPr>
          <a:xfrm>
            <a:off x="44037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E4E16005-39DB-781B-F154-2FE006DDF73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8533192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 Stort billede">
    <p:spTree>
      <p:nvGrpSpPr>
        <p:cNvPr id="1" name=""/>
        <p:cNvGrpSpPr/>
        <p:nvPr/>
      </p:nvGrpSpPr>
      <p:grpSpPr>
        <a:xfrm>
          <a:off x="0" y="0"/>
          <a:ext cx="0" cy="0"/>
          <a:chOff x="0" y="0"/>
          <a:chExt cx="0" cy="0"/>
        </a:xfrm>
      </p:grpSpPr>
      <p:sp>
        <p:nvSpPr>
          <p:cNvPr id="2" name="Pladsholder til billede 7">
            <a:extLst>
              <a:ext uri="{FF2B5EF4-FFF2-40B4-BE49-F238E27FC236}">
                <a16:creationId xmlns:a16="http://schemas.microsoft.com/office/drawing/2014/main" id="{C5E43D95-9B41-405F-A20A-C21AA25723E6}"/>
              </a:ext>
            </a:extLst>
          </p:cNvPr>
          <p:cNvSpPr>
            <a:spLocks noGrp="1"/>
          </p:cNvSpPr>
          <p:nvPr>
            <p:ph type="pic" sz="quarter" idx="11" hasCustomPrompt="1"/>
          </p:nvPr>
        </p:nvSpPr>
        <p:spPr>
          <a:xfrm>
            <a:off x="0" y="0"/>
            <a:ext cx="12192000" cy="6858000"/>
          </a:xfrm>
          <a:prstGeom prst="rect">
            <a:avLst/>
          </a:prstGeom>
          <a:no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mn-lt"/>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Pladsholder til slidenummer 1">
            <a:extLst>
              <a:ext uri="{FF2B5EF4-FFF2-40B4-BE49-F238E27FC236}">
                <a16:creationId xmlns:a16="http://schemas.microsoft.com/office/drawing/2014/main" id="{BA28DE0A-FA83-4D67-A5AF-4DC270D0551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7162173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871447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21734312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 Graf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108013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108013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1" name="Pladsholder til tekst 10">
            <a:extLst>
              <a:ext uri="{FF2B5EF4-FFF2-40B4-BE49-F238E27FC236}">
                <a16:creationId xmlns:a16="http://schemas.microsoft.com/office/drawing/2014/main" id="{973D2619-CD13-42BC-BA14-32C92F88EBA8}"/>
              </a:ext>
            </a:extLst>
          </p:cNvPr>
          <p:cNvSpPr>
            <a:spLocks noGrp="1"/>
          </p:cNvSpPr>
          <p:nvPr>
            <p:ph type="body" sz="quarter" idx="24" hasCustomPrompt="1"/>
          </p:nvPr>
        </p:nvSpPr>
        <p:spPr>
          <a:xfrm>
            <a:off x="695325" y="1808163"/>
            <a:ext cx="108013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E6A1D81A-72BF-CE29-6099-38C846D73D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66943559"/>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 2/3 graf (venstrestillet) +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70929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70929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Pladsholder til tekst 2">
            <a:extLst>
              <a:ext uri="{FF2B5EF4-FFF2-40B4-BE49-F238E27FC236}">
                <a16:creationId xmlns:a16="http://schemas.microsoft.com/office/drawing/2014/main" id="{05491706-24D4-42EE-B1A5-3F882FE88B5F}"/>
              </a:ext>
            </a:extLst>
          </p:cNvPr>
          <p:cNvSpPr>
            <a:spLocks noGrp="1"/>
          </p:cNvSpPr>
          <p:nvPr>
            <p:ph idx="1" hasCustomPrompt="1"/>
          </p:nvPr>
        </p:nvSpPr>
        <p:spPr>
          <a:xfrm>
            <a:off x="8112125" y="2168525"/>
            <a:ext cx="3384549" cy="3960813"/>
          </a:xfrm>
          <a:prstGeom prst="rect">
            <a:avLst/>
          </a:prstGeom>
        </p:spPr>
        <p:txBody>
          <a:bodyPr vert="horz" lIns="91440" tIns="45720" rIns="91440" bIns="45720" rtlCol="0">
            <a:normAutofit/>
          </a:bodyPr>
          <a:lstStyle>
            <a:lvl1pPr marL="285750" indent="-285750">
              <a:buFont typeface="Arial" panose="020B0604020202020204" pitchFamily="34" charset="0"/>
              <a:buChar char="•"/>
              <a:defRPr sz="160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7" name="Pladsholder til tekst 10">
            <a:extLst>
              <a:ext uri="{FF2B5EF4-FFF2-40B4-BE49-F238E27FC236}">
                <a16:creationId xmlns:a16="http://schemas.microsoft.com/office/drawing/2014/main" id="{56A1E4AF-041C-418D-86C3-769322523A07}"/>
              </a:ext>
            </a:extLst>
          </p:cNvPr>
          <p:cNvSpPr>
            <a:spLocks noGrp="1"/>
          </p:cNvSpPr>
          <p:nvPr>
            <p:ph type="body" sz="quarter" idx="24" hasCustomPrompt="1"/>
          </p:nvPr>
        </p:nvSpPr>
        <p:spPr>
          <a:xfrm>
            <a:off x="695325" y="1808163"/>
            <a:ext cx="70929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12DA01D7-9F6A-0F22-85E3-94C31A1E5FC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54650356"/>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 To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Text Placeholder 2">
            <a:extLst>
              <a:ext uri="{FF2B5EF4-FFF2-40B4-BE49-F238E27FC236}">
                <a16:creationId xmlns:a16="http://schemas.microsoft.com/office/drawing/2014/main" id="{36E724CD-A780-4326-A692-90E046328CA7}"/>
              </a:ext>
            </a:extLst>
          </p:cNvPr>
          <p:cNvSpPr>
            <a:spLocks noGrp="1"/>
          </p:cNvSpPr>
          <p:nvPr>
            <p:ph idx="23" hasCustomPrompt="1"/>
          </p:nvPr>
        </p:nvSpPr>
        <p:spPr>
          <a:xfrm>
            <a:off x="695324" y="2168525"/>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3467E65-02F0-4147-970F-ABDBA70275DA}"/>
              </a:ext>
            </a:extLst>
          </p:cNvPr>
          <p:cNvSpPr>
            <a:spLocks noGrp="1"/>
          </p:cNvSpPr>
          <p:nvPr>
            <p:ph type="body" sz="quarter" idx="22" hasCustomPrompt="1"/>
          </p:nvPr>
        </p:nvSpPr>
        <p:spPr>
          <a:xfrm>
            <a:off x="695324" y="6193760"/>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Text Placeholder 2">
            <a:extLst>
              <a:ext uri="{FF2B5EF4-FFF2-40B4-BE49-F238E27FC236}">
                <a16:creationId xmlns:a16="http://schemas.microsoft.com/office/drawing/2014/main" id="{C2A94F52-3F92-4105-A0F8-D0AA1F658587}"/>
              </a:ext>
            </a:extLst>
          </p:cNvPr>
          <p:cNvSpPr>
            <a:spLocks noGrp="1"/>
          </p:cNvSpPr>
          <p:nvPr>
            <p:ph idx="24" hasCustomPrompt="1"/>
          </p:nvPr>
        </p:nvSpPr>
        <p:spPr>
          <a:xfrm>
            <a:off x="6280152" y="2168524"/>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4" name="Pladsholder til tekst 10">
            <a:extLst>
              <a:ext uri="{FF2B5EF4-FFF2-40B4-BE49-F238E27FC236}">
                <a16:creationId xmlns:a16="http://schemas.microsoft.com/office/drawing/2014/main" id="{3C1A3E1F-92C2-4CFF-A8C5-3B69DA42CBB0}"/>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5" name="Pladsholder til tekst 10">
            <a:extLst>
              <a:ext uri="{FF2B5EF4-FFF2-40B4-BE49-F238E27FC236}">
                <a16:creationId xmlns:a16="http://schemas.microsoft.com/office/drawing/2014/main" id="{3276A07A-0030-491F-AB32-5FEBB002B233}"/>
              </a:ext>
            </a:extLst>
          </p:cNvPr>
          <p:cNvSpPr>
            <a:spLocks noGrp="1"/>
          </p:cNvSpPr>
          <p:nvPr>
            <p:ph type="body" sz="quarter" idx="27" hasCustomPrompt="1"/>
          </p:nvPr>
        </p:nvSpPr>
        <p:spPr>
          <a:xfrm>
            <a:off x="695325" y="1808163"/>
            <a:ext cx="5221288"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6" name="Pladsholder til tekst 10">
            <a:extLst>
              <a:ext uri="{FF2B5EF4-FFF2-40B4-BE49-F238E27FC236}">
                <a16:creationId xmlns:a16="http://schemas.microsoft.com/office/drawing/2014/main" id="{8AC1C35D-858B-4B87-93D4-5E50906C8EDB}"/>
              </a:ext>
            </a:extLst>
          </p:cNvPr>
          <p:cNvSpPr>
            <a:spLocks noGrp="1"/>
          </p:cNvSpPr>
          <p:nvPr>
            <p:ph type="body" sz="quarter" idx="28" hasCustomPrompt="1"/>
          </p:nvPr>
        </p:nvSpPr>
        <p:spPr>
          <a:xfrm>
            <a:off x="6275387" y="1808163"/>
            <a:ext cx="5221288"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3" name="Pladsholder til slidenummer 1">
            <a:extLst>
              <a:ext uri="{FF2B5EF4-FFF2-40B4-BE49-F238E27FC236}">
                <a16:creationId xmlns:a16="http://schemas.microsoft.com/office/drawing/2014/main" id="{5712218D-5A2C-453C-D31D-321925A3A10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5591073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 Tre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Text Placeholder 2">
            <a:extLst>
              <a:ext uri="{FF2B5EF4-FFF2-40B4-BE49-F238E27FC236}">
                <a16:creationId xmlns:a16="http://schemas.microsoft.com/office/drawing/2014/main" id="{C96893B6-AA5D-4A42-AD12-D5206D14B8FA}"/>
              </a:ext>
            </a:extLst>
          </p:cNvPr>
          <p:cNvSpPr>
            <a:spLocks noGrp="1"/>
          </p:cNvSpPr>
          <p:nvPr>
            <p:ph idx="24" hasCustomPrompt="1"/>
          </p:nvPr>
        </p:nvSpPr>
        <p:spPr>
          <a:xfrm>
            <a:off x="44037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Pladsholder til tekst 10">
            <a:extLst>
              <a:ext uri="{FF2B5EF4-FFF2-40B4-BE49-F238E27FC236}">
                <a16:creationId xmlns:a16="http://schemas.microsoft.com/office/drawing/2014/main" id="{8B9BCF0C-C5E6-4F02-B72A-7D27F0FDF20F}"/>
              </a:ext>
            </a:extLst>
          </p:cNvPr>
          <p:cNvSpPr>
            <a:spLocks noGrp="1"/>
          </p:cNvSpPr>
          <p:nvPr>
            <p:ph type="body" sz="quarter" idx="26" hasCustomPrompt="1"/>
          </p:nvPr>
        </p:nvSpPr>
        <p:spPr>
          <a:xfrm>
            <a:off x="44037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9" name="Text Placeholder 2">
            <a:extLst>
              <a:ext uri="{FF2B5EF4-FFF2-40B4-BE49-F238E27FC236}">
                <a16:creationId xmlns:a16="http://schemas.microsoft.com/office/drawing/2014/main" id="{6DC6E585-72C1-464E-AE24-5D5F78C8EFAE}"/>
              </a:ext>
            </a:extLst>
          </p:cNvPr>
          <p:cNvSpPr>
            <a:spLocks noGrp="1"/>
          </p:cNvSpPr>
          <p:nvPr>
            <p:ph idx="27" hasCustomPrompt="1"/>
          </p:nvPr>
        </p:nvSpPr>
        <p:spPr>
          <a:xfrm>
            <a:off x="81121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74466EF-09D5-4F7A-BBF1-32D4F3FD9CBE}"/>
              </a:ext>
            </a:extLst>
          </p:cNvPr>
          <p:cNvSpPr>
            <a:spLocks noGrp="1"/>
          </p:cNvSpPr>
          <p:nvPr>
            <p:ph type="body" sz="quarter" idx="29" hasCustomPrompt="1"/>
          </p:nvPr>
        </p:nvSpPr>
        <p:spPr>
          <a:xfrm>
            <a:off x="81121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Pladsholder til tekst 10">
            <a:extLst>
              <a:ext uri="{FF2B5EF4-FFF2-40B4-BE49-F238E27FC236}">
                <a16:creationId xmlns:a16="http://schemas.microsoft.com/office/drawing/2014/main" id="{CFCF3737-7161-4498-A673-F502E3B67D26}"/>
              </a:ext>
            </a:extLst>
          </p:cNvPr>
          <p:cNvSpPr>
            <a:spLocks noGrp="1"/>
          </p:cNvSpPr>
          <p:nvPr>
            <p:ph type="body" sz="quarter" idx="30" hasCustomPrompt="1"/>
          </p:nvPr>
        </p:nvSpPr>
        <p:spPr>
          <a:xfrm>
            <a:off x="695325" y="1808163"/>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3" name="Pladsholder til tekst 10">
            <a:extLst>
              <a:ext uri="{FF2B5EF4-FFF2-40B4-BE49-F238E27FC236}">
                <a16:creationId xmlns:a16="http://schemas.microsoft.com/office/drawing/2014/main" id="{FBD0F7B5-6518-402A-91C0-4C03A9314260}"/>
              </a:ext>
            </a:extLst>
          </p:cNvPr>
          <p:cNvSpPr>
            <a:spLocks noGrp="1"/>
          </p:cNvSpPr>
          <p:nvPr>
            <p:ph type="body" sz="quarter" idx="28" hasCustomPrompt="1"/>
          </p:nvPr>
        </p:nvSpPr>
        <p:spPr>
          <a:xfrm>
            <a:off x="4403725" y="1808163"/>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4" name="Pladsholder til tekst 10">
            <a:extLst>
              <a:ext uri="{FF2B5EF4-FFF2-40B4-BE49-F238E27FC236}">
                <a16:creationId xmlns:a16="http://schemas.microsoft.com/office/drawing/2014/main" id="{FFD41A62-0E7D-46AF-AE8D-121CB751D508}"/>
              </a:ext>
            </a:extLst>
          </p:cNvPr>
          <p:cNvSpPr>
            <a:spLocks noGrp="1"/>
          </p:cNvSpPr>
          <p:nvPr>
            <p:ph type="body" sz="quarter" idx="31" hasCustomPrompt="1"/>
          </p:nvPr>
        </p:nvSpPr>
        <p:spPr>
          <a:xfrm>
            <a:off x="8112124" y="1808162"/>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C438D0DF-2AA5-E0A7-9353-CE1B69D714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1600471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pic>
        <p:nvPicPr>
          <p:cNvPr id="6" name="Grafik 5">
            <a:extLst>
              <a:ext uri="{FF2B5EF4-FFF2-40B4-BE49-F238E27FC236}">
                <a16:creationId xmlns:a16="http://schemas.microsoft.com/office/drawing/2014/main" id="{4EAA6BFD-7AD6-549C-D07B-7B6AA7E72D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8" name="Pladsholder til tekst 4">
            <a:extLst>
              <a:ext uri="{FF2B5EF4-FFF2-40B4-BE49-F238E27FC236}">
                <a16:creationId xmlns:a16="http://schemas.microsoft.com/office/drawing/2014/main" id="{240B57D5-7A84-4C30-80B4-8E12D52564D3}"/>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sp>
        <p:nvSpPr>
          <p:cNvPr id="7" name="Date_GeneralDate">
            <a:extLst>
              <a:ext uri="{FF2B5EF4-FFF2-40B4-BE49-F238E27FC236}">
                <a16:creationId xmlns:a16="http://schemas.microsoft.com/office/drawing/2014/main" id="{B5A540E5-B4E3-4D81-98F4-7F2543527E47}"/>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27. februar 2026</a:t>
            </a:fld>
            <a:endParaRPr lang="da-DK"/>
          </a:p>
        </p:txBody>
      </p:sp>
    </p:spTree>
    <p:extLst>
      <p:ext uri="{BB962C8B-B14F-4D97-AF65-F5344CB8AC3E}">
        <p14:creationId xmlns:p14="http://schemas.microsoft.com/office/powerpoint/2010/main" val="3520834406"/>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 Graf (højrestillett) + indhold">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7" name="Text Placeholder 2">
            <a:extLst>
              <a:ext uri="{FF2B5EF4-FFF2-40B4-BE49-F238E27FC236}">
                <a16:creationId xmlns:a16="http://schemas.microsoft.com/office/drawing/2014/main" id="{1C8A402C-5185-436E-A31E-32ED71ADC7A3}"/>
              </a:ext>
            </a:extLst>
          </p:cNvPr>
          <p:cNvSpPr>
            <a:spLocks noGrp="1"/>
          </p:cNvSpPr>
          <p:nvPr>
            <p:ph idx="27" hasCustomPrompt="1"/>
          </p:nvPr>
        </p:nvSpPr>
        <p:spPr>
          <a:xfrm>
            <a:off x="6275388"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Title Placeholder 6">
            <a:extLst>
              <a:ext uri="{FF2B5EF4-FFF2-40B4-BE49-F238E27FC236}">
                <a16:creationId xmlns:a16="http://schemas.microsoft.com/office/drawing/2014/main" id="{9C213168-3248-41BC-A2C5-D23DA84DAB3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Pladsholder til tekst 10">
            <a:extLst>
              <a:ext uri="{FF2B5EF4-FFF2-40B4-BE49-F238E27FC236}">
                <a16:creationId xmlns:a16="http://schemas.microsoft.com/office/drawing/2014/main" id="{2A55F48E-4EF4-45DC-8A2D-021C075EB831}"/>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2" name="Pladsholder til slidenummer 1">
            <a:extLst>
              <a:ext uri="{FF2B5EF4-FFF2-40B4-BE49-F238E27FC236}">
                <a16:creationId xmlns:a16="http://schemas.microsoft.com/office/drawing/2014/main" id="{109785DC-5213-EEA5-F5DC-DF717B85B4F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860276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 Graf (venstrestillet) + indhold">
    <p:spTree>
      <p:nvGrpSpPr>
        <p:cNvPr id="1" name=""/>
        <p:cNvGrpSpPr/>
        <p:nvPr/>
      </p:nvGrpSpPr>
      <p:grpSpPr>
        <a:xfrm>
          <a:off x="0" y="0"/>
          <a:ext cx="0" cy="0"/>
          <a:chOff x="0" y="0"/>
          <a:chExt cx="0" cy="0"/>
        </a:xfrm>
      </p:grpSpPr>
      <p:sp>
        <p:nvSpPr>
          <p:cNvPr id="5" name="Title Placeholder 6">
            <a:extLst>
              <a:ext uri="{FF2B5EF4-FFF2-40B4-BE49-F238E27FC236}">
                <a16:creationId xmlns:a16="http://schemas.microsoft.com/office/drawing/2014/main" id="{7A48C175-6E36-4612-BEDD-8C80CFF67970}"/>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Text Placeholder 2">
            <a:extLst>
              <a:ext uri="{FF2B5EF4-FFF2-40B4-BE49-F238E27FC236}">
                <a16:creationId xmlns:a16="http://schemas.microsoft.com/office/drawing/2014/main" id="{9D92F66D-4CDD-4932-A875-C60231CE2FFD}"/>
              </a:ext>
            </a:extLst>
          </p:cNvPr>
          <p:cNvSpPr>
            <a:spLocks noGrp="1"/>
          </p:cNvSpPr>
          <p:nvPr>
            <p:ph idx="27" hasCustomPrompt="1"/>
          </p:nvPr>
        </p:nvSpPr>
        <p:spPr>
          <a:xfrm>
            <a:off x="695324"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Pladsholder til tekst 10">
            <a:extLst>
              <a:ext uri="{FF2B5EF4-FFF2-40B4-BE49-F238E27FC236}">
                <a16:creationId xmlns:a16="http://schemas.microsoft.com/office/drawing/2014/main" id="{F640CE00-BCD7-4250-A76B-F3D4A741FD0E}"/>
              </a:ext>
            </a:extLst>
          </p:cNvPr>
          <p:cNvSpPr>
            <a:spLocks noGrp="1"/>
          </p:cNvSpPr>
          <p:nvPr>
            <p:ph type="body" sz="quarter" idx="26" hasCustomPrompt="1"/>
          </p:nvPr>
        </p:nvSpPr>
        <p:spPr>
          <a:xfrm>
            <a:off x="700088"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8" name="Pladsholder til tekst 6">
            <a:extLst>
              <a:ext uri="{FF2B5EF4-FFF2-40B4-BE49-F238E27FC236}">
                <a16:creationId xmlns:a16="http://schemas.microsoft.com/office/drawing/2014/main" id="{6FCF7B4D-25AA-4803-BA5E-594D1F6CC7A4}"/>
              </a:ext>
            </a:extLst>
          </p:cNvPr>
          <p:cNvSpPr>
            <a:spLocks noGrp="1"/>
          </p:cNvSpPr>
          <p:nvPr>
            <p:ph type="body" sz="quarter" idx="10" hasCustomPrompt="1"/>
          </p:nvPr>
        </p:nvSpPr>
        <p:spPr>
          <a:xfrm>
            <a:off x="6275391"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2" name="Pladsholder til slidenummer 1">
            <a:extLst>
              <a:ext uri="{FF2B5EF4-FFF2-40B4-BE49-F238E27FC236}">
                <a16:creationId xmlns:a16="http://schemas.microsoft.com/office/drawing/2014/main" id="{9FCBF87F-A29E-AAF0-DF7E-A2C6EB0B9A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821970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7F6ABD92-D91A-4818-8447-BE43B4FECA06}"/>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12" name="Title Placeholder 6">
            <a:extLst>
              <a:ext uri="{FF2B5EF4-FFF2-40B4-BE49-F238E27FC236}">
                <a16:creationId xmlns:a16="http://schemas.microsoft.com/office/drawing/2014/main" id="{E711AE31-C311-405D-88BE-B53560EC79DE}"/>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3" name="Pladsholder til indhold 2">
            <a:extLst>
              <a:ext uri="{FF2B5EF4-FFF2-40B4-BE49-F238E27FC236}">
                <a16:creationId xmlns:a16="http://schemas.microsoft.com/office/drawing/2014/main" id="{9DF734AE-C2B8-4554-B3B1-DB6512E65E6D}"/>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bg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4" name="Pladsholder til slidenummer 1">
            <a:extLst>
              <a:ext uri="{FF2B5EF4-FFF2-40B4-BE49-F238E27FC236}">
                <a16:creationId xmlns:a16="http://schemas.microsoft.com/office/drawing/2014/main" id="{5370070A-4779-43D2-86E4-96F9DE0933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454520665"/>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 Indhold + ikon (venstrestillet)">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Title Placeholder 6">
            <a:extLst>
              <a:ext uri="{FF2B5EF4-FFF2-40B4-BE49-F238E27FC236}">
                <a16:creationId xmlns:a16="http://schemas.microsoft.com/office/drawing/2014/main" id="{28C38DC1-1A0B-45CA-BD3F-541D4C36F575}"/>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2" name="Pladsholder til tekst 6">
            <a:extLst>
              <a:ext uri="{FF2B5EF4-FFF2-40B4-BE49-F238E27FC236}">
                <a16:creationId xmlns:a16="http://schemas.microsoft.com/office/drawing/2014/main" id="{FA6075B2-6524-4A0B-AE73-DF4DF96D735A}"/>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13" name="Pladsholder til indhold 2">
            <a:extLst>
              <a:ext uri="{FF2B5EF4-FFF2-40B4-BE49-F238E27FC236}">
                <a16:creationId xmlns:a16="http://schemas.microsoft.com/office/drawing/2014/main" id="{90CF136B-FEBC-4ED9-8EC0-E5F63D62F145}"/>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bg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4" name="Pladsholder til slidenummer 1">
            <a:extLst>
              <a:ext uri="{FF2B5EF4-FFF2-40B4-BE49-F238E27FC236}">
                <a16:creationId xmlns:a16="http://schemas.microsoft.com/office/drawing/2014/main" id="{04202DB5-0ECB-4478-8D76-9793D5ABEC7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22018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indhold 2">
            <a:extLst>
              <a:ext uri="{FF2B5EF4-FFF2-40B4-BE49-F238E27FC236}">
                <a16:creationId xmlns:a16="http://schemas.microsoft.com/office/drawing/2014/main" id="{24100FF2-A375-48E3-8F79-1DAEA6C73528}"/>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2" name="Pladsholder til slidenummer 1">
            <a:extLst>
              <a:ext uri="{FF2B5EF4-FFF2-40B4-BE49-F238E27FC236}">
                <a16:creationId xmlns:a16="http://schemas.microsoft.com/office/drawing/2014/main" id="{23AF986D-C8CE-408E-89CB-A748E590F554}"/>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17983609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slidenummer 1">
            <a:extLst>
              <a:ext uri="{FF2B5EF4-FFF2-40B4-BE49-F238E27FC236}">
                <a16:creationId xmlns:a16="http://schemas.microsoft.com/office/drawing/2014/main" id="{62C54465-C077-4D1D-93AF-EC3A298D67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589690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2" name="Pladsholder til indhold 2">
            <a:extLst>
              <a:ext uri="{FF2B5EF4-FFF2-40B4-BE49-F238E27FC236}">
                <a16:creationId xmlns:a16="http://schemas.microsoft.com/office/drawing/2014/main" id="{5FFC4231-218A-4200-92C5-CB67F7EAEA96}"/>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1" name="Pladsholder til slidenummer 1">
            <a:extLst>
              <a:ext uri="{FF2B5EF4-FFF2-40B4-BE49-F238E27FC236}">
                <a16:creationId xmlns:a16="http://schemas.microsoft.com/office/drawing/2014/main" id="{EC8B5465-461F-4A35-A53B-601A634F83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4450792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EAF7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5" name="Pladsholder til slidenummer 1">
            <a:extLst>
              <a:ext uri="{FF2B5EF4-FFF2-40B4-BE49-F238E27FC236}">
                <a16:creationId xmlns:a16="http://schemas.microsoft.com/office/drawing/2014/main" id="{3EEA810F-6AD8-49EF-A450-2C310A04E0C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769294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10">
            <a:extLst>
              <a:ext uri="{FF2B5EF4-FFF2-40B4-BE49-F238E27FC236}">
                <a16:creationId xmlns:a16="http://schemas.microsoft.com/office/drawing/2014/main" id="{3BE3356D-E528-435B-ACC2-13CADFF096C1}"/>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6" name="Pladsholder til tekst 10">
            <a:extLst>
              <a:ext uri="{FF2B5EF4-FFF2-40B4-BE49-F238E27FC236}">
                <a16:creationId xmlns:a16="http://schemas.microsoft.com/office/drawing/2014/main" id="{D6CA8B7E-3B7F-47CF-97DE-84C1E4A77DBE}"/>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7" name="Pladsholder til tekst 10">
            <a:extLst>
              <a:ext uri="{FF2B5EF4-FFF2-40B4-BE49-F238E27FC236}">
                <a16:creationId xmlns:a16="http://schemas.microsoft.com/office/drawing/2014/main" id="{C79354F8-BBEE-41FF-B345-49BF8878B276}"/>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8" name="Pladsholder til tekst 10">
            <a:extLst>
              <a:ext uri="{FF2B5EF4-FFF2-40B4-BE49-F238E27FC236}">
                <a16:creationId xmlns:a16="http://schemas.microsoft.com/office/drawing/2014/main" id="{83301FA1-1951-4FC5-8E45-64F2BE4521D4}"/>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9" name="Pladsholder til slidenummer 1">
            <a:extLst>
              <a:ext uri="{FF2B5EF4-FFF2-40B4-BE49-F238E27FC236}">
                <a16:creationId xmlns:a16="http://schemas.microsoft.com/office/drawing/2014/main" id="{F4394E07-72A6-45CE-8A3F-E9BB76A5B30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8993943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5" name="Pladsholder til tekst 10">
            <a:extLst>
              <a:ext uri="{FF2B5EF4-FFF2-40B4-BE49-F238E27FC236}">
                <a16:creationId xmlns:a16="http://schemas.microsoft.com/office/drawing/2014/main" id="{9C7A6CE0-65DF-4782-B5CE-4B8FA1B0C598}"/>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6" name="Pladsholder til tekst 10">
            <a:extLst>
              <a:ext uri="{FF2B5EF4-FFF2-40B4-BE49-F238E27FC236}">
                <a16:creationId xmlns:a16="http://schemas.microsoft.com/office/drawing/2014/main" id="{323B4B7C-121E-4235-8EB1-57F2C03AA00B}"/>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7" name="Pladsholder til tekst 10">
            <a:extLst>
              <a:ext uri="{FF2B5EF4-FFF2-40B4-BE49-F238E27FC236}">
                <a16:creationId xmlns:a16="http://schemas.microsoft.com/office/drawing/2014/main" id="{2799EB61-1C5E-40C5-A325-5C2E0DF0F9D0}"/>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8" name="Pladsholder til tekst 10">
            <a:extLst>
              <a:ext uri="{FF2B5EF4-FFF2-40B4-BE49-F238E27FC236}">
                <a16:creationId xmlns:a16="http://schemas.microsoft.com/office/drawing/2014/main" id="{986287E6-DA8A-46C6-8162-0642FF7FECAD}"/>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9" name="Pladsholder til slidenummer 1">
            <a:extLst>
              <a:ext uri="{FF2B5EF4-FFF2-40B4-BE49-F238E27FC236}">
                <a16:creationId xmlns:a16="http://schemas.microsoft.com/office/drawing/2014/main" id="{C15EA3FD-2638-4713-A431-48ABC70663C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037876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D. Forside: 3 linjer (indsæt bg-billede)">
    <p:bg>
      <p:bgPr>
        <a:solidFill>
          <a:schemeClr val="tx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6A8795A4-5DF8-4D9E-A02F-1B691565C43A}"/>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pic>
        <p:nvPicPr>
          <p:cNvPr id="2" name="Grafik 1">
            <a:extLst>
              <a:ext uri="{FF2B5EF4-FFF2-40B4-BE49-F238E27FC236}">
                <a16:creationId xmlns:a16="http://schemas.microsoft.com/office/drawing/2014/main" id="{565E04F9-F367-46D0-E2A1-F8D7C02C0320}"/>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8" name="Pladsholder til tekst 4">
            <a:extLst>
              <a:ext uri="{FF2B5EF4-FFF2-40B4-BE49-F238E27FC236}">
                <a16:creationId xmlns:a16="http://schemas.microsoft.com/office/drawing/2014/main" id="{35032C75-1D14-478F-BFBE-2AECCC52F623}"/>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bg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bg1"/>
              </a:solidFill>
              <a:latin typeface="+mj-lt"/>
              <a:cs typeface="Poppins Light" pitchFamily="2" charset="77"/>
            </a:endParaRPr>
          </a:p>
        </p:txBody>
      </p:sp>
      <p:sp>
        <p:nvSpPr>
          <p:cNvPr id="10" name="Date_GeneralDate">
            <a:extLst>
              <a:ext uri="{FF2B5EF4-FFF2-40B4-BE49-F238E27FC236}">
                <a16:creationId xmlns:a16="http://schemas.microsoft.com/office/drawing/2014/main" id="{EF5B26D0-2215-421D-972D-8177040F3C49}"/>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bg1"/>
                </a:solidFill>
                <a:latin typeface="+mj-lt"/>
                <a:cs typeface="Poppins" pitchFamily="2" charset="77"/>
              </a:defRPr>
            </a:lvl1pPr>
          </a:lstStyle>
          <a:p>
            <a:fld id="{74038226-5974-4A21-9E7E-FF84A872F3F6}" type="datetime2">
              <a:rPr lang="da-DK" smtClean="0"/>
              <a:pPr/>
              <a:t>27. februar 2026</a:t>
            </a:fld>
            <a:endParaRPr lang="da-DK"/>
          </a:p>
        </p:txBody>
      </p:sp>
    </p:spTree>
    <p:extLst>
      <p:ext uri="{BB962C8B-B14F-4D97-AF65-F5344CB8AC3E}">
        <p14:creationId xmlns:p14="http://schemas.microsoft.com/office/powerpoint/2010/main" val="173925765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tekst 10">
            <a:extLst>
              <a:ext uri="{FF2B5EF4-FFF2-40B4-BE49-F238E27FC236}">
                <a16:creationId xmlns:a16="http://schemas.microsoft.com/office/drawing/2014/main" id="{F287B60D-76D0-47EB-8DB9-E9A8568044A6}"/>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DD59546A-506F-47AD-9D3B-C383C017287C}"/>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tx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F4AB1A48-70A2-4A5D-8E40-5A181E0C4DFD}"/>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30252D26-01EE-4790-A011-B15F06A5FE77}"/>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tx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5" name="Pladsholder til slidenummer 1">
            <a:extLst>
              <a:ext uri="{FF2B5EF4-FFF2-40B4-BE49-F238E27FC236}">
                <a16:creationId xmlns:a16="http://schemas.microsoft.com/office/drawing/2014/main" id="{C5AA3539-5991-4A64-866A-EA2B6820406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28145984"/>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10">
            <a:extLst>
              <a:ext uri="{FF2B5EF4-FFF2-40B4-BE49-F238E27FC236}">
                <a16:creationId xmlns:a16="http://schemas.microsoft.com/office/drawing/2014/main" id="{E1421FC2-E586-4BBE-9C1A-4D729720E287}"/>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40661F9B-33E2-4A41-8A3F-FBCB02D63411}"/>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rgbClr val="001F32"/>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518FC0C1-34D3-471B-9DA9-9AEF2E34B45A}"/>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04EE7517-B6B5-4BB9-9C70-000499790EA3}"/>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rgbClr val="001F32"/>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6" name="Pladsholder til slidenummer 1">
            <a:extLst>
              <a:ext uri="{FF2B5EF4-FFF2-40B4-BE49-F238E27FC236}">
                <a16:creationId xmlns:a16="http://schemas.microsoft.com/office/drawing/2014/main" id="{EC5C2B3F-1167-48ED-97C2-8B9432EC5CA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214421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bg1"/>
                </a:solidFill>
              </a:defRPr>
            </a:lvl1pPr>
          </a:lstStyle>
          <a:p>
            <a:pPr lvl="0"/>
            <a:r>
              <a:rPr lang="da-DK" dirty="0"/>
              <a:t>Her kan der stå en forklarende tekst</a:t>
            </a:r>
          </a:p>
        </p:txBody>
      </p:sp>
      <p:sp>
        <p:nvSpPr>
          <p:cNvPr id="11" name="Pladsholder til slidenummer 1">
            <a:extLst>
              <a:ext uri="{FF2B5EF4-FFF2-40B4-BE49-F238E27FC236}">
                <a16:creationId xmlns:a16="http://schemas.microsoft.com/office/drawing/2014/main" id="{EF09A680-698B-4751-915E-7BA76D242B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44252608"/>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bg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på to linjer</a:t>
            </a:r>
          </a:p>
        </p:txBody>
      </p:sp>
      <p:sp>
        <p:nvSpPr>
          <p:cNvPr id="12" name="Pladsholder til slidenummer 1">
            <a:extLst>
              <a:ext uri="{FF2B5EF4-FFF2-40B4-BE49-F238E27FC236}">
                <a16:creationId xmlns:a16="http://schemas.microsoft.com/office/drawing/2014/main" id="{365C38C0-4715-448D-91B3-FDC2AFC1181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422549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tx1"/>
                </a:solidFill>
              </a:defRPr>
            </a:lvl1pPr>
          </a:lstStyle>
          <a:p>
            <a:pPr lvl="0"/>
            <a:r>
              <a:rPr lang="da-DK" dirty="0"/>
              <a:t>Her kan der stå en forklarende tekst</a:t>
            </a:r>
          </a:p>
        </p:txBody>
      </p:sp>
      <p:sp>
        <p:nvSpPr>
          <p:cNvPr id="11" name="Pladsholder til slidenummer 1">
            <a:extLst>
              <a:ext uri="{FF2B5EF4-FFF2-40B4-BE49-F238E27FC236}">
                <a16:creationId xmlns:a16="http://schemas.microsoft.com/office/drawing/2014/main" id="{7F9432F3-B5C7-4196-8CFE-55BE386A8A7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09762943"/>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tx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på to linjer</a:t>
            </a:r>
          </a:p>
        </p:txBody>
      </p:sp>
      <p:sp>
        <p:nvSpPr>
          <p:cNvPr id="12" name="Pladsholder til slidenummer 1">
            <a:extLst>
              <a:ext uri="{FF2B5EF4-FFF2-40B4-BE49-F238E27FC236}">
                <a16:creationId xmlns:a16="http://schemas.microsoft.com/office/drawing/2014/main" id="{9FE54D99-CCDE-47E2-95BA-8730F99D5E2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135641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apport: Et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10801350" cy="4314825"/>
          </a:xfrm>
          <a:prstGeom prst="rect">
            <a:avLst/>
          </a:prstGeom>
        </p:spPr>
        <p:txBody>
          <a:bodyPr>
            <a:normAutofit/>
          </a:bodyPr>
          <a:lstStyle>
            <a:lvl1pPr marL="0" indent="0">
              <a:buFontTx/>
              <a:buNone/>
              <a:defRPr sz="1600"/>
            </a:lvl1pPr>
          </a:lstStyle>
          <a:p>
            <a:pPr lvl="0"/>
            <a:r>
              <a:rPr lang="da-DK" dirty="0"/>
              <a:t>Her kan der stå en længere tekst</a:t>
            </a:r>
          </a:p>
        </p:txBody>
      </p:sp>
      <p:sp>
        <p:nvSpPr>
          <p:cNvPr id="5" name="Pladsholder til slidenummer 1">
            <a:extLst>
              <a:ext uri="{FF2B5EF4-FFF2-40B4-BE49-F238E27FC236}">
                <a16:creationId xmlns:a16="http://schemas.microsoft.com/office/drawing/2014/main" id="{30417769-CC82-41C9-A19A-D10E669CCF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277476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Pladsholder til tekst 6">
            <a:extLst>
              <a:ext uri="{FF2B5EF4-FFF2-40B4-BE49-F238E27FC236}">
                <a16:creationId xmlns:a16="http://schemas.microsoft.com/office/drawing/2014/main" id="{8CCA9F9D-7C0E-4ED4-9A2D-2EA6456638E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1808163"/>
            <a:ext cx="5221288" cy="431482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Pladsholder til slidenummer 1">
            <a:extLst>
              <a:ext uri="{FF2B5EF4-FFF2-40B4-BE49-F238E27FC236}">
                <a16:creationId xmlns:a16="http://schemas.microsoft.com/office/drawing/2014/main" id="{A9D1E2FB-5DD9-49E7-B58F-7398FCEF76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099686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Pladsholder til slidenummer 1">
            <a:extLst>
              <a:ext uri="{FF2B5EF4-FFF2-40B4-BE49-F238E27FC236}">
                <a16:creationId xmlns:a16="http://schemas.microsoft.com/office/drawing/2014/main" id="{B5DF3F91-724B-309A-0A9D-FE7D540743A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7" name="Pladsholder til tekst 6">
            <a:extLst>
              <a:ext uri="{FF2B5EF4-FFF2-40B4-BE49-F238E27FC236}">
                <a16:creationId xmlns:a16="http://schemas.microsoft.com/office/drawing/2014/main" id="{126E6492-BD2D-46E3-9A62-5027B24ADCC9}"/>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8" name="Pladsholder til tekst 10">
            <a:extLst>
              <a:ext uri="{FF2B5EF4-FFF2-40B4-BE49-F238E27FC236}">
                <a16:creationId xmlns:a16="http://schemas.microsoft.com/office/drawing/2014/main" id="{99D76C1F-C1FF-452D-9AA3-3FB308149785}"/>
              </a:ext>
            </a:extLst>
          </p:cNvPr>
          <p:cNvSpPr>
            <a:spLocks noGrp="1"/>
          </p:cNvSpPr>
          <p:nvPr>
            <p:ph type="body" sz="quarter" idx="30" hasCustomPrompt="1"/>
          </p:nvPr>
        </p:nvSpPr>
        <p:spPr>
          <a:xfrm>
            <a:off x="695325"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Tree>
    <p:extLst>
      <p:ext uri="{BB962C8B-B14F-4D97-AF65-F5344CB8AC3E}">
        <p14:creationId xmlns:p14="http://schemas.microsoft.com/office/powerpoint/2010/main" val="17856146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67B97B6F-A1F4-480F-8F9C-813CBA94A66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AB0C3F1-1A6A-472C-88F8-B95E0069A36F}"/>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4" name="Pladsholder til tekst 10">
            <a:extLst>
              <a:ext uri="{FF2B5EF4-FFF2-40B4-BE49-F238E27FC236}">
                <a16:creationId xmlns:a16="http://schemas.microsoft.com/office/drawing/2014/main" id="{77CB5083-7DA1-4AAB-92A8-17C9A5E93B9E}"/>
              </a:ext>
            </a:extLst>
          </p:cNvPr>
          <p:cNvSpPr>
            <a:spLocks noGrp="1"/>
          </p:cNvSpPr>
          <p:nvPr>
            <p:ph type="body" sz="quarter" idx="30" hasCustomPrompt="1"/>
          </p:nvPr>
        </p:nvSpPr>
        <p:spPr>
          <a:xfrm>
            <a:off x="695325"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
        <p:nvSpPr>
          <p:cNvPr id="5" name="Pladsholder til tekst 6">
            <a:extLst>
              <a:ext uri="{FF2B5EF4-FFF2-40B4-BE49-F238E27FC236}">
                <a16:creationId xmlns:a16="http://schemas.microsoft.com/office/drawing/2014/main" id="{F2355573-608D-474F-A582-B7D056551729}"/>
              </a:ext>
            </a:extLst>
          </p:cNvPr>
          <p:cNvSpPr>
            <a:spLocks noGrp="1"/>
          </p:cNvSpPr>
          <p:nvPr>
            <p:ph type="body" sz="quarter" idx="31" hasCustomPrompt="1"/>
          </p:nvPr>
        </p:nvSpPr>
        <p:spPr>
          <a:xfrm>
            <a:off x="6275387"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6" name="Pladsholder til tekst 10">
            <a:extLst>
              <a:ext uri="{FF2B5EF4-FFF2-40B4-BE49-F238E27FC236}">
                <a16:creationId xmlns:a16="http://schemas.microsoft.com/office/drawing/2014/main" id="{E5ABC57B-A78C-4F08-AEB0-AE0E834048F5}"/>
              </a:ext>
            </a:extLst>
          </p:cNvPr>
          <p:cNvSpPr>
            <a:spLocks noGrp="1"/>
          </p:cNvSpPr>
          <p:nvPr>
            <p:ph type="body" sz="quarter" idx="32" hasCustomPrompt="1"/>
          </p:nvPr>
        </p:nvSpPr>
        <p:spPr>
          <a:xfrm>
            <a:off x="6275387"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
        <p:nvSpPr>
          <p:cNvPr id="7" name="Pladsholder til slidenummer 1">
            <a:extLst>
              <a:ext uri="{FF2B5EF4-FFF2-40B4-BE49-F238E27FC236}">
                <a16:creationId xmlns:a16="http://schemas.microsoft.com/office/drawing/2014/main" id="{D5653EFD-4D03-5D8D-F4E9-C4397FA50B8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40511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 Forside 3 linjer (indsæt bg-billede)">
    <p:bg>
      <p:bgPr>
        <a:solidFill>
          <a:schemeClr val="bg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0005780D-188D-4860-A914-45B9E4BE157C}"/>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pic>
        <p:nvPicPr>
          <p:cNvPr id="2" name="Grafik 1">
            <a:extLst>
              <a:ext uri="{FF2B5EF4-FFF2-40B4-BE49-F238E27FC236}">
                <a16:creationId xmlns:a16="http://schemas.microsoft.com/office/drawing/2014/main" id="{A15C902F-5880-56A3-34ED-97C74DB2CA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8" name="Date_GeneralDate">
            <a:extLst>
              <a:ext uri="{FF2B5EF4-FFF2-40B4-BE49-F238E27FC236}">
                <a16:creationId xmlns:a16="http://schemas.microsoft.com/office/drawing/2014/main" id="{CB525DD3-1804-444C-B703-78AAB11F4752}"/>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27. februar 2026</a:t>
            </a:fld>
            <a:endParaRPr lang="da-DK"/>
          </a:p>
        </p:txBody>
      </p:sp>
    </p:spTree>
    <p:extLst>
      <p:ext uri="{BB962C8B-B14F-4D97-AF65-F5344CB8AC3E}">
        <p14:creationId xmlns:p14="http://schemas.microsoft.com/office/powerpoint/2010/main" val="2689777748"/>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spTree>
      <p:nvGrpSpPr>
        <p:cNvPr id="1" name=""/>
        <p:cNvGrpSpPr/>
        <p:nvPr/>
      </p:nvGrpSpPr>
      <p:grpSpPr>
        <a:xfrm>
          <a:off x="0" y="0"/>
          <a:ext cx="0" cy="0"/>
          <a:chOff x="0" y="0"/>
          <a:chExt cx="0" cy="0"/>
        </a:xfrm>
      </p:grpSpPr>
      <p:sp>
        <p:nvSpPr>
          <p:cNvPr id="4" name="Pladsholder til tekst 6">
            <a:extLst>
              <a:ext uri="{FF2B5EF4-FFF2-40B4-BE49-F238E27FC236}">
                <a16:creationId xmlns:a16="http://schemas.microsoft.com/office/drawing/2014/main" id="{28F4010F-F7B4-4E7A-93FF-981D336C4888}"/>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5" name="Pladsholder til tekst 6">
            <a:extLst>
              <a:ext uri="{FF2B5EF4-FFF2-40B4-BE49-F238E27FC236}">
                <a16:creationId xmlns:a16="http://schemas.microsoft.com/office/drawing/2014/main" id="{B9F4124C-09FD-4F1F-AA7E-DBD42E4DDC31}"/>
              </a:ext>
            </a:extLst>
          </p:cNvPr>
          <p:cNvSpPr>
            <a:spLocks noGrp="1"/>
          </p:cNvSpPr>
          <p:nvPr>
            <p:ph type="body" sz="quarter" idx="12" hasCustomPrompt="1"/>
          </p:nvPr>
        </p:nvSpPr>
        <p:spPr>
          <a:xfrm>
            <a:off x="695325" y="620712"/>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2" name="Pladsholder til slidenummer 1">
            <a:extLst>
              <a:ext uri="{FF2B5EF4-FFF2-40B4-BE49-F238E27FC236}">
                <a16:creationId xmlns:a16="http://schemas.microsoft.com/office/drawing/2014/main" id="{3758058D-4DFA-102D-CD1F-EDA1D506BD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661522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9F4A103A-6920-4FD7-95E9-22F2EF9CF86A}"/>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4" name="Pladsholder til tekst 6">
            <a:extLst>
              <a:ext uri="{FF2B5EF4-FFF2-40B4-BE49-F238E27FC236}">
                <a16:creationId xmlns:a16="http://schemas.microsoft.com/office/drawing/2014/main" id="{D1227024-5D35-4C94-BAD8-70DCF0D3F246}"/>
              </a:ext>
            </a:extLst>
          </p:cNvPr>
          <p:cNvSpPr>
            <a:spLocks noGrp="1"/>
          </p:cNvSpPr>
          <p:nvPr>
            <p:ph type="body" sz="quarter" idx="11" hasCustomPrompt="1"/>
          </p:nvPr>
        </p:nvSpPr>
        <p:spPr>
          <a:xfrm>
            <a:off x="4403725" y="180816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5" name="Pladsholder til tekst 6">
            <a:extLst>
              <a:ext uri="{FF2B5EF4-FFF2-40B4-BE49-F238E27FC236}">
                <a16:creationId xmlns:a16="http://schemas.microsoft.com/office/drawing/2014/main" id="{EC4B0273-F16E-4E89-B2B8-8676016F90B6}"/>
              </a:ext>
            </a:extLst>
          </p:cNvPr>
          <p:cNvSpPr>
            <a:spLocks noGrp="1"/>
          </p:cNvSpPr>
          <p:nvPr>
            <p:ph type="body" sz="quarter" idx="12" hasCustomPrompt="1"/>
          </p:nvPr>
        </p:nvSpPr>
        <p:spPr>
          <a:xfrm>
            <a:off x="8112125" y="181451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6" name="Pladsholder til slidenummer 1">
            <a:extLst>
              <a:ext uri="{FF2B5EF4-FFF2-40B4-BE49-F238E27FC236}">
                <a16:creationId xmlns:a16="http://schemas.microsoft.com/office/drawing/2014/main" id="{39695FEB-D434-65A7-CCDE-87183661957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718589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apport: Fi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2" name="Pladsholder til tekst 6">
            <a:extLst>
              <a:ext uri="{FF2B5EF4-FFF2-40B4-BE49-F238E27FC236}">
                <a16:creationId xmlns:a16="http://schemas.microsoft.com/office/drawing/2014/main" id="{4483E7FE-5817-41C9-AA79-B47FE1B31365}"/>
              </a:ext>
            </a:extLst>
          </p:cNvPr>
          <p:cNvSpPr>
            <a:spLocks noGrp="1"/>
          </p:cNvSpPr>
          <p:nvPr>
            <p:ph type="body" sz="quarter" idx="10" hasCustomPrompt="1"/>
          </p:nvPr>
        </p:nvSpPr>
        <p:spPr>
          <a:xfrm>
            <a:off x="695325" y="1808163"/>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4" name="Pladsholder til tekst 6">
            <a:extLst>
              <a:ext uri="{FF2B5EF4-FFF2-40B4-BE49-F238E27FC236}">
                <a16:creationId xmlns:a16="http://schemas.microsoft.com/office/drawing/2014/main" id="{2A3020CC-2E82-40C2-84E2-9AE4612A2CF9}"/>
              </a:ext>
            </a:extLst>
          </p:cNvPr>
          <p:cNvSpPr>
            <a:spLocks noGrp="1"/>
          </p:cNvSpPr>
          <p:nvPr>
            <p:ph type="body" sz="quarter" idx="11" hasCustomPrompt="1"/>
          </p:nvPr>
        </p:nvSpPr>
        <p:spPr>
          <a:xfrm>
            <a:off x="3472915" y="1808162"/>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5" name="Pladsholder til tekst 6">
            <a:extLst>
              <a:ext uri="{FF2B5EF4-FFF2-40B4-BE49-F238E27FC236}">
                <a16:creationId xmlns:a16="http://schemas.microsoft.com/office/drawing/2014/main" id="{A79A8DEF-8538-445D-9FBA-F8BD706E1133}"/>
              </a:ext>
            </a:extLst>
          </p:cNvPr>
          <p:cNvSpPr>
            <a:spLocks noGrp="1"/>
          </p:cNvSpPr>
          <p:nvPr>
            <p:ph type="body" sz="quarter" idx="12" hasCustomPrompt="1"/>
          </p:nvPr>
        </p:nvSpPr>
        <p:spPr>
          <a:xfrm>
            <a:off x="6279660" y="1808163"/>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6" name="Pladsholder til tekst 6">
            <a:extLst>
              <a:ext uri="{FF2B5EF4-FFF2-40B4-BE49-F238E27FC236}">
                <a16:creationId xmlns:a16="http://schemas.microsoft.com/office/drawing/2014/main" id="{FCD00DED-9539-4042-9E1B-BC74D101BD3B}"/>
              </a:ext>
            </a:extLst>
          </p:cNvPr>
          <p:cNvSpPr>
            <a:spLocks noGrp="1"/>
          </p:cNvSpPr>
          <p:nvPr>
            <p:ph type="body" sz="quarter" idx="13" hasCustomPrompt="1"/>
          </p:nvPr>
        </p:nvSpPr>
        <p:spPr>
          <a:xfrm>
            <a:off x="9052977" y="1808161"/>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3" name="Pladsholder til slidenummer 1">
            <a:extLst>
              <a:ext uri="{FF2B5EF4-FFF2-40B4-BE49-F238E27FC236}">
                <a16:creationId xmlns:a16="http://schemas.microsoft.com/office/drawing/2014/main" id="{CE1D448E-1C98-176A-8B39-31B80DE81D6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721598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 To søjler + ikon + tekst">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D61394CB-12BA-6DFE-962B-4BC909C39F0C}"/>
              </a:ext>
            </a:extLst>
          </p:cNvPr>
          <p:cNvSpPr/>
          <p:nvPr userDrawn="1"/>
        </p:nvSpPr>
        <p:spPr>
          <a:xfrm>
            <a:off x="6096000" y="0"/>
            <a:ext cx="6096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a:extLst>
              <a:ext uri="{FF2B5EF4-FFF2-40B4-BE49-F238E27FC236}">
                <a16:creationId xmlns:a16="http://schemas.microsoft.com/office/drawing/2014/main" id="{AD8CA65E-FD59-C46E-9FCD-F48FC2CE23F1}"/>
              </a:ext>
            </a:extLst>
          </p:cNvPr>
          <p:cNvSpPr/>
          <p:nvPr userDrawn="1"/>
        </p:nvSpPr>
        <p:spPr>
          <a:xfrm>
            <a:off x="-2" y="0"/>
            <a:ext cx="6096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7" name="Pladsholder til indhold 32">
            <a:extLst>
              <a:ext uri="{FF2B5EF4-FFF2-40B4-BE49-F238E27FC236}">
                <a16:creationId xmlns:a16="http://schemas.microsoft.com/office/drawing/2014/main" id="{436501DB-232E-9B27-450B-18FE8621D56F}"/>
              </a:ext>
            </a:extLst>
          </p:cNvPr>
          <p:cNvSpPr>
            <a:spLocks noGrp="1"/>
          </p:cNvSpPr>
          <p:nvPr>
            <p:ph sz="quarter" idx="12" hasCustomPrompt="1"/>
          </p:nvPr>
        </p:nvSpPr>
        <p:spPr>
          <a:xfrm>
            <a:off x="2292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8" name="Pladsholder til tekst 20">
            <a:extLst>
              <a:ext uri="{FF2B5EF4-FFF2-40B4-BE49-F238E27FC236}">
                <a16:creationId xmlns:a16="http://schemas.microsoft.com/office/drawing/2014/main" id="{F9E876CB-9C9E-5D74-4340-2D1B0D06A3B3}"/>
              </a:ext>
            </a:extLst>
          </p:cNvPr>
          <p:cNvSpPr>
            <a:spLocks noGrp="1"/>
          </p:cNvSpPr>
          <p:nvPr>
            <p:ph type="body" sz="quarter" idx="10" hasCustomPrompt="1"/>
          </p:nvPr>
        </p:nvSpPr>
        <p:spPr>
          <a:xfrm>
            <a:off x="1659921"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1" name="Pladsholder til tekst 3">
            <a:extLst>
              <a:ext uri="{FF2B5EF4-FFF2-40B4-BE49-F238E27FC236}">
                <a16:creationId xmlns:a16="http://schemas.microsoft.com/office/drawing/2014/main" id="{5C3449B8-3D6D-3066-A655-50628DFB28B9}"/>
              </a:ext>
            </a:extLst>
          </p:cNvPr>
          <p:cNvSpPr>
            <a:spLocks noGrp="1"/>
          </p:cNvSpPr>
          <p:nvPr>
            <p:ph type="body" sz="quarter" idx="22" hasCustomPrompt="1"/>
          </p:nvPr>
        </p:nvSpPr>
        <p:spPr>
          <a:xfrm>
            <a:off x="1787609"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8" name="Pladsholder til indhold 32">
            <a:extLst>
              <a:ext uri="{FF2B5EF4-FFF2-40B4-BE49-F238E27FC236}">
                <a16:creationId xmlns:a16="http://schemas.microsoft.com/office/drawing/2014/main" id="{57E64100-7549-5029-5B66-0D240487B014}"/>
              </a:ext>
            </a:extLst>
          </p:cNvPr>
          <p:cNvSpPr>
            <a:spLocks noGrp="1"/>
          </p:cNvSpPr>
          <p:nvPr>
            <p:ph sz="quarter" idx="23" hasCustomPrompt="1"/>
          </p:nvPr>
        </p:nvSpPr>
        <p:spPr>
          <a:xfrm>
            <a:off x="8388351" y="2104948"/>
            <a:ext cx="1511300" cy="1146175"/>
          </a:xfrm>
          <a:prstGeom prst="rect">
            <a:avLst/>
          </a:prstGeom>
          <a:noFill/>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19" name="Pladsholder til tekst 20">
            <a:extLst>
              <a:ext uri="{FF2B5EF4-FFF2-40B4-BE49-F238E27FC236}">
                <a16:creationId xmlns:a16="http://schemas.microsoft.com/office/drawing/2014/main" id="{429AB039-3CF0-C348-8C87-439235D04799}"/>
              </a:ext>
            </a:extLst>
          </p:cNvPr>
          <p:cNvSpPr>
            <a:spLocks noGrp="1"/>
          </p:cNvSpPr>
          <p:nvPr>
            <p:ph type="body" sz="quarter" idx="24" hasCustomPrompt="1"/>
          </p:nvPr>
        </p:nvSpPr>
        <p:spPr>
          <a:xfrm>
            <a:off x="7755924" y="354878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0" name="Pladsholder til tekst 3">
            <a:extLst>
              <a:ext uri="{FF2B5EF4-FFF2-40B4-BE49-F238E27FC236}">
                <a16:creationId xmlns:a16="http://schemas.microsoft.com/office/drawing/2014/main" id="{39492635-D0A9-DFF7-9228-C01D9D57D63E}"/>
              </a:ext>
            </a:extLst>
          </p:cNvPr>
          <p:cNvSpPr>
            <a:spLocks noGrp="1"/>
          </p:cNvSpPr>
          <p:nvPr>
            <p:ph type="body" sz="quarter" idx="25" hasCustomPrompt="1"/>
          </p:nvPr>
        </p:nvSpPr>
        <p:spPr>
          <a:xfrm>
            <a:off x="7883612" y="392820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1" name="Pladsholder til slidenummer 1">
            <a:extLst>
              <a:ext uri="{FF2B5EF4-FFF2-40B4-BE49-F238E27FC236}">
                <a16:creationId xmlns:a16="http://schemas.microsoft.com/office/drawing/2014/main" id="{0258E947-9CC7-3BDA-3380-6EB92DB0F14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0033717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 Tre søjler + ikon + tekst">
    <p:bg>
      <p:bgPr>
        <a:solidFill>
          <a:schemeClr val="bg1"/>
        </a:solidFill>
        <a:effectLst/>
      </p:bgPr>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B8C5EFD3-9C9F-A4B4-2B7E-B08FA292AA4F}"/>
              </a:ext>
            </a:extLst>
          </p:cNvPr>
          <p:cNvSpPr/>
          <p:nvPr userDrawn="1"/>
        </p:nvSpPr>
        <p:spPr>
          <a:xfrm>
            <a:off x="8128000"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a:extLst>
              <a:ext uri="{FF2B5EF4-FFF2-40B4-BE49-F238E27FC236}">
                <a16:creationId xmlns:a16="http://schemas.microsoft.com/office/drawing/2014/main" id="{A2EBBDE5-228B-62E8-4461-D01D1D53571F}"/>
              </a:ext>
            </a:extLst>
          </p:cNvPr>
          <p:cNvSpPr/>
          <p:nvPr userDrawn="1"/>
        </p:nvSpPr>
        <p:spPr>
          <a:xfrm>
            <a:off x="-2"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Rektangel 9">
            <a:extLst>
              <a:ext uri="{FF2B5EF4-FFF2-40B4-BE49-F238E27FC236}">
                <a16:creationId xmlns:a16="http://schemas.microsoft.com/office/drawing/2014/main" id="{C9A23418-8E4D-6131-1F5C-88976C9303F6}"/>
              </a:ext>
            </a:extLst>
          </p:cNvPr>
          <p:cNvSpPr/>
          <p:nvPr userDrawn="1"/>
        </p:nvSpPr>
        <p:spPr>
          <a:xfrm>
            <a:off x="4063998" y="0"/>
            <a:ext cx="4064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Pladsholder til indhold 32">
            <a:extLst>
              <a:ext uri="{FF2B5EF4-FFF2-40B4-BE49-F238E27FC236}">
                <a16:creationId xmlns:a16="http://schemas.microsoft.com/office/drawing/2014/main" id="{CDF834C6-3B2E-19E5-63F6-E0BE887D5CBF}"/>
              </a:ext>
            </a:extLst>
          </p:cNvPr>
          <p:cNvSpPr>
            <a:spLocks noGrp="1"/>
          </p:cNvSpPr>
          <p:nvPr>
            <p:ph sz="quarter" idx="12" hasCustomPrompt="1"/>
          </p:nvPr>
        </p:nvSpPr>
        <p:spPr>
          <a:xfrm>
            <a:off x="1276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32" name="Pladsholder til tekst 20">
            <a:extLst>
              <a:ext uri="{FF2B5EF4-FFF2-40B4-BE49-F238E27FC236}">
                <a16:creationId xmlns:a16="http://schemas.microsoft.com/office/drawing/2014/main" id="{6B8D7011-1218-74DD-3DF3-61F2A1AA592E}"/>
              </a:ext>
            </a:extLst>
          </p:cNvPr>
          <p:cNvSpPr>
            <a:spLocks noGrp="1"/>
          </p:cNvSpPr>
          <p:nvPr>
            <p:ph type="body" sz="quarter" idx="10" hasCustomPrompt="1"/>
          </p:nvPr>
        </p:nvSpPr>
        <p:spPr>
          <a:xfrm>
            <a:off x="643921"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3" name="Pladsholder til tekst 3">
            <a:extLst>
              <a:ext uri="{FF2B5EF4-FFF2-40B4-BE49-F238E27FC236}">
                <a16:creationId xmlns:a16="http://schemas.microsoft.com/office/drawing/2014/main" id="{8AB65FC5-D808-72FE-8BC9-70BD92DAC651}"/>
              </a:ext>
            </a:extLst>
          </p:cNvPr>
          <p:cNvSpPr>
            <a:spLocks noGrp="1"/>
          </p:cNvSpPr>
          <p:nvPr>
            <p:ph type="body" sz="quarter" idx="22" hasCustomPrompt="1"/>
          </p:nvPr>
        </p:nvSpPr>
        <p:spPr>
          <a:xfrm>
            <a:off x="771609"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39" name="Pladsholder til indhold 32">
            <a:extLst>
              <a:ext uri="{FF2B5EF4-FFF2-40B4-BE49-F238E27FC236}">
                <a16:creationId xmlns:a16="http://schemas.microsoft.com/office/drawing/2014/main" id="{5B1010C9-FDE8-1B9B-4022-E344BE6D21D8}"/>
              </a:ext>
            </a:extLst>
          </p:cNvPr>
          <p:cNvSpPr>
            <a:spLocks noGrp="1"/>
          </p:cNvSpPr>
          <p:nvPr>
            <p:ph sz="quarter" idx="23" hasCustomPrompt="1"/>
          </p:nvPr>
        </p:nvSpPr>
        <p:spPr>
          <a:xfrm>
            <a:off x="9404350"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2" name="Pladsholder til tekst 20">
            <a:extLst>
              <a:ext uri="{FF2B5EF4-FFF2-40B4-BE49-F238E27FC236}">
                <a16:creationId xmlns:a16="http://schemas.microsoft.com/office/drawing/2014/main" id="{346F52DA-F7A8-ED88-E36A-F74968B9052D}"/>
              </a:ext>
            </a:extLst>
          </p:cNvPr>
          <p:cNvSpPr>
            <a:spLocks noGrp="1"/>
          </p:cNvSpPr>
          <p:nvPr>
            <p:ph type="body" sz="quarter" idx="24" hasCustomPrompt="1"/>
          </p:nvPr>
        </p:nvSpPr>
        <p:spPr>
          <a:xfrm>
            <a:off x="8771923"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3" name="Pladsholder til tekst 3">
            <a:extLst>
              <a:ext uri="{FF2B5EF4-FFF2-40B4-BE49-F238E27FC236}">
                <a16:creationId xmlns:a16="http://schemas.microsoft.com/office/drawing/2014/main" id="{88A36592-2F09-94B9-72C6-758E83DD13B7}"/>
              </a:ext>
            </a:extLst>
          </p:cNvPr>
          <p:cNvSpPr>
            <a:spLocks noGrp="1"/>
          </p:cNvSpPr>
          <p:nvPr>
            <p:ph type="body" sz="quarter" idx="25" hasCustomPrompt="1"/>
          </p:nvPr>
        </p:nvSpPr>
        <p:spPr>
          <a:xfrm>
            <a:off x="8899611"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44" name="Pladsholder til indhold 32">
            <a:extLst>
              <a:ext uri="{FF2B5EF4-FFF2-40B4-BE49-F238E27FC236}">
                <a16:creationId xmlns:a16="http://schemas.microsoft.com/office/drawing/2014/main" id="{82D8F12A-EE54-4C54-1741-4FE61B1E81CB}"/>
              </a:ext>
            </a:extLst>
          </p:cNvPr>
          <p:cNvSpPr>
            <a:spLocks noGrp="1"/>
          </p:cNvSpPr>
          <p:nvPr>
            <p:ph sz="quarter" idx="26" hasCustomPrompt="1"/>
          </p:nvPr>
        </p:nvSpPr>
        <p:spPr>
          <a:xfrm>
            <a:off x="5334595"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B15E8DD1-2825-82BC-7378-2924ADEBA3B5}"/>
              </a:ext>
            </a:extLst>
          </p:cNvPr>
          <p:cNvSpPr>
            <a:spLocks noGrp="1"/>
          </p:cNvSpPr>
          <p:nvPr>
            <p:ph type="body" sz="quarter" idx="27" hasCustomPrompt="1"/>
          </p:nvPr>
        </p:nvSpPr>
        <p:spPr>
          <a:xfrm>
            <a:off x="4702168"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728A008E-FEEC-E61C-735A-DF31F2CD3E16}"/>
              </a:ext>
            </a:extLst>
          </p:cNvPr>
          <p:cNvSpPr>
            <a:spLocks noGrp="1"/>
          </p:cNvSpPr>
          <p:nvPr>
            <p:ph type="body" sz="quarter" idx="28" hasCustomPrompt="1"/>
          </p:nvPr>
        </p:nvSpPr>
        <p:spPr>
          <a:xfrm>
            <a:off x="4829856"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5" name="Pladsholder til slidenummer 1">
            <a:extLst>
              <a:ext uri="{FF2B5EF4-FFF2-40B4-BE49-F238E27FC236}">
                <a16:creationId xmlns:a16="http://schemas.microsoft.com/office/drawing/2014/main" id="{AD891D4D-018F-664B-6C7F-5A2374688E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35816644"/>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 Tre søjler +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79020111"/>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 Fire felter + ikon + tekst">
    <p:bg>
      <p:bgPr>
        <a:solidFill>
          <a:srgbClr val="EAF7FF"/>
        </a:solidFill>
        <a:effectLst/>
      </p:bgPr>
    </p:bg>
    <p:spTree>
      <p:nvGrpSpPr>
        <p:cNvPr id="1" name=""/>
        <p:cNvGrpSpPr/>
        <p:nvPr/>
      </p:nvGrpSpPr>
      <p:grpSpPr>
        <a:xfrm>
          <a:off x="0" y="0"/>
          <a:ext cx="0" cy="0"/>
          <a:chOff x="0" y="0"/>
          <a:chExt cx="0" cy="0"/>
        </a:xfrm>
      </p:grpSpPr>
      <p:sp>
        <p:nvSpPr>
          <p:cNvPr id="20" name="Rektangel 19">
            <a:extLst>
              <a:ext uri="{FF2B5EF4-FFF2-40B4-BE49-F238E27FC236}">
                <a16:creationId xmlns:a16="http://schemas.microsoft.com/office/drawing/2014/main" id="{B0422CED-8C79-657F-F324-5EF86DA60024}"/>
              </a:ext>
            </a:extLst>
          </p:cNvPr>
          <p:cNvSpPr/>
          <p:nvPr userDrawn="1"/>
        </p:nvSpPr>
        <p:spPr>
          <a:xfrm>
            <a:off x="6096000" y="342900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Rektangel 33">
            <a:extLst>
              <a:ext uri="{FF2B5EF4-FFF2-40B4-BE49-F238E27FC236}">
                <a16:creationId xmlns:a16="http://schemas.microsoft.com/office/drawing/2014/main" id="{B913AE63-1ABC-B08D-2750-32740A714EBD}"/>
              </a:ext>
            </a:extLst>
          </p:cNvPr>
          <p:cNvSpPr/>
          <p:nvPr userDrawn="1"/>
        </p:nvSpPr>
        <p:spPr>
          <a:xfrm>
            <a:off x="0" y="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Pladsholder til indhold 32">
            <a:extLst>
              <a:ext uri="{FF2B5EF4-FFF2-40B4-BE49-F238E27FC236}">
                <a16:creationId xmlns:a16="http://schemas.microsoft.com/office/drawing/2014/main" id="{52D8EA1D-4495-77B1-7131-F0C43D1A4D6E}"/>
              </a:ext>
            </a:extLst>
          </p:cNvPr>
          <p:cNvSpPr>
            <a:spLocks noGrp="1"/>
          </p:cNvSpPr>
          <p:nvPr>
            <p:ph sz="quarter" idx="13" hasCustomPrompt="1"/>
          </p:nvPr>
        </p:nvSpPr>
        <p:spPr>
          <a:xfrm>
            <a:off x="2479673"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18" name="Pladsholder til tekst 20">
            <a:extLst>
              <a:ext uri="{FF2B5EF4-FFF2-40B4-BE49-F238E27FC236}">
                <a16:creationId xmlns:a16="http://schemas.microsoft.com/office/drawing/2014/main" id="{2BCDB80A-63BF-6844-CD80-0FB08D3B18FD}"/>
              </a:ext>
            </a:extLst>
          </p:cNvPr>
          <p:cNvSpPr>
            <a:spLocks noGrp="1"/>
          </p:cNvSpPr>
          <p:nvPr>
            <p:ph type="body" sz="quarter" idx="10" hasCustomPrompt="1"/>
          </p:nvPr>
        </p:nvSpPr>
        <p:spPr>
          <a:xfrm>
            <a:off x="1853252"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19" name="Pladsholder til tekst 3">
            <a:extLst>
              <a:ext uri="{FF2B5EF4-FFF2-40B4-BE49-F238E27FC236}">
                <a16:creationId xmlns:a16="http://schemas.microsoft.com/office/drawing/2014/main" id="{C0A1CE58-E042-0D05-5600-895497FFD029}"/>
              </a:ext>
            </a:extLst>
          </p:cNvPr>
          <p:cNvSpPr>
            <a:spLocks noGrp="1"/>
          </p:cNvSpPr>
          <p:nvPr>
            <p:ph type="body" sz="quarter" idx="26" hasCustomPrompt="1"/>
          </p:nvPr>
        </p:nvSpPr>
        <p:spPr>
          <a:xfrm>
            <a:off x="1853252"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1" name="Pladsholder til indhold 32">
            <a:extLst>
              <a:ext uri="{FF2B5EF4-FFF2-40B4-BE49-F238E27FC236}">
                <a16:creationId xmlns:a16="http://schemas.microsoft.com/office/drawing/2014/main" id="{079F40A4-EAE5-E91F-7EF6-EF7E5C69483C}"/>
              </a:ext>
            </a:extLst>
          </p:cNvPr>
          <p:cNvSpPr>
            <a:spLocks noGrp="1"/>
          </p:cNvSpPr>
          <p:nvPr>
            <p:ph sz="quarter" idx="27" hasCustomPrompt="1"/>
          </p:nvPr>
        </p:nvSpPr>
        <p:spPr>
          <a:xfrm>
            <a:off x="8575673"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2" name="Pladsholder til tekst 20">
            <a:extLst>
              <a:ext uri="{FF2B5EF4-FFF2-40B4-BE49-F238E27FC236}">
                <a16:creationId xmlns:a16="http://schemas.microsoft.com/office/drawing/2014/main" id="{5A4FE6AF-32F4-1FAA-5A5F-A4E10BBC9E43}"/>
              </a:ext>
            </a:extLst>
          </p:cNvPr>
          <p:cNvSpPr>
            <a:spLocks noGrp="1"/>
          </p:cNvSpPr>
          <p:nvPr>
            <p:ph type="body" sz="quarter" idx="28" hasCustomPrompt="1"/>
          </p:nvPr>
        </p:nvSpPr>
        <p:spPr>
          <a:xfrm>
            <a:off x="7949252"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3" name="Pladsholder til tekst 3">
            <a:extLst>
              <a:ext uri="{FF2B5EF4-FFF2-40B4-BE49-F238E27FC236}">
                <a16:creationId xmlns:a16="http://schemas.microsoft.com/office/drawing/2014/main" id="{0A8861F0-0E48-1CEE-5A34-A18C94DF2655}"/>
              </a:ext>
            </a:extLst>
          </p:cNvPr>
          <p:cNvSpPr>
            <a:spLocks noGrp="1"/>
          </p:cNvSpPr>
          <p:nvPr>
            <p:ph type="body" sz="quarter" idx="29" hasCustomPrompt="1"/>
          </p:nvPr>
        </p:nvSpPr>
        <p:spPr>
          <a:xfrm>
            <a:off x="7949252"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5" name="Pladsholder til indhold 32">
            <a:extLst>
              <a:ext uri="{FF2B5EF4-FFF2-40B4-BE49-F238E27FC236}">
                <a16:creationId xmlns:a16="http://schemas.microsoft.com/office/drawing/2014/main" id="{E4F28DA9-407F-8008-B81F-4DDB6642CCE2}"/>
              </a:ext>
            </a:extLst>
          </p:cNvPr>
          <p:cNvSpPr>
            <a:spLocks noGrp="1"/>
          </p:cNvSpPr>
          <p:nvPr>
            <p:ph sz="quarter" idx="30" hasCustomPrompt="1"/>
          </p:nvPr>
        </p:nvSpPr>
        <p:spPr>
          <a:xfrm>
            <a:off x="2479672"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6" name="Pladsholder til tekst 20">
            <a:extLst>
              <a:ext uri="{FF2B5EF4-FFF2-40B4-BE49-F238E27FC236}">
                <a16:creationId xmlns:a16="http://schemas.microsoft.com/office/drawing/2014/main" id="{03EBE60B-04F2-4185-B84B-B19AE9F5A52F}"/>
              </a:ext>
            </a:extLst>
          </p:cNvPr>
          <p:cNvSpPr>
            <a:spLocks noGrp="1"/>
          </p:cNvSpPr>
          <p:nvPr>
            <p:ph type="body" sz="quarter" idx="31" hasCustomPrompt="1"/>
          </p:nvPr>
        </p:nvSpPr>
        <p:spPr>
          <a:xfrm>
            <a:off x="1853251"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7" name="Pladsholder til tekst 3">
            <a:extLst>
              <a:ext uri="{FF2B5EF4-FFF2-40B4-BE49-F238E27FC236}">
                <a16:creationId xmlns:a16="http://schemas.microsoft.com/office/drawing/2014/main" id="{EB114739-64DA-9F06-9A06-13063E3CF9E7}"/>
              </a:ext>
            </a:extLst>
          </p:cNvPr>
          <p:cNvSpPr>
            <a:spLocks noGrp="1"/>
          </p:cNvSpPr>
          <p:nvPr>
            <p:ph type="body" sz="quarter" idx="32" hasCustomPrompt="1"/>
          </p:nvPr>
        </p:nvSpPr>
        <p:spPr>
          <a:xfrm>
            <a:off x="1853251"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8" name="Pladsholder til indhold 32">
            <a:extLst>
              <a:ext uri="{FF2B5EF4-FFF2-40B4-BE49-F238E27FC236}">
                <a16:creationId xmlns:a16="http://schemas.microsoft.com/office/drawing/2014/main" id="{19F121AD-BAA1-EDF9-BC45-A1B9B55BE3A3}"/>
              </a:ext>
            </a:extLst>
          </p:cNvPr>
          <p:cNvSpPr>
            <a:spLocks noGrp="1"/>
          </p:cNvSpPr>
          <p:nvPr>
            <p:ph sz="quarter" idx="33" hasCustomPrompt="1"/>
          </p:nvPr>
        </p:nvSpPr>
        <p:spPr>
          <a:xfrm>
            <a:off x="8575672"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9" name="Pladsholder til tekst 20">
            <a:extLst>
              <a:ext uri="{FF2B5EF4-FFF2-40B4-BE49-F238E27FC236}">
                <a16:creationId xmlns:a16="http://schemas.microsoft.com/office/drawing/2014/main" id="{8CC4F10F-B1AC-7175-8D7E-9C868D57B156}"/>
              </a:ext>
            </a:extLst>
          </p:cNvPr>
          <p:cNvSpPr>
            <a:spLocks noGrp="1"/>
          </p:cNvSpPr>
          <p:nvPr>
            <p:ph type="body" sz="quarter" idx="34" hasCustomPrompt="1"/>
          </p:nvPr>
        </p:nvSpPr>
        <p:spPr>
          <a:xfrm>
            <a:off x="7949251"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0" name="Pladsholder til tekst 3">
            <a:extLst>
              <a:ext uri="{FF2B5EF4-FFF2-40B4-BE49-F238E27FC236}">
                <a16:creationId xmlns:a16="http://schemas.microsoft.com/office/drawing/2014/main" id="{4D0D405A-8D14-A0D9-7C06-21CA756AD33A}"/>
              </a:ext>
            </a:extLst>
          </p:cNvPr>
          <p:cNvSpPr>
            <a:spLocks noGrp="1"/>
          </p:cNvSpPr>
          <p:nvPr>
            <p:ph type="body" sz="quarter" idx="35" hasCustomPrompt="1"/>
          </p:nvPr>
        </p:nvSpPr>
        <p:spPr>
          <a:xfrm>
            <a:off x="7949251"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17" name="Pladsholder til slidenummer 1">
            <a:extLst>
              <a:ext uri="{FF2B5EF4-FFF2-40B4-BE49-F238E27FC236}">
                <a16:creationId xmlns:a16="http://schemas.microsoft.com/office/drawing/2014/main" id="{50A65D0B-84E2-1401-2BF5-63A3B472FE0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3337934"/>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E. Seks felter + ikon + tekst">
    <p:bg>
      <p:bgPr>
        <a:solidFill>
          <a:srgbClr val="D9F0FF"/>
        </a:solidFill>
        <a:effectLst/>
      </p:bgPr>
    </p:bg>
    <p:spTree>
      <p:nvGrpSpPr>
        <p:cNvPr id="1" name=""/>
        <p:cNvGrpSpPr/>
        <p:nvPr/>
      </p:nvGrpSpPr>
      <p:grpSpPr>
        <a:xfrm>
          <a:off x="0" y="0"/>
          <a:ext cx="0" cy="0"/>
          <a:chOff x="0" y="0"/>
          <a:chExt cx="0" cy="0"/>
        </a:xfrm>
      </p:grpSpPr>
      <p:sp>
        <p:nvSpPr>
          <p:cNvPr id="46" name="Rektangel 45">
            <a:extLst>
              <a:ext uri="{FF2B5EF4-FFF2-40B4-BE49-F238E27FC236}">
                <a16:creationId xmlns:a16="http://schemas.microsoft.com/office/drawing/2014/main" id="{3DC7130F-AC5A-F41C-B5D4-758405D5BE16}"/>
              </a:ext>
            </a:extLst>
          </p:cNvPr>
          <p:cNvSpPr/>
          <p:nvPr userDrawn="1"/>
        </p:nvSpPr>
        <p:spPr>
          <a:xfrm rot="10800000">
            <a:off x="8128055"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27" name="Rektangel 26">
            <a:extLst>
              <a:ext uri="{FF2B5EF4-FFF2-40B4-BE49-F238E27FC236}">
                <a16:creationId xmlns:a16="http://schemas.microsoft.com/office/drawing/2014/main" id="{5D19E5F5-0E11-8BF5-1929-7FA60358C798}"/>
              </a:ext>
            </a:extLst>
          </p:cNvPr>
          <p:cNvSpPr/>
          <p:nvPr userDrawn="1"/>
        </p:nvSpPr>
        <p:spPr>
          <a:xfrm rot="10800000">
            <a:off x="4064027" y="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Pladsholder til indhold 32">
            <a:extLst>
              <a:ext uri="{FF2B5EF4-FFF2-40B4-BE49-F238E27FC236}">
                <a16:creationId xmlns:a16="http://schemas.microsoft.com/office/drawing/2014/main" id="{3ED23CD3-1E7D-BB05-90E8-CC40AA911553}"/>
              </a:ext>
            </a:extLst>
          </p:cNvPr>
          <p:cNvSpPr>
            <a:spLocks noGrp="1"/>
          </p:cNvSpPr>
          <p:nvPr>
            <p:ph sz="quarter" idx="13" hasCustomPrompt="1"/>
          </p:nvPr>
        </p:nvSpPr>
        <p:spPr>
          <a:xfrm>
            <a:off x="5527674"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31" name="Pladsholder til tekst 20">
            <a:extLst>
              <a:ext uri="{FF2B5EF4-FFF2-40B4-BE49-F238E27FC236}">
                <a16:creationId xmlns:a16="http://schemas.microsoft.com/office/drawing/2014/main" id="{CFC7F87B-8D47-99FC-7064-904D18A440CE}"/>
              </a:ext>
            </a:extLst>
          </p:cNvPr>
          <p:cNvSpPr>
            <a:spLocks noGrp="1"/>
          </p:cNvSpPr>
          <p:nvPr>
            <p:ph type="body" sz="quarter" idx="10" hasCustomPrompt="1"/>
          </p:nvPr>
        </p:nvSpPr>
        <p:spPr>
          <a:xfrm>
            <a:off x="4926226"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2" name="Pladsholder til tekst 3">
            <a:extLst>
              <a:ext uri="{FF2B5EF4-FFF2-40B4-BE49-F238E27FC236}">
                <a16:creationId xmlns:a16="http://schemas.microsoft.com/office/drawing/2014/main" id="{51E7084E-BDB4-869A-5B90-CCBBEAE4B99E}"/>
              </a:ext>
            </a:extLst>
          </p:cNvPr>
          <p:cNvSpPr>
            <a:spLocks noGrp="1"/>
          </p:cNvSpPr>
          <p:nvPr>
            <p:ph type="body" sz="quarter" idx="26" hasCustomPrompt="1"/>
          </p:nvPr>
        </p:nvSpPr>
        <p:spPr>
          <a:xfrm>
            <a:off x="4926226" y="2231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33" name="Rektangel 32">
            <a:extLst>
              <a:ext uri="{FF2B5EF4-FFF2-40B4-BE49-F238E27FC236}">
                <a16:creationId xmlns:a16="http://schemas.microsoft.com/office/drawing/2014/main" id="{78762C85-4ECD-8D19-9FE6-0A783A814321}"/>
              </a:ext>
            </a:extLst>
          </p:cNvPr>
          <p:cNvSpPr/>
          <p:nvPr userDrawn="1"/>
        </p:nvSpPr>
        <p:spPr>
          <a:xfrm rot="10800000">
            <a:off x="-1"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Pladsholder til indhold 32">
            <a:extLst>
              <a:ext uri="{FF2B5EF4-FFF2-40B4-BE49-F238E27FC236}">
                <a16:creationId xmlns:a16="http://schemas.microsoft.com/office/drawing/2014/main" id="{ECD9A801-D0CB-A758-D26E-14ABD6707ADE}"/>
              </a:ext>
            </a:extLst>
          </p:cNvPr>
          <p:cNvSpPr>
            <a:spLocks noGrp="1"/>
          </p:cNvSpPr>
          <p:nvPr>
            <p:ph sz="quarter" idx="27" hasCustomPrompt="1"/>
          </p:nvPr>
        </p:nvSpPr>
        <p:spPr>
          <a:xfrm>
            <a:off x="1463646"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35" name="Pladsholder til tekst 20">
            <a:extLst>
              <a:ext uri="{FF2B5EF4-FFF2-40B4-BE49-F238E27FC236}">
                <a16:creationId xmlns:a16="http://schemas.microsoft.com/office/drawing/2014/main" id="{B3AAC0F5-98E1-A3AE-E8CE-BA346D8CD537}"/>
              </a:ext>
            </a:extLst>
          </p:cNvPr>
          <p:cNvSpPr>
            <a:spLocks noGrp="1"/>
          </p:cNvSpPr>
          <p:nvPr>
            <p:ph type="body" sz="quarter" idx="28" hasCustomPrompt="1"/>
          </p:nvPr>
        </p:nvSpPr>
        <p:spPr>
          <a:xfrm>
            <a:off x="862198"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6" name="Pladsholder til tekst 3">
            <a:extLst>
              <a:ext uri="{FF2B5EF4-FFF2-40B4-BE49-F238E27FC236}">
                <a16:creationId xmlns:a16="http://schemas.microsoft.com/office/drawing/2014/main" id="{1AE7C3C6-C7E1-0E52-F8E6-EB8EAF075D4C}"/>
              </a:ext>
            </a:extLst>
          </p:cNvPr>
          <p:cNvSpPr>
            <a:spLocks noGrp="1"/>
          </p:cNvSpPr>
          <p:nvPr>
            <p:ph type="body" sz="quarter" idx="29" hasCustomPrompt="1"/>
          </p:nvPr>
        </p:nvSpPr>
        <p:spPr>
          <a:xfrm>
            <a:off x="862198"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47" name="Pladsholder til indhold 32">
            <a:extLst>
              <a:ext uri="{FF2B5EF4-FFF2-40B4-BE49-F238E27FC236}">
                <a16:creationId xmlns:a16="http://schemas.microsoft.com/office/drawing/2014/main" id="{4798CD0D-3B49-EF7D-B253-03B6AF74B2B4}"/>
              </a:ext>
            </a:extLst>
          </p:cNvPr>
          <p:cNvSpPr>
            <a:spLocks noGrp="1"/>
          </p:cNvSpPr>
          <p:nvPr>
            <p:ph sz="quarter" idx="30" hasCustomPrompt="1"/>
          </p:nvPr>
        </p:nvSpPr>
        <p:spPr>
          <a:xfrm>
            <a:off x="9591702"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AD01B8C7-7814-B733-99C0-FD9F1A122A70}"/>
              </a:ext>
            </a:extLst>
          </p:cNvPr>
          <p:cNvSpPr>
            <a:spLocks noGrp="1"/>
          </p:cNvSpPr>
          <p:nvPr>
            <p:ph type="body" sz="quarter" idx="31" hasCustomPrompt="1"/>
          </p:nvPr>
        </p:nvSpPr>
        <p:spPr>
          <a:xfrm>
            <a:off x="8990254"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68E428CC-FB2F-6FAF-4C09-A6E8BA3EE122}"/>
              </a:ext>
            </a:extLst>
          </p:cNvPr>
          <p:cNvSpPr>
            <a:spLocks noGrp="1"/>
          </p:cNvSpPr>
          <p:nvPr>
            <p:ph type="body" sz="quarter" idx="32" hasCustomPrompt="1"/>
          </p:nvPr>
        </p:nvSpPr>
        <p:spPr>
          <a:xfrm>
            <a:off x="8990254"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51" name="Pladsholder til indhold 32">
            <a:extLst>
              <a:ext uri="{FF2B5EF4-FFF2-40B4-BE49-F238E27FC236}">
                <a16:creationId xmlns:a16="http://schemas.microsoft.com/office/drawing/2014/main" id="{F9349574-8606-EB85-ACED-A7E34B8705F5}"/>
              </a:ext>
            </a:extLst>
          </p:cNvPr>
          <p:cNvSpPr>
            <a:spLocks noGrp="1"/>
          </p:cNvSpPr>
          <p:nvPr>
            <p:ph sz="quarter" idx="33" hasCustomPrompt="1"/>
          </p:nvPr>
        </p:nvSpPr>
        <p:spPr>
          <a:xfrm>
            <a:off x="5552646"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52" name="Pladsholder til tekst 20">
            <a:extLst>
              <a:ext uri="{FF2B5EF4-FFF2-40B4-BE49-F238E27FC236}">
                <a16:creationId xmlns:a16="http://schemas.microsoft.com/office/drawing/2014/main" id="{73BB8DD5-E95C-2DBB-8DCE-16A7401DD0BD}"/>
              </a:ext>
            </a:extLst>
          </p:cNvPr>
          <p:cNvSpPr>
            <a:spLocks noGrp="1"/>
          </p:cNvSpPr>
          <p:nvPr>
            <p:ph type="body" sz="quarter" idx="34" hasCustomPrompt="1"/>
          </p:nvPr>
        </p:nvSpPr>
        <p:spPr>
          <a:xfrm>
            <a:off x="4926225"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53" name="Pladsholder til tekst 3">
            <a:extLst>
              <a:ext uri="{FF2B5EF4-FFF2-40B4-BE49-F238E27FC236}">
                <a16:creationId xmlns:a16="http://schemas.microsoft.com/office/drawing/2014/main" id="{68ED7809-607B-64C1-AB90-859911022C10}"/>
              </a:ext>
            </a:extLst>
          </p:cNvPr>
          <p:cNvSpPr>
            <a:spLocks noGrp="1"/>
          </p:cNvSpPr>
          <p:nvPr>
            <p:ph type="body" sz="quarter" idx="35" hasCustomPrompt="1"/>
          </p:nvPr>
        </p:nvSpPr>
        <p:spPr>
          <a:xfrm>
            <a:off x="4926225"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54" name="Pladsholder til indhold 32">
            <a:extLst>
              <a:ext uri="{FF2B5EF4-FFF2-40B4-BE49-F238E27FC236}">
                <a16:creationId xmlns:a16="http://schemas.microsoft.com/office/drawing/2014/main" id="{FDE59588-8E2F-4A3C-A010-AB875519752F}"/>
              </a:ext>
            </a:extLst>
          </p:cNvPr>
          <p:cNvSpPr>
            <a:spLocks noGrp="1"/>
          </p:cNvSpPr>
          <p:nvPr>
            <p:ph sz="quarter" idx="36" hasCustomPrompt="1"/>
          </p:nvPr>
        </p:nvSpPr>
        <p:spPr>
          <a:xfrm>
            <a:off x="1488619" y="689097"/>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55" name="Pladsholder til tekst 20">
            <a:extLst>
              <a:ext uri="{FF2B5EF4-FFF2-40B4-BE49-F238E27FC236}">
                <a16:creationId xmlns:a16="http://schemas.microsoft.com/office/drawing/2014/main" id="{89C2B54D-A870-3711-6A41-CFEF4F94CB87}"/>
              </a:ext>
            </a:extLst>
          </p:cNvPr>
          <p:cNvSpPr>
            <a:spLocks noGrp="1"/>
          </p:cNvSpPr>
          <p:nvPr>
            <p:ph type="body" sz="quarter" idx="37" hasCustomPrompt="1"/>
          </p:nvPr>
        </p:nvSpPr>
        <p:spPr>
          <a:xfrm>
            <a:off x="862198" y="1848795"/>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58" name="Pladsholder til tekst 3">
            <a:extLst>
              <a:ext uri="{FF2B5EF4-FFF2-40B4-BE49-F238E27FC236}">
                <a16:creationId xmlns:a16="http://schemas.microsoft.com/office/drawing/2014/main" id="{63C88447-F333-8CF3-7BD0-48D602F0E145}"/>
              </a:ext>
            </a:extLst>
          </p:cNvPr>
          <p:cNvSpPr>
            <a:spLocks noGrp="1"/>
          </p:cNvSpPr>
          <p:nvPr>
            <p:ph type="body" sz="quarter" idx="38" hasCustomPrompt="1"/>
          </p:nvPr>
        </p:nvSpPr>
        <p:spPr>
          <a:xfrm>
            <a:off x="862198" y="2228223"/>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60" name="Pladsholder til indhold 32">
            <a:extLst>
              <a:ext uri="{FF2B5EF4-FFF2-40B4-BE49-F238E27FC236}">
                <a16:creationId xmlns:a16="http://schemas.microsoft.com/office/drawing/2014/main" id="{18D6A146-5D02-1C40-7666-365980A2FFB2}"/>
              </a:ext>
            </a:extLst>
          </p:cNvPr>
          <p:cNvSpPr>
            <a:spLocks noGrp="1"/>
          </p:cNvSpPr>
          <p:nvPr>
            <p:ph sz="quarter" idx="39" hasCustomPrompt="1"/>
          </p:nvPr>
        </p:nvSpPr>
        <p:spPr>
          <a:xfrm>
            <a:off x="9616675" y="690437"/>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61" name="Pladsholder til tekst 20">
            <a:extLst>
              <a:ext uri="{FF2B5EF4-FFF2-40B4-BE49-F238E27FC236}">
                <a16:creationId xmlns:a16="http://schemas.microsoft.com/office/drawing/2014/main" id="{181AFA50-4120-6D38-3982-C69C807A358C}"/>
              </a:ext>
            </a:extLst>
          </p:cNvPr>
          <p:cNvSpPr>
            <a:spLocks noGrp="1"/>
          </p:cNvSpPr>
          <p:nvPr>
            <p:ph type="body" sz="quarter" idx="40" hasCustomPrompt="1"/>
          </p:nvPr>
        </p:nvSpPr>
        <p:spPr>
          <a:xfrm>
            <a:off x="8990254" y="1850135"/>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62" name="Pladsholder til tekst 3">
            <a:extLst>
              <a:ext uri="{FF2B5EF4-FFF2-40B4-BE49-F238E27FC236}">
                <a16:creationId xmlns:a16="http://schemas.microsoft.com/office/drawing/2014/main" id="{4B96B019-A3FD-5D36-DAFA-4A2BE1CA86AB}"/>
              </a:ext>
            </a:extLst>
          </p:cNvPr>
          <p:cNvSpPr>
            <a:spLocks noGrp="1"/>
          </p:cNvSpPr>
          <p:nvPr>
            <p:ph type="body" sz="quarter" idx="41" hasCustomPrompt="1"/>
          </p:nvPr>
        </p:nvSpPr>
        <p:spPr>
          <a:xfrm>
            <a:off x="8990254" y="2229563"/>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4" name="Pladsholder til slidenummer 1">
            <a:extLst>
              <a:ext uri="{FF2B5EF4-FFF2-40B4-BE49-F238E27FC236}">
                <a16:creationId xmlns:a16="http://schemas.microsoft.com/office/drawing/2014/main" id="{AC69FE3A-A2AF-3A60-1452-5B76EDA85F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51624404"/>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 Indhold + målsætnin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EC2FB05-67B2-463F-B02A-356819BE336F}"/>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8" name="Gruppe 7">
            <a:extLst>
              <a:ext uri="{FF2B5EF4-FFF2-40B4-BE49-F238E27FC236}">
                <a16:creationId xmlns:a16="http://schemas.microsoft.com/office/drawing/2014/main" id="{6E87E099-9F3C-4834-8FF0-958121E8BD2E}"/>
              </a:ext>
            </a:extLst>
          </p:cNvPr>
          <p:cNvGrpSpPr/>
          <p:nvPr userDrawn="1"/>
        </p:nvGrpSpPr>
        <p:grpSpPr>
          <a:xfrm>
            <a:off x="5619445" y="4978104"/>
            <a:ext cx="5491329" cy="1481444"/>
            <a:chOff x="5960298" y="5127095"/>
            <a:chExt cx="4686203" cy="1264238"/>
          </a:xfrm>
        </p:grpSpPr>
        <p:sp>
          <p:nvSpPr>
            <p:cNvPr id="9" name="Oval 34">
              <a:extLst>
                <a:ext uri="{FF2B5EF4-FFF2-40B4-BE49-F238E27FC236}">
                  <a16:creationId xmlns:a16="http://schemas.microsoft.com/office/drawing/2014/main" id="{364B9571-0C4D-4251-A556-A6298D06D52B}"/>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10" name="Group 4">
              <a:extLst>
                <a:ext uri="{FF2B5EF4-FFF2-40B4-BE49-F238E27FC236}">
                  <a16:creationId xmlns:a16="http://schemas.microsoft.com/office/drawing/2014/main" id="{1DF7859A-F4B4-4BF6-9A3D-91EC537115DF}"/>
                </a:ext>
              </a:extLst>
            </p:cNvPr>
            <p:cNvGrpSpPr/>
            <p:nvPr userDrawn="1"/>
          </p:nvGrpSpPr>
          <p:grpSpPr>
            <a:xfrm>
              <a:off x="6435996" y="5127095"/>
              <a:ext cx="3723729" cy="1022169"/>
              <a:chOff x="4320125" y="4788167"/>
              <a:chExt cx="3723729" cy="1022169"/>
            </a:xfrm>
          </p:grpSpPr>
          <p:sp>
            <p:nvSpPr>
              <p:cNvPr id="12" name="Oval 5">
                <a:extLst>
                  <a:ext uri="{FF2B5EF4-FFF2-40B4-BE49-F238E27FC236}">
                    <a16:creationId xmlns:a16="http://schemas.microsoft.com/office/drawing/2014/main" id="{5E269587-9C97-4FE6-B009-A3E2E813D913}"/>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3" name="Magnetic Disk 6">
                <a:extLst>
                  <a:ext uri="{FF2B5EF4-FFF2-40B4-BE49-F238E27FC236}">
                    <a16:creationId xmlns:a16="http://schemas.microsoft.com/office/drawing/2014/main" id="{019D27A8-2056-40BA-AB22-3B2C05B4BB11}"/>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4" name="Oval 7">
                <a:extLst>
                  <a:ext uri="{FF2B5EF4-FFF2-40B4-BE49-F238E27FC236}">
                    <a16:creationId xmlns:a16="http://schemas.microsoft.com/office/drawing/2014/main" id="{64F1FFAA-C6BB-4A33-B480-11AF927B6D17}"/>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5" name="Oval 8">
                <a:extLst>
                  <a:ext uri="{FF2B5EF4-FFF2-40B4-BE49-F238E27FC236}">
                    <a16:creationId xmlns:a16="http://schemas.microsoft.com/office/drawing/2014/main" id="{127AC95C-7A31-47A9-8B66-DE248D426DBC}"/>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6" name="Oval 9">
                <a:extLst>
                  <a:ext uri="{FF2B5EF4-FFF2-40B4-BE49-F238E27FC236}">
                    <a16:creationId xmlns:a16="http://schemas.microsoft.com/office/drawing/2014/main" id="{47BD6C63-2C7F-4385-AE7E-07E57B6E9E33}"/>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7" name="Oval 10">
                <a:extLst>
                  <a:ext uri="{FF2B5EF4-FFF2-40B4-BE49-F238E27FC236}">
                    <a16:creationId xmlns:a16="http://schemas.microsoft.com/office/drawing/2014/main" id="{6A761FCC-A361-4EBB-8F56-A3EA57EEEAD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C5B604D7-01D7-49C5-A2FE-E6980AE3F973}"/>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8" name="Gruppe 17">
            <a:extLst>
              <a:ext uri="{FF2B5EF4-FFF2-40B4-BE49-F238E27FC236}">
                <a16:creationId xmlns:a16="http://schemas.microsoft.com/office/drawing/2014/main" id="{8825B20C-9648-474E-B1BB-5C778395025A}"/>
              </a:ext>
            </a:extLst>
          </p:cNvPr>
          <p:cNvGrpSpPr/>
          <p:nvPr userDrawn="1"/>
        </p:nvGrpSpPr>
        <p:grpSpPr>
          <a:xfrm>
            <a:off x="8037031" y="1633812"/>
            <a:ext cx="648646" cy="3698293"/>
            <a:chOff x="8037031" y="1633812"/>
            <a:chExt cx="648646" cy="3698293"/>
          </a:xfrm>
        </p:grpSpPr>
        <p:sp>
          <p:nvSpPr>
            <p:cNvPr id="19" name="Chevron 12">
              <a:extLst>
                <a:ext uri="{FF2B5EF4-FFF2-40B4-BE49-F238E27FC236}">
                  <a16:creationId xmlns:a16="http://schemas.microsoft.com/office/drawing/2014/main" id="{29E49015-156B-48F1-9D8D-DB1E97E01625}"/>
                </a:ext>
              </a:extLst>
            </p:cNvPr>
            <p:cNvSpPr/>
            <p:nvPr userDrawn="1"/>
          </p:nvSpPr>
          <p:spPr>
            <a:xfrm rot="5400000">
              <a:off x="7884982" y="1826713"/>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20" name="Group 13">
              <a:extLst>
                <a:ext uri="{FF2B5EF4-FFF2-40B4-BE49-F238E27FC236}">
                  <a16:creationId xmlns:a16="http://schemas.microsoft.com/office/drawing/2014/main" id="{80A438F0-CF30-44D7-9FF6-D8F9F861950A}"/>
                </a:ext>
              </a:extLst>
            </p:cNvPr>
            <p:cNvGrpSpPr/>
            <p:nvPr userDrawn="1"/>
          </p:nvGrpSpPr>
          <p:grpSpPr>
            <a:xfrm>
              <a:off x="8304919" y="1633812"/>
              <a:ext cx="112870" cy="3698293"/>
              <a:chOff x="6133903" y="1777317"/>
              <a:chExt cx="93000" cy="3320734"/>
            </a:xfrm>
          </p:grpSpPr>
          <p:sp>
            <p:nvSpPr>
              <p:cNvPr id="21" name="Rounded Rectangle 14">
                <a:extLst>
                  <a:ext uri="{FF2B5EF4-FFF2-40B4-BE49-F238E27FC236}">
                    <a16:creationId xmlns:a16="http://schemas.microsoft.com/office/drawing/2014/main" id="{61BE7FAA-D049-467D-A673-2E367C7CD487}"/>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2" name="Rounded Rectangle 15">
                <a:extLst>
                  <a:ext uri="{FF2B5EF4-FFF2-40B4-BE49-F238E27FC236}">
                    <a16:creationId xmlns:a16="http://schemas.microsoft.com/office/drawing/2014/main" id="{82063293-EE2D-4CCF-81B2-5D56249CC97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3" name="Pladsholder til tekst 6">
            <a:extLst>
              <a:ext uri="{FF2B5EF4-FFF2-40B4-BE49-F238E27FC236}">
                <a16:creationId xmlns:a16="http://schemas.microsoft.com/office/drawing/2014/main" id="{AF47647F-B7E8-4B09-9AB2-B4CD9A7F2BC6}"/>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lvl1pPr>
          </a:lstStyle>
          <a:p>
            <a:pPr lvl="0"/>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lvl="0"/>
            <a:endParaRPr lang="da-DK" dirty="0"/>
          </a:p>
        </p:txBody>
      </p:sp>
      <p:sp>
        <p:nvSpPr>
          <p:cNvPr id="28" name="Title Placeholder 6">
            <a:extLst>
              <a:ext uri="{FF2B5EF4-FFF2-40B4-BE49-F238E27FC236}">
                <a16:creationId xmlns:a16="http://schemas.microsoft.com/office/drawing/2014/main" id="{03AF9514-9FFB-4BEA-A60A-1A18FCDB2F1D}"/>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C09BCAEE-C3BF-B7B4-5B1C-38F6D2F2E64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27" name="Rektangel 26">
            <a:extLst>
              <a:ext uri="{FF2B5EF4-FFF2-40B4-BE49-F238E27FC236}">
                <a16:creationId xmlns:a16="http://schemas.microsoft.com/office/drawing/2014/main" id="{64AD907C-7309-4CCF-BFBD-C8D71395EC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Tekstfelt 28">
            <a:extLst>
              <a:ext uri="{FF2B5EF4-FFF2-40B4-BE49-F238E27FC236}">
                <a16:creationId xmlns:a16="http://schemas.microsoft.com/office/drawing/2014/main" id="{7706E44C-0E7E-4599-B96A-024DE5BC0FE8}"/>
              </a:ext>
            </a:extLst>
          </p:cNvPr>
          <p:cNvSpPr txBox="1"/>
          <p:nvPr userDrawn="1"/>
        </p:nvSpPr>
        <p:spPr>
          <a:xfrm>
            <a:off x="13453366" y="458836"/>
            <a:ext cx="5580592" cy="3631763"/>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(Milepæle)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bruge flere pile for at illustrere antallet af målsætninger, kan du klikke på en af nedenstående pile og trække den hen på skiven.</a:t>
            </a:r>
            <a:br>
              <a:rPr lang="da-DK" altLang="da-DK" sz="1400" b="1" dirty="0">
                <a:latin typeface="+mn-lt"/>
                <a:cs typeface="Poppins Light" pitchFamily="2" charset="77"/>
              </a:rPr>
            </a:br>
            <a:endParaRPr lang="da-DK" sz="1400" dirty="0">
              <a:latin typeface="+mn-lt"/>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7421282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D9F0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EAF7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8" name="Pladsholder til tekst 3">
            <a:extLst>
              <a:ext uri="{FF2B5EF4-FFF2-40B4-BE49-F238E27FC236}">
                <a16:creationId xmlns:a16="http://schemas.microsoft.com/office/drawing/2014/main" id="{891BB301-1854-4E1E-AB18-16C6AB14CB13}"/>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9" name="Pladsholder til tekst 3">
            <a:extLst>
              <a:ext uri="{FF2B5EF4-FFF2-40B4-BE49-F238E27FC236}">
                <a16:creationId xmlns:a16="http://schemas.microsoft.com/office/drawing/2014/main" id="{8E1A24A4-2513-4A81-BEF5-96F583D8892D}"/>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0" name="Pladsholder til tekst 3">
            <a:extLst>
              <a:ext uri="{FF2B5EF4-FFF2-40B4-BE49-F238E27FC236}">
                <a16:creationId xmlns:a16="http://schemas.microsoft.com/office/drawing/2014/main" id="{D4303665-EF0E-45F9-AC28-843A804145B8}"/>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61" name="Pladsholder til tekst 3">
            <a:extLst>
              <a:ext uri="{FF2B5EF4-FFF2-40B4-BE49-F238E27FC236}">
                <a16:creationId xmlns:a16="http://schemas.microsoft.com/office/drawing/2014/main" id="{DA85D677-48FF-4A05-8080-AD744E966E7B}"/>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2" name="Pladsholder til tekst 3">
            <a:extLst>
              <a:ext uri="{FF2B5EF4-FFF2-40B4-BE49-F238E27FC236}">
                <a16:creationId xmlns:a16="http://schemas.microsoft.com/office/drawing/2014/main" id="{21AAAC80-35A3-4A92-82B8-78F1C9D6E19A}"/>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63" name="Pladsholder til tekst 3">
            <a:extLst>
              <a:ext uri="{FF2B5EF4-FFF2-40B4-BE49-F238E27FC236}">
                <a16:creationId xmlns:a16="http://schemas.microsoft.com/office/drawing/2014/main" id="{C9A00DC4-A8FB-46E0-92BE-2F4AFE7095D5}"/>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4" name="Pladsholder til slidenummer 1">
            <a:extLst>
              <a:ext uri="{FF2B5EF4-FFF2-40B4-BE49-F238E27FC236}">
                <a16:creationId xmlns:a16="http://schemas.microsoft.com/office/drawing/2014/main" id="{274AB73D-516C-4D60-9B85-0261EE36DF3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34604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chemeClr val="tx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E99865D-DCB3-44CE-A399-5287456650E6}"/>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A8B821D-DA21-4D6E-999F-1C7374A4A062}"/>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bg1"/>
                </a:solidFill>
                <a:latin typeface="Segoe UI Semilight" panose="020B0402040204020203" pitchFamily="34" charset="0"/>
                <a:cs typeface="Segoe UI Semilight" panose="020B0402040204020203" pitchFamily="34" charset="0"/>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27393211-3DBA-DC62-EDDF-3AAA93AD8CD9}"/>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Tree>
    <p:extLst>
      <p:ext uri="{BB962C8B-B14F-4D97-AF65-F5344CB8AC3E}">
        <p14:creationId xmlns:p14="http://schemas.microsoft.com/office/powerpoint/2010/main" val="1523731679"/>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D9F0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Pladsholder til tekst 3">
            <a:extLst>
              <a:ext uri="{FF2B5EF4-FFF2-40B4-BE49-F238E27FC236}">
                <a16:creationId xmlns:a16="http://schemas.microsoft.com/office/drawing/2014/main" id="{786E5881-EAD3-480D-97E0-491BA0C90C61}"/>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37" name="Pladsholder til tekst 3">
            <a:extLst>
              <a:ext uri="{FF2B5EF4-FFF2-40B4-BE49-F238E27FC236}">
                <a16:creationId xmlns:a16="http://schemas.microsoft.com/office/drawing/2014/main" id="{6755F0EA-0241-4A43-9C6F-75EA3DF3E886}"/>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Pladsholder til tekst 3">
            <a:extLst>
              <a:ext uri="{FF2B5EF4-FFF2-40B4-BE49-F238E27FC236}">
                <a16:creationId xmlns:a16="http://schemas.microsoft.com/office/drawing/2014/main" id="{52CE867D-F840-466E-8584-A4C2587E1E5A}"/>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4" name="Pladsholder til tekst 3">
            <a:extLst>
              <a:ext uri="{FF2B5EF4-FFF2-40B4-BE49-F238E27FC236}">
                <a16:creationId xmlns:a16="http://schemas.microsoft.com/office/drawing/2014/main" id="{2116C4D1-C927-4517-B976-D1A0F7E98F1A}"/>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55" name="Pladsholder til tekst 3">
            <a:extLst>
              <a:ext uri="{FF2B5EF4-FFF2-40B4-BE49-F238E27FC236}">
                <a16:creationId xmlns:a16="http://schemas.microsoft.com/office/drawing/2014/main" id="{3C52A065-00D2-421B-B91A-9A7AB6D56DE4}"/>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6" name="Pladsholder til tekst 3">
            <a:extLst>
              <a:ext uri="{FF2B5EF4-FFF2-40B4-BE49-F238E27FC236}">
                <a16:creationId xmlns:a16="http://schemas.microsoft.com/office/drawing/2014/main" id="{319E80AC-8509-4854-A977-537C46F5C8E0}"/>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57" name="Pladsholder til slidenummer 1">
            <a:extLst>
              <a:ext uri="{FF2B5EF4-FFF2-40B4-BE49-F238E27FC236}">
                <a16:creationId xmlns:a16="http://schemas.microsoft.com/office/drawing/2014/main" id="{47F20171-45FB-2CF5-755A-51DC5C24D76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236699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ilepæl">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391E1E16-9BF9-49E6-AFE9-0C52CCBAE412}"/>
              </a:ext>
            </a:extLst>
          </p:cNvPr>
          <p:cNvPicPr>
            <a:picLocks noChangeAspect="1"/>
          </p:cNvPicPr>
          <p:nvPr userDrawn="1"/>
        </p:nvPicPr>
        <p:blipFill rotWithShape="1">
          <a:blip r:embed="rId2">
            <a:duotone>
              <a:prstClr val="black"/>
              <a:schemeClr val="tx2">
                <a:tint val="45000"/>
                <a:satMod val="400000"/>
              </a:schemeClr>
            </a:duotone>
          </a:blip>
          <a:srcRect b="1672"/>
          <a:stretch/>
        </p:blipFill>
        <p:spPr>
          <a:xfrm>
            <a:off x="2828547" y="2633256"/>
            <a:ext cx="7033053" cy="4224744"/>
          </a:xfrm>
          <a:prstGeom prst="rect">
            <a:avLst/>
          </a:prstGeom>
          <a:effectLst/>
        </p:spPr>
      </p:pic>
      <p:sp>
        <p:nvSpPr>
          <p:cNvPr id="7" name="Title Placeholder 6">
            <a:extLst>
              <a:ext uri="{FF2B5EF4-FFF2-40B4-BE49-F238E27FC236}">
                <a16:creationId xmlns:a16="http://schemas.microsoft.com/office/drawing/2014/main" id="{5C636CCC-2276-421A-9F3A-CE30DE08B249}"/>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slidenummer 1">
            <a:extLst>
              <a:ext uri="{FF2B5EF4-FFF2-40B4-BE49-F238E27FC236}">
                <a16:creationId xmlns:a16="http://schemas.microsoft.com/office/drawing/2014/main" id="{46F7986A-CE7A-9DAF-0B98-579C2F02C3A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35BE2D22-7481-4C3C-877D-4234B08DD69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8A13C53-9CA9-4C34-99FA-04292C5889FD}"/>
              </a:ext>
            </a:extLst>
          </p:cNvPr>
          <p:cNvSpPr txBox="1"/>
          <p:nvPr userDrawn="1"/>
        </p:nvSpPr>
        <p:spPr>
          <a:xfrm>
            <a:off x="13453366" y="458836"/>
            <a:ext cx="5580592" cy="5247590"/>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(Milepæle)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Dette er et milepælsslide. Her kan du selv vælge antal </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af milepæle og placering.</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For at ændre placering skal du klikke på milepælen på vejen. Derefter kan du trække milepælen hen til den ønskede destination.</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a:t>
            </a:r>
            <a:r>
              <a:rPr lang="da-DK" sz="1400" dirty="0">
                <a:latin typeface="Calibri Light" panose="020F0302020204030204" pitchFamily="34" charset="0"/>
                <a:cs typeface="Calibri Light" panose="020F0302020204030204" pitchFamily="34" charset="0"/>
              </a:rPr>
              <a:t> Det anbefales at skrive tekstbokse ud for hver milepæl.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1827167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 Danmarkskort">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8" name="Billede 27" descr="Et billede, der indeholder tekst, silhuet&#10;&#10;Automatisk genereret beskrivelse">
            <a:extLst>
              <a:ext uri="{FF2B5EF4-FFF2-40B4-BE49-F238E27FC236}">
                <a16:creationId xmlns:a16="http://schemas.microsoft.com/office/drawing/2014/main" id="{AEBDFEBE-52DE-4153-AB42-5B7D5BC5740C}"/>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29" name="Pladsholder til tekst 12">
            <a:extLst>
              <a:ext uri="{FF2B5EF4-FFF2-40B4-BE49-F238E27FC236}">
                <a16:creationId xmlns:a16="http://schemas.microsoft.com/office/drawing/2014/main" id="{C43148C0-50B7-4C8C-A19F-4E73D1EEAD3E}"/>
              </a:ext>
            </a:extLst>
          </p:cNvPr>
          <p:cNvSpPr>
            <a:spLocks noGrp="1"/>
          </p:cNvSpPr>
          <p:nvPr>
            <p:ph type="body" sz="quarter" idx="11" hasCustomPrompt="1"/>
          </p:nvPr>
        </p:nvSpPr>
        <p:spPr>
          <a:xfrm>
            <a:off x="10895610" y="6008914"/>
            <a:ext cx="772515" cy="255361"/>
          </a:xfrm>
        </p:spPr>
        <p:txBody>
          <a:bodyPr/>
          <a:lstStyle>
            <a:lvl1pPr marL="0" indent="0">
              <a:buFontTx/>
              <a:buNone/>
              <a:defRPr sz="900">
                <a:solidFill>
                  <a:schemeClr val="bg1"/>
                </a:solidFill>
              </a:defRPr>
            </a:lvl1pPr>
          </a:lstStyle>
          <a:p>
            <a:pPr lvl="0"/>
            <a:r>
              <a:rPr lang="da-DK" dirty="0"/>
              <a:t>Indsæt navn på de røde ikoner</a:t>
            </a:r>
          </a:p>
        </p:txBody>
      </p:sp>
      <p:grpSp>
        <p:nvGrpSpPr>
          <p:cNvPr id="30" name="Gruppe 29">
            <a:extLst>
              <a:ext uri="{FF2B5EF4-FFF2-40B4-BE49-F238E27FC236}">
                <a16:creationId xmlns:a16="http://schemas.microsoft.com/office/drawing/2014/main" id="{A2DA2FC9-5450-4587-A766-C9A78FBCE83F}"/>
              </a:ext>
            </a:extLst>
          </p:cNvPr>
          <p:cNvGrpSpPr/>
          <p:nvPr userDrawn="1"/>
        </p:nvGrpSpPr>
        <p:grpSpPr>
          <a:xfrm>
            <a:off x="10611617" y="5969099"/>
            <a:ext cx="179299" cy="295175"/>
            <a:chOff x="3191792" y="3209022"/>
            <a:chExt cx="219977" cy="362142"/>
          </a:xfrm>
        </p:grpSpPr>
        <p:sp>
          <p:nvSpPr>
            <p:cNvPr id="31" name="Ellipse 30">
              <a:extLst>
                <a:ext uri="{FF2B5EF4-FFF2-40B4-BE49-F238E27FC236}">
                  <a16:creationId xmlns:a16="http://schemas.microsoft.com/office/drawing/2014/main" id="{BAE7E57B-E971-441C-88A1-D6ADBE79EC7A}"/>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2" name="Gruppe 31">
              <a:extLst>
                <a:ext uri="{FF2B5EF4-FFF2-40B4-BE49-F238E27FC236}">
                  <a16:creationId xmlns:a16="http://schemas.microsoft.com/office/drawing/2014/main" id="{CD3032F5-68A9-4E30-AAA9-4E3B3CF8A093}"/>
                </a:ext>
              </a:extLst>
            </p:cNvPr>
            <p:cNvGrpSpPr/>
            <p:nvPr/>
          </p:nvGrpSpPr>
          <p:grpSpPr>
            <a:xfrm>
              <a:off x="3191792" y="3209022"/>
              <a:ext cx="219977" cy="219978"/>
              <a:chOff x="1491794" y="2842103"/>
              <a:chExt cx="665167" cy="665170"/>
            </a:xfrm>
          </p:grpSpPr>
          <p:sp>
            <p:nvSpPr>
              <p:cNvPr id="33" name="Teardrop 175">
                <a:extLst>
                  <a:ext uri="{FF2B5EF4-FFF2-40B4-BE49-F238E27FC236}">
                    <a16:creationId xmlns:a16="http://schemas.microsoft.com/office/drawing/2014/main" id="{35989B52-0F0E-492A-90AF-EE5ACFD607E3}"/>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34" name="Oval 183">
                <a:extLst>
                  <a:ext uri="{FF2B5EF4-FFF2-40B4-BE49-F238E27FC236}">
                    <a16:creationId xmlns:a16="http://schemas.microsoft.com/office/drawing/2014/main" id="{2F406EC8-F263-4A91-A6A9-FA14ED1C84CC}"/>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FDEDAB58-BDE9-E614-2D6F-2876FC505A4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3" name="Rektangel 2">
            <a:extLst>
              <a:ext uri="{FF2B5EF4-FFF2-40B4-BE49-F238E27FC236}">
                <a16:creationId xmlns:a16="http://schemas.microsoft.com/office/drawing/2014/main" id="{F379B9D7-3DA5-48FD-9D12-4477E5E2D6FD}"/>
              </a:ext>
            </a:extLst>
          </p:cNvPr>
          <p:cNvSpPr/>
          <p:nvPr userDrawn="1"/>
        </p:nvSpPr>
        <p:spPr>
          <a:xfrm>
            <a:off x="9496425" y="2362200"/>
            <a:ext cx="1060150"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5" name="Billede 34">
            <a:extLst>
              <a:ext uri="{FF2B5EF4-FFF2-40B4-BE49-F238E27FC236}">
                <a16:creationId xmlns:a16="http://schemas.microsoft.com/office/drawing/2014/main" id="{21B22AB0-17E6-448F-8918-54770A42A7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72056" y="2787905"/>
            <a:ext cx="1445144" cy="1861821"/>
          </a:xfrm>
          <a:prstGeom prst="rect">
            <a:avLst/>
          </a:prstGeom>
        </p:spPr>
      </p:pic>
      <p:sp>
        <p:nvSpPr>
          <p:cNvPr id="4" name="Rektangel 3">
            <a:extLst>
              <a:ext uri="{FF2B5EF4-FFF2-40B4-BE49-F238E27FC236}">
                <a16:creationId xmlns:a16="http://schemas.microsoft.com/office/drawing/2014/main" id="{32BA73BC-9390-4E2C-B520-F27B9CFB1FFD}"/>
              </a:ext>
            </a:extLst>
          </p:cNvPr>
          <p:cNvSpPr/>
          <p:nvPr userDrawn="1"/>
        </p:nvSpPr>
        <p:spPr>
          <a:xfrm>
            <a:off x="9919609" y="2765479"/>
            <a:ext cx="787504" cy="658896"/>
          </a:xfrm>
          <a:prstGeom prst="rect">
            <a:avLst/>
          </a:prstGeom>
          <a:noFill/>
          <a:ln w="1270">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95CAC150-A44D-4757-ACDE-52468BD0900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kstfelt 43">
            <a:extLst>
              <a:ext uri="{FF2B5EF4-FFF2-40B4-BE49-F238E27FC236}">
                <a16:creationId xmlns:a16="http://schemas.microsoft.com/office/drawing/2014/main" id="{CD53BFB1-6135-46F9-8203-29ED72D6EB06}"/>
              </a:ext>
            </a:extLst>
          </p:cNvPr>
          <p:cNvSpPr txBox="1"/>
          <p:nvPr userDrawn="1"/>
        </p:nvSpPr>
        <p:spPr>
          <a:xfrm>
            <a:off x="13453366" y="458836"/>
            <a:ext cx="5580592" cy="5001369"/>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(Danmarkskort)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På dette slide kan du selv vælge placering af de røde ikoner. </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Dette gøres ved at klikke på et af nedenstående ikoner. Derefter kan du trække ikonet hen på kortet.</a:t>
            </a:r>
            <a:br>
              <a:rPr lang="da-DK" sz="1400" dirty="0">
                <a:latin typeface="Calibri Light" panose="020F0302020204030204" pitchFamily="34" charset="0"/>
                <a:cs typeface="Calibri Light" panose="020F0302020204030204" pitchFamily="34" charset="0"/>
              </a:rPr>
            </a:br>
            <a:r>
              <a:rPr lang="da-DK" sz="1400" kern="1200" dirty="0">
                <a:solidFill>
                  <a:schemeClr val="tx1"/>
                </a:solidFill>
                <a:latin typeface="Calibri Light" panose="020F0302020204030204" pitchFamily="34" charset="0"/>
                <a:ea typeface="+mn-ea"/>
                <a:cs typeface="Calibri Light" panose="020F0302020204030204" pitchFamily="34" charset="0"/>
              </a:rPr>
              <a:t>OBS: </a:t>
            </a:r>
            <a:r>
              <a:rPr lang="da-DK" sz="1400" dirty="0">
                <a:latin typeface="Calibri Light" panose="020F0302020204030204" pitchFamily="34" charset="0"/>
                <a:cs typeface="Calibri Light" panose="020F0302020204030204" pitchFamily="34" charset="0"/>
              </a:rPr>
              <a:t>Husk at skrive, hvad de røde ikoner står for i boksen i højre hjørne</a:t>
            </a:r>
            <a:r>
              <a:rPr lang="da-DK" sz="1400" i="0" u="none" kern="1200" dirty="0">
                <a:solidFill>
                  <a:schemeClr val="tx1"/>
                </a:solidFill>
                <a:latin typeface="Calibri Light" panose="020F0302020204030204" pitchFamily="34" charset="0"/>
                <a:ea typeface="+mn-ea"/>
                <a:cs typeface="Calibri Light" panose="020F0302020204030204" pitchFamily="34" charset="0"/>
              </a:rPr>
              <a:t>.</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6896454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 Danmarkskort (regioner)">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D87804E0-6D49-D1FB-9CF4-5CF3DB547F9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6" name="Rektangel 15">
            <a:extLst>
              <a:ext uri="{FF2B5EF4-FFF2-40B4-BE49-F238E27FC236}">
                <a16:creationId xmlns:a16="http://schemas.microsoft.com/office/drawing/2014/main" id="{99781A5B-9784-4EC6-B08A-1D87D2ABF79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Tekstfelt 16">
            <a:extLst>
              <a:ext uri="{FF2B5EF4-FFF2-40B4-BE49-F238E27FC236}">
                <a16:creationId xmlns:a16="http://schemas.microsoft.com/office/drawing/2014/main" id="{FDE77DE0-E096-48B1-BDA9-A2AF4D8ECAED}"/>
              </a:ext>
            </a:extLst>
          </p:cNvPr>
          <p:cNvSpPr txBox="1"/>
          <p:nvPr userDrawn="1"/>
        </p:nvSpPr>
        <p:spPr>
          <a:xfrm>
            <a:off x="13453366" y="458836"/>
            <a:ext cx="5580592" cy="677108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(Danmarkskort / regioner)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På dette slide kan du farvelægge de forskellige regioner. </a:t>
            </a:r>
            <a:br>
              <a:rPr lang="da-DK" sz="1400" dirty="0">
                <a:latin typeface="Calibri Light" panose="020F0302020204030204" pitchFamily="34" charset="0"/>
                <a:cs typeface="Calibri Light" panose="020F0302020204030204" pitchFamily="34" charset="0"/>
              </a:rPr>
            </a:b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r>
              <a:rPr lang="da-DK" sz="1400" dirty="0">
                <a:latin typeface="Calibri Light" panose="020F0302020204030204" pitchFamily="34" charset="0"/>
                <a:cs typeface="Calibri Light" panose="020F0302020204030204" pitchFamily="34" charset="0"/>
              </a:rPr>
              <a:t>Dette gøres ved at:</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1. Tryk på den ønskede region.</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2. Tryk derefter på ‘</a:t>
            </a:r>
            <a:r>
              <a:rPr lang="da-DK" sz="1400" b="1" kern="1200" dirty="0">
                <a:solidFill>
                  <a:schemeClr val="tx1"/>
                </a:solidFill>
                <a:latin typeface="Calibri Light" panose="020F0302020204030204" pitchFamily="34" charset="0"/>
                <a:ea typeface="+mn-ea"/>
                <a:cs typeface="Calibri Light" panose="020F0302020204030204" pitchFamily="34" charset="0"/>
              </a:rPr>
              <a:t>Formater’</a:t>
            </a:r>
            <a:r>
              <a:rPr lang="da-DK" sz="1400" dirty="0">
                <a:latin typeface="Calibri Light" panose="020F0302020204030204" pitchFamily="34" charset="0"/>
                <a:cs typeface="Calibri Light" panose="020F0302020204030204" pitchFamily="34" charset="0"/>
              </a:rPr>
              <a:t> i den røde menulinje.</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3. Tryk på </a:t>
            </a:r>
            <a:r>
              <a:rPr lang="da-DK" sz="1400" kern="1200" dirty="0">
                <a:solidFill>
                  <a:schemeClr val="tx1"/>
                </a:solidFill>
                <a:latin typeface="Calibri Light" panose="020F0302020204030204" pitchFamily="34" charset="0"/>
                <a:ea typeface="+mn-ea"/>
                <a:cs typeface="Calibri Light" panose="020F0302020204030204" pitchFamily="34" charset="0"/>
              </a:rPr>
              <a:t>’Farve’</a:t>
            </a:r>
            <a:r>
              <a:rPr lang="da-DK" sz="1400" dirty="0">
                <a:latin typeface="Calibri Light" panose="020F0302020204030204" pitchFamily="34" charset="0"/>
                <a:cs typeface="Calibri Light" panose="020F0302020204030204" pitchFamily="34" charset="0"/>
              </a:rPr>
              <a:t> i venstre side af den grå menulinje.</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4.  Tryk på ‘Flere varianter’ og vælg derefter en af farverne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 </a:t>
            </a:r>
          </a:p>
          <a:p>
            <a:pPr>
              <a:lnSpc>
                <a:spcPct val="150000"/>
              </a:lnSpc>
              <a:spcBef>
                <a:spcPts val="600"/>
              </a:spcBef>
            </a:pPr>
            <a:br>
              <a:rPr lang="da-DK" sz="1400" dirty="0">
                <a:latin typeface="Calibri Light" panose="020F0302020204030204" pitchFamily="34" charset="0"/>
                <a:cs typeface="Calibri Light" panose="020F0302020204030204" pitchFamily="34" charset="0"/>
              </a:rPr>
            </a:br>
            <a:r>
              <a:rPr lang="da-DK" sz="1400" i="0" u="none" kern="1200" dirty="0">
                <a:solidFill>
                  <a:schemeClr val="tx1"/>
                </a:solidFill>
                <a:latin typeface="Calibri Light" panose="020F0302020204030204" pitchFamily="34" charset="0"/>
                <a:ea typeface="+mn-ea"/>
                <a:cs typeface="Calibri Light" panose="020F0302020204030204" pitchFamily="34" charset="0"/>
              </a:rPr>
              <a:t>NB: Der må </a:t>
            </a:r>
            <a:r>
              <a:rPr lang="da-DK" sz="1400" i="0" u="sng" kern="1200" dirty="0">
                <a:solidFill>
                  <a:schemeClr val="tx1"/>
                </a:solidFill>
                <a:latin typeface="Calibri Light" panose="020F0302020204030204" pitchFamily="34" charset="0"/>
                <a:ea typeface="+mn-ea"/>
                <a:cs typeface="Calibri Light" panose="020F0302020204030204" pitchFamily="34" charset="0"/>
              </a:rPr>
              <a:t>kun</a:t>
            </a:r>
            <a:r>
              <a:rPr lang="da-DK" sz="1400" i="0" u="none" kern="1200" dirty="0">
                <a:solidFill>
                  <a:schemeClr val="tx1"/>
                </a:solidFill>
                <a:latin typeface="Calibri Light" panose="020F0302020204030204" pitchFamily="34" charset="0"/>
                <a:ea typeface="+mn-ea"/>
                <a:cs typeface="Calibri Light" panose="020F0302020204030204" pitchFamily="34" charset="0"/>
              </a:rPr>
              <a:t> bruges farver fra SUM </a:t>
            </a:r>
            <a:r>
              <a:rPr lang="da-DK" sz="1400" i="0" u="none" kern="1200" dirty="0" err="1">
                <a:solidFill>
                  <a:schemeClr val="tx1"/>
                </a:solidFill>
                <a:latin typeface="Calibri Light" panose="020F0302020204030204" pitchFamily="34" charset="0"/>
                <a:ea typeface="+mn-ea"/>
                <a:cs typeface="Calibri Light" panose="020F0302020204030204" pitchFamily="34" charset="0"/>
              </a:rPr>
              <a:t>farvepaletten</a:t>
            </a:r>
            <a:r>
              <a:rPr lang="da-DK" sz="1400" i="0" u="none" kern="1200" dirty="0">
                <a:solidFill>
                  <a:schemeClr val="tx1"/>
                </a:solidFill>
                <a:latin typeface="Calibri Light" panose="020F0302020204030204" pitchFamily="34" charset="0"/>
                <a:ea typeface="+mn-ea"/>
                <a:cs typeface="Calibri Light" panose="020F0302020204030204" pitchFamily="34" charset="0"/>
              </a:rPr>
              <a:t>.</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21552589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 Ikoner + overskrift + tekst">
    <p:bg>
      <p:bgPr>
        <a:solidFill>
          <a:schemeClr val="tx1"/>
        </a:solidFill>
        <a:effectLst/>
      </p:bgPr>
    </p:bg>
    <p:spTree>
      <p:nvGrpSpPr>
        <p:cNvPr id="1" name=""/>
        <p:cNvGrpSpPr/>
        <p:nvPr/>
      </p:nvGrpSpPr>
      <p:grpSpPr>
        <a:xfrm>
          <a:off x="0" y="0"/>
          <a:ext cx="0" cy="0"/>
          <a:chOff x="0" y="0"/>
          <a:chExt cx="0" cy="0"/>
        </a:xfrm>
      </p:grpSpPr>
      <p:cxnSp>
        <p:nvCxnSpPr>
          <p:cNvPr id="10" name="Lige forbindelse 9">
            <a:extLst>
              <a:ext uri="{FF2B5EF4-FFF2-40B4-BE49-F238E27FC236}">
                <a16:creationId xmlns:a16="http://schemas.microsoft.com/office/drawing/2014/main" id="{7B0E4600-EFE1-4387-9713-726739287864}"/>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7C46AB06-31F2-44FE-B6E2-4CB11A65963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Pladsholder til tekst 3">
            <a:extLst>
              <a:ext uri="{FF2B5EF4-FFF2-40B4-BE49-F238E27FC236}">
                <a16:creationId xmlns:a16="http://schemas.microsoft.com/office/drawing/2014/main" id="{30DED729-BA78-4B24-A2A2-244F25AE0085}"/>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15" name="Pladsholder til tekst 3">
            <a:extLst>
              <a:ext uri="{FF2B5EF4-FFF2-40B4-BE49-F238E27FC236}">
                <a16:creationId xmlns:a16="http://schemas.microsoft.com/office/drawing/2014/main" id="{75152264-21FD-426C-9A01-BDFA4D1A53DA}"/>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16" name="Pladsholder til tekst 3">
            <a:extLst>
              <a:ext uri="{FF2B5EF4-FFF2-40B4-BE49-F238E27FC236}">
                <a16:creationId xmlns:a16="http://schemas.microsoft.com/office/drawing/2014/main" id="{4CECE313-F37A-4F5A-BED6-EDAB3EFE2A7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17" name="Pladsholder til slidenummer 1">
            <a:extLst>
              <a:ext uri="{FF2B5EF4-FFF2-40B4-BE49-F238E27FC236}">
                <a16:creationId xmlns:a16="http://schemas.microsoft.com/office/drawing/2014/main" id="{83D2F935-1AE3-4988-8B1A-0341F4507B2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08CB408D-1E03-4858-A6E1-52E5A9B93CA2}"/>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06395F58-5499-41DF-829A-1C9635140BF0}"/>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1830161373"/>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 Ikoner + tekst">
    <p:bg>
      <p:bgPr>
        <a:solidFill>
          <a:schemeClr val="tx1"/>
        </a:solidFill>
        <a:effectLst/>
      </p:bgPr>
    </p:bg>
    <p:spTree>
      <p:nvGrpSpPr>
        <p:cNvPr id="1" name=""/>
        <p:cNvGrpSpPr/>
        <p:nvPr/>
      </p:nvGrpSpPr>
      <p:grpSpPr>
        <a:xfrm>
          <a:off x="0" y="0"/>
          <a:ext cx="0" cy="0"/>
          <a:chOff x="0" y="0"/>
          <a:chExt cx="0" cy="0"/>
        </a:xfrm>
      </p:grpSpPr>
      <p:sp>
        <p:nvSpPr>
          <p:cNvPr id="6" name="Pladsholder til tekst 2">
            <a:extLst>
              <a:ext uri="{FF2B5EF4-FFF2-40B4-BE49-F238E27FC236}">
                <a16:creationId xmlns:a16="http://schemas.microsoft.com/office/drawing/2014/main" id="{082557D9-5159-4C6B-B783-A9CD5714C373}"/>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9" name="Pladsholder til slidenummer 1">
            <a:extLst>
              <a:ext uri="{FF2B5EF4-FFF2-40B4-BE49-F238E27FC236}">
                <a16:creationId xmlns:a16="http://schemas.microsoft.com/office/drawing/2014/main" id="{662CFC46-52D9-4252-ACC2-2F9897A45AA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2C580B60-253C-46CB-934C-C2362FA7B46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6C1A2311-4C8A-4EC7-990A-F70B0EA9B1B1}"/>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57012049"/>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 Ikon mand + overskrift + tekst">
    <p:bg>
      <p:bgPr>
        <a:solidFill>
          <a:schemeClr val="tx1"/>
        </a:solidFill>
        <a:effectLst/>
      </p:bgPr>
    </p:bg>
    <p:spTree>
      <p:nvGrpSpPr>
        <p:cNvPr id="1" name=""/>
        <p:cNvGrpSpPr/>
        <p:nvPr/>
      </p:nvGrpSpPr>
      <p:grpSpPr>
        <a:xfrm>
          <a:off x="0" y="0"/>
          <a:ext cx="0" cy="0"/>
          <a:chOff x="0" y="0"/>
          <a:chExt cx="0" cy="0"/>
        </a:xfrm>
      </p:grpSpPr>
      <p:cxnSp>
        <p:nvCxnSpPr>
          <p:cNvPr id="10" name="Lige forbindelse 9">
            <a:extLst>
              <a:ext uri="{FF2B5EF4-FFF2-40B4-BE49-F238E27FC236}">
                <a16:creationId xmlns:a16="http://schemas.microsoft.com/office/drawing/2014/main" id="{A967E4B6-6D46-467B-A813-7F957DE95F88}"/>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624A4ADA-A21A-464E-8A0F-70AD6F144D5F}"/>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Pladsholder til tekst 3">
            <a:extLst>
              <a:ext uri="{FF2B5EF4-FFF2-40B4-BE49-F238E27FC236}">
                <a16:creationId xmlns:a16="http://schemas.microsoft.com/office/drawing/2014/main" id="{E75204FA-F1AB-4621-AD98-76ADB2A9D6EF}"/>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15" name="Pladsholder til tekst 3">
            <a:extLst>
              <a:ext uri="{FF2B5EF4-FFF2-40B4-BE49-F238E27FC236}">
                <a16:creationId xmlns:a16="http://schemas.microsoft.com/office/drawing/2014/main" id="{7369B04A-52D3-49BE-BFF3-50FE10AED373}"/>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16" name="Pladsholder til tekst 3">
            <a:extLst>
              <a:ext uri="{FF2B5EF4-FFF2-40B4-BE49-F238E27FC236}">
                <a16:creationId xmlns:a16="http://schemas.microsoft.com/office/drawing/2014/main" id="{7E33457E-5A84-41E9-A856-EE12FF6C528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17" name="Pladsholder til slidenummer 1">
            <a:extLst>
              <a:ext uri="{FF2B5EF4-FFF2-40B4-BE49-F238E27FC236}">
                <a16:creationId xmlns:a16="http://schemas.microsoft.com/office/drawing/2014/main" id="{B2A8500B-3AF7-4944-9334-FFD21B46C59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3C600C24-B7F3-41BE-A3A0-12A7C9825559}"/>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57F8C0B3-9EA2-4B0B-A639-DD989A590D50}"/>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3069248129"/>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D. ikon mand + tekst">
    <p:bg>
      <p:bgPr>
        <a:solidFill>
          <a:schemeClr val="tx1"/>
        </a:solidFill>
        <a:effectLst/>
      </p:bgPr>
    </p:bg>
    <p:spTree>
      <p:nvGrpSpPr>
        <p:cNvPr id="1" name=""/>
        <p:cNvGrpSpPr/>
        <p:nvPr/>
      </p:nvGrpSpPr>
      <p:grpSpPr>
        <a:xfrm>
          <a:off x="0" y="0"/>
          <a:ext cx="0" cy="0"/>
          <a:chOff x="0" y="0"/>
          <a:chExt cx="0" cy="0"/>
        </a:xfrm>
      </p:grpSpPr>
      <p:sp>
        <p:nvSpPr>
          <p:cNvPr id="6" name="Pladsholder til tekst 2">
            <a:extLst>
              <a:ext uri="{FF2B5EF4-FFF2-40B4-BE49-F238E27FC236}">
                <a16:creationId xmlns:a16="http://schemas.microsoft.com/office/drawing/2014/main" id="{C0651278-053B-4345-955D-E10C7E8010E1}"/>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9" name="Pladsholder til slidenummer 1">
            <a:extLst>
              <a:ext uri="{FF2B5EF4-FFF2-40B4-BE49-F238E27FC236}">
                <a16:creationId xmlns:a16="http://schemas.microsoft.com/office/drawing/2014/main" id="{E78FC1FC-D2CC-46C3-8DC7-BC6F7254BB6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28F2A2BE-60F7-4995-AF55-A2DD4807DA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2073EF49-BF40-495F-A915-1BD74CBAFDA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047785991"/>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E. Ikon kvinde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133429AA-AD61-ABE2-231F-FA2E125A9F2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A5CC2F6E-7C6D-400A-9DE5-C820987A279B}"/>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0C48197F-B6DA-496D-8C15-B879E4E9514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1701525566"/>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 Ikon kvinde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4726ACD3-5D49-F7FE-5AA0-7387DF4201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F7172777-1E97-4E13-961C-3E00AA787AE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446A132-FB2D-4F63-84C0-77278287AE52}"/>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20179129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 Forside: 3 linjer + undertitel">
    <p:bg>
      <p:bgPr>
        <a:solidFill>
          <a:schemeClr val="bg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CC3FCE7-F8FD-458B-A0D7-25257C916221}"/>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F3D790D8-4E7F-4ED6-94C6-7711B02E8DAB}"/>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tx1"/>
                </a:solidFill>
                <a:latin typeface="Segoe UI Semilight" panose="020B0402040204020203" pitchFamily="34" charset="0"/>
                <a:cs typeface="Segoe UI Semilight" panose="020B0402040204020203" pitchFamily="34" charset="0"/>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35344D43-C34F-180E-0F1F-A5AE79C5FB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163689235"/>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 Tidslinje (lan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Rektangel: afrundede hjørner 3">
            <a:extLst>
              <a:ext uri="{FF2B5EF4-FFF2-40B4-BE49-F238E27FC236}">
                <a16:creationId xmlns:a16="http://schemas.microsoft.com/office/drawing/2014/main" id="{95110183-7CCF-4012-A19E-785E1496265C}"/>
              </a:ext>
            </a:extLst>
          </p:cNvPr>
          <p:cNvSpPr/>
          <p:nvPr userDrawn="1"/>
        </p:nvSpPr>
        <p:spPr>
          <a:xfrm>
            <a:off x="695325" y="3372223"/>
            <a:ext cx="10801350" cy="113553"/>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3" name="Pladsholder til slidenummer 1">
            <a:extLst>
              <a:ext uri="{FF2B5EF4-FFF2-40B4-BE49-F238E27FC236}">
                <a16:creationId xmlns:a16="http://schemas.microsoft.com/office/drawing/2014/main" id="{E763434F-B89A-99BB-92E1-9705DEF273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8FC45638-6824-4B05-A136-AF868F3F4C9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0EB1C66B-B6B6-4420-B343-2429F243A274}"/>
              </a:ext>
            </a:extLst>
          </p:cNvPr>
          <p:cNvSpPr txBox="1"/>
          <p:nvPr userDrawn="1"/>
        </p:nvSpPr>
        <p:spPr>
          <a:xfrm>
            <a:off x="13453366" y="458836"/>
            <a:ext cx="5580592" cy="5001369"/>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(Tidslinje)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solidFill>
                  <a:schemeClr val="tx2"/>
                </a:solidFill>
                <a:latin typeface="Calibri Light" panose="020F0302020204030204" pitchFamily="34" charset="0"/>
                <a:cs typeface="Calibri Light" panose="020F0302020204030204" pitchFamily="34" charset="0"/>
              </a:rPr>
              <a:t>På dette slide kan du placere de mørkeblå ‘</a:t>
            </a:r>
            <a:r>
              <a:rPr lang="da-DK" sz="1400" dirty="0" err="1">
                <a:solidFill>
                  <a:schemeClr val="tx2"/>
                </a:solidFill>
                <a:latin typeface="Calibri Light" panose="020F0302020204030204" pitchFamily="34" charset="0"/>
                <a:cs typeface="Calibri Light" panose="020F0302020204030204" pitchFamily="34" charset="0"/>
              </a:rPr>
              <a:t>dots</a:t>
            </a:r>
            <a:r>
              <a:rPr lang="da-DK" sz="1400" dirty="0">
                <a:solidFill>
                  <a:schemeClr val="tx2"/>
                </a:solidFill>
                <a:latin typeface="Calibri Light" panose="020F0302020204030204" pitchFamily="34" charset="0"/>
                <a:cs typeface="Calibri Light" panose="020F0302020204030204" pitchFamily="34" charset="0"/>
              </a:rPr>
              <a:t>’, som du ønsker. Dette gøres ved at klikke på dem, hvorefter du kan rokere rundt på dem.</a:t>
            </a:r>
            <a:br>
              <a:rPr lang="da-DK" sz="1400" dirty="0">
                <a:solidFill>
                  <a:schemeClr val="tx2"/>
                </a:solidFill>
                <a:latin typeface="Calibri Light" panose="020F0302020204030204" pitchFamily="34" charset="0"/>
                <a:cs typeface="Calibri Light" panose="020F0302020204030204" pitchFamily="34" charset="0"/>
              </a:rPr>
            </a:br>
            <a:br>
              <a:rPr lang="da-DK" sz="1400" dirty="0">
                <a:solidFill>
                  <a:schemeClr val="tx2"/>
                </a:solidFill>
                <a:latin typeface="Calibri Light" panose="020F0302020204030204" pitchFamily="34" charset="0"/>
                <a:cs typeface="Calibri Light" panose="020F0302020204030204" pitchFamily="34" charset="0"/>
              </a:rPr>
            </a:br>
            <a:r>
              <a:rPr lang="da-DK" sz="1400" dirty="0">
                <a:solidFill>
                  <a:schemeClr val="tx2"/>
                </a:solidFill>
                <a:latin typeface="Calibri Light" panose="020F0302020204030204" pitchFamily="34" charset="0"/>
                <a:cs typeface="Calibri Light" panose="020F0302020204030204" pitchFamily="34" charset="0"/>
              </a:rPr>
              <a:t>Den røde </a:t>
            </a:r>
            <a:r>
              <a:rPr lang="da-DK" sz="1400" dirty="0" err="1">
                <a:solidFill>
                  <a:schemeClr val="tx2"/>
                </a:solidFill>
                <a:latin typeface="Calibri Light" panose="020F0302020204030204" pitchFamily="34" charset="0"/>
                <a:cs typeface="Calibri Light" panose="020F0302020204030204" pitchFamily="34" charset="0"/>
              </a:rPr>
              <a:t>dot</a:t>
            </a:r>
            <a:r>
              <a:rPr lang="da-DK" sz="1400" dirty="0">
                <a:solidFill>
                  <a:schemeClr val="tx2"/>
                </a:solidFill>
                <a:latin typeface="Calibri Light" panose="020F0302020204030204" pitchFamily="34" charset="0"/>
                <a:cs typeface="Calibri Light" panose="020F0302020204030204" pitchFamily="34" charset="0"/>
              </a:rPr>
              <a:t> kan bruges, hvis du ønsker at angive, hvor langt I er, eller hvis du ønsker at skabe særlig opmærksomhed om et specifikt punkt.</a:t>
            </a: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13028245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 Tidslinje (mellem)">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16" name="Afrundet rektangel 54">
            <a:extLst>
              <a:ext uri="{FF2B5EF4-FFF2-40B4-BE49-F238E27FC236}">
                <a16:creationId xmlns:a16="http://schemas.microsoft.com/office/drawing/2014/main" id="{9395E927-7A84-4165-83D6-23971274A350}"/>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17" name="Afrundet rektangel 55">
            <a:extLst>
              <a:ext uri="{FF2B5EF4-FFF2-40B4-BE49-F238E27FC236}">
                <a16:creationId xmlns:a16="http://schemas.microsoft.com/office/drawing/2014/main" id="{B3901117-246E-464F-A214-38BC4773BAEC}"/>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18" name="Afrundet rektangel 56">
            <a:extLst>
              <a:ext uri="{FF2B5EF4-FFF2-40B4-BE49-F238E27FC236}">
                <a16:creationId xmlns:a16="http://schemas.microsoft.com/office/drawing/2014/main" id="{B29204C6-0521-432D-9408-64A6D16B1B5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latin typeface="+mj-lt"/>
            </a:endParaRPr>
          </a:p>
        </p:txBody>
      </p:sp>
      <p:sp>
        <p:nvSpPr>
          <p:cNvPr id="19" name="Afrundet rektangel 57">
            <a:extLst>
              <a:ext uri="{FF2B5EF4-FFF2-40B4-BE49-F238E27FC236}">
                <a16:creationId xmlns:a16="http://schemas.microsoft.com/office/drawing/2014/main" id="{550BD360-B516-4E60-9B6F-5748DCECB578}"/>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mj-lt"/>
              <a:cs typeface="Poppins Light" pitchFamily="2" charset="77"/>
            </a:endParaRPr>
          </a:p>
        </p:txBody>
      </p:sp>
      <p:sp>
        <p:nvSpPr>
          <p:cNvPr id="20" name="Afrundet rektangel 58">
            <a:extLst>
              <a:ext uri="{FF2B5EF4-FFF2-40B4-BE49-F238E27FC236}">
                <a16:creationId xmlns:a16="http://schemas.microsoft.com/office/drawing/2014/main" id="{3C2BF567-99F1-4940-9FCB-BBA0FB5BF0E4}"/>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21" name="Afrundet rektangel 59">
            <a:extLst>
              <a:ext uri="{FF2B5EF4-FFF2-40B4-BE49-F238E27FC236}">
                <a16:creationId xmlns:a16="http://schemas.microsoft.com/office/drawing/2014/main" id="{4DB6FE7C-229D-4F19-9CED-44B23C204AEB}"/>
              </a:ext>
            </a:extLst>
          </p:cNvPr>
          <p:cNvSpPr/>
          <p:nvPr userDrawn="1"/>
        </p:nvSpPr>
        <p:spPr>
          <a:xfrm rot="10800000" flipV="1">
            <a:off x="6096187"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2" name="Afrundet rektangel 60">
            <a:extLst>
              <a:ext uri="{FF2B5EF4-FFF2-40B4-BE49-F238E27FC236}">
                <a16:creationId xmlns:a16="http://schemas.microsoft.com/office/drawing/2014/main" id="{CA3D0502-31D7-43B0-8AD9-0837C873777D}"/>
              </a:ext>
            </a:extLst>
          </p:cNvPr>
          <p:cNvSpPr/>
          <p:nvPr userDrawn="1"/>
        </p:nvSpPr>
        <p:spPr>
          <a:xfrm rot="10800000" flipV="1">
            <a:off x="6996269"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3" name="Afrundet rektangel 61">
            <a:extLst>
              <a:ext uri="{FF2B5EF4-FFF2-40B4-BE49-F238E27FC236}">
                <a16:creationId xmlns:a16="http://schemas.microsoft.com/office/drawing/2014/main" id="{223B00F4-9D56-4D3A-B682-38293AFED6D4}"/>
              </a:ext>
            </a:extLst>
          </p:cNvPr>
          <p:cNvSpPr/>
          <p:nvPr userDrawn="1"/>
        </p:nvSpPr>
        <p:spPr>
          <a:xfrm rot="10800000" flipV="1">
            <a:off x="7896350"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4" name="Afrundet rektangel 62">
            <a:extLst>
              <a:ext uri="{FF2B5EF4-FFF2-40B4-BE49-F238E27FC236}">
                <a16:creationId xmlns:a16="http://schemas.microsoft.com/office/drawing/2014/main" id="{A7638C27-F6E1-4053-9BB8-7A3270FE13AB}"/>
              </a:ext>
            </a:extLst>
          </p:cNvPr>
          <p:cNvSpPr/>
          <p:nvPr userDrawn="1"/>
        </p:nvSpPr>
        <p:spPr>
          <a:xfrm rot="10800000" flipV="1">
            <a:off x="8796431"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5" name="Afrundet rektangel 63">
            <a:extLst>
              <a:ext uri="{FF2B5EF4-FFF2-40B4-BE49-F238E27FC236}">
                <a16:creationId xmlns:a16="http://schemas.microsoft.com/office/drawing/2014/main" id="{E1335EE1-12B8-4B99-B24E-FD51E0F16AB2}"/>
              </a:ext>
            </a:extLst>
          </p:cNvPr>
          <p:cNvSpPr/>
          <p:nvPr userDrawn="1"/>
        </p:nvSpPr>
        <p:spPr>
          <a:xfrm rot="10800000" flipV="1">
            <a:off x="9696513"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6" name="Afrundet rektangel 64">
            <a:extLst>
              <a:ext uri="{FF2B5EF4-FFF2-40B4-BE49-F238E27FC236}">
                <a16:creationId xmlns:a16="http://schemas.microsoft.com/office/drawing/2014/main" id="{C7097A14-05E4-4773-9424-B776D7791BB4}"/>
              </a:ext>
            </a:extLst>
          </p:cNvPr>
          <p:cNvSpPr/>
          <p:nvPr userDrawn="1"/>
        </p:nvSpPr>
        <p:spPr>
          <a:xfrm rot="10800000" flipV="1">
            <a:off x="10596594" y="3610184"/>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7" name="Afrundet rektangel 65">
            <a:extLst>
              <a:ext uri="{FF2B5EF4-FFF2-40B4-BE49-F238E27FC236}">
                <a16:creationId xmlns:a16="http://schemas.microsoft.com/office/drawing/2014/main" id="{C7E863BE-E462-4235-BAD8-A37B940AB9A0}"/>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mj-lt"/>
              <a:cs typeface="Poppins Light" pitchFamily="2" charset="77"/>
            </a:endParaRPr>
          </a:p>
        </p:txBody>
      </p:sp>
      <p:sp>
        <p:nvSpPr>
          <p:cNvPr id="28" name="Pladsholder til tekst 28">
            <a:extLst>
              <a:ext uri="{FF2B5EF4-FFF2-40B4-BE49-F238E27FC236}">
                <a16:creationId xmlns:a16="http://schemas.microsoft.com/office/drawing/2014/main" id="{892E967D-6716-46EB-9483-6569CCD7F745}"/>
              </a:ext>
            </a:extLst>
          </p:cNvPr>
          <p:cNvSpPr>
            <a:spLocks noGrp="1"/>
          </p:cNvSpPr>
          <p:nvPr>
            <p:ph type="body" sz="quarter" idx="10" hasCustomPrompt="1"/>
          </p:nvPr>
        </p:nvSpPr>
        <p:spPr>
          <a:xfrm>
            <a:off x="810833" y="3729091"/>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29" name="Pladsholder til tekst 28">
            <a:extLst>
              <a:ext uri="{FF2B5EF4-FFF2-40B4-BE49-F238E27FC236}">
                <a16:creationId xmlns:a16="http://schemas.microsoft.com/office/drawing/2014/main" id="{70EE362C-96C7-4280-B50D-946CC9276D01}"/>
              </a:ext>
            </a:extLst>
          </p:cNvPr>
          <p:cNvSpPr>
            <a:spLocks noGrp="1"/>
          </p:cNvSpPr>
          <p:nvPr>
            <p:ph type="body" sz="quarter" idx="11" hasCustomPrompt="1"/>
          </p:nvPr>
        </p:nvSpPr>
        <p:spPr>
          <a:xfrm>
            <a:off x="1707264" y="3729090"/>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0" name="Pladsholder til tekst 28">
            <a:extLst>
              <a:ext uri="{FF2B5EF4-FFF2-40B4-BE49-F238E27FC236}">
                <a16:creationId xmlns:a16="http://schemas.microsoft.com/office/drawing/2014/main" id="{E885C9E2-F94C-400C-8896-A3A6B42836DC}"/>
              </a:ext>
            </a:extLst>
          </p:cNvPr>
          <p:cNvSpPr>
            <a:spLocks noGrp="1"/>
          </p:cNvSpPr>
          <p:nvPr>
            <p:ph type="body" sz="quarter" idx="12" hasCustomPrompt="1"/>
          </p:nvPr>
        </p:nvSpPr>
        <p:spPr>
          <a:xfrm>
            <a:off x="2606974" y="3729090"/>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1" name="Pladsholder til tekst 28">
            <a:extLst>
              <a:ext uri="{FF2B5EF4-FFF2-40B4-BE49-F238E27FC236}">
                <a16:creationId xmlns:a16="http://schemas.microsoft.com/office/drawing/2014/main" id="{AE3B8C2D-363C-4707-9F31-32D5E5507AD9}"/>
              </a:ext>
            </a:extLst>
          </p:cNvPr>
          <p:cNvSpPr>
            <a:spLocks noGrp="1"/>
          </p:cNvSpPr>
          <p:nvPr>
            <p:ph type="body" sz="quarter" idx="13" hasCustomPrompt="1"/>
          </p:nvPr>
        </p:nvSpPr>
        <p:spPr>
          <a:xfrm>
            <a:off x="3516584" y="3730911"/>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2" name="Pladsholder til tekst 28">
            <a:extLst>
              <a:ext uri="{FF2B5EF4-FFF2-40B4-BE49-F238E27FC236}">
                <a16:creationId xmlns:a16="http://schemas.microsoft.com/office/drawing/2014/main" id="{869F5DDD-F5EB-435E-8681-D9CF64437CA4}"/>
              </a:ext>
            </a:extLst>
          </p:cNvPr>
          <p:cNvSpPr>
            <a:spLocks noGrp="1"/>
          </p:cNvSpPr>
          <p:nvPr>
            <p:ph type="body" sz="quarter" idx="14" hasCustomPrompt="1"/>
          </p:nvPr>
        </p:nvSpPr>
        <p:spPr>
          <a:xfrm>
            <a:off x="4416667" y="3729089"/>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3" name="Pladsholder til tekst 28">
            <a:extLst>
              <a:ext uri="{FF2B5EF4-FFF2-40B4-BE49-F238E27FC236}">
                <a16:creationId xmlns:a16="http://schemas.microsoft.com/office/drawing/2014/main" id="{8F3082EC-F747-4E0A-B03C-BC015D983A0F}"/>
              </a:ext>
            </a:extLst>
          </p:cNvPr>
          <p:cNvSpPr>
            <a:spLocks noGrp="1"/>
          </p:cNvSpPr>
          <p:nvPr>
            <p:ph type="body" sz="quarter" idx="15" hasCustomPrompt="1"/>
          </p:nvPr>
        </p:nvSpPr>
        <p:spPr>
          <a:xfrm>
            <a:off x="5307217" y="3729088"/>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4" name="Pladsholder til tekst 28">
            <a:extLst>
              <a:ext uri="{FF2B5EF4-FFF2-40B4-BE49-F238E27FC236}">
                <a16:creationId xmlns:a16="http://schemas.microsoft.com/office/drawing/2014/main" id="{522C902B-735B-401C-B638-42D4B3D83BB9}"/>
              </a:ext>
            </a:extLst>
          </p:cNvPr>
          <p:cNvSpPr>
            <a:spLocks noGrp="1"/>
          </p:cNvSpPr>
          <p:nvPr>
            <p:ph type="body" sz="quarter" idx="16" hasCustomPrompt="1"/>
          </p:nvPr>
        </p:nvSpPr>
        <p:spPr>
          <a:xfrm>
            <a:off x="6207297" y="3729087"/>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5" name="Pladsholder til tekst 28">
            <a:extLst>
              <a:ext uri="{FF2B5EF4-FFF2-40B4-BE49-F238E27FC236}">
                <a16:creationId xmlns:a16="http://schemas.microsoft.com/office/drawing/2014/main" id="{F33EC6F4-6539-4916-B4DB-B0C211B48FA7}"/>
              </a:ext>
            </a:extLst>
          </p:cNvPr>
          <p:cNvSpPr>
            <a:spLocks noGrp="1"/>
          </p:cNvSpPr>
          <p:nvPr>
            <p:ph type="body" sz="quarter" idx="17" hasCustomPrompt="1"/>
          </p:nvPr>
        </p:nvSpPr>
        <p:spPr>
          <a:xfrm>
            <a:off x="7116909" y="3729086"/>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6" name="Pladsholder til tekst 28">
            <a:extLst>
              <a:ext uri="{FF2B5EF4-FFF2-40B4-BE49-F238E27FC236}">
                <a16:creationId xmlns:a16="http://schemas.microsoft.com/office/drawing/2014/main" id="{EBB8C7AE-0B04-44BB-8DF4-FF18E4DF4AA0}"/>
              </a:ext>
            </a:extLst>
          </p:cNvPr>
          <p:cNvSpPr>
            <a:spLocks noGrp="1"/>
          </p:cNvSpPr>
          <p:nvPr>
            <p:ph type="body" sz="quarter" idx="18" hasCustomPrompt="1"/>
          </p:nvPr>
        </p:nvSpPr>
        <p:spPr>
          <a:xfrm>
            <a:off x="8007459" y="3729085"/>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7" name="Pladsholder til tekst 28">
            <a:extLst>
              <a:ext uri="{FF2B5EF4-FFF2-40B4-BE49-F238E27FC236}">
                <a16:creationId xmlns:a16="http://schemas.microsoft.com/office/drawing/2014/main" id="{61AC2594-2E39-4755-B2E0-AABAE27320B4}"/>
              </a:ext>
            </a:extLst>
          </p:cNvPr>
          <p:cNvSpPr>
            <a:spLocks noGrp="1"/>
          </p:cNvSpPr>
          <p:nvPr>
            <p:ph type="body" sz="quarter" idx="19" hasCustomPrompt="1"/>
          </p:nvPr>
        </p:nvSpPr>
        <p:spPr>
          <a:xfrm>
            <a:off x="8916702" y="3729084"/>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8" name="Pladsholder til tekst 28">
            <a:extLst>
              <a:ext uri="{FF2B5EF4-FFF2-40B4-BE49-F238E27FC236}">
                <a16:creationId xmlns:a16="http://schemas.microsoft.com/office/drawing/2014/main" id="{E1FEA013-F7CF-481E-B8D6-1E5C0C06E95D}"/>
              </a:ext>
            </a:extLst>
          </p:cNvPr>
          <p:cNvSpPr>
            <a:spLocks noGrp="1"/>
          </p:cNvSpPr>
          <p:nvPr>
            <p:ph type="body" sz="quarter" idx="20" hasCustomPrompt="1"/>
          </p:nvPr>
        </p:nvSpPr>
        <p:spPr>
          <a:xfrm>
            <a:off x="9816783" y="3729083"/>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9" name="Pladsholder til tekst 28">
            <a:extLst>
              <a:ext uri="{FF2B5EF4-FFF2-40B4-BE49-F238E27FC236}">
                <a16:creationId xmlns:a16="http://schemas.microsoft.com/office/drawing/2014/main" id="{CF0796A8-0302-4272-A4A9-47E99A7D4FA5}"/>
              </a:ext>
            </a:extLst>
          </p:cNvPr>
          <p:cNvSpPr>
            <a:spLocks noGrp="1"/>
          </p:cNvSpPr>
          <p:nvPr>
            <p:ph type="body" sz="quarter" idx="21" hasCustomPrompt="1"/>
          </p:nvPr>
        </p:nvSpPr>
        <p:spPr>
          <a:xfrm>
            <a:off x="10716865" y="3729082"/>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40" name="Pladsholder til tekst 2">
            <a:extLst>
              <a:ext uri="{FF2B5EF4-FFF2-40B4-BE49-F238E27FC236}">
                <a16:creationId xmlns:a16="http://schemas.microsoft.com/office/drawing/2014/main" id="{BDFCDBEA-7809-4790-8043-173BC0934CC2}"/>
              </a:ext>
            </a:extLst>
          </p:cNvPr>
          <p:cNvSpPr>
            <a:spLocks noGrp="1"/>
          </p:cNvSpPr>
          <p:nvPr>
            <p:ph type="body" sz="quarter" idx="29" hasCustomPrompt="1"/>
          </p:nvPr>
        </p:nvSpPr>
        <p:spPr>
          <a:xfrm>
            <a:off x="1223038" y="4290652"/>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1" name="Pladsholder til tekst 2">
            <a:extLst>
              <a:ext uri="{FF2B5EF4-FFF2-40B4-BE49-F238E27FC236}">
                <a16:creationId xmlns:a16="http://schemas.microsoft.com/office/drawing/2014/main" id="{B76D7C93-0CA2-4AE9-A798-80497FFB6E95}"/>
              </a:ext>
            </a:extLst>
          </p:cNvPr>
          <p:cNvSpPr>
            <a:spLocks noGrp="1"/>
          </p:cNvSpPr>
          <p:nvPr>
            <p:ph type="body" sz="quarter" idx="30" hasCustomPrompt="1"/>
          </p:nvPr>
        </p:nvSpPr>
        <p:spPr>
          <a:xfrm>
            <a:off x="3927675" y="4290651"/>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2" name="Pladsholder til tekst 2">
            <a:extLst>
              <a:ext uri="{FF2B5EF4-FFF2-40B4-BE49-F238E27FC236}">
                <a16:creationId xmlns:a16="http://schemas.microsoft.com/office/drawing/2014/main" id="{262D1944-45C8-4A77-B8F6-2BA8EEED5C3A}"/>
              </a:ext>
            </a:extLst>
          </p:cNvPr>
          <p:cNvSpPr>
            <a:spLocks noGrp="1"/>
          </p:cNvSpPr>
          <p:nvPr>
            <p:ph type="body" sz="quarter" idx="31" hasCustomPrompt="1"/>
          </p:nvPr>
        </p:nvSpPr>
        <p:spPr>
          <a:xfrm>
            <a:off x="6627921" y="4290651"/>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3" name="Pladsholder til tekst 2">
            <a:extLst>
              <a:ext uri="{FF2B5EF4-FFF2-40B4-BE49-F238E27FC236}">
                <a16:creationId xmlns:a16="http://schemas.microsoft.com/office/drawing/2014/main" id="{FF322C22-E0F8-4E73-8141-5FB4E903C2DC}"/>
              </a:ext>
            </a:extLst>
          </p:cNvPr>
          <p:cNvSpPr>
            <a:spLocks noGrp="1"/>
          </p:cNvSpPr>
          <p:nvPr>
            <p:ph type="body" sz="quarter" idx="32" hasCustomPrompt="1"/>
          </p:nvPr>
        </p:nvSpPr>
        <p:spPr>
          <a:xfrm>
            <a:off x="9332186" y="4290650"/>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4" name="Højre klammeparentes 43">
            <a:extLst>
              <a:ext uri="{FF2B5EF4-FFF2-40B4-BE49-F238E27FC236}">
                <a16:creationId xmlns:a16="http://schemas.microsoft.com/office/drawing/2014/main" id="{C3CC4728-2532-4758-92E1-5A34D66BBFCB}"/>
              </a:ext>
            </a:extLst>
          </p:cNvPr>
          <p:cNvSpPr/>
          <p:nvPr userDrawn="1"/>
        </p:nvSpPr>
        <p:spPr>
          <a:xfrm rot="5400000">
            <a:off x="1997689"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5" name="Højre klammeparentes 44">
            <a:extLst>
              <a:ext uri="{FF2B5EF4-FFF2-40B4-BE49-F238E27FC236}">
                <a16:creationId xmlns:a16="http://schemas.microsoft.com/office/drawing/2014/main" id="{441FF71A-8A78-41F9-88B1-AB31B0ECA900}"/>
              </a:ext>
            </a:extLst>
          </p:cNvPr>
          <p:cNvSpPr/>
          <p:nvPr userDrawn="1"/>
        </p:nvSpPr>
        <p:spPr>
          <a:xfrm rot="5400000">
            <a:off x="470232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6" name="Højre klammeparentes 45">
            <a:extLst>
              <a:ext uri="{FF2B5EF4-FFF2-40B4-BE49-F238E27FC236}">
                <a16:creationId xmlns:a16="http://schemas.microsoft.com/office/drawing/2014/main" id="{275BAFD2-0F7F-40A2-8B21-B7F5A173B453}"/>
              </a:ext>
            </a:extLst>
          </p:cNvPr>
          <p:cNvSpPr/>
          <p:nvPr userDrawn="1"/>
        </p:nvSpPr>
        <p:spPr>
          <a:xfrm rot="5400000">
            <a:off x="7402202" y="2830863"/>
            <a:ext cx="87473"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7" name="Højre klammeparentes 46">
            <a:extLst>
              <a:ext uri="{FF2B5EF4-FFF2-40B4-BE49-F238E27FC236}">
                <a16:creationId xmlns:a16="http://schemas.microsoft.com/office/drawing/2014/main" id="{EF72C973-A1F0-4E5F-8CCA-BCDCA302DBA5}"/>
              </a:ext>
            </a:extLst>
          </p:cNvPr>
          <p:cNvSpPr/>
          <p:nvPr userDrawn="1"/>
        </p:nvSpPr>
        <p:spPr>
          <a:xfrm rot="5400000">
            <a:off x="1010683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3" name="Pladsholder til slidenummer 1">
            <a:extLst>
              <a:ext uri="{FF2B5EF4-FFF2-40B4-BE49-F238E27FC236}">
                <a16:creationId xmlns:a16="http://schemas.microsoft.com/office/drawing/2014/main" id="{A5E6B879-B655-925C-0A0C-8E6DC0E662A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806751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 Tidslinje (kor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C788505E-EACA-427F-9771-CB0856BF82F5}"/>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3" name="Afrundet rektangel 50">
            <a:extLst>
              <a:ext uri="{FF2B5EF4-FFF2-40B4-BE49-F238E27FC236}">
                <a16:creationId xmlns:a16="http://schemas.microsoft.com/office/drawing/2014/main" id="{B5DEBA70-41E2-4BF5-A7A0-F4084B1297D0}"/>
              </a:ext>
            </a:extLst>
          </p:cNvPr>
          <p:cNvSpPr/>
          <p:nvPr userDrawn="1"/>
        </p:nvSpPr>
        <p:spPr>
          <a:xfrm>
            <a:off x="3521614" y="2492883"/>
            <a:ext cx="2189167" cy="2089277"/>
          </a:xfrm>
          <a:prstGeom prst="roundRect">
            <a:avLst/>
          </a:prstGeom>
          <a:solidFill>
            <a:schemeClr val="bg1"/>
          </a:solidFill>
          <a:ln>
            <a:noFill/>
          </a:ln>
          <a:effectLst>
            <a:outerShdw blurRad="330200" dist="38100" dir="12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4" name="Afrundet rektangel 51">
            <a:extLst>
              <a:ext uri="{FF2B5EF4-FFF2-40B4-BE49-F238E27FC236}">
                <a16:creationId xmlns:a16="http://schemas.microsoft.com/office/drawing/2014/main" id="{37CB72C7-AF31-4425-9E39-033A934C49AC}"/>
              </a:ext>
            </a:extLst>
          </p:cNvPr>
          <p:cNvSpPr/>
          <p:nvPr userDrawn="1"/>
        </p:nvSpPr>
        <p:spPr>
          <a:xfrm>
            <a:off x="3521614"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5" name="Afrundet rektangel 52">
            <a:extLst>
              <a:ext uri="{FF2B5EF4-FFF2-40B4-BE49-F238E27FC236}">
                <a16:creationId xmlns:a16="http://schemas.microsoft.com/office/drawing/2014/main" id="{912563F9-A30B-423B-B0A4-23F459ECAC1C}"/>
              </a:ext>
            </a:extLst>
          </p:cNvPr>
          <p:cNvSpPr/>
          <p:nvPr userDrawn="1"/>
        </p:nvSpPr>
        <p:spPr>
          <a:xfrm>
            <a:off x="3521614"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6" name="Gruppe 5">
            <a:extLst>
              <a:ext uri="{FF2B5EF4-FFF2-40B4-BE49-F238E27FC236}">
                <a16:creationId xmlns:a16="http://schemas.microsoft.com/office/drawing/2014/main" id="{569A95AB-220E-4D00-B241-66CDBC762729}"/>
              </a:ext>
            </a:extLst>
          </p:cNvPr>
          <p:cNvGrpSpPr/>
          <p:nvPr userDrawn="1"/>
        </p:nvGrpSpPr>
        <p:grpSpPr>
          <a:xfrm>
            <a:off x="3784838" y="2604622"/>
            <a:ext cx="1662719" cy="330509"/>
            <a:chOff x="1016635" y="2292577"/>
            <a:chExt cx="1831760" cy="364110"/>
          </a:xfrm>
        </p:grpSpPr>
        <p:sp>
          <p:nvSpPr>
            <p:cNvPr id="7" name="Ellipse 6">
              <a:extLst>
                <a:ext uri="{FF2B5EF4-FFF2-40B4-BE49-F238E27FC236}">
                  <a16:creationId xmlns:a16="http://schemas.microsoft.com/office/drawing/2014/main" id="{6B48DC92-6A85-4B0E-9305-9CE5B9023CA1}"/>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8" name="Ellipse 7">
              <a:extLst>
                <a:ext uri="{FF2B5EF4-FFF2-40B4-BE49-F238E27FC236}">
                  <a16:creationId xmlns:a16="http://schemas.microsoft.com/office/drawing/2014/main" id="{15075CDF-77D4-478E-9782-7116D52AEFBF}"/>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9" name="Afrundet rektangel 56">
            <a:extLst>
              <a:ext uri="{FF2B5EF4-FFF2-40B4-BE49-F238E27FC236}">
                <a16:creationId xmlns:a16="http://schemas.microsoft.com/office/drawing/2014/main" id="{0575E2B3-DA77-4C9E-9CF5-6C26F5569753}"/>
              </a:ext>
            </a:extLst>
          </p:cNvPr>
          <p:cNvSpPr/>
          <p:nvPr userDrawn="1"/>
        </p:nvSpPr>
        <p:spPr>
          <a:xfrm>
            <a:off x="3838164"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0" name="Afrundet rektangel 57">
            <a:extLst>
              <a:ext uri="{FF2B5EF4-FFF2-40B4-BE49-F238E27FC236}">
                <a16:creationId xmlns:a16="http://schemas.microsoft.com/office/drawing/2014/main" id="{D3B32CA7-411D-47C9-928B-E84462308A24}"/>
              </a:ext>
            </a:extLst>
          </p:cNvPr>
          <p:cNvSpPr/>
          <p:nvPr userDrawn="1"/>
        </p:nvSpPr>
        <p:spPr>
          <a:xfrm>
            <a:off x="5168937"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1" name="Afrundet rektangel 58">
            <a:extLst>
              <a:ext uri="{FF2B5EF4-FFF2-40B4-BE49-F238E27FC236}">
                <a16:creationId xmlns:a16="http://schemas.microsoft.com/office/drawing/2014/main" id="{31C24354-6EF6-400C-917A-27D3DC399F19}"/>
              </a:ext>
            </a:extLst>
          </p:cNvPr>
          <p:cNvSpPr/>
          <p:nvPr userDrawn="1"/>
        </p:nvSpPr>
        <p:spPr>
          <a:xfrm>
            <a:off x="706465" y="2492883"/>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2" name="Afrundet rektangel 59">
            <a:extLst>
              <a:ext uri="{FF2B5EF4-FFF2-40B4-BE49-F238E27FC236}">
                <a16:creationId xmlns:a16="http://schemas.microsoft.com/office/drawing/2014/main" id="{FD743E04-22A1-44BA-8627-2AC544828CDD}"/>
              </a:ext>
            </a:extLst>
          </p:cNvPr>
          <p:cNvSpPr/>
          <p:nvPr userDrawn="1"/>
        </p:nvSpPr>
        <p:spPr>
          <a:xfrm>
            <a:off x="706465"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3" name="Afrundet rektangel 60">
            <a:extLst>
              <a:ext uri="{FF2B5EF4-FFF2-40B4-BE49-F238E27FC236}">
                <a16:creationId xmlns:a16="http://schemas.microsoft.com/office/drawing/2014/main" id="{1C5FBEA1-FE23-4B5F-A95B-1D0979E51E0B}"/>
              </a:ext>
            </a:extLst>
          </p:cNvPr>
          <p:cNvSpPr/>
          <p:nvPr userDrawn="1"/>
        </p:nvSpPr>
        <p:spPr>
          <a:xfrm>
            <a:off x="706465"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14" name="Gruppe 13">
            <a:extLst>
              <a:ext uri="{FF2B5EF4-FFF2-40B4-BE49-F238E27FC236}">
                <a16:creationId xmlns:a16="http://schemas.microsoft.com/office/drawing/2014/main" id="{E9138A38-8385-4436-A68F-7A7B9BD8F5C1}"/>
              </a:ext>
            </a:extLst>
          </p:cNvPr>
          <p:cNvGrpSpPr/>
          <p:nvPr userDrawn="1"/>
        </p:nvGrpSpPr>
        <p:grpSpPr>
          <a:xfrm>
            <a:off x="969689" y="2604622"/>
            <a:ext cx="1662719" cy="330509"/>
            <a:chOff x="1016635" y="2292577"/>
            <a:chExt cx="1831760" cy="364110"/>
          </a:xfrm>
        </p:grpSpPr>
        <p:sp>
          <p:nvSpPr>
            <p:cNvPr id="15" name="Ellipse 14">
              <a:extLst>
                <a:ext uri="{FF2B5EF4-FFF2-40B4-BE49-F238E27FC236}">
                  <a16:creationId xmlns:a16="http://schemas.microsoft.com/office/drawing/2014/main" id="{D05A0D27-96D3-4D3C-843B-85B7DFBD8666}"/>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6" name="Ellipse 15">
              <a:extLst>
                <a:ext uri="{FF2B5EF4-FFF2-40B4-BE49-F238E27FC236}">
                  <a16:creationId xmlns:a16="http://schemas.microsoft.com/office/drawing/2014/main" id="{3336BF99-4417-46EA-B9E2-92E2C346EFF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17" name="Afrundet rektangel 64">
            <a:extLst>
              <a:ext uri="{FF2B5EF4-FFF2-40B4-BE49-F238E27FC236}">
                <a16:creationId xmlns:a16="http://schemas.microsoft.com/office/drawing/2014/main" id="{0E4B6EE2-DA02-40A2-AFF9-00C0FD7D8A1C}"/>
              </a:ext>
            </a:extLst>
          </p:cNvPr>
          <p:cNvSpPr/>
          <p:nvPr userDrawn="1"/>
        </p:nvSpPr>
        <p:spPr>
          <a:xfrm>
            <a:off x="1023015"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8" name="Afrundet rektangel 65">
            <a:extLst>
              <a:ext uri="{FF2B5EF4-FFF2-40B4-BE49-F238E27FC236}">
                <a16:creationId xmlns:a16="http://schemas.microsoft.com/office/drawing/2014/main" id="{2F5E272C-2DDF-4141-B1DF-ACD1FFDB857E}"/>
              </a:ext>
            </a:extLst>
          </p:cNvPr>
          <p:cNvSpPr/>
          <p:nvPr userDrawn="1"/>
        </p:nvSpPr>
        <p:spPr>
          <a:xfrm>
            <a:off x="235378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9" name="Afrundet rektangel 66">
            <a:extLst>
              <a:ext uri="{FF2B5EF4-FFF2-40B4-BE49-F238E27FC236}">
                <a16:creationId xmlns:a16="http://schemas.microsoft.com/office/drawing/2014/main" id="{EF70C358-F25B-40E5-B247-1018E97C86E6}"/>
              </a:ext>
            </a:extLst>
          </p:cNvPr>
          <p:cNvSpPr/>
          <p:nvPr userDrawn="1"/>
        </p:nvSpPr>
        <p:spPr>
          <a:xfrm>
            <a:off x="6481219" y="2492883"/>
            <a:ext cx="2189167" cy="2089277"/>
          </a:xfrm>
          <a:prstGeom prst="roundRect">
            <a:avLst/>
          </a:prstGeom>
          <a:solidFill>
            <a:schemeClr val="bg1"/>
          </a:solidFill>
          <a:ln>
            <a:noFill/>
          </a:ln>
          <a:effectLst>
            <a:outerShdw blurRad="330200" dist="38100" dir="270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0" name="Afrundet rektangel 67">
            <a:extLst>
              <a:ext uri="{FF2B5EF4-FFF2-40B4-BE49-F238E27FC236}">
                <a16:creationId xmlns:a16="http://schemas.microsoft.com/office/drawing/2014/main" id="{1196EDA8-4A72-4592-B30C-19DE3692EB2A}"/>
              </a:ext>
            </a:extLst>
          </p:cNvPr>
          <p:cNvSpPr/>
          <p:nvPr userDrawn="1"/>
        </p:nvSpPr>
        <p:spPr>
          <a:xfrm>
            <a:off x="6481219"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1" name="Afrundet rektangel 68">
            <a:extLst>
              <a:ext uri="{FF2B5EF4-FFF2-40B4-BE49-F238E27FC236}">
                <a16:creationId xmlns:a16="http://schemas.microsoft.com/office/drawing/2014/main" id="{2A535B24-9258-45D0-806F-663EBAB952D1}"/>
              </a:ext>
            </a:extLst>
          </p:cNvPr>
          <p:cNvSpPr/>
          <p:nvPr userDrawn="1"/>
        </p:nvSpPr>
        <p:spPr>
          <a:xfrm>
            <a:off x="6481219"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22" name="Gruppe 21">
            <a:extLst>
              <a:ext uri="{FF2B5EF4-FFF2-40B4-BE49-F238E27FC236}">
                <a16:creationId xmlns:a16="http://schemas.microsoft.com/office/drawing/2014/main" id="{4738DBCF-C82A-4051-945A-4FBEBA290E07}"/>
              </a:ext>
            </a:extLst>
          </p:cNvPr>
          <p:cNvGrpSpPr/>
          <p:nvPr userDrawn="1"/>
        </p:nvGrpSpPr>
        <p:grpSpPr>
          <a:xfrm>
            <a:off x="6744443" y="2604622"/>
            <a:ext cx="1662719" cy="330509"/>
            <a:chOff x="1016635" y="2292577"/>
            <a:chExt cx="1831760" cy="364110"/>
          </a:xfrm>
        </p:grpSpPr>
        <p:sp>
          <p:nvSpPr>
            <p:cNvPr id="23" name="Ellipse 22">
              <a:extLst>
                <a:ext uri="{FF2B5EF4-FFF2-40B4-BE49-F238E27FC236}">
                  <a16:creationId xmlns:a16="http://schemas.microsoft.com/office/drawing/2014/main" id="{32EF117A-6407-4C93-8EB0-DA26AF5963C7}"/>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4" name="Ellipse 23">
              <a:extLst>
                <a:ext uri="{FF2B5EF4-FFF2-40B4-BE49-F238E27FC236}">
                  <a16:creationId xmlns:a16="http://schemas.microsoft.com/office/drawing/2014/main" id="{5B70133E-FF71-44AC-9ABD-CC8411221C46}"/>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25" name="Afrundet rektangel 72">
            <a:extLst>
              <a:ext uri="{FF2B5EF4-FFF2-40B4-BE49-F238E27FC236}">
                <a16:creationId xmlns:a16="http://schemas.microsoft.com/office/drawing/2014/main" id="{1CBBA8EC-4762-489B-AD8D-99563B6F01D5}"/>
              </a:ext>
            </a:extLst>
          </p:cNvPr>
          <p:cNvSpPr/>
          <p:nvPr userDrawn="1"/>
        </p:nvSpPr>
        <p:spPr>
          <a:xfrm>
            <a:off x="6797769"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6" name="Afrundet rektangel 73">
            <a:extLst>
              <a:ext uri="{FF2B5EF4-FFF2-40B4-BE49-F238E27FC236}">
                <a16:creationId xmlns:a16="http://schemas.microsoft.com/office/drawing/2014/main" id="{EB1C30EA-E6A2-4F07-8359-92929B0A896C}"/>
              </a:ext>
            </a:extLst>
          </p:cNvPr>
          <p:cNvSpPr/>
          <p:nvPr userDrawn="1"/>
        </p:nvSpPr>
        <p:spPr>
          <a:xfrm>
            <a:off x="8128542"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7" name="Afrundet rektangel 74">
            <a:extLst>
              <a:ext uri="{FF2B5EF4-FFF2-40B4-BE49-F238E27FC236}">
                <a16:creationId xmlns:a16="http://schemas.microsoft.com/office/drawing/2014/main" id="{05A11207-7FEA-4E83-A480-3D6C72ECD60B}"/>
              </a:ext>
            </a:extLst>
          </p:cNvPr>
          <p:cNvSpPr/>
          <p:nvPr userDrawn="1"/>
        </p:nvSpPr>
        <p:spPr>
          <a:xfrm>
            <a:off x="9296368" y="2492883"/>
            <a:ext cx="2189167" cy="2089277"/>
          </a:xfrm>
          <a:prstGeom prst="roundRect">
            <a:avLst/>
          </a:prstGeom>
          <a:solidFill>
            <a:schemeClr val="bg1"/>
          </a:solidFill>
          <a:ln>
            <a:noFill/>
          </a:ln>
          <a:effectLst>
            <a:outerShdw blurRad="338596" dist="38100" dir="2700000" sx="97000" sy="97000" algn="tl" rotWithShape="0">
              <a:prstClr val="black">
                <a:alpha val="2577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8" name="Afrundet rektangel 75">
            <a:extLst>
              <a:ext uri="{FF2B5EF4-FFF2-40B4-BE49-F238E27FC236}">
                <a16:creationId xmlns:a16="http://schemas.microsoft.com/office/drawing/2014/main" id="{E2041512-A6F4-4FF0-AFFB-92F7181DA62F}"/>
              </a:ext>
            </a:extLst>
          </p:cNvPr>
          <p:cNvSpPr/>
          <p:nvPr userDrawn="1"/>
        </p:nvSpPr>
        <p:spPr>
          <a:xfrm>
            <a:off x="9296368"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9" name="Afrundet rektangel 76">
            <a:extLst>
              <a:ext uri="{FF2B5EF4-FFF2-40B4-BE49-F238E27FC236}">
                <a16:creationId xmlns:a16="http://schemas.microsoft.com/office/drawing/2014/main" id="{D53CBD36-0949-4103-96F8-994872714397}"/>
              </a:ext>
            </a:extLst>
          </p:cNvPr>
          <p:cNvSpPr/>
          <p:nvPr userDrawn="1"/>
        </p:nvSpPr>
        <p:spPr>
          <a:xfrm>
            <a:off x="9296368"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30" name="Gruppe 29">
            <a:extLst>
              <a:ext uri="{FF2B5EF4-FFF2-40B4-BE49-F238E27FC236}">
                <a16:creationId xmlns:a16="http://schemas.microsoft.com/office/drawing/2014/main" id="{31A9B692-BF2C-410F-96C0-C090A52054E2}"/>
              </a:ext>
            </a:extLst>
          </p:cNvPr>
          <p:cNvGrpSpPr/>
          <p:nvPr userDrawn="1"/>
        </p:nvGrpSpPr>
        <p:grpSpPr>
          <a:xfrm>
            <a:off x="9559592" y="2604622"/>
            <a:ext cx="1662719" cy="330509"/>
            <a:chOff x="1016635" y="2292577"/>
            <a:chExt cx="1831760" cy="364110"/>
          </a:xfrm>
        </p:grpSpPr>
        <p:sp>
          <p:nvSpPr>
            <p:cNvPr id="31" name="Ellipse 30">
              <a:extLst>
                <a:ext uri="{FF2B5EF4-FFF2-40B4-BE49-F238E27FC236}">
                  <a16:creationId xmlns:a16="http://schemas.microsoft.com/office/drawing/2014/main" id="{CFBC6164-4750-4B21-8958-0A580D65172C}"/>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2" name="Ellipse 31">
              <a:extLst>
                <a:ext uri="{FF2B5EF4-FFF2-40B4-BE49-F238E27FC236}">
                  <a16:creationId xmlns:a16="http://schemas.microsoft.com/office/drawing/2014/main" id="{7D6BEB72-7F30-4F62-843E-1236F9BE7944}"/>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33" name="Afrundet rektangel 80">
            <a:extLst>
              <a:ext uri="{FF2B5EF4-FFF2-40B4-BE49-F238E27FC236}">
                <a16:creationId xmlns:a16="http://schemas.microsoft.com/office/drawing/2014/main" id="{2101C32F-CF46-492C-8AE6-36ADEEFA193E}"/>
              </a:ext>
            </a:extLst>
          </p:cNvPr>
          <p:cNvSpPr/>
          <p:nvPr userDrawn="1"/>
        </p:nvSpPr>
        <p:spPr>
          <a:xfrm>
            <a:off x="961291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4" name="Afrundet rektangel 81">
            <a:extLst>
              <a:ext uri="{FF2B5EF4-FFF2-40B4-BE49-F238E27FC236}">
                <a16:creationId xmlns:a16="http://schemas.microsoft.com/office/drawing/2014/main" id="{A53433CD-EB06-40DD-98C0-36FC74652C6A}"/>
              </a:ext>
            </a:extLst>
          </p:cNvPr>
          <p:cNvSpPr/>
          <p:nvPr userDrawn="1"/>
        </p:nvSpPr>
        <p:spPr>
          <a:xfrm>
            <a:off x="10943691"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5" name="Pladsholder til tekst 3">
            <a:extLst>
              <a:ext uri="{FF2B5EF4-FFF2-40B4-BE49-F238E27FC236}">
                <a16:creationId xmlns:a16="http://schemas.microsoft.com/office/drawing/2014/main" id="{FDB8F8E9-F68B-4252-A436-F6006B100A58}"/>
              </a:ext>
            </a:extLst>
          </p:cNvPr>
          <p:cNvSpPr>
            <a:spLocks noGrp="1"/>
          </p:cNvSpPr>
          <p:nvPr>
            <p:ph type="body" sz="quarter" idx="10" hasCustomPrompt="1"/>
          </p:nvPr>
        </p:nvSpPr>
        <p:spPr>
          <a:xfrm>
            <a:off x="935053"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36" name="Pladsholder til tekst 3">
            <a:extLst>
              <a:ext uri="{FF2B5EF4-FFF2-40B4-BE49-F238E27FC236}">
                <a16:creationId xmlns:a16="http://schemas.microsoft.com/office/drawing/2014/main" id="{BA3CFF73-845C-4EB5-9B53-3599BEE40C6B}"/>
              </a:ext>
            </a:extLst>
          </p:cNvPr>
          <p:cNvSpPr>
            <a:spLocks noGrp="1"/>
          </p:cNvSpPr>
          <p:nvPr>
            <p:ph type="body" sz="quarter" idx="11" hasCustomPrompt="1"/>
          </p:nvPr>
        </p:nvSpPr>
        <p:spPr>
          <a:xfrm>
            <a:off x="935053"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37" name="Pladsholder til tekst 3">
            <a:extLst>
              <a:ext uri="{FF2B5EF4-FFF2-40B4-BE49-F238E27FC236}">
                <a16:creationId xmlns:a16="http://schemas.microsoft.com/office/drawing/2014/main" id="{C6B375D6-8212-42DB-8850-E7317589AE70}"/>
              </a:ext>
            </a:extLst>
          </p:cNvPr>
          <p:cNvSpPr>
            <a:spLocks noGrp="1"/>
          </p:cNvSpPr>
          <p:nvPr>
            <p:ph type="body" sz="quarter" idx="12" hasCustomPrompt="1"/>
          </p:nvPr>
        </p:nvSpPr>
        <p:spPr>
          <a:xfrm>
            <a:off x="3750202"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38" name="Pladsholder til tekst 3">
            <a:extLst>
              <a:ext uri="{FF2B5EF4-FFF2-40B4-BE49-F238E27FC236}">
                <a16:creationId xmlns:a16="http://schemas.microsoft.com/office/drawing/2014/main" id="{BA330EA0-4421-410A-A510-5AFCFF7EB9D1}"/>
              </a:ext>
            </a:extLst>
          </p:cNvPr>
          <p:cNvSpPr>
            <a:spLocks noGrp="1"/>
          </p:cNvSpPr>
          <p:nvPr>
            <p:ph type="body" sz="quarter" idx="13" hasCustomPrompt="1"/>
          </p:nvPr>
        </p:nvSpPr>
        <p:spPr>
          <a:xfrm>
            <a:off x="3750202"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39" name="Pladsholder til tekst 3">
            <a:extLst>
              <a:ext uri="{FF2B5EF4-FFF2-40B4-BE49-F238E27FC236}">
                <a16:creationId xmlns:a16="http://schemas.microsoft.com/office/drawing/2014/main" id="{D75D1C88-7CEA-4059-9E1C-CCED43FBC977}"/>
              </a:ext>
            </a:extLst>
          </p:cNvPr>
          <p:cNvSpPr>
            <a:spLocks noGrp="1"/>
          </p:cNvSpPr>
          <p:nvPr>
            <p:ph type="body" sz="quarter" idx="14" hasCustomPrompt="1"/>
          </p:nvPr>
        </p:nvSpPr>
        <p:spPr>
          <a:xfrm>
            <a:off x="6709807"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40" name="Pladsholder til tekst 3">
            <a:extLst>
              <a:ext uri="{FF2B5EF4-FFF2-40B4-BE49-F238E27FC236}">
                <a16:creationId xmlns:a16="http://schemas.microsoft.com/office/drawing/2014/main" id="{1BA87ADF-A200-4A20-952B-64806606CF0C}"/>
              </a:ext>
            </a:extLst>
          </p:cNvPr>
          <p:cNvSpPr>
            <a:spLocks noGrp="1"/>
          </p:cNvSpPr>
          <p:nvPr>
            <p:ph type="body" sz="quarter" idx="15" hasCustomPrompt="1"/>
          </p:nvPr>
        </p:nvSpPr>
        <p:spPr>
          <a:xfrm>
            <a:off x="6709807"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41" name="Pladsholder til tekst 3">
            <a:extLst>
              <a:ext uri="{FF2B5EF4-FFF2-40B4-BE49-F238E27FC236}">
                <a16:creationId xmlns:a16="http://schemas.microsoft.com/office/drawing/2014/main" id="{7C7763ED-5D8C-4B45-8BA2-42436DE44A4E}"/>
              </a:ext>
            </a:extLst>
          </p:cNvPr>
          <p:cNvSpPr>
            <a:spLocks noGrp="1"/>
          </p:cNvSpPr>
          <p:nvPr>
            <p:ph type="body" sz="quarter" idx="16" hasCustomPrompt="1"/>
          </p:nvPr>
        </p:nvSpPr>
        <p:spPr>
          <a:xfrm>
            <a:off x="9524956"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42" name="Pladsholder til tekst 3">
            <a:extLst>
              <a:ext uri="{FF2B5EF4-FFF2-40B4-BE49-F238E27FC236}">
                <a16:creationId xmlns:a16="http://schemas.microsoft.com/office/drawing/2014/main" id="{20F365AF-96D4-4EA6-B886-7528A5669B84}"/>
              </a:ext>
            </a:extLst>
          </p:cNvPr>
          <p:cNvSpPr>
            <a:spLocks noGrp="1"/>
          </p:cNvSpPr>
          <p:nvPr>
            <p:ph type="body" sz="quarter" idx="17" hasCustomPrompt="1"/>
          </p:nvPr>
        </p:nvSpPr>
        <p:spPr>
          <a:xfrm>
            <a:off x="9524956"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43" name="Pladsholder til slidenummer 1">
            <a:extLst>
              <a:ext uri="{FF2B5EF4-FFF2-40B4-BE49-F238E27FC236}">
                <a16:creationId xmlns:a16="http://schemas.microsoft.com/office/drawing/2014/main" id="{B2C54960-4899-B21C-5C31-21961B6333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95211559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 Overskrift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AF4A6902-95F3-4B52-AAAD-F115EFA1032A}"/>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3" name="Text Placeholder 2">
            <a:extLst>
              <a:ext uri="{FF2B5EF4-FFF2-40B4-BE49-F238E27FC236}">
                <a16:creationId xmlns:a16="http://schemas.microsoft.com/office/drawing/2014/main" id="{74126C86-9DB2-4966-BB18-9661049BC016}"/>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0" i="0">
                <a:solidFill>
                  <a:srgbClr val="001F33"/>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4" name="Pladsholder til slidenummer 1">
            <a:extLst>
              <a:ext uri="{FF2B5EF4-FFF2-40B4-BE49-F238E27FC236}">
                <a16:creationId xmlns:a16="http://schemas.microsoft.com/office/drawing/2014/main" id="{AEA0619E-41A4-601E-3379-01374953BE1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8705026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 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3" name="Pladsholder til slidenummer 1">
            <a:extLst>
              <a:ext uri="{FF2B5EF4-FFF2-40B4-BE49-F238E27FC236}">
                <a16:creationId xmlns:a16="http://schemas.microsoft.com/office/drawing/2014/main" id="{6EA36D69-DEE3-B225-6FF8-5E781F63FD7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5628474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 Tomt slide med sidetal">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ECC6BA05-C0DC-D06A-9FA1-AF7607BE948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2617415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 Tom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24345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 Projektoversigt eller projektstatus">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A5214F8E-3C9C-412A-B3C8-5DBEB06716BE}"/>
              </a:ext>
            </a:extLst>
          </p:cNvPr>
          <p:cNvSpPr txBox="1"/>
          <p:nvPr userDrawn="1"/>
        </p:nvSpPr>
        <p:spPr>
          <a:xfrm>
            <a:off x="611063" y="5852338"/>
            <a:ext cx="709737" cy="307777"/>
          </a:xfrm>
          <a:prstGeom prst="rect">
            <a:avLst/>
          </a:prstGeom>
          <a:noFill/>
        </p:spPr>
        <p:txBody>
          <a:bodyPr wrap="square" rtlCol="0">
            <a:spAutoFit/>
          </a:bodyPr>
          <a:lstStyle/>
          <a:p>
            <a:r>
              <a:rPr lang="da-DK" sz="1400" b="0" i="0" dirty="0">
                <a:solidFill>
                  <a:schemeClr val="tx1"/>
                </a:solidFill>
                <a:latin typeface="Calibri" panose="020F0502020204030204" pitchFamily="34" charset="0"/>
                <a:cs typeface="Calibri" panose="020F0502020204030204" pitchFamily="34" charset="0"/>
              </a:rPr>
              <a:t>Status</a:t>
            </a:r>
            <a:r>
              <a:rPr lang="da-DK" sz="1200" b="0" i="0" dirty="0">
                <a:solidFill>
                  <a:schemeClr val="tx1"/>
                </a:solidFill>
                <a:latin typeface="Poppins Light" pitchFamily="2" charset="77"/>
                <a:cs typeface="Poppins Light" pitchFamily="2" charset="77"/>
              </a:rPr>
              <a:t>:</a:t>
            </a:r>
          </a:p>
        </p:txBody>
      </p:sp>
      <p:sp>
        <p:nvSpPr>
          <p:cNvPr id="16" name="Title Placeholder 6">
            <a:extLst>
              <a:ext uri="{FF2B5EF4-FFF2-40B4-BE49-F238E27FC236}">
                <a16:creationId xmlns:a16="http://schemas.microsoft.com/office/drawing/2014/main" id="{1D4CAD90-325E-4E40-8D17-2AE8925D74F2}"/>
              </a:ext>
            </a:extLst>
          </p:cNvPr>
          <p:cNvSpPr>
            <a:spLocks noGrp="1"/>
          </p:cNvSpPr>
          <p:nvPr>
            <p:ph type="title" hasCustomPrompt="1"/>
          </p:nvPr>
        </p:nvSpPr>
        <p:spPr>
          <a:xfrm>
            <a:off x="695325" y="613250"/>
            <a:ext cx="370840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 </a:t>
            </a:r>
          </a:p>
        </p:txBody>
      </p:sp>
      <p:sp>
        <p:nvSpPr>
          <p:cNvPr id="2" name="Pladsholder til slidenummer 1">
            <a:extLst>
              <a:ext uri="{FF2B5EF4-FFF2-40B4-BE49-F238E27FC236}">
                <a16:creationId xmlns:a16="http://schemas.microsoft.com/office/drawing/2014/main" id="{475B6BC2-A808-3A02-DD1A-80C269A53FA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F28F896F-1622-4014-B64D-985F3437CC2F}"/>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4BCB091-5334-490E-816B-B2DDB9EA4924}"/>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Calibri" panose="020F0502020204030204" pitchFamily="34" charset="0"/>
              </a:rPr>
              <a:t>TIPS &amp; TRICKS</a:t>
            </a:r>
            <a:br>
              <a:rPr lang="da-DK" sz="1600" b="1" dirty="0">
                <a:solidFill>
                  <a:schemeClr val="tx2"/>
                </a:solidFill>
                <a:latin typeface="Segoe UI Black" panose="020B0A02040204020203" pitchFamily="34" charset="0"/>
                <a:ea typeface="Segoe UI Black" panose="020B0A02040204020203" pitchFamily="34" charset="0"/>
                <a:cs typeface="Calibri" panose="020F0502020204030204" pitchFamily="34" charset="0"/>
              </a:rPr>
            </a:br>
            <a: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t>(Projektoversigt / projektstatus) </a:t>
            </a:r>
            <a:b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br>
            <a:b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br>
            <a:r>
              <a:rPr lang="da-DK" sz="1400" dirty="0">
                <a:latin typeface="Calibri Light" panose="020F0302020204030204" pitchFamily="34" charset="0"/>
                <a:ea typeface="Segoe UI Black" panose="020B0A02040204020203" pitchFamily="34" charset="0"/>
                <a:cs typeface="Calibri Light" panose="020F0302020204030204" pitchFamily="34" charset="0"/>
              </a:rPr>
              <a:t>Sæt flueben eller kryds ved dine igangværende projekter.</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b="1" dirty="0">
                <a:latin typeface="Calibri Light" panose="020F0302020204030204" pitchFamily="34" charset="0"/>
                <a:ea typeface="Segoe UI Black" panose="020B0A02040204020203" pitchFamily="34" charset="0"/>
                <a:cs typeface="Calibri Light" panose="020F0302020204030204" pitchFamily="34" charset="0"/>
              </a:rPr>
              <a:t>&gt;</a:t>
            </a:r>
            <a:r>
              <a:rPr lang="da-DK" sz="1400" dirty="0">
                <a:latin typeface="Calibri Light" panose="020F0302020204030204" pitchFamily="34" charset="0"/>
                <a:ea typeface="Segoe UI Black" panose="020B0A02040204020203" pitchFamily="34" charset="0"/>
                <a:cs typeface="Calibri Light" panose="020F0302020204030204" pitchFamily="34" charset="0"/>
              </a:rPr>
              <a:t> Dette gøres ved at klikke på fluebenet eller krydset. </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dirty="0">
                <a:latin typeface="Calibri Light" panose="020F0302020204030204" pitchFamily="34" charset="0"/>
                <a:ea typeface="Segoe UI Black" panose="020B0A02040204020203" pitchFamily="34" charset="0"/>
                <a:cs typeface="Calibri Light" panose="020F0302020204030204" pitchFamily="34" charset="0"/>
              </a:rPr>
              <a:t>Herefter kan du trække det hen i skemaet og placere dem som ønsket. </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b="1" dirty="0">
                <a:latin typeface="Calibri Light" panose="020F0302020204030204" pitchFamily="34" charset="0"/>
                <a:ea typeface="Segoe UI Black" panose="020B0A02040204020203" pitchFamily="34" charset="0"/>
                <a:cs typeface="Calibri Light" panose="020F0302020204030204" pitchFamily="34" charset="0"/>
              </a:rPr>
              <a:t>&gt;</a:t>
            </a:r>
            <a:r>
              <a:rPr lang="da-DK" sz="1400" dirty="0">
                <a:latin typeface="Calibri Light" panose="020F0302020204030204" pitchFamily="34" charset="0"/>
                <a:ea typeface="Segoe UI Black" panose="020B0A02040204020203" pitchFamily="34" charset="0"/>
                <a:cs typeface="Calibri Light" panose="020F0302020204030204" pitchFamily="34" charset="0"/>
              </a:rPr>
              <a:t> Hvis du ønsker flere flueben eller krydser, kan du højreklikke og trykke </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b="1"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Kopiér</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 </a:t>
            </a:r>
            <a:r>
              <a:rPr lang="da-DK" sz="1400" dirty="0">
                <a:latin typeface="Calibri Light" panose="020F0302020204030204" pitchFamily="34" charset="0"/>
                <a:ea typeface="Segoe UI Black" panose="020B0A02040204020203" pitchFamily="34" charset="0"/>
                <a:cs typeface="Calibri Light" panose="020F0302020204030204" pitchFamily="34" charset="0"/>
              </a:rPr>
              <a:t>og </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b="1"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Sæt ind</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dirty="0">
                <a:latin typeface="Calibri Light" panose="020F0302020204030204" pitchFamily="34" charset="0"/>
                <a:ea typeface="Segoe UI Black" panose="020B0A02040204020203" pitchFamily="34" charset="0"/>
                <a:cs typeface="Calibri Light" panose="020F0302020204030204" pitchFamily="34" charset="0"/>
              </a:rPr>
              <a:t>.</a:t>
            </a:r>
            <a:br>
              <a:rPr lang="da-DK" altLang="da-DK" sz="1400" b="1" dirty="0">
                <a:latin typeface="Segoe UI Black" panose="020B0A02040204020203" pitchFamily="34" charset="0"/>
                <a:ea typeface="Segoe UI Black" panose="020B0A02040204020203" pitchFamily="34" charset="0"/>
                <a:cs typeface="Poppins Light" pitchFamily="2" charset="77"/>
              </a:rPr>
            </a:br>
            <a:endParaRPr lang="da-DK" sz="1400" dirty="0">
              <a:latin typeface="Segoe UI Black" panose="020B0A02040204020203" pitchFamily="34" charset="0"/>
              <a:ea typeface="Segoe UI Black" panose="020B0A02040204020203" pitchFamily="34" charset="0"/>
              <a:cs typeface="Poppins Light" pitchFamily="2" charset="77"/>
            </a:endParaRPr>
          </a:p>
          <a:p>
            <a:pPr>
              <a:lnSpc>
                <a:spcPct val="150000"/>
              </a:lnSpc>
              <a:spcBef>
                <a:spcPts val="600"/>
              </a:spcBef>
            </a:pPr>
            <a:br>
              <a:rPr lang="da-DK" dirty="0">
                <a:latin typeface="Segoe UI Black" panose="020B0A02040204020203" pitchFamily="34" charset="0"/>
                <a:ea typeface="Segoe UI Black" panose="020B0A02040204020203" pitchFamily="34" charset="0"/>
                <a:cs typeface="Poppins Light" pitchFamily="2" charset="77"/>
              </a:rPr>
            </a:br>
            <a:endParaRPr lang="da-DK" dirty="0">
              <a:latin typeface="Segoe UI Black" panose="020B0A02040204020203" pitchFamily="34" charset="0"/>
              <a:ea typeface="Segoe UI Black" panose="020B0A02040204020203" pitchFamily="34" charset="0"/>
              <a:cs typeface="Poppins Light" pitchFamily="2" charset="77"/>
            </a:endParaRPr>
          </a:p>
          <a:p>
            <a:br>
              <a:rPr lang="da-DK" dirty="0">
                <a:latin typeface="Segoe UI Black" panose="020B0A02040204020203" pitchFamily="34" charset="0"/>
                <a:ea typeface="Segoe UI Black" panose="020B0A02040204020203" pitchFamily="34" charset="0"/>
                <a:cs typeface="Poppins Light" pitchFamily="2" charset="77"/>
              </a:rPr>
            </a:br>
            <a:endParaRPr lang="da-DK" dirty="0">
              <a:latin typeface="Segoe UI Black" panose="020B0A02040204020203" pitchFamily="34" charset="0"/>
              <a:ea typeface="Segoe UI Black" panose="020B0A02040204020203" pitchFamily="34" charset="0"/>
              <a:cs typeface="Poppins Light" pitchFamily="2" charset="77"/>
            </a:endParaRPr>
          </a:p>
        </p:txBody>
      </p:sp>
    </p:spTree>
    <p:extLst>
      <p:ext uri="{BB962C8B-B14F-4D97-AF65-F5344CB8AC3E}">
        <p14:creationId xmlns:p14="http://schemas.microsoft.com/office/powerpoint/2010/main" val="1537115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 Projektstatus">
    <p:spTree>
      <p:nvGrpSpPr>
        <p:cNvPr id="1" name=""/>
        <p:cNvGrpSpPr/>
        <p:nvPr/>
      </p:nvGrpSpPr>
      <p:grpSpPr>
        <a:xfrm>
          <a:off x="0" y="0"/>
          <a:ext cx="0" cy="0"/>
          <a:chOff x="0" y="0"/>
          <a:chExt cx="0" cy="0"/>
        </a:xfrm>
      </p:grpSpPr>
      <p:sp>
        <p:nvSpPr>
          <p:cNvPr id="7" name="Afrundet rektangel 11">
            <a:extLst>
              <a:ext uri="{FF2B5EF4-FFF2-40B4-BE49-F238E27FC236}">
                <a16:creationId xmlns:a16="http://schemas.microsoft.com/office/drawing/2014/main" id="{C5C42FF9-9673-4E08-81A1-49E4D9F81E4A}"/>
              </a:ext>
            </a:extLst>
          </p:cNvPr>
          <p:cNvSpPr/>
          <p:nvPr userDrawn="1"/>
        </p:nvSpPr>
        <p:spPr>
          <a:xfrm flipV="1">
            <a:off x="695325" y="3416562"/>
            <a:ext cx="10801350" cy="199538"/>
          </a:xfrm>
          <a:prstGeom prst="roundRect">
            <a:avLst>
              <a:gd name="adj" fmla="val 50000"/>
            </a:avLst>
          </a:prstGeom>
          <a:solidFill>
            <a:schemeClr val="bg1">
              <a:lumMod val="95000"/>
              <a:alpha val="796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a:latin typeface="Segoe UI Black" panose="020B0A02040204020203" pitchFamily="34" charset="0"/>
              <a:ea typeface="Segoe UI Black" panose="020B0A02040204020203" pitchFamily="34" charset="0"/>
            </a:endParaRPr>
          </a:p>
        </p:txBody>
      </p:sp>
      <p:sp>
        <p:nvSpPr>
          <p:cNvPr id="8" name="Text Placeholder 2">
            <a:extLst>
              <a:ext uri="{FF2B5EF4-FFF2-40B4-BE49-F238E27FC236}">
                <a16:creationId xmlns:a16="http://schemas.microsoft.com/office/drawing/2014/main" id="{611E5D32-3A7F-4148-8A0B-F4B877D6BB6D}"/>
              </a:ext>
            </a:extLst>
          </p:cNvPr>
          <p:cNvSpPr>
            <a:spLocks noGrp="1"/>
          </p:cNvSpPr>
          <p:nvPr>
            <p:ph idx="1" hasCustomPrompt="1"/>
          </p:nvPr>
        </p:nvSpPr>
        <p:spPr>
          <a:xfrm>
            <a:off x="1353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9" name="Text Placeholder 2">
            <a:extLst>
              <a:ext uri="{FF2B5EF4-FFF2-40B4-BE49-F238E27FC236}">
                <a16:creationId xmlns:a16="http://schemas.microsoft.com/office/drawing/2014/main" id="{946DC6A4-BF6D-467D-9039-41C5F8610637}"/>
              </a:ext>
            </a:extLst>
          </p:cNvPr>
          <p:cNvSpPr>
            <a:spLocks noGrp="1"/>
          </p:cNvSpPr>
          <p:nvPr>
            <p:ph idx="10" hasCustomPrompt="1"/>
          </p:nvPr>
        </p:nvSpPr>
        <p:spPr>
          <a:xfrm>
            <a:off x="1353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0" name="Text Placeholder 2">
            <a:extLst>
              <a:ext uri="{FF2B5EF4-FFF2-40B4-BE49-F238E27FC236}">
                <a16:creationId xmlns:a16="http://schemas.microsoft.com/office/drawing/2014/main" id="{03C64FB1-2590-454B-9B58-4549EC9F05B1}"/>
              </a:ext>
            </a:extLst>
          </p:cNvPr>
          <p:cNvSpPr>
            <a:spLocks noGrp="1"/>
          </p:cNvSpPr>
          <p:nvPr>
            <p:ph idx="11" hasCustomPrompt="1"/>
          </p:nvPr>
        </p:nvSpPr>
        <p:spPr>
          <a:xfrm>
            <a:off x="29791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1" name="Text Placeholder 2">
            <a:extLst>
              <a:ext uri="{FF2B5EF4-FFF2-40B4-BE49-F238E27FC236}">
                <a16:creationId xmlns:a16="http://schemas.microsoft.com/office/drawing/2014/main" id="{1252CC1A-4A35-4025-8628-D92B187B0B55}"/>
              </a:ext>
            </a:extLst>
          </p:cNvPr>
          <p:cNvSpPr>
            <a:spLocks noGrp="1"/>
          </p:cNvSpPr>
          <p:nvPr>
            <p:ph idx="12" hasCustomPrompt="1"/>
          </p:nvPr>
        </p:nvSpPr>
        <p:spPr>
          <a:xfrm>
            <a:off x="29791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2" name="Text Placeholder 2">
            <a:extLst>
              <a:ext uri="{FF2B5EF4-FFF2-40B4-BE49-F238E27FC236}">
                <a16:creationId xmlns:a16="http://schemas.microsoft.com/office/drawing/2014/main" id="{229DF20D-0A3A-41CD-9784-5A293293CD6E}"/>
              </a:ext>
            </a:extLst>
          </p:cNvPr>
          <p:cNvSpPr>
            <a:spLocks noGrp="1"/>
          </p:cNvSpPr>
          <p:nvPr>
            <p:ph idx="13" hasCustomPrompt="1"/>
          </p:nvPr>
        </p:nvSpPr>
        <p:spPr>
          <a:xfrm>
            <a:off x="46047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3" name="Text Placeholder 2">
            <a:extLst>
              <a:ext uri="{FF2B5EF4-FFF2-40B4-BE49-F238E27FC236}">
                <a16:creationId xmlns:a16="http://schemas.microsoft.com/office/drawing/2014/main" id="{68A679BD-F529-48D8-ABD9-9EA8FC606C3B}"/>
              </a:ext>
            </a:extLst>
          </p:cNvPr>
          <p:cNvSpPr>
            <a:spLocks noGrp="1"/>
          </p:cNvSpPr>
          <p:nvPr>
            <p:ph idx="14" hasCustomPrompt="1"/>
          </p:nvPr>
        </p:nvSpPr>
        <p:spPr>
          <a:xfrm>
            <a:off x="46047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4" name="Text Placeholder 2">
            <a:extLst>
              <a:ext uri="{FF2B5EF4-FFF2-40B4-BE49-F238E27FC236}">
                <a16:creationId xmlns:a16="http://schemas.microsoft.com/office/drawing/2014/main" id="{E33E3472-E396-44E3-A18E-0ED0D3C2932B}"/>
              </a:ext>
            </a:extLst>
          </p:cNvPr>
          <p:cNvSpPr>
            <a:spLocks noGrp="1"/>
          </p:cNvSpPr>
          <p:nvPr>
            <p:ph idx="15" hasCustomPrompt="1"/>
          </p:nvPr>
        </p:nvSpPr>
        <p:spPr>
          <a:xfrm>
            <a:off x="62303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5" name="Text Placeholder 2">
            <a:extLst>
              <a:ext uri="{FF2B5EF4-FFF2-40B4-BE49-F238E27FC236}">
                <a16:creationId xmlns:a16="http://schemas.microsoft.com/office/drawing/2014/main" id="{8A268223-AEAF-4896-A1CF-B1314001BBE4}"/>
              </a:ext>
            </a:extLst>
          </p:cNvPr>
          <p:cNvSpPr>
            <a:spLocks noGrp="1"/>
          </p:cNvSpPr>
          <p:nvPr>
            <p:ph idx="16" hasCustomPrompt="1"/>
          </p:nvPr>
        </p:nvSpPr>
        <p:spPr>
          <a:xfrm>
            <a:off x="62303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6" name="Text Placeholder 2">
            <a:extLst>
              <a:ext uri="{FF2B5EF4-FFF2-40B4-BE49-F238E27FC236}">
                <a16:creationId xmlns:a16="http://schemas.microsoft.com/office/drawing/2014/main" id="{C600A25B-30B6-4ABA-B289-3E3722D627F4}"/>
              </a:ext>
            </a:extLst>
          </p:cNvPr>
          <p:cNvSpPr>
            <a:spLocks noGrp="1"/>
          </p:cNvSpPr>
          <p:nvPr>
            <p:ph idx="17" hasCustomPrompt="1"/>
          </p:nvPr>
        </p:nvSpPr>
        <p:spPr>
          <a:xfrm>
            <a:off x="78559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7" name="Text Placeholder 2">
            <a:extLst>
              <a:ext uri="{FF2B5EF4-FFF2-40B4-BE49-F238E27FC236}">
                <a16:creationId xmlns:a16="http://schemas.microsoft.com/office/drawing/2014/main" id="{E504D582-9CEE-4B62-8D8E-3CB55E41FE0E}"/>
              </a:ext>
            </a:extLst>
          </p:cNvPr>
          <p:cNvSpPr>
            <a:spLocks noGrp="1"/>
          </p:cNvSpPr>
          <p:nvPr>
            <p:ph idx="18" hasCustomPrompt="1"/>
          </p:nvPr>
        </p:nvSpPr>
        <p:spPr>
          <a:xfrm>
            <a:off x="78559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8" name="Text Placeholder 2">
            <a:extLst>
              <a:ext uri="{FF2B5EF4-FFF2-40B4-BE49-F238E27FC236}">
                <a16:creationId xmlns:a16="http://schemas.microsoft.com/office/drawing/2014/main" id="{F0DA25CD-2F61-4CF2-A1BE-1472C8E1E488}"/>
              </a:ext>
            </a:extLst>
          </p:cNvPr>
          <p:cNvSpPr>
            <a:spLocks noGrp="1"/>
          </p:cNvSpPr>
          <p:nvPr>
            <p:ph idx="19" hasCustomPrompt="1"/>
          </p:nvPr>
        </p:nvSpPr>
        <p:spPr>
          <a:xfrm>
            <a:off x="9481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9" name="Text Placeholder 2">
            <a:extLst>
              <a:ext uri="{FF2B5EF4-FFF2-40B4-BE49-F238E27FC236}">
                <a16:creationId xmlns:a16="http://schemas.microsoft.com/office/drawing/2014/main" id="{1418BE0B-420B-43F4-9635-DAD3619EB861}"/>
              </a:ext>
            </a:extLst>
          </p:cNvPr>
          <p:cNvSpPr>
            <a:spLocks noGrp="1"/>
          </p:cNvSpPr>
          <p:nvPr>
            <p:ph idx="20" hasCustomPrompt="1"/>
          </p:nvPr>
        </p:nvSpPr>
        <p:spPr>
          <a:xfrm>
            <a:off x="9481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20" name="Pladsholder til tekst 4">
            <a:extLst>
              <a:ext uri="{FF2B5EF4-FFF2-40B4-BE49-F238E27FC236}">
                <a16:creationId xmlns:a16="http://schemas.microsoft.com/office/drawing/2014/main" id="{40A8EA75-3349-4C10-BAC5-3D984E0260C9}"/>
              </a:ext>
            </a:extLst>
          </p:cNvPr>
          <p:cNvSpPr txBox="1">
            <a:spLocks/>
          </p:cNvSpPr>
          <p:nvPr userDrawn="1"/>
        </p:nvSpPr>
        <p:spPr>
          <a:xfrm>
            <a:off x="669926" y="3072860"/>
            <a:ext cx="1356309"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l"/>
            <a:r>
              <a:rPr lang="da-DK" sz="1200" b="1" dirty="0">
                <a:solidFill>
                  <a:srgbClr val="001F32"/>
                </a:solidFill>
                <a:latin typeface="Segoe UI Black" panose="020B0A02040204020203" pitchFamily="34" charset="0"/>
                <a:ea typeface="Segoe UI Black" panose="020B0A02040204020203" pitchFamily="34" charset="0"/>
                <a:cs typeface="Poppins SemiBold" pitchFamily="2" charset="77"/>
              </a:rPr>
              <a:t>Projektstart</a:t>
            </a:r>
          </a:p>
        </p:txBody>
      </p:sp>
      <p:sp>
        <p:nvSpPr>
          <p:cNvPr id="21" name="Pladsholder til tekst 4">
            <a:extLst>
              <a:ext uri="{FF2B5EF4-FFF2-40B4-BE49-F238E27FC236}">
                <a16:creationId xmlns:a16="http://schemas.microsoft.com/office/drawing/2014/main" id="{A4C37574-DD7C-491A-98AD-ED6BC692E821}"/>
              </a:ext>
            </a:extLst>
          </p:cNvPr>
          <p:cNvSpPr txBox="1">
            <a:spLocks/>
          </p:cNvSpPr>
          <p:nvPr userDrawn="1"/>
        </p:nvSpPr>
        <p:spPr>
          <a:xfrm>
            <a:off x="9846360" y="3081915"/>
            <a:ext cx="1675714"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r"/>
            <a:r>
              <a:rPr lang="da-DK" sz="1200" b="1" dirty="0">
                <a:solidFill>
                  <a:srgbClr val="001F32"/>
                </a:solidFill>
                <a:latin typeface="Segoe UI Black" panose="020B0A02040204020203" pitchFamily="34" charset="0"/>
                <a:ea typeface="Segoe UI Black" panose="020B0A02040204020203" pitchFamily="34" charset="0"/>
                <a:cs typeface="Poppins SemiBold" pitchFamily="2" charset="77"/>
              </a:rPr>
              <a:t>Projektafslutning</a:t>
            </a:r>
          </a:p>
        </p:txBody>
      </p:sp>
      <p:pic>
        <p:nvPicPr>
          <p:cNvPr id="22" name="Billede 21">
            <a:extLst>
              <a:ext uri="{FF2B5EF4-FFF2-40B4-BE49-F238E27FC236}">
                <a16:creationId xmlns:a16="http://schemas.microsoft.com/office/drawing/2014/main" id="{6C219055-0F17-4A05-9197-4F04EE587AFF}"/>
              </a:ext>
            </a:extLst>
          </p:cNvPr>
          <p:cNvPicPr>
            <a:picLocks noChangeAspect="1"/>
          </p:cNvPicPr>
          <p:nvPr userDrawn="1"/>
        </p:nvPicPr>
        <p:blipFill>
          <a:blip r:embed="rId2"/>
          <a:stretch>
            <a:fillRect/>
          </a:stretch>
        </p:blipFill>
        <p:spPr>
          <a:xfrm>
            <a:off x="1732279" y="3174763"/>
            <a:ext cx="162830" cy="92808"/>
          </a:xfrm>
          <a:prstGeom prst="rect">
            <a:avLst/>
          </a:prstGeom>
        </p:spPr>
      </p:pic>
      <p:sp>
        <p:nvSpPr>
          <p:cNvPr id="36" name="Title Placeholder 6">
            <a:extLst>
              <a:ext uri="{FF2B5EF4-FFF2-40B4-BE49-F238E27FC236}">
                <a16:creationId xmlns:a16="http://schemas.microsoft.com/office/drawing/2014/main" id="{B2D9DFE5-9447-4E25-B7B9-55D8A925E1FE}"/>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2" name="Pladsholder til slidenummer 1">
            <a:extLst>
              <a:ext uri="{FF2B5EF4-FFF2-40B4-BE49-F238E27FC236}">
                <a16:creationId xmlns:a16="http://schemas.microsoft.com/office/drawing/2014/main" id="{410BD669-57D0-F929-5744-0C955ED0BC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23" name="Rektangel 22">
            <a:extLst>
              <a:ext uri="{FF2B5EF4-FFF2-40B4-BE49-F238E27FC236}">
                <a16:creationId xmlns:a16="http://schemas.microsoft.com/office/drawing/2014/main" id="{02C1BECD-4AF6-4C0E-A902-E596A3DF226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Tekstfelt 23">
            <a:extLst>
              <a:ext uri="{FF2B5EF4-FFF2-40B4-BE49-F238E27FC236}">
                <a16:creationId xmlns:a16="http://schemas.microsoft.com/office/drawing/2014/main" id="{4C0C16B3-E963-49A7-B2CF-84B31E1C9935}"/>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(Projektstatus)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Den mørkeblå linje angiver, hvor langt I er i processen.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a:t>
            </a:r>
            <a:r>
              <a:rPr lang="da-DK" sz="1400" dirty="0">
                <a:latin typeface="Calibri Light" panose="020F0302020204030204" pitchFamily="34" charset="0"/>
                <a:cs typeface="Calibri Light" panose="020F0302020204030204" pitchFamily="34" charset="0"/>
              </a:rPr>
              <a:t> Hvis du ønsker at formindske eller forlænge den mørkeblå linje, skal du klikke på den. Herefter kan du trække i den.</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Husk at placere det røde ikon der, hvor I er nået til.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94937006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 Projektoversigt eller tidsplan">
    <p:spTree>
      <p:nvGrpSpPr>
        <p:cNvPr id="1" name=""/>
        <p:cNvGrpSpPr/>
        <p:nvPr/>
      </p:nvGrpSpPr>
      <p:grpSpPr>
        <a:xfrm>
          <a:off x="0" y="0"/>
          <a:ext cx="0" cy="0"/>
          <a:chOff x="0" y="0"/>
          <a:chExt cx="0" cy="0"/>
        </a:xfrm>
      </p:grpSpPr>
      <p:cxnSp>
        <p:nvCxnSpPr>
          <p:cNvPr id="2" name="Straight Connector 7">
            <a:extLst>
              <a:ext uri="{FF2B5EF4-FFF2-40B4-BE49-F238E27FC236}">
                <a16:creationId xmlns:a16="http://schemas.microsoft.com/office/drawing/2014/main" id="{F888B74E-7F79-448A-876A-33B81B955D35}"/>
              </a:ext>
            </a:extLst>
          </p:cNvPr>
          <p:cNvCxnSpPr>
            <a:cxnSpLocks/>
          </p:cNvCxnSpPr>
          <p:nvPr userDrawn="1"/>
        </p:nvCxnSpPr>
        <p:spPr>
          <a:xfrm>
            <a:off x="706812" y="5772344"/>
            <a:ext cx="10790238" cy="0"/>
          </a:xfrm>
          <a:prstGeom prst="line">
            <a:avLst/>
          </a:prstGeom>
          <a:ln w="47625" cap="rnd" cmpd="sng">
            <a:solidFill>
              <a:srgbClr val="011E32"/>
            </a:solidFill>
            <a:prstDash val="solid"/>
            <a:round/>
          </a:ln>
        </p:spPr>
        <p:style>
          <a:lnRef idx="1">
            <a:schemeClr val="accent1"/>
          </a:lnRef>
          <a:fillRef idx="0">
            <a:schemeClr val="accent1"/>
          </a:fillRef>
          <a:effectRef idx="0">
            <a:schemeClr val="accent1"/>
          </a:effectRef>
          <a:fontRef idx="minor">
            <a:schemeClr val="tx1"/>
          </a:fontRef>
        </p:style>
      </p:cxnSp>
      <p:cxnSp>
        <p:nvCxnSpPr>
          <p:cNvPr id="3" name="Straight Connector 7">
            <a:extLst>
              <a:ext uri="{FF2B5EF4-FFF2-40B4-BE49-F238E27FC236}">
                <a16:creationId xmlns:a16="http://schemas.microsoft.com/office/drawing/2014/main" id="{6F664E9A-2003-47AD-AE06-1E9B5F4DF05E}"/>
              </a:ext>
            </a:extLst>
          </p:cNvPr>
          <p:cNvCxnSpPr>
            <a:cxnSpLocks/>
          </p:cNvCxnSpPr>
          <p:nvPr userDrawn="1"/>
        </p:nvCxnSpPr>
        <p:spPr>
          <a:xfrm>
            <a:off x="706812" y="5238944"/>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4" name="Straight Connector 7">
            <a:extLst>
              <a:ext uri="{FF2B5EF4-FFF2-40B4-BE49-F238E27FC236}">
                <a16:creationId xmlns:a16="http://schemas.microsoft.com/office/drawing/2014/main" id="{5C5961E7-1FC9-42F7-8A3F-BFCC4A70DFED}"/>
              </a:ext>
            </a:extLst>
          </p:cNvPr>
          <p:cNvCxnSpPr>
            <a:cxnSpLocks/>
          </p:cNvCxnSpPr>
          <p:nvPr userDrawn="1"/>
        </p:nvCxnSpPr>
        <p:spPr>
          <a:xfrm>
            <a:off x="706812" y="47202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265BCE03-FD74-4B44-BA95-9C4EF0B2B920}"/>
              </a:ext>
            </a:extLst>
          </p:cNvPr>
          <p:cNvCxnSpPr>
            <a:cxnSpLocks/>
          </p:cNvCxnSpPr>
          <p:nvPr userDrawn="1"/>
        </p:nvCxnSpPr>
        <p:spPr>
          <a:xfrm>
            <a:off x="706812" y="418179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6" name="Straight Connector 7">
            <a:extLst>
              <a:ext uri="{FF2B5EF4-FFF2-40B4-BE49-F238E27FC236}">
                <a16:creationId xmlns:a16="http://schemas.microsoft.com/office/drawing/2014/main" id="{F90B6FBE-72DF-472D-B8CF-2F94BBAB0CED}"/>
              </a:ext>
            </a:extLst>
          </p:cNvPr>
          <p:cNvCxnSpPr>
            <a:cxnSpLocks/>
          </p:cNvCxnSpPr>
          <p:nvPr userDrawn="1"/>
        </p:nvCxnSpPr>
        <p:spPr>
          <a:xfrm>
            <a:off x="706812" y="363918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7" name="Straight Connector 7">
            <a:extLst>
              <a:ext uri="{FF2B5EF4-FFF2-40B4-BE49-F238E27FC236}">
                <a16:creationId xmlns:a16="http://schemas.microsoft.com/office/drawing/2014/main" id="{DB5BDBFA-9D73-4720-BF55-7A629FB459B8}"/>
              </a:ext>
            </a:extLst>
          </p:cNvPr>
          <p:cNvCxnSpPr>
            <a:cxnSpLocks/>
          </p:cNvCxnSpPr>
          <p:nvPr userDrawn="1"/>
        </p:nvCxnSpPr>
        <p:spPr>
          <a:xfrm>
            <a:off x="706812" y="309943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62F5DF9-5C69-4801-A439-005B6FB911D9}"/>
              </a:ext>
            </a:extLst>
          </p:cNvPr>
          <p:cNvCxnSpPr>
            <a:cxnSpLocks/>
          </p:cNvCxnSpPr>
          <p:nvPr userDrawn="1"/>
        </p:nvCxnSpPr>
        <p:spPr>
          <a:xfrm>
            <a:off x="706812" y="256095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9" name="Tekstfelt 8">
            <a:extLst>
              <a:ext uri="{FF2B5EF4-FFF2-40B4-BE49-F238E27FC236}">
                <a16:creationId xmlns:a16="http://schemas.microsoft.com/office/drawing/2014/main" id="{56C83B23-8477-4505-BA44-33FAF6733999}"/>
              </a:ext>
            </a:extLst>
          </p:cNvPr>
          <p:cNvSpPr txBox="1"/>
          <p:nvPr userDrawn="1"/>
        </p:nvSpPr>
        <p:spPr>
          <a:xfrm>
            <a:off x="706812" y="5918648"/>
            <a:ext cx="10790238" cy="307777"/>
          </a:xfrm>
          <a:prstGeom prst="rect">
            <a:avLst/>
          </a:prstGeom>
          <a:noFill/>
        </p:spPr>
        <p:txBody>
          <a:bodyPr wrap="square" rtlCol="0">
            <a:spAutoFit/>
          </a:bodyPr>
          <a:lstStyle/>
          <a:p>
            <a:pPr algn="ctr"/>
            <a:r>
              <a:rPr lang="da-DK" sz="1400" b="0" i="0" dirty="0">
                <a:solidFill>
                  <a:srgbClr val="011E32"/>
                </a:solidFill>
                <a:latin typeface="Segoe UI Semilight" panose="020B0402040204020203" pitchFamily="34" charset="0"/>
                <a:ea typeface="Segoe UI Black" panose="020B0A02040204020203" pitchFamily="34" charset="0"/>
                <a:cs typeface="Segoe UI Semilight" panose="020B0402040204020203" pitchFamily="34" charset="0"/>
              </a:rPr>
              <a:t>Jan. 	Feb.	Mar.	Apr.	Maj.	Jun.	Juli	Aug.	Sep.	Okt.	Nov. 	Dec.</a:t>
            </a:r>
          </a:p>
        </p:txBody>
      </p:sp>
      <p:cxnSp>
        <p:nvCxnSpPr>
          <p:cNvPr id="10" name="Straight Connector 7">
            <a:extLst>
              <a:ext uri="{FF2B5EF4-FFF2-40B4-BE49-F238E27FC236}">
                <a16:creationId xmlns:a16="http://schemas.microsoft.com/office/drawing/2014/main" id="{0AE0B6E8-83A4-4605-945E-67885F1ABF61}"/>
              </a:ext>
            </a:extLst>
          </p:cNvPr>
          <p:cNvCxnSpPr>
            <a:cxnSpLocks/>
          </p:cNvCxnSpPr>
          <p:nvPr userDrawn="1"/>
        </p:nvCxnSpPr>
        <p:spPr>
          <a:xfrm>
            <a:off x="709590" y="21011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17" name="Title Placeholder 6">
            <a:extLst>
              <a:ext uri="{FF2B5EF4-FFF2-40B4-BE49-F238E27FC236}">
                <a16:creationId xmlns:a16="http://schemas.microsoft.com/office/drawing/2014/main" id="{41929476-A7FF-4795-B141-E531F05BFCB0}"/>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11" name="Pladsholder til slidenummer 1">
            <a:extLst>
              <a:ext uri="{FF2B5EF4-FFF2-40B4-BE49-F238E27FC236}">
                <a16:creationId xmlns:a16="http://schemas.microsoft.com/office/drawing/2014/main" id="{B161C7FD-FF4C-EC12-F2B2-B7E8AD44E1F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63BA8F3D-1E81-4E6F-8C9B-04869591CE1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FE614064-4805-4174-8238-92115502D1E0}"/>
              </a:ext>
            </a:extLst>
          </p:cNvPr>
          <p:cNvSpPr txBox="1"/>
          <p:nvPr userDrawn="1"/>
        </p:nvSpPr>
        <p:spPr>
          <a:xfrm>
            <a:off x="13453366" y="458836"/>
            <a:ext cx="5580592" cy="49244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(Projektoversigt / tidsplan)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Dette slide kan enten bruges som en projektoversigt eller tidsplan for hele året. Her kan du skrive forskellige projekter ind i de blå kasser og placere dem som ønsket. </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Hvis du ønsker at ændre i den blå boks, skal du klikke på boksen. Herefter kan du placere boksen som ønsket, gøre den mindre eller redigere i teksten.</a:t>
            </a:r>
            <a:br>
              <a:rPr lang="da-DK" altLang="da-DK" sz="1400" b="1" dirty="0">
                <a:latin typeface="Calibri Light" panose="020F0302020204030204" pitchFamily="34" charset="0"/>
                <a:cs typeface="Calibri Light" panose="020F0302020204030204" pitchFamily="34" charset="0"/>
              </a:rPr>
            </a:b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275815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 Forside: 2 linjer + navn + logo">
    <p:bg>
      <p:bgPr>
        <a:solidFill>
          <a:srgbClr val="D9F0FF"/>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DCAD00F-1EFE-458A-9828-1C4F223CB7C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17049" y="5629760"/>
            <a:ext cx="1867783" cy="652009"/>
          </a:xfrm>
          <a:prstGeom prst="rect">
            <a:avLst/>
          </a:prstGeom>
        </p:spPr>
      </p:pic>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2"/>
            <a:ext cx="7737389" cy="1620837"/>
          </a:xfrm>
        </p:spPr>
        <p:txBody>
          <a:bodyPr anchor="t"/>
          <a:lstStyle>
            <a:lvl1pPr algn="l">
              <a:defRPr sz="6000">
                <a:solidFill>
                  <a:srgbClr val="001D31"/>
                </a:solidFill>
                <a:latin typeface="+mj-lt"/>
                <a:cs typeface="Poppins" panose="00000500000000000000" pitchFamily="2" charset="0"/>
              </a:defRPr>
            </a:lvl1pPr>
          </a:lstStyle>
          <a:p>
            <a:r>
              <a:rPr lang="da-DK" dirty="0"/>
              <a:t>Her kan der stå en titel på to linjer</a:t>
            </a:r>
          </a:p>
        </p:txBody>
      </p:sp>
      <p:sp>
        <p:nvSpPr>
          <p:cNvPr id="13" name="Date_GeneralDate">
            <a:extLst>
              <a:ext uri="{FF2B5EF4-FFF2-40B4-BE49-F238E27FC236}">
                <a16:creationId xmlns:a16="http://schemas.microsoft.com/office/drawing/2014/main" id="{54FB68A8-67DC-4EA6-81CD-8DC82D683798}"/>
              </a:ext>
            </a:extLst>
          </p:cNvPr>
          <p:cNvSpPr>
            <a:spLocks noGrp="1"/>
          </p:cNvSpPr>
          <p:nvPr>
            <p:ph type="dt" sz="half" idx="10"/>
          </p:nvPr>
        </p:nvSpPr>
        <p:spPr>
          <a:xfrm>
            <a:off x="639712" y="4016521"/>
            <a:ext cx="3434847" cy="313519"/>
          </a:xfrm>
          <a:prstGeom prst="rect">
            <a:avLst/>
          </a:prstGeom>
        </p:spPr>
        <p:txBody>
          <a:bodyPr/>
          <a:lstStyle>
            <a:lvl1pPr>
              <a:defRPr lang="en-GB" sz="1400" b="0" i="0" dirty="0">
                <a:solidFill>
                  <a:schemeClr val="tx1"/>
                </a:solidFill>
                <a:latin typeface="Segoe UI Semilight" panose="020B0402040204020203" pitchFamily="34" charset="0"/>
                <a:cs typeface="Segoe UI Semilight" panose="020B0402040204020203" pitchFamily="34" charset="0"/>
              </a:defRPr>
            </a:lvl1pPr>
          </a:lstStyle>
          <a:p>
            <a:fld id="{52EEFF1A-1F6C-407A-8EF1-BFF4ECE3E495}" type="datetime2">
              <a:rPr lang="da-DK" smtClean="0"/>
              <a:pPr/>
              <a:t>27. februar 2026</a:t>
            </a:fld>
            <a:endParaRPr lang="da-DK" dirty="0"/>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26522" y="3806966"/>
            <a:ext cx="3348037" cy="209555"/>
          </a:xfrm>
        </p:spPr>
        <p:txBody>
          <a:bodyPr/>
          <a:lstStyle>
            <a:lvl1pPr marL="0" indent="0">
              <a:buNone/>
              <a:defRPr sz="1400">
                <a:latin typeface="Segoe UI Semibold" panose="020B0702040204020203" pitchFamily="34" charset="0"/>
                <a:cs typeface="Segoe UI Semibold" panose="020B0702040204020203" pitchFamily="34" charset="0"/>
              </a:defRPr>
            </a:lvl1pPr>
          </a:lstStyle>
          <a:p>
            <a:pPr lvl="0"/>
            <a:r>
              <a:rPr lang="da-DK" dirty="0"/>
              <a:t>Indsæt navn</a:t>
            </a:r>
          </a:p>
        </p:txBody>
      </p:sp>
    </p:spTree>
    <p:extLst>
      <p:ext uri="{BB962C8B-B14F-4D97-AF65-F5344CB8AC3E}">
        <p14:creationId xmlns:p14="http://schemas.microsoft.com/office/powerpoint/2010/main" val="2757177365"/>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Organisering">
    <p:spTree>
      <p:nvGrpSpPr>
        <p:cNvPr id="1" name=""/>
        <p:cNvGrpSpPr/>
        <p:nvPr/>
      </p:nvGrpSpPr>
      <p:grpSpPr>
        <a:xfrm>
          <a:off x="0" y="0"/>
          <a:ext cx="0" cy="0"/>
          <a:chOff x="0" y="0"/>
          <a:chExt cx="0" cy="0"/>
        </a:xfrm>
      </p:grpSpPr>
      <p:sp>
        <p:nvSpPr>
          <p:cNvPr id="27" name="Højre klammeparentes 26">
            <a:extLst>
              <a:ext uri="{FF2B5EF4-FFF2-40B4-BE49-F238E27FC236}">
                <a16:creationId xmlns:a16="http://schemas.microsoft.com/office/drawing/2014/main" id="{249F7427-D09B-4E74-A940-C283667EEFD4}"/>
              </a:ext>
            </a:extLst>
          </p:cNvPr>
          <p:cNvSpPr/>
          <p:nvPr userDrawn="1"/>
        </p:nvSpPr>
        <p:spPr>
          <a:xfrm rot="10800000">
            <a:off x="4503518" y="1268413"/>
            <a:ext cx="211992" cy="4321173"/>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28" name="Højre klammeparentes 27">
            <a:extLst>
              <a:ext uri="{FF2B5EF4-FFF2-40B4-BE49-F238E27FC236}">
                <a16:creationId xmlns:a16="http://schemas.microsoft.com/office/drawing/2014/main" id="{C7624977-3C68-4057-AB54-5460925FE3EC}"/>
              </a:ext>
            </a:extLst>
          </p:cNvPr>
          <p:cNvSpPr/>
          <p:nvPr userDrawn="1"/>
        </p:nvSpPr>
        <p:spPr>
          <a:xfrm rot="10800000">
            <a:off x="7547653" y="957765"/>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29" name="Højre klammeparentes 28">
            <a:extLst>
              <a:ext uri="{FF2B5EF4-FFF2-40B4-BE49-F238E27FC236}">
                <a16:creationId xmlns:a16="http://schemas.microsoft.com/office/drawing/2014/main" id="{16E18BCE-9320-4CB4-A1E9-38000785E698}"/>
              </a:ext>
            </a:extLst>
          </p:cNvPr>
          <p:cNvSpPr/>
          <p:nvPr userDrawn="1"/>
        </p:nvSpPr>
        <p:spPr>
          <a:xfrm rot="10800000">
            <a:off x="7547653" y="269086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31" name="Højre klammeparentes 30">
            <a:extLst>
              <a:ext uri="{FF2B5EF4-FFF2-40B4-BE49-F238E27FC236}">
                <a16:creationId xmlns:a16="http://schemas.microsoft.com/office/drawing/2014/main" id="{44394649-1AB5-49CF-974C-888DE4222AE5}"/>
              </a:ext>
            </a:extLst>
          </p:cNvPr>
          <p:cNvSpPr/>
          <p:nvPr userDrawn="1"/>
        </p:nvSpPr>
        <p:spPr>
          <a:xfrm rot="10800000">
            <a:off x="7547653" y="439813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37" name="Title Placeholder 6">
            <a:extLst>
              <a:ext uri="{FF2B5EF4-FFF2-40B4-BE49-F238E27FC236}">
                <a16:creationId xmlns:a16="http://schemas.microsoft.com/office/drawing/2014/main" id="{B3991A0B-6F5E-4EF4-83D7-010F05C0154A}"/>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2" name="Pladsholder til slidenummer 1">
            <a:extLst>
              <a:ext uri="{FF2B5EF4-FFF2-40B4-BE49-F238E27FC236}">
                <a16:creationId xmlns:a16="http://schemas.microsoft.com/office/drawing/2014/main" id="{4FEDC726-BB6F-25D7-B430-91D843BCAB0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1A5DD030-6FDA-47F3-BCAD-A198A05625A6}"/>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45B08493-1BB8-42A2-A1FD-87EB1360FBA9}"/>
              </a:ext>
            </a:extLst>
          </p:cNvPr>
          <p:cNvSpPr txBox="1"/>
          <p:nvPr userDrawn="1"/>
        </p:nvSpPr>
        <p:spPr>
          <a:xfrm>
            <a:off x="13453366" y="458836"/>
            <a:ext cx="5580592" cy="435503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(Organisering)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På </a:t>
            </a:r>
            <a:r>
              <a:rPr kumimoji="0" lang="da-DK" altLang="da-DK" sz="1400" b="0" i="0" u="none" strike="noStrike" kern="1200" cap="none" spc="0" normalizeH="0" baseline="0" noProof="0" dirty="0" err="1">
                <a:ln>
                  <a:noFill/>
                </a:ln>
                <a:solidFill>
                  <a:srgbClr val="000000"/>
                </a:solidFill>
                <a:effectLst/>
                <a:uLnTx/>
                <a:uFillTx/>
                <a:latin typeface="Calibri Light" panose="020F0302020204030204" pitchFamily="34" charset="0"/>
                <a:ea typeface="+mn-ea"/>
                <a:cs typeface="Calibri Light" panose="020F0302020204030204" pitchFamily="34" charset="0"/>
              </a:rPr>
              <a:t>slidet</a:t>
            </a: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tydeliggøres projektets organisering. </a:t>
            </a:r>
            <a:b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b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Ethvert projekt har som minimum en projektejer og en projektleder, mens de resterende roller afhænger af projektets kompleksitet m.m. </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2216179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 Bagside + logo (mørkeblå)">
    <p:bg>
      <p:bgPr>
        <a:solidFill>
          <a:schemeClr val="tx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93E58B11-D632-4337-8EB3-F2102D76E080}"/>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3775355" y="2179515"/>
            <a:ext cx="4641289" cy="1620188"/>
          </a:xfrm>
          <a:prstGeom prst="rect">
            <a:avLst/>
          </a:prstGeom>
        </p:spPr>
      </p:pic>
    </p:spTree>
    <p:extLst>
      <p:ext uri="{BB962C8B-B14F-4D97-AF65-F5344CB8AC3E}">
        <p14:creationId xmlns:p14="http://schemas.microsoft.com/office/powerpoint/2010/main" val="75703119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 Bagside +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307AC0F-849D-4449-A0ED-8E4A19DBF6E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15160718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 Bagside + logo (hvi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DE37CF8-422B-4DCF-AF0F-081D55C14DA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6070392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A. Bagside + krone (mørkeblå)">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28F293E-E83C-F086-274F-04C892A974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8210" y="1881155"/>
            <a:ext cx="3045333" cy="2693948"/>
          </a:xfrm>
          <a:prstGeom prst="rect">
            <a:avLst/>
          </a:prstGeom>
        </p:spPr>
      </p:pic>
    </p:spTree>
    <p:extLst>
      <p:ext uri="{BB962C8B-B14F-4D97-AF65-F5344CB8AC3E}">
        <p14:creationId xmlns:p14="http://schemas.microsoft.com/office/powerpoint/2010/main" val="81828127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 Bagside + krone (lyseblå)">
    <p:bg>
      <p:bgPr>
        <a:solidFill>
          <a:srgbClr val="D9F0F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FBF7CDE-101C-441F-A1C1-449B3A4121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238866582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 Bagside + krone (hvid 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F8F09FA-298F-DB4D-893E-0A67C6EE63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414674208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artilogoer">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6B962928-CBF7-4DDD-A469-E76C880EA5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6554" y="2838204"/>
            <a:ext cx="1190503" cy="1134621"/>
          </a:xfrm>
          <a:prstGeom prst="rect">
            <a:avLst/>
          </a:prstGeom>
        </p:spPr>
      </p:pic>
      <p:pic>
        <p:nvPicPr>
          <p:cNvPr id="5" name="Billede 4" descr="Et billede, der indeholder tekst, clipart&#10;&#10;Automatisk genereret beskrivelse">
            <a:extLst>
              <a:ext uri="{FF2B5EF4-FFF2-40B4-BE49-F238E27FC236}">
                <a16:creationId xmlns:a16="http://schemas.microsoft.com/office/drawing/2014/main" id="{FA9EECBB-4DF2-494E-AD18-37A4A5285053}"/>
              </a:ext>
            </a:extLst>
          </p:cNvPr>
          <p:cNvPicPr>
            <a:picLocks noChangeAspect="1"/>
          </p:cNvPicPr>
          <p:nvPr userDrawn="1"/>
        </p:nvPicPr>
        <p:blipFill>
          <a:blip r:embed="rId3"/>
          <a:stretch>
            <a:fillRect/>
          </a:stretch>
        </p:blipFill>
        <p:spPr>
          <a:xfrm>
            <a:off x="3693535" y="1686999"/>
            <a:ext cx="988016" cy="1005051"/>
          </a:xfrm>
          <a:prstGeom prst="rect">
            <a:avLst/>
          </a:prstGeom>
        </p:spPr>
      </p:pic>
      <p:pic>
        <p:nvPicPr>
          <p:cNvPr id="6" name="Billede 5" descr="Et billede, der indeholder tekst, skilt, vektorgrafik&#10;&#10;Automatisk genereret beskrivelse">
            <a:extLst>
              <a:ext uri="{FF2B5EF4-FFF2-40B4-BE49-F238E27FC236}">
                <a16:creationId xmlns:a16="http://schemas.microsoft.com/office/drawing/2014/main" id="{07F83840-5FF8-451A-B645-E333C8379460}"/>
              </a:ext>
            </a:extLst>
          </p:cNvPr>
          <p:cNvPicPr>
            <a:picLocks noChangeAspect="1"/>
          </p:cNvPicPr>
          <p:nvPr userDrawn="1"/>
        </p:nvPicPr>
        <p:blipFill>
          <a:blip r:embed="rId4"/>
          <a:stretch>
            <a:fillRect/>
          </a:stretch>
        </p:blipFill>
        <p:spPr>
          <a:xfrm>
            <a:off x="3601557" y="2885494"/>
            <a:ext cx="1171972" cy="1040040"/>
          </a:xfrm>
          <a:prstGeom prst="rect">
            <a:avLst/>
          </a:prstGeom>
        </p:spPr>
      </p:pic>
      <p:pic>
        <p:nvPicPr>
          <p:cNvPr id="7" name="Billede 6" descr="Et billede, der indeholder tekst, skilt, vektorgrafik&#10;&#10;Automatisk genereret beskrivelse">
            <a:extLst>
              <a:ext uri="{FF2B5EF4-FFF2-40B4-BE49-F238E27FC236}">
                <a16:creationId xmlns:a16="http://schemas.microsoft.com/office/drawing/2014/main" id="{34ED3E3E-C7E3-4A00-85B0-6C1109F94402}"/>
              </a:ext>
            </a:extLst>
          </p:cNvPr>
          <p:cNvPicPr>
            <a:picLocks noChangeAspect="1"/>
          </p:cNvPicPr>
          <p:nvPr userDrawn="1"/>
        </p:nvPicPr>
        <p:blipFill>
          <a:blip r:embed="rId5"/>
          <a:stretch>
            <a:fillRect/>
          </a:stretch>
        </p:blipFill>
        <p:spPr>
          <a:xfrm>
            <a:off x="2207346" y="1686999"/>
            <a:ext cx="1061977" cy="1005051"/>
          </a:xfrm>
          <a:prstGeom prst="rect">
            <a:avLst/>
          </a:prstGeom>
        </p:spPr>
      </p:pic>
      <p:grpSp>
        <p:nvGrpSpPr>
          <p:cNvPr id="8" name="Gruppe 7">
            <a:extLst>
              <a:ext uri="{FF2B5EF4-FFF2-40B4-BE49-F238E27FC236}">
                <a16:creationId xmlns:a16="http://schemas.microsoft.com/office/drawing/2014/main" id="{9665DADB-EE74-463D-A613-C2CD73781BFF}"/>
              </a:ext>
            </a:extLst>
          </p:cNvPr>
          <p:cNvGrpSpPr/>
          <p:nvPr userDrawn="1"/>
        </p:nvGrpSpPr>
        <p:grpSpPr>
          <a:xfrm>
            <a:off x="5111318" y="2973322"/>
            <a:ext cx="879167" cy="864384"/>
            <a:chOff x="5226346" y="3429000"/>
            <a:chExt cx="4352036" cy="4278857"/>
          </a:xfrm>
        </p:grpSpPr>
        <p:pic>
          <p:nvPicPr>
            <p:cNvPr id="9" name="Billede 8">
              <a:extLst>
                <a:ext uri="{FF2B5EF4-FFF2-40B4-BE49-F238E27FC236}">
                  <a16:creationId xmlns:a16="http://schemas.microsoft.com/office/drawing/2014/main" id="{D67599B9-B626-4DD3-A102-F6C9C5E88099}"/>
                </a:ext>
              </a:extLst>
            </p:cNvPr>
            <p:cNvPicPr>
              <a:picLocks noChangeAspect="1"/>
            </p:cNvPicPr>
            <p:nvPr/>
          </p:nvPicPr>
          <p:blipFill>
            <a:blip r:embed="rId6"/>
            <a:stretch>
              <a:fillRect/>
            </a:stretch>
          </p:blipFill>
          <p:spPr>
            <a:xfrm>
              <a:off x="7099821" y="4532460"/>
              <a:ext cx="1619498" cy="1619498"/>
            </a:xfrm>
            <a:prstGeom prst="rect">
              <a:avLst/>
            </a:prstGeom>
          </p:spPr>
        </p:pic>
        <p:sp>
          <p:nvSpPr>
            <p:cNvPr id="10" name="Rektangel 9">
              <a:extLst>
                <a:ext uri="{FF2B5EF4-FFF2-40B4-BE49-F238E27FC236}">
                  <a16:creationId xmlns:a16="http://schemas.microsoft.com/office/drawing/2014/main" id="{3509CCB4-129C-4BFD-A927-1FC225117DAF}"/>
                </a:ext>
              </a:extLst>
            </p:cNvPr>
            <p:cNvSpPr/>
            <p:nvPr/>
          </p:nvSpPr>
          <p:spPr>
            <a:xfrm>
              <a:off x="5991326" y="4022095"/>
              <a:ext cx="2727993" cy="30217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a:extLst>
                <a:ext uri="{FF2B5EF4-FFF2-40B4-BE49-F238E27FC236}">
                  <a16:creationId xmlns:a16="http://schemas.microsoft.com/office/drawing/2014/main" id="{35519431-6D8E-40B2-91B7-446A8C9F51E9}"/>
                </a:ext>
              </a:extLst>
            </p:cNvPr>
            <p:cNvPicPr>
              <a:picLocks noChangeAspect="1"/>
            </p:cNvPicPr>
            <p:nvPr/>
          </p:nvPicPr>
          <p:blipFill rotWithShape="1">
            <a:blip r:embed="rId7"/>
            <a:srcRect l="12123" r="12230" b="25625"/>
            <a:stretch/>
          </p:blipFill>
          <p:spPr>
            <a:xfrm>
              <a:off x="5226346" y="3429000"/>
              <a:ext cx="4352036" cy="4278857"/>
            </a:xfrm>
            <a:prstGeom prst="rect">
              <a:avLst/>
            </a:prstGeom>
          </p:spPr>
        </p:pic>
      </p:grpSp>
      <p:grpSp>
        <p:nvGrpSpPr>
          <p:cNvPr id="12" name="Gruppe 11">
            <a:extLst>
              <a:ext uri="{FF2B5EF4-FFF2-40B4-BE49-F238E27FC236}">
                <a16:creationId xmlns:a16="http://schemas.microsoft.com/office/drawing/2014/main" id="{ABF30486-0580-4FDB-8BAC-120945B3A092}"/>
              </a:ext>
            </a:extLst>
          </p:cNvPr>
          <p:cNvGrpSpPr/>
          <p:nvPr userDrawn="1"/>
        </p:nvGrpSpPr>
        <p:grpSpPr>
          <a:xfrm>
            <a:off x="5056893" y="1704034"/>
            <a:ext cx="988016" cy="988017"/>
            <a:chOff x="821377" y="996402"/>
            <a:chExt cx="1887466" cy="1887466"/>
          </a:xfrm>
        </p:grpSpPr>
        <p:sp>
          <p:nvSpPr>
            <p:cNvPr id="13" name="Ellipse 12">
              <a:extLst>
                <a:ext uri="{FF2B5EF4-FFF2-40B4-BE49-F238E27FC236}">
                  <a16:creationId xmlns:a16="http://schemas.microsoft.com/office/drawing/2014/main" id="{8F2CA347-F18F-49E3-87B3-8627D6451619}"/>
                </a:ext>
              </a:extLst>
            </p:cNvPr>
            <p:cNvSpPr/>
            <p:nvPr/>
          </p:nvSpPr>
          <p:spPr>
            <a:xfrm>
              <a:off x="821377" y="996402"/>
              <a:ext cx="1887466" cy="18874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4" name="Billede 13">
              <a:extLst>
                <a:ext uri="{FF2B5EF4-FFF2-40B4-BE49-F238E27FC236}">
                  <a16:creationId xmlns:a16="http://schemas.microsoft.com/office/drawing/2014/main" id="{73C2EC17-025B-45C3-B7B8-3C27E30E57BD}"/>
                </a:ext>
              </a:extLst>
            </p:cNvPr>
            <p:cNvPicPr>
              <a:picLocks noChangeAspect="1"/>
            </p:cNvPicPr>
            <p:nvPr/>
          </p:nvPicPr>
          <p:blipFill>
            <a:blip r:embed="rId8"/>
            <a:stretch>
              <a:fillRect/>
            </a:stretch>
          </p:blipFill>
          <p:spPr>
            <a:xfrm>
              <a:off x="821377" y="1006164"/>
              <a:ext cx="1877704" cy="1877704"/>
            </a:xfrm>
            <a:prstGeom prst="rect">
              <a:avLst/>
            </a:prstGeom>
          </p:spPr>
        </p:pic>
      </p:grpSp>
      <p:pic>
        <p:nvPicPr>
          <p:cNvPr id="15" name="Billede 14">
            <a:extLst>
              <a:ext uri="{FF2B5EF4-FFF2-40B4-BE49-F238E27FC236}">
                <a16:creationId xmlns:a16="http://schemas.microsoft.com/office/drawing/2014/main" id="{92CBC6FC-8090-4F74-B47B-97737EF7AFDD}"/>
              </a:ext>
            </a:extLst>
          </p:cNvPr>
          <p:cNvPicPr>
            <a:picLocks noChangeAspect="1"/>
          </p:cNvPicPr>
          <p:nvPr userDrawn="1"/>
        </p:nvPicPr>
        <p:blipFill>
          <a:blip r:embed="rId9"/>
          <a:stretch>
            <a:fillRect/>
          </a:stretch>
        </p:blipFill>
        <p:spPr>
          <a:xfrm>
            <a:off x="1908802" y="4000592"/>
            <a:ext cx="1659065" cy="1170410"/>
          </a:xfrm>
          <a:prstGeom prst="rect">
            <a:avLst/>
          </a:prstGeom>
        </p:spPr>
      </p:pic>
      <p:pic>
        <p:nvPicPr>
          <p:cNvPr id="16" name="Billede 15">
            <a:extLst>
              <a:ext uri="{FF2B5EF4-FFF2-40B4-BE49-F238E27FC236}">
                <a16:creationId xmlns:a16="http://schemas.microsoft.com/office/drawing/2014/main" id="{0E63D130-6D61-48C9-B339-22C3A6AEADA6}"/>
              </a:ext>
            </a:extLst>
          </p:cNvPr>
          <p:cNvPicPr>
            <a:picLocks noChangeAspect="1"/>
          </p:cNvPicPr>
          <p:nvPr userDrawn="1"/>
        </p:nvPicPr>
        <p:blipFill>
          <a:blip r:embed="rId10"/>
          <a:stretch>
            <a:fillRect/>
          </a:stretch>
        </p:blipFill>
        <p:spPr>
          <a:xfrm>
            <a:off x="8781559" y="1692039"/>
            <a:ext cx="1501639" cy="1061159"/>
          </a:xfrm>
          <a:prstGeom prst="rect">
            <a:avLst/>
          </a:prstGeom>
        </p:spPr>
      </p:pic>
      <p:pic>
        <p:nvPicPr>
          <p:cNvPr id="17" name="Grafik 16">
            <a:extLst>
              <a:ext uri="{FF2B5EF4-FFF2-40B4-BE49-F238E27FC236}">
                <a16:creationId xmlns:a16="http://schemas.microsoft.com/office/drawing/2014/main" id="{3273BB4B-B040-4B04-9EE5-7D1187842986}"/>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6386600" y="4114075"/>
            <a:ext cx="1070411" cy="947229"/>
          </a:xfrm>
          <a:prstGeom prst="rect">
            <a:avLst/>
          </a:prstGeom>
        </p:spPr>
      </p:pic>
      <p:sp>
        <p:nvSpPr>
          <p:cNvPr id="18" name="Tekstfelt 17">
            <a:extLst>
              <a:ext uri="{FF2B5EF4-FFF2-40B4-BE49-F238E27FC236}">
                <a16:creationId xmlns:a16="http://schemas.microsoft.com/office/drawing/2014/main" id="{CEAF154F-9795-455B-8446-7DF4DF4EFBC2}"/>
              </a:ext>
            </a:extLst>
          </p:cNvPr>
          <p:cNvSpPr txBox="1"/>
          <p:nvPr userDrawn="1"/>
        </p:nvSpPr>
        <p:spPr>
          <a:xfrm>
            <a:off x="7517807" y="4045641"/>
            <a:ext cx="1659065" cy="1015663"/>
          </a:xfrm>
          <a:prstGeom prst="rect">
            <a:avLst/>
          </a:prstGeom>
          <a:noFill/>
        </p:spPr>
        <p:txBody>
          <a:bodyPr wrap="square" rtlCol="0">
            <a:spAutoFit/>
          </a:bodyPr>
          <a:lstStyle/>
          <a:p>
            <a:pPr algn="ctr"/>
            <a:r>
              <a:rPr lang="da-DK" sz="6000" b="1" dirty="0">
                <a:latin typeface="Arial Narrow" panose="020B0604020202020204" pitchFamily="34" charset="0"/>
                <a:cs typeface="Arial Narrow" panose="020B0604020202020204" pitchFamily="34" charset="0"/>
              </a:rPr>
              <a:t>UFG</a:t>
            </a:r>
          </a:p>
        </p:txBody>
      </p:sp>
      <p:grpSp>
        <p:nvGrpSpPr>
          <p:cNvPr id="19" name="Gruppe 18">
            <a:extLst>
              <a:ext uri="{FF2B5EF4-FFF2-40B4-BE49-F238E27FC236}">
                <a16:creationId xmlns:a16="http://schemas.microsoft.com/office/drawing/2014/main" id="{F0A2E0BC-666E-4FA9-BA7D-3D755374F284}"/>
              </a:ext>
            </a:extLst>
          </p:cNvPr>
          <p:cNvGrpSpPr/>
          <p:nvPr userDrawn="1"/>
        </p:nvGrpSpPr>
        <p:grpSpPr>
          <a:xfrm>
            <a:off x="2212900" y="2880080"/>
            <a:ext cx="1050868" cy="1050869"/>
            <a:chOff x="1878898" y="2480122"/>
            <a:chExt cx="1693326" cy="1693326"/>
          </a:xfrm>
        </p:grpSpPr>
        <p:sp>
          <p:nvSpPr>
            <p:cNvPr id="20" name="Ellipse 19">
              <a:extLst>
                <a:ext uri="{FF2B5EF4-FFF2-40B4-BE49-F238E27FC236}">
                  <a16:creationId xmlns:a16="http://schemas.microsoft.com/office/drawing/2014/main" id="{F2E20F7C-5A5C-48E0-8F41-E91077735851}"/>
                </a:ext>
              </a:extLst>
            </p:cNvPr>
            <p:cNvSpPr/>
            <p:nvPr/>
          </p:nvSpPr>
          <p:spPr>
            <a:xfrm>
              <a:off x="1878898" y="2480122"/>
              <a:ext cx="1693326" cy="1693326"/>
            </a:xfrm>
            <a:prstGeom prst="ellipse">
              <a:avLst/>
            </a:prstGeom>
            <a:solidFill>
              <a:srgbClr val="D00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1" name="Billede 20">
              <a:extLst>
                <a:ext uri="{FF2B5EF4-FFF2-40B4-BE49-F238E27FC236}">
                  <a16:creationId xmlns:a16="http://schemas.microsoft.com/office/drawing/2014/main" id="{8D594216-6142-45AC-ACBE-7C561978218C}"/>
                </a:ext>
              </a:extLst>
            </p:cNvPr>
            <p:cNvPicPr>
              <a:picLocks noChangeAspect="1"/>
            </p:cNvPicPr>
            <p:nvPr/>
          </p:nvPicPr>
          <p:blipFill rotWithShape="1">
            <a:blip r:embed="rId13"/>
            <a:srcRect l="30319" t="16633" r="33520" b="19181"/>
            <a:stretch/>
          </p:blipFill>
          <p:spPr>
            <a:xfrm>
              <a:off x="2175763" y="2753540"/>
              <a:ext cx="1099596" cy="1122744"/>
            </a:xfrm>
            <a:prstGeom prst="rect">
              <a:avLst/>
            </a:prstGeom>
          </p:spPr>
        </p:pic>
      </p:grpSp>
      <p:grpSp>
        <p:nvGrpSpPr>
          <p:cNvPr id="22" name="Gruppe 21">
            <a:extLst>
              <a:ext uri="{FF2B5EF4-FFF2-40B4-BE49-F238E27FC236}">
                <a16:creationId xmlns:a16="http://schemas.microsoft.com/office/drawing/2014/main" id="{5192B314-FCDD-4437-A207-AD004E8A2EFE}"/>
              </a:ext>
            </a:extLst>
          </p:cNvPr>
          <p:cNvGrpSpPr/>
          <p:nvPr userDrawn="1"/>
        </p:nvGrpSpPr>
        <p:grpSpPr>
          <a:xfrm>
            <a:off x="7776509" y="2902988"/>
            <a:ext cx="1005050" cy="1005052"/>
            <a:chOff x="7926169" y="2396294"/>
            <a:chExt cx="1693325" cy="1693327"/>
          </a:xfrm>
        </p:grpSpPr>
        <p:sp>
          <p:nvSpPr>
            <p:cNvPr id="23" name="Ellipse 22">
              <a:extLst>
                <a:ext uri="{FF2B5EF4-FFF2-40B4-BE49-F238E27FC236}">
                  <a16:creationId xmlns:a16="http://schemas.microsoft.com/office/drawing/2014/main" id="{43942B94-8D54-4C2F-901F-F54ABF89F860}"/>
                </a:ext>
              </a:extLst>
            </p:cNvPr>
            <p:cNvSpPr/>
            <p:nvPr/>
          </p:nvSpPr>
          <p:spPr>
            <a:xfrm>
              <a:off x="7926169" y="2396294"/>
              <a:ext cx="1693325" cy="1693327"/>
            </a:xfrm>
            <a:prstGeom prst="ellipse">
              <a:avLst/>
            </a:prstGeom>
            <a:solidFill>
              <a:srgbClr val="F2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4" name="Billede 23">
              <a:extLst>
                <a:ext uri="{FF2B5EF4-FFF2-40B4-BE49-F238E27FC236}">
                  <a16:creationId xmlns:a16="http://schemas.microsoft.com/office/drawing/2014/main" id="{43F6BBE2-2CD3-4851-BE90-2F5D9EBE4819}"/>
                </a:ext>
              </a:extLst>
            </p:cNvPr>
            <p:cNvPicPr>
              <a:picLocks noChangeAspect="1"/>
            </p:cNvPicPr>
            <p:nvPr/>
          </p:nvPicPr>
          <p:blipFill rotWithShape="1">
            <a:blip r:embed="rId14"/>
            <a:srcRect l="12488" t="28178" r="14708" b="28139"/>
            <a:stretch/>
          </p:blipFill>
          <p:spPr>
            <a:xfrm>
              <a:off x="8223034" y="2913081"/>
              <a:ext cx="1099595" cy="659757"/>
            </a:xfrm>
            <a:prstGeom prst="rect">
              <a:avLst/>
            </a:prstGeom>
          </p:spPr>
        </p:pic>
      </p:grpSp>
      <p:pic>
        <p:nvPicPr>
          <p:cNvPr id="25" name="Billede 24">
            <a:extLst>
              <a:ext uri="{FF2B5EF4-FFF2-40B4-BE49-F238E27FC236}">
                <a16:creationId xmlns:a16="http://schemas.microsoft.com/office/drawing/2014/main" id="{73543E90-9F2B-4FF4-918A-AE64B4065C2C}"/>
              </a:ext>
            </a:extLst>
          </p:cNvPr>
          <p:cNvPicPr>
            <a:picLocks noChangeAspect="1"/>
          </p:cNvPicPr>
          <p:nvPr userDrawn="1"/>
        </p:nvPicPr>
        <p:blipFill>
          <a:blip r:embed="rId6"/>
          <a:stretch>
            <a:fillRect/>
          </a:stretch>
        </p:blipFill>
        <p:spPr>
          <a:xfrm>
            <a:off x="3662109" y="4067568"/>
            <a:ext cx="1050868" cy="1050869"/>
          </a:xfrm>
          <a:prstGeom prst="rect">
            <a:avLst/>
          </a:prstGeom>
        </p:spPr>
      </p:pic>
      <p:pic>
        <p:nvPicPr>
          <p:cNvPr id="26" name="Billede 25">
            <a:extLst>
              <a:ext uri="{FF2B5EF4-FFF2-40B4-BE49-F238E27FC236}">
                <a16:creationId xmlns:a16="http://schemas.microsoft.com/office/drawing/2014/main" id="{502A96AF-B4CC-4857-A91B-F36CFBEF328E}"/>
              </a:ext>
            </a:extLst>
          </p:cNvPr>
          <p:cNvPicPr>
            <a:picLocks noChangeAspect="1"/>
          </p:cNvPicPr>
          <p:nvPr userDrawn="1"/>
        </p:nvPicPr>
        <p:blipFill>
          <a:blip r:embed="rId15"/>
          <a:stretch>
            <a:fillRect/>
          </a:stretch>
        </p:blipFill>
        <p:spPr>
          <a:xfrm>
            <a:off x="9029852" y="2902988"/>
            <a:ext cx="1005052" cy="1005052"/>
          </a:xfrm>
          <a:prstGeom prst="rect">
            <a:avLst/>
          </a:prstGeom>
        </p:spPr>
      </p:pic>
      <p:pic>
        <p:nvPicPr>
          <p:cNvPr id="27" name="Billede 26">
            <a:extLst>
              <a:ext uri="{FF2B5EF4-FFF2-40B4-BE49-F238E27FC236}">
                <a16:creationId xmlns:a16="http://schemas.microsoft.com/office/drawing/2014/main" id="{7BE7586C-6635-4C66-940C-2A443BA2EF70}"/>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r="-1198" b="9932"/>
          <a:stretch/>
        </p:blipFill>
        <p:spPr>
          <a:xfrm>
            <a:off x="5076418" y="4077965"/>
            <a:ext cx="985408" cy="1015664"/>
          </a:xfrm>
          <a:prstGeom prst="rect">
            <a:avLst/>
          </a:prstGeom>
        </p:spPr>
      </p:pic>
      <p:pic>
        <p:nvPicPr>
          <p:cNvPr id="28" name="Billede 27">
            <a:extLst>
              <a:ext uri="{FF2B5EF4-FFF2-40B4-BE49-F238E27FC236}">
                <a16:creationId xmlns:a16="http://schemas.microsoft.com/office/drawing/2014/main" id="{18DDD710-4743-4EB8-800F-3A98F06074CA}"/>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424566" y="1846789"/>
            <a:ext cx="2376175" cy="662996"/>
          </a:xfrm>
          <a:prstGeom prst="rect">
            <a:avLst/>
          </a:prstGeom>
        </p:spPr>
      </p:pic>
      <p:sp>
        <p:nvSpPr>
          <p:cNvPr id="29" name="Rektangel 28">
            <a:extLst>
              <a:ext uri="{FF2B5EF4-FFF2-40B4-BE49-F238E27FC236}">
                <a16:creationId xmlns:a16="http://schemas.microsoft.com/office/drawing/2014/main" id="{2C82DDBB-A30B-4DF3-BCE2-B600E12B3B54}"/>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Tekstfelt 29">
            <a:extLst>
              <a:ext uri="{FF2B5EF4-FFF2-40B4-BE49-F238E27FC236}">
                <a16:creationId xmlns:a16="http://schemas.microsoft.com/office/drawing/2014/main" id="{74F53967-481A-4C54-91FC-D23511BC7817}"/>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(Partilogoer)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Hvis du ønsker at bruge et af partilogoerne, skal du:</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1. </a:t>
            </a:r>
            <a:r>
              <a:rPr lang="da-DK" altLang="da-DK" sz="1400" b="0" dirty="0">
                <a:latin typeface="Calibri Light" panose="020F0302020204030204" pitchFamily="34" charset="0"/>
                <a:cs typeface="Calibri Light" panose="020F0302020204030204" pitchFamily="34" charset="0"/>
              </a:rPr>
              <a:t>Højreklik på det ønskede partilogo.</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2. </a:t>
            </a:r>
            <a:r>
              <a:rPr lang="da-DK" altLang="da-DK" sz="1400" b="0" dirty="0">
                <a:latin typeface="Calibri Light" panose="020F0302020204030204" pitchFamily="34" charset="0"/>
                <a:cs typeface="Calibri Light" panose="020F0302020204030204" pitchFamily="34" charset="0"/>
              </a:rPr>
              <a:t>Tryk</a:t>
            </a:r>
            <a:r>
              <a:rPr lang="da-DK" altLang="da-DK" sz="1400" b="1" dirty="0">
                <a:latin typeface="Calibri Light" panose="020F0302020204030204" pitchFamily="34" charset="0"/>
                <a:cs typeface="Calibri Light" panose="020F0302020204030204" pitchFamily="34" charset="0"/>
              </a:rPr>
              <a:t> ‘Kopiér’</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3. </a:t>
            </a:r>
            <a:r>
              <a:rPr lang="da-DK" altLang="da-DK" sz="1400" b="0" dirty="0">
                <a:latin typeface="Calibri Light" panose="020F0302020204030204" pitchFamily="34" charset="0"/>
                <a:cs typeface="Calibri Light" panose="020F0302020204030204" pitchFamily="34" charset="0"/>
              </a:rPr>
              <a:t>Find det slide frem, som du ønsker ikonet skal fremgå på.</a:t>
            </a:r>
          </a:p>
          <a:p>
            <a:pPr>
              <a:lnSpc>
                <a:spcPct val="150000"/>
              </a:lnSpc>
              <a:spcBef>
                <a:spcPts val="600"/>
              </a:spcBef>
            </a:pPr>
            <a:r>
              <a:rPr lang="da-DK" altLang="da-DK" sz="1400" b="1" dirty="0">
                <a:latin typeface="Calibri Light" panose="020F0302020204030204" pitchFamily="34" charset="0"/>
                <a:cs typeface="Calibri Light" panose="020F0302020204030204" pitchFamily="34" charset="0"/>
              </a:rPr>
              <a:t>4. </a:t>
            </a:r>
            <a:r>
              <a:rPr lang="da-DK" altLang="da-DK" sz="1400" b="0" dirty="0">
                <a:latin typeface="Calibri Light" panose="020F0302020204030204" pitchFamily="34" charset="0"/>
                <a:cs typeface="Calibri Light" panose="020F0302020204030204" pitchFamily="34" charset="0"/>
              </a:rPr>
              <a:t>Højreklik og tryk </a:t>
            </a:r>
            <a:r>
              <a:rPr lang="da-DK" altLang="da-DK" sz="1400" b="1" dirty="0">
                <a:latin typeface="Calibri Light" panose="020F0302020204030204" pitchFamily="34" charset="0"/>
                <a:cs typeface="Calibri Light" panose="020F0302020204030204" pitchFamily="34" charset="0"/>
              </a:rPr>
              <a:t>‘Sæt ind’</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53929040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Ikoner til PP-præsentationer">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A6E64F38-1CA0-4277-8385-A56A71E21F40}"/>
              </a:ext>
            </a:extLst>
          </p:cNvPr>
          <p:cNvGrpSpPr/>
          <p:nvPr userDrawn="1"/>
        </p:nvGrpSpPr>
        <p:grpSpPr>
          <a:xfrm>
            <a:off x="4173617" y="1813243"/>
            <a:ext cx="1338988" cy="2204339"/>
            <a:chOff x="3191792" y="3209022"/>
            <a:chExt cx="219977" cy="362142"/>
          </a:xfrm>
          <a:effectLst>
            <a:outerShdw blurRad="116966" dist="38100" dir="2700000" algn="tl" rotWithShape="0">
              <a:prstClr val="black">
                <a:alpha val="22959"/>
              </a:prstClr>
            </a:outerShdw>
          </a:effectLst>
        </p:grpSpPr>
        <p:sp>
          <p:nvSpPr>
            <p:cNvPr id="5" name="Ellipse 4">
              <a:extLst>
                <a:ext uri="{FF2B5EF4-FFF2-40B4-BE49-F238E27FC236}">
                  <a16:creationId xmlns:a16="http://schemas.microsoft.com/office/drawing/2014/main" id="{DCC36282-FF25-432E-AAB1-589369FE1B38}"/>
                </a:ext>
              </a:extLst>
            </p:cNvPr>
            <p:cNvSpPr/>
            <p:nvPr/>
          </p:nvSpPr>
          <p:spPr>
            <a:xfrm flipV="1">
              <a:off x="3244770" y="3525445"/>
              <a:ext cx="114022" cy="45719"/>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6" name="Gruppe 5">
              <a:extLst>
                <a:ext uri="{FF2B5EF4-FFF2-40B4-BE49-F238E27FC236}">
                  <a16:creationId xmlns:a16="http://schemas.microsoft.com/office/drawing/2014/main" id="{250D78CF-E37C-47F8-8832-3756B6A7416D}"/>
                </a:ext>
              </a:extLst>
            </p:cNvPr>
            <p:cNvGrpSpPr/>
            <p:nvPr/>
          </p:nvGrpSpPr>
          <p:grpSpPr>
            <a:xfrm>
              <a:off x="3191792" y="3209022"/>
              <a:ext cx="219977" cy="219978"/>
              <a:chOff x="1491794" y="2842103"/>
              <a:chExt cx="665167" cy="665170"/>
            </a:xfrm>
          </p:grpSpPr>
          <p:sp>
            <p:nvSpPr>
              <p:cNvPr id="7" name="Teardrop 175">
                <a:extLst>
                  <a:ext uri="{FF2B5EF4-FFF2-40B4-BE49-F238E27FC236}">
                    <a16:creationId xmlns:a16="http://schemas.microsoft.com/office/drawing/2014/main" id="{C946FE82-7F54-4A2B-8553-96254FB7524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8" name="Oval 183">
                <a:extLst>
                  <a:ext uri="{FF2B5EF4-FFF2-40B4-BE49-F238E27FC236}">
                    <a16:creationId xmlns:a16="http://schemas.microsoft.com/office/drawing/2014/main" id="{C8B3AE56-8D20-430F-A7E0-B2175568FE66}"/>
                  </a:ext>
                </a:extLst>
              </p:cNvPr>
              <p:cNvSpPr/>
              <p:nvPr/>
            </p:nvSpPr>
            <p:spPr>
              <a:xfrm>
                <a:off x="1684189" y="3034498"/>
                <a:ext cx="280377" cy="280378"/>
              </a:xfrm>
              <a:prstGeom prst="ellipse">
                <a:avLst/>
              </a:prstGeom>
              <a:solidFill>
                <a:srgbClr val="F6FBFF"/>
              </a:solidFill>
              <a:ln w="9525" cap="rnd">
                <a:noFill/>
                <a:prstDash val="sysDot"/>
                <a:round/>
              </a:ln>
              <a:effectLst>
                <a:outerShdw blurRad="8317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9" name="Gruppe 8">
            <a:extLst>
              <a:ext uri="{FF2B5EF4-FFF2-40B4-BE49-F238E27FC236}">
                <a16:creationId xmlns:a16="http://schemas.microsoft.com/office/drawing/2014/main" id="{E7978E86-67D3-4341-B08B-6FD170EDFA58}"/>
              </a:ext>
            </a:extLst>
          </p:cNvPr>
          <p:cNvGrpSpPr/>
          <p:nvPr userDrawn="1"/>
        </p:nvGrpSpPr>
        <p:grpSpPr>
          <a:xfrm>
            <a:off x="8775139" y="1813243"/>
            <a:ext cx="2189167" cy="2219464"/>
            <a:chOff x="3436323" y="1814455"/>
            <a:chExt cx="2189167" cy="2219464"/>
          </a:xfrm>
        </p:grpSpPr>
        <p:sp>
          <p:nvSpPr>
            <p:cNvPr id="10" name="Afrundet rektangel 26">
              <a:extLst>
                <a:ext uri="{FF2B5EF4-FFF2-40B4-BE49-F238E27FC236}">
                  <a16:creationId xmlns:a16="http://schemas.microsoft.com/office/drawing/2014/main" id="{8A550488-67C8-438B-929C-FDAD043355F9}"/>
                </a:ext>
              </a:extLst>
            </p:cNvPr>
            <p:cNvSpPr/>
            <p:nvPr/>
          </p:nvSpPr>
          <p:spPr>
            <a:xfrm>
              <a:off x="3436323" y="1944642"/>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1" name="Afrundet rektangel 27">
              <a:extLst>
                <a:ext uri="{FF2B5EF4-FFF2-40B4-BE49-F238E27FC236}">
                  <a16:creationId xmlns:a16="http://schemas.microsoft.com/office/drawing/2014/main" id="{01D58471-5FF1-4A6C-8E75-2925EA5B818E}"/>
                </a:ext>
              </a:extLst>
            </p:cNvPr>
            <p:cNvSpPr/>
            <p:nvPr/>
          </p:nvSpPr>
          <p:spPr>
            <a:xfrm>
              <a:off x="3436323" y="2221636"/>
              <a:ext cx="2189167" cy="250291"/>
            </a:xfrm>
            <a:prstGeom prst="roundRect">
              <a:avLst>
                <a:gd name="adj" fmla="val 0"/>
              </a:avLst>
            </a:prstGeom>
            <a:solidFill>
              <a:srgbClr val="D74C4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2" name="Afrundet rektangel 28">
              <a:extLst>
                <a:ext uri="{FF2B5EF4-FFF2-40B4-BE49-F238E27FC236}">
                  <a16:creationId xmlns:a16="http://schemas.microsoft.com/office/drawing/2014/main" id="{7275AB84-5509-4DFC-9F45-FA327AB0B1E0}"/>
                </a:ext>
              </a:extLst>
            </p:cNvPr>
            <p:cNvSpPr/>
            <p:nvPr/>
          </p:nvSpPr>
          <p:spPr>
            <a:xfrm>
              <a:off x="3436323" y="1944642"/>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13" name="Gruppe 12">
              <a:extLst>
                <a:ext uri="{FF2B5EF4-FFF2-40B4-BE49-F238E27FC236}">
                  <a16:creationId xmlns:a16="http://schemas.microsoft.com/office/drawing/2014/main" id="{6622D9AE-2844-4BFA-B710-3AF792EF9FB1}"/>
                </a:ext>
              </a:extLst>
            </p:cNvPr>
            <p:cNvGrpSpPr/>
            <p:nvPr/>
          </p:nvGrpSpPr>
          <p:grpSpPr>
            <a:xfrm>
              <a:off x="3699547" y="2056381"/>
              <a:ext cx="1662719" cy="330509"/>
              <a:chOff x="1016635" y="2292577"/>
              <a:chExt cx="1831760" cy="364110"/>
            </a:xfrm>
          </p:grpSpPr>
          <p:sp>
            <p:nvSpPr>
              <p:cNvPr id="16" name="Ellipse 15">
                <a:extLst>
                  <a:ext uri="{FF2B5EF4-FFF2-40B4-BE49-F238E27FC236}">
                    <a16:creationId xmlns:a16="http://schemas.microsoft.com/office/drawing/2014/main" id="{2B8EF3DD-E0FD-465C-84E0-53DA626DAE00}"/>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7" name="Ellipse 16">
                <a:extLst>
                  <a:ext uri="{FF2B5EF4-FFF2-40B4-BE49-F238E27FC236}">
                    <a16:creationId xmlns:a16="http://schemas.microsoft.com/office/drawing/2014/main" id="{9FC29F46-0C28-4D91-8E70-642F46A2EC7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14" name="Afrundet rektangel 30">
              <a:extLst>
                <a:ext uri="{FF2B5EF4-FFF2-40B4-BE49-F238E27FC236}">
                  <a16:creationId xmlns:a16="http://schemas.microsoft.com/office/drawing/2014/main" id="{CB290FC4-9FE2-4512-8C74-F28F8BB522ED}"/>
                </a:ext>
              </a:extLst>
            </p:cNvPr>
            <p:cNvSpPr/>
            <p:nvPr/>
          </p:nvSpPr>
          <p:spPr>
            <a:xfrm>
              <a:off x="3752873"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5" name="Afrundet rektangel 32">
              <a:extLst>
                <a:ext uri="{FF2B5EF4-FFF2-40B4-BE49-F238E27FC236}">
                  <a16:creationId xmlns:a16="http://schemas.microsoft.com/office/drawing/2014/main" id="{45FE993E-4EC2-4B33-B689-11AA0461F6F0}"/>
                </a:ext>
              </a:extLst>
            </p:cNvPr>
            <p:cNvSpPr/>
            <p:nvPr/>
          </p:nvSpPr>
          <p:spPr>
            <a:xfrm>
              <a:off x="5083646"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grpSp>
        <p:nvGrpSpPr>
          <p:cNvPr id="18" name="Gruppe 17">
            <a:extLst>
              <a:ext uri="{FF2B5EF4-FFF2-40B4-BE49-F238E27FC236}">
                <a16:creationId xmlns:a16="http://schemas.microsoft.com/office/drawing/2014/main" id="{CB871C5A-DB56-4648-8B92-31246D749B33}"/>
              </a:ext>
            </a:extLst>
          </p:cNvPr>
          <p:cNvGrpSpPr/>
          <p:nvPr userDrawn="1"/>
        </p:nvGrpSpPr>
        <p:grpSpPr>
          <a:xfrm>
            <a:off x="5293584" y="2764940"/>
            <a:ext cx="3378107" cy="2971983"/>
            <a:chOff x="3264092" y="1718701"/>
            <a:chExt cx="5311152" cy="4672632"/>
          </a:xfrm>
        </p:grpSpPr>
        <p:sp>
          <p:nvSpPr>
            <p:cNvPr id="19" name="Oval 34">
              <a:extLst>
                <a:ext uri="{FF2B5EF4-FFF2-40B4-BE49-F238E27FC236}">
                  <a16:creationId xmlns:a16="http://schemas.microsoft.com/office/drawing/2014/main" id="{B4057402-8312-4994-98B7-4D2577646A5E}"/>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0" name="Group 4">
              <a:extLst>
                <a:ext uri="{FF2B5EF4-FFF2-40B4-BE49-F238E27FC236}">
                  <a16:creationId xmlns:a16="http://schemas.microsoft.com/office/drawing/2014/main" id="{A130936A-AF10-4878-8E9D-0108F2F23C29}"/>
                </a:ext>
              </a:extLst>
            </p:cNvPr>
            <p:cNvGrpSpPr/>
            <p:nvPr/>
          </p:nvGrpSpPr>
          <p:grpSpPr>
            <a:xfrm>
              <a:off x="4053694" y="5107136"/>
              <a:ext cx="3723729" cy="1022169"/>
              <a:chOff x="4320125" y="4788167"/>
              <a:chExt cx="3723729" cy="1022169"/>
            </a:xfrm>
          </p:grpSpPr>
          <p:sp>
            <p:nvSpPr>
              <p:cNvPr id="27" name="Oval 5">
                <a:extLst>
                  <a:ext uri="{FF2B5EF4-FFF2-40B4-BE49-F238E27FC236}">
                    <a16:creationId xmlns:a16="http://schemas.microsoft.com/office/drawing/2014/main" id="{37081A03-8AB3-4429-A905-3567C42FE0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8" name="Magnetic Disk 6">
                <a:extLst>
                  <a:ext uri="{FF2B5EF4-FFF2-40B4-BE49-F238E27FC236}">
                    <a16:creationId xmlns:a16="http://schemas.microsoft.com/office/drawing/2014/main" id="{A98F322A-B720-4A79-B827-A800B9B5EE40}"/>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9" name="Oval 7">
                <a:extLst>
                  <a:ext uri="{FF2B5EF4-FFF2-40B4-BE49-F238E27FC236}">
                    <a16:creationId xmlns:a16="http://schemas.microsoft.com/office/drawing/2014/main" id="{28263999-9CC3-4922-932A-8A3696BCDE7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0" name="Oval 8">
                <a:extLst>
                  <a:ext uri="{FF2B5EF4-FFF2-40B4-BE49-F238E27FC236}">
                    <a16:creationId xmlns:a16="http://schemas.microsoft.com/office/drawing/2014/main" id="{0FD5C031-1F71-4F91-AE23-4D4445D2674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1" name="Oval 9">
                <a:extLst>
                  <a:ext uri="{FF2B5EF4-FFF2-40B4-BE49-F238E27FC236}">
                    <a16:creationId xmlns:a16="http://schemas.microsoft.com/office/drawing/2014/main" id="{720A3500-338D-4E1C-812A-6C640BDA554E}"/>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2" name="Oval 10">
                <a:extLst>
                  <a:ext uri="{FF2B5EF4-FFF2-40B4-BE49-F238E27FC236}">
                    <a16:creationId xmlns:a16="http://schemas.microsoft.com/office/drawing/2014/main" id="{3B2BD876-069A-475F-9928-96113C8926A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1" name="Chevron 12">
              <a:extLst>
                <a:ext uri="{FF2B5EF4-FFF2-40B4-BE49-F238E27FC236}">
                  <a16:creationId xmlns:a16="http://schemas.microsoft.com/office/drawing/2014/main" id="{D95E405E-C65B-4690-9B03-685AB1F95C12}"/>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2" name="Group 13">
              <a:extLst>
                <a:ext uri="{FF2B5EF4-FFF2-40B4-BE49-F238E27FC236}">
                  <a16:creationId xmlns:a16="http://schemas.microsoft.com/office/drawing/2014/main" id="{02795825-2EA7-4F6E-BD8A-AED19A767748}"/>
                </a:ext>
              </a:extLst>
            </p:cNvPr>
            <p:cNvGrpSpPr/>
            <p:nvPr userDrawn="1"/>
          </p:nvGrpSpPr>
          <p:grpSpPr>
            <a:xfrm>
              <a:off x="5877711" y="1722159"/>
              <a:ext cx="79688" cy="3694835"/>
              <a:chOff x="6133903" y="1788164"/>
              <a:chExt cx="93033" cy="3317629"/>
            </a:xfrm>
          </p:grpSpPr>
          <p:sp>
            <p:nvSpPr>
              <p:cNvPr id="25" name="Rounded Rectangle 14">
                <a:extLst>
                  <a:ext uri="{FF2B5EF4-FFF2-40B4-BE49-F238E27FC236}">
                    <a16:creationId xmlns:a16="http://schemas.microsoft.com/office/drawing/2014/main" id="{F5058DE2-74DB-49D4-8BAA-785A3D0969DA}"/>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6" name="Rounded Rectangle 15">
                <a:extLst>
                  <a:ext uri="{FF2B5EF4-FFF2-40B4-BE49-F238E27FC236}">
                    <a16:creationId xmlns:a16="http://schemas.microsoft.com/office/drawing/2014/main" id="{CF9C50BF-3808-47EF-990B-3028C42363A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Heart 31">
              <a:extLst>
                <a:ext uri="{FF2B5EF4-FFF2-40B4-BE49-F238E27FC236}">
                  <a16:creationId xmlns:a16="http://schemas.microsoft.com/office/drawing/2014/main" id="{92B77AF8-48F8-479B-802D-04AE9722F1A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4" name="Rounded Rectangle 35">
              <a:extLst>
                <a:ext uri="{FF2B5EF4-FFF2-40B4-BE49-F238E27FC236}">
                  <a16:creationId xmlns:a16="http://schemas.microsoft.com/office/drawing/2014/main" id="{1867F7FC-5F84-4E84-AF7E-69C6ECBFD830}"/>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3" name="Gruppe 32">
            <a:extLst>
              <a:ext uri="{FF2B5EF4-FFF2-40B4-BE49-F238E27FC236}">
                <a16:creationId xmlns:a16="http://schemas.microsoft.com/office/drawing/2014/main" id="{FE46135C-ACA7-48CC-A5FB-7B58A0DFC5F7}"/>
              </a:ext>
            </a:extLst>
          </p:cNvPr>
          <p:cNvGrpSpPr/>
          <p:nvPr userDrawn="1"/>
        </p:nvGrpSpPr>
        <p:grpSpPr>
          <a:xfrm>
            <a:off x="911080" y="1301429"/>
            <a:ext cx="2187742" cy="4255141"/>
            <a:chOff x="911080" y="1301429"/>
            <a:chExt cx="2187742" cy="4255141"/>
          </a:xfrm>
        </p:grpSpPr>
        <p:pic>
          <p:nvPicPr>
            <p:cNvPr id="34" name="Billede 33">
              <a:extLst>
                <a:ext uri="{FF2B5EF4-FFF2-40B4-BE49-F238E27FC236}">
                  <a16:creationId xmlns:a16="http://schemas.microsoft.com/office/drawing/2014/main" id="{23FC266D-1422-4F01-834B-21B01E114D33}"/>
                </a:ext>
              </a:extLst>
            </p:cNvPr>
            <p:cNvPicPr>
              <a:picLocks noChangeAspect="1"/>
            </p:cNvPicPr>
            <p:nvPr userDrawn="1"/>
          </p:nvPicPr>
          <p:blipFill>
            <a:blip r:embed="rId2"/>
            <a:stretch>
              <a:fillRect/>
            </a:stretch>
          </p:blipFill>
          <p:spPr>
            <a:xfrm>
              <a:off x="911080" y="1301429"/>
              <a:ext cx="2187742" cy="1093871"/>
            </a:xfrm>
            <a:prstGeom prst="rect">
              <a:avLst/>
            </a:prstGeom>
            <a:effectLst>
              <a:outerShdw blurRad="63500" sx="102000" sy="102000" algn="ctr" rotWithShape="0">
                <a:prstClr val="black">
                  <a:alpha val="20000"/>
                </a:prstClr>
              </a:outerShdw>
            </a:effectLst>
          </p:spPr>
        </p:pic>
        <p:pic>
          <p:nvPicPr>
            <p:cNvPr id="35" name="Billede 34">
              <a:extLst>
                <a:ext uri="{FF2B5EF4-FFF2-40B4-BE49-F238E27FC236}">
                  <a16:creationId xmlns:a16="http://schemas.microsoft.com/office/drawing/2014/main" id="{4A22B896-B1DA-4BB9-A4CA-9ACFEC9E8E2E}"/>
                </a:ext>
              </a:extLst>
            </p:cNvPr>
            <p:cNvPicPr>
              <a:picLocks noChangeAspect="1"/>
            </p:cNvPicPr>
            <p:nvPr userDrawn="1"/>
          </p:nvPicPr>
          <p:blipFill>
            <a:blip r:embed="rId2"/>
            <a:stretch>
              <a:fillRect/>
            </a:stretch>
          </p:blipFill>
          <p:spPr>
            <a:xfrm>
              <a:off x="911080" y="2879428"/>
              <a:ext cx="2187742" cy="1093871"/>
            </a:xfrm>
            <a:prstGeom prst="rect">
              <a:avLst/>
            </a:prstGeom>
            <a:effectLst>
              <a:outerShdw blurRad="63500" sx="102000" sy="102000" algn="ctr" rotWithShape="0">
                <a:prstClr val="black">
                  <a:alpha val="20000"/>
                </a:prstClr>
              </a:outerShdw>
            </a:effectLst>
          </p:spPr>
        </p:pic>
        <p:pic>
          <p:nvPicPr>
            <p:cNvPr id="36" name="Billede 35">
              <a:extLst>
                <a:ext uri="{FF2B5EF4-FFF2-40B4-BE49-F238E27FC236}">
                  <a16:creationId xmlns:a16="http://schemas.microsoft.com/office/drawing/2014/main" id="{AC2D14AA-D337-4163-A02C-7E9803DA19F1}"/>
                </a:ext>
              </a:extLst>
            </p:cNvPr>
            <p:cNvPicPr>
              <a:picLocks noChangeAspect="1"/>
            </p:cNvPicPr>
            <p:nvPr userDrawn="1"/>
          </p:nvPicPr>
          <p:blipFill>
            <a:blip r:embed="rId2"/>
            <a:stretch>
              <a:fillRect/>
            </a:stretch>
          </p:blipFill>
          <p:spPr>
            <a:xfrm>
              <a:off x="911080" y="4462699"/>
              <a:ext cx="2187742" cy="1093871"/>
            </a:xfrm>
            <a:prstGeom prst="rect">
              <a:avLst/>
            </a:prstGeom>
            <a:effectLst>
              <a:outerShdw blurRad="63500" sx="102000" sy="102000" algn="ctr" rotWithShape="0">
                <a:prstClr val="black">
                  <a:alpha val="20000"/>
                </a:prstClr>
              </a:outerShdw>
            </a:effectLst>
          </p:spPr>
        </p:pic>
        <p:pic>
          <p:nvPicPr>
            <p:cNvPr id="37" name="Billede 36">
              <a:extLst>
                <a:ext uri="{FF2B5EF4-FFF2-40B4-BE49-F238E27FC236}">
                  <a16:creationId xmlns:a16="http://schemas.microsoft.com/office/drawing/2014/main" id="{43AAD545-F632-46B1-A3C8-544F3872B29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880246" y="3089119"/>
              <a:ext cx="268264" cy="934783"/>
            </a:xfrm>
            <a:prstGeom prst="rect">
              <a:avLst/>
            </a:prstGeom>
          </p:spPr>
        </p:pic>
        <p:pic>
          <p:nvPicPr>
            <p:cNvPr id="38" name="Billede 37">
              <a:extLst>
                <a:ext uri="{FF2B5EF4-FFF2-40B4-BE49-F238E27FC236}">
                  <a16:creationId xmlns:a16="http://schemas.microsoft.com/office/drawing/2014/main" id="{1EB2A810-6AAC-488B-9B6F-2319E287177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rot="-4200000">
              <a:off x="1571984" y="1680517"/>
              <a:ext cx="268264" cy="934783"/>
            </a:xfrm>
            <a:prstGeom prst="rect">
              <a:avLst/>
            </a:prstGeom>
          </p:spPr>
        </p:pic>
        <p:pic>
          <p:nvPicPr>
            <p:cNvPr id="39" name="Billede 38">
              <a:extLst>
                <a:ext uri="{FF2B5EF4-FFF2-40B4-BE49-F238E27FC236}">
                  <a16:creationId xmlns:a16="http://schemas.microsoft.com/office/drawing/2014/main" id="{B7650920-2E87-46D1-AB60-F188439B379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rot="4200000">
              <a:off x="2146028" y="4846755"/>
              <a:ext cx="268264" cy="934783"/>
            </a:xfrm>
            <a:prstGeom prst="rect">
              <a:avLst/>
            </a:prstGeom>
          </p:spPr>
        </p:pic>
      </p:grpSp>
      <p:sp>
        <p:nvSpPr>
          <p:cNvPr id="40" name="Rektangel 39">
            <a:extLst>
              <a:ext uri="{FF2B5EF4-FFF2-40B4-BE49-F238E27FC236}">
                <a16:creationId xmlns:a16="http://schemas.microsoft.com/office/drawing/2014/main" id="{BC2255ED-78B1-4834-AF55-04E0B7B8C6BA}"/>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Tekstfelt 40">
            <a:extLst>
              <a:ext uri="{FF2B5EF4-FFF2-40B4-BE49-F238E27FC236}">
                <a16:creationId xmlns:a16="http://schemas.microsoft.com/office/drawing/2014/main" id="{AAD022B7-D899-4FD8-ACC3-20608C0BF4E2}"/>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(Værktøjs-ikoner til PP-præsentation)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Hvis du ønsker at bruge en af ikonerne, skal du:</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1. </a:t>
            </a:r>
            <a:r>
              <a:rPr lang="da-DK" altLang="da-DK" sz="1400" b="0" dirty="0">
                <a:latin typeface="Calibri Light" panose="020F0302020204030204" pitchFamily="34" charset="0"/>
                <a:cs typeface="Calibri Light" panose="020F0302020204030204" pitchFamily="34" charset="0"/>
              </a:rPr>
              <a:t>Højreklik på det ønskede ikon.</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2. </a:t>
            </a:r>
            <a:r>
              <a:rPr lang="da-DK" altLang="da-DK" sz="1400" b="0" dirty="0">
                <a:latin typeface="Calibri Light" panose="020F0302020204030204" pitchFamily="34" charset="0"/>
                <a:cs typeface="Calibri Light" panose="020F0302020204030204" pitchFamily="34" charset="0"/>
              </a:rPr>
              <a:t>Tryk</a:t>
            </a:r>
            <a:r>
              <a:rPr lang="da-DK" altLang="da-DK" sz="1400" b="1" dirty="0">
                <a:latin typeface="Calibri Light" panose="020F0302020204030204" pitchFamily="34" charset="0"/>
                <a:cs typeface="Calibri Light" panose="020F0302020204030204" pitchFamily="34" charset="0"/>
              </a:rPr>
              <a:t> ‘Kopiér’</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3. </a:t>
            </a:r>
            <a:r>
              <a:rPr lang="da-DK" altLang="da-DK" sz="1400" b="0" dirty="0">
                <a:latin typeface="Calibri Light" panose="020F0302020204030204" pitchFamily="34" charset="0"/>
                <a:cs typeface="Calibri Light" panose="020F0302020204030204" pitchFamily="34" charset="0"/>
              </a:rPr>
              <a:t>Find det slide frem, som du ønsker ikonet skal fremgå på.</a:t>
            </a:r>
          </a:p>
          <a:p>
            <a:pPr>
              <a:lnSpc>
                <a:spcPct val="150000"/>
              </a:lnSpc>
              <a:spcBef>
                <a:spcPts val="600"/>
              </a:spcBef>
            </a:pPr>
            <a:r>
              <a:rPr lang="da-DK" altLang="da-DK" sz="1400" b="1" dirty="0">
                <a:latin typeface="Calibri Light" panose="020F0302020204030204" pitchFamily="34" charset="0"/>
                <a:cs typeface="Calibri Light" panose="020F0302020204030204" pitchFamily="34" charset="0"/>
              </a:rPr>
              <a:t>4. </a:t>
            </a:r>
            <a:r>
              <a:rPr lang="da-DK" altLang="da-DK" sz="1400" b="0" dirty="0">
                <a:latin typeface="Calibri Light" panose="020F0302020204030204" pitchFamily="34" charset="0"/>
                <a:cs typeface="Calibri Light" panose="020F0302020204030204" pitchFamily="34" charset="0"/>
              </a:rPr>
              <a:t>Højreklik og tryk </a:t>
            </a:r>
            <a:r>
              <a:rPr lang="da-DK" altLang="da-DK" sz="1400" b="1" dirty="0">
                <a:latin typeface="Calibri Light" panose="020F0302020204030204" pitchFamily="34" charset="0"/>
                <a:cs typeface="Calibri Light" panose="020F0302020204030204" pitchFamily="34" charset="0"/>
              </a:rPr>
              <a:t>‘Sæt ind’</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52515859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oleObject" Target="../embeddings/oleObject1.bin"/><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103" Type="http://schemas.openxmlformats.org/officeDocument/2006/relationships/image" Target="../media/image1.emf"/><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theme" Target="../theme/theme1.xml"/><Relationship Id="rId101"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vmlDrawing" Target="../drawings/vmlDrawing1.v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0AD6947-A5CE-4BE9-9D74-10B8E1E4EFFE}"/>
              </a:ext>
            </a:extLst>
          </p:cNvPr>
          <p:cNvGraphicFramePr>
            <a:graphicFrameLocks/>
          </p:cNvGraphicFramePr>
          <p:nvPr userDrawn="1">
            <p:custDataLst>
              <p:tags r:id="rId101"/>
            </p:custDataLst>
            <p:extLst>
              <p:ext uri="{D42A27DB-BD31-4B8C-83A1-F6EECF244321}">
                <p14:modId xmlns:p14="http://schemas.microsoft.com/office/powerpoint/2010/main" val="37177800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53" name="think-cell Slide" r:id="rId102" imgW="353" imgH="353" progId="TCLayout.ActiveDocument.1">
                  <p:embed/>
                </p:oleObj>
              </mc:Choice>
              <mc:Fallback>
                <p:oleObj name="think-cell Slide" r:id="rId102" imgW="353" imgH="353" progId="TCLayout.ActiveDocument.1">
                  <p:embed/>
                  <p:pic>
                    <p:nvPicPr>
                      <p:cNvPr id="0" name=""/>
                      <p:cNvPicPr/>
                      <p:nvPr/>
                    </p:nvPicPr>
                    <p:blipFill>
                      <a:blip r:embed="rId103"/>
                      <a:stretch>
                        <a:fillRect/>
                      </a:stretch>
                    </p:blipFill>
                    <p:spPr>
                      <a:xfrm>
                        <a:off x="1588" y="1588"/>
                        <a:ext cx="1588" cy="1588"/>
                      </a:xfrm>
                      <a:prstGeom prst="rect">
                        <a:avLst/>
                      </a:prstGeom>
                    </p:spPr>
                  </p:pic>
                </p:oleObj>
              </mc:Fallback>
            </mc:AlternateContent>
          </a:graphicData>
        </a:graphic>
      </p:graphicFrame>
      <p:sp>
        <p:nvSpPr>
          <p:cNvPr id="6" name="Title Placeholder 6">
            <a:extLst>
              <a:ext uri="{FF2B5EF4-FFF2-40B4-BE49-F238E27FC236}">
                <a16:creationId xmlns:a16="http://schemas.microsoft.com/office/drawing/2014/main" id="{41A743EB-2E9E-4D0D-A394-919420360DB8}"/>
              </a:ext>
            </a:extLst>
          </p:cNvPr>
          <p:cNvSpPr>
            <a:spLocks noGrp="1"/>
          </p:cNvSpPr>
          <p:nvPr>
            <p:ph type="title"/>
          </p:nvPr>
        </p:nvSpPr>
        <p:spPr>
          <a:xfrm>
            <a:off x="695324" y="613250"/>
            <a:ext cx="10801351" cy="900000"/>
          </a:xfrm>
          <a:prstGeom prst="rect">
            <a:avLst/>
          </a:prstGeom>
        </p:spPr>
        <p:txBody>
          <a:bodyPr vert="horz" lIns="0" tIns="0" rIns="0" bIns="0" rtlCol="0" anchor="t" anchorCtr="0">
            <a:noAutofit/>
          </a:bodyPr>
          <a:lstStyle/>
          <a:p>
            <a:r>
              <a:rPr lang="da-DK" dirty="0"/>
              <a:t>Her kan der stå en titel</a:t>
            </a:r>
          </a:p>
        </p:txBody>
      </p:sp>
      <p:sp>
        <p:nvSpPr>
          <p:cNvPr id="7" name="Text Placeholder 2">
            <a:extLst>
              <a:ext uri="{FF2B5EF4-FFF2-40B4-BE49-F238E27FC236}">
                <a16:creationId xmlns:a16="http://schemas.microsoft.com/office/drawing/2014/main" id="{0ECB709E-72BE-473B-943B-675A369E6F98}"/>
              </a:ext>
            </a:extLst>
          </p:cNvPr>
          <p:cNvSpPr>
            <a:spLocks noGrp="1"/>
          </p:cNvSpPr>
          <p:nvPr>
            <p:ph type="body" idx="1"/>
          </p:nvPr>
        </p:nvSpPr>
        <p:spPr>
          <a:xfrm>
            <a:off x="695325" y="1808163"/>
            <a:ext cx="10801350" cy="4321175"/>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 name="Pladsholder til slidenummer 1">
            <a:extLst>
              <a:ext uri="{FF2B5EF4-FFF2-40B4-BE49-F238E27FC236}">
                <a16:creationId xmlns:a16="http://schemas.microsoft.com/office/drawing/2014/main" id="{0B472A6F-726E-E59A-21B2-8CAFC8A56B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462472748"/>
      </p:ext>
    </p:extLst>
  </p:cSld>
  <p:clrMap bg1="lt1" tx1="dk1" bg2="lt2" tx2="dk2" accent1="accent1" accent2="accent2" accent3="accent3" accent4="accent4" accent5="accent5" accent6="accent6" hlink="hlink" folHlink="folHlink"/>
  <p:sldLayoutIdLst>
    <p:sldLayoutId id="2147483695" r:id="rId1"/>
    <p:sldLayoutId id="2147483733" r:id="rId2"/>
    <p:sldLayoutId id="2147483735" r:id="rId3"/>
    <p:sldLayoutId id="2147483734" r:id="rId4"/>
    <p:sldLayoutId id="2147483736" r:id="rId5"/>
    <p:sldLayoutId id="2147483737" r:id="rId6"/>
    <p:sldLayoutId id="2147483738" r:id="rId7"/>
    <p:sldLayoutId id="2147483739" r:id="rId8"/>
    <p:sldLayoutId id="2147483758" r:id="rId9"/>
    <p:sldLayoutId id="2147483740" r:id="rId10"/>
    <p:sldLayoutId id="2147483759" r:id="rId11"/>
    <p:sldLayoutId id="2147483701" r:id="rId12"/>
    <p:sldLayoutId id="2147483702" r:id="rId13"/>
    <p:sldLayoutId id="2147483703" r:id="rId14"/>
    <p:sldLayoutId id="2147483706" r:id="rId15"/>
    <p:sldLayoutId id="2147483783" r:id="rId16"/>
    <p:sldLayoutId id="2147483784" r:id="rId17"/>
    <p:sldLayoutId id="2147483704" r:id="rId18"/>
    <p:sldLayoutId id="2147483705" r:id="rId19"/>
    <p:sldLayoutId id="2147483743" r:id="rId20"/>
    <p:sldLayoutId id="2147483744" r:id="rId21"/>
    <p:sldLayoutId id="2147483707" r:id="rId22"/>
    <p:sldLayoutId id="2147483708" r:id="rId23"/>
    <p:sldLayoutId id="2147483785" r:id="rId24"/>
    <p:sldLayoutId id="2147483709" r:id="rId25"/>
    <p:sldLayoutId id="2147483710" r:id="rId26"/>
    <p:sldLayoutId id="2147483711" r:id="rId27"/>
    <p:sldLayoutId id="2147483696" r:id="rId28"/>
    <p:sldLayoutId id="2147483651" r:id="rId29"/>
    <p:sldLayoutId id="2147483652" r:id="rId30"/>
    <p:sldLayoutId id="2147483660" r:id="rId31"/>
    <p:sldLayoutId id="2147483661" r:id="rId32"/>
    <p:sldLayoutId id="2147483653" r:id="rId33"/>
    <p:sldLayoutId id="2147483741" r:id="rId34"/>
    <p:sldLayoutId id="2147483742" r:id="rId35"/>
    <p:sldLayoutId id="2147483654" r:id="rId36"/>
    <p:sldLayoutId id="2147483666" r:id="rId37"/>
    <p:sldLayoutId id="2147483662" r:id="rId38"/>
    <p:sldLayoutId id="2147483663" r:id="rId39"/>
    <p:sldLayoutId id="2147483664" r:id="rId40"/>
    <p:sldLayoutId id="2147483665" r:id="rId41"/>
    <p:sldLayoutId id="2147483670" r:id="rId42"/>
    <p:sldLayoutId id="2147483671" r:id="rId43"/>
    <p:sldLayoutId id="2147483674" r:id="rId44"/>
    <p:sldLayoutId id="2147483675" r:id="rId45"/>
    <p:sldLayoutId id="2147483676" r:id="rId46"/>
    <p:sldLayoutId id="2147483677" r:id="rId47"/>
    <p:sldLayoutId id="2147483672" r:id="rId48"/>
    <p:sldLayoutId id="2147483673" r:id="rId49"/>
    <p:sldLayoutId id="2147483712" r:id="rId50"/>
    <p:sldLayoutId id="2147483713" r:id="rId51"/>
    <p:sldLayoutId id="2147483761" r:id="rId52"/>
    <p:sldLayoutId id="2147483762" r:id="rId53"/>
    <p:sldLayoutId id="2147483779" r:id="rId54"/>
    <p:sldLayoutId id="2147483780" r:id="rId55"/>
    <p:sldLayoutId id="2147483655" r:id="rId56"/>
    <p:sldLayoutId id="2147483656" r:id="rId57"/>
    <p:sldLayoutId id="2147483667" r:id="rId58"/>
    <p:sldLayoutId id="2147483657" r:id="rId59"/>
    <p:sldLayoutId id="2147483658" r:id="rId60"/>
    <p:sldLayoutId id="2147483659" r:id="rId61"/>
    <p:sldLayoutId id="2147483669" r:id="rId62"/>
    <p:sldLayoutId id="2147483745" r:id="rId63"/>
    <p:sldLayoutId id="2147483746" r:id="rId64"/>
    <p:sldLayoutId id="2147483747" r:id="rId65"/>
    <p:sldLayoutId id="2147483748" r:id="rId66"/>
    <p:sldLayoutId id="2147483749" r:id="rId67"/>
    <p:sldLayoutId id="2147483679" r:id="rId68"/>
    <p:sldLayoutId id="2147483693" r:id="rId69"/>
    <p:sldLayoutId id="2147483680" r:id="rId70"/>
    <p:sldLayoutId id="2147483682" r:id="rId71"/>
    <p:sldLayoutId id="2147483694" r:id="rId72"/>
    <p:sldLayoutId id="2147483763" r:id="rId73"/>
    <p:sldLayoutId id="2147483751" r:id="rId74"/>
    <p:sldLayoutId id="2147483752" r:id="rId75"/>
    <p:sldLayoutId id="2147483754" r:id="rId76"/>
    <p:sldLayoutId id="2147483755" r:id="rId77"/>
    <p:sldLayoutId id="2147483756" r:id="rId78"/>
    <p:sldLayoutId id="2147483757" r:id="rId79"/>
    <p:sldLayoutId id="2147483683" r:id="rId80"/>
    <p:sldLayoutId id="2147483760" r:id="rId81"/>
    <p:sldLayoutId id="2147483684" r:id="rId82"/>
    <p:sldLayoutId id="2147483685" r:id="rId83"/>
    <p:sldLayoutId id="2147483750" r:id="rId84"/>
    <p:sldLayoutId id="2147483727" r:id="rId85"/>
    <p:sldLayoutId id="2147483686" r:id="rId86"/>
    <p:sldLayoutId id="2147483719" r:id="rId87"/>
    <p:sldLayoutId id="2147483725" r:id="rId88"/>
    <p:sldLayoutId id="2147483720" r:id="rId89"/>
    <p:sldLayoutId id="2147483731" r:id="rId90"/>
    <p:sldLayoutId id="2147483687" r:id="rId91"/>
    <p:sldLayoutId id="2147483688" r:id="rId92"/>
    <p:sldLayoutId id="2147483689" r:id="rId93"/>
    <p:sldLayoutId id="2147483690" r:id="rId94"/>
    <p:sldLayoutId id="2147483691" r:id="rId95"/>
    <p:sldLayoutId id="2147483692" r:id="rId96"/>
    <p:sldLayoutId id="2147483714" r:id="rId97"/>
    <p:sldLayoutId id="2147483753" r:id="rId98"/>
  </p:sldLayoutIdLst>
  <p:hf hdr="0" ftr="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38" userDrawn="1">
          <p15:clr>
            <a:srgbClr val="5ACBF0"/>
          </p15:clr>
        </p15:guide>
        <p15:guide id="4" pos="7242" userDrawn="1">
          <p15:clr>
            <a:srgbClr val="5ACBF0"/>
          </p15:clr>
        </p15:guide>
        <p15:guide id="5" orient="horz" pos="3861" userDrawn="1">
          <p15:clr>
            <a:srgbClr val="F26B43"/>
          </p15:clr>
        </p15:guide>
        <p15:guide id="6" orient="horz" pos="1139" userDrawn="1">
          <p15:clr>
            <a:srgbClr val="5ACBF0"/>
          </p15:clr>
        </p15:guide>
        <p15:guide id="7" orient="horz" pos="391" userDrawn="1">
          <p15:clr>
            <a:srgbClr val="5ACBF0"/>
          </p15:clr>
        </p15:guide>
        <p15:guide id="8" pos="3953" userDrawn="1">
          <p15:clr>
            <a:srgbClr val="C35EA4"/>
          </p15:clr>
        </p15:guide>
        <p15:guide id="9" pos="3727" userDrawn="1">
          <p15:clr>
            <a:srgbClr val="C35EA4"/>
          </p15:clr>
        </p15:guide>
        <p15:guide id="10" pos="2570" userDrawn="1">
          <p15:clr>
            <a:srgbClr val="C35EA4"/>
          </p15:clr>
        </p15:guide>
        <p15:guide id="11" pos="2774" userDrawn="1">
          <p15:clr>
            <a:srgbClr val="C35EA4"/>
          </p15:clr>
        </p15:guide>
        <p15:guide id="12" pos="4906" userDrawn="1">
          <p15:clr>
            <a:srgbClr val="C35EA4"/>
          </p15:clr>
        </p15:guide>
        <p15:guide id="13" pos="5110" userDrawn="1">
          <p15:clr>
            <a:srgbClr val="C35EA4"/>
          </p15:clr>
        </p15:guide>
        <p15:guide id="14" orient="horz" pos="1366" userDrawn="1">
          <p15:clr>
            <a:srgbClr val="F26B43"/>
          </p15:clr>
        </p15:guide>
        <p15:guide id="15" pos="3386" userDrawn="1">
          <p15:clr>
            <a:srgbClr val="9FCC3B"/>
          </p15:clr>
        </p15:guide>
        <p15:guide id="16" pos="4294" userDrawn="1">
          <p15:clr>
            <a:srgbClr val="9FCC3B"/>
          </p15:clr>
        </p15:guide>
        <p15:guide id="17" pos="2366" userDrawn="1">
          <p15:clr>
            <a:srgbClr val="C35EA4"/>
          </p15:clr>
        </p15:guide>
        <p15:guide id="18" pos="5314" userDrawn="1">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1.xml"/><Relationship Id="rId1" Type="http://schemas.openxmlformats.org/officeDocument/2006/relationships/vmlDrawing" Target="../drawings/vmlDrawing11.vml"/><Relationship Id="rId6" Type="http://schemas.openxmlformats.org/officeDocument/2006/relationships/hyperlink" Target="valg.im.dk" TargetMode="External"/><Relationship Id="rId5" Type="http://schemas.openxmlformats.org/officeDocument/2006/relationships/image" Target="../media/image1.emf"/><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2.xml"/><Relationship Id="rId1" Type="http://schemas.openxmlformats.org/officeDocument/2006/relationships/vmlDrawing" Target="../drawings/vmlDrawing12.vml"/><Relationship Id="rId5" Type="http://schemas.openxmlformats.org/officeDocument/2006/relationships/image" Target="../media/image1.emf"/><Relationship Id="rId4" Type="http://schemas.openxmlformats.org/officeDocument/2006/relationships/oleObject" Target="../embeddings/oleObject10.bin"/></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3.xml"/><Relationship Id="rId1" Type="http://schemas.openxmlformats.org/officeDocument/2006/relationships/vmlDrawing" Target="../drawings/vmlDrawing13.v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4.xml"/><Relationship Id="rId1" Type="http://schemas.openxmlformats.org/officeDocument/2006/relationships/vmlDrawing" Target="../drawings/vmlDrawing14.vml"/><Relationship Id="rId6" Type="http://schemas.openxmlformats.org/officeDocument/2006/relationships/hyperlink" Target="http://www.ism.dk/" TargetMode="Externa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51.svg"/><Relationship Id="rId2" Type="http://schemas.openxmlformats.org/officeDocument/2006/relationships/tags" Target="../tags/tag15.xml"/><Relationship Id="rId1" Type="http://schemas.openxmlformats.org/officeDocument/2006/relationships/vmlDrawing" Target="../drawings/vmlDrawing15.vml"/><Relationship Id="rId6" Type="http://schemas.openxmlformats.org/officeDocument/2006/relationships/image" Target="../media/image50.png"/><Relationship Id="rId5" Type="http://schemas.openxmlformats.org/officeDocument/2006/relationships/image" Target="../media/image1.emf"/><Relationship Id="rId4" Type="http://schemas.openxmlformats.org/officeDocument/2006/relationships/oleObject" Target="../embeddings/oleObject12.bin"/></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3.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4.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5.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6.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7.xml"/><Relationship Id="rId1" Type="http://schemas.openxmlformats.org/officeDocument/2006/relationships/vmlDrawing" Target="../drawings/vmlDrawing7.vml"/><Relationship Id="rId5" Type="http://schemas.openxmlformats.org/officeDocument/2006/relationships/image" Target="../media/image1.emf"/><Relationship Id="rId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8.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8.bin"/></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9.xml"/><Relationship Id="rId1" Type="http://schemas.openxmlformats.org/officeDocument/2006/relationships/vmlDrawing" Target="../drawings/vmlDrawing9.vml"/><Relationship Id="rId5" Type="http://schemas.openxmlformats.org/officeDocument/2006/relationships/image" Target="../media/image1.emf"/><Relationship Id="rId4" Type="http://schemas.openxmlformats.org/officeDocument/2006/relationships/oleObject" Target="../embeddings/oleObject9.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0.xml"/><Relationship Id="rId1" Type="http://schemas.openxmlformats.org/officeDocument/2006/relationships/vmlDrawing" Target="../drawings/vmlDrawing10.vml"/><Relationship Id="rId5" Type="http://schemas.openxmlformats.org/officeDocument/2006/relationships/image" Target="../media/image1.emf"/><Relationship Id="rId4" Type="http://schemas.openxmlformats.org/officeDocument/2006/relationships/oleObject" Target="../embeddings/oleObject1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EDB8639-75F7-41AB-AB32-BDCB77E40E8D}"/>
              </a:ext>
            </a:extLst>
          </p:cNvPr>
          <p:cNvGraphicFramePr>
            <a:graphicFrameLocks/>
          </p:cNvGraphicFramePr>
          <p:nvPr>
            <p:custDataLst>
              <p:tags r:id="rId2"/>
            </p:custDataLst>
            <p:extLst>
              <p:ext uri="{D42A27DB-BD31-4B8C-83A1-F6EECF244321}">
                <p14:modId xmlns:p14="http://schemas.microsoft.com/office/powerpoint/2010/main" val="29973845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78" name="think-cell Slide" r:id="rId4" imgW="353" imgH="353" progId="TCLayout.ActiveDocument.1">
                  <p:embed/>
                </p:oleObj>
              </mc:Choice>
              <mc:Fallback>
                <p:oleObj name="think-cell Slide" r:id="rId4" imgW="353" imgH="35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6C0414D-9282-4365-93F2-16EE865FEDE8}"/>
              </a:ext>
            </a:extLst>
          </p:cNvPr>
          <p:cNvSpPr>
            <a:spLocks noGrp="1"/>
          </p:cNvSpPr>
          <p:nvPr>
            <p:ph type="title"/>
          </p:nvPr>
        </p:nvSpPr>
        <p:spPr>
          <a:xfrm>
            <a:off x="735905" y="1146549"/>
            <a:ext cx="9577989" cy="2967963"/>
          </a:xfrm>
        </p:spPr>
        <p:txBody>
          <a:bodyPr vert="horz" rIns="0"/>
          <a:lstStyle/>
          <a:p>
            <a:r>
              <a:rPr lang="da-DK" sz="4400" dirty="0"/>
              <a:t>Udskrivelse af valg til Folketinget </a:t>
            </a:r>
            <a:br>
              <a:rPr lang="da-DK" sz="4400" dirty="0"/>
            </a:br>
            <a:r>
              <a:rPr lang="da-DK" sz="3600" dirty="0"/>
              <a:t>– hvad betyder det for vores arbejde?</a:t>
            </a:r>
          </a:p>
        </p:txBody>
      </p:sp>
      <p:sp>
        <p:nvSpPr>
          <p:cNvPr id="3" name="Pladsholder til dato 2">
            <a:extLst>
              <a:ext uri="{FF2B5EF4-FFF2-40B4-BE49-F238E27FC236}">
                <a16:creationId xmlns:a16="http://schemas.microsoft.com/office/drawing/2014/main" id="{3889E683-A7C6-4332-8C4C-6C773269BE88}"/>
              </a:ext>
            </a:extLst>
          </p:cNvPr>
          <p:cNvSpPr>
            <a:spLocks noGrp="1"/>
          </p:cNvSpPr>
          <p:nvPr>
            <p:ph type="dt" sz="half" idx="10"/>
          </p:nvPr>
        </p:nvSpPr>
        <p:spPr/>
        <p:txBody>
          <a:bodyPr/>
          <a:lstStyle/>
          <a:p>
            <a:r>
              <a:rPr lang="da-DK" dirty="0"/>
              <a:t>2026</a:t>
            </a:r>
          </a:p>
        </p:txBody>
      </p:sp>
    </p:spTree>
    <p:extLst>
      <p:ext uri="{BB962C8B-B14F-4D97-AF65-F5344CB8AC3E}">
        <p14:creationId xmlns:p14="http://schemas.microsoft.com/office/powerpoint/2010/main" val="1592461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64"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EB1F9B93-8C17-4D35-9819-8936C4E4F0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solidFill>
                  <a:schemeClr val="tx1"/>
                </a:solidFill>
              </a:rPr>
              <a:t>Standardsvar på pressehenvendelser</a:t>
            </a:r>
            <a:endParaRPr lang="da-DK" dirty="0"/>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a:xfrm>
            <a:off x="695325" y="1337770"/>
            <a:ext cx="10075769" cy="5305077"/>
          </a:xfrm>
        </p:spPr>
        <p:txBody>
          <a:bodyPr>
            <a:normAutofit lnSpcReduction="10000"/>
          </a:bodyPr>
          <a:lstStyle/>
          <a:p>
            <a:pPr marL="0" indent="0">
              <a:lnSpc>
                <a:spcPct val="110000"/>
              </a:lnSpc>
              <a:buNone/>
            </a:pPr>
            <a:endParaRPr lang="da-DK" sz="1700" b="1" dirty="0"/>
          </a:p>
          <a:p>
            <a:pPr marL="0" indent="0">
              <a:lnSpc>
                <a:spcPct val="110000"/>
              </a:lnSpc>
              <a:buNone/>
            </a:pPr>
            <a:r>
              <a:rPr lang="da-DK" sz="1700" b="1" dirty="0"/>
              <a:t>Besvares af presse:</a:t>
            </a:r>
          </a:p>
          <a:p>
            <a:pPr marL="0" indent="0">
              <a:lnSpc>
                <a:spcPct val="110000"/>
              </a:lnSpc>
              <a:buNone/>
            </a:pPr>
            <a:endParaRPr lang="da-DK" sz="1700" b="1" dirty="0"/>
          </a:p>
          <a:p>
            <a:pPr marL="0" indent="0">
              <a:buNone/>
            </a:pPr>
            <a:r>
              <a:rPr lang="da-DK" sz="1700" i="1" dirty="0">
                <a:latin typeface="+mn-lt"/>
                <a:ea typeface="Calibri" panose="020F0502020204030204" pitchFamily="34" charset="0"/>
              </a:rPr>
              <a:t>”Kære [indsættes]</a:t>
            </a:r>
          </a:p>
          <a:p>
            <a:pPr marL="0" indent="0">
              <a:buNone/>
            </a:pPr>
            <a:endParaRPr lang="da-DK" sz="1700" i="1" dirty="0">
              <a:latin typeface="+mn-lt"/>
              <a:ea typeface="Calibri" panose="020F0502020204030204" pitchFamily="34" charset="0"/>
            </a:endParaRPr>
          </a:p>
          <a:p>
            <a:pPr marL="0" indent="0">
              <a:buNone/>
            </a:pPr>
            <a:r>
              <a:rPr lang="da-DK" sz="1700" i="1" dirty="0">
                <a:latin typeface="+mn-lt"/>
                <a:ea typeface="Calibri" panose="020F0502020204030204" pitchFamily="34" charset="0"/>
              </a:rPr>
              <a:t>Indenrigs- og Sundhedsministeriet besvarer som udgangspunkt ikke pressehenvendelser i lyset af, at der er udskrevet valg til Folketinget.</a:t>
            </a:r>
          </a:p>
          <a:p>
            <a:pPr marL="0" indent="0">
              <a:buNone/>
            </a:pPr>
            <a:endParaRPr lang="da-DK" sz="1700" i="1" dirty="0">
              <a:latin typeface="+mn-lt"/>
              <a:ea typeface="Calibri" panose="020F0502020204030204" pitchFamily="34" charset="0"/>
            </a:endParaRPr>
          </a:p>
          <a:p>
            <a:pPr marL="0" indent="0">
              <a:buNone/>
            </a:pPr>
            <a:r>
              <a:rPr lang="da-DK" sz="1700" i="1" dirty="0">
                <a:latin typeface="+mn-lt"/>
                <a:ea typeface="Calibri" panose="020F0502020204030204" pitchFamily="34" charset="0"/>
              </a:rPr>
              <a:t>Vi henviser i stedet til den information, der er tilgængelig på vores hjemmeside.</a:t>
            </a:r>
          </a:p>
          <a:p>
            <a:pPr marL="0" indent="0">
              <a:buNone/>
            </a:pPr>
            <a:endParaRPr lang="da-DK" sz="1700" i="1" dirty="0">
              <a:latin typeface="+mn-lt"/>
              <a:ea typeface="Calibri" panose="020F0502020204030204" pitchFamily="34" charset="0"/>
            </a:endParaRPr>
          </a:p>
          <a:p>
            <a:pPr marL="0" indent="0">
              <a:buNone/>
            </a:pPr>
            <a:r>
              <a:rPr lang="da-DK" sz="1700" i="1" dirty="0">
                <a:latin typeface="+mn-lt"/>
                <a:ea typeface="Calibri" panose="020F0502020204030204" pitchFamily="34" charset="0"/>
              </a:rPr>
              <a:t>Hvis dit spørgsmål omhandler faktuelle forhold vedrørende afviklingen af valget, vender vi tilbage med svar hurtigst muligt. I mellemtiden kan du finde information på har spørgsmål om afviklingen af valget</a:t>
            </a:r>
            <a:r>
              <a:rPr lang="da-DK" sz="1700" i="1" dirty="0">
                <a:effectLst/>
                <a:latin typeface="+mn-lt"/>
                <a:ea typeface="Calibri" panose="020F0502020204030204" pitchFamily="34" charset="0"/>
              </a:rPr>
              <a:t> på </a:t>
            </a:r>
            <a:r>
              <a:rPr lang="da-DK" sz="1700" i="1" u="sng" dirty="0">
                <a:solidFill>
                  <a:srgbClr val="0563C1"/>
                </a:solidFill>
                <a:effectLst/>
                <a:latin typeface="+mn-lt"/>
                <a:ea typeface="Calibri" panose="020F0502020204030204" pitchFamily="34" charset="0"/>
                <a:hlinkClick r:id="rId6" action="ppaction://hlinkfile"/>
              </a:rPr>
              <a:t>ministeriets hjemmeside om valg</a:t>
            </a:r>
            <a:r>
              <a:rPr lang="da-DK" sz="1700" i="1" dirty="0">
                <a:effectLst/>
                <a:latin typeface="+mn-lt"/>
                <a:ea typeface="Calibri" panose="020F0502020204030204" pitchFamily="34" charset="0"/>
              </a:rPr>
              <a:t>.</a:t>
            </a:r>
          </a:p>
          <a:p>
            <a:pPr marL="0" indent="0">
              <a:buNone/>
            </a:pPr>
            <a:endParaRPr lang="da-DK" sz="1700" i="1" dirty="0">
              <a:effectLst/>
              <a:latin typeface="+mn-lt"/>
              <a:ea typeface="Calibri" panose="020F0502020204030204" pitchFamily="34" charset="0"/>
            </a:endParaRPr>
          </a:p>
          <a:p>
            <a:pPr marL="0" indent="0">
              <a:buNone/>
            </a:pPr>
            <a:r>
              <a:rPr lang="da-DK" sz="1700" i="1" dirty="0">
                <a:effectLst/>
                <a:latin typeface="+mn-lt"/>
                <a:ea typeface="Calibri" panose="020F0502020204030204" pitchFamily="34" charset="0"/>
              </a:rPr>
              <a:t>Med venlig hilsen</a:t>
            </a:r>
            <a:br>
              <a:rPr lang="da-DK" sz="1700" i="1" dirty="0">
                <a:effectLst/>
                <a:latin typeface="+mn-lt"/>
                <a:ea typeface="Calibri" panose="020F0502020204030204" pitchFamily="34" charset="0"/>
              </a:rPr>
            </a:br>
            <a:br>
              <a:rPr lang="da-DK" sz="1700" i="1" dirty="0">
                <a:effectLst/>
                <a:latin typeface="+mn-lt"/>
                <a:ea typeface="Calibri" panose="020F0502020204030204" pitchFamily="34" charset="0"/>
              </a:rPr>
            </a:br>
            <a:r>
              <a:rPr lang="da-DK" sz="1700" i="1" dirty="0">
                <a:effectLst/>
                <a:latin typeface="+mn-lt"/>
                <a:ea typeface="Calibri" panose="020F0502020204030204" pitchFamily="34" charset="0"/>
              </a:rPr>
              <a:t>Pressevagten</a:t>
            </a:r>
            <a:br>
              <a:rPr lang="da-DK" sz="1700" i="1" dirty="0">
                <a:effectLst/>
                <a:latin typeface="+mn-lt"/>
                <a:ea typeface="Calibri" panose="020F0502020204030204" pitchFamily="34" charset="0"/>
              </a:rPr>
            </a:br>
            <a:r>
              <a:rPr lang="da-DK" sz="1700" i="1" dirty="0">
                <a:effectLst/>
                <a:latin typeface="+mn-lt"/>
                <a:ea typeface="Calibri" panose="020F0502020204030204" pitchFamily="34" charset="0"/>
              </a:rPr>
              <a:t>Indenrigs- og Sundhedsministeriet”</a:t>
            </a:r>
          </a:p>
        </p:txBody>
      </p:sp>
    </p:spTree>
    <p:extLst>
      <p:ext uri="{BB962C8B-B14F-4D97-AF65-F5344CB8AC3E}">
        <p14:creationId xmlns:p14="http://schemas.microsoft.com/office/powerpoint/2010/main" val="3792690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45"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EB1F9B93-8C17-4D35-9819-8936C4E4F0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solidFill>
                  <a:schemeClr val="tx1"/>
                </a:solidFill>
              </a:rPr>
              <a:t>Standardsvar på invitationer</a:t>
            </a:r>
            <a:endParaRPr lang="da-DK" dirty="0"/>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a:xfrm>
            <a:off x="695325" y="1337770"/>
            <a:ext cx="10075769" cy="5305077"/>
          </a:xfrm>
        </p:spPr>
        <p:txBody>
          <a:bodyPr>
            <a:normAutofit/>
          </a:bodyPr>
          <a:lstStyle/>
          <a:p>
            <a:pPr marL="0" indent="0">
              <a:buNone/>
            </a:pPr>
            <a:endParaRPr lang="da-DK" b="1" dirty="0">
              <a:solidFill>
                <a:schemeClr val="tx1"/>
              </a:solidFill>
            </a:endParaRPr>
          </a:p>
          <a:p>
            <a:pPr marL="0" indent="0">
              <a:buNone/>
            </a:pPr>
            <a:r>
              <a:rPr lang="da-DK" b="1" dirty="0">
                <a:solidFill>
                  <a:schemeClr val="tx1"/>
                </a:solidFill>
              </a:rPr>
              <a:t>Besvares som hovedregel af ministersekretariatet:</a:t>
            </a:r>
          </a:p>
          <a:p>
            <a:pPr marL="0" indent="0">
              <a:buNone/>
            </a:pPr>
            <a:endParaRPr lang="da-DK" dirty="0">
              <a:solidFill>
                <a:schemeClr val="tx1"/>
              </a:solidFill>
            </a:endParaRPr>
          </a:p>
          <a:p>
            <a:pPr marL="0" indent="0">
              <a:buNone/>
            </a:pPr>
            <a:r>
              <a:rPr lang="da-DK" dirty="0">
                <a:solidFill>
                  <a:schemeClr val="tx1"/>
                </a:solidFill>
              </a:rPr>
              <a:t>”</a:t>
            </a:r>
            <a:r>
              <a:rPr lang="da-DK" i="1" dirty="0">
                <a:solidFill>
                  <a:schemeClr val="tx1"/>
                </a:solidFill>
              </a:rPr>
              <a:t>Kære</a:t>
            </a:r>
            <a:r>
              <a:rPr lang="da-DK" b="1" i="1" dirty="0">
                <a:solidFill>
                  <a:schemeClr val="tx1"/>
                </a:solidFill>
              </a:rPr>
              <a:t> </a:t>
            </a:r>
            <a:r>
              <a:rPr lang="da-DK" i="1" dirty="0"/>
              <a:t>[indsættes]</a:t>
            </a:r>
            <a:endParaRPr lang="da-DK" dirty="0">
              <a:solidFill>
                <a:schemeClr val="tx1"/>
              </a:solidFill>
            </a:endParaRPr>
          </a:p>
          <a:p>
            <a:pPr marL="0" indent="0">
              <a:buNone/>
            </a:pPr>
            <a:endParaRPr lang="da-DK" dirty="0">
              <a:solidFill>
                <a:schemeClr val="tx1"/>
              </a:solidFill>
            </a:endParaRPr>
          </a:p>
          <a:p>
            <a:pPr marL="0" indent="0">
              <a:buNone/>
            </a:pPr>
            <a:r>
              <a:rPr lang="da-DK" i="1" dirty="0">
                <a:solidFill>
                  <a:schemeClr val="tx1"/>
                </a:solidFill>
              </a:rPr>
              <a:t>Tak for den tilsendte invitation til [indsættes].</a:t>
            </a:r>
          </a:p>
          <a:p>
            <a:pPr marL="0" indent="0">
              <a:buNone/>
            </a:pPr>
            <a:endParaRPr lang="da-DK" i="1" dirty="0">
              <a:solidFill>
                <a:schemeClr val="tx1"/>
              </a:solidFill>
            </a:endParaRPr>
          </a:p>
          <a:p>
            <a:pPr marL="0" indent="0">
              <a:buNone/>
            </a:pPr>
            <a:r>
              <a:rPr lang="da-DK" i="1" dirty="0">
                <a:solidFill>
                  <a:schemeClr val="tx1"/>
                </a:solidFill>
              </a:rPr>
              <a:t>Som følge af udskrivelsen af valg til Folketinget har indenrigs- og sundhedsminister Sophie Løhde ikke mulighed for at [deltage i/holde tale ved] arrangementet i sin egenskab af minister.</a:t>
            </a:r>
          </a:p>
          <a:p>
            <a:pPr marL="0" indent="0">
              <a:buNone/>
            </a:pPr>
            <a:endParaRPr lang="da-DK" dirty="0">
              <a:solidFill>
                <a:schemeClr val="tx1"/>
              </a:solidFill>
            </a:endParaRPr>
          </a:p>
          <a:p>
            <a:pPr marL="0" indent="0">
              <a:buNone/>
            </a:pPr>
            <a:r>
              <a:rPr lang="da-DK" i="1" dirty="0">
                <a:solidFill>
                  <a:schemeClr val="tx1"/>
                </a:solidFill>
              </a:rPr>
              <a:t>Såfremt det fortsat er relevant, bedes I genfremsende invitationen til ministeriet, når den kommende regeringsdannelse har fundet sted.</a:t>
            </a:r>
          </a:p>
          <a:p>
            <a:pPr marL="0" indent="0">
              <a:buNone/>
            </a:pPr>
            <a:endParaRPr lang="da-DK" i="1" dirty="0">
              <a:solidFill>
                <a:schemeClr val="tx1"/>
              </a:solidFill>
            </a:endParaRPr>
          </a:p>
          <a:p>
            <a:pPr marL="0" indent="0">
              <a:buNone/>
            </a:pPr>
            <a:r>
              <a:rPr lang="da-DK" i="1" dirty="0"/>
              <a:t>Mvh. </a:t>
            </a:r>
            <a:endParaRPr lang="da-DK" i="1" dirty="0">
              <a:solidFill>
                <a:schemeClr val="tx1"/>
              </a:solidFill>
            </a:endParaRPr>
          </a:p>
          <a:p>
            <a:pPr marL="0" indent="0">
              <a:buNone/>
            </a:pPr>
            <a:r>
              <a:rPr lang="da-DK" i="1" dirty="0">
                <a:solidFill>
                  <a:schemeClr val="tx1"/>
                </a:solidFill>
              </a:rPr>
              <a:t>[Indsættes]”</a:t>
            </a:r>
          </a:p>
        </p:txBody>
      </p:sp>
    </p:spTree>
    <p:extLst>
      <p:ext uri="{BB962C8B-B14F-4D97-AF65-F5344CB8AC3E}">
        <p14:creationId xmlns:p14="http://schemas.microsoft.com/office/powerpoint/2010/main" val="3287540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67"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EB1F9B93-8C17-4D35-9819-8936C4E4F0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solidFill>
                  <a:schemeClr val="tx1"/>
                </a:solidFill>
              </a:rPr>
              <a:t>Standardsvar på henvendelser fra organisationer mv.</a:t>
            </a:r>
            <a:endParaRPr lang="da-DK" dirty="0"/>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a:xfrm>
            <a:off x="695324" y="1740568"/>
            <a:ext cx="10559864" cy="4888832"/>
          </a:xfrm>
        </p:spPr>
        <p:txBody>
          <a:bodyPr>
            <a:normAutofit/>
          </a:bodyPr>
          <a:lstStyle/>
          <a:p>
            <a:pPr marL="0" indent="0">
              <a:buNone/>
            </a:pPr>
            <a:endParaRPr lang="da-DK" sz="1900" b="1" dirty="0">
              <a:solidFill>
                <a:schemeClr val="tx1"/>
              </a:solidFill>
            </a:endParaRPr>
          </a:p>
          <a:p>
            <a:pPr marL="0" indent="0">
              <a:buNone/>
            </a:pPr>
            <a:r>
              <a:rPr lang="da-DK" b="1" dirty="0">
                <a:solidFill>
                  <a:schemeClr val="tx1"/>
                </a:solidFill>
              </a:rPr>
              <a:t>Besvares som hovedregel af fagkontorer:</a:t>
            </a:r>
          </a:p>
          <a:p>
            <a:pPr marL="0" indent="0">
              <a:buNone/>
            </a:pPr>
            <a:endParaRPr lang="da-DK" dirty="0">
              <a:solidFill>
                <a:schemeClr val="tx1"/>
              </a:solidFill>
            </a:endParaRPr>
          </a:p>
          <a:p>
            <a:pPr marL="0" indent="0">
              <a:buNone/>
            </a:pPr>
            <a:r>
              <a:rPr lang="da-DK" i="1" dirty="0">
                <a:solidFill>
                  <a:schemeClr val="tx1"/>
                </a:solidFill>
              </a:rPr>
              <a:t>”Kære</a:t>
            </a:r>
            <a:r>
              <a:rPr lang="da-DK" b="1" i="1" dirty="0">
                <a:solidFill>
                  <a:schemeClr val="tx1"/>
                </a:solidFill>
              </a:rPr>
              <a:t> </a:t>
            </a:r>
            <a:r>
              <a:rPr lang="da-DK" i="1" dirty="0">
                <a:solidFill>
                  <a:schemeClr val="tx1"/>
                </a:solidFill>
              </a:rPr>
              <a:t>[indsættes]</a:t>
            </a:r>
          </a:p>
          <a:p>
            <a:pPr marL="0" indent="0">
              <a:buNone/>
            </a:pPr>
            <a:endParaRPr lang="da-DK" i="1" dirty="0">
              <a:solidFill>
                <a:schemeClr val="tx1"/>
              </a:solidFill>
            </a:endParaRPr>
          </a:p>
          <a:p>
            <a:pPr marL="0" indent="0">
              <a:buNone/>
            </a:pPr>
            <a:r>
              <a:rPr lang="da-DK" i="1" dirty="0">
                <a:solidFill>
                  <a:schemeClr val="tx1"/>
                </a:solidFill>
              </a:rPr>
              <a:t>Tak for jeres tilsendte henvendelse vedrørende [indsættes].</a:t>
            </a:r>
          </a:p>
          <a:p>
            <a:pPr marL="0" indent="0">
              <a:buNone/>
            </a:pPr>
            <a:endParaRPr lang="da-DK" i="1" dirty="0">
              <a:solidFill>
                <a:schemeClr val="tx1"/>
              </a:solidFill>
            </a:endParaRPr>
          </a:p>
          <a:p>
            <a:pPr marL="0" indent="0">
              <a:buNone/>
            </a:pPr>
            <a:r>
              <a:rPr lang="da-DK" i="1" dirty="0">
                <a:solidFill>
                  <a:schemeClr val="tx1"/>
                </a:solidFill>
              </a:rPr>
              <a:t>Som følge af udskrivelsen af valg til Folketinget har Indenrigs- og Sundhedsministeriet ikke mulighed for at besvare jeres henvendelse.</a:t>
            </a:r>
          </a:p>
          <a:p>
            <a:pPr marL="0" indent="0">
              <a:buNone/>
            </a:pPr>
            <a:endParaRPr lang="da-DK" i="1" dirty="0">
              <a:solidFill>
                <a:schemeClr val="tx1"/>
              </a:solidFill>
            </a:endParaRPr>
          </a:p>
          <a:p>
            <a:pPr marL="0" indent="0">
              <a:buNone/>
            </a:pPr>
            <a:r>
              <a:rPr lang="da-DK" i="1" dirty="0">
                <a:solidFill>
                  <a:schemeClr val="tx1"/>
                </a:solidFill>
              </a:rPr>
              <a:t>Såfremt det fortsat er relevant, bedes I genfremsende invitationen til ministeriet, når den kommende regeringsdannelse har fundet sted.</a:t>
            </a:r>
          </a:p>
          <a:p>
            <a:pPr marL="0" indent="0">
              <a:buNone/>
            </a:pPr>
            <a:endParaRPr lang="da-DK" i="1" dirty="0"/>
          </a:p>
          <a:p>
            <a:pPr marL="0" indent="0">
              <a:buNone/>
            </a:pPr>
            <a:r>
              <a:rPr lang="da-DK" i="1" dirty="0"/>
              <a:t>Mvh. </a:t>
            </a:r>
          </a:p>
          <a:p>
            <a:pPr marL="0" indent="0">
              <a:buNone/>
            </a:pPr>
            <a:r>
              <a:rPr lang="da-DK" i="1" dirty="0">
                <a:solidFill>
                  <a:schemeClr val="tx1"/>
                </a:solidFill>
              </a:rPr>
              <a:t>[indsættes]</a:t>
            </a:r>
            <a:r>
              <a:rPr lang="da-DK" i="1" dirty="0"/>
              <a:t>”</a:t>
            </a:r>
          </a:p>
          <a:p>
            <a:pPr marL="0" indent="0">
              <a:buNone/>
            </a:pPr>
            <a:endParaRPr lang="da-DK" sz="1500" i="1" dirty="0"/>
          </a:p>
          <a:p>
            <a:pPr marL="0" indent="0">
              <a:buNone/>
            </a:pPr>
            <a:endParaRPr lang="da-DK" sz="1500" i="1" dirty="0">
              <a:solidFill>
                <a:schemeClr val="tx1"/>
              </a:solidFill>
            </a:endParaRPr>
          </a:p>
          <a:p>
            <a:pPr marL="0" indent="0">
              <a:buNone/>
            </a:pPr>
            <a:endParaRPr lang="da-DK" sz="1500" i="1" dirty="0"/>
          </a:p>
          <a:p>
            <a:pPr marL="0" indent="0">
              <a:buNone/>
            </a:pPr>
            <a:endParaRPr lang="da-DK" sz="1500" i="1" dirty="0"/>
          </a:p>
          <a:p>
            <a:pPr marL="0" indent="0">
              <a:buNone/>
            </a:pPr>
            <a:endParaRPr lang="da-DK" sz="1500" dirty="0">
              <a:solidFill>
                <a:schemeClr val="tx1"/>
              </a:solidFill>
            </a:endParaRPr>
          </a:p>
        </p:txBody>
      </p:sp>
    </p:spTree>
    <p:extLst>
      <p:ext uri="{BB962C8B-B14F-4D97-AF65-F5344CB8AC3E}">
        <p14:creationId xmlns:p14="http://schemas.microsoft.com/office/powerpoint/2010/main" val="573248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40"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EB1F9B93-8C17-4D35-9819-8936C4E4F0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solidFill>
                  <a:schemeClr val="tx1"/>
                </a:solidFill>
              </a:rPr>
              <a:t>Standardsvar på borgerhenvendelser</a:t>
            </a:r>
            <a:endParaRPr lang="da-DK" dirty="0"/>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a:xfrm>
            <a:off x="695324" y="1740568"/>
            <a:ext cx="10559864" cy="4888832"/>
          </a:xfrm>
        </p:spPr>
        <p:txBody>
          <a:bodyPr>
            <a:normAutofit/>
          </a:bodyPr>
          <a:lstStyle/>
          <a:p>
            <a:pPr marL="0" indent="0">
              <a:buNone/>
            </a:pPr>
            <a:r>
              <a:rPr lang="da-DK" b="1" dirty="0">
                <a:solidFill>
                  <a:schemeClr val="tx1"/>
                </a:solidFill>
              </a:rPr>
              <a:t>Besvares som hovedregel af borgerbrevsenheden eller fagkontorer:</a:t>
            </a:r>
          </a:p>
          <a:p>
            <a:pPr marL="0" indent="0">
              <a:buNone/>
            </a:pPr>
            <a:endParaRPr lang="da-DK" dirty="0">
              <a:solidFill>
                <a:schemeClr val="tx1"/>
              </a:solidFill>
            </a:endParaRPr>
          </a:p>
          <a:p>
            <a:pPr marL="0" indent="0">
              <a:buNone/>
            </a:pPr>
            <a:r>
              <a:rPr lang="da-DK" i="1" dirty="0">
                <a:solidFill>
                  <a:schemeClr val="tx1"/>
                </a:solidFill>
              </a:rPr>
              <a:t>”</a:t>
            </a:r>
            <a:r>
              <a:rPr lang="da-DK" sz="1600" i="1" dirty="0"/>
              <a:t>Kære </a:t>
            </a:r>
            <a:r>
              <a:rPr lang="da-DK" i="1" dirty="0">
                <a:solidFill>
                  <a:schemeClr val="tx1"/>
                </a:solidFill>
              </a:rPr>
              <a:t>[indsættes]</a:t>
            </a:r>
          </a:p>
          <a:p>
            <a:pPr marL="0" indent="0">
              <a:buNone/>
            </a:pPr>
            <a:endParaRPr lang="da-DK" sz="1600" i="1" dirty="0"/>
          </a:p>
          <a:p>
            <a:pPr marL="0" indent="0">
              <a:buNone/>
            </a:pPr>
            <a:r>
              <a:rPr lang="da-DK" sz="1600" i="1" dirty="0"/>
              <a:t>Tak for din henvendelse til Indenrigs- og Sundhedsministeriet vedrørende [indsættes].</a:t>
            </a:r>
          </a:p>
          <a:p>
            <a:pPr marL="0" indent="0">
              <a:buNone/>
            </a:pPr>
            <a:endParaRPr lang="da-DK" sz="1600" i="1" dirty="0"/>
          </a:p>
          <a:p>
            <a:pPr marL="0" indent="0">
              <a:buNone/>
            </a:pPr>
            <a:r>
              <a:rPr lang="da-DK" sz="1600" i="1" dirty="0">
                <a:solidFill>
                  <a:schemeClr val="tx1"/>
                </a:solidFill>
              </a:rPr>
              <a:t>Som følge af udskrivelsen af valg til Folketinget har Indenrigs- og Sundhedsministeriet desværre ikke mulighed for at svare på din henvendelse. Vi henviser til vores hjemmeside </a:t>
            </a:r>
            <a:r>
              <a:rPr lang="da-DK" sz="1600" i="1" dirty="0">
                <a:solidFill>
                  <a:schemeClr val="tx1"/>
                </a:solidFill>
                <a:hlinkClick r:id="rId6"/>
              </a:rPr>
              <a:t>www.ism.dk</a:t>
            </a:r>
            <a:r>
              <a:rPr lang="da-DK" sz="1600" i="1" dirty="0">
                <a:solidFill>
                  <a:schemeClr val="tx1"/>
                </a:solidFill>
              </a:rPr>
              <a:t>.</a:t>
            </a:r>
          </a:p>
          <a:p>
            <a:pPr marL="0" indent="0">
              <a:buNone/>
            </a:pPr>
            <a:endParaRPr lang="da-DK" sz="1600" i="1" dirty="0">
              <a:solidFill>
                <a:schemeClr val="tx1"/>
              </a:solidFill>
            </a:endParaRPr>
          </a:p>
          <a:p>
            <a:pPr marL="0" indent="0">
              <a:buNone/>
            </a:pPr>
            <a:r>
              <a:rPr lang="da-DK" sz="1600" i="1" dirty="0"/>
              <a:t>Du er også velkommen til at genfremsende din [henvendelse/dit spørgsmålet], når den kommende regeringsdannelse har fundet sted.</a:t>
            </a:r>
          </a:p>
          <a:p>
            <a:pPr marL="0" indent="0">
              <a:buNone/>
            </a:pPr>
            <a:endParaRPr lang="da-DK" sz="1600" i="1" dirty="0"/>
          </a:p>
          <a:p>
            <a:pPr marL="0" indent="0">
              <a:buNone/>
            </a:pPr>
            <a:r>
              <a:rPr lang="da-DK" sz="1600" i="1" dirty="0"/>
              <a:t>Mvh. </a:t>
            </a:r>
          </a:p>
          <a:p>
            <a:pPr marL="0" indent="0">
              <a:buNone/>
            </a:pPr>
            <a:r>
              <a:rPr lang="da-DK" i="1" dirty="0">
                <a:solidFill>
                  <a:schemeClr val="tx1"/>
                </a:solidFill>
              </a:rPr>
              <a:t>[indsættes]”</a:t>
            </a:r>
          </a:p>
          <a:p>
            <a:pPr marL="0" indent="0">
              <a:buNone/>
            </a:pPr>
            <a:endParaRPr lang="da-DK" sz="1500" i="1" dirty="0"/>
          </a:p>
          <a:p>
            <a:pPr marL="0" indent="0">
              <a:buNone/>
            </a:pPr>
            <a:endParaRPr lang="da-DK" sz="1500" i="1" dirty="0">
              <a:solidFill>
                <a:schemeClr val="tx1"/>
              </a:solidFill>
            </a:endParaRPr>
          </a:p>
          <a:p>
            <a:pPr marL="0" indent="0">
              <a:buNone/>
            </a:pPr>
            <a:endParaRPr lang="da-DK" sz="1500" i="1" dirty="0"/>
          </a:p>
          <a:p>
            <a:pPr marL="0" indent="0">
              <a:buNone/>
            </a:pPr>
            <a:endParaRPr lang="da-DK" sz="1500" i="1" dirty="0"/>
          </a:p>
          <a:p>
            <a:pPr marL="0" indent="0">
              <a:buNone/>
            </a:pPr>
            <a:endParaRPr lang="da-DK" sz="1500" dirty="0">
              <a:solidFill>
                <a:schemeClr val="tx1"/>
              </a:solidFill>
            </a:endParaRPr>
          </a:p>
        </p:txBody>
      </p:sp>
    </p:spTree>
    <p:extLst>
      <p:ext uri="{BB962C8B-B14F-4D97-AF65-F5344CB8AC3E}">
        <p14:creationId xmlns:p14="http://schemas.microsoft.com/office/powerpoint/2010/main" val="826988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10"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EB1F9B93-8C17-4D35-9819-8936C4E4F0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t>Er du i tvivl om håndteringen af en konkret opgave?</a:t>
            </a:r>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p:txBody>
          <a:bodyPr>
            <a:normAutofit/>
          </a:bodyPr>
          <a:lstStyle/>
          <a:p>
            <a:pPr>
              <a:buAutoNum type="arabicParenR"/>
            </a:pPr>
            <a:endParaRPr lang="da-DK" sz="1800" b="1" dirty="0"/>
          </a:p>
          <a:p>
            <a:pPr>
              <a:buAutoNum type="arabicParenR"/>
            </a:pPr>
            <a:endParaRPr lang="da-DK" sz="1800" b="1" dirty="0"/>
          </a:p>
          <a:p>
            <a:pPr>
              <a:buAutoNum type="arabicParenR"/>
            </a:pPr>
            <a:endParaRPr lang="da-DK" sz="1800" b="1" dirty="0"/>
          </a:p>
          <a:p>
            <a:pPr>
              <a:buAutoNum type="arabicParenR"/>
            </a:pPr>
            <a:r>
              <a:rPr lang="da-DK" b="1" dirty="0"/>
              <a:t>Spørg din teamleder, kontorchef eller afdelingschef.</a:t>
            </a:r>
          </a:p>
          <a:p>
            <a:pPr>
              <a:buAutoNum type="arabicParenR"/>
            </a:pPr>
            <a:endParaRPr lang="da-DK" b="1" dirty="0"/>
          </a:p>
          <a:p>
            <a:pPr>
              <a:buAutoNum type="arabicParenR"/>
            </a:pPr>
            <a:r>
              <a:rPr lang="da-DK" b="1" dirty="0"/>
              <a:t>I er også meget velkommen til at række ud til MLK for sparring.</a:t>
            </a:r>
            <a:endParaRPr lang="da-DK" dirty="0"/>
          </a:p>
          <a:p>
            <a:pPr marL="0" indent="0">
              <a:buNone/>
            </a:pPr>
            <a:endParaRPr lang="da-DK" sz="1600" dirty="0">
              <a:solidFill>
                <a:schemeClr val="tx1"/>
              </a:solidFill>
            </a:endParaRPr>
          </a:p>
        </p:txBody>
      </p:sp>
      <p:pic>
        <p:nvPicPr>
          <p:cNvPr id="7" name="Pladsholder til billede 6" descr="Bank med massiv udfyldning">
            <a:extLst>
              <a:ext uri="{FF2B5EF4-FFF2-40B4-BE49-F238E27FC236}">
                <a16:creationId xmlns:a16="http://schemas.microsoft.com/office/drawing/2014/main" id="{142395FE-9077-4411-8453-E138C539790B}"/>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5991" b="5991"/>
          <a:stretch>
            <a:fillRect/>
          </a:stretch>
        </p:blipFill>
        <p:spPr>
          <a:xfrm>
            <a:off x="9306257" y="4195010"/>
            <a:ext cx="2190418" cy="1927977"/>
          </a:xfrm>
        </p:spPr>
      </p:pic>
    </p:spTree>
    <p:extLst>
      <p:ext uri="{BB962C8B-B14F-4D97-AF65-F5344CB8AC3E}">
        <p14:creationId xmlns:p14="http://schemas.microsoft.com/office/powerpoint/2010/main" val="4240933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extLst>
              <p:ext uri="{D42A27DB-BD31-4B8C-83A1-F6EECF244321}">
                <p14:modId xmlns:p14="http://schemas.microsoft.com/office/powerpoint/2010/main" val="24864597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05" name="think-cell Slide" r:id="rId4" imgW="353" imgH="353" progId="TCLayout.ActiveDocument.1">
                  <p:embed/>
                </p:oleObj>
              </mc:Choice>
              <mc:Fallback>
                <p:oleObj name="think-cell Slide" r:id="rId4" imgW="353" imgH="35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t>Hovedregel: Tilbageholdenhed </a:t>
            </a:r>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a:xfrm>
            <a:off x="695325" y="1513250"/>
            <a:ext cx="7416800" cy="5093604"/>
          </a:xfrm>
        </p:spPr>
        <p:txBody>
          <a:bodyPr>
            <a:normAutofit lnSpcReduction="10000"/>
          </a:bodyPr>
          <a:lstStyle/>
          <a:p>
            <a:pPr marL="285750" indent="-285750">
              <a:buFont typeface="Arial" panose="020B0604020202020204" pitchFamily="34" charset="0"/>
              <a:buChar char="•"/>
            </a:pPr>
            <a:r>
              <a:rPr lang="da-DK" sz="1600" dirty="0">
                <a:solidFill>
                  <a:schemeClr val="tx1"/>
                </a:solidFill>
              </a:rPr>
              <a:t>Udskrivelse af folketingsvalg betyder ikke statsretligt nogen ændring i regeringens beføjelser. </a:t>
            </a:r>
          </a:p>
          <a:p>
            <a:pPr marL="285750" indent="-285750">
              <a:buFont typeface="Arial" panose="020B0604020202020204" pitchFamily="34" charset="0"/>
              <a:buChar char="•"/>
            </a:pPr>
            <a:endParaRPr lang="da-DK" sz="1600" dirty="0">
              <a:solidFill>
                <a:schemeClr val="tx1"/>
              </a:solidFill>
            </a:endParaRPr>
          </a:p>
          <a:p>
            <a:pPr marL="285750" indent="-285750">
              <a:buFont typeface="Arial" panose="020B0604020202020204" pitchFamily="34" charset="0"/>
              <a:buChar char="•"/>
            </a:pPr>
            <a:r>
              <a:rPr lang="da-DK" sz="1600" dirty="0">
                <a:solidFill>
                  <a:schemeClr val="tx1"/>
                </a:solidFill>
              </a:rPr>
              <a:t>Der er dog udviklet en praksis, hvor regeringer, når valg er udskrevet, udviser </a:t>
            </a:r>
            <a:r>
              <a:rPr lang="da-DK" sz="1600" b="1" dirty="0">
                <a:solidFill>
                  <a:schemeClr val="tx1"/>
                </a:solidFill>
              </a:rPr>
              <a:t>tilbageholdenhed</a:t>
            </a:r>
            <a:r>
              <a:rPr lang="da-DK" sz="1600" dirty="0">
                <a:solidFill>
                  <a:schemeClr val="tx1"/>
                </a:solidFill>
              </a:rPr>
              <a:t> i sager, der indeholder </a:t>
            </a:r>
            <a:r>
              <a:rPr lang="da-DK" sz="1600" b="1" dirty="0">
                <a:solidFill>
                  <a:schemeClr val="tx1"/>
                </a:solidFill>
              </a:rPr>
              <a:t>væsentlige politiske beslutninger</a:t>
            </a:r>
            <a:r>
              <a:rPr lang="da-DK" sz="1600" dirty="0">
                <a:solidFill>
                  <a:schemeClr val="tx1"/>
                </a:solidFill>
              </a:rPr>
              <a:t>. Tilsvarende udvises tilbageholdenhed i forhold til </a:t>
            </a:r>
            <a:r>
              <a:rPr lang="da-DK" sz="1600" b="1" dirty="0">
                <a:solidFill>
                  <a:schemeClr val="tx1"/>
                </a:solidFill>
              </a:rPr>
              <a:t>administrative beslutninger af større rækkevidde</a:t>
            </a:r>
            <a:r>
              <a:rPr lang="da-DK" sz="1600" dirty="0">
                <a:solidFill>
                  <a:schemeClr val="tx1"/>
                </a:solidFill>
              </a:rPr>
              <a:t>, selvom disse ikke i sig selv er politisk kontroversielle.</a:t>
            </a:r>
            <a:br>
              <a:rPr lang="da-DK" sz="1600" dirty="0">
                <a:solidFill>
                  <a:schemeClr val="tx1"/>
                </a:solidFill>
              </a:rPr>
            </a:br>
            <a:endParaRPr lang="da-DK" sz="1600" dirty="0">
              <a:solidFill>
                <a:schemeClr val="tx1"/>
              </a:solidFill>
            </a:endParaRPr>
          </a:p>
          <a:p>
            <a:pPr marL="285750" indent="-285750">
              <a:buFont typeface="Arial" panose="020B0604020202020204" pitchFamily="34" charset="0"/>
              <a:buChar char="•"/>
            </a:pPr>
            <a:r>
              <a:rPr lang="da-DK" dirty="0"/>
              <a:t>Tilbageholdenheden gælder ikke i de sager, som relaterer sig til det, grundloven kalder ”embedsforretningernes uforstyrrede førelse”. Herved forstås uopsættelige opgaver eller andre opgaver, som ministeren fortsat nødvendigvis vil skulle udøve som forvaltningschef eller regeringsmedlem. Af politiske grunde bør ministeren dog, selv i disse tilfælde, udvise ekstra forsigtighed.</a:t>
            </a:r>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r>
              <a:rPr lang="da-DK" dirty="0"/>
              <a:t>Når der er udskrevet valg, er det af særlig betydning, at embedsværkets rådgivning og bistand er og fremstår partipolitisk neutral.</a:t>
            </a:r>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r>
              <a:rPr lang="da-DK" dirty="0"/>
              <a:t>Derudover kan embedsværket alene udarbejde materiale og – som udgangspunkt – alene udlevere tidligere udarbejdet materiale til ministeren, når dette sker til brug for varetagelsen af opgaver forbundet med ministerfunktionen.</a:t>
            </a:r>
            <a:br>
              <a:rPr lang="da-DK" dirty="0"/>
            </a:br>
            <a:endParaRPr lang="da-DK" dirty="0"/>
          </a:p>
        </p:txBody>
      </p:sp>
    </p:spTree>
    <p:extLst>
      <p:ext uri="{BB962C8B-B14F-4D97-AF65-F5344CB8AC3E}">
        <p14:creationId xmlns:p14="http://schemas.microsoft.com/office/powerpoint/2010/main" val="205462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26"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EB1F9B93-8C17-4D35-9819-8936C4E4F0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t>Fortsætter folketingsarbejdet?</a:t>
            </a:r>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p:txBody>
          <a:bodyPr>
            <a:normAutofit/>
          </a:bodyPr>
          <a:lstStyle/>
          <a:p>
            <a:pPr marL="285750" indent="-285750">
              <a:buFont typeface="Arial" panose="020B0604020202020204" pitchFamily="34" charset="0"/>
              <a:buChar char="•"/>
            </a:pPr>
            <a:r>
              <a:rPr lang="da-DK" sz="1600" b="1" dirty="0"/>
              <a:t>Arbejdet i folketings</a:t>
            </a:r>
            <a:r>
              <a:rPr lang="da-DK" sz="1600" b="1" u="sng" dirty="0"/>
              <a:t>salen:</a:t>
            </a:r>
            <a:r>
              <a:rPr lang="da-DK" sz="1600" b="1" dirty="0"/>
              <a:t> </a:t>
            </a:r>
            <a:r>
              <a:rPr lang="da-DK" sz="1600" dirty="0"/>
              <a:t>Der er ikke noget formelt krav om, at arbejdet i folketingssalen standser ved udskrivning af valg, men i praksis vil dette være tilfældet, medmindre helt særlige forhold nødvendiggør, at der afholdes møder. </a:t>
            </a:r>
          </a:p>
          <a:p>
            <a:pPr marL="285750" indent="-285750">
              <a:buFont typeface="Arial" panose="020B0604020202020204" pitchFamily="34" charset="0"/>
              <a:buChar char="•"/>
            </a:pPr>
            <a:endParaRPr lang="da-DK" sz="1600" dirty="0">
              <a:solidFill>
                <a:schemeClr val="tx1"/>
              </a:solidFill>
            </a:endParaRPr>
          </a:p>
          <a:p>
            <a:pPr marL="285750" indent="-285750">
              <a:buFont typeface="Arial" panose="020B0604020202020204" pitchFamily="34" charset="0"/>
              <a:buChar char="•"/>
            </a:pPr>
            <a:r>
              <a:rPr lang="da-DK" b="1" dirty="0"/>
              <a:t>Folketingets </a:t>
            </a:r>
            <a:r>
              <a:rPr lang="da-DK" b="1" u="sng" dirty="0"/>
              <a:t>udvalg</a:t>
            </a:r>
            <a:r>
              <a:rPr lang="da-DK" sz="1600" dirty="0">
                <a:solidFill>
                  <a:schemeClr val="tx1"/>
                </a:solidFill>
              </a:rPr>
              <a:t>: udvalgene beslutter selv, om arbejdet skal indstilles. Det sker som udgangspunkt, men er ikke givet. </a:t>
            </a:r>
          </a:p>
          <a:p>
            <a:pPr marL="285750" indent="-285750">
              <a:buFont typeface="Arial" panose="020B0604020202020204" pitchFamily="34" charset="0"/>
              <a:buChar char="•"/>
            </a:pPr>
            <a:endParaRPr lang="da-DK" sz="1600" dirty="0">
              <a:solidFill>
                <a:schemeClr val="tx1"/>
              </a:solidFill>
            </a:endParaRPr>
          </a:p>
          <a:p>
            <a:pPr marL="628650" lvl="1" indent="-285750"/>
            <a:r>
              <a:rPr lang="da-DK" sz="1600" dirty="0">
                <a:solidFill>
                  <a:schemeClr val="tx1"/>
                </a:solidFill>
              </a:rPr>
              <a:t>Særligt vedrørende Europaudvalget bemærkes, at i perioden mellem udskrivelse og afholdelse af valg følges i al væsentlighed den sædvanlige procedure. Dermed forelægges EU-sager for Europaudvalget på møder i Europaudvalget. Tilsvarende oversendes skriftligt materiale til Europaudvalget, herunder også mødeforberedende dokumenter (aktuelle notater, grundnotater m.v.), som angår rådsmøder.</a:t>
            </a:r>
          </a:p>
          <a:p>
            <a:pPr marL="0" indent="0">
              <a:buNone/>
            </a:pPr>
            <a:br>
              <a:rPr lang="da-DK" sz="1600" dirty="0">
                <a:solidFill>
                  <a:schemeClr val="tx1"/>
                </a:solidFill>
              </a:rPr>
            </a:br>
            <a:endParaRPr lang="da-DK" sz="1600" dirty="0">
              <a:solidFill>
                <a:schemeClr val="tx1"/>
              </a:solidFill>
            </a:endParaRPr>
          </a:p>
        </p:txBody>
      </p:sp>
    </p:spTree>
    <p:extLst>
      <p:ext uri="{BB962C8B-B14F-4D97-AF65-F5344CB8AC3E}">
        <p14:creationId xmlns:p14="http://schemas.microsoft.com/office/powerpoint/2010/main" val="2466650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76"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EB1F9B93-8C17-4D35-9819-8936C4E4F0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t>Hvad gør vi med folketingsspørgsmål (1/3)</a:t>
            </a:r>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p:txBody>
          <a:bodyPr>
            <a:normAutofit/>
          </a:bodyPr>
          <a:lstStyle/>
          <a:p>
            <a:pPr marL="285750" indent="-285750">
              <a:buFont typeface="Arial" panose="020B0604020202020204" pitchFamily="34" charset="0"/>
              <a:buChar char="•"/>
            </a:pPr>
            <a:r>
              <a:rPr lang="da-DK" sz="1600" dirty="0"/>
              <a:t>I princippet kan der stilles </a:t>
            </a:r>
            <a:r>
              <a:rPr lang="da-DK" sz="1600" b="1" dirty="0"/>
              <a:t>alm. del spørgsmål og samrådsspørgsmål</a:t>
            </a:r>
            <a:r>
              <a:rPr lang="da-DK" sz="1600" dirty="0"/>
              <a:t>. I praksis stilles imidlertid ingen eller kun få spørgsmål, og ministeren vil ofte vælge ikke at besvare disse. Det samme gælder for ubesvarede spørgsmål stillet inden valgets udskrivelse.</a:t>
            </a:r>
          </a:p>
          <a:p>
            <a:pPr marL="285750" indent="-285750">
              <a:buFont typeface="Arial" panose="020B0604020202020204" pitchFamily="34" charset="0"/>
              <a:buChar char="•"/>
            </a:pPr>
            <a:r>
              <a:rPr lang="da-DK" sz="1600" dirty="0"/>
              <a:t>Hvis et udvalg fastholder, at der efter valgets udskrivelse skal afvikles et samråd, som ikke alene angår rent administrative eller mere tekniske forhold, men vedrører en ministers holdning til eller opfattelse af et offentligt anliggende eller vedrører forhold, som kan blive et tema i valgkampen, bør embedsværket være tilbageholdende med at medvirke til besvarelsen. Disse spørgsmål besvares ved, at ministeren sender et brev til det pågældende udvalg med standard formulering (se senere slide).</a:t>
            </a:r>
          </a:p>
          <a:p>
            <a:pPr marL="0" indent="0">
              <a:buNone/>
            </a:pPr>
            <a:endParaRPr lang="da-DK" sz="1600" dirty="0">
              <a:solidFill>
                <a:schemeClr val="tx1"/>
              </a:solidFill>
            </a:endParaRPr>
          </a:p>
        </p:txBody>
      </p:sp>
    </p:spTree>
    <p:extLst>
      <p:ext uri="{BB962C8B-B14F-4D97-AF65-F5344CB8AC3E}">
        <p14:creationId xmlns:p14="http://schemas.microsoft.com/office/powerpoint/2010/main" val="3944029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99"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EB1F9B93-8C17-4D35-9819-8936C4E4F0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t>Hvad gør vi med folketingsspørgsmål (2/3)</a:t>
            </a:r>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p:txBody>
          <a:bodyPr>
            <a:normAutofit/>
          </a:bodyPr>
          <a:lstStyle/>
          <a:p>
            <a:pPr>
              <a:buFont typeface="Arial" panose="020B0604020202020204" pitchFamily="34" charset="0"/>
              <a:buChar char="•"/>
            </a:pPr>
            <a:r>
              <a:rPr lang="da-DK" dirty="0"/>
              <a:t>Der kan hverken stilles </a:t>
            </a:r>
            <a:r>
              <a:rPr lang="da-DK" b="1" dirty="0"/>
              <a:t>skriftlige</a:t>
            </a:r>
            <a:r>
              <a:rPr lang="da-DK" dirty="0"/>
              <a:t> </a:t>
            </a:r>
            <a:r>
              <a:rPr lang="da-DK" b="1" dirty="0"/>
              <a:t>eller</a:t>
            </a:r>
            <a:r>
              <a:rPr lang="da-DK" dirty="0"/>
              <a:t> </a:t>
            </a:r>
            <a:r>
              <a:rPr lang="da-DK" b="1" dirty="0"/>
              <a:t>mundtlige § 20-spørgsmål</a:t>
            </a:r>
            <a:r>
              <a:rPr lang="da-DK" dirty="0"/>
              <a:t>, efter at valget er udskrevet. Ubesvarede § 20-spørgsmål, som er stillet inden valgets udskrivelse, bortfalder dog først ved valgets afholdelse, og disse skal derfor i princippet besvares inden for gældende frister. </a:t>
            </a:r>
          </a:p>
          <a:p>
            <a:pPr>
              <a:buFont typeface="Arial" panose="020B0604020202020204" pitchFamily="34" charset="0"/>
              <a:buChar char="•"/>
            </a:pPr>
            <a:endParaRPr lang="da-DK" dirty="0"/>
          </a:p>
          <a:p>
            <a:pPr>
              <a:buFont typeface="Arial" panose="020B0604020202020204" pitchFamily="34" charset="0"/>
              <a:buChar char="•"/>
            </a:pPr>
            <a:r>
              <a:rPr lang="da-DK" dirty="0"/>
              <a:t>I praksis gælder det dog kun for de skriftlige spørgsmål. Eftersom §-20 spørgsmål skal vedrøre en ministers holdning eller opfattelse til et offentlig anliggende, bør embedsværket være tilbageholden med at medvirke til besvarelser af §-20 spørgsmål. Ift. besvarelser af de ubesvarede §-20 spørgsmål, som er stillet før valgudskrivelsen, så vil ministeren sende brev med standard formulering.</a:t>
            </a:r>
          </a:p>
          <a:p>
            <a:pPr marL="0" indent="0">
              <a:buNone/>
            </a:pPr>
            <a:br>
              <a:rPr lang="da-DK" sz="1600" dirty="0">
                <a:solidFill>
                  <a:schemeClr val="tx1"/>
                </a:solidFill>
              </a:rPr>
            </a:br>
            <a:endParaRPr lang="da-DK" sz="1600" dirty="0">
              <a:solidFill>
                <a:schemeClr val="tx1"/>
              </a:solidFill>
            </a:endParaRPr>
          </a:p>
        </p:txBody>
      </p:sp>
    </p:spTree>
    <p:extLst>
      <p:ext uri="{BB962C8B-B14F-4D97-AF65-F5344CB8AC3E}">
        <p14:creationId xmlns:p14="http://schemas.microsoft.com/office/powerpoint/2010/main" val="2168740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22"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EB1F9B93-8C17-4D35-9819-8936C4E4F0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t>Hvad gør vi med folketingsspørgsmål (3/3)</a:t>
            </a:r>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a:xfrm>
            <a:off x="695325" y="1929925"/>
            <a:ext cx="10801349" cy="4314825"/>
          </a:xfrm>
        </p:spPr>
        <p:txBody>
          <a:bodyPr>
            <a:normAutofit fontScale="92500" lnSpcReduction="20000"/>
          </a:bodyPr>
          <a:lstStyle/>
          <a:p>
            <a:pPr marL="0" indent="0">
              <a:buNone/>
            </a:pPr>
            <a:r>
              <a:rPr lang="da-DK" sz="1700" b="1" dirty="0">
                <a:solidFill>
                  <a:schemeClr val="tx1"/>
                </a:solidFill>
              </a:rPr>
              <a:t>Besvarelse af fastholdt samrådsspørgsmål vedr. ministerens holdning mm.</a:t>
            </a:r>
          </a:p>
          <a:p>
            <a:pPr marL="0" indent="0">
              <a:buNone/>
            </a:pPr>
            <a:r>
              <a:rPr lang="da-DK" sz="1700" i="1" dirty="0">
                <a:solidFill>
                  <a:schemeClr val="tx1"/>
                </a:solidFill>
              </a:rPr>
              <a:t>”Samrådsspørgsmålet angår [min politiske holdning (til en konkret sag)]/[forhold, som har givet anledning til betydelig politisk debat (og har givet medlemmer af Folketinget anledning til at udtrykke kritik)].</a:t>
            </a:r>
          </a:p>
          <a:p>
            <a:pPr marL="0" indent="0">
              <a:buNone/>
            </a:pPr>
            <a:r>
              <a:rPr lang="da-DK" sz="1700" i="1" dirty="0">
                <a:solidFill>
                  <a:schemeClr val="tx1"/>
                </a:solidFill>
              </a:rPr>
              <a:t>Da der er udskrevet valg til Folketinget, finder jeg det – under hensyntagen til princippet om embedsværkets partipolitiske neutralitet – rigtigst at være yderst tilbageholdende med som minister at besvare spørgsmål vedrørende forhold af denne karakter.</a:t>
            </a:r>
          </a:p>
          <a:p>
            <a:pPr marL="0" indent="0">
              <a:buNone/>
            </a:pPr>
            <a:r>
              <a:rPr lang="da-DK" sz="1700" i="1" dirty="0">
                <a:solidFill>
                  <a:schemeClr val="tx1"/>
                </a:solidFill>
              </a:rPr>
              <a:t>Jeg agter på denne baggrund ikke at besvare samrådsspørgsmålet stillet til mig som xx-minister på nuværende tidspunkt. Hvis spørgsmålet på ny stilles til mig som minister, efter at der har været afholdt valg til Folketinget, vil jeg naturligvis besvare spørgsmålet.”</a:t>
            </a:r>
          </a:p>
          <a:p>
            <a:pPr marL="0" indent="0">
              <a:buNone/>
            </a:pPr>
            <a:endParaRPr lang="da-DK" sz="1700" i="1" dirty="0">
              <a:solidFill>
                <a:schemeClr val="tx1"/>
              </a:solidFill>
            </a:endParaRPr>
          </a:p>
          <a:p>
            <a:pPr marL="0" indent="0">
              <a:buNone/>
            </a:pPr>
            <a:r>
              <a:rPr lang="da-DK" sz="1700" b="1" dirty="0">
                <a:solidFill>
                  <a:schemeClr val="tx1"/>
                </a:solidFill>
              </a:rPr>
              <a:t>Besvarelse af §-20 spørgsmål stillet og ikke besvarede før valg</a:t>
            </a:r>
            <a:r>
              <a:rPr lang="da-DK" sz="1700" b="1" i="1" dirty="0">
                <a:solidFill>
                  <a:schemeClr val="tx1"/>
                </a:solidFill>
              </a:rPr>
              <a:t> </a:t>
            </a:r>
          </a:p>
          <a:p>
            <a:pPr marL="0" indent="0">
              <a:buNone/>
            </a:pPr>
            <a:r>
              <a:rPr lang="da-DK" sz="1700" i="1" dirty="0">
                <a:solidFill>
                  <a:schemeClr val="tx1"/>
                </a:solidFill>
              </a:rPr>
              <a:t>”Da der er udskrevet valg til Folketinget, finder jeg det rigtigst at være tilbageholdende med som minister at besvare folketings-spørgsmål om min politiske holdning. </a:t>
            </a:r>
            <a:endParaRPr lang="da-DK" sz="1700" dirty="0">
              <a:solidFill>
                <a:schemeClr val="tx1"/>
              </a:solidFill>
            </a:endParaRPr>
          </a:p>
          <a:p>
            <a:pPr marL="0" indent="0">
              <a:buNone/>
            </a:pPr>
            <a:endParaRPr lang="da-DK" sz="1700" i="1" dirty="0">
              <a:solidFill>
                <a:schemeClr val="tx1"/>
              </a:solidFill>
            </a:endParaRPr>
          </a:p>
          <a:p>
            <a:pPr marL="0" indent="0">
              <a:buNone/>
            </a:pPr>
            <a:r>
              <a:rPr lang="da-DK" sz="1700" i="1" dirty="0">
                <a:solidFill>
                  <a:schemeClr val="tx1"/>
                </a:solidFill>
              </a:rPr>
              <a:t>Jeg finder i overensstemmelse hermed, at det er rigtigst ikke at besvare spørgsmålet.”</a:t>
            </a:r>
            <a:endParaRPr lang="da-DK" sz="1700" dirty="0">
              <a:solidFill>
                <a:schemeClr val="tx1"/>
              </a:solidFill>
            </a:endParaRPr>
          </a:p>
          <a:p>
            <a:pPr marL="0" indent="0">
              <a:buNone/>
            </a:pPr>
            <a:br>
              <a:rPr lang="da-DK" sz="1600" dirty="0">
                <a:solidFill>
                  <a:schemeClr val="tx1"/>
                </a:solidFill>
              </a:rPr>
            </a:br>
            <a:endParaRPr lang="da-DK" sz="1600" dirty="0">
              <a:solidFill>
                <a:schemeClr val="tx1"/>
              </a:solidFill>
            </a:endParaRPr>
          </a:p>
        </p:txBody>
      </p:sp>
    </p:spTree>
    <p:extLst>
      <p:ext uri="{BB962C8B-B14F-4D97-AF65-F5344CB8AC3E}">
        <p14:creationId xmlns:p14="http://schemas.microsoft.com/office/powerpoint/2010/main" val="1244200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95"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EB1F9B93-8C17-4D35-9819-8936C4E4F0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t>Hvordan påvirker valget konkret vores opgaver? (1/2)</a:t>
            </a:r>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a:xfrm>
            <a:off x="695325" y="1929925"/>
            <a:ext cx="7416800" cy="4314825"/>
          </a:xfrm>
        </p:spPr>
        <p:txBody>
          <a:bodyPr>
            <a:normAutofit fontScale="92500"/>
          </a:bodyPr>
          <a:lstStyle/>
          <a:p>
            <a:pPr marL="0" indent="0">
              <a:buNone/>
            </a:pPr>
            <a:r>
              <a:rPr lang="da-DK" sz="1800" b="1" dirty="0">
                <a:solidFill>
                  <a:schemeClr val="tx1"/>
                </a:solidFill>
              </a:rPr>
              <a:t>Konkrete sager: </a:t>
            </a:r>
            <a:r>
              <a:rPr lang="da-DK" sz="1800" dirty="0">
                <a:solidFill>
                  <a:schemeClr val="tx1"/>
                </a:solidFill>
              </a:rPr>
              <a:t>Der vil ikke være mulighed for ministerforelæggelse af konkrete sager, medmindre disse er uopsættelige. </a:t>
            </a:r>
          </a:p>
          <a:p>
            <a:pPr lvl="1"/>
            <a:r>
              <a:rPr lang="da-DK" sz="1600" dirty="0"/>
              <a:t>Afgørelser i ikke-uopsættelige sager, som skulle have været forelagt ministeren til godkendelse eller orientering, må vente til efter valget.</a:t>
            </a:r>
          </a:p>
          <a:p>
            <a:pPr lvl="1"/>
            <a:endParaRPr lang="da-DK" sz="1600" dirty="0"/>
          </a:p>
          <a:p>
            <a:pPr marL="0" indent="0">
              <a:buNone/>
            </a:pPr>
            <a:r>
              <a:rPr lang="da-DK" sz="1800" b="1" dirty="0">
                <a:solidFill>
                  <a:schemeClr val="tx1"/>
                </a:solidFill>
              </a:rPr>
              <a:t>Lovforslag og beslutningsforslag</a:t>
            </a:r>
            <a:r>
              <a:rPr lang="da-DK" sz="1800" dirty="0">
                <a:solidFill>
                  <a:schemeClr val="tx1"/>
                </a:solidFill>
              </a:rPr>
              <a:t>: Alle lovforslag og beslutningsforslag, der ikke er endeligt vedtaget, bortfalder ved nyvalg.</a:t>
            </a:r>
          </a:p>
          <a:p>
            <a:pPr lvl="1"/>
            <a:r>
              <a:rPr lang="da-DK" sz="1600" dirty="0"/>
              <a:t>Ministeren underskriver ikke – medmindre helt særlige forhold gør sig gældende – bekendtgørelser under valgkampen.</a:t>
            </a:r>
          </a:p>
          <a:p>
            <a:pPr>
              <a:buFont typeface="Arial" panose="020B0604020202020204" pitchFamily="34" charset="0"/>
              <a:buChar char="•"/>
            </a:pPr>
            <a:endParaRPr lang="da-DK" sz="2000" dirty="0">
              <a:solidFill>
                <a:schemeClr val="tx1"/>
              </a:solidFill>
            </a:endParaRPr>
          </a:p>
          <a:p>
            <a:pPr marL="0" indent="0">
              <a:buNone/>
            </a:pPr>
            <a:r>
              <a:rPr lang="da-DK" sz="1800" b="1" dirty="0">
                <a:solidFill>
                  <a:schemeClr val="tx1"/>
                </a:solidFill>
              </a:rPr>
              <a:t>Regeringsmøder</a:t>
            </a:r>
            <a:r>
              <a:rPr lang="da-DK" sz="1800" dirty="0">
                <a:solidFill>
                  <a:schemeClr val="tx1"/>
                </a:solidFill>
              </a:rPr>
              <a:t>: Der afholdes ikke ministermøder, koordinationsudvalgsmøder, økonomiudvalgsmøder eller møder i regeringens ansættelsesudvalg, </a:t>
            </a:r>
          </a:p>
          <a:p>
            <a:pPr lvl="1"/>
            <a:r>
              <a:rPr lang="da-DK" sz="1600" dirty="0"/>
              <a:t>herunder heller ikke eventuelle forberedende embedsmandsmøder, medmindre det er nødvendigt under hensyn til embedsforretningers uforstyrrede førelse.</a:t>
            </a:r>
          </a:p>
          <a:p>
            <a:pPr marL="0" indent="0">
              <a:buNone/>
            </a:pPr>
            <a:br>
              <a:rPr lang="da-DK" sz="1600" dirty="0">
                <a:solidFill>
                  <a:schemeClr val="tx1"/>
                </a:solidFill>
              </a:rPr>
            </a:br>
            <a:endParaRPr lang="da-DK" sz="1600" dirty="0">
              <a:solidFill>
                <a:schemeClr val="tx1"/>
              </a:solidFill>
            </a:endParaRPr>
          </a:p>
        </p:txBody>
      </p:sp>
    </p:spTree>
    <p:extLst>
      <p:ext uri="{BB962C8B-B14F-4D97-AF65-F5344CB8AC3E}">
        <p14:creationId xmlns:p14="http://schemas.microsoft.com/office/powerpoint/2010/main" val="2473327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72"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EB1F9B93-8C17-4D35-9819-8936C4E4F0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t>Hvordan påvirker valget konkret vores opgaver? (2/2)</a:t>
            </a:r>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p:txBody>
          <a:bodyPr>
            <a:normAutofit fontScale="92500" lnSpcReduction="10000"/>
          </a:bodyPr>
          <a:lstStyle/>
          <a:p>
            <a:pPr marL="0" indent="0">
              <a:buNone/>
            </a:pPr>
            <a:r>
              <a:rPr lang="da-DK" sz="1800" b="1" dirty="0">
                <a:solidFill>
                  <a:schemeClr val="tx1"/>
                </a:solidFill>
              </a:rPr>
              <a:t>Ministerens møder: </a:t>
            </a:r>
            <a:r>
              <a:rPr lang="da-DK" sz="1800" dirty="0">
                <a:solidFill>
                  <a:schemeClr val="tx1"/>
                </a:solidFill>
              </a:rPr>
              <a:t>Aflyses som udgangspunkt.</a:t>
            </a:r>
          </a:p>
          <a:p>
            <a:pPr lvl="1"/>
            <a:r>
              <a:rPr lang="da-DK" sz="1600" dirty="0"/>
              <a:t>Efter omstændighederne vil en minister kunne deltage i arrangementer planlagt forud for udskrivelse af valg i sin egenskab af partipolitiker i stedet for i sin egenskab af minister. </a:t>
            </a:r>
          </a:p>
          <a:p>
            <a:pPr lvl="1"/>
            <a:r>
              <a:rPr lang="da-DK" sz="1600" dirty="0"/>
              <a:t>Ministeren vil dog i sin funktion som minister kunne deltage i møder, der må betegnes som et led i ”embedsforretningernes uforstyrrede førelse”, f.eks. i EU’s ministerråd, Europaudvalget og i konkrete uopsættelige sager. MS giver besked om de enkelte møder, </a:t>
            </a:r>
            <a:r>
              <a:rPr lang="da-DK" sz="1600" u="sng" dirty="0"/>
              <a:t>hvis</a:t>
            </a:r>
            <a:r>
              <a:rPr lang="da-DK" sz="1600" dirty="0"/>
              <a:t> møderne fastholdes.</a:t>
            </a:r>
            <a:br>
              <a:rPr lang="da-DK" sz="1600" dirty="0"/>
            </a:br>
            <a:endParaRPr lang="da-DK" sz="1600" dirty="0"/>
          </a:p>
          <a:p>
            <a:pPr marL="0" indent="0">
              <a:buNone/>
            </a:pPr>
            <a:r>
              <a:rPr lang="da-DK" sz="1800" b="1" dirty="0">
                <a:solidFill>
                  <a:schemeClr val="tx1"/>
                </a:solidFill>
              </a:rPr>
              <a:t>Ministerrejser og besøg af udenlandske kollegaer: </a:t>
            </a:r>
            <a:r>
              <a:rPr lang="da-DK" sz="1800" dirty="0">
                <a:solidFill>
                  <a:schemeClr val="tx1"/>
                </a:solidFill>
              </a:rPr>
              <a:t>Bør ikke gennemføres, medmindre særlige forhold gør sig gældende. Herudover bør der som udgangspunkt ikke foretages undertegnelse af konventioner eller lignende. </a:t>
            </a:r>
            <a:br>
              <a:rPr lang="da-DK" sz="1800" dirty="0">
                <a:solidFill>
                  <a:schemeClr val="tx1"/>
                </a:solidFill>
              </a:rPr>
            </a:br>
            <a:endParaRPr lang="da-DK" sz="2000" dirty="0">
              <a:solidFill>
                <a:schemeClr val="tx1"/>
              </a:solidFill>
            </a:endParaRPr>
          </a:p>
          <a:p>
            <a:pPr marL="0" indent="0">
              <a:buNone/>
            </a:pPr>
            <a:r>
              <a:rPr lang="da-DK" sz="1800" b="1" dirty="0">
                <a:solidFill>
                  <a:schemeClr val="tx1"/>
                </a:solidFill>
              </a:rPr>
              <a:t>Aktindsigter: </a:t>
            </a:r>
            <a:r>
              <a:rPr lang="da-DK" sz="1800" dirty="0">
                <a:solidFill>
                  <a:schemeClr val="tx1"/>
                </a:solidFill>
              </a:rPr>
              <a:t>Aktindsigtssager skal behandles på sædvanlig vis.</a:t>
            </a:r>
            <a:br>
              <a:rPr lang="da-DK" sz="1800" dirty="0">
                <a:solidFill>
                  <a:schemeClr val="tx1"/>
                </a:solidFill>
              </a:rPr>
            </a:br>
            <a:endParaRPr lang="da-DK" sz="1800" dirty="0">
              <a:solidFill>
                <a:schemeClr val="tx1"/>
              </a:solidFill>
            </a:endParaRPr>
          </a:p>
          <a:p>
            <a:pPr marL="0" indent="0">
              <a:buNone/>
            </a:pPr>
            <a:r>
              <a:rPr lang="da-DK" sz="1800" b="1" dirty="0"/>
              <a:t>Ministeriets eksterne kommunikation i øvrigt: </a:t>
            </a:r>
            <a:r>
              <a:rPr lang="da-DK" sz="1800" dirty="0"/>
              <a:t>Ministeriets hjemmeside opdateres som udgangspunkt ikke efter udskrivelse af valg. Baggrunden er, at mange nyheder vil blive læst ind i en valgkampssammenhæng. </a:t>
            </a:r>
          </a:p>
          <a:p>
            <a:pPr marL="0" indent="0">
              <a:buNone/>
            </a:pPr>
            <a:endParaRPr lang="da-DK" sz="1600" dirty="0">
              <a:solidFill>
                <a:schemeClr val="tx1"/>
              </a:solidFill>
            </a:endParaRPr>
          </a:p>
        </p:txBody>
      </p:sp>
    </p:spTree>
    <p:extLst>
      <p:ext uri="{BB962C8B-B14F-4D97-AF65-F5344CB8AC3E}">
        <p14:creationId xmlns:p14="http://schemas.microsoft.com/office/powerpoint/2010/main" val="4013636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1F9B93-8C17-4D35-9819-8936C4E4F0FE}"/>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18"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EB1F9B93-8C17-4D35-9819-8936C4E4F0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506D81F-B66D-496D-8F58-860DF7D956C0}"/>
              </a:ext>
            </a:extLst>
          </p:cNvPr>
          <p:cNvSpPr>
            <a:spLocks noGrp="1"/>
          </p:cNvSpPr>
          <p:nvPr>
            <p:ph type="title"/>
          </p:nvPr>
        </p:nvSpPr>
        <p:spPr/>
        <p:txBody>
          <a:bodyPr vert="horz" rIns="0"/>
          <a:lstStyle/>
          <a:p>
            <a:r>
              <a:rPr lang="da-DK" dirty="0">
                <a:solidFill>
                  <a:schemeClr val="tx1"/>
                </a:solidFill>
              </a:rPr>
              <a:t>Svar på diverse henvendelser</a:t>
            </a:r>
            <a:endParaRPr lang="da-DK" dirty="0"/>
          </a:p>
        </p:txBody>
      </p:sp>
      <p:sp>
        <p:nvSpPr>
          <p:cNvPr id="3" name="Pladsholder til tekst 2">
            <a:extLst>
              <a:ext uri="{FF2B5EF4-FFF2-40B4-BE49-F238E27FC236}">
                <a16:creationId xmlns:a16="http://schemas.microsoft.com/office/drawing/2014/main" id="{D6EB6077-0E61-4AE8-8305-2651E37BD15C}"/>
              </a:ext>
            </a:extLst>
          </p:cNvPr>
          <p:cNvSpPr>
            <a:spLocks noGrp="1"/>
          </p:cNvSpPr>
          <p:nvPr>
            <p:ph type="body" sz="quarter" idx="10"/>
          </p:nvPr>
        </p:nvSpPr>
        <p:spPr>
          <a:xfrm>
            <a:off x="695325" y="1337770"/>
            <a:ext cx="10075769" cy="5305077"/>
          </a:xfrm>
        </p:spPr>
        <p:txBody>
          <a:bodyPr>
            <a:normAutofit/>
          </a:bodyPr>
          <a:lstStyle/>
          <a:p>
            <a:pPr marL="0" indent="0">
              <a:buNone/>
            </a:pPr>
            <a:endParaRPr lang="da-DK" b="1" dirty="0">
              <a:solidFill>
                <a:schemeClr val="tx1"/>
              </a:solidFill>
            </a:endParaRPr>
          </a:p>
          <a:p>
            <a:pPr marL="0" indent="0">
              <a:buNone/>
            </a:pPr>
            <a:r>
              <a:rPr lang="da-DK" dirty="0">
                <a:solidFill>
                  <a:schemeClr val="tx1"/>
                </a:solidFill>
              </a:rPr>
              <a:t>Udgangspunktet for alle henvendelser fra presse, organisationer og borgere er, at der gives et </a:t>
            </a:r>
            <a:r>
              <a:rPr lang="da-DK" b="1" dirty="0">
                <a:solidFill>
                  <a:schemeClr val="tx1"/>
                </a:solidFill>
              </a:rPr>
              <a:t>standardsvar</a:t>
            </a:r>
            <a:r>
              <a:rPr lang="da-DK" dirty="0">
                <a:solidFill>
                  <a:schemeClr val="tx1"/>
                </a:solidFill>
              </a:rPr>
              <a:t>. Der er på følgende slides udarbejdet standardsvar på de forskellige typer af henvendelser.</a:t>
            </a:r>
          </a:p>
          <a:p>
            <a:pPr marL="0" indent="0">
              <a:buNone/>
            </a:pPr>
            <a:endParaRPr lang="da-DK" dirty="0">
              <a:solidFill>
                <a:schemeClr val="tx1"/>
              </a:solidFill>
            </a:endParaRPr>
          </a:p>
          <a:p>
            <a:pPr marL="0" indent="0">
              <a:buNone/>
            </a:pPr>
            <a:r>
              <a:rPr lang="da-DK" dirty="0">
                <a:solidFill>
                  <a:schemeClr val="tx1"/>
                </a:solidFill>
              </a:rPr>
              <a:t>Standardsvarene henviser på forskellig vis til, at ministeriet ikke kan besvare pågældende henvendelser i lyset af den nuværende situation. </a:t>
            </a:r>
          </a:p>
          <a:p>
            <a:pPr marL="0" indent="0">
              <a:buNone/>
            </a:pPr>
            <a:endParaRPr lang="da-DK" dirty="0">
              <a:solidFill>
                <a:schemeClr val="tx1"/>
              </a:solidFill>
            </a:endParaRPr>
          </a:p>
          <a:p>
            <a:pPr marL="0" indent="0">
              <a:buNone/>
            </a:pPr>
            <a:r>
              <a:rPr lang="da-DK" dirty="0"/>
              <a:t>Der er visse </a:t>
            </a:r>
            <a:r>
              <a:rPr lang="da-DK" b="1" dirty="0"/>
              <a:t>undtagelser </a:t>
            </a:r>
            <a:r>
              <a:rPr lang="da-DK" dirty="0"/>
              <a:t>til standardsvarene.</a:t>
            </a:r>
          </a:p>
          <a:p>
            <a:pPr marL="0" indent="0">
              <a:buNone/>
            </a:pPr>
            <a:endParaRPr lang="da-DK" dirty="0">
              <a:solidFill>
                <a:schemeClr val="tx1"/>
              </a:solidFill>
            </a:endParaRPr>
          </a:p>
          <a:p>
            <a:pPr marL="285750" indent="-285750">
              <a:buFontTx/>
              <a:buChar char="-"/>
            </a:pPr>
            <a:r>
              <a:rPr lang="da-DK" dirty="0"/>
              <a:t>Spørgsmål fra pressen til afviklingen af valg besvares som udgangspunkt og efter godkendelse af relevant KC/AC. Nogle svar afgives direkte af valgkontoret selv, og ikke af presse.</a:t>
            </a:r>
          </a:p>
          <a:p>
            <a:pPr marL="0" indent="0">
              <a:buNone/>
            </a:pPr>
            <a:endParaRPr lang="da-DK" dirty="0"/>
          </a:p>
          <a:p>
            <a:pPr marL="285750" indent="-285750">
              <a:buFontTx/>
              <a:buChar char="-"/>
            </a:pPr>
            <a:r>
              <a:rPr lang="da-DK" dirty="0"/>
              <a:t>På øvrige spørgsmål (fx fra presse eller borgere) kan der efter en konkret KC/AC-vurdering gives et faktuelt svar som erstatning for standardsvar.</a:t>
            </a:r>
          </a:p>
          <a:p>
            <a:pPr marL="285750" indent="-285750">
              <a:buFontTx/>
              <a:buChar char="-"/>
            </a:pPr>
            <a:endParaRPr lang="da-DK" b="1" dirty="0"/>
          </a:p>
        </p:txBody>
      </p:sp>
    </p:spTree>
    <p:extLst>
      <p:ext uri="{BB962C8B-B14F-4D97-AF65-F5344CB8AC3E}">
        <p14:creationId xmlns:p14="http://schemas.microsoft.com/office/powerpoint/2010/main" val="11459282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tema">
  <a:themeElements>
    <a:clrScheme name="Sundhedsministeriets farvekort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D3AE36"/>
      </a:accent5>
      <a:accent6>
        <a:srgbClr val="287766"/>
      </a:accent6>
      <a:hlink>
        <a:srgbClr val="005C8C"/>
      </a:hlink>
      <a:folHlink>
        <a:srgbClr val="954F72"/>
      </a:folHlink>
    </a:clrScheme>
    <a:fontScheme name="ISM-POWERPOINT-FONT (SEGOE)">
      <a:majorFont>
        <a:latin typeface="Segoe UI Black"/>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K_PowerPoint_Feb2024.pptx" id="{E2D11FA8-43E9-4F80-936B-FC3B5AA2CC87}" vid="{2540306F-1AD5-4936-AB5D-6E46B64830F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c573e339b2ab4ee6962a137c1acadcd9</Template>
  <TotalTime>729</TotalTime>
  <Words>1546</Words>
  <Application>Microsoft Office PowerPoint</Application>
  <PresentationFormat>Widescreen</PresentationFormat>
  <Paragraphs>132</Paragraphs>
  <Slides>14</Slides>
  <Notes>0</Notes>
  <HiddenSlides>0</HiddenSlides>
  <MMClips>0</MMClips>
  <ScaleCrop>false</ScaleCrop>
  <HeadingPairs>
    <vt:vector size="8" baseType="variant">
      <vt:variant>
        <vt:lpstr>Benyttede skrifttyper</vt:lpstr>
      </vt:variant>
      <vt:variant>
        <vt:i4>13</vt:i4>
      </vt:variant>
      <vt:variant>
        <vt:lpstr>Tema</vt:lpstr>
      </vt:variant>
      <vt:variant>
        <vt:i4>1</vt:i4>
      </vt:variant>
      <vt:variant>
        <vt:lpstr>Integrerede OLE-servere</vt:lpstr>
      </vt:variant>
      <vt:variant>
        <vt:i4>1</vt:i4>
      </vt:variant>
      <vt:variant>
        <vt:lpstr>Slidetitler</vt:lpstr>
      </vt:variant>
      <vt:variant>
        <vt:i4>14</vt:i4>
      </vt:variant>
    </vt:vector>
  </HeadingPairs>
  <TitlesOfParts>
    <vt:vector size="29" baseType="lpstr">
      <vt:lpstr>Arial</vt:lpstr>
      <vt:lpstr>Arial Narrow</vt:lpstr>
      <vt:lpstr>Calibri</vt:lpstr>
      <vt:lpstr>Calibri Light</vt:lpstr>
      <vt:lpstr>Poppins</vt:lpstr>
      <vt:lpstr>Poppins Black</vt:lpstr>
      <vt:lpstr>Poppins Light</vt:lpstr>
      <vt:lpstr>Poppins SemiBold</vt:lpstr>
      <vt:lpstr>Republic</vt:lpstr>
      <vt:lpstr>Segoe UI</vt:lpstr>
      <vt:lpstr>Segoe UI Black</vt:lpstr>
      <vt:lpstr>Segoe UI Semibold</vt:lpstr>
      <vt:lpstr>Segoe UI Semilight</vt:lpstr>
      <vt:lpstr>Office-tema</vt:lpstr>
      <vt:lpstr>think-cell Slide</vt:lpstr>
      <vt:lpstr>Udskrivelse af valg til Folketinget  – hvad betyder det for vores arbejde?</vt:lpstr>
      <vt:lpstr>Hovedregel: Tilbageholdenhed </vt:lpstr>
      <vt:lpstr>Fortsætter folketingsarbejdet?</vt:lpstr>
      <vt:lpstr>Hvad gør vi med folketingsspørgsmål (1/3)</vt:lpstr>
      <vt:lpstr>Hvad gør vi med folketingsspørgsmål (2/3)</vt:lpstr>
      <vt:lpstr>Hvad gør vi med folketingsspørgsmål (3/3)</vt:lpstr>
      <vt:lpstr>Hvordan påvirker valget konkret vores opgaver? (1/2)</vt:lpstr>
      <vt:lpstr>Hvordan påvirker valget konkret vores opgaver? (2/2)</vt:lpstr>
      <vt:lpstr>Svar på diverse henvendelser</vt:lpstr>
      <vt:lpstr>Standardsvar på pressehenvendelser</vt:lpstr>
      <vt:lpstr>Standardsvar på invitationer</vt:lpstr>
      <vt:lpstr>Standardsvar på henvendelser fra organisationer mv.</vt:lpstr>
      <vt:lpstr>Standardsvar på borgerhenvendelser</vt:lpstr>
      <vt:lpstr>Er du i tvivl om håndteringen af en konkret opgave?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Rasmus Ettrup Due</dc:creator>
  <cp:lastModifiedBy>ISM-DEP</cp:lastModifiedBy>
  <cp:revision>41</cp:revision>
  <dcterms:created xsi:type="dcterms:W3CDTF">2026-02-23T08:50:46Z</dcterms:created>
  <dcterms:modified xsi:type="dcterms:W3CDTF">2026-02-27T15:11:52Z</dcterms:modified>
</cp:coreProperties>
</file>