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ags/tag2.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7.xml" ContentType="application/vnd.openxmlformats-officedocument.theme+xml"/>
  <Override PartName="/ppt/tags/tag8.xml" ContentType="application/vnd.openxmlformats-officedocument.presentationml.tags+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theme/theme8.xml" ContentType="application/vnd.openxmlformats-officedocument.theme+xml"/>
  <Override PartName="/ppt/tags/tag9.xml" ContentType="application/vnd.openxmlformats-officedocument.presentationml.tags+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theme/theme9.xml" ContentType="application/vnd.openxmlformats-officedocument.theme+xml"/>
  <Override PartName="/ppt/tags/tag10.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p:sldMasterIdLst>
    <p:sldMasterId id="2147483885" r:id="rId1"/>
    <p:sldMasterId id="2147483948" r:id="rId2"/>
    <p:sldMasterId id="2147484208" r:id="rId3"/>
    <p:sldMasterId id="2147484230" r:id="rId4"/>
    <p:sldMasterId id="2147484392" r:id="rId5"/>
    <p:sldMasterId id="2147484455" r:id="rId6"/>
    <p:sldMasterId id="2147484653" r:id="rId7"/>
    <p:sldMasterId id="2147484716" r:id="rId8"/>
    <p:sldMasterId id="2147484815" r:id="rId9"/>
  </p:sldMasterIdLst>
  <p:notesMasterIdLst>
    <p:notesMasterId r:id="rId18"/>
  </p:notesMasterIdLst>
  <p:handoutMasterIdLst>
    <p:handoutMasterId r:id="rId19"/>
  </p:handoutMasterIdLst>
  <p:sldIdLst>
    <p:sldId id="433" r:id="rId10"/>
    <p:sldId id="473" r:id="rId11"/>
    <p:sldId id="479" r:id="rId12"/>
    <p:sldId id="452" r:id="rId13"/>
    <p:sldId id="2147471246" r:id="rId14"/>
    <p:sldId id="2147471247" r:id="rId15"/>
    <p:sldId id="2147471248" r:id="rId16"/>
    <p:sldId id="455" r:id="rId17"/>
  </p:sldIdLst>
  <p:sldSz cx="12192000" cy="6858000"/>
  <p:notesSz cx="6805613" cy="9944100"/>
  <p:embeddedFontLst>
    <p:embeddedFont>
      <p:font typeface="Arial Black" panose="020B0A04020102020204" pitchFamily="34" charset="0"/>
      <p:bold r:id="rId20"/>
    </p:embeddedFont>
    <p:embeddedFont>
      <p:font typeface="Arial Narrow" panose="020B060602020203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Poppins" panose="00000500000000000000" pitchFamily="2" charset="0"/>
      <p:regular r:id="rId31"/>
      <p:bold r:id="rId32"/>
      <p:italic r:id="rId33"/>
      <p:boldItalic r:id="rId34"/>
    </p:embeddedFont>
    <p:embeddedFont>
      <p:font typeface="Poppins Black" panose="00000A00000000000000" pitchFamily="2" charset="0"/>
      <p:bold r:id="rId35"/>
      <p:italic r:id="rId36"/>
      <p:boldItalic r:id="rId37"/>
    </p:embeddedFont>
    <p:embeddedFont>
      <p:font typeface="Poppins ExtraBold" panose="00000900000000000000" pitchFamily="2" charset="0"/>
      <p:bold r:id="rId38"/>
      <p:italic r:id="rId39"/>
      <p:boldItalic r:id="rId40"/>
    </p:embeddedFont>
    <p:embeddedFont>
      <p:font typeface="Poppins ExtraLight" panose="00000300000000000000" pitchFamily="2" charset="0"/>
      <p:regular r:id="rId41"/>
      <p:italic r:id="rId42"/>
    </p:embeddedFont>
    <p:embeddedFont>
      <p:font typeface="Poppins Light" panose="00000400000000000000" pitchFamily="2" charset="0"/>
      <p:regular r:id="rId43"/>
      <p:italic r:id="rId44"/>
    </p:embeddedFont>
    <p:embeddedFont>
      <p:font typeface="Poppins SemiBold" panose="00000700000000000000" pitchFamily="2" charset="0"/>
      <p:regular r:id="rId45"/>
      <p:bold r:id="rId46"/>
      <p:italic r:id="rId47"/>
      <p:boldItalic r:id="rId48"/>
    </p:embeddedFont>
    <p:embeddedFont>
      <p:font typeface="Republic" panose="020B0604020202020204" charset="0"/>
      <p:regular r:id="rId49"/>
    </p:embeddedFont>
    <p:embeddedFont>
      <p:font typeface="Segoe UI" panose="020B0502040204020203" pitchFamily="34" charset="0"/>
      <p:regular r:id="rId50"/>
      <p:bold r:id="rId51"/>
      <p:italic r:id="rId52"/>
      <p:boldItalic r:id="rId53"/>
    </p:embeddedFont>
    <p:embeddedFont>
      <p:font typeface="Segoe UI Black" panose="020B0A02040204020203" pitchFamily="34" charset="0"/>
      <p:bold r:id="rId54"/>
      <p:boldItalic r:id="rId55"/>
    </p:embeddedFont>
    <p:embeddedFont>
      <p:font typeface="Segoe UI Light" panose="020B0502040204020203" pitchFamily="34" charset="0"/>
      <p:regular r:id="rId56"/>
      <p:italic r:id="rId57"/>
    </p:embeddedFont>
    <p:embeddedFont>
      <p:font typeface="Segoe UI Semibold" panose="020B0702040204020203" pitchFamily="34" charset="0"/>
      <p:bold r:id="rId58"/>
      <p:boldItalic r:id="rId59"/>
    </p:embeddedFont>
    <p:embeddedFont>
      <p:font typeface="Segoe UI Semilight" panose="020B0402040204020203" pitchFamily="34" charset="0"/>
      <p:regular r:id="rId60"/>
      <p:italic r:id="rId61"/>
    </p:embeddedFont>
  </p:embeddedFontLst>
  <p:custDataLst>
    <p:tags r:id="rId62"/>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9" userDrawn="1">
          <p15:clr>
            <a:srgbClr val="A4A3A4"/>
          </p15:clr>
        </p15:guide>
        <p15:guide id="2" pos="46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0DC"/>
    <a:srgbClr val="460E33"/>
    <a:srgbClr val="2D508F"/>
    <a:srgbClr val="50103B"/>
    <a:srgbClr val="69154D"/>
    <a:srgbClr val="871B63"/>
    <a:srgbClr val="A20000"/>
    <a:srgbClr val="9D1001"/>
    <a:srgbClr val="C80000"/>
    <a:srgbClr val="F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162" autoAdjust="0"/>
  </p:normalViewPr>
  <p:slideViewPr>
    <p:cSldViewPr snapToGrid="0" showGuides="1">
      <p:cViewPr varScale="1">
        <p:scale>
          <a:sx n="116" d="100"/>
          <a:sy n="116" d="100"/>
        </p:scale>
        <p:origin x="102" y="156"/>
      </p:cViewPr>
      <p:guideLst>
        <p:guide orient="horz" pos="1139"/>
        <p:guide pos="461"/>
      </p:guideLst>
    </p:cSldViewPr>
  </p:slideViewPr>
  <p:outlineViewPr>
    <p:cViewPr>
      <p:scale>
        <a:sx n="33" d="100"/>
        <a:sy n="33" d="100"/>
      </p:scale>
      <p:origin x="0" y="-11340"/>
    </p:cViewPr>
  </p:outlineViewPr>
  <p:notesTextViewPr>
    <p:cViewPr>
      <p:scale>
        <a:sx n="1" d="1"/>
        <a:sy n="1" d="1"/>
      </p:scale>
      <p:origin x="0" y="0"/>
    </p:cViewPr>
  </p:notesTextViewPr>
  <p:sorterViewPr>
    <p:cViewPr>
      <p:scale>
        <a:sx n="100" d="100"/>
        <a:sy n="100" d="100"/>
      </p:scale>
      <p:origin x="0" y="-678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font" Target="fonts/font31.fntdata"/><Relationship Id="rId55" Type="http://schemas.openxmlformats.org/officeDocument/2006/relationships/font" Target="fonts/font36.fntdata"/><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font" Target="fonts/font10.fntdata"/><Relationship Id="rId11" Type="http://schemas.openxmlformats.org/officeDocument/2006/relationships/slide" Target="slides/slide2.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3" Type="http://schemas.openxmlformats.org/officeDocument/2006/relationships/font" Target="fonts/font34.fntdata"/><Relationship Id="rId58" Type="http://schemas.openxmlformats.org/officeDocument/2006/relationships/font" Target="fonts/font39.fntdata"/><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42.fntdata"/><Relationship Id="rId19" Type="http://schemas.openxmlformats.org/officeDocument/2006/relationships/handoutMaster" Target="handoutMasters/handoutMaster1.xml"/><Relationship Id="rId14" Type="http://schemas.openxmlformats.org/officeDocument/2006/relationships/slide" Target="slides/slide5.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font" Target="fonts/font29.fntdata"/><Relationship Id="rId56" Type="http://schemas.openxmlformats.org/officeDocument/2006/relationships/font" Target="fonts/font37.fntdata"/><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font" Target="fonts/font32.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59" Type="http://schemas.openxmlformats.org/officeDocument/2006/relationships/font" Target="fonts/font40.fntdata"/><Relationship Id="rId20" Type="http://schemas.openxmlformats.org/officeDocument/2006/relationships/font" Target="fonts/font1.fntdata"/><Relationship Id="rId41" Type="http://schemas.openxmlformats.org/officeDocument/2006/relationships/font" Target="fonts/font22.fntdata"/><Relationship Id="rId54" Type="http://schemas.openxmlformats.org/officeDocument/2006/relationships/font" Target="fonts/font35.fntdata"/><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font" Target="fonts/font30.fntdata"/><Relationship Id="rId57" Type="http://schemas.openxmlformats.org/officeDocument/2006/relationships/font" Target="fonts/font38.fntdata"/><Relationship Id="rId10" Type="http://schemas.openxmlformats.org/officeDocument/2006/relationships/slide" Target="slides/slide1.xml"/><Relationship Id="rId31" Type="http://schemas.openxmlformats.org/officeDocument/2006/relationships/font" Target="fonts/font12.fntdata"/><Relationship Id="rId44" Type="http://schemas.openxmlformats.org/officeDocument/2006/relationships/font" Target="fonts/font25.fntdata"/><Relationship Id="rId52" Type="http://schemas.openxmlformats.org/officeDocument/2006/relationships/font" Target="fonts/font33.fntdata"/><Relationship Id="rId60" Type="http://schemas.openxmlformats.org/officeDocument/2006/relationships/font" Target="fonts/font41.fntdata"/><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notesMaster" Target="notesMasters/notesMaster1.xml"/><Relationship Id="rId39" Type="http://schemas.openxmlformats.org/officeDocument/2006/relationships/font" Target="fonts/font2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0.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1"/>
            <a:ext cx="2949099" cy="498932"/>
          </a:xfrm>
          <a:prstGeom prst="rect">
            <a:avLst/>
          </a:prstGeom>
        </p:spPr>
        <p:txBody>
          <a:bodyPr vert="horz" lIns="91568" tIns="45784" rIns="91568" bIns="45784"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54940" y="1"/>
            <a:ext cx="2949099" cy="498932"/>
          </a:xfrm>
          <a:prstGeom prst="rect">
            <a:avLst/>
          </a:prstGeom>
        </p:spPr>
        <p:txBody>
          <a:bodyPr vert="horz" lIns="91568" tIns="45784" rIns="91568" bIns="45784" rtlCol="0"/>
          <a:lstStyle>
            <a:lvl1pPr algn="r">
              <a:defRPr sz="1200"/>
            </a:lvl1pPr>
          </a:lstStyle>
          <a:p>
            <a:fld id="{62F81D89-A1A7-41CF-BBE5-2BADED9A7BA2}" type="datetime2">
              <a:rPr lang="da-DK" smtClean="0"/>
              <a:t>15. december 2025</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9445170"/>
            <a:ext cx="2949099" cy="498931"/>
          </a:xfrm>
          <a:prstGeom prst="rect">
            <a:avLst/>
          </a:prstGeom>
        </p:spPr>
        <p:txBody>
          <a:bodyPr vert="horz" lIns="91568" tIns="45784" rIns="91568" bIns="45784"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54940" y="9445170"/>
            <a:ext cx="2949099" cy="498931"/>
          </a:xfrm>
          <a:prstGeom prst="rect">
            <a:avLst/>
          </a:prstGeom>
        </p:spPr>
        <p:txBody>
          <a:bodyPr vert="horz" lIns="91568" tIns="45784" rIns="91568" bIns="45784"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1"/>
            <a:ext cx="2949099" cy="498932"/>
          </a:xfrm>
          <a:prstGeom prst="rect">
            <a:avLst/>
          </a:prstGeom>
        </p:spPr>
        <p:txBody>
          <a:bodyPr vert="horz" lIns="91568" tIns="45784" rIns="91568" bIns="45784" rtlCol="0"/>
          <a:lstStyle>
            <a:lvl1pPr algn="l">
              <a:defRPr sz="1200"/>
            </a:lvl1pPr>
          </a:lstStyle>
          <a:p>
            <a:endParaRPr lang="da-DK"/>
          </a:p>
        </p:txBody>
      </p:sp>
      <p:sp>
        <p:nvSpPr>
          <p:cNvPr id="3" name="Pladsholder til dato 2"/>
          <p:cNvSpPr>
            <a:spLocks noGrp="1"/>
          </p:cNvSpPr>
          <p:nvPr>
            <p:ph type="dt" idx="1"/>
          </p:nvPr>
        </p:nvSpPr>
        <p:spPr>
          <a:xfrm>
            <a:off x="3854940" y="1"/>
            <a:ext cx="2949099" cy="498932"/>
          </a:xfrm>
          <a:prstGeom prst="rect">
            <a:avLst/>
          </a:prstGeom>
        </p:spPr>
        <p:txBody>
          <a:bodyPr vert="horz" lIns="91568" tIns="45784" rIns="91568" bIns="45784" rtlCol="0"/>
          <a:lstStyle>
            <a:lvl1pPr algn="r">
              <a:defRPr sz="1200"/>
            </a:lvl1pPr>
          </a:lstStyle>
          <a:p>
            <a:fld id="{E275CA01-1850-41EB-BBB7-FB889B1CE5EE}" type="datetime2">
              <a:rPr lang="da-DK" smtClean="0"/>
              <a:t>15. december 2025</a:t>
            </a:fld>
            <a:endParaRPr lang="da-DK"/>
          </a:p>
        </p:txBody>
      </p:sp>
      <p:sp>
        <p:nvSpPr>
          <p:cNvPr id="4" name="Pladsholder til slidebillede 3"/>
          <p:cNvSpPr>
            <a:spLocks noGrp="1" noRot="1" noChangeAspect="1"/>
          </p:cNvSpPr>
          <p:nvPr>
            <p:ph type="sldImg" idx="2"/>
          </p:nvPr>
        </p:nvSpPr>
        <p:spPr>
          <a:xfrm>
            <a:off x="419100" y="1243013"/>
            <a:ext cx="5967413" cy="3355975"/>
          </a:xfrm>
          <a:prstGeom prst="rect">
            <a:avLst/>
          </a:prstGeom>
          <a:noFill/>
          <a:ln w="12700">
            <a:solidFill>
              <a:prstClr val="black"/>
            </a:solidFill>
          </a:ln>
        </p:spPr>
        <p:txBody>
          <a:bodyPr vert="horz" lIns="91568" tIns="45784" rIns="91568" bIns="45784" rtlCol="0" anchor="ctr"/>
          <a:lstStyle/>
          <a:p>
            <a:endParaRPr lang="da-DK"/>
          </a:p>
        </p:txBody>
      </p:sp>
      <p:sp>
        <p:nvSpPr>
          <p:cNvPr id="5" name="Pladsholder til noter 4"/>
          <p:cNvSpPr>
            <a:spLocks noGrp="1"/>
          </p:cNvSpPr>
          <p:nvPr>
            <p:ph type="body" sz="quarter" idx="3"/>
          </p:nvPr>
        </p:nvSpPr>
        <p:spPr>
          <a:xfrm>
            <a:off x="680562" y="4785598"/>
            <a:ext cx="5444490" cy="3915490"/>
          </a:xfrm>
          <a:prstGeom prst="rect">
            <a:avLst/>
          </a:prstGeom>
        </p:spPr>
        <p:txBody>
          <a:bodyPr vert="horz" lIns="91568" tIns="45784" rIns="91568" bIns="45784"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568" tIns="45784" rIns="91568" bIns="45784" rtlCol="0" anchor="b"/>
          <a:lstStyle>
            <a:lvl1pPr algn="l">
              <a:defRPr sz="1200"/>
            </a:lvl1pPr>
          </a:lstStyle>
          <a:p>
            <a:endParaRPr lang="da-DK"/>
          </a:p>
        </p:txBody>
      </p:sp>
      <p:sp>
        <p:nvSpPr>
          <p:cNvPr id="7" name="Pladsholder til slidenummer 6"/>
          <p:cNvSpPr>
            <a:spLocks noGrp="1"/>
          </p:cNvSpPr>
          <p:nvPr>
            <p:ph type="sldNum" sz="quarter" idx="5"/>
          </p:nvPr>
        </p:nvSpPr>
        <p:spPr>
          <a:xfrm>
            <a:off x="3854940" y="9445170"/>
            <a:ext cx="2949099" cy="498931"/>
          </a:xfrm>
          <a:prstGeom prst="rect">
            <a:avLst/>
          </a:prstGeom>
        </p:spPr>
        <p:txBody>
          <a:bodyPr vert="horz" lIns="91568" tIns="45784" rIns="91568" bIns="45784"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75CA01-1850-41EB-BBB7-FB889B1CE5EE}" type="datetime2">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 december 2025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dsholder til slide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1FE3A2-A165-4E31-A522-9BB6D7BAC30B}"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618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75CA01-1850-41EB-BBB7-FB889B1CE5EE}" type="datetime2">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 december 2025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dsholder til slide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1FE3A2-A165-4E31-A522-9BB6D7BAC30B}"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662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75CA01-1850-41EB-BBB7-FB889B1CE5EE}" type="datetime2">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 december 2025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dsholder til slide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1FE3A2-A165-4E31-A522-9BB6D7BAC30B}"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438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skyfish.com/p/sundhedsministeriet" TargetMode="Externa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2.emf"/><Relationship Id="rId1" Type="http://schemas.openxmlformats.org/officeDocument/2006/relationships/slideMaster" Target="../slideMasters/slideMaster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3.xml"/><Relationship Id="rId5" Type="http://schemas.openxmlformats.org/officeDocument/2006/relationships/image" Target="../media/image50.emf"/><Relationship Id="rId4" Type="http://schemas.openxmlformats.org/officeDocument/2006/relationships/image" Target="../media/image49.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3.xml"/><Relationship Id="rId4" Type="http://schemas.openxmlformats.org/officeDocument/2006/relationships/image" Target="../media/image51.emf"/></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52.jpeg"/><Relationship Id="rId7" Type="http://schemas.openxmlformats.org/officeDocument/2006/relationships/image" Target="../media/image56.emf"/><Relationship Id="rId2" Type="http://schemas.openxmlformats.org/officeDocument/2006/relationships/image" Target="../media/image50.emf"/><Relationship Id="rId1" Type="http://schemas.openxmlformats.org/officeDocument/2006/relationships/slideMaster" Target="../slideMasters/slideMaster3.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4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1.emf"/><Relationship Id="rId2" Type="http://schemas.openxmlformats.org/officeDocument/2006/relationships/image" Target="../media/image53.png"/><Relationship Id="rId1" Type="http://schemas.openxmlformats.org/officeDocument/2006/relationships/slideMaster" Target="../slideMasters/slideMaster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57.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5" Type="http://schemas.openxmlformats.org/officeDocument/2006/relationships/image" Target="../media/image59.emf"/><Relationship Id="rId4" Type="http://schemas.openxmlformats.org/officeDocument/2006/relationships/image" Target="../media/image58.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5" Type="http://schemas.openxmlformats.org/officeDocument/2006/relationships/image" Target="../media/image64.jpeg"/><Relationship Id="rId4" Type="http://schemas.openxmlformats.org/officeDocument/2006/relationships/image" Target="../media/image60.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5" Type="http://schemas.openxmlformats.org/officeDocument/2006/relationships/image" Target="../media/image65.jpeg"/><Relationship Id="rId4" Type="http://schemas.openxmlformats.org/officeDocument/2006/relationships/image" Target="../media/image60.png"/></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4" Type="http://schemas.openxmlformats.org/officeDocument/2006/relationships/image" Target="../media/image67.jpe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Master" Target="../slideMasters/slideMaster3.xml"/><Relationship Id="rId6" Type="http://schemas.openxmlformats.org/officeDocument/2006/relationships/image" Target="../media/image59.emf"/><Relationship Id="rId5" Type="http://schemas.openxmlformats.org/officeDocument/2006/relationships/image" Target="../media/image69.png"/><Relationship Id="rId4" Type="http://schemas.openxmlformats.org/officeDocument/2006/relationships/image" Target="../media/image68.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0.png"/><Relationship Id="rId1" Type="http://schemas.openxmlformats.org/officeDocument/2006/relationships/slideMaster" Target="../slideMasters/slideMaster3.xml"/><Relationship Id="rId5" Type="http://schemas.openxmlformats.org/officeDocument/2006/relationships/image" Target="../media/image71.png"/><Relationship Id="rId4" Type="http://schemas.openxmlformats.org/officeDocument/2006/relationships/image" Target="../media/image46.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Master" Target="../slideMasters/slideMaster3.xml"/><Relationship Id="rId5" Type="http://schemas.openxmlformats.org/officeDocument/2006/relationships/image" Target="../media/image72.png"/><Relationship Id="rId4" Type="http://schemas.openxmlformats.org/officeDocument/2006/relationships/image" Target="../media/image63.svg"/></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skyfish.com/p/sundhedsministeriet" TargetMode="Externa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2.emf"/><Relationship Id="rId1" Type="http://schemas.openxmlformats.org/officeDocument/2006/relationships/slideMaster" Target="../slideMasters/slideMaster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skyfish.com/p/sundhedsministeriet" TargetMode="Externa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2.emf"/><Relationship Id="rId1" Type="http://schemas.openxmlformats.org/officeDocument/2006/relationships/slideMaster" Target="../slideMasters/slideMaster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6.PNG"/><Relationship Id="rId3" Type="http://schemas.openxmlformats.org/officeDocument/2006/relationships/image" Target="../media/image24.png"/><Relationship Id="rId7" Type="http://schemas.openxmlformats.org/officeDocument/2006/relationships/hyperlink" Target="https://www.skyfish.com/p/sundhedsministeriet" TargetMode="External"/><Relationship Id="rId12" Type="http://schemas.openxmlformats.org/officeDocument/2006/relationships/image" Target="../media/image75.PNG"/><Relationship Id="rId2" Type="http://schemas.openxmlformats.org/officeDocument/2006/relationships/image" Target="../media/image23.png"/><Relationship Id="rId1" Type="http://schemas.openxmlformats.org/officeDocument/2006/relationships/slideMaster" Target="../slideMasters/slideMaster6.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28.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6.xml"/></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82.png"/><Relationship Id="rId1" Type="http://schemas.openxmlformats.org/officeDocument/2006/relationships/slideMaster" Target="../slideMasters/slideMaster6.xml"/><Relationship Id="rId4" Type="http://schemas.openxmlformats.org/officeDocument/2006/relationships/image" Target="../media/image8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6.xml"/></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Master" Target="../slideMasters/slideMaster6.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Master" Target="../slideMasters/slideMaster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6.xml"/></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6.xml"/></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6.xml"/></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6.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6.xml"/></Relationships>
</file>

<file path=ppt/slideLayouts/_rels/slideLayout36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svg"/><Relationship Id="rId17" Type="http://schemas.openxmlformats.org/officeDocument/2006/relationships/image" Target="../media/image105.png"/><Relationship Id="rId2" Type="http://schemas.openxmlformats.org/officeDocument/2006/relationships/image" Target="../media/image90.png"/><Relationship Id="rId16" Type="http://schemas.openxmlformats.org/officeDocument/2006/relationships/image" Target="../media/image104.png"/><Relationship Id="rId1" Type="http://schemas.openxmlformats.org/officeDocument/2006/relationships/slideMaster" Target="../slideMasters/slideMaster6.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5" Type="http://schemas.openxmlformats.org/officeDocument/2006/relationships/image" Target="../media/image10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emf"/><Relationship Id="rId1" Type="http://schemas.openxmlformats.org/officeDocument/2006/relationships/slideMaster" Target="../slideMasters/slideMaster6.xml"/></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108.png"/><Relationship Id="rId1" Type="http://schemas.openxmlformats.org/officeDocument/2006/relationships/slideMaster" Target="../slideMasters/slideMaster7.xml"/><Relationship Id="rId4" Type="http://schemas.openxmlformats.org/officeDocument/2006/relationships/image" Target="../media/image4.emf"/></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09.png"/><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10.png"/><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09.png"/><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10.png"/><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09.png"/><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7.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108.png"/><Relationship Id="rId1" Type="http://schemas.openxmlformats.org/officeDocument/2006/relationships/slideMaster" Target="../slideMasters/slideMaster7.xml"/></Relationships>
</file>

<file path=ppt/slideLayouts/_rels/slideLayout42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82.png"/><Relationship Id="rId1" Type="http://schemas.openxmlformats.org/officeDocument/2006/relationships/slideMaster" Target="../slideMasters/slideMaster7.xml"/></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111.png"/><Relationship Id="rId1" Type="http://schemas.openxmlformats.org/officeDocument/2006/relationships/slideMaster" Target="../slideMasters/slideMaster7.xml"/></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09.png"/><Relationship Id="rId1" Type="http://schemas.openxmlformats.org/officeDocument/2006/relationships/slideMaster" Target="../slideMasters/slideMaster7.xml"/></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7.xml"/></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10.png"/><Relationship Id="rId1" Type="http://schemas.openxmlformats.org/officeDocument/2006/relationships/slideMaster" Target="../slideMasters/slideMaster7.xml"/></Relationships>
</file>

<file path=ppt/slideLayouts/_rels/slideLayout4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skyfish.com/p/sundhedsministeriet" TargetMode="Externa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2.emf"/><Relationship Id="rId1" Type="http://schemas.openxmlformats.org/officeDocument/2006/relationships/slideMaster" Target="../slideMasters/slideMaster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6.PNG"/><Relationship Id="rId3" Type="http://schemas.openxmlformats.org/officeDocument/2006/relationships/image" Target="../media/image24.png"/><Relationship Id="rId7" Type="http://schemas.openxmlformats.org/officeDocument/2006/relationships/hyperlink" Target="https://www.skyfish.com/p/sundhedsministeriet" TargetMode="External"/><Relationship Id="rId12" Type="http://schemas.openxmlformats.org/officeDocument/2006/relationships/image" Target="../media/image75.PNG"/><Relationship Id="rId2" Type="http://schemas.openxmlformats.org/officeDocument/2006/relationships/image" Target="../media/image23.png"/><Relationship Id="rId1" Type="http://schemas.openxmlformats.org/officeDocument/2006/relationships/slideMaster" Target="../slideMasters/slideMaster8.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28.png"/></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14.png"/><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82.png"/><Relationship Id="rId1" Type="http://schemas.openxmlformats.org/officeDocument/2006/relationships/slideMaster" Target="../slideMasters/slideMaster8.xml"/><Relationship Id="rId4" Type="http://schemas.openxmlformats.org/officeDocument/2006/relationships/image" Target="../media/image8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14.png"/><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8.xml"/></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Master" Target="../slideMasters/slideMaster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8.xml"/></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14.png"/><Relationship Id="rId1" Type="http://schemas.openxmlformats.org/officeDocument/2006/relationships/slideMaster" Target="../slideMasters/slideMaster8.xml"/></Relationships>
</file>

<file path=ppt/slideLayouts/_rels/slideLayout522.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14.png"/><Relationship Id="rId1" Type="http://schemas.openxmlformats.org/officeDocument/2006/relationships/slideMaster" Target="../slideMasters/slideMaster8.xml"/></Relationships>
</file>

<file path=ppt/slideLayouts/_rels/slideLayout523.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Master" Target="../slideMasters/slideMaster8.xml"/></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79.png"/><Relationship Id="rId1" Type="http://schemas.openxmlformats.org/officeDocument/2006/relationships/slideMaster" Target="../slideMasters/slideMaster8.xml"/></Relationships>
</file>

<file path=ppt/slideLayouts/_rels/slideLayout52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svg"/><Relationship Id="rId17" Type="http://schemas.openxmlformats.org/officeDocument/2006/relationships/image" Target="../media/image105.png"/><Relationship Id="rId2" Type="http://schemas.openxmlformats.org/officeDocument/2006/relationships/image" Target="../media/image90.png"/><Relationship Id="rId16" Type="http://schemas.openxmlformats.org/officeDocument/2006/relationships/image" Target="../media/image104.png"/><Relationship Id="rId1" Type="http://schemas.openxmlformats.org/officeDocument/2006/relationships/slideMaster" Target="../slideMasters/slideMaster8.xml"/><Relationship Id="rId6" Type="http://schemas.openxmlformats.org/officeDocument/2006/relationships/image" Target="../media/image94.png"/><Relationship Id="rId11" Type="http://schemas.openxmlformats.org/officeDocument/2006/relationships/image" Target="../media/image116.png"/><Relationship Id="rId5" Type="http://schemas.openxmlformats.org/officeDocument/2006/relationships/image" Target="../media/image93.png"/><Relationship Id="rId15" Type="http://schemas.openxmlformats.org/officeDocument/2006/relationships/image" Target="../media/image10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s>
</file>

<file path=ppt/slideLayouts/_rels/slideLayout52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emf"/><Relationship Id="rId1" Type="http://schemas.openxmlformats.org/officeDocument/2006/relationships/slideMaster" Target="../slideMasters/slideMaster8.xml"/></Relationships>
</file>

<file path=ppt/slideLayouts/_rels/slideLayout52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6.PNG"/><Relationship Id="rId3" Type="http://schemas.openxmlformats.org/officeDocument/2006/relationships/image" Target="../media/image24.png"/><Relationship Id="rId7" Type="http://schemas.openxmlformats.org/officeDocument/2006/relationships/hyperlink" Target="https://www.skyfish.com/p/sundhedsministeriet" TargetMode="External"/><Relationship Id="rId12" Type="http://schemas.openxmlformats.org/officeDocument/2006/relationships/image" Target="../media/image75.PNG"/><Relationship Id="rId2" Type="http://schemas.openxmlformats.org/officeDocument/2006/relationships/image" Target="../media/image23.png"/><Relationship Id="rId1" Type="http://schemas.openxmlformats.org/officeDocument/2006/relationships/slideMaster" Target="../slideMasters/slideMaster9.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png"/><Relationship Id="rId9" Type="http://schemas.openxmlformats.org/officeDocument/2006/relationships/image" Target="../media/image28.png"/></Relationships>
</file>

<file path=ppt/slideLayouts/_rels/slideLayout529.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9.xml"/></Relationships>
</file>

<file path=ppt/slideLayouts/_rels/slideLayout5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534.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9.xml"/></Relationships>
</file>

<file path=ppt/slideLayouts/_rels/slideLayout5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536.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9.xml"/></Relationships>
</file>

<file path=ppt/slideLayouts/_rels/slideLayout53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118.png"/><Relationship Id="rId1" Type="http://schemas.openxmlformats.org/officeDocument/2006/relationships/slideMaster" Target="../slideMasters/slideMaster9.xml"/><Relationship Id="rId4" Type="http://schemas.openxmlformats.org/officeDocument/2006/relationships/image" Target="../media/image83.png"/></Relationships>
</file>

<file path=ppt/slideLayouts/_rels/slideLayout538.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Master" Target="../slideMasters/slideMaster9.xml"/></Relationships>
</file>

<file path=ppt/slideLayouts/_rels/slideLayout5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Master" Target="../slideMasters/slideMaster9.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Master" Target="../slideMasters/slideMaster9.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9.xml"/></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Master" Target="../slideMasters/slideMaster9.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9.xml"/></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skyfish.com/p/sundhedsministeriet" TargetMode="Externa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2.emf"/><Relationship Id="rId1" Type="http://schemas.openxmlformats.org/officeDocument/2006/relationships/slideMaster" Target="../slideMasters/slideMaster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620.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9.xml"/></Relationships>
</file>

<file path=ppt/slideLayouts/_rels/slideLayout621.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Master" Target="../slideMasters/slideMaster9.xml"/></Relationships>
</file>

<file path=ppt/slideLayouts/_rels/slideLayout6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6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117.png"/><Relationship Id="rId1" Type="http://schemas.openxmlformats.org/officeDocument/2006/relationships/slideMaster" Target="../slideMasters/slideMaster9.xml"/></Relationships>
</file>

<file path=ppt/slideLayouts/_rels/slideLayout624.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svg"/><Relationship Id="rId17" Type="http://schemas.openxmlformats.org/officeDocument/2006/relationships/image" Target="../media/image105.png"/><Relationship Id="rId2" Type="http://schemas.openxmlformats.org/officeDocument/2006/relationships/image" Target="../media/image90.png"/><Relationship Id="rId16" Type="http://schemas.openxmlformats.org/officeDocument/2006/relationships/image" Target="../media/image104.png"/><Relationship Id="rId1" Type="http://schemas.openxmlformats.org/officeDocument/2006/relationships/slideMaster" Target="../slideMasters/slideMaster9.xml"/><Relationship Id="rId6" Type="http://schemas.openxmlformats.org/officeDocument/2006/relationships/image" Target="../media/image94.png"/><Relationship Id="rId11" Type="http://schemas.openxmlformats.org/officeDocument/2006/relationships/image" Target="../media/image119.png"/><Relationship Id="rId5" Type="http://schemas.openxmlformats.org/officeDocument/2006/relationships/image" Target="../media/image93.png"/><Relationship Id="rId15" Type="http://schemas.openxmlformats.org/officeDocument/2006/relationships/image" Target="../media/image10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s>
</file>

<file path=ppt/slideLayouts/_rels/slideLayout62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emf"/><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Forside 2 linjer (mørkeblå)">
    <p:bg>
      <p:bgPr>
        <a:solidFill>
          <a:srgbClr val="001F33"/>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A77099D1-5A69-D83C-0B15-119B1DCAAB4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4355" y="1920255"/>
            <a:ext cx="2053608" cy="481167"/>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bg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7" name="Date_GeneralDate">
            <a:extLst>
              <a:ext uri="{FF2B5EF4-FFF2-40B4-BE49-F238E27FC236}">
                <a16:creationId xmlns:a16="http://schemas.microsoft.com/office/drawing/2014/main" id="{5F4EBE02-A2D2-1099-57DD-48229D9B6900}"/>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bg1"/>
                </a:solidFill>
                <a:latin typeface="Poppins Light" pitchFamily="2" charset="77"/>
                <a:cs typeface="Poppins Light" pitchFamily="2" charset="77"/>
              </a:defRPr>
            </a:lvl1pPr>
          </a:lstStyle>
          <a:p>
            <a:fld id="{64081DE6-F5A3-324C-BF78-CDC36131E867}" type="datetime2">
              <a:rPr lang="da-DK" smtClean="0"/>
              <a:t>15. december 2025</a:t>
            </a:fld>
            <a:endParaRPr lang="da-DK" dirty="0"/>
          </a:p>
        </p:txBody>
      </p:sp>
      <p:grpSp>
        <p:nvGrpSpPr>
          <p:cNvPr id="14" name="Group 11">
            <a:extLst>
              <a:ext uri="{FF2B5EF4-FFF2-40B4-BE49-F238E27FC236}">
                <a16:creationId xmlns:a16="http://schemas.microsoft.com/office/drawing/2014/main" id="{94A6D171-54DE-0E70-4AFB-26223C3ADDD5}"/>
              </a:ext>
            </a:extLst>
          </p:cNvPr>
          <p:cNvGrpSpPr/>
          <p:nvPr userDrawn="1"/>
        </p:nvGrpSpPr>
        <p:grpSpPr>
          <a:xfrm>
            <a:off x="558135" y="6454463"/>
            <a:ext cx="11075729" cy="198000"/>
            <a:chOff x="353568" y="6481572"/>
            <a:chExt cx="11524488" cy="0"/>
          </a:xfrm>
        </p:grpSpPr>
        <p:cxnSp>
          <p:nvCxnSpPr>
            <p:cNvPr id="15" name="Straight Connector 12">
              <a:extLst>
                <a:ext uri="{FF2B5EF4-FFF2-40B4-BE49-F238E27FC236}">
                  <a16:creationId xmlns:a16="http://schemas.microsoft.com/office/drawing/2014/main" id="{336255CF-E7DE-ACD8-1B1F-6ADECC0D2CC8}"/>
                </a:ext>
              </a:extLst>
            </p:cNvPr>
            <p:cNvCxnSpPr>
              <a:cxnSpLocks/>
            </p:cNvCxnSpPr>
            <p:nvPr userDrawn="1"/>
          </p:nvCxnSpPr>
          <p:spPr>
            <a:xfrm>
              <a:off x="646480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3">
              <a:extLst>
                <a:ext uri="{FF2B5EF4-FFF2-40B4-BE49-F238E27FC236}">
                  <a16:creationId xmlns:a16="http://schemas.microsoft.com/office/drawing/2014/main" id="{69647704-94A3-BA06-93F2-28F4A35073FE}"/>
                </a:ext>
              </a:extLst>
            </p:cNvPr>
            <p:cNvCxnSpPr>
              <a:cxnSpLocks/>
            </p:cNvCxnSpPr>
            <p:nvPr userDrawn="1"/>
          </p:nvCxnSpPr>
          <p:spPr>
            <a:xfrm>
              <a:off x="35356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23">
            <a:extLst>
              <a:ext uri="{FF2B5EF4-FFF2-40B4-BE49-F238E27FC236}">
                <a16:creationId xmlns:a16="http://schemas.microsoft.com/office/drawing/2014/main" id="{5DD61486-B1AC-0E47-2059-510D661F5D49}"/>
              </a:ext>
            </a:extLst>
          </p:cNvPr>
          <p:cNvPicPr>
            <a:picLocks noChangeAspect="1"/>
          </p:cNvPicPr>
          <p:nvPr userDrawn="1"/>
        </p:nvPicPr>
        <p:blipFill rotWithShape="1">
          <a:blip r:embed="rId4"/>
          <a:srcRect r="85030" b="43294"/>
          <a:stretch/>
        </p:blipFill>
        <p:spPr>
          <a:xfrm>
            <a:off x="5895067" y="6219395"/>
            <a:ext cx="401865" cy="353383"/>
          </a:xfrm>
          <a:prstGeom prst="rect">
            <a:avLst/>
          </a:prstGeom>
        </p:spPr>
      </p:pic>
    </p:spTree>
    <p:extLst>
      <p:ext uri="{BB962C8B-B14F-4D97-AF65-F5344CB8AC3E}">
        <p14:creationId xmlns:p14="http://schemas.microsoft.com/office/powerpoint/2010/main" val="97545105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SzPct val="110000"/>
              <a:buFont typeface="Arial" panose="020B0604020202020204" pitchFamily="34" charset="0"/>
              <a:buChar char="•"/>
              <a:defRPr sz="1600" b="0" i="0">
                <a:solidFill>
                  <a:srgbClr val="001F33"/>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5B9EE178-D314-89C0-7FC3-C13BB987DCB9}"/>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450326223"/>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0" name="Title Placeholder 6">
            <a:extLst>
              <a:ext uri="{FF2B5EF4-FFF2-40B4-BE49-F238E27FC236}">
                <a16:creationId xmlns:a16="http://schemas.microsoft.com/office/drawing/2014/main" id="{98E1777A-47A7-3248-A02A-3404581D5A5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1" name="Pladsholder til slidenummer 1">
            <a:extLst>
              <a:ext uri="{FF2B5EF4-FFF2-40B4-BE49-F238E27FC236}">
                <a16:creationId xmlns:a16="http://schemas.microsoft.com/office/drawing/2014/main" id="{C9427D58-80C2-B05C-1012-A7CACB71BF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79599517"/>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2" y="739893"/>
            <a:ext cx="5195237" cy="5378213"/>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skrives en tekst i to spalter</a:t>
            </a:r>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739893"/>
            <a:ext cx="5195236" cy="537821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skrives en tekst i to spalter</a:t>
            </a:r>
          </a:p>
          <a:p>
            <a:endParaRPr lang="da-DK" dirty="0"/>
          </a:p>
        </p:txBody>
      </p:sp>
      <p:sp>
        <p:nvSpPr>
          <p:cNvPr id="5" name="Pladsholder til slidenummer 1">
            <a:extLst>
              <a:ext uri="{FF2B5EF4-FFF2-40B4-BE49-F238E27FC236}">
                <a16:creationId xmlns:a16="http://schemas.microsoft.com/office/drawing/2014/main" id="{E0517B9D-FC01-5688-6302-DBF22CCE53F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0426758"/>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apport: Tre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9" name="Title Placeholder 6">
            <a:extLst>
              <a:ext uri="{FF2B5EF4-FFF2-40B4-BE49-F238E27FC236}">
                <a16:creationId xmlns:a16="http://schemas.microsoft.com/office/drawing/2014/main" id="{0C93DCA1-ABBA-1644-838D-DA89727CB824}"/>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48B6340E-BDEC-50F7-ED43-D01A10D4E64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82622808"/>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apport: Fire indhold">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3" y="1838980"/>
            <a:ext cx="2418300" cy="4279126"/>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8" name="Pladsholder til indhold 3">
            <a:extLst>
              <a:ext uri="{FF2B5EF4-FFF2-40B4-BE49-F238E27FC236}">
                <a16:creationId xmlns:a16="http://schemas.microsoft.com/office/drawing/2014/main" id="{F631C19D-1AC3-7A4D-8199-EEF0EEF9D73F}"/>
              </a:ext>
            </a:extLst>
          </p:cNvPr>
          <p:cNvSpPr>
            <a:spLocks noGrp="1"/>
          </p:cNvSpPr>
          <p:nvPr>
            <p:ph sz="quarter" idx="14" hasCustomPrompt="1"/>
          </p:nvPr>
        </p:nvSpPr>
        <p:spPr>
          <a:xfrm>
            <a:off x="3498382"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0" name="Pladsholder til indhold 5">
            <a:extLst>
              <a:ext uri="{FF2B5EF4-FFF2-40B4-BE49-F238E27FC236}">
                <a16:creationId xmlns:a16="http://schemas.microsoft.com/office/drawing/2014/main" id="{FAB4E77D-E901-8941-87C9-C2A9E5EB5461}"/>
              </a:ext>
            </a:extLst>
          </p:cNvPr>
          <p:cNvSpPr>
            <a:spLocks noGrp="1"/>
          </p:cNvSpPr>
          <p:nvPr>
            <p:ph sz="quarter" idx="19" hasCustomPrompt="1"/>
          </p:nvPr>
        </p:nvSpPr>
        <p:spPr>
          <a:xfrm>
            <a:off x="9053700" y="1838980"/>
            <a:ext cx="2418300" cy="427912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3" name="Title Placeholder 6">
            <a:extLst>
              <a:ext uri="{FF2B5EF4-FFF2-40B4-BE49-F238E27FC236}">
                <a16:creationId xmlns:a16="http://schemas.microsoft.com/office/drawing/2014/main" id="{6CF434F2-D7EA-E742-8CFF-313ADEB506F8}"/>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5" name="Pladsholder til slidenummer 1">
            <a:extLst>
              <a:ext uri="{FF2B5EF4-FFF2-40B4-BE49-F238E27FC236}">
                <a16:creationId xmlns:a16="http://schemas.microsoft.com/office/drawing/2014/main" id="{EBD88EFD-7612-6252-4DE9-83155384973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45736932"/>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 Inhold + ikon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på to linjer</a:t>
            </a:r>
          </a:p>
        </p:txBody>
      </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7" name="Pladsholder til indhold 2">
            <a:extLst>
              <a:ext uri="{FF2B5EF4-FFF2-40B4-BE49-F238E27FC236}">
                <a16:creationId xmlns:a16="http://schemas.microsoft.com/office/drawing/2014/main" id="{F91B5162-D6C6-C6A5-3BD3-5C9A5809A566}"/>
              </a:ext>
            </a:extLst>
          </p:cNvPr>
          <p:cNvSpPr>
            <a:spLocks noGrp="1"/>
          </p:cNvSpPr>
          <p:nvPr>
            <p:ph sz="quarter" idx="41" hasCustomPrompt="1"/>
          </p:nvPr>
        </p:nvSpPr>
        <p:spPr>
          <a:xfrm>
            <a:off x="1196975" y="1838830"/>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4C26FAE1-2302-6C86-9425-043DE9302562}"/>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B836FEE5-025F-12E9-110E-329785172712}"/>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F9126C-DBA0-8ECA-C3D2-14831AD627B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4322346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 Indhold + ikon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Pladsholder til indhold 2">
            <a:extLst>
              <a:ext uri="{FF2B5EF4-FFF2-40B4-BE49-F238E27FC236}">
                <a16:creationId xmlns:a16="http://schemas.microsoft.com/office/drawing/2014/main" id="{B37AFC3A-73A7-13EC-5E2A-6B249C655721}"/>
              </a:ext>
            </a:extLst>
          </p:cNvPr>
          <p:cNvSpPr>
            <a:spLocks noGrp="1"/>
          </p:cNvSpPr>
          <p:nvPr>
            <p:ph sz="quarter" idx="41" hasCustomPrompt="1"/>
          </p:nvPr>
        </p:nvSpPr>
        <p:spPr>
          <a:xfrm>
            <a:off x="7292531"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15" name="Gruppe 14">
            <a:extLst>
              <a:ext uri="{FF2B5EF4-FFF2-40B4-BE49-F238E27FC236}">
                <a16:creationId xmlns:a16="http://schemas.microsoft.com/office/drawing/2014/main" id="{0FCE6798-444F-AB28-4C32-595775CC8CCE}"/>
              </a:ext>
            </a:extLst>
          </p:cNvPr>
          <p:cNvGrpSpPr/>
          <p:nvPr userDrawn="1"/>
        </p:nvGrpSpPr>
        <p:grpSpPr>
          <a:xfrm rot="10800000">
            <a:off x="5402263" y="198782"/>
            <a:ext cx="1059308" cy="6460435"/>
            <a:chOff x="4166282" y="0"/>
            <a:chExt cx="1059308" cy="6858000"/>
          </a:xfrm>
          <a:solidFill>
            <a:schemeClr val="bg1"/>
          </a:solidFill>
        </p:grpSpPr>
        <p:sp>
          <p:nvSpPr>
            <p:cNvPr id="18" name="Rektangel 17">
              <a:extLst>
                <a:ext uri="{FF2B5EF4-FFF2-40B4-BE49-F238E27FC236}">
                  <a16:creationId xmlns:a16="http://schemas.microsoft.com/office/drawing/2014/main" id="{C211B709-5171-C475-CF07-78F481FA32B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riangle 5">
              <a:extLst>
                <a:ext uri="{FF2B5EF4-FFF2-40B4-BE49-F238E27FC236}">
                  <a16:creationId xmlns:a16="http://schemas.microsoft.com/office/drawing/2014/main" id="{E5F0466B-5DD1-0685-329C-C777682D50C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227128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 Inhold + nøgletal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1AE36A81-722C-1788-993C-81CB35E2695C}"/>
              </a:ext>
            </a:extLst>
          </p:cNvPr>
          <p:cNvSpPr>
            <a:spLocks noGrp="1"/>
          </p:cNvSpPr>
          <p:nvPr>
            <p:ph type="body" sz="quarter" idx="33" hasCustomPrompt="1"/>
          </p:nvPr>
        </p:nvSpPr>
        <p:spPr>
          <a:xfrm>
            <a:off x="723037"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i to linjer</a:t>
            </a:r>
          </a:p>
        </p:txBody>
      </p:sp>
      <p:sp>
        <p:nvSpPr>
          <p:cNvPr id="6" name="Pladsholder til tekst 10">
            <a:extLst>
              <a:ext uri="{FF2B5EF4-FFF2-40B4-BE49-F238E27FC236}">
                <a16:creationId xmlns:a16="http://schemas.microsoft.com/office/drawing/2014/main" id="{A192B2D2-6766-5491-0AB2-434F7FEE8FD9}"/>
              </a:ext>
            </a:extLst>
          </p:cNvPr>
          <p:cNvSpPr>
            <a:spLocks noGrp="1"/>
          </p:cNvSpPr>
          <p:nvPr>
            <p:ph type="body" sz="quarter" idx="37" hasCustomPrompt="1"/>
          </p:nvPr>
        </p:nvSpPr>
        <p:spPr>
          <a:xfrm>
            <a:off x="723037"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7" name="Pladsholder til tekst 10">
            <a:extLst>
              <a:ext uri="{FF2B5EF4-FFF2-40B4-BE49-F238E27FC236}">
                <a16:creationId xmlns:a16="http://schemas.microsoft.com/office/drawing/2014/main" id="{6B881A5A-B339-3603-BC1B-0CC113AED7C0}"/>
              </a:ext>
            </a:extLst>
          </p:cNvPr>
          <p:cNvSpPr>
            <a:spLocks noGrp="1"/>
          </p:cNvSpPr>
          <p:nvPr>
            <p:ph type="body" sz="quarter" idx="38" hasCustomPrompt="1"/>
          </p:nvPr>
        </p:nvSpPr>
        <p:spPr>
          <a:xfrm>
            <a:off x="723036"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8" name="Pladsholder til tekst 10">
            <a:extLst>
              <a:ext uri="{FF2B5EF4-FFF2-40B4-BE49-F238E27FC236}">
                <a16:creationId xmlns:a16="http://schemas.microsoft.com/office/drawing/2014/main" id="{9733E2E9-E4E8-795B-929A-CCA4B2AA1AFE}"/>
              </a:ext>
            </a:extLst>
          </p:cNvPr>
          <p:cNvSpPr>
            <a:spLocks noGrp="1"/>
          </p:cNvSpPr>
          <p:nvPr>
            <p:ph type="body" sz="quarter" idx="39" hasCustomPrompt="1"/>
          </p:nvPr>
        </p:nvSpPr>
        <p:spPr>
          <a:xfrm>
            <a:off x="723036"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9" name="Gruppe 8">
            <a:extLst>
              <a:ext uri="{FF2B5EF4-FFF2-40B4-BE49-F238E27FC236}">
                <a16:creationId xmlns:a16="http://schemas.microsoft.com/office/drawing/2014/main" id="{F25DD4F8-5B63-7590-E118-845BC48F35BB}"/>
              </a:ext>
            </a:extLst>
          </p:cNvPr>
          <p:cNvGrpSpPr/>
          <p:nvPr userDrawn="1"/>
        </p:nvGrpSpPr>
        <p:grpSpPr>
          <a:xfrm rot="10800000">
            <a:off x="5399787" y="198782"/>
            <a:ext cx="1059308" cy="6460435"/>
            <a:chOff x="4166282" y="0"/>
            <a:chExt cx="1059308" cy="6858000"/>
          </a:xfrm>
          <a:solidFill>
            <a:srgbClr val="001F32"/>
          </a:solidFill>
        </p:grpSpPr>
        <p:sp>
          <p:nvSpPr>
            <p:cNvPr id="10" name="Rektangel 9">
              <a:extLst>
                <a:ext uri="{FF2B5EF4-FFF2-40B4-BE49-F238E27FC236}">
                  <a16:creationId xmlns:a16="http://schemas.microsoft.com/office/drawing/2014/main" id="{F7932904-571D-5E32-BE0F-FEA2C01CCC55}"/>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Triangle 5">
              <a:extLst>
                <a:ext uri="{FF2B5EF4-FFF2-40B4-BE49-F238E27FC236}">
                  <a16:creationId xmlns:a16="http://schemas.microsoft.com/office/drawing/2014/main" id="{9FBC9635-7C06-7D56-4994-DE37DED0EBB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18" name="Rektangel 17">
            <a:extLst>
              <a:ext uri="{FF2B5EF4-FFF2-40B4-BE49-F238E27FC236}">
                <a16:creationId xmlns:a16="http://schemas.microsoft.com/office/drawing/2014/main" id="{DEB6042C-8E55-A22F-D213-028E45DCB30B}"/>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ekstfelt 18">
            <a:extLst>
              <a:ext uri="{FF2B5EF4-FFF2-40B4-BE49-F238E27FC236}">
                <a16:creationId xmlns:a16="http://schemas.microsoft.com/office/drawing/2014/main" id="{47F8C41F-1849-1491-4358-3F18DDEB9EA3}"/>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557859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 Inhold + nøgletal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22379632-96A3-AB2C-25DA-8B799E63F15D}"/>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F7041AED-86BB-7F6E-5886-0A338F9BFF17}"/>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5" name="Pladsholder til tekst 10">
            <a:extLst>
              <a:ext uri="{FF2B5EF4-FFF2-40B4-BE49-F238E27FC236}">
                <a16:creationId xmlns:a16="http://schemas.microsoft.com/office/drawing/2014/main" id="{49D0BF1F-F859-A1C8-7147-944DE51792A9}"/>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6" name="Pladsholder til tekst 10">
            <a:extLst>
              <a:ext uri="{FF2B5EF4-FFF2-40B4-BE49-F238E27FC236}">
                <a16:creationId xmlns:a16="http://schemas.microsoft.com/office/drawing/2014/main" id="{72A286F0-25FA-3F6D-4BFD-CCD3943AF559}"/>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7" name="Gruppe 6">
            <a:extLst>
              <a:ext uri="{FF2B5EF4-FFF2-40B4-BE49-F238E27FC236}">
                <a16:creationId xmlns:a16="http://schemas.microsoft.com/office/drawing/2014/main" id="{12704EE7-85B5-A328-E73F-600C2976420A}"/>
              </a:ext>
            </a:extLst>
          </p:cNvPr>
          <p:cNvGrpSpPr/>
          <p:nvPr userDrawn="1"/>
        </p:nvGrpSpPr>
        <p:grpSpPr>
          <a:xfrm rot="10800000">
            <a:off x="5399787" y="0"/>
            <a:ext cx="1059308" cy="6858000"/>
            <a:chOff x="4166282" y="0"/>
            <a:chExt cx="1059308" cy="6858000"/>
          </a:xfrm>
          <a:solidFill>
            <a:schemeClr val="bg1"/>
          </a:solidFill>
        </p:grpSpPr>
        <p:sp>
          <p:nvSpPr>
            <p:cNvPr id="8" name="Rektangel 7">
              <a:extLst>
                <a:ext uri="{FF2B5EF4-FFF2-40B4-BE49-F238E27FC236}">
                  <a16:creationId xmlns:a16="http://schemas.microsoft.com/office/drawing/2014/main" id="{44AFCBB3-37D3-99C6-0CB4-90B862510C9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riangle 5">
              <a:extLst>
                <a:ext uri="{FF2B5EF4-FFF2-40B4-BE49-F238E27FC236}">
                  <a16:creationId xmlns:a16="http://schemas.microsoft.com/office/drawing/2014/main" id="{8FDBCF39-D5D1-E456-6338-6DF8861B8723}"/>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i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1" name="Rektangel 20">
            <a:extLst>
              <a:ext uri="{FF2B5EF4-FFF2-40B4-BE49-F238E27FC236}">
                <a16:creationId xmlns:a16="http://schemas.microsoft.com/office/drawing/2014/main" id="{826A8927-3BA1-07AC-FD77-B66D1BB85B67}"/>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1BC77262-DE8C-BC9E-47B2-D4E8BDD562D2}"/>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4116441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 Tre søjler m.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56211367"/>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 Inhold + målsætning">
    <p:bg>
      <p:bgPr>
        <a:solidFill>
          <a:schemeClr val="bg1"/>
        </a:solidFill>
        <a:effectLst/>
      </p:bgPr>
    </p:bg>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7D03DFE3-FDBD-F8C7-798C-C9D707E36AB7}"/>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3" name="Gruppe 32">
            <a:extLst>
              <a:ext uri="{FF2B5EF4-FFF2-40B4-BE49-F238E27FC236}">
                <a16:creationId xmlns:a16="http://schemas.microsoft.com/office/drawing/2014/main" id="{81012FD5-FAAC-2305-53C0-CEB12FB8CC42}"/>
              </a:ext>
            </a:extLst>
          </p:cNvPr>
          <p:cNvGrpSpPr/>
          <p:nvPr userDrawn="1"/>
        </p:nvGrpSpPr>
        <p:grpSpPr>
          <a:xfrm rot="10800000">
            <a:off x="3707512" y="0"/>
            <a:ext cx="1059308" cy="6858000"/>
            <a:chOff x="4166282" y="0"/>
            <a:chExt cx="1059308" cy="6858000"/>
          </a:xfrm>
          <a:solidFill>
            <a:schemeClr val="bg1"/>
          </a:solidFill>
        </p:grpSpPr>
        <p:sp>
          <p:nvSpPr>
            <p:cNvPr id="34" name="Rektangel 33">
              <a:extLst>
                <a:ext uri="{FF2B5EF4-FFF2-40B4-BE49-F238E27FC236}">
                  <a16:creationId xmlns:a16="http://schemas.microsoft.com/office/drawing/2014/main" id="{D301D5D5-3DB0-2A82-87D2-E53C926126DA}"/>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Triangle 5">
              <a:extLst>
                <a:ext uri="{FF2B5EF4-FFF2-40B4-BE49-F238E27FC236}">
                  <a16:creationId xmlns:a16="http://schemas.microsoft.com/office/drawing/2014/main" id="{7376380D-1F41-0C12-D50F-99AC9D5CB148}"/>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8" name="Title Placeholder 6">
            <a:extLst>
              <a:ext uri="{FF2B5EF4-FFF2-40B4-BE49-F238E27FC236}">
                <a16:creationId xmlns:a16="http://schemas.microsoft.com/office/drawing/2014/main" id="{D6553699-6550-26E9-3F00-2A314876D680}"/>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en kort titel</a:t>
            </a:r>
          </a:p>
        </p:txBody>
      </p:sp>
      <p:sp>
        <p:nvSpPr>
          <p:cNvPr id="36" name="Text Placeholder 2">
            <a:extLst>
              <a:ext uri="{FF2B5EF4-FFF2-40B4-BE49-F238E27FC236}">
                <a16:creationId xmlns:a16="http://schemas.microsoft.com/office/drawing/2014/main" id="{C1EB2633-907F-A05F-97E4-17B0F1B6774B}"/>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342900" indent="-342900">
              <a:lnSpc>
                <a:spcPct val="100000"/>
              </a:lnSpc>
              <a:buFont typeface="+mj-lt"/>
              <a:buAutoNum type="arabicPeriod"/>
              <a:defRPr sz="1600" b="0" i="0">
                <a:solidFill>
                  <a:srgbClr val="001F33"/>
                </a:solidFill>
                <a:latin typeface="Poppins Light" pitchFamily="2" charset="77"/>
                <a:cs typeface="Poppins Light" pitchFamily="2" charset="77"/>
              </a:defRPr>
            </a:lvl1pPr>
          </a:lstStyle>
          <a:p>
            <a:pPr lvl="0"/>
            <a:r>
              <a:rPr lang="da-DK" noProof="0" dirty="0"/>
              <a:t>Her kan de forskellige målsætninger beskrives</a:t>
            </a:r>
          </a:p>
        </p:txBody>
      </p:sp>
      <p:grpSp>
        <p:nvGrpSpPr>
          <p:cNvPr id="2" name="Gruppe 1">
            <a:extLst>
              <a:ext uri="{FF2B5EF4-FFF2-40B4-BE49-F238E27FC236}">
                <a16:creationId xmlns:a16="http://schemas.microsoft.com/office/drawing/2014/main" id="{D6F71153-7B11-7652-FBEA-5C37255993EC}"/>
              </a:ext>
            </a:extLst>
          </p:cNvPr>
          <p:cNvGrpSpPr/>
          <p:nvPr userDrawn="1"/>
        </p:nvGrpSpPr>
        <p:grpSpPr>
          <a:xfrm>
            <a:off x="5619445" y="4978104"/>
            <a:ext cx="5491329" cy="1481444"/>
            <a:chOff x="5960298" y="5127095"/>
            <a:chExt cx="4686203" cy="1264238"/>
          </a:xfrm>
        </p:grpSpPr>
        <p:sp>
          <p:nvSpPr>
            <p:cNvPr id="81" name="Oval 34">
              <a:extLst>
                <a:ext uri="{FF2B5EF4-FFF2-40B4-BE49-F238E27FC236}">
                  <a16:creationId xmlns:a16="http://schemas.microsoft.com/office/drawing/2014/main" id="{5EB6A33B-FF39-56B5-FDF6-26BAE3CCDC2A}"/>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2" name="Group 4">
              <a:extLst>
                <a:ext uri="{FF2B5EF4-FFF2-40B4-BE49-F238E27FC236}">
                  <a16:creationId xmlns:a16="http://schemas.microsoft.com/office/drawing/2014/main" id="{C153B4B6-6771-DC5D-008A-267B8BE0C088}"/>
                </a:ext>
              </a:extLst>
            </p:cNvPr>
            <p:cNvGrpSpPr/>
            <p:nvPr userDrawn="1"/>
          </p:nvGrpSpPr>
          <p:grpSpPr>
            <a:xfrm>
              <a:off x="6435996" y="5127095"/>
              <a:ext cx="3723729" cy="1022169"/>
              <a:chOff x="4320125" y="4788167"/>
              <a:chExt cx="3723729" cy="1022169"/>
            </a:xfrm>
          </p:grpSpPr>
          <p:sp>
            <p:nvSpPr>
              <p:cNvPr id="83" name="Oval 5">
                <a:extLst>
                  <a:ext uri="{FF2B5EF4-FFF2-40B4-BE49-F238E27FC236}">
                    <a16:creationId xmlns:a16="http://schemas.microsoft.com/office/drawing/2014/main" id="{3ABAC2C2-89D1-9D34-E331-C163521D5B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4" name="Magnetic Disk 6">
                <a:extLst>
                  <a:ext uri="{FF2B5EF4-FFF2-40B4-BE49-F238E27FC236}">
                    <a16:creationId xmlns:a16="http://schemas.microsoft.com/office/drawing/2014/main" id="{A5420D1A-543A-7D66-52D3-0DBCF6B451A5}"/>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5" name="Oval 7">
                <a:extLst>
                  <a:ext uri="{FF2B5EF4-FFF2-40B4-BE49-F238E27FC236}">
                    <a16:creationId xmlns:a16="http://schemas.microsoft.com/office/drawing/2014/main" id="{63EED4B4-C5FB-1DB1-2F4A-852F645BD76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6" name="Oval 8">
                <a:extLst>
                  <a:ext uri="{FF2B5EF4-FFF2-40B4-BE49-F238E27FC236}">
                    <a16:creationId xmlns:a16="http://schemas.microsoft.com/office/drawing/2014/main" id="{B904099B-AEB3-5084-B52D-87A061FDAD9E}"/>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7" name="Oval 9">
                <a:extLst>
                  <a:ext uri="{FF2B5EF4-FFF2-40B4-BE49-F238E27FC236}">
                    <a16:creationId xmlns:a16="http://schemas.microsoft.com/office/drawing/2014/main" id="{B4A7BD80-2613-099F-8CF7-C42D7E9C13A4}"/>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8" name="Oval 10">
                <a:extLst>
                  <a:ext uri="{FF2B5EF4-FFF2-40B4-BE49-F238E27FC236}">
                    <a16:creationId xmlns:a16="http://schemas.microsoft.com/office/drawing/2014/main" id="{E50C0738-C090-E704-C139-5591EDE6962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3" name="Heart 31">
              <a:extLst>
                <a:ext uri="{FF2B5EF4-FFF2-40B4-BE49-F238E27FC236}">
                  <a16:creationId xmlns:a16="http://schemas.microsoft.com/office/drawing/2014/main" id="{9EDCA189-D5D4-C4D9-597A-03EA327C771B}"/>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9" name="Gruppe 18">
            <a:extLst>
              <a:ext uri="{FF2B5EF4-FFF2-40B4-BE49-F238E27FC236}">
                <a16:creationId xmlns:a16="http://schemas.microsoft.com/office/drawing/2014/main" id="{C6050B8D-0640-5D2A-99E4-2EDF73ED7045}"/>
              </a:ext>
            </a:extLst>
          </p:cNvPr>
          <p:cNvGrpSpPr/>
          <p:nvPr userDrawn="1"/>
        </p:nvGrpSpPr>
        <p:grpSpPr>
          <a:xfrm>
            <a:off x="8037031" y="1633812"/>
            <a:ext cx="648646" cy="3698293"/>
            <a:chOff x="8037031" y="1633812"/>
            <a:chExt cx="648646" cy="3698293"/>
          </a:xfrm>
        </p:grpSpPr>
        <p:sp>
          <p:nvSpPr>
            <p:cNvPr id="20" name="Chevron 12">
              <a:extLst>
                <a:ext uri="{FF2B5EF4-FFF2-40B4-BE49-F238E27FC236}">
                  <a16:creationId xmlns:a16="http://schemas.microsoft.com/office/drawing/2014/main" id="{652BEDD8-D8A0-0DD5-201F-084B4CD700BC}"/>
                </a:ext>
              </a:extLst>
            </p:cNvPr>
            <p:cNvSpPr/>
            <p:nvPr userDrawn="1"/>
          </p:nvSpPr>
          <p:spPr>
            <a:xfrm rot="5400000">
              <a:off x="7884982" y="1826713"/>
              <a:ext cx="952744" cy="648646"/>
            </a:xfrm>
            <a:prstGeom prst="chevron">
              <a:avLst>
                <a:gd name="adj" fmla="val 36097"/>
              </a:avLst>
            </a:prstGeom>
            <a:solidFill>
              <a:srgbClr val="001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1" name="Group 13">
              <a:extLst>
                <a:ext uri="{FF2B5EF4-FFF2-40B4-BE49-F238E27FC236}">
                  <a16:creationId xmlns:a16="http://schemas.microsoft.com/office/drawing/2014/main" id="{4EA4DB7B-BEFC-5768-E952-9219102FCB57}"/>
                </a:ext>
              </a:extLst>
            </p:cNvPr>
            <p:cNvGrpSpPr/>
            <p:nvPr userDrawn="1"/>
          </p:nvGrpSpPr>
          <p:grpSpPr>
            <a:xfrm>
              <a:off x="8304919" y="1633812"/>
              <a:ext cx="112870" cy="3698293"/>
              <a:chOff x="6133903" y="1777317"/>
              <a:chExt cx="93000" cy="3320734"/>
            </a:xfrm>
          </p:grpSpPr>
          <p:sp>
            <p:nvSpPr>
              <p:cNvPr id="22" name="Rounded Rectangle 14">
                <a:extLst>
                  <a:ext uri="{FF2B5EF4-FFF2-40B4-BE49-F238E27FC236}">
                    <a16:creationId xmlns:a16="http://schemas.microsoft.com/office/drawing/2014/main" id="{411ECD93-CA84-944A-8AE0-2E350428ABB6}"/>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3" name="Rounded Rectangle 15">
                <a:extLst>
                  <a:ext uri="{FF2B5EF4-FFF2-40B4-BE49-F238E27FC236}">
                    <a16:creationId xmlns:a16="http://schemas.microsoft.com/office/drawing/2014/main" id="{EE76B0BA-18D8-0329-021B-094171545CC3}"/>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40" name="Pladsholder til slidenummer 1">
            <a:extLst>
              <a:ext uri="{FF2B5EF4-FFF2-40B4-BE49-F238E27FC236}">
                <a16:creationId xmlns:a16="http://schemas.microsoft.com/office/drawing/2014/main" id="{AA3304CB-8819-1F2A-1302-6CE3C4F84BD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tx2"/>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63" name="Rektangel 62">
            <a:extLst>
              <a:ext uri="{FF2B5EF4-FFF2-40B4-BE49-F238E27FC236}">
                <a16:creationId xmlns:a16="http://schemas.microsoft.com/office/drawing/2014/main" id="{C945FD9D-EF71-4173-08E6-90CCAD720A47}"/>
              </a:ext>
            </a:extLst>
          </p:cNvPr>
          <p:cNvSpPr/>
          <p:nvPr userDrawn="1"/>
        </p:nvSpPr>
        <p:spPr>
          <a:xfrm>
            <a:off x="13052062" y="0"/>
            <a:ext cx="556844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4" name="Tekstfelt 63">
            <a:extLst>
              <a:ext uri="{FF2B5EF4-FFF2-40B4-BE49-F238E27FC236}">
                <a16:creationId xmlns:a16="http://schemas.microsoft.com/office/drawing/2014/main" id="{2040CC75-BEB6-BC38-2C9B-CF59C8801722}"/>
              </a:ext>
            </a:extLst>
          </p:cNvPr>
          <p:cNvSpPr txBox="1"/>
          <p:nvPr userDrawn="1"/>
        </p:nvSpPr>
        <p:spPr>
          <a:xfrm>
            <a:off x="13274094" y="458836"/>
            <a:ext cx="5005282" cy="427809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2388759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 Agenda (hvid) + sidetal">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3625859" cy="4279127"/>
          </a:xfrm>
          <a:prstGeom prst="rect">
            <a:avLst/>
          </a:prstGeom>
        </p:spPr>
        <p:txBody>
          <a:bodyPr vert="horz" lIns="0" tIns="0" rIns="0" bIns="0" rtlCol="0">
            <a:noAutofit/>
          </a:bodyPr>
          <a:lstStyle>
            <a:lvl1pPr marL="342900" indent="-342900">
              <a:lnSpc>
                <a:spcPct val="100000"/>
              </a:lnSpc>
              <a:spcBef>
                <a:spcPts val="500"/>
              </a:spcBef>
              <a:buSzPct val="110000"/>
              <a:buFontTx/>
              <a:buBlip>
                <a:blip r:embed="rId2"/>
              </a:buBlip>
              <a:defRPr sz="1400" b="0" i="0">
                <a:solidFill>
                  <a:schemeClr val="tx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BC713EFD-7EA9-6F17-D512-48FFDC83A601}"/>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Text Placeholder 2">
            <a:extLst>
              <a:ext uri="{FF2B5EF4-FFF2-40B4-BE49-F238E27FC236}">
                <a16:creationId xmlns:a16="http://schemas.microsoft.com/office/drawing/2014/main" id="{777ACF6E-598B-2215-5D9E-3B233AB86F83}"/>
              </a:ext>
            </a:extLst>
          </p:cNvPr>
          <p:cNvSpPr>
            <a:spLocks noGrp="1"/>
          </p:cNvSpPr>
          <p:nvPr>
            <p:ph idx="12" hasCustomPrompt="1"/>
          </p:nvPr>
        </p:nvSpPr>
        <p:spPr>
          <a:xfrm>
            <a:off x="4424896" y="1838979"/>
            <a:ext cx="1615162" cy="4279127"/>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500"/>
              </a:spcBef>
              <a:spcAft>
                <a:spcPts val="0"/>
              </a:spcAft>
              <a:buClrTx/>
              <a:buSzPct val="110000"/>
              <a:buFontTx/>
              <a:buNone/>
              <a:tabLst/>
              <a:defRPr sz="1400" b="1" i="0">
                <a:solidFill>
                  <a:schemeClr val="tx1"/>
                </a:solidFill>
                <a:latin typeface="Poppins" pitchFamily="2" charset="77"/>
                <a:cs typeface="Poppins" pitchFamily="2" charset="77"/>
              </a:defRPr>
            </a:lvl1pPr>
          </a:lstStyle>
          <a:p>
            <a:pPr lvl="0"/>
            <a:r>
              <a:rPr lang="da-DK" noProof="0" dirty="0"/>
              <a:t>Indsæt sidetal</a:t>
            </a:r>
          </a:p>
          <a:p>
            <a:pPr lvl="0"/>
            <a:endParaRPr lang="da-DK" noProof="0" dirty="0"/>
          </a:p>
        </p:txBody>
      </p:sp>
    </p:spTree>
    <p:extLst>
      <p:ext uri="{BB962C8B-B14F-4D97-AF65-F5344CB8AC3E}">
        <p14:creationId xmlns:p14="http://schemas.microsoft.com/office/powerpoint/2010/main" val="3202687323"/>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EAF7FF"/>
        </a:solidFill>
        <a:effectLst/>
      </p:bgPr>
    </p:bg>
    <p:spTree>
      <p:nvGrpSpPr>
        <p:cNvPr id="1" name=""/>
        <p:cNvGrpSpPr/>
        <p:nvPr/>
      </p:nvGrpSpPr>
      <p:grpSpPr>
        <a:xfrm>
          <a:off x="0" y="0"/>
          <a:ext cx="0" cy="0"/>
          <a:chOff x="0" y="0"/>
          <a:chExt cx="0" cy="0"/>
        </a:xfrm>
      </p:grpSpPr>
      <p:grpSp>
        <p:nvGrpSpPr>
          <p:cNvPr id="89" name="Gruppe 88">
            <a:extLst>
              <a:ext uri="{FF2B5EF4-FFF2-40B4-BE49-F238E27FC236}">
                <a16:creationId xmlns:a16="http://schemas.microsoft.com/office/drawing/2014/main" id="{65CF1DE0-8766-F8A0-4D40-747DB82A962A}"/>
              </a:ext>
            </a:extLst>
          </p:cNvPr>
          <p:cNvGrpSpPr/>
          <p:nvPr userDrawn="1"/>
        </p:nvGrpSpPr>
        <p:grpSpPr>
          <a:xfrm>
            <a:off x="0" y="0"/>
            <a:ext cx="12196516" cy="6857212"/>
            <a:chOff x="0" y="-786"/>
            <a:chExt cx="11870691" cy="6858786"/>
          </a:xfrm>
          <a:solidFill>
            <a:srgbClr val="D9F0FF"/>
          </a:solidFill>
        </p:grpSpPr>
        <p:sp>
          <p:nvSpPr>
            <p:cNvPr id="90" name="Rektangel 89">
              <a:extLst>
                <a:ext uri="{FF2B5EF4-FFF2-40B4-BE49-F238E27FC236}">
                  <a16:creationId xmlns:a16="http://schemas.microsoft.com/office/drawing/2014/main" id="{416BF301-11B9-CD46-9C83-3F63E543E4BC}"/>
                </a:ext>
              </a:extLst>
            </p:cNvPr>
            <p:cNvSpPr/>
            <p:nvPr userDrawn="1"/>
          </p:nvSpPr>
          <p:spPr>
            <a:xfrm>
              <a:off x="0" y="3"/>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1" name="Rektangel 90">
              <a:extLst>
                <a:ext uri="{FF2B5EF4-FFF2-40B4-BE49-F238E27FC236}">
                  <a16:creationId xmlns:a16="http://schemas.microsoft.com/office/drawing/2014/main" id="{EF366DC4-DD29-2753-5605-E58A8F62AF0F}"/>
                </a:ext>
              </a:extLst>
            </p:cNvPr>
            <p:cNvSpPr/>
            <p:nvPr userDrawn="1"/>
          </p:nvSpPr>
          <p:spPr>
            <a:xfrm>
              <a:off x="7919692" y="-786"/>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20977568"/>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sp>
        <p:nvSpPr>
          <p:cNvPr id="103" name="Rektangel 102">
            <a:extLst>
              <a:ext uri="{FF2B5EF4-FFF2-40B4-BE49-F238E27FC236}">
                <a16:creationId xmlns:a16="http://schemas.microsoft.com/office/drawing/2014/main" id="{94CB0C06-AB20-5F3B-62FC-00DFFDD3395E}"/>
              </a:ext>
            </a:extLst>
          </p:cNvPr>
          <p:cNvSpPr/>
          <p:nvPr userDrawn="1"/>
        </p:nvSpPr>
        <p:spPr>
          <a:xfrm>
            <a:off x="4058739" y="1577"/>
            <a:ext cx="4059445" cy="6856423"/>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96035075"/>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Milepæl ">
    <p:bg>
      <p:bgPr>
        <a:solidFill>
          <a:schemeClr val="bg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5E761E8-0A97-9537-ECC2-4F035FD46EF6}"/>
              </a:ext>
            </a:extLst>
          </p:cNvPr>
          <p:cNvPicPr>
            <a:picLocks noChangeAspect="1"/>
          </p:cNvPicPr>
          <p:nvPr userDrawn="1"/>
        </p:nvPicPr>
        <p:blipFill rotWithShape="1">
          <a:blip r:embed="rId2">
            <a:duotone>
              <a:prstClr val="black"/>
              <a:schemeClr val="accent1">
                <a:tint val="45000"/>
                <a:satMod val="400000"/>
              </a:schemeClr>
            </a:duotone>
          </a:blip>
          <a:srcRect b="1672"/>
          <a:stretch/>
        </p:blipFill>
        <p:spPr>
          <a:xfrm>
            <a:off x="2828547" y="2633256"/>
            <a:ext cx="7033053" cy="4224744"/>
          </a:xfrm>
          <a:prstGeom prst="rect">
            <a:avLst/>
          </a:prstGeom>
          <a:effectLst/>
        </p:spPr>
      </p:pic>
      <p:sp>
        <p:nvSpPr>
          <p:cNvPr id="40" name="Title Placeholder 6">
            <a:extLst>
              <a:ext uri="{FF2B5EF4-FFF2-40B4-BE49-F238E27FC236}">
                <a16:creationId xmlns:a16="http://schemas.microsoft.com/office/drawing/2014/main" id="{FD44E642-7BEB-6111-1634-60B9AC42B2D2}"/>
              </a:ext>
            </a:extLst>
          </p:cNvPr>
          <p:cNvSpPr>
            <a:spLocks noGrp="1"/>
          </p:cNvSpPr>
          <p:nvPr>
            <p:ph type="title" hasCustomPrompt="1"/>
          </p:nvPr>
        </p:nvSpPr>
        <p:spPr>
          <a:xfrm>
            <a:off x="706438" y="526774"/>
            <a:ext cx="3813410"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44" name="Pladsholder til slidenummer 1">
            <a:extLst>
              <a:ext uri="{FF2B5EF4-FFF2-40B4-BE49-F238E27FC236}">
                <a16:creationId xmlns:a16="http://schemas.microsoft.com/office/drawing/2014/main" id="{0AC964D2-4D5C-73C7-E699-0B5DC9B4A626}"/>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5BC45030-75CD-6869-0A86-4B2E49A90332}"/>
              </a:ext>
            </a:extLst>
          </p:cNvPr>
          <p:cNvSpPr/>
          <p:nvPr userDrawn="1"/>
        </p:nvSpPr>
        <p:spPr>
          <a:xfrm>
            <a:off x="13052062" y="0"/>
            <a:ext cx="578009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30B337A1-D9A7-A12B-2CCC-B5C7599F2A32}"/>
              </a:ext>
            </a:extLst>
          </p:cNvPr>
          <p:cNvSpPr txBox="1"/>
          <p:nvPr userDrawn="1"/>
        </p:nvSpPr>
        <p:spPr>
          <a:xfrm>
            <a:off x="13274094" y="458836"/>
            <a:ext cx="3946746" cy="8694688"/>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dirty="0">
                <a:latin typeface="Poppins Light" pitchFamily="2" charset="77"/>
                <a:cs typeface="Poppins Light" pitchFamily="2" charset="77"/>
              </a:rPr>
              <a:t>Dette er et milepælsslide. </a:t>
            </a:r>
            <a:br>
              <a:rPr lang="da-DK" dirty="0">
                <a:latin typeface="Poppins Light" pitchFamily="2" charset="77"/>
                <a:cs typeface="Poppins Light" pitchFamily="2" charset="77"/>
              </a:rPr>
            </a:br>
            <a:r>
              <a:rPr lang="da-DK" dirty="0">
                <a:latin typeface="Poppins Light" pitchFamily="2" charset="77"/>
                <a:cs typeface="Poppins Light" pitchFamily="2" charset="77"/>
              </a:rPr>
              <a:t>Her kan du selv vælge antal </a:t>
            </a:r>
            <a:br>
              <a:rPr lang="da-DK" dirty="0">
                <a:latin typeface="Poppins Light" pitchFamily="2" charset="77"/>
                <a:cs typeface="Poppins Light" pitchFamily="2" charset="77"/>
              </a:rPr>
            </a:br>
            <a:r>
              <a:rPr lang="da-DK" dirty="0">
                <a:latin typeface="Poppins Light" pitchFamily="2" charset="77"/>
                <a:cs typeface="Poppins Light" pitchFamily="2" charset="77"/>
              </a:rPr>
              <a:t>af milepæle og placering.</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  </a:t>
            </a:r>
            <a:r>
              <a:rPr lang="da-DK" dirty="0">
                <a:latin typeface="Poppins Light" pitchFamily="2" charset="77"/>
                <a:cs typeface="Poppins Light" pitchFamily="2" charset="77"/>
              </a:rPr>
              <a:t>For at ændre placering skal </a:t>
            </a:r>
            <a:br>
              <a:rPr lang="da-DK" dirty="0">
                <a:latin typeface="Poppins Light" pitchFamily="2" charset="77"/>
                <a:cs typeface="Poppins Light" pitchFamily="2" charset="77"/>
              </a:rPr>
            </a:br>
            <a:r>
              <a:rPr lang="da-DK" dirty="0">
                <a:latin typeface="Poppins Light" pitchFamily="2" charset="77"/>
                <a:cs typeface="Poppins Light" pitchFamily="2" charset="77"/>
              </a:rPr>
              <a:t>du klikke på milepælen på vejen. Derefter kan du trække mile-pælen hen til den ønskede destination.</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a:t>
            </a:r>
            <a:r>
              <a:rPr lang="da-DK" dirty="0">
                <a:latin typeface="Poppins Light" pitchFamily="2" charset="77"/>
                <a:cs typeface="Poppins Light" pitchFamily="2" charset="77"/>
              </a:rPr>
              <a:t> Det anbefales at skrive tekstbokse ud for hver milepæl.</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0172395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anmarkskort">
    <p:bg>
      <p:bgPr>
        <a:solidFill>
          <a:schemeClr val="bg1"/>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AFABC73-38C1-EF89-E33A-3F11FCF6641F}"/>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 name="Gruppe 2">
            <a:extLst>
              <a:ext uri="{FF2B5EF4-FFF2-40B4-BE49-F238E27FC236}">
                <a16:creationId xmlns:a16="http://schemas.microsoft.com/office/drawing/2014/main" id="{95B43FCC-19C8-A2A9-98F9-EEF4E69FF1AA}"/>
              </a:ext>
            </a:extLst>
          </p:cNvPr>
          <p:cNvGrpSpPr/>
          <p:nvPr userDrawn="1"/>
        </p:nvGrpSpPr>
        <p:grpSpPr>
          <a:xfrm rot="10800000">
            <a:off x="3708400" y="0"/>
            <a:ext cx="1059308" cy="6858000"/>
            <a:chOff x="4223362" y="0"/>
            <a:chExt cx="1059308" cy="6858000"/>
          </a:xfrm>
          <a:solidFill>
            <a:schemeClr val="bg1"/>
          </a:solidFill>
        </p:grpSpPr>
        <p:sp>
          <p:nvSpPr>
            <p:cNvPr id="4" name="Rektangel 3">
              <a:extLst>
                <a:ext uri="{FF2B5EF4-FFF2-40B4-BE49-F238E27FC236}">
                  <a16:creationId xmlns:a16="http://schemas.microsoft.com/office/drawing/2014/main" id="{D47A6B30-5545-BEAA-0F22-8188E55B1690}"/>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riangle 5">
              <a:extLst>
                <a:ext uri="{FF2B5EF4-FFF2-40B4-BE49-F238E27FC236}">
                  <a16:creationId xmlns:a16="http://schemas.microsoft.com/office/drawing/2014/main" id="{77F9C224-B9E8-9CB3-48C7-999A5F857E19}"/>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6" name="Text Placeholder 2">
            <a:extLst>
              <a:ext uri="{FF2B5EF4-FFF2-40B4-BE49-F238E27FC236}">
                <a16:creationId xmlns:a16="http://schemas.microsoft.com/office/drawing/2014/main" id="{1F426E56-191A-4437-6BDC-E4ACD7117C8E}"/>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285750" indent="-285750">
              <a:lnSpc>
                <a:spcPct val="100000"/>
              </a:lnSpc>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forklarende tekst</a:t>
            </a:r>
          </a:p>
        </p:txBody>
      </p:sp>
      <p:sp>
        <p:nvSpPr>
          <p:cNvPr id="7" name="Title Placeholder 6">
            <a:extLst>
              <a:ext uri="{FF2B5EF4-FFF2-40B4-BE49-F238E27FC236}">
                <a16:creationId xmlns:a16="http://schemas.microsoft.com/office/drawing/2014/main" id="{D561F68A-8FC1-8806-B250-CE1C1025F612}"/>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a:t>
            </a:r>
            <a:br>
              <a:rPr lang="da-DK" dirty="0"/>
            </a:br>
            <a:r>
              <a:rPr lang="da-DK" dirty="0"/>
              <a:t>stå en titel</a:t>
            </a:r>
          </a:p>
        </p:txBody>
      </p:sp>
      <p:pic>
        <p:nvPicPr>
          <p:cNvPr id="8" name="Billede 7" descr="Et billede, der indeholder tekst, silhuet&#10;&#10;Automatisk genereret beskrivelse">
            <a:extLst>
              <a:ext uri="{FF2B5EF4-FFF2-40B4-BE49-F238E27FC236}">
                <a16:creationId xmlns:a16="http://schemas.microsoft.com/office/drawing/2014/main" id="{8D5B5BA8-63B6-99ED-6B45-F64380668738}"/>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9" name="Pladsholder til tekst 12">
            <a:extLst>
              <a:ext uri="{FF2B5EF4-FFF2-40B4-BE49-F238E27FC236}">
                <a16:creationId xmlns:a16="http://schemas.microsoft.com/office/drawing/2014/main" id="{E3E2AAFB-0005-5935-F3F4-D86AE2A9C300}"/>
              </a:ext>
            </a:extLst>
          </p:cNvPr>
          <p:cNvSpPr>
            <a:spLocks noGrp="1"/>
          </p:cNvSpPr>
          <p:nvPr>
            <p:ph type="body" sz="quarter" idx="10"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10" name="Gruppe 9">
            <a:extLst>
              <a:ext uri="{FF2B5EF4-FFF2-40B4-BE49-F238E27FC236}">
                <a16:creationId xmlns:a16="http://schemas.microsoft.com/office/drawing/2014/main" id="{BD55193A-0590-F933-4C7D-3C2E345DE8D0}"/>
              </a:ext>
            </a:extLst>
          </p:cNvPr>
          <p:cNvGrpSpPr/>
          <p:nvPr userDrawn="1"/>
        </p:nvGrpSpPr>
        <p:grpSpPr>
          <a:xfrm>
            <a:off x="10611617" y="5969099"/>
            <a:ext cx="179299" cy="295175"/>
            <a:chOff x="3191792" y="3209022"/>
            <a:chExt cx="219977" cy="362142"/>
          </a:xfrm>
        </p:grpSpPr>
        <p:sp>
          <p:nvSpPr>
            <p:cNvPr id="11" name="Ellipse 10">
              <a:extLst>
                <a:ext uri="{FF2B5EF4-FFF2-40B4-BE49-F238E27FC236}">
                  <a16:creationId xmlns:a16="http://schemas.microsoft.com/office/drawing/2014/main" id="{2AFAE9AD-9236-6D20-8442-2E91B491053B}"/>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2" name="Gruppe 11">
              <a:extLst>
                <a:ext uri="{FF2B5EF4-FFF2-40B4-BE49-F238E27FC236}">
                  <a16:creationId xmlns:a16="http://schemas.microsoft.com/office/drawing/2014/main" id="{F70B1CB8-2994-5223-C624-16375FBF9C64}"/>
                </a:ext>
              </a:extLst>
            </p:cNvPr>
            <p:cNvGrpSpPr/>
            <p:nvPr/>
          </p:nvGrpSpPr>
          <p:grpSpPr>
            <a:xfrm>
              <a:off x="3191792" y="3209022"/>
              <a:ext cx="219977" cy="219978"/>
              <a:chOff x="1491794" y="2842103"/>
              <a:chExt cx="665167" cy="665170"/>
            </a:xfrm>
          </p:grpSpPr>
          <p:sp>
            <p:nvSpPr>
              <p:cNvPr id="13" name="Teardrop 175">
                <a:extLst>
                  <a:ext uri="{FF2B5EF4-FFF2-40B4-BE49-F238E27FC236}">
                    <a16:creationId xmlns:a16="http://schemas.microsoft.com/office/drawing/2014/main" id="{0A055B6E-1144-2FA9-9D21-7680B0D9DE1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14" name="Oval 183">
                <a:extLst>
                  <a:ext uri="{FF2B5EF4-FFF2-40B4-BE49-F238E27FC236}">
                    <a16:creationId xmlns:a16="http://schemas.microsoft.com/office/drawing/2014/main" id="{38554BD0-2BD6-C9B8-02D9-87163D8B89F6}"/>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sp>
        <p:nvSpPr>
          <p:cNvPr id="18" name="Pladsholder til slidenummer 1">
            <a:extLst>
              <a:ext uri="{FF2B5EF4-FFF2-40B4-BE49-F238E27FC236}">
                <a16:creationId xmlns:a16="http://schemas.microsoft.com/office/drawing/2014/main" id="{0000F9F3-1DEB-BAA7-DE6A-28464F56095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9" name="Rektangel 18">
            <a:extLst>
              <a:ext uri="{FF2B5EF4-FFF2-40B4-BE49-F238E27FC236}">
                <a16:creationId xmlns:a16="http://schemas.microsoft.com/office/drawing/2014/main" id="{D34F64C8-6A52-1B5E-C72D-8CCABB1B130A}"/>
              </a:ext>
            </a:extLst>
          </p:cNvPr>
          <p:cNvSpPr/>
          <p:nvPr userDrawn="1"/>
        </p:nvSpPr>
        <p:spPr>
          <a:xfrm>
            <a:off x="13052062" y="0"/>
            <a:ext cx="4390811"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9C8DBD10-1C30-085D-13DD-2EB9836D0A8C}"/>
              </a:ext>
            </a:extLst>
          </p:cNvPr>
          <p:cNvSpPr txBox="1"/>
          <p:nvPr userDrawn="1"/>
        </p:nvSpPr>
        <p:spPr>
          <a:xfrm>
            <a:off x="13274094" y="458836"/>
            <a:ext cx="3946746" cy="612475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På dette slide kan du selv vælge placering af de røde ikoner. </a:t>
            </a:r>
            <a:br>
              <a:rPr lang="da-DK" sz="1600" dirty="0">
                <a:latin typeface="Poppins Light" pitchFamily="2" charset="77"/>
                <a:cs typeface="Poppins Light" pitchFamily="2" charset="77"/>
              </a:rPr>
            </a:br>
            <a:br>
              <a:rPr lang="da-DK" sz="1600" dirty="0">
                <a:latin typeface="Poppins Light" pitchFamily="2" charset="77"/>
                <a:cs typeface="Poppins Light" pitchFamily="2" charset="77"/>
              </a:rPr>
            </a:br>
            <a:r>
              <a:rPr lang="da-DK" sz="1600" b="1" dirty="0">
                <a:latin typeface="Poppins Black" pitchFamily="2" charset="77"/>
                <a:cs typeface="Poppins Black" pitchFamily="2" charset="77"/>
              </a:rPr>
              <a:t>&gt;  </a:t>
            </a:r>
            <a:r>
              <a:rPr lang="da-DK" sz="1600" dirty="0">
                <a:latin typeface="Poppins Light" pitchFamily="2" charset="77"/>
                <a:cs typeface="Poppins Light" pitchFamily="2" charset="77"/>
              </a:rPr>
              <a:t>Dette gøres ved at klikke på et af nedenstående ikoner. Derefter kan du trække ikonet hen på kortet.</a:t>
            </a:r>
            <a:br>
              <a:rPr lang="da-DK" sz="1600" dirty="0">
                <a:latin typeface="Poppins" pitchFamily="2" charset="77"/>
                <a:cs typeface="Poppins" pitchFamily="2" charset="77"/>
              </a:rPr>
            </a:br>
            <a:br>
              <a:rPr lang="da-DK" sz="1600" dirty="0">
                <a:latin typeface="Poppins" pitchFamily="2" charset="77"/>
                <a:cs typeface="Poppins" pitchFamily="2" charset="77"/>
              </a:rPr>
            </a:b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OBS: Husk at skrive, hvad de røde ikoner står for i boksen i højre hjørne.</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2142231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dslinje">
    <p:bg>
      <p:bgPr>
        <a:solidFill>
          <a:schemeClr val="bg1"/>
        </a:solidFill>
        <a:effectLst/>
      </p:bgPr>
    </p:bg>
    <p:spTree>
      <p:nvGrpSpPr>
        <p:cNvPr id="1" name=""/>
        <p:cNvGrpSpPr/>
        <p:nvPr/>
      </p:nvGrpSpPr>
      <p:grpSpPr>
        <a:xfrm>
          <a:off x="0" y="0"/>
          <a:ext cx="0" cy="0"/>
          <a:chOff x="0" y="0"/>
          <a:chExt cx="0" cy="0"/>
        </a:xfrm>
      </p:grpSpPr>
      <p:sp>
        <p:nvSpPr>
          <p:cNvPr id="54" name="Afrundet rektangel 53">
            <a:extLst>
              <a:ext uri="{FF2B5EF4-FFF2-40B4-BE49-F238E27FC236}">
                <a16:creationId xmlns:a16="http://schemas.microsoft.com/office/drawing/2014/main" id="{0B6C375C-32B8-F1B4-783A-609923A3C081}"/>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5" name="Afrundet rektangel 54">
            <a:extLst>
              <a:ext uri="{FF2B5EF4-FFF2-40B4-BE49-F238E27FC236}">
                <a16:creationId xmlns:a16="http://schemas.microsoft.com/office/drawing/2014/main" id="{10732C96-3395-3B09-AC24-2DE35BC85A64}"/>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6" name="Afrundet rektangel 55">
            <a:extLst>
              <a:ext uri="{FF2B5EF4-FFF2-40B4-BE49-F238E27FC236}">
                <a16:creationId xmlns:a16="http://schemas.microsoft.com/office/drawing/2014/main" id="{DD18803E-D0BB-4C01-82AE-0E893E9C5FD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57" name="Afrundet rektangel 56">
            <a:extLst>
              <a:ext uri="{FF2B5EF4-FFF2-40B4-BE49-F238E27FC236}">
                <a16:creationId xmlns:a16="http://schemas.microsoft.com/office/drawing/2014/main" id="{F68F428E-2EA5-325A-D31A-0EBC2106FF7B}"/>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58" name="Afrundet rektangel 57">
            <a:extLst>
              <a:ext uri="{FF2B5EF4-FFF2-40B4-BE49-F238E27FC236}">
                <a16:creationId xmlns:a16="http://schemas.microsoft.com/office/drawing/2014/main" id="{040C1C49-2E54-C3FB-F329-9447E40CEABE}"/>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9" name="Afrundet rektangel 58">
            <a:extLst>
              <a:ext uri="{FF2B5EF4-FFF2-40B4-BE49-F238E27FC236}">
                <a16:creationId xmlns:a16="http://schemas.microsoft.com/office/drawing/2014/main" id="{40D4B370-BEEE-00AE-17C3-A670AE08296C}"/>
              </a:ext>
            </a:extLst>
          </p:cNvPr>
          <p:cNvSpPr/>
          <p:nvPr userDrawn="1"/>
        </p:nvSpPr>
        <p:spPr>
          <a:xfrm rot="10800000" flipV="1">
            <a:off x="6096187"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0" name="Afrundet rektangel 59">
            <a:extLst>
              <a:ext uri="{FF2B5EF4-FFF2-40B4-BE49-F238E27FC236}">
                <a16:creationId xmlns:a16="http://schemas.microsoft.com/office/drawing/2014/main" id="{E73557F9-862E-B582-D3B8-DD319C18ECB5}"/>
              </a:ext>
            </a:extLst>
          </p:cNvPr>
          <p:cNvSpPr/>
          <p:nvPr userDrawn="1"/>
        </p:nvSpPr>
        <p:spPr>
          <a:xfrm rot="10800000" flipV="1">
            <a:off x="6996269"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1" name="Afrundet rektangel 60">
            <a:extLst>
              <a:ext uri="{FF2B5EF4-FFF2-40B4-BE49-F238E27FC236}">
                <a16:creationId xmlns:a16="http://schemas.microsoft.com/office/drawing/2014/main" id="{A7505502-1D08-0432-9DC3-825C2C0C0684}"/>
              </a:ext>
            </a:extLst>
          </p:cNvPr>
          <p:cNvSpPr/>
          <p:nvPr userDrawn="1"/>
        </p:nvSpPr>
        <p:spPr>
          <a:xfrm rot="10800000" flipV="1">
            <a:off x="7896350"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2" name="Afrundet rektangel 61">
            <a:extLst>
              <a:ext uri="{FF2B5EF4-FFF2-40B4-BE49-F238E27FC236}">
                <a16:creationId xmlns:a16="http://schemas.microsoft.com/office/drawing/2014/main" id="{7ADBDC99-C966-58AF-7781-C31607E96D12}"/>
              </a:ext>
            </a:extLst>
          </p:cNvPr>
          <p:cNvSpPr/>
          <p:nvPr userDrawn="1"/>
        </p:nvSpPr>
        <p:spPr>
          <a:xfrm rot="10800000" flipV="1">
            <a:off x="8796431"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3" name="Afrundet rektangel 62">
            <a:extLst>
              <a:ext uri="{FF2B5EF4-FFF2-40B4-BE49-F238E27FC236}">
                <a16:creationId xmlns:a16="http://schemas.microsoft.com/office/drawing/2014/main" id="{496D62C2-2BCB-3C87-F3B7-7254E85C9653}"/>
              </a:ext>
            </a:extLst>
          </p:cNvPr>
          <p:cNvSpPr/>
          <p:nvPr userDrawn="1"/>
        </p:nvSpPr>
        <p:spPr>
          <a:xfrm rot="10800000" flipV="1">
            <a:off x="9696513"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4" name="Afrundet rektangel 63">
            <a:extLst>
              <a:ext uri="{FF2B5EF4-FFF2-40B4-BE49-F238E27FC236}">
                <a16:creationId xmlns:a16="http://schemas.microsoft.com/office/drawing/2014/main" id="{22471251-70EE-F116-A804-6F0FB19D26A3}"/>
              </a:ext>
            </a:extLst>
          </p:cNvPr>
          <p:cNvSpPr/>
          <p:nvPr userDrawn="1"/>
        </p:nvSpPr>
        <p:spPr>
          <a:xfrm rot="10800000" flipV="1">
            <a:off x="10596594" y="3610184"/>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5" name="Afrundet rektangel 64">
            <a:extLst>
              <a:ext uri="{FF2B5EF4-FFF2-40B4-BE49-F238E27FC236}">
                <a16:creationId xmlns:a16="http://schemas.microsoft.com/office/drawing/2014/main" id="{AE9BFC62-70CC-0193-8AAA-FD582A3BE2F3}"/>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66" name="Pladsholder til tekst 28">
            <a:extLst>
              <a:ext uri="{FF2B5EF4-FFF2-40B4-BE49-F238E27FC236}">
                <a16:creationId xmlns:a16="http://schemas.microsoft.com/office/drawing/2014/main" id="{0494F8EB-1E42-66F4-5E70-80C99A2B6B3D}"/>
              </a:ext>
            </a:extLst>
          </p:cNvPr>
          <p:cNvSpPr>
            <a:spLocks noGrp="1"/>
          </p:cNvSpPr>
          <p:nvPr>
            <p:ph type="body" sz="quarter" idx="10" hasCustomPrompt="1"/>
          </p:nvPr>
        </p:nvSpPr>
        <p:spPr>
          <a:xfrm>
            <a:off x="810833" y="372909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7" name="Pladsholder til tekst 28">
            <a:extLst>
              <a:ext uri="{FF2B5EF4-FFF2-40B4-BE49-F238E27FC236}">
                <a16:creationId xmlns:a16="http://schemas.microsoft.com/office/drawing/2014/main" id="{9C26E8EC-9C33-71DB-5DCE-D5949D3EFE54}"/>
              </a:ext>
            </a:extLst>
          </p:cNvPr>
          <p:cNvSpPr>
            <a:spLocks noGrp="1"/>
          </p:cNvSpPr>
          <p:nvPr>
            <p:ph type="body" sz="quarter" idx="11" hasCustomPrompt="1"/>
          </p:nvPr>
        </p:nvSpPr>
        <p:spPr>
          <a:xfrm>
            <a:off x="170726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8" name="Pladsholder til tekst 28">
            <a:extLst>
              <a:ext uri="{FF2B5EF4-FFF2-40B4-BE49-F238E27FC236}">
                <a16:creationId xmlns:a16="http://schemas.microsoft.com/office/drawing/2014/main" id="{FDD98564-2301-DE39-65D6-36BAF23785D5}"/>
              </a:ext>
            </a:extLst>
          </p:cNvPr>
          <p:cNvSpPr>
            <a:spLocks noGrp="1"/>
          </p:cNvSpPr>
          <p:nvPr>
            <p:ph type="body" sz="quarter" idx="12" hasCustomPrompt="1"/>
          </p:nvPr>
        </p:nvSpPr>
        <p:spPr>
          <a:xfrm>
            <a:off x="260697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9" name="Pladsholder til tekst 28">
            <a:extLst>
              <a:ext uri="{FF2B5EF4-FFF2-40B4-BE49-F238E27FC236}">
                <a16:creationId xmlns:a16="http://schemas.microsoft.com/office/drawing/2014/main" id="{E2E7BF32-7692-0E82-1C5B-66EF47D37FBA}"/>
              </a:ext>
            </a:extLst>
          </p:cNvPr>
          <p:cNvSpPr>
            <a:spLocks noGrp="1"/>
          </p:cNvSpPr>
          <p:nvPr>
            <p:ph type="body" sz="quarter" idx="13" hasCustomPrompt="1"/>
          </p:nvPr>
        </p:nvSpPr>
        <p:spPr>
          <a:xfrm>
            <a:off x="3516584" y="373091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0" name="Pladsholder til tekst 28">
            <a:extLst>
              <a:ext uri="{FF2B5EF4-FFF2-40B4-BE49-F238E27FC236}">
                <a16:creationId xmlns:a16="http://schemas.microsoft.com/office/drawing/2014/main" id="{F319BAA8-8C8B-27AB-0CBB-43564C829EFC}"/>
              </a:ext>
            </a:extLst>
          </p:cNvPr>
          <p:cNvSpPr>
            <a:spLocks noGrp="1"/>
          </p:cNvSpPr>
          <p:nvPr>
            <p:ph type="body" sz="quarter" idx="14" hasCustomPrompt="1"/>
          </p:nvPr>
        </p:nvSpPr>
        <p:spPr>
          <a:xfrm>
            <a:off x="4416667" y="3729089"/>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1" name="Pladsholder til tekst 28">
            <a:extLst>
              <a:ext uri="{FF2B5EF4-FFF2-40B4-BE49-F238E27FC236}">
                <a16:creationId xmlns:a16="http://schemas.microsoft.com/office/drawing/2014/main" id="{813FF360-6ADC-51E6-7525-6C58D9C1CA0E}"/>
              </a:ext>
            </a:extLst>
          </p:cNvPr>
          <p:cNvSpPr>
            <a:spLocks noGrp="1"/>
          </p:cNvSpPr>
          <p:nvPr>
            <p:ph type="body" sz="quarter" idx="15" hasCustomPrompt="1"/>
          </p:nvPr>
        </p:nvSpPr>
        <p:spPr>
          <a:xfrm>
            <a:off x="5307217" y="3729088"/>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2" name="Pladsholder til tekst 28">
            <a:extLst>
              <a:ext uri="{FF2B5EF4-FFF2-40B4-BE49-F238E27FC236}">
                <a16:creationId xmlns:a16="http://schemas.microsoft.com/office/drawing/2014/main" id="{CB72E081-54ED-877E-1A03-FB7AA2354703}"/>
              </a:ext>
            </a:extLst>
          </p:cNvPr>
          <p:cNvSpPr>
            <a:spLocks noGrp="1"/>
          </p:cNvSpPr>
          <p:nvPr>
            <p:ph type="body" sz="quarter" idx="16" hasCustomPrompt="1"/>
          </p:nvPr>
        </p:nvSpPr>
        <p:spPr>
          <a:xfrm>
            <a:off x="6207297" y="3729087"/>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3" name="Pladsholder til tekst 28">
            <a:extLst>
              <a:ext uri="{FF2B5EF4-FFF2-40B4-BE49-F238E27FC236}">
                <a16:creationId xmlns:a16="http://schemas.microsoft.com/office/drawing/2014/main" id="{82AB2294-AF38-073B-6C5A-668CA6958B07}"/>
              </a:ext>
            </a:extLst>
          </p:cNvPr>
          <p:cNvSpPr>
            <a:spLocks noGrp="1"/>
          </p:cNvSpPr>
          <p:nvPr>
            <p:ph type="body" sz="quarter" idx="17" hasCustomPrompt="1"/>
          </p:nvPr>
        </p:nvSpPr>
        <p:spPr>
          <a:xfrm>
            <a:off x="7116909" y="3729086"/>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4" name="Pladsholder til tekst 28">
            <a:extLst>
              <a:ext uri="{FF2B5EF4-FFF2-40B4-BE49-F238E27FC236}">
                <a16:creationId xmlns:a16="http://schemas.microsoft.com/office/drawing/2014/main" id="{250318D9-DE26-CEAC-B499-34059C06A176}"/>
              </a:ext>
            </a:extLst>
          </p:cNvPr>
          <p:cNvSpPr>
            <a:spLocks noGrp="1"/>
          </p:cNvSpPr>
          <p:nvPr>
            <p:ph type="body" sz="quarter" idx="18" hasCustomPrompt="1"/>
          </p:nvPr>
        </p:nvSpPr>
        <p:spPr>
          <a:xfrm>
            <a:off x="8007459" y="3729085"/>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5" name="Pladsholder til tekst 28">
            <a:extLst>
              <a:ext uri="{FF2B5EF4-FFF2-40B4-BE49-F238E27FC236}">
                <a16:creationId xmlns:a16="http://schemas.microsoft.com/office/drawing/2014/main" id="{62447DB0-05DE-3AED-2AEE-A6A0D6711C7A}"/>
              </a:ext>
            </a:extLst>
          </p:cNvPr>
          <p:cNvSpPr>
            <a:spLocks noGrp="1"/>
          </p:cNvSpPr>
          <p:nvPr>
            <p:ph type="body" sz="quarter" idx="19" hasCustomPrompt="1"/>
          </p:nvPr>
        </p:nvSpPr>
        <p:spPr>
          <a:xfrm>
            <a:off x="8916702" y="3729084"/>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6" name="Pladsholder til tekst 28">
            <a:extLst>
              <a:ext uri="{FF2B5EF4-FFF2-40B4-BE49-F238E27FC236}">
                <a16:creationId xmlns:a16="http://schemas.microsoft.com/office/drawing/2014/main" id="{445584E5-7B7B-59FF-5711-250AB536B124}"/>
              </a:ext>
            </a:extLst>
          </p:cNvPr>
          <p:cNvSpPr>
            <a:spLocks noGrp="1"/>
          </p:cNvSpPr>
          <p:nvPr>
            <p:ph type="body" sz="quarter" idx="20" hasCustomPrompt="1"/>
          </p:nvPr>
        </p:nvSpPr>
        <p:spPr>
          <a:xfrm>
            <a:off x="9816783" y="3729083"/>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7" name="Pladsholder til tekst 28">
            <a:extLst>
              <a:ext uri="{FF2B5EF4-FFF2-40B4-BE49-F238E27FC236}">
                <a16:creationId xmlns:a16="http://schemas.microsoft.com/office/drawing/2014/main" id="{30A124AC-1DA7-5779-7305-A85034774539}"/>
              </a:ext>
            </a:extLst>
          </p:cNvPr>
          <p:cNvSpPr>
            <a:spLocks noGrp="1"/>
          </p:cNvSpPr>
          <p:nvPr>
            <p:ph type="body" sz="quarter" idx="21" hasCustomPrompt="1"/>
          </p:nvPr>
        </p:nvSpPr>
        <p:spPr>
          <a:xfrm>
            <a:off x="10716865" y="3729082"/>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8" name="Pladsholder til slidenummer 1">
            <a:extLst>
              <a:ext uri="{FF2B5EF4-FFF2-40B4-BE49-F238E27FC236}">
                <a16:creationId xmlns:a16="http://schemas.microsoft.com/office/drawing/2014/main" id="{161EFCF9-9203-EBAC-284D-D35009CB922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9" name="Title Placeholder 6">
            <a:extLst>
              <a:ext uri="{FF2B5EF4-FFF2-40B4-BE49-F238E27FC236}">
                <a16:creationId xmlns:a16="http://schemas.microsoft.com/office/drawing/2014/main" id="{0F536982-38E5-8535-9AF4-8C979D491586}"/>
              </a:ext>
            </a:extLst>
          </p:cNvPr>
          <p:cNvSpPr>
            <a:spLocks noGrp="1"/>
          </p:cNvSpPr>
          <p:nvPr>
            <p:ph type="title" hasCustomPrompt="1"/>
          </p:nvPr>
        </p:nvSpPr>
        <p:spPr>
          <a:xfrm>
            <a:off x="706437" y="526774"/>
            <a:ext cx="500434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på tidslinjen</a:t>
            </a:r>
          </a:p>
        </p:txBody>
      </p:sp>
      <p:sp>
        <p:nvSpPr>
          <p:cNvPr id="80" name="Pladsholder til tekst 2">
            <a:extLst>
              <a:ext uri="{FF2B5EF4-FFF2-40B4-BE49-F238E27FC236}">
                <a16:creationId xmlns:a16="http://schemas.microsoft.com/office/drawing/2014/main" id="{6791F170-00E6-40B1-E635-2C9589DE5D46}"/>
              </a:ext>
            </a:extLst>
          </p:cNvPr>
          <p:cNvSpPr>
            <a:spLocks noGrp="1"/>
          </p:cNvSpPr>
          <p:nvPr>
            <p:ph type="body" sz="quarter" idx="29" hasCustomPrompt="1"/>
          </p:nvPr>
        </p:nvSpPr>
        <p:spPr>
          <a:xfrm>
            <a:off x="1223038" y="4290652"/>
            <a:ext cx="1636776" cy="738187"/>
          </a:xfrm>
        </p:spPr>
        <p:txBody>
          <a:bodyPr/>
          <a:lstStyle>
            <a:lvl1pPr marL="0" indent="0" algn="ctr">
              <a:buNone/>
              <a:defRPr sz="1200"/>
            </a:lvl1pPr>
          </a:lstStyle>
          <a:p>
            <a:pPr lvl="0"/>
            <a:r>
              <a:rPr lang="da-DK" dirty="0"/>
              <a:t>Her kan der stå en forklarende tekst</a:t>
            </a:r>
          </a:p>
        </p:txBody>
      </p:sp>
      <p:sp>
        <p:nvSpPr>
          <p:cNvPr id="81" name="Pladsholder til tekst 2">
            <a:extLst>
              <a:ext uri="{FF2B5EF4-FFF2-40B4-BE49-F238E27FC236}">
                <a16:creationId xmlns:a16="http://schemas.microsoft.com/office/drawing/2014/main" id="{D628DB32-7600-D652-A89D-2BB5E732801B}"/>
              </a:ext>
            </a:extLst>
          </p:cNvPr>
          <p:cNvSpPr>
            <a:spLocks noGrp="1"/>
          </p:cNvSpPr>
          <p:nvPr>
            <p:ph type="body" sz="quarter" idx="30" hasCustomPrompt="1"/>
          </p:nvPr>
        </p:nvSpPr>
        <p:spPr>
          <a:xfrm>
            <a:off x="3927675" y="4290651"/>
            <a:ext cx="1636776" cy="738187"/>
          </a:xfrm>
        </p:spPr>
        <p:txBody>
          <a:bodyPr/>
          <a:lstStyle>
            <a:lvl1pPr marL="0" indent="0" algn="ctr">
              <a:buNone/>
              <a:defRPr sz="1200"/>
            </a:lvl1pPr>
          </a:lstStyle>
          <a:p>
            <a:pPr lvl="0"/>
            <a:r>
              <a:rPr lang="da-DK" dirty="0"/>
              <a:t>Her kan der stå en forklarende tekst</a:t>
            </a:r>
          </a:p>
        </p:txBody>
      </p:sp>
      <p:sp>
        <p:nvSpPr>
          <p:cNvPr id="82" name="Pladsholder til tekst 2">
            <a:extLst>
              <a:ext uri="{FF2B5EF4-FFF2-40B4-BE49-F238E27FC236}">
                <a16:creationId xmlns:a16="http://schemas.microsoft.com/office/drawing/2014/main" id="{DB7A6A04-EE28-C240-EF96-523A0A5E5658}"/>
              </a:ext>
            </a:extLst>
          </p:cNvPr>
          <p:cNvSpPr>
            <a:spLocks noGrp="1"/>
          </p:cNvSpPr>
          <p:nvPr>
            <p:ph type="body" sz="quarter" idx="31" hasCustomPrompt="1"/>
          </p:nvPr>
        </p:nvSpPr>
        <p:spPr>
          <a:xfrm>
            <a:off x="6627921" y="4290651"/>
            <a:ext cx="1636776" cy="738187"/>
          </a:xfrm>
        </p:spPr>
        <p:txBody>
          <a:bodyPr/>
          <a:lstStyle>
            <a:lvl1pPr marL="0" indent="0" algn="ctr">
              <a:buNone/>
              <a:defRPr sz="1200"/>
            </a:lvl1pPr>
          </a:lstStyle>
          <a:p>
            <a:pPr lvl="0"/>
            <a:r>
              <a:rPr lang="da-DK" dirty="0"/>
              <a:t>Her kan der stå en forklarende tekst</a:t>
            </a:r>
          </a:p>
        </p:txBody>
      </p:sp>
      <p:sp>
        <p:nvSpPr>
          <p:cNvPr id="83" name="Pladsholder til tekst 2">
            <a:extLst>
              <a:ext uri="{FF2B5EF4-FFF2-40B4-BE49-F238E27FC236}">
                <a16:creationId xmlns:a16="http://schemas.microsoft.com/office/drawing/2014/main" id="{FA6B7061-65A5-2F55-F560-519212ABF1EE}"/>
              </a:ext>
            </a:extLst>
          </p:cNvPr>
          <p:cNvSpPr>
            <a:spLocks noGrp="1"/>
          </p:cNvSpPr>
          <p:nvPr>
            <p:ph type="body" sz="quarter" idx="32" hasCustomPrompt="1"/>
          </p:nvPr>
        </p:nvSpPr>
        <p:spPr>
          <a:xfrm>
            <a:off x="9332186" y="4290650"/>
            <a:ext cx="1636776" cy="738187"/>
          </a:xfrm>
        </p:spPr>
        <p:txBody>
          <a:bodyPr/>
          <a:lstStyle>
            <a:lvl1pPr marL="0" indent="0" algn="ctr">
              <a:buNone/>
              <a:defRPr sz="1200"/>
            </a:lvl1pPr>
          </a:lstStyle>
          <a:p>
            <a:pPr lvl="0"/>
            <a:r>
              <a:rPr lang="da-DK" dirty="0"/>
              <a:t>Her kan der stå en forklarende tekst</a:t>
            </a:r>
          </a:p>
        </p:txBody>
      </p:sp>
      <p:sp>
        <p:nvSpPr>
          <p:cNvPr id="32" name="Højre klammeparentes 31">
            <a:extLst>
              <a:ext uri="{FF2B5EF4-FFF2-40B4-BE49-F238E27FC236}">
                <a16:creationId xmlns:a16="http://schemas.microsoft.com/office/drawing/2014/main" id="{1AAA1887-76C7-AD9B-F642-505D1E85DBAF}"/>
              </a:ext>
            </a:extLst>
          </p:cNvPr>
          <p:cNvSpPr/>
          <p:nvPr userDrawn="1"/>
        </p:nvSpPr>
        <p:spPr>
          <a:xfrm rot="5400000">
            <a:off x="1997689"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3" name="Højre klammeparentes 32">
            <a:extLst>
              <a:ext uri="{FF2B5EF4-FFF2-40B4-BE49-F238E27FC236}">
                <a16:creationId xmlns:a16="http://schemas.microsoft.com/office/drawing/2014/main" id="{C8570F63-9394-9454-AE48-3B1FF344306E}"/>
              </a:ext>
            </a:extLst>
          </p:cNvPr>
          <p:cNvSpPr/>
          <p:nvPr userDrawn="1"/>
        </p:nvSpPr>
        <p:spPr>
          <a:xfrm rot="5400000">
            <a:off x="470232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4" name="Højre klammeparentes 33">
            <a:extLst>
              <a:ext uri="{FF2B5EF4-FFF2-40B4-BE49-F238E27FC236}">
                <a16:creationId xmlns:a16="http://schemas.microsoft.com/office/drawing/2014/main" id="{C1D651CE-E7FF-0168-914A-358704389636}"/>
              </a:ext>
            </a:extLst>
          </p:cNvPr>
          <p:cNvSpPr/>
          <p:nvPr userDrawn="1"/>
        </p:nvSpPr>
        <p:spPr>
          <a:xfrm rot="5400000">
            <a:off x="7402202" y="2830863"/>
            <a:ext cx="87473"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5" name="Højre klammeparentes 34">
            <a:extLst>
              <a:ext uri="{FF2B5EF4-FFF2-40B4-BE49-F238E27FC236}">
                <a16:creationId xmlns:a16="http://schemas.microsoft.com/office/drawing/2014/main" id="{7818DAAC-8818-B696-77CB-783D7F20DE93}"/>
              </a:ext>
            </a:extLst>
          </p:cNvPr>
          <p:cNvSpPr/>
          <p:nvPr userDrawn="1"/>
        </p:nvSpPr>
        <p:spPr>
          <a:xfrm rot="5400000">
            <a:off x="1010683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Tree>
    <p:extLst>
      <p:ext uri="{BB962C8B-B14F-4D97-AF65-F5344CB8AC3E}">
        <p14:creationId xmlns:p14="http://schemas.microsoft.com/office/powerpoint/2010/main" val="33260524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 Overskrift ">
    <p:bg>
      <p:bgPr>
        <a:solidFill>
          <a:schemeClr val="bg1"/>
        </a:solidFill>
        <a:effectLst/>
      </p:bgPr>
    </p:bg>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13CA3C7C-52F1-BB4D-A991-67F3D1957C17}"/>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6" name="Pladsholder til slidenummer 1">
            <a:extLst>
              <a:ext uri="{FF2B5EF4-FFF2-40B4-BE49-F238E27FC236}">
                <a16:creationId xmlns:a16="http://schemas.microsoft.com/office/drawing/2014/main" id="{FD1F05B9-E76C-3B1C-9590-5D615DEDB35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603520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 Overskrift + Underoverskrift">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940B167-E24C-9D4A-AE16-2C8EF88BB448}"/>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7" name="Title Placeholder 6">
            <a:extLst>
              <a:ext uri="{FF2B5EF4-FFF2-40B4-BE49-F238E27FC236}">
                <a16:creationId xmlns:a16="http://schemas.microsoft.com/office/drawing/2014/main" id="{A557B9E1-6E8D-DD47-9636-3336B0E35793}"/>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57A0ED6C-A7A5-46EE-07F6-7F60A320C14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007031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 Tomt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3225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 Bagside m. logo (mørkeblå)">
    <p:bg>
      <p:bgPr>
        <a:solidFill>
          <a:srgbClr val="001F33"/>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2D9D51B-9C2B-0C64-4EB8-7EDAFF17C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4"/>
            <a:ext cx="4635959" cy="1086221"/>
          </a:xfrm>
          <a:prstGeom prst="rect">
            <a:avLst/>
          </a:prstGeom>
        </p:spPr>
      </p:pic>
    </p:spTree>
    <p:extLst>
      <p:ext uri="{BB962C8B-B14F-4D97-AF65-F5344CB8AC3E}">
        <p14:creationId xmlns:p14="http://schemas.microsoft.com/office/powerpoint/2010/main" val="3282137805"/>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 Bagside m.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0812998-3762-D434-2194-C85C23CA62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6"/>
            <a:ext cx="4635959" cy="1086221"/>
          </a:xfrm>
          <a:prstGeom prst="rect">
            <a:avLst/>
          </a:prstGeom>
        </p:spPr>
      </p:pic>
    </p:spTree>
    <p:extLst>
      <p:ext uri="{BB962C8B-B14F-4D97-AF65-F5344CB8AC3E}">
        <p14:creationId xmlns:p14="http://schemas.microsoft.com/office/powerpoint/2010/main" val="180971698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 Agenda (hvid/blå) + ikon">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Picture 22" descr="Text, icon&#10;&#10;Description automatically generated">
            <a:extLst>
              <a:ext uri="{FF2B5EF4-FFF2-40B4-BE49-F238E27FC236}">
                <a16:creationId xmlns:a16="http://schemas.microsoft.com/office/drawing/2014/main" id="{5BE36B3E-F647-CE6B-B4FE-5806815B68B5}"/>
              </a:ext>
            </a:extLst>
          </p:cNvPr>
          <p:cNvPicPr>
            <a:picLocks noChangeAspect="1"/>
          </p:cNvPicPr>
          <p:nvPr userDrawn="1"/>
        </p:nvPicPr>
        <p:blipFill>
          <a:blip r:embed="rId2"/>
          <a:stretch>
            <a:fillRect/>
          </a:stretch>
        </p:blipFill>
        <p:spPr>
          <a:xfrm rot="915156">
            <a:off x="9194595" y="3205058"/>
            <a:ext cx="2219361" cy="2985569"/>
          </a:xfrm>
          <a:prstGeom prst="rect">
            <a:avLst/>
          </a:prstGeom>
          <a:effectLst>
            <a:outerShdw blurRad="63500" sx="102000" sy="102000" algn="ctr" rotWithShape="0">
              <a:prstClr val="black">
                <a:alpha val="0"/>
              </a:prstClr>
            </a:outerShdw>
          </a:effectLst>
        </p:spPr>
      </p:pic>
      <p:sp>
        <p:nvSpPr>
          <p:cNvPr id="14"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15"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706437" y="1838830"/>
            <a:ext cx="4649929" cy="4290507"/>
          </a:xfrm>
        </p:spPr>
        <p:txBody>
          <a:bodyPr tIns="10800">
            <a:noAutofit/>
          </a:bodyPr>
          <a:lstStyle>
            <a:lvl1pPr marL="285750" indent="-285750" algn="l">
              <a:lnSpc>
                <a:spcPct val="100000"/>
              </a:lnSpc>
              <a:spcAft>
                <a:spcPts val="0"/>
              </a:spcAft>
              <a:buSzPct val="115000"/>
              <a:buFontTx/>
              <a:buBlip>
                <a:blip r:embed="rId3"/>
              </a:buBlip>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a:p>
            <a:pPr lvl="0"/>
            <a:endParaRPr lang="da-DK" dirty="0"/>
          </a:p>
        </p:txBody>
      </p:sp>
    </p:spTree>
    <p:extLst>
      <p:ext uri="{BB962C8B-B14F-4D97-AF65-F5344CB8AC3E}">
        <p14:creationId xmlns:p14="http://schemas.microsoft.com/office/powerpoint/2010/main" val="2333382548"/>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 Bagside m. logo (hvi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A5AF6D8-613D-62BC-39CD-8E5D7C4B7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5"/>
            <a:ext cx="4635959" cy="1086221"/>
          </a:xfrm>
          <a:prstGeom prst="rect">
            <a:avLst/>
          </a:prstGeom>
        </p:spPr>
      </p:pic>
    </p:spTree>
    <p:extLst>
      <p:ext uri="{BB962C8B-B14F-4D97-AF65-F5344CB8AC3E}">
        <p14:creationId xmlns:p14="http://schemas.microsoft.com/office/powerpoint/2010/main" val="2554966293"/>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 Bagside m. krone (mørkeblå)">
    <p:bg>
      <p:bgPr>
        <a:solidFill>
          <a:srgbClr val="001F33"/>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536B99A-AB3C-5A00-B520-92EDF51E4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3"/>
            <a:ext cx="2927117" cy="2580397"/>
          </a:xfrm>
          <a:prstGeom prst="rect">
            <a:avLst/>
          </a:prstGeom>
        </p:spPr>
      </p:pic>
    </p:spTree>
    <p:extLst>
      <p:ext uri="{BB962C8B-B14F-4D97-AF65-F5344CB8AC3E}">
        <p14:creationId xmlns:p14="http://schemas.microsoft.com/office/powerpoint/2010/main" val="494996796"/>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 Bagside m. krone (lyseblå)">
    <p:bg>
      <p:bgPr>
        <a:solidFill>
          <a:srgbClr val="D9F0FF"/>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D8CACBF-FC0D-E93A-211A-0E92957EFC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3516808251"/>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 Bagside m. krone (hvi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27945D-30BE-D8B2-9A5C-60FE28FDAF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262126353"/>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BRUGERGUIDE TIL POWERPOINT">
    <p:bg>
      <p:bgPr>
        <a:solidFill>
          <a:schemeClr val="bg1">
            <a:alpha val="62549"/>
          </a:schemeClr>
        </a:solidFill>
        <a:effectLst/>
      </p:bgPr>
    </p:bg>
    <p:spTree>
      <p:nvGrpSpPr>
        <p:cNvPr id="1" name=""/>
        <p:cNvGrpSpPr/>
        <p:nvPr/>
      </p:nvGrpSpPr>
      <p:grpSpPr>
        <a:xfrm>
          <a:off x="0" y="0"/>
          <a:ext cx="0" cy="0"/>
          <a:chOff x="0" y="0"/>
          <a:chExt cx="0" cy="0"/>
        </a:xfrm>
      </p:grpSpPr>
      <p:sp>
        <p:nvSpPr>
          <p:cNvPr id="30" name="Rektangel 29">
            <a:extLst>
              <a:ext uri="{FF2B5EF4-FFF2-40B4-BE49-F238E27FC236}">
                <a16:creationId xmlns:a16="http://schemas.microsoft.com/office/drawing/2014/main" id="{8CBA2985-8DAF-69AB-5591-6A5CA4C4E6F6}"/>
              </a:ext>
            </a:extLst>
          </p:cNvPr>
          <p:cNvSpPr/>
          <p:nvPr userDrawn="1"/>
        </p:nvSpPr>
        <p:spPr>
          <a:xfrm>
            <a:off x="186647" y="171450"/>
            <a:ext cx="11818706" cy="6515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kstfelt 30">
            <a:extLst>
              <a:ext uri="{FF2B5EF4-FFF2-40B4-BE49-F238E27FC236}">
                <a16:creationId xmlns:a16="http://schemas.microsoft.com/office/drawing/2014/main" id="{1C581DE6-9EE2-30F9-B60A-DAE6C3B0A9CA}"/>
              </a:ext>
            </a:extLst>
          </p:cNvPr>
          <p:cNvSpPr txBox="1"/>
          <p:nvPr userDrawn="1"/>
        </p:nvSpPr>
        <p:spPr>
          <a:xfrm>
            <a:off x="609601" y="533022"/>
            <a:ext cx="3668202" cy="400110"/>
          </a:xfrm>
          <a:prstGeom prst="rect">
            <a:avLst/>
          </a:prstGeom>
          <a:noFill/>
        </p:spPr>
        <p:txBody>
          <a:bodyPr wrap="square">
            <a:spAutoFit/>
          </a:bodyPr>
          <a:lstStyle/>
          <a:p>
            <a:r>
              <a:rPr lang="da-DK" sz="2000" b="1" i="0" dirty="0">
                <a:solidFill>
                  <a:srgbClr val="001F33"/>
                </a:solidFill>
                <a:latin typeface="Poppins ExtraBold" pitchFamily="2" charset="77"/>
                <a:cs typeface="Poppins ExtraBold" pitchFamily="2" charset="77"/>
              </a:rPr>
              <a:t>Førstehjælp til PowerPoint</a:t>
            </a:r>
            <a:endParaRPr lang="da-DK" sz="2000" b="0" i="0" dirty="0">
              <a:solidFill>
                <a:srgbClr val="001F33"/>
              </a:solidFill>
              <a:latin typeface="Poppins Light" pitchFamily="2" charset="77"/>
              <a:cs typeface="Poppins Light" pitchFamily="2" charset="77"/>
            </a:endParaRPr>
          </a:p>
        </p:txBody>
      </p:sp>
      <p:sp>
        <p:nvSpPr>
          <p:cNvPr id="32" name="Rektangel 31">
            <a:extLst>
              <a:ext uri="{FF2B5EF4-FFF2-40B4-BE49-F238E27FC236}">
                <a16:creationId xmlns:a16="http://schemas.microsoft.com/office/drawing/2014/main" id="{4B01FB16-3253-5F97-30FA-0318F1E998C1}"/>
              </a:ext>
            </a:extLst>
          </p:cNvPr>
          <p:cNvSpPr/>
          <p:nvPr userDrawn="1"/>
        </p:nvSpPr>
        <p:spPr>
          <a:xfrm>
            <a:off x="1696013" y="558621"/>
            <a:ext cx="119296" cy="1071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AFBF9"/>
              </a:solidFill>
            </a:endParaRPr>
          </a:p>
        </p:txBody>
      </p:sp>
      <p:grpSp>
        <p:nvGrpSpPr>
          <p:cNvPr id="33" name="Gruppe 32">
            <a:extLst>
              <a:ext uri="{FF2B5EF4-FFF2-40B4-BE49-F238E27FC236}">
                <a16:creationId xmlns:a16="http://schemas.microsoft.com/office/drawing/2014/main" id="{F74FD0AB-ED2B-B478-FE44-EC61033D5601}"/>
              </a:ext>
            </a:extLst>
          </p:cNvPr>
          <p:cNvGrpSpPr/>
          <p:nvPr userDrawn="1"/>
        </p:nvGrpSpPr>
        <p:grpSpPr>
          <a:xfrm>
            <a:off x="3758568" y="555795"/>
            <a:ext cx="163021" cy="107115"/>
            <a:chOff x="6066419" y="438144"/>
            <a:chExt cx="250583" cy="164649"/>
          </a:xfrm>
        </p:grpSpPr>
        <p:sp>
          <p:nvSpPr>
            <p:cNvPr id="34" name="Rektangel 33">
              <a:extLst>
                <a:ext uri="{FF2B5EF4-FFF2-40B4-BE49-F238E27FC236}">
                  <a16:creationId xmlns:a16="http://schemas.microsoft.com/office/drawing/2014/main" id="{1F834844-5CA8-9C44-8E23-908FE45CA46D}"/>
                </a:ext>
              </a:extLst>
            </p:cNvPr>
            <p:cNvSpPr/>
            <p:nvPr userDrawn="1"/>
          </p:nvSpPr>
          <p:spPr>
            <a:xfrm>
              <a:off x="6066419" y="438144"/>
              <a:ext cx="250583" cy="1646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5" name="Billede 34">
              <a:extLst>
                <a:ext uri="{FF2B5EF4-FFF2-40B4-BE49-F238E27FC236}">
                  <a16:creationId xmlns:a16="http://schemas.microsoft.com/office/drawing/2014/main" id="{D5E9518F-8252-0B0C-EEFB-FAF4C8935BA3}"/>
                </a:ext>
              </a:extLst>
            </p:cNvPr>
            <p:cNvPicPr>
              <a:picLocks noChangeAspect="1"/>
            </p:cNvPicPr>
            <p:nvPr userDrawn="1"/>
          </p:nvPicPr>
          <p:blipFill>
            <a:blip r:embed="rId2"/>
            <a:stretch>
              <a:fillRect/>
            </a:stretch>
          </p:blipFill>
          <p:spPr>
            <a:xfrm>
              <a:off x="6115973" y="462716"/>
              <a:ext cx="151477" cy="120404"/>
            </a:xfrm>
            <a:prstGeom prst="rect">
              <a:avLst/>
            </a:prstGeom>
          </p:spPr>
        </p:pic>
      </p:grpSp>
      <p:grpSp>
        <p:nvGrpSpPr>
          <p:cNvPr id="36" name="Gruppe 35">
            <a:extLst>
              <a:ext uri="{FF2B5EF4-FFF2-40B4-BE49-F238E27FC236}">
                <a16:creationId xmlns:a16="http://schemas.microsoft.com/office/drawing/2014/main" id="{F1548C84-4F6E-940E-A9C0-D6593A6D3173}"/>
              </a:ext>
            </a:extLst>
          </p:cNvPr>
          <p:cNvGrpSpPr/>
          <p:nvPr userDrawn="1"/>
        </p:nvGrpSpPr>
        <p:grpSpPr>
          <a:xfrm>
            <a:off x="798356" y="1297941"/>
            <a:ext cx="10601975" cy="4860275"/>
            <a:chOff x="839176" y="1269188"/>
            <a:chExt cx="10601975" cy="4860275"/>
          </a:xfrm>
        </p:grpSpPr>
        <p:sp>
          <p:nvSpPr>
            <p:cNvPr id="37" name="Tekstfelt 36">
              <a:extLst>
                <a:ext uri="{FF2B5EF4-FFF2-40B4-BE49-F238E27FC236}">
                  <a16:creationId xmlns:a16="http://schemas.microsoft.com/office/drawing/2014/main" id="{DBDF2F24-040F-3CE7-AA2D-B10EEB6F7A22}"/>
                </a:ext>
              </a:extLst>
            </p:cNvPr>
            <p:cNvSpPr txBox="1"/>
            <p:nvPr userDrawn="1"/>
          </p:nvSpPr>
          <p:spPr>
            <a:xfrm>
              <a:off x="8353909" y="1269188"/>
              <a:ext cx="3087242" cy="1446550"/>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COPY/PASTE AF GAMLE SLIDES</a:t>
              </a:r>
              <a:endParaRPr lang="da-DK" sz="900" b="1" i="0" dirty="0">
                <a:solidFill>
                  <a:srgbClr val="000C2C"/>
                </a:solidFill>
                <a:latin typeface="Poppins" pitchFamily="2" charset="77"/>
                <a:cs typeface="Poppins" pitchFamily="2" charset="77"/>
              </a:endParaRPr>
            </a:p>
            <a:p>
              <a:pPr marL="0" indent="0" eaLnBrk="1" hangingPunct="1">
                <a:spcAft>
                  <a:spcPts val="600"/>
                </a:spcAft>
                <a:buFont typeface="Arial" panose="020B0604020202020204" pitchFamily="34" charset="0"/>
                <a:buNone/>
                <a:defRPr/>
              </a:pPr>
              <a:r>
                <a:rPr lang="da-DK" altLang="da-DK" sz="800" b="1" i="0" noProof="1">
                  <a:solidFill>
                    <a:srgbClr val="000C2C"/>
                  </a:solidFill>
                  <a:latin typeface="Poppins" pitchFamily="2" charset="77"/>
                  <a:cs typeface="Poppins" pitchFamily="2" charset="77"/>
                </a:rPr>
                <a:t>Best practice: </a:t>
              </a:r>
              <a:r>
                <a:rPr lang="da-DK" altLang="da-DK" sz="800" b="0" i="0" noProof="1">
                  <a:solidFill>
                    <a:srgbClr val="000C2C"/>
                  </a:solidFill>
                  <a:latin typeface="Poppins" pitchFamily="2" charset="77"/>
                  <a:cs typeface="Poppins" pitchFamily="2" charset="77"/>
                </a:rPr>
                <a:t>Opret et slide i din nye præsentation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og kopier ét indholdselement ad gangen (fx kopier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38" name="Tekstfelt 37">
              <a:extLst>
                <a:ext uri="{FF2B5EF4-FFF2-40B4-BE49-F238E27FC236}">
                  <a16:creationId xmlns:a16="http://schemas.microsoft.com/office/drawing/2014/main" id="{DA3D6D3E-FDA6-654A-39AD-0399830A3116}"/>
                </a:ext>
              </a:extLst>
            </p:cNvPr>
            <p:cNvSpPr txBox="1"/>
            <p:nvPr userDrawn="1"/>
          </p:nvSpPr>
          <p:spPr>
            <a:xfrm>
              <a:off x="8353908" y="2964817"/>
              <a:ext cx="2952583"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BRUG FOR ANDRE SLIDES?</a:t>
              </a:r>
              <a:br>
                <a:rPr lang="da-DK" sz="9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Find inspiration til dit oplæg ved at bruge typeslides.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I samlingen kan du finde proces- og tidslinjeslides, geografiske slides samt slides til visning af forskellige nøgletal mv. Du kan finde typeslides ved at klikke </a:t>
              </a:r>
              <a:r>
                <a:rPr lang="da-DK" altLang="da-DK" sz="800" b="1" i="0" noProof="1">
                  <a:solidFill>
                    <a:srgbClr val="000C2C"/>
                  </a:solidFill>
                  <a:latin typeface="Poppins" pitchFamily="2" charset="77"/>
                  <a:cs typeface="Poppins" pitchFamily="2" charset="77"/>
                  <a:hlinkClick r:id="rId3"/>
                </a:rPr>
                <a:t>her</a:t>
              </a:r>
              <a:r>
                <a:rPr lang="da-DK" altLang="da-DK" sz="800" b="1" i="0" noProof="1">
                  <a:solidFill>
                    <a:srgbClr val="000C2C"/>
                  </a:solidFill>
                  <a:latin typeface="Poppins" pitchFamily="2" charset="77"/>
                  <a:cs typeface="Poppins" pitchFamily="2" charset="77"/>
                </a:rPr>
                <a:t>.</a:t>
              </a:r>
              <a:br>
                <a:rPr lang="da-DK" altLang="da-DK" sz="800" b="1" i="0" noProof="1">
                  <a:solidFill>
                    <a:srgbClr val="000C2C"/>
                  </a:solidFill>
                  <a:latin typeface="Poppins" pitchFamily="2" charset="77"/>
                  <a:cs typeface="Poppins" pitchFamily="2" charset="77"/>
                </a:rPr>
              </a:br>
              <a:br>
                <a:rPr lang="da-DK" altLang="da-DK" sz="800" b="1"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Typeslides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Det anbefales at kopiere hele slides ind i din egen præsentation. Dette gøres ved at markere det ønskede slide og brug </a:t>
              </a:r>
              <a:r>
                <a:rPr lang="pt-BR" altLang="da-DK" sz="800" b="1" i="0" noProof="1">
                  <a:solidFill>
                    <a:srgbClr val="000C2C"/>
                  </a:solidFill>
                  <a:latin typeface="Poppins" pitchFamily="2" charset="77"/>
                  <a:cs typeface="Poppins" pitchFamily="2" charset="77"/>
                </a:rPr>
                <a:t>CTRL+C </a:t>
              </a:r>
              <a:r>
                <a:rPr lang="pt-BR" altLang="da-DK" sz="800" b="0" i="0" noProof="1">
                  <a:solidFill>
                    <a:srgbClr val="000C2C"/>
                  </a:solidFill>
                  <a:latin typeface="Poppins" pitchFamily="2" charset="77"/>
                  <a:cs typeface="Poppins" pitchFamily="2" charset="77"/>
                </a:rPr>
                <a:t>for at kopiere. Gå derefter ind i din præsentation og brug </a:t>
              </a:r>
              <a:r>
                <a:rPr lang="pt-BR" altLang="da-DK" sz="800" b="1" i="0" noProof="1">
                  <a:solidFill>
                    <a:srgbClr val="000C2C"/>
                  </a:solidFill>
                  <a:latin typeface="Poppins" pitchFamily="2" charset="77"/>
                  <a:cs typeface="Poppins" pitchFamily="2" charset="77"/>
                </a:rPr>
                <a:t>CTRL+V </a:t>
              </a:r>
              <a:r>
                <a:rPr lang="pt-BR" altLang="da-DK" sz="800" b="0" i="0" noProof="1">
                  <a:solidFill>
                    <a:srgbClr val="000C2C"/>
                  </a:solidFill>
                  <a:latin typeface="Poppins" pitchFamily="2" charset="77"/>
                  <a:cs typeface="Poppins" pitchFamily="2" charset="77"/>
                </a:rPr>
                <a:t>for </a:t>
              </a:r>
              <a:br>
                <a:rPr lang="pt-BR"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at indsætte. </a:t>
              </a:r>
              <a:endParaRPr lang="da-DK" altLang="da-DK" sz="800" b="0" i="0" noProof="1">
                <a:solidFill>
                  <a:srgbClr val="000C2C"/>
                </a:solidFill>
                <a:latin typeface="Poppins" pitchFamily="2" charset="77"/>
                <a:cs typeface="Poppins" pitchFamily="2" charset="77"/>
              </a:endParaRPr>
            </a:p>
          </p:txBody>
        </p:sp>
        <p:sp>
          <p:nvSpPr>
            <p:cNvPr id="39" name="Tekstfelt 38">
              <a:extLst>
                <a:ext uri="{FF2B5EF4-FFF2-40B4-BE49-F238E27FC236}">
                  <a16:creationId xmlns:a16="http://schemas.microsoft.com/office/drawing/2014/main" id="{DF1A107D-ACC7-1251-18A4-DECD88B91959}"/>
                </a:ext>
              </a:extLst>
            </p:cNvPr>
            <p:cNvSpPr txBox="1"/>
            <p:nvPr userDrawn="1"/>
          </p:nvSpPr>
          <p:spPr>
            <a:xfrm>
              <a:off x="5001030" y="4759857"/>
              <a:ext cx="2689006" cy="1246495"/>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HJÆLPELINJER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Brug hjælpelinjer for at give dine slides 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mere professionelt og ensartet udtryk. </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Klik på fanen </a:t>
              </a:r>
              <a:r>
                <a:rPr lang="da-DK" altLang="da-DK" sz="800" b="1" i="0" noProof="1">
                  <a:solidFill>
                    <a:srgbClr val="000C2C"/>
                  </a:solidFill>
                  <a:latin typeface="Poppins" pitchFamily="2" charset="77"/>
                  <a:cs typeface="Poppins" pitchFamily="2" charset="77"/>
                </a:rPr>
                <a:t>Vis</a:t>
              </a:r>
              <a:r>
                <a:rPr lang="da-DK" altLang="da-DK" sz="800" b="0" i="0" noProof="1">
                  <a:solidFill>
                    <a:srgbClr val="000C2C"/>
                  </a:solidFill>
                  <a:latin typeface="Poppins" pitchFamily="2" charset="77"/>
                  <a:cs typeface="Poppins" pitchFamily="2" charset="77"/>
                </a:rPr>
                <a:t> og sæt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hak ved </a:t>
              </a:r>
              <a:r>
                <a:rPr lang="da-DK" altLang="da-DK" sz="800" b="1" i="0" noProof="1">
                  <a:solidFill>
                    <a:srgbClr val="000C2C"/>
                  </a:solidFill>
                  <a:latin typeface="Poppins" pitchFamily="2" charset="77"/>
                  <a:cs typeface="Poppins" pitchFamily="2" charset="77"/>
                </a:rPr>
                <a:t>Hjælpelinjer</a:t>
              </a:r>
              <a:r>
                <a:rPr lang="da-DK" altLang="da-DK" sz="800" b="0" i="0" noProof="1">
                  <a:solidFill>
                    <a:srgbClr val="000C2C"/>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Tryk </a:t>
              </a:r>
              <a:r>
                <a:rPr lang="da-DK" altLang="da-DK" sz="800" b="1" i="0" noProof="1">
                  <a:solidFill>
                    <a:srgbClr val="000C2C"/>
                  </a:solidFill>
                  <a:latin typeface="Poppins" pitchFamily="2" charset="77"/>
                  <a:cs typeface="Poppins" pitchFamily="2" charset="77"/>
                </a:rPr>
                <a:t>Alt + F9 </a:t>
              </a:r>
              <a:r>
                <a:rPr lang="da-DK" altLang="da-DK" sz="800" b="0" i="0" noProof="1">
                  <a:solidFill>
                    <a:srgbClr val="000C2C"/>
                  </a:solidFill>
                  <a:latin typeface="Poppins" pitchFamily="2" charset="77"/>
                  <a:cs typeface="Poppins" pitchFamily="2" charset="77"/>
                </a:rPr>
                <a:t>for hurtig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visning af hjælpelinjer.</a:t>
              </a:r>
            </a:p>
          </p:txBody>
        </p:sp>
        <p:sp>
          <p:nvSpPr>
            <p:cNvPr id="40" name="Tekstfelt 39">
              <a:extLst>
                <a:ext uri="{FF2B5EF4-FFF2-40B4-BE49-F238E27FC236}">
                  <a16:creationId xmlns:a16="http://schemas.microsoft.com/office/drawing/2014/main" id="{31DCD957-7A51-A666-C4A1-5E2B4AEBFBE3}"/>
                </a:ext>
              </a:extLst>
            </p:cNvPr>
            <p:cNvSpPr txBox="1"/>
            <p:nvPr userDrawn="1"/>
          </p:nvSpPr>
          <p:spPr>
            <a:xfrm>
              <a:off x="5040248" y="1269188"/>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BILLEDER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på dette ikon i dine slides, vælg billede og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a:t>
              </a:r>
              <a:r>
                <a:rPr lang="da-DK" sz="800" b="1" i="0" noProof="1">
                  <a:solidFill>
                    <a:srgbClr val="000C2C"/>
                  </a:solidFill>
                  <a:latin typeface="Poppins" pitchFamily="2" charset="77"/>
                  <a:cs typeface="Poppins" pitchFamily="2" charset="77"/>
                </a:rPr>
                <a:t>Indsæt.</a:t>
              </a:r>
              <a:endParaRPr lang="en-GB"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rgbClr val="000C2C"/>
                  </a:solidFill>
                  <a:latin typeface="Poppins" pitchFamily="2" charset="77"/>
                  <a:cs typeface="Poppins" pitchFamily="2" charset="77"/>
                </a:rPr>
                <a:t>Departementets officielle fotos til dine slides findes ved at klikke </a:t>
              </a:r>
              <a:r>
                <a:rPr lang="da-DK" altLang="da-DK" sz="800" b="1" i="0" u="none" noProof="1">
                  <a:solidFill>
                    <a:srgbClr val="000C2C"/>
                  </a:solidFill>
                  <a:latin typeface="Poppins" pitchFamily="2" charset="77"/>
                  <a:cs typeface="Poppins" pitchFamily="2" charset="77"/>
                  <a:hlinkClick r:id="rId3"/>
                </a:rPr>
                <a:t>her</a:t>
              </a:r>
              <a:r>
                <a:rPr lang="da-DK" altLang="da-DK" sz="800" b="1" i="0" u="none" noProof="1">
                  <a:solidFill>
                    <a:srgbClr val="000C2C"/>
                  </a:solidFill>
                  <a:latin typeface="Poppins" pitchFamily="2" charset="77"/>
                  <a:cs typeface="Poppins" pitchFamily="2" charset="77"/>
                </a:rPr>
                <a:t>. </a:t>
              </a:r>
              <a:br>
                <a:rPr lang="da-DK" altLang="da-DK" sz="800" b="1" i="0" u="none"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Billeder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41" name="Tekstfelt 40">
              <a:extLst>
                <a:ext uri="{FF2B5EF4-FFF2-40B4-BE49-F238E27FC236}">
                  <a16:creationId xmlns:a16="http://schemas.microsoft.com/office/drawing/2014/main" id="{4EF8BE95-0D21-D52D-C915-6B99C96FA3FE}"/>
                </a:ext>
              </a:extLst>
            </p:cNvPr>
            <p:cNvSpPr txBox="1"/>
            <p:nvPr userDrawn="1"/>
          </p:nvSpPr>
          <p:spPr>
            <a:xfrm>
              <a:off x="5040248" y="2964817"/>
              <a:ext cx="2689006" cy="1600438"/>
            </a:xfrm>
            <a:prstGeom prst="rect">
              <a:avLst/>
            </a:prstGeom>
            <a:noFill/>
          </p:spPr>
          <p:txBody>
            <a:bodyPr wrap="square">
              <a:spAutoFit/>
            </a:bodyPr>
            <a:lstStyle/>
            <a:p>
              <a:pPr eaLnBrk="1" hangingPunct="1">
                <a:spcBef>
                  <a:spcPts val="0"/>
                </a:spcBef>
                <a:spcAft>
                  <a:spcPts val="600"/>
                </a:spcAft>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BESKÆR BILLEDER / IKONER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noProof="1">
                  <a:solidFill>
                    <a:srgbClr val="000C2C"/>
                  </a:solidFill>
                  <a:latin typeface="Poppins" pitchFamily="2" charset="77"/>
                  <a:cs typeface="Poppins" pitchFamily="2" charset="77"/>
                </a:rPr>
                <a:t>1. </a:t>
              </a:r>
              <a:r>
                <a:rPr lang="da-DK" sz="800" b="0" i="0" noProof="1">
                  <a:solidFill>
                    <a:srgbClr val="000C2C"/>
                  </a:solidFill>
                  <a:latin typeface="Poppins Light" pitchFamily="2" charset="77"/>
                  <a:cs typeface="Poppins Light" pitchFamily="2" charset="77"/>
                </a:rPr>
                <a:t>Klik på billedet, klik på Fanen </a:t>
              </a:r>
              <a:r>
                <a:rPr lang="da-DK" sz="800" b="1" i="0" noProof="1">
                  <a:solidFill>
                    <a:srgbClr val="000C2C"/>
                  </a:solidFill>
                  <a:latin typeface="Poppins" pitchFamily="2" charset="77"/>
                  <a:cs typeface="Poppins" pitchFamily="2" charset="77"/>
                </a:rPr>
                <a:t>Hjem / Billedeformatering / Beskær.</a:t>
              </a:r>
            </a:p>
            <a:p>
              <a:pPr eaLnBrk="1" hangingPunct="1">
                <a:spcAft>
                  <a:spcPts val="600"/>
                </a:spcAft>
                <a:defRPr/>
              </a:pPr>
              <a:r>
                <a:rPr lang="da-DK" sz="800" b="1" i="0" noProof="1">
                  <a:solidFill>
                    <a:srgbClr val="000C2C"/>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rgbClr val="000C2C"/>
                  </a:solidFill>
                  <a:latin typeface="Poppins" pitchFamily="2" charset="77"/>
                  <a:cs typeface="Poppins" pitchFamily="2" charset="77"/>
                </a:rPr>
                <a:t>Tip: </a:t>
              </a:r>
              <a:r>
                <a:rPr lang="da-DK" sz="800" b="0" i="0" noProof="1">
                  <a:solidFill>
                    <a:srgbClr val="000C2C"/>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rgbClr val="000C2C"/>
                  </a:solidFill>
                  <a:latin typeface="Poppins" pitchFamily="2" charset="77"/>
                  <a:cs typeface="Poppins" pitchFamily="2" charset="77"/>
                </a:rPr>
                <a:t>Placer bagest.</a:t>
              </a:r>
              <a:endParaRPr lang="en-GB" altLang="da-DK" sz="800" b="1" i="0" noProof="1">
                <a:solidFill>
                  <a:srgbClr val="000C2C"/>
                </a:solidFill>
                <a:latin typeface="Poppins" pitchFamily="2" charset="77"/>
                <a:cs typeface="Poppins" pitchFamily="2" charset="77"/>
              </a:endParaRPr>
            </a:p>
          </p:txBody>
        </p:sp>
        <p:sp>
          <p:nvSpPr>
            <p:cNvPr id="42" name="Tekstfelt 41">
              <a:extLst>
                <a:ext uri="{FF2B5EF4-FFF2-40B4-BE49-F238E27FC236}">
                  <a16:creationId xmlns:a16="http://schemas.microsoft.com/office/drawing/2014/main" id="{F16F738E-F9F3-6837-12D6-727CCE0B8C89}"/>
                </a:ext>
              </a:extLst>
            </p:cNvPr>
            <p:cNvSpPr txBox="1"/>
            <p:nvPr userDrawn="1"/>
          </p:nvSpPr>
          <p:spPr>
            <a:xfrm>
              <a:off x="1423126" y="2964817"/>
              <a:ext cx="2689006" cy="149271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SKRIFTTYPER</a:t>
              </a:r>
              <a:br>
                <a:rPr lang="da-DK" sz="800" b="1" i="0" dirty="0">
                  <a:solidFill>
                    <a:srgbClr val="D35C5E"/>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Brug typografien </a:t>
              </a:r>
              <a:r>
                <a:rPr lang="da-DK" altLang="da-DK" sz="800" b="1" i="0" u="sng" noProof="1">
                  <a:solidFill>
                    <a:srgbClr val="000C2C"/>
                  </a:solidFill>
                  <a:latin typeface="Poppins" pitchFamily="2" charset="77"/>
                  <a:cs typeface="Poppins" pitchFamily="2" charset="77"/>
                </a:rPr>
                <a:t>Poppins</a:t>
              </a:r>
              <a:r>
                <a:rPr lang="da-DK" altLang="da-DK" sz="800" b="1" i="0" noProof="1">
                  <a:solidFill>
                    <a:srgbClr val="000C2C"/>
                  </a:solidFill>
                  <a:latin typeface="Poppins" pitchFamily="2" charset="77"/>
                  <a:cs typeface="Poppins" pitchFamily="2" charset="77"/>
                </a:rPr>
                <a:t> i dine slides. </a:t>
              </a:r>
            </a:p>
            <a:p>
              <a:pPr eaLnBrk="1" hangingPunct="1">
                <a:spcAft>
                  <a:spcPts val="600"/>
                </a:spcAft>
                <a:defRPr/>
              </a:pPr>
              <a:r>
                <a:rPr lang="da-DK" altLang="da-DK" sz="800" b="0" i="0" noProof="1">
                  <a:solidFill>
                    <a:srgbClr val="000C2C"/>
                  </a:solidFill>
                  <a:latin typeface="Poppins" pitchFamily="2" charset="77"/>
                  <a:cs typeface="Poppins" pitchFamily="2" charset="77"/>
                </a:rPr>
                <a:t>Brug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gå frem i tekst-niveauer.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ENTER</a:t>
              </a:r>
              <a:r>
                <a:rPr lang="da-DK" altLang="da-DK" sz="800" b="0" i="0" noProof="1">
                  <a:solidFill>
                    <a:srgbClr val="000C2C"/>
                  </a:solidFill>
                  <a:latin typeface="Poppins" pitchFamily="2" charset="77"/>
                  <a:cs typeface="Poppins" pitchFamily="2" charset="77"/>
                </a:rPr>
                <a:t> og derefter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skifte fra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et niveau til det næste. For at gå tilbage i tekstniveauer, brug </a:t>
              </a:r>
              <a:r>
                <a:rPr lang="da-DK" altLang="da-DK" sz="800" b="1" i="0" noProof="1">
                  <a:solidFill>
                    <a:srgbClr val="000C2C"/>
                  </a:solidFill>
                  <a:latin typeface="Poppins" pitchFamily="2" charset="77"/>
                  <a:cs typeface="Poppins" pitchFamily="2" charset="77"/>
                </a:rPr>
                <a:t>SHIFT+TAB.</a:t>
              </a:r>
            </a:p>
            <a:p>
              <a:pPr eaLnBrk="1" hangingPunct="1">
                <a:spcAft>
                  <a:spcPts val="600"/>
                </a:spcAft>
                <a:defRPr/>
              </a:pP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a:t>
              </a:r>
              <a:r>
                <a:rPr lang="da-DK" altLang="da-DK" sz="800" b="1" i="0" noProof="1">
                  <a:solidFill>
                    <a:srgbClr val="000C2C"/>
                  </a:solidFill>
                  <a:latin typeface="Poppins" pitchFamily="2" charset="77"/>
                  <a:cs typeface="Poppins" pitchFamily="2" charset="77"/>
                </a:rPr>
                <a:t>F</a:t>
              </a:r>
              <a:r>
                <a:rPr lang="da-DK" sz="800" b="1" i="0" noProof="1">
                  <a:solidFill>
                    <a:srgbClr val="000C2C"/>
                  </a:solidFill>
                  <a:latin typeface="Poppins" pitchFamily="2" charset="77"/>
                  <a:cs typeface="Poppins" pitchFamily="2" charset="77"/>
                </a:rPr>
                <a:t>orøg</a:t>
              </a:r>
              <a:r>
                <a:rPr lang="da-DK" sz="800" b="0" i="0" noProof="1">
                  <a:solidFill>
                    <a:srgbClr val="000C2C"/>
                  </a:solidFill>
                  <a:latin typeface="Poppins" pitchFamily="2" charset="77"/>
                  <a:cs typeface="Poppins" pitchFamily="2" charset="77"/>
                </a:rPr>
                <a:t> og </a:t>
              </a:r>
              <a:r>
                <a:rPr lang="da-DK" sz="800" b="1" i="0" noProof="1">
                  <a:solidFill>
                    <a:srgbClr val="000C2C"/>
                  </a:solidFill>
                  <a:latin typeface="Poppins" pitchFamily="2" charset="77"/>
                  <a:cs typeface="Poppins" pitchFamily="2" charset="77"/>
                </a:rPr>
                <a:t>Formindsk</a:t>
              </a:r>
              <a:r>
                <a:rPr lang="da-DK" sz="800" b="0" i="0" noProof="1">
                  <a:solidFill>
                    <a:srgbClr val="000C2C"/>
                  </a:solidFill>
                  <a:latin typeface="Poppins" pitchFamily="2" charset="77"/>
                  <a:cs typeface="Poppins" pitchFamily="2" charset="77"/>
                </a:rPr>
                <a:t>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listeniveau bruges. </a:t>
              </a:r>
              <a:endParaRPr lang="da-DK" altLang="da-DK" sz="800" b="0" i="0" noProof="1">
                <a:solidFill>
                  <a:srgbClr val="000C2C"/>
                </a:solidFill>
                <a:latin typeface="Poppins" pitchFamily="2" charset="77"/>
                <a:cs typeface="Poppins" pitchFamily="2" charset="77"/>
              </a:endParaRPr>
            </a:p>
          </p:txBody>
        </p:sp>
        <p:sp>
          <p:nvSpPr>
            <p:cNvPr id="43" name="Tekstfelt 42">
              <a:extLst>
                <a:ext uri="{FF2B5EF4-FFF2-40B4-BE49-F238E27FC236}">
                  <a16:creationId xmlns:a16="http://schemas.microsoft.com/office/drawing/2014/main" id="{AAD054BF-80C4-E5D0-E6D5-D24D7B89D301}"/>
                </a:ext>
              </a:extLst>
            </p:cNvPr>
            <p:cNvSpPr txBox="1"/>
            <p:nvPr userDrawn="1"/>
          </p:nvSpPr>
          <p:spPr>
            <a:xfrm>
              <a:off x="1423126" y="1269188"/>
              <a:ext cx="2689006"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 </a:t>
              </a:r>
              <a:r>
                <a:rPr lang="da-DK" sz="900" b="1" i="0" dirty="0">
                  <a:solidFill>
                    <a:srgbClr val="001F33"/>
                  </a:solidFill>
                  <a:latin typeface="Poppins ExtraBold" pitchFamily="2" charset="77"/>
                  <a:cs typeface="Poppins ExtraBold" pitchFamily="2" charset="77"/>
                </a:rPr>
                <a:t> VARIÈR MELLEM DINE SLIDES</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dirty="0">
                  <a:solidFill>
                    <a:srgbClr val="000C2C"/>
                  </a:solidFill>
                  <a:latin typeface="Poppins" pitchFamily="2" charset="77"/>
                  <a:cs typeface="Poppins" pitchFamily="2" charset="77"/>
                </a:rPr>
                <a:t>1. </a:t>
              </a:r>
              <a:r>
                <a:rPr lang="da-DK" altLang="da-DK" sz="800" b="0" i="0" noProof="1">
                  <a:solidFill>
                    <a:srgbClr val="000C2C"/>
                  </a:solidFill>
                  <a:latin typeface="Poppins" pitchFamily="2" charset="77"/>
                  <a:cs typeface="Poppins" pitchFamily="2" charset="77"/>
                </a:rPr>
                <a:t>Klik på menupunktet </a:t>
              </a:r>
              <a:r>
                <a:rPr lang="da-DK" altLang="da-DK" sz="800" b="1" i="0" noProof="1">
                  <a:solidFill>
                    <a:srgbClr val="000C2C"/>
                  </a:solidFill>
                  <a:latin typeface="Poppins" pitchFamily="2" charset="77"/>
                  <a:cs typeface="Poppins" pitchFamily="2" charset="77"/>
                </a:rPr>
                <a:t>Nyt Slide</a:t>
              </a:r>
              <a:r>
                <a:rPr lang="da-DK" altLang="da-DK" sz="800" b="0" i="0" noProof="1">
                  <a:solidFill>
                    <a:srgbClr val="000C2C"/>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2. </a:t>
              </a:r>
              <a:r>
                <a:rPr lang="da-DK" altLang="da-DK" sz="800" b="0" i="0" noProof="1">
                  <a:solidFill>
                    <a:srgbClr val="000C2C"/>
                  </a:solidFill>
                  <a:latin typeface="Poppins" pitchFamily="2" charset="77"/>
                  <a:cs typeface="Poppins" pitchFamily="2" charset="77"/>
                </a:rPr>
                <a:t>Klik på pilen</a:t>
              </a:r>
              <a:r>
                <a:rPr lang="da-DK" altLang="da-DK" sz="800" b="0" i="0" baseline="0" noProof="1">
                  <a:solidFill>
                    <a:srgbClr val="000C2C"/>
                  </a:solidFill>
                  <a:latin typeface="Poppins" pitchFamily="2" charset="77"/>
                  <a:cs typeface="Poppins" pitchFamily="2" charset="77"/>
                </a:rPr>
                <a:t> ved siden af Layout for </a:t>
              </a:r>
              <a:br>
                <a:rPr lang="da-DK" altLang="da-DK" sz="800" b="0" i="0" baseline="0" noProof="1">
                  <a:solidFill>
                    <a:srgbClr val="000C2C"/>
                  </a:solidFill>
                  <a:latin typeface="Poppins" pitchFamily="2" charset="77"/>
                  <a:cs typeface="Poppins" pitchFamily="2" charset="77"/>
                </a:rPr>
              </a:br>
              <a:r>
                <a:rPr lang="da-DK" altLang="da-DK" sz="800" b="0" i="0" baseline="0" noProof="1">
                  <a:solidFill>
                    <a:srgbClr val="000C2C"/>
                  </a:solidFill>
                  <a:latin typeface="Poppins" pitchFamily="2" charset="77"/>
                  <a:cs typeface="Poppins" pitchFamily="2" charset="77"/>
                </a:rPr>
                <a:t>at ændre slidets layout.</a:t>
              </a:r>
              <a:br>
                <a:rPr lang="da-DK" altLang="da-DK" sz="800" b="0" i="0" baseline="0" noProof="1">
                  <a:solidFill>
                    <a:srgbClr val="000C2C"/>
                  </a:solidFill>
                  <a:latin typeface="Poppins" pitchFamily="2" charset="77"/>
                  <a:cs typeface="Poppins" pitchFamily="2" charset="77"/>
                </a:rPr>
              </a:br>
              <a:endParaRPr lang="da-DK" altLang="da-DK" sz="800" b="0"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rgbClr val="000C2C"/>
                  </a:solidFill>
                  <a:latin typeface="Poppins" pitchFamily="2" charset="77"/>
                  <a:cs typeface="Poppins" pitchFamily="2" charset="77"/>
                </a:rPr>
                <a:t>3. </a:t>
              </a:r>
              <a:r>
                <a:rPr lang="da-DK" altLang="da-DK" sz="800" b="0" i="0" noProof="1">
                  <a:solidFill>
                    <a:srgbClr val="000C2C"/>
                  </a:solidFill>
                  <a:latin typeface="Poppins" pitchFamily="2" charset="77"/>
                  <a:cs typeface="Poppins" pitchFamily="2" charset="77"/>
                </a:rPr>
                <a:t>Vælg Nulstil for at nulstille slidelayoutet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 oprindelige design. </a:t>
              </a:r>
            </a:p>
          </p:txBody>
        </p:sp>
        <p:sp>
          <p:nvSpPr>
            <p:cNvPr id="44" name="Tekstfelt 43">
              <a:extLst>
                <a:ext uri="{FF2B5EF4-FFF2-40B4-BE49-F238E27FC236}">
                  <a16:creationId xmlns:a16="http://schemas.microsoft.com/office/drawing/2014/main" id="{7CDC7F0B-9D01-DF37-7435-1DDF4747CA31}"/>
                </a:ext>
              </a:extLst>
            </p:cNvPr>
            <p:cNvSpPr txBox="1"/>
            <p:nvPr userDrawn="1"/>
          </p:nvSpPr>
          <p:spPr>
            <a:xfrm>
              <a:off x="1423126" y="4759857"/>
              <a:ext cx="2689006" cy="136960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SIDETAL ELLER DATO</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Tilpas sidehoved- og fod som det sidste i din præsentation, så ændringerne går igennem på alle slides.</a:t>
              </a:r>
            </a:p>
            <a:p>
              <a:pPr eaLnBrk="1" hangingPunct="1">
                <a:spcAft>
                  <a:spcPts val="600"/>
                </a:spcAft>
                <a:defRPr/>
              </a:pP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Sidehoved</a:t>
              </a:r>
              <a:r>
                <a:rPr lang="da-DK" altLang="da-DK" sz="800" b="0" i="0" noProof="1">
                  <a:solidFill>
                    <a:srgbClr val="000C2C"/>
                  </a:solidFill>
                  <a:latin typeface="Poppins" pitchFamily="2" charset="77"/>
                  <a:cs typeface="Poppins" pitchFamily="2" charset="77"/>
                </a:rPr>
                <a:t> og </a:t>
              </a:r>
              <a:r>
                <a:rPr lang="da-DK" altLang="da-DK" sz="800" b="1" i="0" noProof="1">
                  <a:solidFill>
                    <a:srgbClr val="000C2C"/>
                  </a:solidFill>
                  <a:latin typeface="Poppins" pitchFamily="2" charset="77"/>
                  <a:cs typeface="Poppins" pitchFamily="2" charset="77"/>
                </a:rPr>
                <a:t>Sidefod</a:t>
              </a:r>
              <a:r>
                <a:rPr lang="da-DK" altLang="da-DK" sz="800" b="0" i="0" noProof="1">
                  <a:solidFill>
                    <a:srgbClr val="000C2C"/>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rgbClr val="000C2C"/>
                  </a:solidFill>
                  <a:latin typeface="Poppins" pitchFamily="2" charset="77"/>
                  <a:cs typeface="Poppins" pitchFamily="2" charset="77"/>
                </a:rPr>
                <a:t>Vælg </a:t>
              </a:r>
              <a:r>
                <a:rPr lang="da-DK" altLang="da-DK" sz="800" b="1" i="0" noProof="1">
                  <a:solidFill>
                    <a:srgbClr val="000C2C"/>
                  </a:solidFill>
                  <a:latin typeface="Poppins" pitchFamily="2" charset="77"/>
                  <a:cs typeface="Poppins" pitchFamily="2" charset="77"/>
                </a:rPr>
                <a:t>Anvend på alle </a:t>
              </a:r>
              <a:r>
                <a:rPr lang="da-DK" altLang="da-DK" sz="800" b="0" i="0" noProof="1">
                  <a:solidFill>
                    <a:srgbClr val="000C2C"/>
                  </a:solidFill>
                  <a:latin typeface="Poppins" pitchFamily="2" charset="77"/>
                  <a:cs typeface="Poppins" pitchFamily="2" charset="77"/>
                </a:rPr>
                <a:t>eller </a:t>
              </a:r>
              <a:r>
                <a:rPr lang="da-DK" altLang="da-DK" sz="800" b="1" i="0" noProof="1">
                  <a:solidFill>
                    <a:srgbClr val="000C2C"/>
                  </a:solidFill>
                  <a:latin typeface="Poppins" pitchFamily="2" charset="77"/>
                  <a:cs typeface="Poppins" pitchFamily="2" charset="77"/>
                </a:rPr>
                <a:t>Anvend</a:t>
              </a:r>
              <a:r>
                <a:rPr lang="da-DK" altLang="da-DK" sz="800" b="0" i="0" noProof="1">
                  <a:solidFill>
                    <a:srgbClr val="000C2C"/>
                  </a:solidFill>
                  <a:latin typeface="Poppins" pitchFamily="2" charset="77"/>
                  <a:cs typeface="Poppins" pitchFamily="2" charset="77"/>
                </a:rPr>
                <a:t>, hvis det kun skal være på et enkelt slide.</a:t>
              </a:r>
            </a:p>
          </p:txBody>
        </p:sp>
        <p:pic>
          <p:nvPicPr>
            <p:cNvPr id="45" name="Billede 44">
              <a:extLst>
                <a:ext uri="{FF2B5EF4-FFF2-40B4-BE49-F238E27FC236}">
                  <a16:creationId xmlns:a16="http://schemas.microsoft.com/office/drawing/2014/main" id="{792CCE3B-09F0-9707-E4ED-A13722D8607B}"/>
                </a:ext>
              </a:extLst>
            </p:cNvPr>
            <p:cNvPicPr>
              <a:picLocks noChangeAspect="1"/>
            </p:cNvPicPr>
            <p:nvPr userDrawn="1"/>
          </p:nvPicPr>
          <p:blipFill rotWithShape="1">
            <a:blip r:embed="rId4"/>
            <a:srcRect l="3031"/>
            <a:stretch/>
          </p:blipFill>
          <p:spPr>
            <a:xfrm>
              <a:off x="839176" y="2471248"/>
              <a:ext cx="536739" cy="186810"/>
            </a:xfrm>
            <a:prstGeom prst="rect">
              <a:avLst/>
            </a:prstGeom>
            <a:ln>
              <a:solidFill>
                <a:schemeClr val="bg1">
                  <a:lumMod val="85000"/>
                </a:schemeClr>
              </a:solidFill>
            </a:ln>
          </p:spPr>
        </p:pic>
        <p:pic>
          <p:nvPicPr>
            <p:cNvPr id="46" name="Picture 19">
              <a:extLst>
                <a:ext uri="{FF2B5EF4-FFF2-40B4-BE49-F238E27FC236}">
                  <a16:creationId xmlns:a16="http://schemas.microsoft.com/office/drawing/2014/main" id="{C8599F4F-5D19-4A40-64EF-F0ECD9B16CB2}"/>
                </a:ext>
              </a:extLst>
            </p:cNvPr>
            <p:cNvPicPr>
              <a:picLocks noChangeAspect="1"/>
            </p:cNvPicPr>
            <p:nvPr userDrawn="1"/>
          </p:nvPicPr>
          <p:blipFill rotWithShape="1">
            <a:blip r:embed="rId5"/>
            <a:srcRect t="4921"/>
            <a:stretch/>
          </p:blipFill>
          <p:spPr>
            <a:xfrm>
              <a:off x="845645" y="2040171"/>
              <a:ext cx="528461" cy="186810"/>
            </a:xfrm>
            <a:prstGeom prst="rect">
              <a:avLst/>
            </a:prstGeom>
            <a:ln>
              <a:solidFill>
                <a:schemeClr val="bg1">
                  <a:lumMod val="85000"/>
                </a:schemeClr>
              </a:solidFill>
            </a:ln>
          </p:spPr>
        </p:pic>
        <p:pic>
          <p:nvPicPr>
            <p:cNvPr id="47" name="Billede 46">
              <a:extLst>
                <a:ext uri="{FF2B5EF4-FFF2-40B4-BE49-F238E27FC236}">
                  <a16:creationId xmlns:a16="http://schemas.microsoft.com/office/drawing/2014/main" id="{A7CE51F8-41B1-DC83-96DB-D53C2C7572C4}"/>
                </a:ext>
              </a:extLst>
            </p:cNvPr>
            <p:cNvPicPr>
              <a:picLocks noChangeAspect="1"/>
            </p:cNvPicPr>
            <p:nvPr userDrawn="1"/>
          </p:nvPicPr>
          <p:blipFill>
            <a:blip r:embed="rId6"/>
            <a:stretch>
              <a:fillRect/>
            </a:stretch>
          </p:blipFill>
          <p:spPr>
            <a:xfrm>
              <a:off x="1115122" y="1591062"/>
              <a:ext cx="258984" cy="271721"/>
            </a:xfrm>
            <a:prstGeom prst="rect">
              <a:avLst/>
            </a:prstGeom>
            <a:ln>
              <a:solidFill>
                <a:schemeClr val="bg1">
                  <a:lumMod val="85000"/>
                </a:schemeClr>
              </a:solidFill>
            </a:ln>
          </p:spPr>
        </p:pic>
        <p:pic>
          <p:nvPicPr>
            <p:cNvPr id="48" name="Billede 47">
              <a:extLst>
                <a:ext uri="{FF2B5EF4-FFF2-40B4-BE49-F238E27FC236}">
                  <a16:creationId xmlns:a16="http://schemas.microsoft.com/office/drawing/2014/main" id="{DCC4A9E0-5411-0F65-46F9-1E1652B8EEE5}"/>
                </a:ext>
              </a:extLst>
            </p:cNvPr>
            <p:cNvPicPr>
              <a:picLocks noChangeAspect="1"/>
            </p:cNvPicPr>
            <p:nvPr userDrawn="1"/>
          </p:nvPicPr>
          <p:blipFill rotWithShape="1">
            <a:blip r:embed="rId7"/>
            <a:srcRect l="6949" r="7519" b="12060"/>
            <a:stretch/>
          </p:blipFill>
          <p:spPr>
            <a:xfrm>
              <a:off x="888365" y="4163628"/>
              <a:ext cx="485741" cy="202662"/>
            </a:xfrm>
            <a:prstGeom prst="rect">
              <a:avLst/>
            </a:prstGeom>
            <a:ln w="3175">
              <a:solidFill>
                <a:schemeClr val="bg1">
                  <a:lumMod val="85000"/>
                </a:schemeClr>
              </a:solidFill>
            </a:ln>
          </p:spPr>
        </p:pic>
        <p:pic>
          <p:nvPicPr>
            <p:cNvPr id="49" name="Billede 48">
              <a:extLst>
                <a:ext uri="{FF2B5EF4-FFF2-40B4-BE49-F238E27FC236}">
                  <a16:creationId xmlns:a16="http://schemas.microsoft.com/office/drawing/2014/main" id="{87AC3BEF-B2E3-24C3-FC31-177702FBB33F}"/>
                </a:ext>
              </a:extLst>
            </p:cNvPr>
            <p:cNvPicPr>
              <a:picLocks noChangeAspect="1"/>
            </p:cNvPicPr>
            <p:nvPr userDrawn="1"/>
          </p:nvPicPr>
          <p:blipFill>
            <a:blip r:embed="rId8"/>
            <a:stretch>
              <a:fillRect/>
            </a:stretch>
          </p:blipFill>
          <p:spPr>
            <a:xfrm>
              <a:off x="1063083" y="5081377"/>
              <a:ext cx="311024" cy="340645"/>
            </a:xfrm>
            <a:prstGeom prst="rect">
              <a:avLst/>
            </a:prstGeom>
            <a:ln>
              <a:solidFill>
                <a:schemeClr val="bg1">
                  <a:lumMod val="85000"/>
                </a:schemeClr>
              </a:solidFill>
            </a:ln>
          </p:spPr>
        </p:pic>
        <p:pic>
          <p:nvPicPr>
            <p:cNvPr id="50" name="Billede 49">
              <a:extLst>
                <a:ext uri="{FF2B5EF4-FFF2-40B4-BE49-F238E27FC236}">
                  <a16:creationId xmlns:a16="http://schemas.microsoft.com/office/drawing/2014/main" id="{281182C5-E141-3429-D9F8-AB64474DEC29}"/>
                </a:ext>
              </a:extLst>
            </p:cNvPr>
            <p:cNvPicPr>
              <a:picLocks noChangeAspect="1"/>
            </p:cNvPicPr>
            <p:nvPr userDrawn="1"/>
          </p:nvPicPr>
          <p:blipFill>
            <a:blip r:embed="rId9"/>
            <a:stretch>
              <a:fillRect/>
            </a:stretch>
          </p:blipFill>
          <p:spPr>
            <a:xfrm>
              <a:off x="4706414" y="3287834"/>
              <a:ext cx="277217" cy="277217"/>
            </a:xfrm>
            <a:prstGeom prst="rect">
              <a:avLst/>
            </a:prstGeom>
            <a:ln>
              <a:solidFill>
                <a:schemeClr val="bg1">
                  <a:lumMod val="85000"/>
                </a:schemeClr>
              </a:solidFill>
            </a:ln>
          </p:spPr>
        </p:pic>
        <p:pic>
          <p:nvPicPr>
            <p:cNvPr id="51" name="7 Skalér billede">
              <a:extLst>
                <a:ext uri="{FF2B5EF4-FFF2-40B4-BE49-F238E27FC236}">
                  <a16:creationId xmlns:a16="http://schemas.microsoft.com/office/drawing/2014/main" id="{0B18E232-18CD-F752-420F-A9D6D7816B12}"/>
                </a:ext>
              </a:extLst>
            </p:cNvPr>
            <p:cNvPicPr>
              <a:picLocks noChangeAspect="1"/>
            </p:cNvPicPr>
            <p:nvPr userDrawn="1"/>
          </p:nvPicPr>
          <p:blipFill>
            <a:blip r:embed="rId10"/>
            <a:stretch>
              <a:fillRect/>
            </a:stretch>
          </p:blipFill>
          <p:spPr>
            <a:xfrm>
              <a:off x="4691650" y="3624012"/>
              <a:ext cx="297378" cy="277217"/>
            </a:xfrm>
            <a:prstGeom prst="rect">
              <a:avLst/>
            </a:prstGeom>
            <a:solidFill>
              <a:schemeClr val="bg1"/>
            </a:solidFill>
            <a:ln>
              <a:solidFill>
                <a:schemeClr val="bg1">
                  <a:lumMod val="85000"/>
                </a:schemeClr>
              </a:solidFill>
            </a:ln>
          </p:spPr>
        </p:pic>
        <p:pic>
          <p:nvPicPr>
            <p:cNvPr id="52" name="Picture 33">
              <a:extLst>
                <a:ext uri="{FF2B5EF4-FFF2-40B4-BE49-F238E27FC236}">
                  <a16:creationId xmlns:a16="http://schemas.microsoft.com/office/drawing/2014/main" id="{38BCAA21-5A86-3E4D-8AB8-E5A3970678E7}"/>
                </a:ext>
              </a:extLst>
            </p:cNvPr>
            <p:cNvPicPr>
              <a:picLocks noChangeAspect="1"/>
            </p:cNvPicPr>
            <p:nvPr userDrawn="1"/>
          </p:nvPicPr>
          <p:blipFill rotWithShape="1">
            <a:blip r:embed="rId11"/>
            <a:srcRect l="3901" t="45142" r="62601" b="9046"/>
            <a:stretch/>
          </p:blipFill>
          <p:spPr>
            <a:xfrm>
              <a:off x="4719239" y="1591062"/>
              <a:ext cx="264391" cy="249283"/>
            </a:xfrm>
            <a:prstGeom prst="rect">
              <a:avLst/>
            </a:prstGeom>
            <a:ln>
              <a:solidFill>
                <a:schemeClr val="bg1">
                  <a:lumMod val="85000"/>
                </a:schemeClr>
              </a:solidFill>
            </a:ln>
          </p:spPr>
        </p:pic>
        <p:pic>
          <p:nvPicPr>
            <p:cNvPr id="53" name="Billede 52">
              <a:extLst>
                <a:ext uri="{FF2B5EF4-FFF2-40B4-BE49-F238E27FC236}">
                  <a16:creationId xmlns:a16="http://schemas.microsoft.com/office/drawing/2014/main" id="{FA431572-9058-3D6A-39AF-608B56528FDB}"/>
                </a:ext>
              </a:extLst>
            </p:cNvPr>
            <p:cNvPicPr>
              <a:picLocks noChangeAspect="1"/>
            </p:cNvPicPr>
            <p:nvPr userDrawn="1"/>
          </p:nvPicPr>
          <p:blipFill>
            <a:blip r:embed="rId12"/>
            <a:stretch>
              <a:fillRect/>
            </a:stretch>
          </p:blipFill>
          <p:spPr>
            <a:xfrm>
              <a:off x="6675240" y="5470532"/>
              <a:ext cx="611759" cy="442162"/>
            </a:xfrm>
            <a:prstGeom prst="rect">
              <a:avLst/>
            </a:prstGeom>
          </p:spPr>
        </p:pic>
        <p:sp>
          <p:nvSpPr>
            <p:cNvPr id="54" name="Højre klammeparentes 53">
              <a:extLst>
                <a:ext uri="{FF2B5EF4-FFF2-40B4-BE49-F238E27FC236}">
                  <a16:creationId xmlns:a16="http://schemas.microsoft.com/office/drawing/2014/main" id="{B36092BD-B278-4770-7AFB-B7DC51A9784E}"/>
                </a:ext>
              </a:extLst>
            </p:cNvPr>
            <p:cNvSpPr/>
            <p:nvPr userDrawn="1"/>
          </p:nvSpPr>
          <p:spPr>
            <a:xfrm>
              <a:off x="6570605" y="5383103"/>
              <a:ext cx="45719" cy="568747"/>
            </a:xfrm>
            <a:prstGeom prst="rightBrace">
              <a:avLst>
                <a:gd name="adj1" fmla="val 0"/>
                <a:gd name="adj2" fmla="val 50805"/>
              </a:avLst>
            </a:prstGeom>
            <a:ln>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55" name="Gruppe 54">
            <a:extLst>
              <a:ext uri="{FF2B5EF4-FFF2-40B4-BE49-F238E27FC236}">
                <a16:creationId xmlns:a16="http://schemas.microsoft.com/office/drawing/2014/main" id="{B5E94853-8F6C-F073-B0B7-8DDF19102577}"/>
              </a:ext>
            </a:extLst>
          </p:cNvPr>
          <p:cNvGrpSpPr/>
          <p:nvPr userDrawn="1"/>
        </p:nvGrpSpPr>
        <p:grpSpPr>
          <a:xfrm>
            <a:off x="1696013" y="578691"/>
            <a:ext cx="83085" cy="71880"/>
            <a:chOff x="1848482" y="60325"/>
            <a:chExt cx="114300" cy="114300"/>
          </a:xfrm>
          <a:solidFill>
            <a:srgbClr val="001E32"/>
          </a:solidFill>
        </p:grpSpPr>
        <p:sp>
          <p:nvSpPr>
            <p:cNvPr id="56" name="Rektangel 55">
              <a:extLst>
                <a:ext uri="{FF2B5EF4-FFF2-40B4-BE49-F238E27FC236}">
                  <a16:creationId xmlns:a16="http://schemas.microsoft.com/office/drawing/2014/main" id="{2862258C-5776-6B7A-C805-9B0E7D00AADF}"/>
                </a:ext>
              </a:extLst>
            </p:cNvPr>
            <p:cNvSpPr/>
            <p:nvPr userDrawn="1"/>
          </p:nvSpPr>
          <p:spPr>
            <a:xfrm>
              <a:off x="1882775" y="60325"/>
              <a:ext cx="45719"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7" name="Rektangel 56">
              <a:extLst>
                <a:ext uri="{FF2B5EF4-FFF2-40B4-BE49-F238E27FC236}">
                  <a16:creationId xmlns:a16="http://schemas.microsoft.com/office/drawing/2014/main" id="{62BC3F12-E9CB-6B53-ED80-D0C403FEB98A}"/>
                </a:ext>
              </a:extLst>
            </p:cNvPr>
            <p:cNvSpPr/>
            <p:nvPr userDrawn="1"/>
          </p:nvSpPr>
          <p:spPr>
            <a:xfrm rot="5400000">
              <a:off x="1882773" y="65427"/>
              <a:ext cx="45718"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Tree>
    <p:extLst>
      <p:ext uri="{BB962C8B-B14F-4D97-AF65-F5344CB8AC3E}">
        <p14:creationId xmlns:p14="http://schemas.microsoft.com/office/powerpoint/2010/main" val="2687721164"/>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eldias I">
    <p:spTree>
      <p:nvGrpSpPr>
        <p:cNvPr id="1" name=""/>
        <p:cNvGrpSpPr/>
        <p:nvPr/>
      </p:nvGrpSpPr>
      <p:grpSpPr>
        <a:xfrm>
          <a:off x="0" y="0"/>
          <a:ext cx="0" cy="0"/>
          <a:chOff x="0" y="0"/>
          <a:chExt cx="0" cy="0"/>
        </a:xfrm>
      </p:grpSpPr>
      <p:pic>
        <p:nvPicPr>
          <p:cNvPr id="20" name="Billede 19"/>
          <p:cNvPicPr>
            <a:picLocks noChangeAspect="1"/>
          </p:cNvPicPr>
          <p:nvPr userDrawn="1"/>
        </p:nvPicPr>
        <p:blipFill>
          <a:blip r:embed="rId2"/>
          <a:stretch>
            <a:fillRect/>
          </a:stretch>
        </p:blipFill>
        <p:spPr>
          <a:xfrm>
            <a:off x="-1702862" y="5779574"/>
            <a:ext cx="1555020" cy="1082134"/>
          </a:xfrm>
          <a:prstGeom prst="rect">
            <a:avLst/>
          </a:prstGeom>
        </p:spPr>
      </p:pic>
      <p:sp>
        <p:nvSpPr>
          <p:cNvPr id="14" name="Rektangel baggrund"/>
          <p:cNvSpPr/>
          <p:nvPr userDrawn="1"/>
        </p:nvSpPr>
        <p:spPr>
          <a:xfrm>
            <a:off x="1"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11" name="Pladsholder til tekst 1"/>
          <p:cNvSpPr>
            <a:spLocks noGrp="1"/>
          </p:cNvSpPr>
          <p:nvPr>
            <p:ph type="body" sz="quarter" idx="10"/>
          </p:nvPr>
        </p:nvSpPr>
        <p:spPr>
          <a:xfrm>
            <a:off x="651770" y="2348880"/>
            <a:ext cx="8757481" cy="2096840"/>
          </a:xfrm>
        </p:spPr>
        <p:txBody>
          <a:bodyPr anchor="ctr" anchorCtr="0">
            <a:normAutofit/>
          </a:bodyPr>
          <a:lstStyle>
            <a:lvl1pPr algn="r">
              <a:lnSpc>
                <a:spcPct val="100000"/>
              </a:lnSpc>
              <a:defRPr lang="da-DK" sz="6600" b="1" kern="1200" dirty="0" smtClean="0">
                <a:solidFill>
                  <a:schemeClr val="bg1"/>
                </a:solidFill>
                <a:latin typeface="+mj-lt"/>
                <a:ea typeface="+mj-ea"/>
                <a:cs typeface="+mj-cs"/>
              </a:defRPr>
            </a:lvl1pPr>
          </a:lstStyle>
          <a:p>
            <a:pPr lvl="0"/>
            <a:r>
              <a:rPr lang="da-DK"/>
              <a:t>Rediger typografien i masterens</a:t>
            </a:r>
          </a:p>
        </p:txBody>
      </p:sp>
      <p:sp>
        <p:nvSpPr>
          <p:cNvPr id="16" name="Pladsholder til tekst 2"/>
          <p:cNvSpPr>
            <a:spLocks noGrp="1"/>
          </p:cNvSpPr>
          <p:nvPr>
            <p:ph type="body" sz="quarter" idx="11" hasCustomPrompt="1"/>
          </p:nvPr>
        </p:nvSpPr>
        <p:spPr>
          <a:xfrm>
            <a:off x="9580648" y="5229200"/>
            <a:ext cx="2251259" cy="544232"/>
          </a:xfrm>
        </p:spPr>
        <p:txBody>
          <a:bodyPr anchor="b" anchorCtr="0"/>
          <a:lstStyle>
            <a:lvl1pPr>
              <a:defRPr lang="da-DK" sz="1200" b="0" kern="1200" baseline="0" dirty="0" smtClean="0">
                <a:solidFill>
                  <a:schemeClr val="bg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Sted/event</a:t>
            </a:r>
          </a:p>
        </p:txBody>
      </p:sp>
      <p:sp>
        <p:nvSpPr>
          <p:cNvPr id="18" name="Pladsholder til tekst 4"/>
          <p:cNvSpPr>
            <a:spLocks noGrp="1"/>
          </p:cNvSpPr>
          <p:nvPr>
            <p:ph type="body" sz="quarter" idx="13" hasCustomPrompt="1"/>
          </p:nvPr>
        </p:nvSpPr>
        <p:spPr>
          <a:xfrm>
            <a:off x="9580648" y="5961288"/>
            <a:ext cx="2251259" cy="199980"/>
          </a:xfrm>
        </p:spPr>
        <p:txBody>
          <a:bodyPr/>
          <a:lstStyle>
            <a:lvl1pPr>
              <a:defRPr lang="da-DK" sz="1200" b="0" kern="1200" baseline="0" dirty="0" smtClean="0">
                <a:solidFill>
                  <a:schemeClr val="bg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22" name="Pladsholder til dato 21"/>
          <p:cNvSpPr>
            <a:spLocks noGrp="1"/>
          </p:cNvSpPr>
          <p:nvPr>
            <p:ph type="dt" sz="half" idx="14"/>
          </p:nvPr>
        </p:nvSpPr>
        <p:spPr>
          <a:xfrm>
            <a:off x="9582770" y="5780918"/>
            <a:ext cx="2249411" cy="201600"/>
          </a:xfrm>
        </p:spPr>
        <p:txBody>
          <a:bodyPr lIns="0" tIns="0" rIns="0" bIns="0" anchor="t" anchorCtr="0"/>
          <a:lstStyle>
            <a:lvl1pPr marL="171450" indent="-171450">
              <a:defRPr lang="da-DK" sz="1200" b="0" kern="1200" baseline="0" smtClean="0">
                <a:solidFill>
                  <a:schemeClr val="bg1"/>
                </a:solidFill>
                <a:latin typeface="+mn-lt"/>
                <a:ea typeface="+mn-ea"/>
                <a:cs typeface="+mn-cs"/>
              </a:defRPr>
            </a:lvl1pPr>
          </a:lstStyle>
          <a:p>
            <a:pPr marL="0" indent="0">
              <a:lnSpc>
                <a:spcPct val="93000"/>
              </a:lnSpc>
              <a:buFont typeface="Arial" panose="020B0604020202020204" pitchFamily="34" charset="0"/>
              <a:buChar char="​"/>
            </a:pPr>
            <a:fld id="{54D52F91-89C2-4359-B66A-BEBB570BA0EF}" type="datetime2">
              <a:rPr lang="da-DK" smtClean="0"/>
              <a:pPr marL="0" indent="0">
                <a:lnSpc>
                  <a:spcPct val="93000"/>
                </a:lnSpc>
                <a:buFont typeface="Arial" panose="020B0604020202020204" pitchFamily="34" charset="0"/>
                <a:buChar char="​"/>
              </a:pPr>
              <a:t>15. december 2025</a:t>
            </a:fld>
            <a:endParaRPr lang="da-DK" dirty="0"/>
          </a:p>
        </p:txBody>
      </p:sp>
      <p:sp>
        <p:nvSpPr>
          <p:cNvPr id="23" name="Pladsholder til sidefod 22" hidden="1"/>
          <p:cNvSpPr>
            <a:spLocks noGrp="1"/>
          </p:cNvSpPr>
          <p:nvPr>
            <p:ph type="ftr" sz="quarter" idx="15"/>
          </p:nvPr>
        </p:nvSpPr>
        <p:spPr>
          <a:xfrm>
            <a:off x="1530747" y="7692037"/>
            <a:ext cx="4853285" cy="201461"/>
          </a:xfrm>
        </p:spPr>
        <p:txBody>
          <a:bodyPr/>
          <a:lstStyle>
            <a:lvl1pPr>
              <a:defRPr>
                <a:solidFill>
                  <a:schemeClr val="bg1">
                    <a:lumMod val="75000"/>
                  </a:schemeClr>
                </a:solidFill>
              </a:defRPr>
            </a:lvl1pPr>
          </a:lstStyle>
          <a:p>
            <a:r>
              <a:rPr lang="da-DK"/>
              <a:t>/ Ministeriet for Fødevarer, Landbrug og Fiskeri - Departementet / Titel på præsentation</a:t>
            </a:r>
            <a:endParaRPr lang="da-DK" dirty="0"/>
          </a:p>
        </p:txBody>
      </p:sp>
      <p:sp>
        <p:nvSpPr>
          <p:cNvPr id="24" name="Pladsholder til slidenummer 23" hidden="1"/>
          <p:cNvSpPr>
            <a:spLocks noGrp="1"/>
          </p:cNvSpPr>
          <p:nvPr>
            <p:ph type="sldNum" sz="quarter" idx="16"/>
          </p:nvPr>
        </p:nvSpPr>
        <p:spPr>
          <a:xfrm>
            <a:off x="1091723" y="7692037"/>
            <a:ext cx="397835" cy="201461"/>
          </a:xfrm>
        </p:spPr>
        <p:txBody>
          <a:bodyPr/>
          <a:lstStyle>
            <a:lvl1pPr>
              <a:defRPr>
                <a:solidFill>
                  <a:schemeClr val="bg1">
                    <a:lumMod val="75000"/>
                  </a:schemeClr>
                </a:solidFill>
              </a:defRPr>
            </a:lvl1pPr>
          </a:lstStyle>
          <a:p>
            <a:fld id="{667EC89C-17A0-4E64-A6D2-B825673CEEDF}" type="slidenum">
              <a:rPr lang="da-DK" smtClean="0"/>
              <a:pPr/>
              <a:t>‹nr.›</a:t>
            </a:fld>
            <a:endParaRPr lang="da-DK" dirty="0"/>
          </a:p>
        </p:txBody>
      </p:sp>
      <p:sp>
        <p:nvSpPr>
          <p:cNvPr id="9" name="AutoShape 4"/>
          <p:cNvSpPr>
            <a:spLocks/>
          </p:cNvSpPr>
          <p:nvPr userDrawn="1"/>
        </p:nvSpPr>
        <p:spPr bwMode="gray">
          <a:xfrm>
            <a:off x="12192001" y="16587"/>
            <a:ext cx="1754916" cy="1313180"/>
          </a:xfrm>
          <a:prstGeom prst="rect">
            <a:avLst/>
          </a:prstGeom>
          <a:noFill/>
          <a:ln w="12700" algn="ctr">
            <a:noFill/>
            <a:miter lim="800000"/>
            <a:headEnd/>
            <a:tailEnd/>
          </a:ln>
          <a:effectLst/>
        </p:spPr>
        <p:txBody>
          <a:bodyPr wrap="square" lIns="144000" tIns="0" rIns="0" bIns="0">
            <a:spAutoFit/>
          </a:bodyPr>
          <a:lstStyle/>
          <a:p>
            <a:pPr eaLnBrk="1" fontAlgn="auto" hangingPunct="1">
              <a:spcBef>
                <a:spcPts val="0"/>
              </a:spcBef>
              <a:spcAft>
                <a:spcPts val="600"/>
              </a:spcAft>
              <a:buFont typeface="+mj-lt"/>
              <a:buNone/>
              <a:defRPr/>
            </a:pPr>
            <a:r>
              <a:rPr lang="da-DK" sz="900" b="1" noProof="1">
                <a:solidFill>
                  <a:schemeClr val="bg1">
                    <a:lumMod val="50000"/>
                  </a:schemeClr>
                </a:solidFill>
                <a:latin typeface="+mn-lt"/>
                <a:cs typeface="Arial" charset="0"/>
              </a:rPr>
              <a:t>Gitter- og hjælpelinjer</a:t>
            </a:r>
          </a:p>
          <a:p>
            <a:pPr eaLnBrk="1" fontAlgn="auto" hangingPunct="1">
              <a:spcBef>
                <a:spcPts val="0"/>
              </a:spcBef>
              <a:spcAft>
                <a:spcPts val="240"/>
              </a:spcAft>
              <a:buFont typeface="+mj-lt"/>
              <a:buNone/>
              <a:defRPr/>
            </a:pPr>
            <a:r>
              <a:rPr lang="da-DK" sz="900" noProof="1">
                <a:solidFill>
                  <a:schemeClr val="bg1">
                    <a:lumMod val="50000"/>
                  </a:schemeClr>
                </a:solidFill>
                <a:latin typeface="+mn-lt"/>
                <a:cs typeface="Arial" charset="0"/>
              </a:rPr>
              <a:t>For at se gitter- og hjælpelinjer</a:t>
            </a:r>
          </a:p>
          <a:p>
            <a:pPr eaLnBrk="1" fontAlgn="auto" hangingPunct="1">
              <a:spcBef>
                <a:spcPts val="0"/>
              </a:spcBef>
              <a:spcAft>
                <a:spcPts val="240"/>
              </a:spcAft>
              <a:buFont typeface="+mj-lt"/>
              <a:buNone/>
              <a:defRPr/>
            </a:pPr>
            <a:r>
              <a:rPr lang="da-DK" sz="900" b="1" noProof="1">
                <a:solidFill>
                  <a:schemeClr val="bg1">
                    <a:lumMod val="50000"/>
                  </a:schemeClr>
                </a:solidFill>
                <a:cs typeface="Arial" charset="0"/>
              </a:rPr>
              <a:t>1.</a:t>
            </a:r>
            <a:r>
              <a:rPr lang="da-DK" sz="900" noProof="1">
                <a:solidFill>
                  <a:schemeClr val="bg1">
                    <a:lumMod val="50000"/>
                  </a:schemeClr>
                </a:solidFill>
                <a:cs typeface="Arial" charset="0"/>
              </a:rPr>
              <a:t> Klik på </a:t>
            </a:r>
            <a:r>
              <a:rPr lang="da-DK" sz="900" b="1" noProof="1">
                <a:solidFill>
                  <a:schemeClr val="bg1">
                    <a:lumMod val="50000"/>
                  </a:schemeClr>
                </a:solidFill>
                <a:cs typeface="Arial" charset="0"/>
              </a:rPr>
              <a:t>Vis</a:t>
            </a:r>
            <a:endParaRPr lang="da-DK" sz="900" noProof="1">
              <a:solidFill>
                <a:schemeClr val="bg1">
                  <a:lumMod val="50000"/>
                </a:schemeClr>
              </a:solidFill>
              <a:latin typeface="+mn-lt"/>
              <a:cs typeface="Arial" charset="0"/>
            </a:endParaRPr>
          </a:p>
          <a:p>
            <a:pPr eaLnBrk="1" fontAlgn="auto" hangingPunct="1">
              <a:spcBef>
                <a:spcPts val="0"/>
              </a:spcBef>
              <a:spcAft>
                <a:spcPts val="240"/>
              </a:spcAft>
              <a:buFont typeface="+mj-lt"/>
              <a:buNone/>
              <a:defRPr/>
            </a:pPr>
            <a:r>
              <a:rPr lang="da-DK" sz="900" b="1" noProof="1">
                <a:solidFill>
                  <a:schemeClr val="bg1">
                    <a:lumMod val="50000"/>
                  </a:schemeClr>
                </a:solidFill>
                <a:latin typeface="+mn-lt"/>
                <a:cs typeface="Arial" charset="0"/>
              </a:rPr>
              <a:t>2. </a:t>
            </a:r>
            <a:r>
              <a:rPr lang="da-DK" sz="900" noProof="1">
                <a:solidFill>
                  <a:schemeClr val="bg1">
                    <a:lumMod val="50000"/>
                  </a:schemeClr>
                </a:solidFill>
                <a:latin typeface="+mn-lt"/>
                <a:cs typeface="Arial" charset="0"/>
              </a:rPr>
              <a:t>Vælg </a:t>
            </a:r>
            <a:r>
              <a:rPr lang="da-DK" sz="900" b="1" noProof="1">
                <a:solidFill>
                  <a:schemeClr val="bg1">
                    <a:lumMod val="50000"/>
                  </a:schemeClr>
                </a:solidFill>
                <a:latin typeface="+mn-lt"/>
                <a:cs typeface="Arial" charset="0"/>
              </a:rPr>
              <a:t>Gitterlinjer</a:t>
            </a:r>
            <a:endParaRPr lang="da-DK" sz="900" noProof="1">
              <a:solidFill>
                <a:schemeClr val="bg1">
                  <a:lumMod val="50000"/>
                </a:schemeClr>
              </a:solidFill>
              <a:latin typeface="+mn-lt"/>
              <a:cs typeface="Arial" charset="0"/>
            </a:endParaRPr>
          </a:p>
          <a:p>
            <a:pPr eaLnBrk="1" hangingPunct="1">
              <a:spcBef>
                <a:spcPts val="0"/>
              </a:spcBef>
              <a:spcAft>
                <a:spcPts val="240"/>
              </a:spcAft>
              <a:buFont typeface="+mj-lt"/>
              <a:buNone/>
              <a:defRPr/>
            </a:pPr>
            <a:r>
              <a:rPr lang="da-DK" sz="900" noProof="1">
                <a:solidFill>
                  <a:schemeClr val="bg1">
                    <a:lumMod val="50000"/>
                  </a:schemeClr>
                </a:solidFill>
                <a:latin typeface="+mn-lt"/>
                <a:cs typeface="Arial" charset="0"/>
              </a:rPr>
              <a:t>og/eller </a:t>
            </a:r>
            <a:r>
              <a:rPr lang="da-DK" sz="900" b="1" noProof="1">
                <a:solidFill>
                  <a:schemeClr val="bg1">
                    <a:lumMod val="50000"/>
                  </a:schemeClr>
                </a:solidFill>
                <a:latin typeface="+mn-lt"/>
                <a:cs typeface="Arial" charset="0"/>
              </a:rPr>
              <a:t>Hjælpelinjer</a:t>
            </a:r>
          </a:p>
          <a:p>
            <a:pPr eaLnBrk="1" hangingPunct="1">
              <a:spcBef>
                <a:spcPts val="0"/>
              </a:spcBef>
              <a:spcAft>
                <a:spcPts val="240"/>
              </a:spcAft>
              <a:buFont typeface="+mj-lt"/>
              <a:buNone/>
              <a:defRPr/>
            </a:pPr>
            <a:endParaRPr lang="da-DK" sz="900" b="1" noProof="1">
              <a:solidFill>
                <a:schemeClr val="bg1">
                  <a:lumMod val="50000"/>
                </a:schemeClr>
              </a:solidFill>
              <a:cs typeface="Arial" panose="020B0604020202020204" pitchFamily="34" charset="0"/>
            </a:endParaRPr>
          </a:p>
          <a:p>
            <a:pPr eaLnBrk="1" hangingPunct="1">
              <a:spcBef>
                <a:spcPts val="0"/>
              </a:spcBef>
              <a:spcAft>
                <a:spcPts val="240"/>
              </a:spcAft>
              <a:buFont typeface="+mj-lt"/>
              <a:buNone/>
              <a:defRPr/>
            </a:pPr>
            <a:r>
              <a:rPr lang="da-DK" sz="900" b="1" noProof="1">
                <a:solidFill>
                  <a:schemeClr val="bg1">
                    <a:lumMod val="50000"/>
                  </a:schemeClr>
                </a:solidFill>
                <a:latin typeface="+mn-lt"/>
                <a:cs typeface="Arial" charset="0"/>
              </a:rPr>
              <a:t>Tip</a:t>
            </a:r>
            <a:r>
              <a:rPr lang="da-DK" sz="900" noProof="1">
                <a:solidFill>
                  <a:schemeClr val="bg1">
                    <a:lumMod val="50000"/>
                  </a:schemeClr>
                </a:solidFill>
                <a:latin typeface="+mn-lt"/>
                <a:cs typeface="Arial" charset="0"/>
              </a:rPr>
              <a:t>: Alt + F9 for hurtig visning af hjælpelinjer</a:t>
            </a:r>
          </a:p>
        </p:txBody>
      </p:sp>
      <p:sp>
        <p:nvSpPr>
          <p:cNvPr id="21" name="Tekstboks 25"/>
          <p:cNvSpPr txBox="1"/>
          <p:nvPr userDrawn="1"/>
        </p:nvSpPr>
        <p:spPr>
          <a:xfrm>
            <a:off x="-1710484" y="4763279"/>
            <a:ext cx="1705046" cy="969496"/>
          </a:xfrm>
          <a:prstGeom prst="rect">
            <a:avLst/>
          </a:prstGeom>
          <a:noFill/>
        </p:spPr>
        <p:txBody>
          <a:bodyPr wrap="square" lIns="0" tIns="0" rIns="144000" bIns="0" rtlCol="0" anchor="b" anchorCtr="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a-DK" sz="900" b="1" kern="1200" dirty="0">
                <a:solidFill>
                  <a:schemeClr val="bg1">
                    <a:lumMod val="50000"/>
                  </a:schemeClr>
                </a:solidFill>
                <a:latin typeface="+mn-lt"/>
                <a:ea typeface="+mn-ea"/>
                <a:cs typeface="Arial" charset="0"/>
              </a:rPr>
              <a:t>Tips:</a:t>
            </a:r>
          </a:p>
          <a:p>
            <a:pPr algn="r"/>
            <a:r>
              <a:rPr lang="da-DK" sz="900" kern="1200" dirty="0">
                <a:solidFill>
                  <a:schemeClr val="bg1">
                    <a:lumMod val="50000"/>
                  </a:schemeClr>
                </a:solidFill>
                <a:latin typeface="+mn-lt"/>
                <a:ea typeface="+mn-ea"/>
                <a:cs typeface="Arial" charset="0"/>
              </a:rPr>
              <a:t>For at fremhæve et naturligt hierarki i overskriften eller differentiere evt.</a:t>
            </a:r>
            <a:r>
              <a:rPr lang="da-DK" sz="900" kern="1200" baseline="0" dirty="0">
                <a:solidFill>
                  <a:schemeClr val="bg1">
                    <a:lumMod val="50000"/>
                  </a:schemeClr>
                </a:solidFill>
                <a:latin typeface="+mn-lt"/>
                <a:ea typeface="+mn-ea"/>
                <a:cs typeface="Arial" charset="0"/>
              </a:rPr>
              <a:t> skrift i tekstniveau (overskrift og underoverskrift) bruges de indrammede</a:t>
            </a:r>
            <a:r>
              <a:rPr lang="da-DK" sz="900" kern="1200" dirty="0">
                <a:solidFill>
                  <a:schemeClr val="bg1">
                    <a:lumMod val="50000"/>
                  </a:schemeClr>
                </a:solidFill>
                <a:latin typeface="+mn-lt"/>
                <a:ea typeface="+mn-ea"/>
                <a:cs typeface="Arial" charset="0"/>
              </a:rPr>
              <a:t> temafarver</a:t>
            </a:r>
          </a:p>
        </p:txBody>
      </p:sp>
      <p:sp>
        <p:nvSpPr>
          <p:cNvPr id="2" name="Tekstfelt 1"/>
          <p:cNvSpPr txBox="1"/>
          <p:nvPr userDrawn="1"/>
        </p:nvSpPr>
        <p:spPr>
          <a:xfrm>
            <a:off x="-2056135" y="1196589"/>
            <a:ext cx="2054877" cy="138499"/>
          </a:xfrm>
          <a:prstGeom prst="rect">
            <a:avLst/>
          </a:prstGeom>
          <a:noFill/>
        </p:spPr>
        <p:txBody>
          <a:bodyPr wrap="square" lIns="0" tIns="0" rIns="144000" bIns="0" rtlCol="0">
            <a:spAutoFit/>
          </a:bodyPr>
          <a:lstStyle/>
          <a:p>
            <a:pPr algn="r"/>
            <a:r>
              <a:rPr lang="da-DK" sz="900" kern="1200" dirty="0">
                <a:solidFill>
                  <a:schemeClr val="bg1">
                    <a:lumMod val="50000"/>
                  </a:schemeClr>
                </a:solidFill>
                <a:latin typeface="+mn-lt"/>
                <a:ea typeface="+mn-ea"/>
                <a:cs typeface="Arial" charset="0"/>
              </a:rPr>
              <a:t>Maks tre linjer i stor typografi</a:t>
            </a:r>
          </a:p>
        </p:txBody>
      </p:sp>
      <p:pic>
        <p:nvPicPr>
          <p:cNvPr id="8" name="Picture 7">
            <a:extLst>
              <a:ext uri="{FF2B5EF4-FFF2-40B4-BE49-F238E27FC236}">
                <a16:creationId xmlns:a16="http://schemas.microsoft.com/office/drawing/2014/main" id="{22555A78-9821-4BB3-859E-F5047E749217}"/>
              </a:ext>
            </a:extLst>
          </p:cNvPr>
          <p:cNvPicPr>
            <a:picLocks noChangeAspect="1"/>
          </p:cNvPicPr>
          <p:nvPr userDrawn="1"/>
        </p:nvPicPr>
        <p:blipFill>
          <a:blip r:embed="rId3"/>
          <a:stretch>
            <a:fillRect/>
          </a:stretch>
        </p:blipFill>
        <p:spPr>
          <a:xfrm>
            <a:off x="-1702862" y="6003169"/>
            <a:ext cx="1554234" cy="982380"/>
          </a:xfrm>
          <a:prstGeom prst="rect">
            <a:avLst/>
          </a:prstGeom>
        </p:spPr>
      </p:pic>
      <p:sp>
        <p:nvSpPr>
          <p:cNvPr id="26" name="Rectangle 6"/>
          <p:cNvSpPr/>
          <p:nvPr userDrawn="1"/>
        </p:nvSpPr>
        <p:spPr>
          <a:xfrm>
            <a:off x="-1399565" y="6011706"/>
            <a:ext cx="1233922" cy="945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sz="1800" dirty="0"/>
          </a:p>
        </p:txBody>
      </p:sp>
      <p:pic>
        <p:nvPicPr>
          <p:cNvPr id="12" name="Picture 11">
            <a:extLst>
              <a:ext uri="{FF2B5EF4-FFF2-40B4-BE49-F238E27FC236}">
                <a16:creationId xmlns:a16="http://schemas.microsoft.com/office/drawing/2014/main" id="{014D2852-23AA-4402-9048-04C6ACDBCA33}"/>
              </a:ext>
            </a:extLst>
          </p:cNvPr>
          <p:cNvPicPr>
            <a:picLocks noChangeAspect="1"/>
          </p:cNvPicPr>
          <p:nvPr userDrawn="1"/>
        </p:nvPicPr>
        <p:blipFill>
          <a:blip r:embed="rId4"/>
          <a:stretch>
            <a:fillRect/>
          </a:stretch>
        </p:blipFill>
        <p:spPr>
          <a:xfrm>
            <a:off x="-1525872" y="1"/>
            <a:ext cx="1378029" cy="1035067"/>
          </a:xfrm>
          <a:prstGeom prst="rect">
            <a:avLst/>
          </a:prstGeom>
        </p:spPr>
      </p:pic>
      <p:pic>
        <p:nvPicPr>
          <p:cNvPr id="4" name="Picture 3">
            <a:extLst>
              <a:ext uri="{FF2B5EF4-FFF2-40B4-BE49-F238E27FC236}">
                <a16:creationId xmlns:a16="http://schemas.microsoft.com/office/drawing/2014/main" id="{347381C9-146F-4DBB-990B-7556C500D4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074510" y="343489"/>
            <a:ext cx="2849271" cy="720758"/>
          </a:xfrm>
          <a:prstGeom prst="rect">
            <a:avLst/>
          </a:prstGeom>
        </p:spPr>
      </p:pic>
    </p:spTree>
    <p:extLst>
      <p:ext uri="{BB962C8B-B14F-4D97-AF65-F5344CB8AC3E}">
        <p14:creationId xmlns:p14="http://schemas.microsoft.com/office/powerpoint/2010/main" val="19976062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eldias II">
    <p:spTree>
      <p:nvGrpSpPr>
        <p:cNvPr id="1" name=""/>
        <p:cNvGrpSpPr/>
        <p:nvPr/>
      </p:nvGrpSpPr>
      <p:grpSpPr>
        <a:xfrm>
          <a:off x="0" y="0"/>
          <a:ext cx="0" cy="0"/>
          <a:chOff x="0" y="0"/>
          <a:chExt cx="0" cy="0"/>
        </a:xfrm>
      </p:grpSpPr>
      <p:sp>
        <p:nvSpPr>
          <p:cNvPr id="12" name="Rektangel baggrund"/>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11" name="Pladsholder til tekst 1"/>
          <p:cNvSpPr>
            <a:spLocks noGrp="1"/>
          </p:cNvSpPr>
          <p:nvPr>
            <p:ph type="body" sz="quarter" idx="10"/>
          </p:nvPr>
        </p:nvSpPr>
        <p:spPr>
          <a:xfrm>
            <a:off x="651770" y="2348880"/>
            <a:ext cx="8757481" cy="2096840"/>
          </a:xfrm>
        </p:spPr>
        <p:txBody>
          <a:bodyPr anchor="ctr" anchorCtr="0">
            <a:normAutofit/>
          </a:bodyPr>
          <a:lstStyle>
            <a:lvl1pPr algn="r">
              <a:lnSpc>
                <a:spcPct val="100000"/>
              </a:lnSpc>
              <a:defRPr lang="da-DK" sz="6600" b="1" kern="1200" dirty="0" smtClean="0">
                <a:solidFill>
                  <a:schemeClr val="accent1"/>
                </a:solidFill>
                <a:latin typeface="+mj-lt"/>
                <a:ea typeface="+mj-ea"/>
                <a:cs typeface="+mj-cs"/>
              </a:defRPr>
            </a:lvl1pPr>
          </a:lstStyle>
          <a:p>
            <a:pPr lvl="0"/>
            <a:r>
              <a:rPr lang="da-DK"/>
              <a:t>Rediger typografien i masterens</a:t>
            </a:r>
          </a:p>
        </p:txBody>
      </p:sp>
      <p:sp>
        <p:nvSpPr>
          <p:cNvPr id="16" name="Pladsholder til tekst 2"/>
          <p:cNvSpPr>
            <a:spLocks noGrp="1"/>
          </p:cNvSpPr>
          <p:nvPr>
            <p:ph type="body" sz="quarter" idx="11" hasCustomPrompt="1"/>
          </p:nvPr>
        </p:nvSpPr>
        <p:spPr>
          <a:xfrm>
            <a:off x="9580648" y="5229200"/>
            <a:ext cx="2251259" cy="544232"/>
          </a:xfrm>
        </p:spPr>
        <p:txBody>
          <a:bodyPr anchor="b" anchorCtr="0"/>
          <a:lstStyle>
            <a:lvl1pPr>
              <a:defRPr lang="da-DK" sz="1200" b="0" kern="1200" baseline="0" dirty="0" smtClean="0">
                <a:solidFill>
                  <a:schemeClr val="accent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Sted/event</a:t>
            </a:r>
          </a:p>
        </p:txBody>
      </p:sp>
      <p:sp>
        <p:nvSpPr>
          <p:cNvPr id="18" name="Pladsholder til tekst 4"/>
          <p:cNvSpPr>
            <a:spLocks noGrp="1"/>
          </p:cNvSpPr>
          <p:nvPr>
            <p:ph type="body" sz="quarter" idx="13" hasCustomPrompt="1"/>
          </p:nvPr>
        </p:nvSpPr>
        <p:spPr>
          <a:xfrm>
            <a:off x="9580648" y="5961288"/>
            <a:ext cx="2251259" cy="199980"/>
          </a:xfrm>
        </p:spPr>
        <p:txBody>
          <a:bodyPr/>
          <a:lstStyle>
            <a:lvl1pPr>
              <a:defRPr lang="da-DK" sz="1200" b="0" kern="1200" baseline="0" dirty="0" smtClean="0">
                <a:solidFill>
                  <a:schemeClr val="accent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22" name="Pladsholder til dato 21"/>
          <p:cNvSpPr>
            <a:spLocks noGrp="1"/>
          </p:cNvSpPr>
          <p:nvPr>
            <p:ph type="dt" sz="half" idx="14"/>
          </p:nvPr>
        </p:nvSpPr>
        <p:spPr>
          <a:xfrm>
            <a:off x="9582770" y="5780918"/>
            <a:ext cx="2249411" cy="201600"/>
          </a:xfrm>
        </p:spPr>
        <p:txBody>
          <a:bodyPr lIns="0" tIns="0" rIns="0" bIns="0" anchor="t" anchorCtr="0"/>
          <a:lstStyle>
            <a:lvl1pPr marL="171450" indent="-171450">
              <a:defRPr lang="da-DK" sz="1200" b="0" kern="1200" baseline="0" smtClean="0">
                <a:solidFill>
                  <a:schemeClr val="accent1"/>
                </a:solidFill>
                <a:latin typeface="+mn-lt"/>
                <a:ea typeface="+mn-ea"/>
                <a:cs typeface="+mn-cs"/>
              </a:defRPr>
            </a:lvl1pPr>
          </a:lstStyle>
          <a:p>
            <a:pPr marL="0" indent="0">
              <a:lnSpc>
                <a:spcPct val="93000"/>
              </a:lnSpc>
              <a:buFont typeface="Arial" panose="020B0604020202020204" pitchFamily="34" charset="0"/>
              <a:buChar char="​"/>
            </a:pPr>
            <a:fld id="{A9E3A3BE-52D3-4A2A-83B7-50DC8BD418FD}" type="datetime2">
              <a:rPr lang="da-DK" smtClean="0"/>
              <a:pPr marL="0" indent="0">
                <a:lnSpc>
                  <a:spcPct val="93000"/>
                </a:lnSpc>
                <a:buFont typeface="Arial" panose="020B0604020202020204" pitchFamily="34" charset="0"/>
                <a:buChar char="​"/>
              </a:pPr>
              <a:t>15. december 2025</a:t>
            </a:fld>
            <a:endParaRPr lang="da-DK" dirty="0"/>
          </a:p>
        </p:txBody>
      </p:sp>
      <p:sp>
        <p:nvSpPr>
          <p:cNvPr id="23" name="Pladsholder til sidefod 22" hidden="1"/>
          <p:cNvSpPr>
            <a:spLocks noGrp="1"/>
          </p:cNvSpPr>
          <p:nvPr>
            <p:ph type="ftr" sz="quarter" idx="15"/>
          </p:nvPr>
        </p:nvSpPr>
        <p:spPr>
          <a:xfrm>
            <a:off x="1530747" y="7692037"/>
            <a:ext cx="4853285" cy="201461"/>
          </a:xfrm>
        </p:spPr>
        <p:txBody>
          <a:bodyPr/>
          <a:lstStyle>
            <a:lvl1pPr>
              <a:defRPr>
                <a:solidFill>
                  <a:schemeClr val="bg1">
                    <a:lumMod val="75000"/>
                  </a:schemeClr>
                </a:solidFill>
              </a:defRPr>
            </a:lvl1pPr>
          </a:lstStyle>
          <a:p>
            <a:r>
              <a:rPr lang="da-DK"/>
              <a:t>/ Ministeriet for Fødevarer, Landbrug og Fiskeri - Departementet / Titel på præsentation</a:t>
            </a:r>
            <a:endParaRPr lang="da-DK" dirty="0"/>
          </a:p>
        </p:txBody>
      </p:sp>
      <p:sp>
        <p:nvSpPr>
          <p:cNvPr id="24" name="Pladsholder til slidenummer 23" hidden="1"/>
          <p:cNvSpPr>
            <a:spLocks noGrp="1"/>
          </p:cNvSpPr>
          <p:nvPr>
            <p:ph type="sldNum" sz="quarter" idx="16"/>
          </p:nvPr>
        </p:nvSpPr>
        <p:spPr>
          <a:xfrm>
            <a:off x="1091723" y="7692037"/>
            <a:ext cx="397835" cy="201461"/>
          </a:xfrm>
        </p:spPr>
        <p:txBody>
          <a:bodyPr/>
          <a:lstStyle>
            <a:lvl1pPr>
              <a:defRPr>
                <a:solidFill>
                  <a:schemeClr val="bg1">
                    <a:lumMod val="75000"/>
                  </a:schemeClr>
                </a:solidFill>
              </a:defRPr>
            </a:lvl1pPr>
          </a:lstStyle>
          <a:p>
            <a:fld id="{667EC89C-17A0-4E64-A6D2-B825673CEEDF}" type="slidenum">
              <a:rPr lang="da-DK" smtClean="0"/>
              <a:pPr/>
              <a:t>‹nr.›</a:t>
            </a:fld>
            <a:endParaRPr lang="da-DK" dirty="0"/>
          </a:p>
        </p:txBody>
      </p:sp>
      <p:sp>
        <p:nvSpPr>
          <p:cNvPr id="21" name="Tekstboks 25"/>
          <p:cNvSpPr txBox="1"/>
          <p:nvPr userDrawn="1"/>
        </p:nvSpPr>
        <p:spPr>
          <a:xfrm>
            <a:off x="-1710484" y="4763279"/>
            <a:ext cx="1705046" cy="969496"/>
          </a:xfrm>
          <a:prstGeom prst="rect">
            <a:avLst/>
          </a:prstGeom>
          <a:noFill/>
        </p:spPr>
        <p:txBody>
          <a:bodyPr wrap="square" lIns="0" tIns="0" rIns="144000" bIns="0" rtlCol="0" anchor="b" anchorCtr="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a-DK" sz="900" b="1" kern="1200" noProof="1">
                <a:solidFill>
                  <a:schemeClr val="bg1">
                    <a:lumMod val="50000"/>
                  </a:schemeClr>
                </a:solidFill>
                <a:latin typeface="+mn-lt"/>
                <a:ea typeface="+mn-ea"/>
                <a:cs typeface="Arial" charset="0"/>
              </a:rPr>
              <a:t>Tips:</a:t>
            </a:r>
          </a:p>
          <a:p>
            <a:pPr algn="r"/>
            <a:r>
              <a:rPr lang="da-DK" sz="900" kern="1200" noProof="1">
                <a:solidFill>
                  <a:schemeClr val="bg1">
                    <a:lumMod val="50000"/>
                  </a:schemeClr>
                </a:solidFill>
                <a:latin typeface="+mn-lt"/>
                <a:ea typeface="+mn-ea"/>
                <a:cs typeface="Arial" charset="0"/>
              </a:rPr>
              <a:t>For at fremhæve et naturligt hierarki i overskriften eller differentiere evt.</a:t>
            </a:r>
            <a:r>
              <a:rPr lang="da-DK" sz="900" kern="1200" baseline="0" noProof="1">
                <a:solidFill>
                  <a:schemeClr val="bg1">
                    <a:lumMod val="50000"/>
                  </a:schemeClr>
                </a:solidFill>
                <a:latin typeface="+mn-lt"/>
                <a:ea typeface="+mn-ea"/>
                <a:cs typeface="Arial" charset="0"/>
              </a:rPr>
              <a:t> skrift i tekstniveau (overskrift og underoverskrift) bruges de indrammede</a:t>
            </a:r>
            <a:r>
              <a:rPr lang="da-DK" sz="900" kern="1200" noProof="1">
                <a:solidFill>
                  <a:schemeClr val="bg1">
                    <a:lumMod val="50000"/>
                  </a:schemeClr>
                </a:solidFill>
                <a:latin typeface="+mn-lt"/>
                <a:ea typeface="+mn-ea"/>
                <a:cs typeface="Arial" charset="0"/>
              </a:rPr>
              <a:t> temafarver</a:t>
            </a:r>
          </a:p>
        </p:txBody>
      </p:sp>
      <p:pic>
        <p:nvPicPr>
          <p:cNvPr id="13" name="Billede 19">
            <a:extLst>
              <a:ext uri="{FF2B5EF4-FFF2-40B4-BE49-F238E27FC236}">
                <a16:creationId xmlns:a16="http://schemas.microsoft.com/office/drawing/2014/main" id="{AF9B4854-AC56-4DF7-95FA-850660478141}"/>
              </a:ext>
            </a:extLst>
          </p:cNvPr>
          <p:cNvPicPr>
            <a:picLocks noChangeAspect="1"/>
          </p:cNvPicPr>
          <p:nvPr userDrawn="1"/>
        </p:nvPicPr>
        <p:blipFill>
          <a:blip r:embed="rId2"/>
          <a:stretch>
            <a:fillRect/>
          </a:stretch>
        </p:blipFill>
        <p:spPr>
          <a:xfrm>
            <a:off x="-1702862" y="5779574"/>
            <a:ext cx="1555020" cy="1082134"/>
          </a:xfrm>
          <a:prstGeom prst="rect">
            <a:avLst/>
          </a:prstGeom>
        </p:spPr>
      </p:pic>
      <p:pic>
        <p:nvPicPr>
          <p:cNvPr id="15" name="Picture 14">
            <a:extLst>
              <a:ext uri="{FF2B5EF4-FFF2-40B4-BE49-F238E27FC236}">
                <a16:creationId xmlns:a16="http://schemas.microsoft.com/office/drawing/2014/main" id="{C50B2A0D-954C-468A-99A0-E86A2409EA6C}"/>
              </a:ext>
            </a:extLst>
          </p:cNvPr>
          <p:cNvPicPr>
            <a:picLocks noChangeAspect="1"/>
          </p:cNvPicPr>
          <p:nvPr userDrawn="1"/>
        </p:nvPicPr>
        <p:blipFill>
          <a:blip r:embed="rId3"/>
          <a:stretch>
            <a:fillRect/>
          </a:stretch>
        </p:blipFill>
        <p:spPr>
          <a:xfrm>
            <a:off x="-1702862" y="6003169"/>
            <a:ext cx="1554234" cy="982380"/>
          </a:xfrm>
          <a:prstGeom prst="rect">
            <a:avLst/>
          </a:prstGeom>
        </p:spPr>
      </p:pic>
      <p:sp>
        <p:nvSpPr>
          <p:cNvPr id="17" name="Rectangle 6">
            <a:extLst>
              <a:ext uri="{FF2B5EF4-FFF2-40B4-BE49-F238E27FC236}">
                <a16:creationId xmlns:a16="http://schemas.microsoft.com/office/drawing/2014/main" id="{0293960A-CA50-4566-915B-53878615FB36}"/>
              </a:ext>
            </a:extLst>
          </p:cNvPr>
          <p:cNvSpPr/>
          <p:nvPr userDrawn="1"/>
        </p:nvSpPr>
        <p:spPr>
          <a:xfrm>
            <a:off x="-1399565" y="6011706"/>
            <a:ext cx="1233922" cy="945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sz="1800" dirty="0"/>
          </a:p>
        </p:txBody>
      </p:sp>
      <p:pic>
        <p:nvPicPr>
          <p:cNvPr id="14" name="Picture 13">
            <a:extLst>
              <a:ext uri="{FF2B5EF4-FFF2-40B4-BE49-F238E27FC236}">
                <a16:creationId xmlns:a16="http://schemas.microsoft.com/office/drawing/2014/main" id="{33F3EB77-4819-4885-869F-3E97B4AB396D}"/>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076098" y="343489"/>
            <a:ext cx="2849269" cy="720758"/>
          </a:xfrm>
          <a:prstGeom prst="rect">
            <a:avLst/>
          </a:prstGeom>
        </p:spPr>
      </p:pic>
    </p:spTree>
    <p:extLst>
      <p:ext uri="{BB962C8B-B14F-4D97-AF65-F5344CB8AC3E}">
        <p14:creationId xmlns:p14="http://schemas.microsoft.com/office/powerpoint/2010/main" val="185874304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eldias til mørkt billede">
    <p:spTree>
      <p:nvGrpSpPr>
        <p:cNvPr id="1" name=""/>
        <p:cNvGrpSpPr/>
        <p:nvPr/>
      </p:nvGrpSpPr>
      <p:grpSpPr>
        <a:xfrm>
          <a:off x="0" y="0"/>
          <a:ext cx="0" cy="0"/>
          <a:chOff x="0" y="0"/>
          <a:chExt cx="0" cy="0"/>
        </a:xfrm>
      </p:grpSpPr>
      <p:sp>
        <p:nvSpPr>
          <p:cNvPr id="13" name="Pladsholder til billede 0"/>
          <p:cNvSpPr>
            <a:spLocks noGrp="1"/>
          </p:cNvSpPr>
          <p:nvPr>
            <p:ph type="pic" sz="quarter" idx="17" hasCustomPrompt="1"/>
          </p:nvPr>
        </p:nvSpPr>
        <p:spPr>
          <a:xfrm>
            <a:off x="1" y="0"/>
            <a:ext cx="12192000" cy="6858000"/>
          </a:xfrm>
          <a:solidFill>
            <a:schemeClr val="bg1">
              <a:lumMod val="85000"/>
            </a:schemeClr>
          </a:solidFill>
        </p:spPr>
        <p:txBody>
          <a:bodyPr lIns="108000" tIns="180000" anchor="t" anchorCtr="0"/>
          <a:lstStyle>
            <a:lvl1pPr marL="0" indent="0" algn="l">
              <a:buFontTx/>
              <a:buNone/>
              <a:defRPr sz="1200" b="0" baseline="0">
                <a:solidFill>
                  <a:schemeClr val="tx1">
                    <a:lumMod val="50000"/>
                    <a:lumOff val="50000"/>
                  </a:schemeClr>
                </a:solidFill>
              </a:defRPr>
            </a:lvl1pPr>
          </a:lstStyle>
          <a:p>
            <a:r>
              <a:rPr lang="da-DK" dirty="0"/>
              <a:t>Klik her og indsæt mørkt billede, via fanen Indsæt, Billeder</a:t>
            </a:r>
          </a:p>
        </p:txBody>
      </p:sp>
      <p:sp>
        <p:nvSpPr>
          <p:cNvPr id="11" name="Pladsholder til tekst 1"/>
          <p:cNvSpPr>
            <a:spLocks noGrp="1"/>
          </p:cNvSpPr>
          <p:nvPr>
            <p:ph type="body" sz="quarter" idx="10"/>
          </p:nvPr>
        </p:nvSpPr>
        <p:spPr>
          <a:xfrm>
            <a:off x="651770" y="2348880"/>
            <a:ext cx="8757481" cy="2096840"/>
          </a:xfrm>
        </p:spPr>
        <p:txBody>
          <a:bodyPr anchor="ctr" anchorCtr="0">
            <a:normAutofit/>
          </a:bodyPr>
          <a:lstStyle>
            <a:lvl1pPr algn="r">
              <a:lnSpc>
                <a:spcPct val="100000"/>
              </a:lnSpc>
              <a:defRPr lang="da-DK" sz="6600" b="1" kern="1200" dirty="0" smtClean="0">
                <a:solidFill>
                  <a:schemeClr val="bg1"/>
                </a:solidFill>
                <a:latin typeface="+mj-lt"/>
                <a:ea typeface="+mj-ea"/>
                <a:cs typeface="+mj-cs"/>
              </a:defRPr>
            </a:lvl1pPr>
          </a:lstStyle>
          <a:p>
            <a:pPr lvl="0"/>
            <a:r>
              <a:rPr lang="da-DK"/>
              <a:t>Rediger typografien i masterens</a:t>
            </a:r>
          </a:p>
        </p:txBody>
      </p:sp>
      <p:sp>
        <p:nvSpPr>
          <p:cNvPr id="30" name="Pladsholder til tekst 2"/>
          <p:cNvSpPr>
            <a:spLocks noGrp="1"/>
          </p:cNvSpPr>
          <p:nvPr>
            <p:ph type="body" sz="quarter" idx="11" hasCustomPrompt="1"/>
          </p:nvPr>
        </p:nvSpPr>
        <p:spPr>
          <a:xfrm>
            <a:off x="9580648" y="5229200"/>
            <a:ext cx="2251259" cy="544232"/>
          </a:xfrm>
        </p:spPr>
        <p:txBody>
          <a:bodyPr anchor="b" anchorCtr="0"/>
          <a:lstStyle>
            <a:lvl1pPr>
              <a:defRPr lang="da-DK" sz="1200" b="0" kern="1200" baseline="0" dirty="0" smtClean="0">
                <a:solidFill>
                  <a:schemeClr val="bg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Sted/event</a:t>
            </a:r>
          </a:p>
        </p:txBody>
      </p:sp>
      <p:sp>
        <p:nvSpPr>
          <p:cNvPr id="31" name="Pladsholder til tekst 4"/>
          <p:cNvSpPr>
            <a:spLocks noGrp="1"/>
          </p:cNvSpPr>
          <p:nvPr>
            <p:ph type="body" sz="quarter" idx="13" hasCustomPrompt="1"/>
          </p:nvPr>
        </p:nvSpPr>
        <p:spPr>
          <a:xfrm>
            <a:off x="9580648" y="5961288"/>
            <a:ext cx="2251259" cy="199980"/>
          </a:xfrm>
        </p:spPr>
        <p:txBody>
          <a:bodyPr/>
          <a:lstStyle>
            <a:lvl1pPr>
              <a:defRPr lang="da-DK" sz="1200" b="0" kern="1200" baseline="0" dirty="0" smtClean="0">
                <a:solidFill>
                  <a:schemeClr val="bg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32" name="Pladsholder til dato 21"/>
          <p:cNvSpPr>
            <a:spLocks noGrp="1"/>
          </p:cNvSpPr>
          <p:nvPr>
            <p:ph type="dt" sz="half" idx="14"/>
          </p:nvPr>
        </p:nvSpPr>
        <p:spPr>
          <a:xfrm>
            <a:off x="9582770" y="5780918"/>
            <a:ext cx="2249411" cy="201600"/>
          </a:xfrm>
        </p:spPr>
        <p:txBody>
          <a:bodyPr lIns="0" tIns="0" rIns="0" bIns="0" anchor="t" anchorCtr="0"/>
          <a:lstStyle>
            <a:lvl1pPr marL="171450" indent="-171450">
              <a:defRPr lang="da-DK" sz="1200" b="0" kern="1200" baseline="0" smtClean="0">
                <a:solidFill>
                  <a:schemeClr val="bg1"/>
                </a:solidFill>
                <a:latin typeface="+mn-lt"/>
                <a:ea typeface="+mn-ea"/>
                <a:cs typeface="+mn-cs"/>
              </a:defRPr>
            </a:lvl1pPr>
          </a:lstStyle>
          <a:p>
            <a:pPr marL="0" indent="0">
              <a:lnSpc>
                <a:spcPct val="93000"/>
              </a:lnSpc>
              <a:buFont typeface="Arial" panose="020B0604020202020204" pitchFamily="34" charset="0"/>
              <a:buChar char="​"/>
            </a:pPr>
            <a:fld id="{043FD2A9-1A01-4EAF-9C76-BEF5BB45990E}" type="datetime2">
              <a:rPr lang="da-DK" smtClean="0"/>
              <a:pPr marL="0" indent="0">
                <a:lnSpc>
                  <a:spcPct val="93000"/>
                </a:lnSpc>
                <a:buFont typeface="Arial" panose="020B0604020202020204" pitchFamily="34" charset="0"/>
                <a:buChar char="​"/>
              </a:pPr>
              <a:t>15. december 2025</a:t>
            </a:fld>
            <a:endParaRPr lang="da-DK" dirty="0"/>
          </a:p>
        </p:txBody>
      </p:sp>
      <p:sp>
        <p:nvSpPr>
          <p:cNvPr id="3" name="Pladsholder logo"/>
          <p:cNvSpPr>
            <a:spLocks noGrp="1"/>
          </p:cNvSpPr>
          <p:nvPr>
            <p:ph type="body" sz="quarter" idx="18" hasCustomPrompt="1"/>
          </p:nvPr>
        </p:nvSpPr>
        <p:spPr>
          <a:xfrm>
            <a:off x="9076097" y="344805"/>
            <a:ext cx="2849269" cy="719443"/>
          </a:xfrm>
          <a:blipFill>
            <a:blip r:embed="rId2"/>
            <a:stretch>
              <a:fillRect/>
            </a:stretch>
          </a:blipFill>
        </p:spPr>
        <p:txBody>
          <a:bodyPr/>
          <a:lstStyle>
            <a:lvl1pPr>
              <a:defRPr sz="100" b="0">
                <a:solidFill>
                  <a:schemeClr val="tx1"/>
                </a:solidFill>
              </a:defRPr>
            </a:lvl1pPr>
          </a:lstStyle>
          <a:p>
            <a:pPr lvl="0"/>
            <a:r>
              <a:rPr lang="da-DK" dirty="0"/>
              <a:t>.</a:t>
            </a:r>
          </a:p>
        </p:txBody>
      </p:sp>
      <p:sp>
        <p:nvSpPr>
          <p:cNvPr id="23" name="Pladsholder til sidefod 22" hidden="1"/>
          <p:cNvSpPr>
            <a:spLocks noGrp="1"/>
          </p:cNvSpPr>
          <p:nvPr>
            <p:ph type="ftr" sz="quarter" idx="15"/>
          </p:nvPr>
        </p:nvSpPr>
        <p:spPr>
          <a:xfrm>
            <a:off x="1530747" y="7692037"/>
            <a:ext cx="4853285" cy="201461"/>
          </a:xfrm>
        </p:spPr>
        <p:txBody>
          <a:bodyPr/>
          <a:lstStyle>
            <a:lvl1pPr>
              <a:defRPr>
                <a:solidFill>
                  <a:schemeClr val="bg1">
                    <a:lumMod val="75000"/>
                  </a:schemeClr>
                </a:solidFill>
              </a:defRPr>
            </a:lvl1pPr>
          </a:lstStyle>
          <a:p>
            <a:r>
              <a:rPr lang="da-DK"/>
              <a:t>/ Ministeriet for Fødevarer, Landbrug og Fiskeri - Departementet / Titel på præsentation</a:t>
            </a:r>
            <a:endParaRPr lang="da-DK" dirty="0"/>
          </a:p>
        </p:txBody>
      </p:sp>
      <p:sp>
        <p:nvSpPr>
          <p:cNvPr id="24" name="Pladsholder til slidenummer 23" hidden="1"/>
          <p:cNvSpPr>
            <a:spLocks noGrp="1"/>
          </p:cNvSpPr>
          <p:nvPr>
            <p:ph type="sldNum" sz="quarter" idx="16"/>
          </p:nvPr>
        </p:nvSpPr>
        <p:spPr>
          <a:xfrm>
            <a:off x="1091723" y="7692037"/>
            <a:ext cx="397835" cy="201461"/>
          </a:xfrm>
        </p:spPr>
        <p:txBody>
          <a:bodyPr/>
          <a:lstStyle>
            <a:lvl1pPr>
              <a:defRPr>
                <a:solidFill>
                  <a:schemeClr val="bg1">
                    <a:lumMod val="75000"/>
                  </a:schemeClr>
                </a:solidFill>
              </a:defRPr>
            </a:lvl1pPr>
          </a:lstStyle>
          <a:p>
            <a:fld id="{667EC89C-17A0-4E64-A6D2-B825673CEEDF}" type="slidenum">
              <a:rPr lang="da-DK" smtClean="0"/>
              <a:pPr/>
              <a:t>‹nr.›</a:t>
            </a:fld>
            <a:endParaRPr lang="da-DK" dirty="0"/>
          </a:p>
        </p:txBody>
      </p:sp>
      <p:pic>
        <p:nvPicPr>
          <p:cNvPr id="29" name="Billed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80515" y="0"/>
            <a:ext cx="1843475" cy="1037417"/>
          </a:xfrm>
          <a:prstGeom prst="rect">
            <a:avLst/>
          </a:prstGeom>
        </p:spPr>
      </p:pic>
      <p:sp>
        <p:nvSpPr>
          <p:cNvPr id="38" name="Tekstboks 25"/>
          <p:cNvSpPr txBox="1"/>
          <p:nvPr userDrawn="1"/>
        </p:nvSpPr>
        <p:spPr>
          <a:xfrm>
            <a:off x="-1710484" y="4763279"/>
            <a:ext cx="1705046" cy="969496"/>
          </a:xfrm>
          <a:prstGeom prst="rect">
            <a:avLst/>
          </a:prstGeom>
          <a:noFill/>
        </p:spPr>
        <p:txBody>
          <a:bodyPr wrap="square" lIns="0" tIns="0" rIns="144000" bIns="0" rtlCol="0" anchor="b" anchorCtr="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a-DK" sz="900" b="1" kern="1200" dirty="0">
                <a:solidFill>
                  <a:schemeClr val="bg1">
                    <a:lumMod val="50000"/>
                  </a:schemeClr>
                </a:solidFill>
                <a:latin typeface="+mn-lt"/>
                <a:ea typeface="+mn-ea"/>
                <a:cs typeface="Arial" charset="0"/>
              </a:rPr>
              <a:t>Tips:</a:t>
            </a:r>
          </a:p>
          <a:p>
            <a:pPr algn="r"/>
            <a:r>
              <a:rPr lang="da-DK" sz="900" kern="1200" dirty="0">
                <a:solidFill>
                  <a:schemeClr val="bg1">
                    <a:lumMod val="50000"/>
                  </a:schemeClr>
                </a:solidFill>
                <a:latin typeface="+mn-lt"/>
                <a:ea typeface="+mn-ea"/>
                <a:cs typeface="Arial" charset="0"/>
              </a:rPr>
              <a:t>For at fremhæve et naturligt hierarki i overskriften eller differentiere evt.</a:t>
            </a:r>
            <a:r>
              <a:rPr lang="da-DK" sz="900" kern="1200" baseline="0" dirty="0">
                <a:solidFill>
                  <a:schemeClr val="bg1">
                    <a:lumMod val="50000"/>
                  </a:schemeClr>
                </a:solidFill>
                <a:latin typeface="+mn-lt"/>
                <a:ea typeface="+mn-ea"/>
                <a:cs typeface="Arial" charset="0"/>
              </a:rPr>
              <a:t> skrift i tekstniveau (overskrift og underoverskrift) bruges de indrammede</a:t>
            </a:r>
            <a:r>
              <a:rPr lang="da-DK" sz="900" kern="1200" dirty="0">
                <a:solidFill>
                  <a:schemeClr val="bg1">
                    <a:lumMod val="50000"/>
                  </a:schemeClr>
                </a:solidFill>
                <a:latin typeface="+mn-lt"/>
                <a:ea typeface="+mn-ea"/>
                <a:cs typeface="Arial" charset="0"/>
              </a:rPr>
              <a:t> temafarver</a:t>
            </a:r>
          </a:p>
        </p:txBody>
      </p:sp>
      <p:grpSp>
        <p:nvGrpSpPr>
          <p:cNvPr id="41" name="Gruppe 40"/>
          <p:cNvGrpSpPr/>
          <p:nvPr userDrawn="1"/>
        </p:nvGrpSpPr>
        <p:grpSpPr>
          <a:xfrm>
            <a:off x="12192000" y="1941320"/>
            <a:ext cx="2032529" cy="3185487"/>
            <a:chOff x="9150825" y="2171823"/>
            <a:chExt cx="2032000" cy="3185487"/>
          </a:xfrm>
        </p:grpSpPr>
        <p:sp>
          <p:nvSpPr>
            <p:cNvPr id="42" name="TextBox 12"/>
            <p:cNvSpPr txBox="1">
              <a:spLocks noChangeArrowheads="1"/>
            </p:cNvSpPr>
            <p:nvPr/>
          </p:nvSpPr>
          <p:spPr bwMode="auto">
            <a:xfrm>
              <a:off x="9150825" y="2171823"/>
              <a:ext cx="2032000" cy="318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Tips</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Hvis du sletter billedet, og sætter et ny ind, kan billedet lægge sig foran tekst og grafikken, hvis dette sker, skal du vælge billedet, højreklik og vælg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Placer bagest</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p:txBody>
        </p:sp>
        <p:pic>
          <p:nvPicPr>
            <p:cNvPr id="43" name="Billede 7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uppe 78"/>
            <p:cNvGrpSpPr>
              <a:grpSpLocks/>
            </p:cNvGrpSpPr>
            <p:nvPr/>
          </p:nvGrpSpPr>
          <p:grpSpPr bwMode="auto">
            <a:xfrm>
              <a:off x="9305577" y="3846855"/>
              <a:ext cx="330145" cy="379412"/>
              <a:chOff x="1018031" y="5509431"/>
              <a:chExt cx="373412" cy="429121"/>
            </a:xfrm>
          </p:grpSpPr>
          <p:pic>
            <p:nvPicPr>
              <p:cNvPr id="50" name="Billede 7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sp>
        <p:nvSpPr>
          <p:cNvPr id="52" name="AutoShape 4"/>
          <p:cNvSpPr>
            <a:spLocks/>
          </p:cNvSpPr>
          <p:nvPr userDrawn="1"/>
        </p:nvSpPr>
        <p:spPr bwMode="gray">
          <a:xfrm>
            <a:off x="12192001" y="16587"/>
            <a:ext cx="1754916" cy="1313180"/>
          </a:xfrm>
          <a:prstGeom prst="rect">
            <a:avLst/>
          </a:prstGeom>
          <a:noFill/>
          <a:ln w="12700" algn="ctr">
            <a:noFill/>
            <a:miter lim="800000"/>
            <a:headEnd/>
            <a:tailEnd/>
          </a:ln>
          <a:effectLst/>
        </p:spPr>
        <p:txBody>
          <a:bodyPr wrap="square" lIns="144000" tIns="0" rIns="0" bIns="0">
            <a:spAutoFit/>
          </a:bodyPr>
          <a:lstStyle/>
          <a:p>
            <a:pPr eaLnBrk="1" fontAlgn="auto" hangingPunct="1">
              <a:spcBef>
                <a:spcPts val="0"/>
              </a:spcBef>
              <a:spcAft>
                <a:spcPts val="600"/>
              </a:spcAft>
              <a:buFont typeface="+mj-lt"/>
              <a:buNone/>
              <a:defRPr/>
            </a:pPr>
            <a:r>
              <a:rPr lang="da-DK" sz="900" b="1" noProof="1">
                <a:solidFill>
                  <a:schemeClr val="bg1">
                    <a:lumMod val="50000"/>
                  </a:schemeClr>
                </a:solidFill>
                <a:latin typeface="+mn-lt"/>
                <a:cs typeface="Arial" charset="0"/>
              </a:rPr>
              <a:t>Gitter- og hjælpelinjer</a:t>
            </a:r>
          </a:p>
          <a:p>
            <a:pPr eaLnBrk="1" fontAlgn="auto" hangingPunct="1">
              <a:spcBef>
                <a:spcPts val="0"/>
              </a:spcBef>
              <a:spcAft>
                <a:spcPts val="240"/>
              </a:spcAft>
              <a:buFont typeface="+mj-lt"/>
              <a:buNone/>
              <a:defRPr/>
            </a:pPr>
            <a:r>
              <a:rPr lang="da-DK" sz="900" noProof="1">
                <a:solidFill>
                  <a:schemeClr val="bg1">
                    <a:lumMod val="50000"/>
                  </a:schemeClr>
                </a:solidFill>
                <a:latin typeface="+mn-lt"/>
                <a:cs typeface="Arial" charset="0"/>
              </a:rPr>
              <a:t>For at se gitter- og hjælpelinjer</a:t>
            </a:r>
          </a:p>
          <a:p>
            <a:pPr eaLnBrk="1" fontAlgn="auto" hangingPunct="1">
              <a:spcBef>
                <a:spcPts val="0"/>
              </a:spcBef>
              <a:spcAft>
                <a:spcPts val="240"/>
              </a:spcAft>
              <a:buFont typeface="+mj-lt"/>
              <a:buNone/>
              <a:defRPr/>
            </a:pPr>
            <a:r>
              <a:rPr lang="da-DK" sz="900" b="1" noProof="1">
                <a:solidFill>
                  <a:schemeClr val="bg1">
                    <a:lumMod val="50000"/>
                  </a:schemeClr>
                </a:solidFill>
                <a:cs typeface="Arial" charset="0"/>
              </a:rPr>
              <a:t>1.</a:t>
            </a:r>
            <a:r>
              <a:rPr lang="da-DK" sz="900" noProof="1">
                <a:solidFill>
                  <a:schemeClr val="bg1">
                    <a:lumMod val="50000"/>
                  </a:schemeClr>
                </a:solidFill>
                <a:cs typeface="Arial" charset="0"/>
              </a:rPr>
              <a:t> Klik på </a:t>
            </a:r>
            <a:r>
              <a:rPr lang="da-DK" sz="900" b="1" noProof="1">
                <a:solidFill>
                  <a:schemeClr val="bg1">
                    <a:lumMod val="50000"/>
                  </a:schemeClr>
                </a:solidFill>
                <a:cs typeface="Arial" charset="0"/>
              </a:rPr>
              <a:t>Vis</a:t>
            </a:r>
            <a:endParaRPr lang="da-DK" sz="900" noProof="1">
              <a:solidFill>
                <a:schemeClr val="bg1">
                  <a:lumMod val="50000"/>
                </a:schemeClr>
              </a:solidFill>
              <a:latin typeface="+mn-lt"/>
              <a:cs typeface="Arial" charset="0"/>
            </a:endParaRPr>
          </a:p>
          <a:p>
            <a:pPr eaLnBrk="1" fontAlgn="auto" hangingPunct="1">
              <a:spcBef>
                <a:spcPts val="0"/>
              </a:spcBef>
              <a:spcAft>
                <a:spcPts val="240"/>
              </a:spcAft>
              <a:buFont typeface="+mj-lt"/>
              <a:buNone/>
              <a:defRPr/>
            </a:pPr>
            <a:r>
              <a:rPr lang="da-DK" sz="900" b="1" noProof="1">
                <a:solidFill>
                  <a:schemeClr val="bg1">
                    <a:lumMod val="50000"/>
                  </a:schemeClr>
                </a:solidFill>
                <a:latin typeface="+mn-lt"/>
                <a:cs typeface="Arial" charset="0"/>
              </a:rPr>
              <a:t>2. </a:t>
            </a:r>
            <a:r>
              <a:rPr lang="da-DK" sz="900" noProof="1">
                <a:solidFill>
                  <a:schemeClr val="bg1">
                    <a:lumMod val="50000"/>
                  </a:schemeClr>
                </a:solidFill>
                <a:latin typeface="+mn-lt"/>
                <a:cs typeface="Arial" charset="0"/>
              </a:rPr>
              <a:t>Vælg </a:t>
            </a:r>
            <a:r>
              <a:rPr lang="da-DK" sz="900" b="1" noProof="1">
                <a:solidFill>
                  <a:schemeClr val="bg1">
                    <a:lumMod val="50000"/>
                  </a:schemeClr>
                </a:solidFill>
                <a:latin typeface="+mn-lt"/>
                <a:cs typeface="Arial" charset="0"/>
              </a:rPr>
              <a:t>Gitterlinjer</a:t>
            </a:r>
            <a:endParaRPr lang="da-DK" sz="900" noProof="1">
              <a:solidFill>
                <a:schemeClr val="bg1">
                  <a:lumMod val="50000"/>
                </a:schemeClr>
              </a:solidFill>
              <a:latin typeface="+mn-lt"/>
              <a:cs typeface="Arial" charset="0"/>
            </a:endParaRPr>
          </a:p>
          <a:p>
            <a:pPr eaLnBrk="1" hangingPunct="1">
              <a:spcBef>
                <a:spcPts val="0"/>
              </a:spcBef>
              <a:spcAft>
                <a:spcPts val="240"/>
              </a:spcAft>
              <a:buFont typeface="+mj-lt"/>
              <a:buNone/>
              <a:defRPr/>
            </a:pPr>
            <a:r>
              <a:rPr lang="da-DK" sz="900" noProof="1">
                <a:solidFill>
                  <a:schemeClr val="bg1">
                    <a:lumMod val="50000"/>
                  </a:schemeClr>
                </a:solidFill>
                <a:latin typeface="+mn-lt"/>
                <a:cs typeface="Arial" charset="0"/>
              </a:rPr>
              <a:t>og/eller </a:t>
            </a:r>
            <a:r>
              <a:rPr lang="da-DK" sz="900" b="1" noProof="1">
                <a:solidFill>
                  <a:schemeClr val="bg1">
                    <a:lumMod val="50000"/>
                  </a:schemeClr>
                </a:solidFill>
                <a:latin typeface="+mn-lt"/>
                <a:cs typeface="Arial" charset="0"/>
              </a:rPr>
              <a:t>Hjælpelinjer</a:t>
            </a:r>
          </a:p>
          <a:p>
            <a:pPr eaLnBrk="1" hangingPunct="1">
              <a:spcBef>
                <a:spcPts val="0"/>
              </a:spcBef>
              <a:spcAft>
                <a:spcPts val="240"/>
              </a:spcAft>
              <a:buFont typeface="+mj-lt"/>
              <a:buNone/>
              <a:defRPr/>
            </a:pPr>
            <a:endParaRPr lang="da-DK" sz="900" b="1" noProof="1">
              <a:solidFill>
                <a:schemeClr val="bg1">
                  <a:lumMod val="50000"/>
                </a:schemeClr>
              </a:solidFill>
              <a:cs typeface="Arial" panose="020B0604020202020204" pitchFamily="34" charset="0"/>
            </a:endParaRPr>
          </a:p>
          <a:p>
            <a:pPr eaLnBrk="1" hangingPunct="1">
              <a:spcBef>
                <a:spcPts val="0"/>
              </a:spcBef>
              <a:spcAft>
                <a:spcPts val="240"/>
              </a:spcAft>
              <a:buFont typeface="+mj-lt"/>
              <a:buNone/>
              <a:defRPr/>
            </a:pPr>
            <a:r>
              <a:rPr lang="da-DK" sz="900" b="1" noProof="1">
                <a:solidFill>
                  <a:schemeClr val="bg1">
                    <a:lumMod val="50000"/>
                  </a:schemeClr>
                </a:solidFill>
                <a:latin typeface="+mn-lt"/>
                <a:cs typeface="Arial" charset="0"/>
              </a:rPr>
              <a:t>Tip</a:t>
            </a:r>
            <a:r>
              <a:rPr lang="da-DK" sz="900" noProof="1">
                <a:solidFill>
                  <a:schemeClr val="bg1">
                    <a:lumMod val="50000"/>
                  </a:schemeClr>
                </a:solidFill>
                <a:latin typeface="+mn-lt"/>
                <a:cs typeface="Arial" charset="0"/>
              </a:rPr>
              <a:t>: Alt + F9 for hurtig visning af hjælpelinjer</a:t>
            </a:r>
          </a:p>
        </p:txBody>
      </p:sp>
      <p:sp>
        <p:nvSpPr>
          <p:cNvPr id="26" name="Tekstfelt 25"/>
          <p:cNvSpPr txBox="1"/>
          <p:nvPr userDrawn="1"/>
        </p:nvSpPr>
        <p:spPr>
          <a:xfrm>
            <a:off x="-2056135" y="1196589"/>
            <a:ext cx="2054877" cy="138499"/>
          </a:xfrm>
          <a:prstGeom prst="rect">
            <a:avLst/>
          </a:prstGeom>
          <a:noFill/>
        </p:spPr>
        <p:txBody>
          <a:bodyPr wrap="square" lIns="0" tIns="0" rIns="144000" bIns="0" rtlCol="0">
            <a:spAutoFit/>
          </a:bodyPr>
          <a:lstStyle/>
          <a:p>
            <a:pPr algn="r"/>
            <a:r>
              <a:rPr lang="da-DK" sz="900" kern="1200" dirty="0">
                <a:solidFill>
                  <a:schemeClr val="bg1">
                    <a:lumMod val="50000"/>
                  </a:schemeClr>
                </a:solidFill>
                <a:latin typeface="+mn-lt"/>
                <a:ea typeface="+mn-ea"/>
                <a:cs typeface="Arial" charset="0"/>
              </a:rPr>
              <a:t>Maks tre linjer i stor typografi</a:t>
            </a:r>
          </a:p>
        </p:txBody>
      </p:sp>
      <p:pic>
        <p:nvPicPr>
          <p:cNvPr id="27" name="Billede 28">
            <a:extLst>
              <a:ext uri="{FF2B5EF4-FFF2-40B4-BE49-F238E27FC236}">
                <a16:creationId xmlns:a16="http://schemas.microsoft.com/office/drawing/2014/main" id="{4BDA21CA-314B-4079-82E5-B8955DE6FA6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28998" b="83642"/>
          <a:stretch/>
        </p:blipFill>
        <p:spPr>
          <a:xfrm>
            <a:off x="-1456744" y="16588"/>
            <a:ext cx="1308902" cy="169699"/>
          </a:xfrm>
          <a:prstGeom prst="rect">
            <a:avLst/>
          </a:prstGeom>
        </p:spPr>
      </p:pic>
      <p:pic>
        <p:nvPicPr>
          <p:cNvPr id="22" name="Picture 21">
            <a:extLst>
              <a:ext uri="{FF2B5EF4-FFF2-40B4-BE49-F238E27FC236}">
                <a16:creationId xmlns:a16="http://schemas.microsoft.com/office/drawing/2014/main" id="{89CAE5B1-1DFB-4F1F-9B9E-4457F154CA69}"/>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26787" y="57326"/>
            <a:ext cx="357409" cy="78113"/>
          </a:xfrm>
          <a:prstGeom prst="rect">
            <a:avLst/>
          </a:prstGeom>
        </p:spPr>
      </p:pic>
      <p:pic>
        <p:nvPicPr>
          <p:cNvPr id="28" name="Billede 19">
            <a:extLst>
              <a:ext uri="{FF2B5EF4-FFF2-40B4-BE49-F238E27FC236}">
                <a16:creationId xmlns:a16="http://schemas.microsoft.com/office/drawing/2014/main" id="{EDC978E1-7915-4A02-8689-74877FAD0364}"/>
              </a:ext>
            </a:extLst>
          </p:cNvPr>
          <p:cNvPicPr>
            <a:picLocks noChangeAspect="1"/>
          </p:cNvPicPr>
          <p:nvPr userDrawn="1"/>
        </p:nvPicPr>
        <p:blipFill>
          <a:blip r:embed="rId8"/>
          <a:stretch>
            <a:fillRect/>
          </a:stretch>
        </p:blipFill>
        <p:spPr>
          <a:xfrm>
            <a:off x="-1702862" y="5779574"/>
            <a:ext cx="1555020" cy="1082134"/>
          </a:xfrm>
          <a:prstGeom prst="rect">
            <a:avLst/>
          </a:prstGeom>
        </p:spPr>
      </p:pic>
      <p:pic>
        <p:nvPicPr>
          <p:cNvPr id="33" name="Picture 32">
            <a:extLst>
              <a:ext uri="{FF2B5EF4-FFF2-40B4-BE49-F238E27FC236}">
                <a16:creationId xmlns:a16="http://schemas.microsoft.com/office/drawing/2014/main" id="{9D97E1ED-C622-4A04-9F5A-D949B33AE662}"/>
              </a:ext>
            </a:extLst>
          </p:cNvPr>
          <p:cNvPicPr>
            <a:picLocks noChangeAspect="1"/>
          </p:cNvPicPr>
          <p:nvPr userDrawn="1"/>
        </p:nvPicPr>
        <p:blipFill>
          <a:blip r:embed="rId9"/>
          <a:stretch>
            <a:fillRect/>
          </a:stretch>
        </p:blipFill>
        <p:spPr>
          <a:xfrm>
            <a:off x="-1702862" y="6003169"/>
            <a:ext cx="1554234" cy="982380"/>
          </a:xfrm>
          <a:prstGeom prst="rect">
            <a:avLst/>
          </a:prstGeom>
        </p:spPr>
      </p:pic>
      <p:sp>
        <p:nvSpPr>
          <p:cNvPr id="34" name="Rectangle 6">
            <a:extLst>
              <a:ext uri="{FF2B5EF4-FFF2-40B4-BE49-F238E27FC236}">
                <a16:creationId xmlns:a16="http://schemas.microsoft.com/office/drawing/2014/main" id="{46438CD4-981B-4E19-87A4-A43C8BDDFCEE}"/>
              </a:ext>
            </a:extLst>
          </p:cNvPr>
          <p:cNvSpPr/>
          <p:nvPr userDrawn="1"/>
        </p:nvSpPr>
        <p:spPr>
          <a:xfrm>
            <a:off x="-1399565" y="6011706"/>
            <a:ext cx="469683" cy="945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sz="1800" dirty="0"/>
          </a:p>
        </p:txBody>
      </p:sp>
    </p:spTree>
    <p:extLst>
      <p:ext uri="{BB962C8B-B14F-4D97-AF65-F5344CB8AC3E}">
        <p14:creationId xmlns:p14="http://schemas.microsoft.com/office/powerpoint/2010/main" val="112142631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eldias til lyst billede">
    <p:spTree>
      <p:nvGrpSpPr>
        <p:cNvPr id="1" name=""/>
        <p:cNvGrpSpPr/>
        <p:nvPr/>
      </p:nvGrpSpPr>
      <p:grpSpPr>
        <a:xfrm>
          <a:off x="0" y="0"/>
          <a:ext cx="0" cy="0"/>
          <a:chOff x="0" y="0"/>
          <a:chExt cx="0" cy="0"/>
        </a:xfrm>
      </p:grpSpPr>
      <p:sp>
        <p:nvSpPr>
          <p:cNvPr id="13" name="Pladsholder til billede 0"/>
          <p:cNvSpPr>
            <a:spLocks noGrp="1"/>
          </p:cNvSpPr>
          <p:nvPr>
            <p:ph type="pic" sz="quarter" idx="17" hasCustomPrompt="1"/>
          </p:nvPr>
        </p:nvSpPr>
        <p:spPr>
          <a:xfrm>
            <a:off x="1" y="0"/>
            <a:ext cx="12192000" cy="6858000"/>
          </a:xfrm>
          <a:solidFill>
            <a:schemeClr val="bg1">
              <a:lumMod val="85000"/>
            </a:schemeClr>
          </a:solidFill>
        </p:spPr>
        <p:txBody>
          <a:bodyPr lIns="108000" tIns="180000" anchor="t" anchorCtr="0"/>
          <a:lstStyle>
            <a:lvl1pPr marL="0" indent="0" algn="l">
              <a:buFontTx/>
              <a:buNone/>
              <a:defRPr sz="1200" b="0" baseline="0">
                <a:solidFill>
                  <a:schemeClr val="tx1">
                    <a:lumMod val="50000"/>
                    <a:lumOff val="50000"/>
                  </a:schemeClr>
                </a:solidFill>
              </a:defRPr>
            </a:lvl1pPr>
          </a:lstStyle>
          <a:p>
            <a:r>
              <a:rPr lang="da-DK" dirty="0"/>
              <a:t>Klik her og indsæt lyst billede, via fanen Indsæt, Billeder</a:t>
            </a:r>
          </a:p>
        </p:txBody>
      </p:sp>
      <p:sp>
        <p:nvSpPr>
          <p:cNvPr id="11" name="Pladsholder til tekst 1"/>
          <p:cNvSpPr>
            <a:spLocks noGrp="1"/>
          </p:cNvSpPr>
          <p:nvPr>
            <p:ph type="body" sz="quarter" idx="10"/>
          </p:nvPr>
        </p:nvSpPr>
        <p:spPr>
          <a:xfrm>
            <a:off x="651770" y="2348880"/>
            <a:ext cx="8714269" cy="2096840"/>
          </a:xfrm>
        </p:spPr>
        <p:txBody>
          <a:bodyPr anchor="ctr" anchorCtr="0">
            <a:normAutofit/>
          </a:bodyPr>
          <a:lstStyle>
            <a:lvl1pPr algn="r">
              <a:lnSpc>
                <a:spcPct val="100000"/>
              </a:lnSpc>
              <a:defRPr lang="da-DK" sz="6600" b="1" kern="1200" dirty="0" smtClean="0">
                <a:solidFill>
                  <a:schemeClr val="accent1"/>
                </a:solidFill>
                <a:latin typeface="+mj-lt"/>
                <a:ea typeface="+mj-ea"/>
                <a:cs typeface="+mj-cs"/>
              </a:defRPr>
            </a:lvl1pPr>
          </a:lstStyle>
          <a:p>
            <a:pPr lvl="0"/>
            <a:r>
              <a:rPr lang="da-DK"/>
              <a:t>Rediger typografien i masterens</a:t>
            </a:r>
          </a:p>
        </p:txBody>
      </p:sp>
      <p:sp>
        <p:nvSpPr>
          <p:cNvPr id="23" name="Pladsholder til sidefod 22" hidden="1"/>
          <p:cNvSpPr>
            <a:spLocks noGrp="1"/>
          </p:cNvSpPr>
          <p:nvPr>
            <p:ph type="ftr" sz="quarter" idx="15"/>
          </p:nvPr>
        </p:nvSpPr>
        <p:spPr>
          <a:xfrm>
            <a:off x="1530747" y="7692037"/>
            <a:ext cx="4853285" cy="201461"/>
          </a:xfrm>
        </p:spPr>
        <p:txBody>
          <a:bodyPr/>
          <a:lstStyle>
            <a:lvl1pPr>
              <a:defRPr>
                <a:solidFill>
                  <a:schemeClr val="bg1">
                    <a:lumMod val="75000"/>
                  </a:schemeClr>
                </a:solidFill>
              </a:defRPr>
            </a:lvl1pPr>
          </a:lstStyle>
          <a:p>
            <a:r>
              <a:rPr lang="da-DK"/>
              <a:t>/ Ministeriet for Fødevarer, Landbrug og Fiskeri - Departementet / Titel på præsentation</a:t>
            </a:r>
            <a:endParaRPr lang="da-DK" dirty="0"/>
          </a:p>
        </p:txBody>
      </p:sp>
      <p:sp>
        <p:nvSpPr>
          <p:cNvPr id="24" name="Pladsholder til slidenummer 23" hidden="1"/>
          <p:cNvSpPr>
            <a:spLocks noGrp="1"/>
          </p:cNvSpPr>
          <p:nvPr>
            <p:ph type="sldNum" sz="quarter" idx="16"/>
          </p:nvPr>
        </p:nvSpPr>
        <p:spPr>
          <a:xfrm>
            <a:off x="1091723" y="7692037"/>
            <a:ext cx="397835" cy="201461"/>
          </a:xfrm>
        </p:spPr>
        <p:txBody>
          <a:bodyPr/>
          <a:lstStyle>
            <a:lvl1pPr>
              <a:defRPr>
                <a:solidFill>
                  <a:schemeClr val="bg1">
                    <a:lumMod val="75000"/>
                  </a:schemeClr>
                </a:solidFill>
              </a:defRPr>
            </a:lvl1pPr>
          </a:lstStyle>
          <a:p>
            <a:fld id="{667EC89C-17A0-4E64-A6D2-B825673CEEDF}" type="slidenum">
              <a:rPr lang="da-DK" smtClean="0"/>
              <a:pPr/>
              <a:t>‹nr.›</a:t>
            </a:fld>
            <a:endParaRPr lang="da-DK" dirty="0"/>
          </a:p>
        </p:txBody>
      </p:sp>
      <p:sp>
        <p:nvSpPr>
          <p:cNvPr id="27" name="Pladsholder til tekst 2"/>
          <p:cNvSpPr>
            <a:spLocks noGrp="1"/>
          </p:cNvSpPr>
          <p:nvPr>
            <p:ph type="body" sz="quarter" idx="11" hasCustomPrompt="1"/>
          </p:nvPr>
        </p:nvSpPr>
        <p:spPr>
          <a:xfrm>
            <a:off x="9580648" y="5229200"/>
            <a:ext cx="2251259" cy="544232"/>
          </a:xfrm>
        </p:spPr>
        <p:txBody>
          <a:bodyPr anchor="b" anchorCtr="0"/>
          <a:lstStyle>
            <a:lvl1pPr>
              <a:defRPr lang="da-DK" sz="1200" b="0" kern="1200" baseline="0" dirty="0" smtClean="0">
                <a:solidFill>
                  <a:schemeClr val="accent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Sted/event</a:t>
            </a:r>
          </a:p>
        </p:txBody>
      </p:sp>
      <p:sp>
        <p:nvSpPr>
          <p:cNvPr id="34" name="Pladsholder til tekst 4"/>
          <p:cNvSpPr>
            <a:spLocks noGrp="1"/>
          </p:cNvSpPr>
          <p:nvPr>
            <p:ph type="body" sz="quarter" idx="13" hasCustomPrompt="1"/>
          </p:nvPr>
        </p:nvSpPr>
        <p:spPr>
          <a:xfrm>
            <a:off x="9580648" y="5961288"/>
            <a:ext cx="2251259" cy="199980"/>
          </a:xfrm>
        </p:spPr>
        <p:txBody>
          <a:bodyPr/>
          <a:lstStyle>
            <a:lvl1pPr>
              <a:defRPr lang="da-DK" sz="1200" b="0" kern="1200" baseline="0" dirty="0" smtClean="0">
                <a:solidFill>
                  <a:schemeClr val="accent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41" name="Pladsholder til dato 21"/>
          <p:cNvSpPr>
            <a:spLocks noGrp="1"/>
          </p:cNvSpPr>
          <p:nvPr>
            <p:ph type="dt" sz="half" idx="14"/>
          </p:nvPr>
        </p:nvSpPr>
        <p:spPr>
          <a:xfrm>
            <a:off x="9582770" y="5780918"/>
            <a:ext cx="2249411" cy="201600"/>
          </a:xfrm>
        </p:spPr>
        <p:txBody>
          <a:bodyPr lIns="0" tIns="0" rIns="0" bIns="0" anchor="t" anchorCtr="0"/>
          <a:lstStyle>
            <a:lvl1pPr marL="171450" indent="-171450">
              <a:defRPr lang="da-DK" sz="1200" b="0" kern="1200" baseline="0" smtClean="0">
                <a:solidFill>
                  <a:schemeClr val="accent1"/>
                </a:solidFill>
                <a:latin typeface="+mn-lt"/>
                <a:ea typeface="+mn-ea"/>
                <a:cs typeface="+mn-cs"/>
              </a:defRPr>
            </a:lvl1pPr>
          </a:lstStyle>
          <a:p>
            <a:pPr marL="0" indent="0">
              <a:lnSpc>
                <a:spcPct val="93000"/>
              </a:lnSpc>
              <a:buFont typeface="Arial" panose="020B0604020202020204" pitchFamily="34" charset="0"/>
              <a:buChar char="​"/>
            </a:pPr>
            <a:fld id="{8DFF6038-43CF-4417-A5FC-275B982F82FB}" type="datetime2">
              <a:rPr lang="da-DK" smtClean="0"/>
              <a:pPr marL="0" indent="0">
                <a:lnSpc>
                  <a:spcPct val="93000"/>
                </a:lnSpc>
                <a:buFont typeface="Arial" panose="020B0604020202020204" pitchFamily="34" charset="0"/>
                <a:buChar char="​"/>
              </a:pPr>
              <a:t>15. december 2025</a:t>
            </a:fld>
            <a:endParaRPr lang="da-DK" dirty="0"/>
          </a:p>
        </p:txBody>
      </p:sp>
      <p:sp>
        <p:nvSpPr>
          <p:cNvPr id="43" name="Tekstboks 25"/>
          <p:cNvSpPr txBox="1"/>
          <p:nvPr userDrawn="1"/>
        </p:nvSpPr>
        <p:spPr>
          <a:xfrm>
            <a:off x="-1710484" y="4763279"/>
            <a:ext cx="1705046" cy="969496"/>
          </a:xfrm>
          <a:prstGeom prst="rect">
            <a:avLst/>
          </a:prstGeom>
          <a:noFill/>
        </p:spPr>
        <p:txBody>
          <a:bodyPr wrap="square" lIns="0" tIns="0" rIns="144000" bIns="0" rtlCol="0" anchor="b" anchorCtr="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a-DK" sz="900" b="1" kern="1200" dirty="0">
                <a:solidFill>
                  <a:schemeClr val="bg1">
                    <a:lumMod val="50000"/>
                  </a:schemeClr>
                </a:solidFill>
                <a:latin typeface="+mn-lt"/>
                <a:ea typeface="+mn-ea"/>
                <a:cs typeface="Arial" charset="0"/>
              </a:rPr>
              <a:t>Tips:</a:t>
            </a:r>
          </a:p>
          <a:p>
            <a:pPr algn="r"/>
            <a:r>
              <a:rPr lang="da-DK" sz="900" kern="1200" dirty="0">
                <a:solidFill>
                  <a:schemeClr val="bg1">
                    <a:lumMod val="50000"/>
                  </a:schemeClr>
                </a:solidFill>
                <a:latin typeface="+mn-lt"/>
                <a:ea typeface="+mn-ea"/>
                <a:cs typeface="Arial" charset="0"/>
              </a:rPr>
              <a:t>For at fremhæve et naturligt hierarki i overskriften eller differentiere evt.</a:t>
            </a:r>
            <a:r>
              <a:rPr lang="da-DK" sz="900" kern="1200" baseline="0" dirty="0">
                <a:solidFill>
                  <a:schemeClr val="bg1">
                    <a:lumMod val="50000"/>
                  </a:schemeClr>
                </a:solidFill>
                <a:latin typeface="+mn-lt"/>
                <a:ea typeface="+mn-ea"/>
                <a:cs typeface="Arial" charset="0"/>
              </a:rPr>
              <a:t> skrift i tekstniveau (overskrift og underoverskrift) bruges de indrammede</a:t>
            </a:r>
            <a:r>
              <a:rPr lang="da-DK" sz="900" kern="1200" dirty="0">
                <a:solidFill>
                  <a:schemeClr val="bg1">
                    <a:lumMod val="50000"/>
                  </a:schemeClr>
                </a:solidFill>
                <a:latin typeface="+mn-lt"/>
                <a:ea typeface="+mn-ea"/>
                <a:cs typeface="Arial" charset="0"/>
              </a:rPr>
              <a:t> temafarver</a:t>
            </a:r>
          </a:p>
        </p:txBody>
      </p:sp>
      <p:grpSp>
        <p:nvGrpSpPr>
          <p:cNvPr id="46" name="Gruppe 45"/>
          <p:cNvGrpSpPr/>
          <p:nvPr userDrawn="1"/>
        </p:nvGrpSpPr>
        <p:grpSpPr>
          <a:xfrm>
            <a:off x="12192000" y="1941320"/>
            <a:ext cx="2032529" cy="3185487"/>
            <a:chOff x="9150825" y="2171823"/>
            <a:chExt cx="2032000" cy="3185487"/>
          </a:xfrm>
        </p:grpSpPr>
        <p:sp>
          <p:nvSpPr>
            <p:cNvPr id="47" name="TextBox 12"/>
            <p:cNvSpPr txBox="1">
              <a:spLocks noChangeArrowheads="1"/>
            </p:cNvSpPr>
            <p:nvPr/>
          </p:nvSpPr>
          <p:spPr bwMode="auto">
            <a:xfrm>
              <a:off x="9150825" y="2171823"/>
              <a:ext cx="2032000" cy="318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Tips</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Hvis du sletter billedet, og sætter et ny ind, kan billedet lægge sig foran tekst og grafikken, hvis dette sker, skal du vælge billedet, højreklik og vælg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Placer bagest</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p:txBody>
        </p:sp>
        <p:pic>
          <p:nvPicPr>
            <p:cNvPr id="48"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uppe 78"/>
            <p:cNvGrpSpPr>
              <a:grpSpLocks/>
            </p:cNvGrpSpPr>
            <p:nvPr/>
          </p:nvGrpSpPr>
          <p:grpSpPr bwMode="auto">
            <a:xfrm>
              <a:off x="9305577" y="3846855"/>
              <a:ext cx="330145" cy="379412"/>
              <a:chOff x="1018031" y="5509431"/>
              <a:chExt cx="373412" cy="429121"/>
            </a:xfrm>
          </p:grpSpPr>
          <p:pic>
            <p:nvPicPr>
              <p:cNvPr id="50"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sp>
        <p:nvSpPr>
          <p:cNvPr id="52" name="AutoShape 4"/>
          <p:cNvSpPr>
            <a:spLocks/>
          </p:cNvSpPr>
          <p:nvPr userDrawn="1"/>
        </p:nvSpPr>
        <p:spPr bwMode="gray">
          <a:xfrm>
            <a:off x="12192001" y="16587"/>
            <a:ext cx="1754916" cy="1313180"/>
          </a:xfrm>
          <a:prstGeom prst="rect">
            <a:avLst/>
          </a:prstGeom>
          <a:noFill/>
          <a:ln w="12700" algn="ctr">
            <a:noFill/>
            <a:miter lim="800000"/>
            <a:headEnd/>
            <a:tailEnd/>
          </a:ln>
          <a:effectLst/>
        </p:spPr>
        <p:txBody>
          <a:bodyPr wrap="square" lIns="144000" tIns="0" rIns="0" bIns="0">
            <a:spAutoFit/>
          </a:bodyPr>
          <a:lstStyle/>
          <a:p>
            <a:pPr eaLnBrk="1" fontAlgn="auto" hangingPunct="1">
              <a:spcBef>
                <a:spcPts val="0"/>
              </a:spcBef>
              <a:spcAft>
                <a:spcPts val="600"/>
              </a:spcAft>
              <a:buFont typeface="+mj-lt"/>
              <a:buNone/>
              <a:defRPr/>
            </a:pPr>
            <a:r>
              <a:rPr lang="da-DK" sz="900" b="1" noProof="1">
                <a:solidFill>
                  <a:schemeClr val="bg1">
                    <a:lumMod val="50000"/>
                  </a:schemeClr>
                </a:solidFill>
                <a:latin typeface="+mn-lt"/>
                <a:cs typeface="Arial" charset="0"/>
              </a:rPr>
              <a:t>Gitter- og hjælpelinjer</a:t>
            </a:r>
          </a:p>
          <a:p>
            <a:pPr eaLnBrk="1" fontAlgn="auto" hangingPunct="1">
              <a:spcBef>
                <a:spcPts val="0"/>
              </a:spcBef>
              <a:spcAft>
                <a:spcPts val="240"/>
              </a:spcAft>
              <a:buFont typeface="+mj-lt"/>
              <a:buNone/>
              <a:defRPr/>
            </a:pPr>
            <a:r>
              <a:rPr lang="da-DK" sz="900" noProof="1">
                <a:solidFill>
                  <a:schemeClr val="bg1">
                    <a:lumMod val="50000"/>
                  </a:schemeClr>
                </a:solidFill>
                <a:latin typeface="+mn-lt"/>
                <a:cs typeface="Arial" charset="0"/>
              </a:rPr>
              <a:t>For at se gitter- og hjælpelinjer</a:t>
            </a:r>
          </a:p>
          <a:p>
            <a:pPr eaLnBrk="1" fontAlgn="auto" hangingPunct="1">
              <a:spcBef>
                <a:spcPts val="0"/>
              </a:spcBef>
              <a:spcAft>
                <a:spcPts val="240"/>
              </a:spcAft>
              <a:buFont typeface="+mj-lt"/>
              <a:buNone/>
              <a:defRPr/>
            </a:pPr>
            <a:r>
              <a:rPr lang="da-DK" sz="900" b="1" noProof="1">
                <a:solidFill>
                  <a:schemeClr val="bg1">
                    <a:lumMod val="50000"/>
                  </a:schemeClr>
                </a:solidFill>
                <a:cs typeface="Arial" charset="0"/>
              </a:rPr>
              <a:t>1.</a:t>
            </a:r>
            <a:r>
              <a:rPr lang="da-DK" sz="900" noProof="1">
                <a:solidFill>
                  <a:schemeClr val="bg1">
                    <a:lumMod val="50000"/>
                  </a:schemeClr>
                </a:solidFill>
                <a:cs typeface="Arial" charset="0"/>
              </a:rPr>
              <a:t> Klik på </a:t>
            </a:r>
            <a:r>
              <a:rPr lang="da-DK" sz="900" b="1" noProof="1">
                <a:solidFill>
                  <a:schemeClr val="bg1">
                    <a:lumMod val="50000"/>
                  </a:schemeClr>
                </a:solidFill>
                <a:cs typeface="Arial" charset="0"/>
              </a:rPr>
              <a:t>Vis</a:t>
            </a:r>
            <a:endParaRPr lang="da-DK" sz="900" noProof="1">
              <a:solidFill>
                <a:schemeClr val="bg1">
                  <a:lumMod val="50000"/>
                </a:schemeClr>
              </a:solidFill>
              <a:latin typeface="+mn-lt"/>
              <a:cs typeface="Arial" charset="0"/>
            </a:endParaRPr>
          </a:p>
          <a:p>
            <a:pPr eaLnBrk="1" fontAlgn="auto" hangingPunct="1">
              <a:spcBef>
                <a:spcPts val="0"/>
              </a:spcBef>
              <a:spcAft>
                <a:spcPts val="240"/>
              </a:spcAft>
              <a:buFont typeface="+mj-lt"/>
              <a:buNone/>
              <a:defRPr/>
            </a:pPr>
            <a:r>
              <a:rPr lang="da-DK" sz="900" b="1" noProof="1">
                <a:solidFill>
                  <a:schemeClr val="bg1">
                    <a:lumMod val="50000"/>
                  </a:schemeClr>
                </a:solidFill>
                <a:latin typeface="+mn-lt"/>
                <a:cs typeface="Arial" charset="0"/>
              </a:rPr>
              <a:t>2. </a:t>
            </a:r>
            <a:r>
              <a:rPr lang="da-DK" sz="900" noProof="1">
                <a:solidFill>
                  <a:schemeClr val="bg1">
                    <a:lumMod val="50000"/>
                  </a:schemeClr>
                </a:solidFill>
                <a:latin typeface="+mn-lt"/>
                <a:cs typeface="Arial" charset="0"/>
              </a:rPr>
              <a:t>Vælg </a:t>
            </a:r>
            <a:r>
              <a:rPr lang="da-DK" sz="900" b="1" noProof="1">
                <a:solidFill>
                  <a:schemeClr val="bg1">
                    <a:lumMod val="50000"/>
                  </a:schemeClr>
                </a:solidFill>
                <a:latin typeface="+mn-lt"/>
                <a:cs typeface="Arial" charset="0"/>
              </a:rPr>
              <a:t>Gitterlinjer</a:t>
            </a:r>
            <a:endParaRPr lang="da-DK" sz="900" noProof="1">
              <a:solidFill>
                <a:schemeClr val="bg1">
                  <a:lumMod val="50000"/>
                </a:schemeClr>
              </a:solidFill>
              <a:latin typeface="+mn-lt"/>
              <a:cs typeface="Arial" charset="0"/>
            </a:endParaRPr>
          </a:p>
          <a:p>
            <a:pPr eaLnBrk="1" hangingPunct="1">
              <a:spcBef>
                <a:spcPts val="0"/>
              </a:spcBef>
              <a:spcAft>
                <a:spcPts val="240"/>
              </a:spcAft>
              <a:buFont typeface="+mj-lt"/>
              <a:buNone/>
              <a:defRPr/>
            </a:pPr>
            <a:r>
              <a:rPr lang="da-DK" sz="900" noProof="1">
                <a:solidFill>
                  <a:schemeClr val="bg1">
                    <a:lumMod val="50000"/>
                  </a:schemeClr>
                </a:solidFill>
                <a:latin typeface="+mn-lt"/>
                <a:cs typeface="Arial" charset="0"/>
              </a:rPr>
              <a:t>og/eller </a:t>
            </a:r>
            <a:r>
              <a:rPr lang="da-DK" sz="900" b="1" noProof="1">
                <a:solidFill>
                  <a:schemeClr val="bg1">
                    <a:lumMod val="50000"/>
                  </a:schemeClr>
                </a:solidFill>
                <a:latin typeface="+mn-lt"/>
                <a:cs typeface="Arial" charset="0"/>
              </a:rPr>
              <a:t>Hjælpelinjer</a:t>
            </a:r>
          </a:p>
          <a:p>
            <a:pPr eaLnBrk="1" hangingPunct="1">
              <a:spcBef>
                <a:spcPts val="0"/>
              </a:spcBef>
              <a:spcAft>
                <a:spcPts val="240"/>
              </a:spcAft>
              <a:buFont typeface="+mj-lt"/>
              <a:buNone/>
              <a:defRPr/>
            </a:pPr>
            <a:endParaRPr lang="da-DK" sz="900" b="1" noProof="1">
              <a:solidFill>
                <a:schemeClr val="bg1">
                  <a:lumMod val="50000"/>
                </a:schemeClr>
              </a:solidFill>
              <a:cs typeface="Arial" panose="020B0604020202020204" pitchFamily="34" charset="0"/>
            </a:endParaRPr>
          </a:p>
          <a:p>
            <a:pPr eaLnBrk="1" hangingPunct="1">
              <a:spcBef>
                <a:spcPts val="0"/>
              </a:spcBef>
              <a:spcAft>
                <a:spcPts val="240"/>
              </a:spcAft>
              <a:buFont typeface="+mj-lt"/>
              <a:buNone/>
              <a:defRPr/>
            </a:pPr>
            <a:r>
              <a:rPr lang="da-DK" sz="900" b="1" noProof="1">
                <a:solidFill>
                  <a:schemeClr val="bg1">
                    <a:lumMod val="50000"/>
                  </a:schemeClr>
                </a:solidFill>
                <a:latin typeface="+mn-lt"/>
                <a:cs typeface="Arial" charset="0"/>
              </a:rPr>
              <a:t>Tip</a:t>
            </a:r>
            <a:r>
              <a:rPr lang="da-DK" sz="900" noProof="1">
                <a:solidFill>
                  <a:schemeClr val="bg1">
                    <a:lumMod val="50000"/>
                  </a:schemeClr>
                </a:solidFill>
                <a:latin typeface="+mn-lt"/>
                <a:cs typeface="Arial" charset="0"/>
              </a:rPr>
              <a:t>: Alt + F9 for hurtig visning af hjælpelinjer</a:t>
            </a:r>
          </a:p>
        </p:txBody>
      </p:sp>
      <p:sp>
        <p:nvSpPr>
          <p:cNvPr id="28" name="Tekstfelt 27"/>
          <p:cNvSpPr txBox="1"/>
          <p:nvPr userDrawn="1"/>
        </p:nvSpPr>
        <p:spPr>
          <a:xfrm>
            <a:off x="-2056135" y="1196589"/>
            <a:ext cx="2054877" cy="138499"/>
          </a:xfrm>
          <a:prstGeom prst="rect">
            <a:avLst/>
          </a:prstGeom>
          <a:noFill/>
        </p:spPr>
        <p:txBody>
          <a:bodyPr wrap="square" lIns="0" tIns="0" rIns="144000" bIns="0" rtlCol="0">
            <a:spAutoFit/>
          </a:bodyPr>
          <a:lstStyle/>
          <a:p>
            <a:pPr algn="r"/>
            <a:r>
              <a:rPr lang="da-DK" sz="900" kern="1200" dirty="0">
                <a:solidFill>
                  <a:schemeClr val="bg1">
                    <a:lumMod val="50000"/>
                  </a:schemeClr>
                </a:solidFill>
                <a:latin typeface="+mn-lt"/>
                <a:ea typeface="+mn-ea"/>
                <a:cs typeface="Arial" charset="0"/>
              </a:rPr>
              <a:t>Maks tre linjer i stor typografi</a:t>
            </a:r>
          </a:p>
        </p:txBody>
      </p:sp>
      <p:pic>
        <p:nvPicPr>
          <p:cNvPr id="4" name="Picture 3">
            <a:extLst>
              <a:ext uri="{FF2B5EF4-FFF2-40B4-BE49-F238E27FC236}">
                <a16:creationId xmlns:a16="http://schemas.microsoft.com/office/drawing/2014/main" id="{3F1D64C0-0EC3-4E80-98AB-8C716D92DBF3}"/>
              </a:ext>
            </a:extLst>
          </p:cNvPr>
          <p:cNvPicPr>
            <a:picLocks noChangeAspect="1"/>
          </p:cNvPicPr>
          <p:nvPr userDrawn="1"/>
        </p:nvPicPr>
        <p:blipFill>
          <a:blip r:embed="rId4"/>
          <a:stretch>
            <a:fillRect/>
          </a:stretch>
        </p:blipFill>
        <p:spPr>
          <a:xfrm>
            <a:off x="-1980515" y="0"/>
            <a:ext cx="1853756" cy="1042466"/>
          </a:xfrm>
          <a:prstGeom prst="rect">
            <a:avLst/>
          </a:prstGeom>
        </p:spPr>
      </p:pic>
      <p:pic>
        <p:nvPicPr>
          <p:cNvPr id="25" name="Billede 19">
            <a:extLst>
              <a:ext uri="{FF2B5EF4-FFF2-40B4-BE49-F238E27FC236}">
                <a16:creationId xmlns:a16="http://schemas.microsoft.com/office/drawing/2014/main" id="{5B9D90F4-EA5E-4AAA-A5BD-6419EA995846}"/>
              </a:ext>
            </a:extLst>
          </p:cNvPr>
          <p:cNvPicPr>
            <a:picLocks noChangeAspect="1"/>
          </p:cNvPicPr>
          <p:nvPr userDrawn="1"/>
        </p:nvPicPr>
        <p:blipFill>
          <a:blip r:embed="rId5"/>
          <a:stretch>
            <a:fillRect/>
          </a:stretch>
        </p:blipFill>
        <p:spPr>
          <a:xfrm>
            <a:off x="-1702862" y="5779574"/>
            <a:ext cx="1555020" cy="1082134"/>
          </a:xfrm>
          <a:prstGeom prst="rect">
            <a:avLst/>
          </a:prstGeom>
        </p:spPr>
      </p:pic>
      <p:pic>
        <p:nvPicPr>
          <p:cNvPr id="29" name="Picture 28">
            <a:extLst>
              <a:ext uri="{FF2B5EF4-FFF2-40B4-BE49-F238E27FC236}">
                <a16:creationId xmlns:a16="http://schemas.microsoft.com/office/drawing/2014/main" id="{7319DE53-4437-4899-A8EB-F511B32945B5}"/>
              </a:ext>
            </a:extLst>
          </p:cNvPr>
          <p:cNvPicPr>
            <a:picLocks noChangeAspect="1"/>
          </p:cNvPicPr>
          <p:nvPr userDrawn="1"/>
        </p:nvPicPr>
        <p:blipFill>
          <a:blip r:embed="rId6"/>
          <a:stretch>
            <a:fillRect/>
          </a:stretch>
        </p:blipFill>
        <p:spPr>
          <a:xfrm>
            <a:off x="-1702862" y="6003169"/>
            <a:ext cx="1554234" cy="982380"/>
          </a:xfrm>
          <a:prstGeom prst="rect">
            <a:avLst/>
          </a:prstGeom>
        </p:spPr>
      </p:pic>
      <p:sp>
        <p:nvSpPr>
          <p:cNvPr id="30" name="Rectangle 6">
            <a:extLst>
              <a:ext uri="{FF2B5EF4-FFF2-40B4-BE49-F238E27FC236}">
                <a16:creationId xmlns:a16="http://schemas.microsoft.com/office/drawing/2014/main" id="{9626D6E3-AD3F-4FC6-81EE-28F194580E64}"/>
              </a:ext>
            </a:extLst>
          </p:cNvPr>
          <p:cNvSpPr/>
          <p:nvPr userDrawn="1"/>
        </p:nvSpPr>
        <p:spPr>
          <a:xfrm>
            <a:off x="-1399565" y="6011706"/>
            <a:ext cx="469683" cy="945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sz="1800" dirty="0"/>
          </a:p>
        </p:txBody>
      </p:sp>
      <p:sp>
        <p:nvSpPr>
          <p:cNvPr id="26" name="Pladsholder logo">
            <a:extLst>
              <a:ext uri="{FF2B5EF4-FFF2-40B4-BE49-F238E27FC236}">
                <a16:creationId xmlns:a16="http://schemas.microsoft.com/office/drawing/2014/main" id="{5066B867-BB46-464E-AE62-99F777B2507A}"/>
              </a:ext>
            </a:extLst>
          </p:cNvPr>
          <p:cNvSpPr>
            <a:spLocks noGrp="1"/>
          </p:cNvSpPr>
          <p:nvPr>
            <p:ph type="body" sz="quarter" idx="18" hasCustomPrompt="1"/>
          </p:nvPr>
        </p:nvSpPr>
        <p:spPr>
          <a:xfrm>
            <a:off x="9076133" y="344805"/>
            <a:ext cx="2849269" cy="719443"/>
          </a:xfrm>
          <a:blipFill>
            <a:blip r:embed="rId7"/>
            <a:stretch>
              <a:fillRect/>
            </a:stretch>
          </a:blipFill>
        </p:spPr>
        <p:txBody>
          <a:bodyPr/>
          <a:lstStyle>
            <a:lvl1pPr>
              <a:defRPr sz="100" b="0">
                <a:solidFill>
                  <a:schemeClr val="tx1"/>
                </a:solidFill>
              </a:defRPr>
            </a:lvl1pPr>
          </a:lstStyle>
          <a:p>
            <a:pPr lvl="0"/>
            <a:r>
              <a:rPr lang="da-DK" dirty="0"/>
              <a:t>.</a:t>
            </a:r>
          </a:p>
        </p:txBody>
      </p:sp>
    </p:spTree>
    <p:extLst>
      <p:ext uri="{BB962C8B-B14F-4D97-AF65-F5344CB8AC3E}">
        <p14:creationId xmlns:p14="http://schemas.microsoft.com/office/powerpoint/2010/main" val="378709980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itat med billede">
    <p:spTree>
      <p:nvGrpSpPr>
        <p:cNvPr id="1" name=""/>
        <p:cNvGrpSpPr/>
        <p:nvPr/>
      </p:nvGrpSpPr>
      <p:grpSpPr>
        <a:xfrm>
          <a:off x="0" y="0"/>
          <a:ext cx="0" cy="0"/>
          <a:chOff x="0" y="0"/>
          <a:chExt cx="0" cy="0"/>
        </a:xfrm>
      </p:grpSpPr>
      <p:sp>
        <p:nvSpPr>
          <p:cNvPr id="13" name="Pladsholder til billede 6"/>
          <p:cNvSpPr>
            <a:spLocks noGrp="1"/>
          </p:cNvSpPr>
          <p:nvPr>
            <p:ph type="pic" sz="quarter" idx="17" hasCustomPrompt="1"/>
          </p:nvPr>
        </p:nvSpPr>
        <p:spPr>
          <a:xfrm>
            <a:off x="1" y="0"/>
            <a:ext cx="12192000" cy="6858000"/>
          </a:xfrm>
          <a:solidFill>
            <a:schemeClr val="bg1">
              <a:lumMod val="85000"/>
            </a:schemeClr>
          </a:solidFill>
        </p:spPr>
        <p:txBody>
          <a:bodyPr lIns="108000" tIns="180000" anchor="t" anchorCtr="0"/>
          <a:lstStyle>
            <a:lvl1pPr marL="0" indent="0" algn="l">
              <a:buFontTx/>
              <a:buNone/>
              <a:defRPr sz="1200" b="0" baseline="0">
                <a:solidFill>
                  <a:schemeClr val="tx1">
                    <a:lumMod val="50000"/>
                    <a:lumOff val="50000"/>
                  </a:schemeClr>
                </a:solidFill>
              </a:defRPr>
            </a:lvl1pPr>
          </a:lstStyle>
          <a:p>
            <a:r>
              <a:rPr lang="da-DK" dirty="0"/>
              <a:t>Klik her og indsæt lyst billede, via fanen Indsæt, Billeder eller indsæt farvet baggrund.</a:t>
            </a:r>
          </a:p>
        </p:txBody>
      </p:sp>
      <p:sp>
        <p:nvSpPr>
          <p:cNvPr id="11" name="Pladsholder til tekst 11"/>
          <p:cNvSpPr>
            <a:spLocks noGrp="1"/>
          </p:cNvSpPr>
          <p:nvPr>
            <p:ph type="body" sz="quarter" idx="10"/>
          </p:nvPr>
        </p:nvSpPr>
        <p:spPr>
          <a:xfrm>
            <a:off x="651770" y="2348880"/>
            <a:ext cx="8757481" cy="2096840"/>
          </a:xfrm>
        </p:spPr>
        <p:txBody>
          <a:bodyPr anchor="ctr" anchorCtr="0">
            <a:normAutofit/>
          </a:bodyPr>
          <a:lstStyle>
            <a:lvl1pPr algn="r">
              <a:lnSpc>
                <a:spcPct val="100000"/>
              </a:lnSpc>
              <a:defRPr lang="da-DK" sz="6600" b="1" kern="1200" dirty="0" smtClean="0">
                <a:solidFill>
                  <a:schemeClr val="bg1"/>
                </a:solidFill>
                <a:latin typeface="+mj-lt"/>
                <a:ea typeface="+mj-ea"/>
                <a:cs typeface="+mj-cs"/>
              </a:defRPr>
            </a:lvl1pPr>
          </a:lstStyle>
          <a:p>
            <a:pPr lvl="0"/>
            <a:r>
              <a:rPr lang="da-DK"/>
              <a:t>Rediger typografien i masterens</a:t>
            </a:r>
          </a:p>
        </p:txBody>
      </p:sp>
      <p:sp>
        <p:nvSpPr>
          <p:cNvPr id="18" name="Pladsholder til tekst 2"/>
          <p:cNvSpPr>
            <a:spLocks noGrp="1"/>
          </p:cNvSpPr>
          <p:nvPr>
            <p:ph type="body" sz="quarter" idx="13" hasCustomPrompt="1"/>
          </p:nvPr>
        </p:nvSpPr>
        <p:spPr>
          <a:xfrm>
            <a:off x="9582095" y="5026816"/>
            <a:ext cx="2250586" cy="576000"/>
          </a:xfrm>
        </p:spPr>
        <p:txBody>
          <a:bodyPr/>
          <a:lstStyle>
            <a:lvl1pPr>
              <a:defRPr lang="da-DK" sz="1700" b="0" kern="1200" baseline="0" dirty="0" smtClean="0">
                <a:solidFill>
                  <a:schemeClr val="bg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4" name="Pladsholder til dato 3" hidden="1"/>
          <p:cNvSpPr>
            <a:spLocks noGrp="1"/>
          </p:cNvSpPr>
          <p:nvPr>
            <p:ph type="dt" sz="half" idx="18"/>
          </p:nvPr>
        </p:nvSpPr>
        <p:spPr/>
        <p:txBody>
          <a:bodyPr/>
          <a:lstStyle/>
          <a:p>
            <a:fld id="{F7274507-88F6-45B7-BD2B-AF795E120293}" type="datetime2">
              <a:rPr lang="da-DK" smtClean="0"/>
              <a:t>15. december 2025</a:t>
            </a:fld>
            <a:endParaRPr lang="da-DK" dirty="0"/>
          </a:p>
        </p:txBody>
      </p:sp>
      <p:sp>
        <p:nvSpPr>
          <p:cNvPr id="5" name="Pladsholder til sidefod 4"/>
          <p:cNvSpPr>
            <a:spLocks noGrp="1"/>
          </p:cNvSpPr>
          <p:nvPr>
            <p:ph type="ftr" sz="quarter" idx="19"/>
          </p:nvPr>
        </p:nvSpPr>
        <p:spPr/>
        <p:txBody>
          <a:bodyPr/>
          <a:lstStyle>
            <a:lvl1pPr>
              <a:defRPr>
                <a:solidFill>
                  <a:schemeClr val="bg1"/>
                </a:solidFill>
              </a:defRPr>
            </a:lvl1pPr>
          </a:lstStyle>
          <a:p>
            <a:r>
              <a:rPr lang="da-DK"/>
              <a:t>/ Ministeriet for Fødevarer, Landbrug og Fiskeri - Departementet / Titel på præsentation</a:t>
            </a:r>
            <a:endParaRPr lang="da-DK" dirty="0"/>
          </a:p>
        </p:txBody>
      </p:sp>
      <p:sp>
        <p:nvSpPr>
          <p:cNvPr id="6" name="Pladsholder til slidenummer 5"/>
          <p:cNvSpPr>
            <a:spLocks noGrp="1"/>
          </p:cNvSpPr>
          <p:nvPr>
            <p:ph type="sldNum" sz="quarter" idx="20"/>
          </p:nvPr>
        </p:nvSpPr>
        <p:spPr/>
        <p:txBody>
          <a:bodyPr/>
          <a:lstStyle>
            <a:lvl1pPr>
              <a:defRPr>
                <a:solidFill>
                  <a:schemeClr val="bg1"/>
                </a:solidFill>
              </a:defRPr>
            </a:lvl1pPr>
          </a:lstStyle>
          <a:p>
            <a:fld id="{667EC89C-17A0-4E64-A6D2-B825673CEEDF}" type="slidenum">
              <a:rPr lang="da-DK" smtClean="0"/>
              <a:pPr/>
              <a:t>‹nr.›</a:t>
            </a:fld>
            <a:endParaRPr lang="da-DK" dirty="0"/>
          </a:p>
        </p:txBody>
      </p:sp>
      <p:grpSp>
        <p:nvGrpSpPr>
          <p:cNvPr id="24" name="Gruppe 23"/>
          <p:cNvGrpSpPr/>
          <p:nvPr userDrawn="1"/>
        </p:nvGrpSpPr>
        <p:grpSpPr>
          <a:xfrm>
            <a:off x="12201100" y="1941320"/>
            <a:ext cx="2709334" cy="3046988"/>
            <a:chOff x="9150825" y="2171823"/>
            <a:chExt cx="2032000" cy="3046988"/>
          </a:xfrm>
        </p:grpSpPr>
        <p:sp>
          <p:nvSpPr>
            <p:cNvPr id="25" name="TextBox 12"/>
            <p:cNvSpPr txBox="1">
              <a:spLocks noChangeArrowheads="1"/>
            </p:cNvSpPr>
            <p:nvPr/>
          </p:nvSpPr>
          <p:spPr bwMode="auto">
            <a:xfrm>
              <a:off x="9150825" y="2171823"/>
              <a:ext cx="20320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Tips</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Hvis du sletter billedet, og sætter et ny ind, kan billedet lægge sig foran tekst og grafikken, hvis dette sker, skal du vælge billedet, højreklik og vælg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Placer bagest</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p:txBody>
        </p:sp>
        <p:pic>
          <p:nvPicPr>
            <p:cNvPr id="26"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uppe 78"/>
            <p:cNvGrpSpPr>
              <a:grpSpLocks/>
            </p:cNvGrpSpPr>
            <p:nvPr/>
          </p:nvGrpSpPr>
          <p:grpSpPr bwMode="auto">
            <a:xfrm>
              <a:off x="9305577" y="3846855"/>
              <a:ext cx="330145" cy="379412"/>
              <a:chOff x="1018031" y="5509431"/>
              <a:chExt cx="373412" cy="429121"/>
            </a:xfrm>
          </p:grpSpPr>
          <p:pic>
            <p:nvPicPr>
              <p:cNvPr id="28"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80515" y="2"/>
            <a:ext cx="1841222" cy="1036149"/>
          </a:xfrm>
          <a:prstGeom prst="rect">
            <a:avLst/>
          </a:prstGeom>
        </p:spPr>
      </p:pic>
      <p:sp>
        <p:nvSpPr>
          <p:cNvPr id="21" name="Pladsholder logo"/>
          <p:cNvSpPr>
            <a:spLocks noGrp="1"/>
          </p:cNvSpPr>
          <p:nvPr>
            <p:ph type="body" sz="quarter" idx="22" hasCustomPrompt="1"/>
          </p:nvPr>
        </p:nvSpPr>
        <p:spPr>
          <a:xfrm>
            <a:off x="655841" y="6378872"/>
            <a:ext cx="223258" cy="201600"/>
          </a:xfrm>
          <a:blipFill>
            <a:blip r:embed="rId5"/>
            <a:stretch>
              <a:fillRect/>
            </a:stretch>
          </a:blipFill>
        </p:spPr>
        <p:txBody>
          <a:bodyPr/>
          <a:lstStyle>
            <a:lvl1pPr>
              <a:defRPr sz="100" b="0">
                <a:solidFill>
                  <a:schemeClr val="bg1"/>
                </a:solidFill>
              </a:defRPr>
            </a:lvl1pPr>
          </a:lstStyle>
          <a:p>
            <a:pPr lvl="0"/>
            <a:r>
              <a:rPr lang="da-DK" dirty="0"/>
              <a:t>.</a:t>
            </a:r>
          </a:p>
        </p:txBody>
      </p:sp>
    </p:spTree>
    <p:extLst>
      <p:ext uri="{BB962C8B-B14F-4D97-AF65-F5344CB8AC3E}">
        <p14:creationId xmlns:p14="http://schemas.microsoft.com/office/powerpoint/2010/main" val="861118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ABF4861-411F-6B40-A5F2-578CA0A6F8D5}"/>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16A40B42-34A8-6F4D-BE90-21576A314F1F}"/>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3AADCA59-9897-F442-BAA0-2622356FB08E}"/>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42C2CBC8-85A3-E995-ACD8-92F1760C6C3B}"/>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586292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11" name="Pladsholder til tekst 1"/>
          <p:cNvSpPr>
            <a:spLocks noGrp="1"/>
          </p:cNvSpPr>
          <p:nvPr>
            <p:ph type="body" sz="quarter" idx="10"/>
          </p:nvPr>
        </p:nvSpPr>
        <p:spPr>
          <a:xfrm>
            <a:off x="651770" y="2348880"/>
            <a:ext cx="8757481" cy="2096840"/>
          </a:xfrm>
        </p:spPr>
        <p:txBody>
          <a:bodyPr anchor="ctr" anchorCtr="0">
            <a:normAutofit/>
          </a:bodyPr>
          <a:lstStyle>
            <a:lvl1pPr algn="r">
              <a:lnSpc>
                <a:spcPct val="100000"/>
              </a:lnSpc>
              <a:defRPr lang="da-DK" sz="6600" b="1" kern="1200" dirty="0" smtClean="0">
                <a:solidFill>
                  <a:schemeClr val="accent1"/>
                </a:solidFill>
                <a:latin typeface="+mj-lt"/>
                <a:ea typeface="+mj-ea"/>
                <a:cs typeface="+mj-cs"/>
              </a:defRPr>
            </a:lvl1pPr>
          </a:lstStyle>
          <a:p>
            <a:pPr lvl="0"/>
            <a:r>
              <a:rPr lang="da-DK"/>
              <a:t>Rediger typografien i masterens</a:t>
            </a:r>
          </a:p>
        </p:txBody>
      </p:sp>
      <p:sp>
        <p:nvSpPr>
          <p:cNvPr id="8" name="Pladsholder til tekst 2"/>
          <p:cNvSpPr>
            <a:spLocks noGrp="1"/>
          </p:cNvSpPr>
          <p:nvPr>
            <p:ph type="body" sz="quarter" idx="13" hasCustomPrompt="1"/>
          </p:nvPr>
        </p:nvSpPr>
        <p:spPr>
          <a:xfrm>
            <a:off x="9582095" y="5026816"/>
            <a:ext cx="2250586" cy="576000"/>
          </a:xfrm>
        </p:spPr>
        <p:txBody>
          <a:bodyPr/>
          <a:lstStyle>
            <a:lvl1pPr>
              <a:defRPr lang="da-DK" sz="1700" b="0" kern="1200" baseline="0" dirty="0" smtClean="0">
                <a:solidFill>
                  <a:schemeClr val="accent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dirty="0"/>
              <a:t>Klik og indsæt Navn</a:t>
            </a:r>
          </a:p>
        </p:txBody>
      </p:sp>
      <p:sp>
        <p:nvSpPr>
          <p:cNvPr id="2" name="Pladsholder til dato 1" hidden="1"/>
          <p:cNvSpPr>
            <a:spLocks noGrp="1"/>
          </p:cNvSpPr>
          <p:nvPr>
            <p:ph type="dt" sz="half" idx="14"/>
          </p:nvPr>
        </p:nvSpPr>
        <p:spPr/>
        <p:txBody>
          <a:bodyPr/>
          <a:lstStyle/>
          <a:p>
            <a:fld id="{2DB309FD-88BD-4D3E-9350-0B1EDF3BED45}" type="datetime2">
              <a:rPr lang="da-DK" smtClean="0"/>
              <a:t>15. december 2025</a:t>
            </a:fld>
            <a:endParaRPr lang="da-DK" dirty="0"/>
          </a:p>
        </p:txBody>
      </p:sp>
      <p:sp>
        <p:nvSpPr>
          <p:cNvPr id="3" name="Pladsholder til sidefod 2"/>
          <p:cNvSpPr>
            <a:spLocks noGrp="1"/>
          </p:cNvSpPr>
          <p:nvPr>
            <p:ph type="ftr" sz="quarter" idx="15"/>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6"/>
          </p:nvPr>
        </p:nvSpPr>
        <p:spPr/>
        <p:txBody>
          <a:bodyPr/>
          <a:lstStyle/>
          <a:p>
            <a:fld id="{667EC89C-17A0-4E64-A6D2-B825673CEEDF}" type="slidenum">
              <a:rPr lang="da-DK" smtClean="0"/>
              <a:pPr/>
              <a:t>‹nr.›</a:t>
            </a:fld>
            <a:endParaRPr lang="da-DK" dirty="0"/>
          </a:p>
        </p:txBody>
      </p:sp>
    </p:spTree>
    <p:extLst>
      <p:ext uri="{BB962C8B-B14F-4D97-AF65-F5344CB8AC3E}">
        <p14:creationId xmlns:p14="http://schemas.microsoft.com/office/powerpoint/2010/main" val="27451790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Indho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da-DK" dirty="0"/>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hidden="1"/>
          <p:cNvSpPr>
            <a:spLocks noGrp="1"/>
          </p:cNvSpPr>
          <p:nvPr>
            <p:ph type="dt" sz="half" idx="10"/>
          </p:nvPr>
        </p:nvSpPr>
        <p:spPr>
          <a:xfrm>
            <a:off x="13326565" y="6398801"/>
            <a:ext cx="2844800" cy="365125"/>
          </a:xfrm>
          <a:prstGeom prst="rect">
            <a:avLst/>
          </a:prstGeom>
        </p:spPr>
        <p:txBody>
          <a:bodyPr/>
          <a:lstStyle/>
          <a:p>
            <a:fld id="{3E846768-65DE-4E96-98CC-871D3D20D5F1}" type="datetime2">
              <a:rPr lang="da-DK" smtClean="0"/>
              <a:t>15. december 2025</a:t>
            </a:fld>
            <a:endParaRPr lang="da-DK" dirty="0"/>
          </a:p>
        </p:txBody>
      </p:sp>
      <p:sp>
        <p:nvSpPr>
          <p:cNvPr id="5" name="Pladsholder til sidefod 4"/>
          <p:cNvSpPr>
            <a:spLocks noGrp="1"/>
          </p:cNvSpPr>
          <p:nvPr>
            <p:ph type="ftr" sz="quarter" idx="11"/>
          </p:nvPr>
        </p:nvSpPr>
        <p:spPr/>
        <p:txBody>
          <a:bodyPr/>
          <a:lstStyle/>
          <a:p>
            <a:r>
              <a:rPr lang="da-DK"/>
              <a:t>/ Ministeriet for Fødevarer, Landbrug og Fiskeri - Departementet / Titel på præsentation</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5" name="Gruppe 14"/>
          <p:cNvGrpSpPr/>
          <p:nvPr userDrawn="1"/>
        </p:nvGrpSpPr>
        <p:grpSpPr>
          <a:xfrm>
            <a:off x="-2406369" y="1204883"/>
            <a:ext cx="2406370" cy="2221782"/>
            <a:chOff x="-2405743" y="1655465"/>
            <a:chExt cx="2405743" cy="2221782"/>
          </a:xfrm>
        </p:grpSpPr>
        <p:pic>
          <p:nvPicPr>
            <p:cNvPr id="16" name="Billede 15"/>
            <p:cNvPicPr>
              <a:picLocks noChangeAspect="1"/>
            </p:cNvPicPr>
            <p:nvPr userDrawn="1"/>
          </p:nvPicPr>
          <p:blipFill>
            <a:blip r:embed="rId2"/>
            <a:stretch>
              <a:fillRect/>
            </a:stretch>
          </p:blipFill>
          <p:spPr>
            <a:xfrm>
              <a:off x="-1060701" y="3676062"/>
              <a:ext cx="920576" cy="201185"/>
            </a:xfrm>
            <a:prstGeom prst="rect">
              <a:avLst/>
            </a:prstGeom>
          </p:spPr>
        </p:pic>
        <p:sp>
          <p:nvSpPr>
            <p:cNvPr id="17" name="Rectangle 5"/>
            <p:cNvSpPr/>
            <p:nvPr userDrawn="1"/>
          </p:nvSpPr>
          <p:spPr bwMode="auto">
            <a:xfrm>
              <a:off x="-2405743" y="1655465"/>
              <a:ext cx="2405743" cy="1938992"/>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4-9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grpSp>
        <p:nvGrpSpPr>
          <p:cNvPr id="18" name="Gruppe 17"/>
          <p:cNvGrpSpPr/>
          <p:nvPr userDrawn="1"/>
        </p:nvGrpSpPr>
        <p:grpSpPr>
          <a:xfrm>
            <a:off x="-2477546" y="3682286"/>
            <a:ext cx="2477546" cy="3200761"/>
            <a:chOff x="-2476901" y="3682285"/>
            <a:chExt cx="2476901" cy="3200761"/>
          </a:xfrm>
        </p:grpSpPr>
        <p:sp>
          <p:nvSpPr>
            <p:cNvPr id="21" name="Text Box 48"/>
            <p:cNvSpPr txBox="1">
              <a:spLocks noChangeArrowheads="1"/>
            </p:cNvSpPr>
            <p:nvPr userDrawn="1"/>
          </p:nvSpPr>
          <p:spPr bwMode="auto">
            <a:xfrm>
              <a:off x="-2476901" y="3682285"/>
              <a:ext cx="247690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b"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Aft>
                  <a:spcPts val="600"/>
                </a:spcAft>
                <a:defRPr/>
              </a:pPr>
              <a:r>
                <a:rPr lang="da-DK" sz="900" b="1" noProof="1">
                  <a:solidFill>
                    <a:schemeClr val="bg1">
                      <a:lumMod val="50000"/>
                    </a:schemeClr>
                  </a:solidFill>
                  <a:latin typeface="Arial" panose="020B0604020202020204" pitchFamily="34" charset="0"/>
                  <a:cs typeface="Arial" panose="020B0604020202020204" pitchFamily="34" charset="0"/>
                </a:rPr>
                <a:t>For at indsætte Sidehoved og sidefod</a:t>
              </a:r>
            </a:p>
            <a:p>
              <a:pPr algn="r" eaLnBrk="1" hangingPunct="1">
                <a:spcAft>
                  <a:spcPts val="240"/>
                </a:spcAft>
                <a:defRPr/>
              </a:pPr>
              <a:r>
                <a:rPr lang="da-DK" altLang="da-DK" sz="900" b="1" noProof="1">
                  <a:solidFill>
                    <a:schemeClr val="bg1">
                      <a:lumMod val="50000"/>
                    </a:schemeClr>
                  </a:solidFill>
                  <a:latin typeface="Arial" panose="020B0604020202020204" pitchFamily="34" charset="0"/>
                  <a:cs typeface="Arial" panose="020B0604020202020204" pitchFamily="34" charset="0"/>
                </a:rPr>
                <a:t>1. </a:t>
              </a:r>
              <a:r>
                <a:rPr lang="da-DK" altLang="da-DK" sz="900" noProof="1">
                  <a:solidFill>
                    <a:schemeClr val="bg1">
                      <a:lumMod val="50000"/>
                    </a:schemeClr>
                  </a:solidFill>
                  <a:latin typeface="Arial" panose="020B0604020202020204" pitchFamily="34" charset="0"/>
                  <a:cs typeface="Arial" panose="020B0604020202020204" pitchFamily="34" charset="0"/>
                </a:rPr>
                <a:t>Vælg </a:t>
              </a:r>
              <a:r>
                <a:rPr lang="da-DK" altLang="da-DK" sz="900" b="1" noProof="1">
                  <a:solidFill>
                    <a:schemeClr val="bg1">
                      <a:lumMod val="50000"/>
                    </a:schemeClr>
                  </a:solidFill>
                  <a:latin typeface="Arial" panose="020B0604020202020204" pitchFamily="34" charset="0"/>
                  <a:cs typeface="Arial" panose="020B0604020202020204" pitchFamily="34" charset="0"/>
                </a:rPr>
                <a:t>Indsæt</a:t>
              </a:r>
              <a:r>
                <a:rPr lang="da-DK" altLang="da-DK" sz="900" noProof="1">
                  <a:solidFill>
                    <a:schemeClr val="bg1">
                      <a:lumMod val="50000"/>
                    </a:schemeClr>
                  </a:solidFill>
                  <a:latin typeface="Arial" panose="020B0604020202020204" pitchFamily="34" charset="0"/>
                  <a:cs typeface="Arial" panose="020B0604020202020204" pitchFamily="34" charset="0"/>
                </a:rPr>
                <a:t> i topmenuen </a:t>
              </a:r>
            </a:p>
            <a:p>
              <a:pPr algn="r" eaLnBrk="1" hangingPunct="1">
                <a:spcAft>
                  <a:spcPts val="240"/>
                </a:spcAft>
                <a:defRPr/>
              </a:pPr>
              <a:r>
                <a:rPr lang="da-DK" altLang="da-DK" sz="900" b="1" noProof="1">
                  <a:solidFill>
                    <a:schemeClr val="bg1">
                      <a:lumMod val="50000"/>
                    </a:schemeClr>
                  </a:solidFill>
                  <a:latin typeface="Arial" panose="020B0604020202020204" pitchFamily="34" charset="0"/>
                  <a:cs typeface="Arial" panose="020B0604020202020204" pitchFamily="34" charset="0"/>
                </a:rPr>
                <a:t>2. </a:t>
              </a:r>
              <a:r>
                <a:rPr lang="da-DK" altLang="da-DK" sz="900" noProof="1">
                  <a:solidFill>
                    <a:schemeClr val="bg1">
                      <a:lumMod val="50000"/>
                    </a:schemeClr>
                  </a:solidFill>
                  <a:latin typeface="Arial" panose="020B0604020202020204" pitchFamily="34" charset="0"/>
                  <a:cs typeface="Arial" panose="020B0604020202020204" pitchFamily="34" charset="0"/>
                </a:rPr>
                <a:t>Vælg </a:t>
              </a:r>
              <a:r>
                <a:rPr lang="da-DK" altLang="da-DK" sz="900" b="1" noProof="1">
                  <a:solidFill>
                    <a:schemeClr val="bg1">
                      <a:lumMod val="50000"/>
                    </a:schemeClr>
                  </a:solidFill>
                  <a:latin typeface="Arial" panose="020B0604020202020204" pitchFamily="34" charset="0"/>
                  <a:cs typeface="Arial" panose="020B0604020202020204" pitchFamily="34" charset="0"/>
                </a:rPr>
                <a:t>Sidehoved og Sidefod</a:t>
              </a:r>
            </a:p>
            <a:p>
              <a:pPr algn="r" eaLnBrk="1" hangingPunct="1">
                <a:spcAft>
                  <a:spcPts val="240"/>
                </a:spcAft>
                <a:defRPr/>
              </a:pPr>
              <a:r>
                <a:rPr lang="da-DK" sz="900" b="1" noProof="1">
                  <a:solidFill>
                    <a:schemeClr val="bg1">
                      <a:lumMod val="50000"/>
                    </a:schemeClr>
                  </a:solidFill>
                  <a:latin typeface="Arial" panose="020B0604020202020204" pitchFamily="34" charset="0"/>
                  <a:cs typeface="Arial" panose="020B0604020202020204" pitchFamily="34" charset="0"/>
                </a:rPr>
                <a:t>3. </a:t>
              </a:r>
              <a:r>
                <a:rPr lang="da-DK" sz="900" noProof="1">
                  <a:solidFill>
                    <a:schemeClr val="bg1">
                      <a:lumMod val="50000"/>
                    </a:schemeClr>
                  </a:solidFill>
                  <a:latin typeface="Arial" panose="020B0604020202020204" pitchFamily="34" charset="0"/>
                  <a:cs typeface="Arial" panose="020B0604020202020204" pitchFamily="34" charset="0"/>
                </a:rPr>
                <a:t>Sæt hak i </a:t>
              </a:r>
              <a:r>
                <a:rPr lang="da-DK" sz="900" b="1" noProof="1">
                  <a:solidFill>
                    <a:schemeClr val="bg1">
                      <a:lumMod val="50000"/>
                    </a:schemeClr>
                  </a:solidFill>
                  <a:latin typeface="Arial" panose="020B0604020202020204" pitchFamily="34" charset="0"/>
                  <a:cs typeface="Arial" panose="020B0604020202020204" pitchFamily="34" charset="0"/>
                </a:rPr>
                <a:t>Slidenummer</a:t>
              </a:r>
            </a:p>
            <a:p>
              <a:pPr algn="r" eaLnBrk="1" hangingPunct="1">
                <a:spcAft>
                  <a:spcPts val="240"/>
                </a:spcAft>
                <a:defRPr/>
              </a:pPr>
              <a:r>
                <a:rPr lang="da-DK" sz="900" b="1" noProof="1">
                  <a:solidFill>
                    <a:schemeClr val="bg1">
                      <a:lumMod val="50000"/>
                    </a:schemeClr>
                  </a:solidFill>
                  <a:latin typeface="Arial" panose="020B0604020202020204" pitchFamily="34" charset="0"/>
                  <a:cs typeface="Arial" panose="020B0604020202020204" pitchFamily="34" charset="0"/>
                </a:rPr>
                <a:t>4. </a:t>
              </a:r>
              <a:r>
                <a:rPr lang="da-DK" sz="900" noProof="1">
                  <a:solidFill>
                    <a:schemeClr val="bg1">
                      <a:lumMod val="50000"/>
                    </a:schemeClr>
                  </a:solidFill>
                  <a:latin typeface="Arial" panose="020B0604020202020204" pitchFamily="34" charset="0"/>
                  <a:cs typeface="Arial" panose="020B0604020202020204" pitchFamily="34" charset="0"/>
                </a:rPr>
                <a:t>Indsæt ønsket indhold i </a:t>
              </a:r>
              <a:r>
                <a:rPr lang="da-DK" sz="900" b="1" noProof="1">
                  <a:solidFill>
                    <a:schemeClr val="bg1">
                      <a:lumMod val="50000"/>
                    </a:schemeClr>
                  </a:solidFill>
                  <a:latin typeface="Arial" panose="020B0604020202020204" pitchFamily="34" charset="0"/>
                  <a:cs typeface="Arial" panose="020B0604020202020204" pitchFamily="34" charset="0"/>
                </a:rPr>
                <a:t>Sidefod</a:t>
              </a:r>
            </a:p>
            <a:p>
              <a:pPr algn="r" eaLnBrk="1" hangingPunct="1">
                <a:spcAft>
                  <a:spcPts val="240"/>
                </a:spcAft>
                <a:defRPr/>
              </a:pPr>
              <a:r>
                <a:rPr lang="da-DK" sz="900" b="1" noProof="1">
                  <a:solidFill>
                    <a:schemeClr val="bg1">
                      <a:lumMod val="50000"/>
                    </a:schemeClr>
                  </a:solidFill>
                  <a:latin typeface="Arial" panose="020B0604020202020204" pitchFamily="34" charset="0"/>
                  <a:cs typeface="Arial" panose="020B0604020202020204" pitchFamily="34" charset="0"/>
                </a:rPr>
                <a:t>5. </a:t>
              </a:r>
              <a:r>
                <a:rPr lang="da-DK" sz="900" noProof="1">
                  <a:solidFill>
                    <a:schemeClr val="bg1">
                      <a:lumMod val="50000"/>
                    </a:schemeClr>
                  </a:solidFill>
                  <a:latin typeface="Arial" panose="020B0604020202020204" pitchFamily="34" charset="0"/>
                  <a:cs typeface="Arial" panose="020B0604020202020204" pitchFamily="34" charset="0"/>
                </a:rPr>
                <a:t>Vælg </a:t>
              </a:r>
              <a:r>
                <a:rPr lang="da-DK" sz="900" b="1" noProof="1">
                  <a:solidFill>
                    <a:schemeClr val="bg1">
                      <a:lumMod val="50000"/>
                    </a:schemeClr>
                  </a:solidFill>
                  <a:latin typeface="Arial" panose="020B0604020202020204" pitchFamily="34" charset="0"/>
                  <a:cs typeface="Arial" panose="020B0604020202020204" pitchFamily="34" charset="0"/>
                </a:rPr>
                <a:t>Anvend på alle</a:t>
              </a:r>
            </a:p>
            <a:p>
              <a:pPr algn="r" eaLnBrk="1" hangingPunct="1">
                <a:spcAft>
                  <a:spcPts val="240"/>
                </a:spcAft>
                <a:defRPr/>
              </a:pPr>
              <a:endParaRPr lang="da-DK" sz="900" b="1" noProof="1">
                <a:solidFill>
                  <a:schemeClr val="bg1">
                    <a:lumMod val="50000"/>
                  </a:schemeClr>
                </a:solidFill>
                <a:latin typeface="Arial" panose="020B0604020202020204" pitchFamily="34" charset="0"/>
                <a:cs typeface="Arial" panose="020B0604020202020204" pitchFamily="34" charset="0"/>
              </a:endParaRPr>
            </a:p>
            <a:p>
              <a:pPr algn="r" eaLnBrk="1" hangingPunct="1">
                <a:spcAft>
                  <a:spcPts val="240"/>
                </a:spcAft>
                <a:defRPr/>
              </a:pPr>
              <a:r>
                <a:rPr lang="da-DK" sz="900" b="1" noProof="1">
                  <a:solidFill>
                    <a:schemeClr val="bg1">
                      <a:lumMod val="50000"/>
                    </a:schemeClr>
                  </a:solidFill>
                  <a:latin typeface="Arial" panose="020B0604020202020204" pitchFamily="34" charset="0"/>
                  <a:cs typeface="Arial" panose="020B0604020202020204" pitchFamily="34" charset="0"/>
                </a:rPr>
                <a:t>Tips: </a:t>
              </a:r>
              <a:r>
                <a:rPr lang="da-DK" sz="900" b="0" noProof="1">
                  <a:solidFill>
                    <a:schemeClr val="bg1">
                      <a:lumMod val="50000"/>
                    </a:schemeClr>
                  </a:solidFill>
                  <a:latin typeface="Arial" panose="020B0604020202020204" pitchFamily="34" charset="0"/>
                  <a:cs typeface="Arial" panose="020B0604020202020204" pitchFamily="34" charset="0"/>
                </a:rPr>
                <a:t>Gør det som det sidste før du gemmer filen, så det slår igennem på alle sider </a:t>
              </a:r>
            </a:p>
          </p:txBody>
        </p:sp>
        <p:grpSp>
          <p:nvGrpSpPr>
            <p:cNvPr id="22" name="Gruppe 21"/>
            <p:cNvGrpSpPr/>
            <p:nvPr userDrawn="1"/>
          </p:nvGrpSpPr>
          <p:grpSpPr>
            <a:xfrm>
              <a:off x="-2461135" y="5229519"/>
              <a:ext cx="2312988" cy="1653527"/>
              <a:chOff x="-2461135" y="5229519"/>
              <a:chExt cx="2312988" cy="1653527"/>
            </a:xfrm>
          </p:grpSpPr>
          <p:pic>
            <p:nvPicPr>
              <p:cNvPr id="23" name="Billede 22"/>
              <p:cNvPicPr>
                <a:picLocks noChangeAspect="1"/>
              </p:cNvPicPr>
              <p:nvPr userDrawn="1"/>
            </p:nvPicPr>
            <p:blipFill>
              <a:blip r:embed="rId3"/>
              <a:stretch>
                <a:fillRect/>
              </a:stretch>
            </p:blipFill>
            <p:spPr>
              <a:xfrm>
                <a:off x="-2461135" y="5229519"/>
                <a:ext cx="2312988" cy="1653527"/>
              </a:xfrm>
              <a:prstGeom prst="rect">
                <a:avLst/>
              </a:prstGeom>
            </p:spPr>
          </p:pic>
          <p:sp>
            <p:nvSpPr>
              <p:cNvPr id="24" name="Rektangel 23"/>
              <p:cNvSpPr/>
              <p:nvPr userDrawn="1"/>
            </p:nvSpPr>
            <p:spPr>
              <a:xfrm>
                <a:off x="-2340768" y="6165304"/>
                <a:ext cx="1656184" cy="288032"/>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800" dirty="0" err="1"/>
              </a:p>
            </p:txBody>
          </p:sp>
        </p:grpSp>
      </p:grpSp>
    </p:spTree>
    <p:extLst>
      <p:ext uri="{BB962C8B-B14F-4D97-AF65-F5344CB8AC3E}">
        <p14:creationId xmlns:p14="http://schemas.microsoft.com/office/powerpoint/2010/main" val="88397097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ekst to spalter">
    <p:spTree>
      <p:nvGrpSpPr>
        <p:cNvPr id="1" name=""/>
        <p:cNvGrpSpPr/>
        <p:nvPr/>
      </p:nvGrpSpPr>
      <p:grpSpPr>
        <a:xfrm>
          <a:off x="0" y="0"/>
          <a:ext cx="0" cy="0"/>
          <a:chOff x="0" y="0"/>
          <a:chExt cx="0" cy="0"/>
        </a:xfrm>
      </p:grpSpPr>
      <p:sp>
        <p:nvSpPr>
          <p:cNvPr id="9" name="Pladsholder til tekst 2"/>
          <p:cNvSpPr>
            <a:spLocks noGrp="1"/>
          </p:cNvSpPr>
          <p:nvPr>
            <p:ph type="body" sz="quarter" idx="13"/>
          </p:nvPr>
        </p:nvSpPr>
        <p:spPr>
          <a:xfrm>
            <a:off x="651687" y="1196755"/>
            <a:ext cx="10889267" cy="4886325"/>
          </a:xfrm>
        </p:spPr>
        <p:txBody>
          <a:bodyPr numCol="2" spcCol="18000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hidden="1"/>
          <p:cNvSpPr>
            <a:spLocks noGrp="1"/>
          </p:cNvSpPr>
          <p:nvPr>
            <p:ph type="dt" sz="half" idx="10"/>
          </p:nvPr>
        </p:nvSpPr>
        <p:spPr>
          <a:xfrm>
            <a:off x="13326565" y="6398801"/>
            <a:ext cx="2844800" cy="365125"/>
          </a:xfrm>
          <a:prstGeom prst="rect">
            <a:avLst/>
          </a:prstGeom>
        </p:spPr>
        <p:txBody>
          <a:bodyPr/>
          <a:lstStyle/>
          <a:p>
            <a:fld id="{CA1F9EE9-931E-4F1C-8559-4905AF9B3ACE}" type="datetime2">
              <a:rPr lang="da-DK" smtClean="0"/>
              <a:t>15. december 2025</a:t>
            </a:fld>
            <a:endParaRPr lang="da-DK" dirty="0"/>
          </a:p>
        </p:txBody>
      </p:sp>
      <p:sp>
        <p:nvSpPr>
          <p:cNvPr id="5" name="Pladsholder til sidefod 4"/>
          <p:cNvSpPr>
            <a:spLocks noGrp="1"/>
          </p:cNvSpPr>
          <p:nvPr>
            <p:ph type="ftr" sz="quarter" idx="11"/>
          </p:nvPr>
        </p:nvSpPr>
        <p:spPr/>
        <p:txBody>
          <a:bodyPr/>
          <a:lstStyle/>
          <a:p>
            <a:r>
              <a:rPr lang="da-DK"/>
              <a:t>/ Ministeriet for Fødevarer, Landbrug og Fiskeri - Departementet / Titel på præsentation</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2" name="Gruppe 11"/>
          <p:cNvGrpSpPr/>
          <p:nvPr userDrawn="1"/>
        </p:nvGrpSpPr>
        <p:grpSpPr>
          <a:xfrm>
            <a:off x="-2406369" y="1204883"/>
            <a:ext cx="2406370" cy="2221782"/>
            <a:chOff x="-2405743" y="1655465"/>
            <a:chExt cx="2405743" cy="2221782"/>
          </a:xfrm>
        </p:grpSpPr>
        <p:pic>
          <p:nvPicPr>
            <p:cNvPr id="13" name="Billede 12"/>
            <p:cNvPicPr>
              <a:picLocks noChangeAspect="1"/>
            </p:cNvPicPr>
            <p:nvPr userDrawn="1"/>
          </p:nvPicPr>
          <p:blipFill>
            <a:blip r:embed="rId2"/>
            <a:stretch>
              <a:fillRect/>
            </a:stretch>
          </p:blipFill>
          <p:spPr>
            <a:xfrm>
              <a:off x="-1060701" y="3676062"/>
              <a:ext cx="920576" cy="201185"/>
            </a:xfrm>
            <a:prstGeom prst="rect">
              <a:avLst/>
            </a:prstGeom>
          </p:spPr>
        </p:pic>
        <p:sp>
          <p:nvSpPr>
            <p:cNvPr id="17" name="Rectangle 5"/>
            <p:cNvSpPr/>
            <p:nvPr userDrawn="1"/>
          </p:nvSpPr>
          <p:spPr bwMode="auto">
            <a:xfrm>
              <a:off x="-2405743" y="1655465"/>
              <a:ext cx="2405743" cy="1938992"/>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4-9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sp>
        <p:nvSpPr>
          <p:cNvPr id="3" name="Titel 2"/>
          <p:cNvSpPr>
            <a:spLocks noGrp="1"/>
          </p:cNvSpPr>
          <p:nvPr>
            <p:ph type="title"/>
          </p:nvPr>
        </p:nvSpPr>
        <p:spPr/>
        <p:txBody>
          <a:bodyPr/>
          <a:lstStyle/>
          <a:p>
            <a:r>
              <a:rPr lang="da-DK"/>
              <a:t>Klik for at redigere i master</a:t>
            </a:r>
            <a:endParaRPr lang="da-DK" dirty="0"/>
          </a:p>
        </p:txBody>
      </p:sp>
    </p:spTree>
    <p:extLst>
      <p:ext uri="{BB962C8B-B14F-4D97-AF65-F5344CB8AC3E}">
        <p14:creationId xmlns:p14="http://schemas.microsoft.com/office/powerpoint/2010/main" val="203533789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da-DK" dirty="0"/>
          </a:p>
        </p:txBody>
      </p:sp>
      <p:sp>
        <p:nvSpPr>
          <p:cNvPr id="14" name="Pladsholder til indhold 2"/>
          <p:cNvSpPr>
            <a:spLocks noGrp="1"/>
          </p:cNvSpPr>
          <p:nvPr>
            <p:ph sz="quarter" idx="13"/>
          </p:nvPr>
        </p:nvSpPr>
        <p:spPr>
          <a:xfrm>
            <a:off x="651687" y="1196424"/>
            <a:ext cx="5347914" cy="48863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6" name="Pladsholder til indhold 3"/>
          <p:cNvSpPr>
            <a:spLocks noGrp="1"/>
          </p:cNvSpPr>
          <p:nvPr>
            <p:ph sz="quarter" idx="14"/>
          </p:nvPr>
        </p:nvSpPr>
        <p:spPr>
          <a:xfrm>
            <a:off x="6192011" y="1196424"/>
            <a:ext cx="5348944" cy="48863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dato 4" hidden="1"/>
          <p:cNvSpPr>
            <a:spLocks noGrp="1"/>
          </p:cNvSpPr>
          <p:nvPr>
            <p:ph type="dt" sz="half" idx="10"/>
          </p:nvPr>
        </p:nvSpPr>
        <p:spPr>
          <a:xfrm>
            <a:off x="13326565" y="6398801"/>
            <a:ext cx="2844800" cy="365125"/>
          </a:xfrm>
          <a:prstGeom prst="rect">
            <a:avLst/>
          </a:prstGeom>
        </p:spPr>
        <p:txBody>
          <a:bodyPr/>
          <a:lstStyle/>
          <a:p>
            <a:fld id="{B572A3FE-77C9-4B67-B0EB-2667691622DC}" type="datetime2">
              <a:rPr lang="da-DK" smtClean="0"/>
              <a:t>15. december 2025</a:t>
            </a:fld>
            <a:endParaRPr lang="da-DK" dirty="0"/>
          </a:p>
        </p:txBody>
      </p:sp>
      <p:sp>
        <p:nvSpPr>
          <p:cNvPr id="6" name="Pladsholder til sidefod 5"/>
          <p:cNvSpPr>
            <a:spLocks noGrp="1"/>
          </p:cNvSpPr>
          <p:nvPr>
            <p:ph type="ftr" sz="quarter" idx="11"/>
          </p:nvPr>
        </p:nvSpPr>
        <p:spPr/>
        <p:txBody>
          <a:bodyPr/>
          <a:lstStyle/>
          <a:p>
            <a:r>
              <a:rPr lang="da-DK"/>
              <a:t>/ Ministeriet for Fødevarer, Landbrug og Fiskeri - Departementet / Titel på præsentation</a:t>
            </a:r>
            <a:endParaRPr lang="da-DK" dirty="0"/>
          </a:p>
        </p:txBody>
      </p:sp>
      <p:sp>
        <p:nvSpPr>
          <p:cNvPr id="7" name="Pladsholder til diasnummer 6"/>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1" name="Gruppe 10"/>
          <p:cNvGrpSpPr/>
          <p:nvPr userDrawn="1"/>
        </p:nvGrpSpPr>
        <p:grpSpPr>
          <a:xfrm>
            <a:off x="-2406369" y="1204883"/>
            <a:ext cx="2406370" cy="2221782"/>
            <a:chOff x="-2405743" y="1655465"/>
            <a:chExt cx="2405743" cy="2221782"/>
          </a:xfrm>
        </p:grpSpPr>
        <p:pic>
          <p:nvPicPr>
            <p:cNvPr id="12" name="Billede 11"/>
            <p:cNvPicPr>
              <a:picLocks noChangeAspect="1"/>
            </p:cNvPicPr>
            <p:nvPr userDrawn="1"/>
          </p:nvPicPr>
          <p:blipFill>
            <a:blip r:embed="rId2"/>
            <a:stretch>
              <a:fillRect/>
            </a:stretch>
          </p:blipFill>
          <p:spPr>
            <a:xfrm>
              <a:off x="-1060701" y="3676062"/>
              <a:ext cx="920576" cy="201185"/>
            </a:xfrm>
            <a:prstGeom prst="rect">
              <a:avLst/>
            </a:prstGeom>
          </p:spPr>
        </p:pic>
        <p:sp>
          <p:nvSpPr>
            <p:cNvPr id="13" name="Rectangle 5"/>
            <p:cNvSpPr/>
            <p:nvPr userDrawn="1"/>
          </p:nvSpPr>
          <p:spPr bwMode="auto">
            <a:xfrm>
              <a:off x="-2405743" y="1655465"/>
              <a:ext cx="2405743" cy="1938992"/>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4-9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224525167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kst 32 pkt. grøn baggrund">
    <p:spTree>
      <p:nvGrpSpPr>
        <p:cNvPr id="1" name=""/>
        <p:cNvGrpSpPr/>
        <p:nvPr/>
      </p:nvGrpSpPr>
      <p:grpSpPr>
        <a:xfrm>
          <a:off x="0" y="0"/>
          <a:ext cx="0" cy="0"/>
          <a:chOff x="0" y="0"/>
          <a:chExt cx="0" cy="0"/>
        </a:xfrm>
      </p:grpSpPr>
      <p:sp>
        <p:nvSpPr>
          <p:cNvPr id="6" name="Rektangel baggrund"/>
          <p:cNvSpPr/>
          <p:nvPr userDrawn="1"/>
        </p:nvSpPr>
        <p:spPr>
          <a:xfrm>
            <a:off x="1"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2" name="Titel 1"/>
          <p:cNvSpPr>
            <a:spLocks noGrp="1"/>
          </p:cNvSpPr>
          <p:nvPr>
            <p:ph type="title"/>
          </p:nvPr>
        </p:nvSpPr>
        <p:spPr>
          <a:xfrm>
            <a:off x="649457" y="332656"/>
            <a:ext cx="10891498" cy="862732"/>
          </a:xfrm>
        </p:spPr>
        <p:txBody>
          <a:bodyPr/>
          <a:lstStyle>
            <a:lvl1pPr>
              <a:lnSpc>
                <a:spcPct val="88000"/>
              </a:lnSpc>
              <a:defRPr sz="3200">
                <a:solidFill>
                  <a:schemeClr val="bg1"/>
                </a:solidFill>
              </a:defRPr>
            </a:lvl1pPr>
          </a:lstStyle>
          <a:p>
            <a:r>
              <a:rPr lang="da-DK"/>
              <a:t>Klik for at redigere i master</a:t>
            </a:r>
            <a:endParaRPr lang="da-DK" dirty="0"/>
          </a:p>
        </p:txBody>
      </p:sp>
      <p:sp>
        <p:nvSpPr>
          <p:cNvPr id="9" name="Pladsholder til tekst 2"/>
          <p:cNvSpPr>
            <a:spLocks noGrp="1"/>
          </p:cNvSpPr>
          <p:nvPr>
            <p:ph type="body" sz="quarter" idx="13"/>
          </p:nvPr>
        </p:nvSpPr>
        <p:spPr>
          <a:xfrm>
            <a:off x="649457" y="1628777"/>
            <a:ext cx="10891498" cy="3600425"/>
          </a:xfrm>
        </p:spPr>
        <p:txBody>
          <a:bodyPr/>
          <a:lstStyle>
            <a:lvl1pPr>
              <a:lnSpc>
                <a:spcPct val="88000"/>
              </a:lnSpc>
              <a:buFontTx/>
              <a:buNone/>
              <a:defRPr sz="3200">
                <a:solidFill>
                  <a:schemeClr val="tx2"/>
                </a:solidFill>
              </a:defRPr>
            </a:lvl1pPr>
          </a:lstStyle>
          <a:p>
            <a:pPr lvl="0"/>
            <a:r>
              <a:rPr lang="da-DK"/>
              <a:t>Rediger typografien i masterens</a:t>
            </a:r>
          </a:p>
        </p:txBody>
      </p:sp>
      <p:sp>
        <p:nvSpPr>
          <p:cNvPr id="3" name="Pladsholder til sidefod 2"/>
          <p:cNvSpPr>
            <a:spLocks noGrp="1"/>
          </p:cNvSpPr>
          <p:nvPr>
            <p:ph type="ftr" sz="quarter" idx="10"/>
          </p:nvPr>
        </p:nvSpPr>
        <p:spPr/>
        <p:txBody>
          <a:bodyPr/>
          <a:lstStyle>
            <a:lvl1pPr>
              <a:defRPr>
                <a:solidFill>
                  <a:schemeClr val="bg1"/>
                </a:solidFill>
              </a:defRPr>
            </a:lvl1p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lvl1pPr>
              <a:defRPr>
                <a:solidFill>
                  <a:schemeClr val="bg1"/>
                </a:solidFill>
              </a:defRPr>
            </a:lvl1p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BC0E139D-53C7-46BB-8B72-237DB6DA1E55}" type="datetime2">
              <a:rPr lang="da-DK" smtClean="0"/>
              <a:t>15. december 2025</a:t>
            </a:fld>
            <a:endParaRPr lang="da-DK" dirty="0"/>
          </a:p>
        </p:txBody>
      </p:sp>
      <p:pic>
        <p:nvPicPr>
          <p:cNvPr id="11" name="Graphic 10">
            <a:extLst>
              <a:ext uri="{FF2B5EF4-FFF2-40B4-BE49-F238E27FC236}">
                <a16:creationId xmlns:a16="http://schemas.microsoft.com/office/drawing/2014/main" id="{03DE5C32-D24F-4B1C-8EA9-48D518B475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6923" y="6379012"/>
            <a:ext cx="226991" cy="201461"/>
          </a:xfrm>
          <a:prstGeom prst="rect">
            <a:avLst/>
          </a:prstGeom>
        </p:spPr>
      </p:pic>
    </p:spTree>
    <p:extLst>
      <p:ext uri="{BB962C8B-B14F-4D97-AF65-F5344CB8AC3E}">
        <p14:creationId xmlns:p14="http://schemas.microsoft.com/office/powerpoint/2010/main" val="319013581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kst og billede I">
    <p:spTree>
      <p:nvGrpSpPr>
        <p:cNvPr id="1" name=""/>
        <p:cNvGrpSpPr/>
        <p:nvPr/>
      </p:nvGrpSpPr>
      <p:grpSpPr>
        <a:xfrm>
          <a:off x="0" y="0"/>
          <a:ext cx="0" cy="0"/>
          <a:chOff x="0" y="0"/>
          <a:chExt cx="0" cy="0"/>
        </a:xfrm>
      </p:grpSpPr>
      <p:sp>
        <p:nvSpPr>
          <p:cNvPr id="2" name="Titel 1"/>
          <p:cNvSpPr>
            <a:spLocks noGrp="1"/>
          </p:cNvSpPr>
          <p:nvPr>
            <p:ph type="title"/>
          </p:nvPr>
        </p:nvSpPr>
        <p:spPr>
          <a:xfrm>
            <a:off x="651770" y="311972"/>
            <a:ext cx="6983048" cy="468000"/>
          </a:xfrm>
        </p:spPr>
        <p:txBody>
          <a:bodyPr/>
          <a:lstStyle/>
          <a:p>
            <a:r>
              <a:rPr lang="da-DK"/>
              <a:t>Klik for at redigere i master</a:t>
            </a:r>
            <a:endParaRPr lang="da-DK" dirty="0"/>
          </a:p>
        </p:txBody>
      </p:sp>
      <p:sp>
        <p:nvSpPr>
          <p:cNvPr id="7" name="Pladsholder til tekst 2"/>
          <p:cNvSpPr>
            <a:spLocks noGrp="1"/>
          </p:cNvSpPr>
          <p:nvPr>
            <p:ph type="body" sz="quarter" idx="13"/>
          </p:nvPr>
        </p:nvSpPr>
        <p:spPr>
          <a:xfrm>
            <a:off x="651770" y="1195390"/>
            <a:ext cx="6982713" cy="48863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8" name="Pladsholder til billede 3"/>
          <p:cNvSpPr>
            <a:spLocks noGrp="1"/>
          </p:cNvSpPr>
          <p:nvPr>
            <p:ph type="pic" sz="quarter" idx="14" hasCustomPrompt="1"/>
          </p:nvPr>
        </p:nvSpPr>
        <p:spPr>
          <a:xfrm>
            <a:off x="8025313" y="0"/>
            <a:ext cx="4166686" cy="6858000"/>
          </a:xfrm>
        </p:spPr>
        <p:txBody>
          <a:bodyPr tIns="612000" anchor="ctr" anchorCtr="0"/>
          <a:lstStyle>
            <a:lvl1pPr marL="0" indent="0" algn="ctr">
              <a:buFontTx/>
              <a:buNone/>
              <a:defRPr sz="1200" b="0" baseline="0">
                <a:solidFill>
                  <a:schemeClr val="tx1">
                    <a:lumMod val="50000"/>
                    <a:lumOff val="50000"/>
                  </a:schemeClr>
                </a:solidFill>
              </a:defRPr>
            </a:lvl1pPr>
          </a:lstStyle>
          <a:p>
            <a:r>
              <a:rPr lang="da-DK" dirty="0"/>
              <a:t>Klik på ikonet og indsæt billede</a:t>
            </a:r>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9FBDF29F-EC00-4C0A-B0EB-9065D09E6DDE}" type="datetime2">
              <a:rPr lang="da-DK" smtClean="0"/>
              <a:t>15. december 2025</a:t>
            </a:fld>
            <a:endParaRPr lang="da-DK" dirty="0"/>
          </a:p>
        </p:txBody>
      </p:sp>
      <p:grpSp>
        <p:nvGrpSpPr>
          <p:cNvPr id="21" name="Gruppe 20"/>
          <p:cNvGrpSpPr/>
          <p:nvPr userDrawn="1"/>
        </p:nvGrpSpPr>
        <p:grpSpPr>
          <a:xfrm>
            <a:off x="12192000" y="1941319"/>
            <a:ext cx="2032529" cy="2054444"/>
            <a:chOff x="9150825" y="2171823"/>
            <a:chExt cx="2032000" cy="2054444"/>
          </a:xfrm>
        </p:grpSpPr>
        <p:sp>
          <p:nvSpPr>
            <p:cNvPr id="22" name="TextBox 12"/>
            <p:cNvSpPr txBox="1">
              <a:spLocks noChangeArrowheads="1"/>
            </p:cNvSpPr>
            <p:nvPr/>
          </p:nvSpPr>
          <p:spPr bwMode="auto">
            <a:xfrm>
              <a:off x="9150825" y="2171823"/>
              <a:ext cx="203200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p:txBody>
        </p:sp>
        <p:pic>
          <p:nvPicPr>
            <p:cNvPr id="23"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Gruppe 78"/>
            <p:cNvGrpSpPr>
              <a:grpSpLocks/>
            </p:cNvGrpSpPr>
            <p:nvPr/>
          </p:nvGrpSpPr>
          <p:grpSpPr bwMode="auto">
            <a:xfrm>
              <a:off x="9305577" y="3846855"/>
              <a:ext cx="330145" cy="379412"/>
              <a:chOff x="1018031" y="5509431"/>
              <a:chExt cx="373412" cy="429121"/>
            </a:xfrm>
          </p:grpSpPr>
          <p:pic>
            <p:nvPicPr>
              <p:cNvPr id="25"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grpSp>
        <p:nvGrpSpPr>
          <p:cNvPr id="27" name="Gruppe 26"/>
          <p:cNvGrpSpPr/>
          <p:nvPr userDrawn="1"/>
        </p:nvGrpSpPr>
        <p:grpSpPr>
          <a:xfrm>
            <a:off x="-2406369" y="1204883"/>
            <a:ext cx="2406370" cy="2221782"/>
            <a:chOff x="-2405743" y="1655465"/>
            <a:chExt cx="2405743" cy="2221782"/>
          </a:xfrm>
        </p:grpSpPr>
        <p:pic>
          <p:nvPicPr>
            <p:cNvPr id="28" name="Billede 27"/>
            <p:cNvPicPr>
              <a:picLocks noChangeAspect="1"/>
            </p:cNvPicPr>
            <p:nvPr userDrawn="1"/>
          </p:nvPicPr>
          <p:blipFill>
            <a:blip r:embed="rId4"/>
            <a:stretch>
              <a:fillRect/>
            </a:stretch>
          </p:blipFill>
          <p:spPr>
            <a:xfrm>
              <a:off x="-1060701" y="3676062"/>
              <a:ext cx="920576" cy="201185"/>
            </a:xfrm>
            <a:prstGeom prst="rect">
              <a:avLst/>
            </a:prstGeom>
          </p:spPr>
        </p:pic>
        <p:sp>
          <p:nvSpPr>
            <p:cNvPr id="29" name="Rectangle 5"/>
            <p:cNvSpPr/>
            <p:nvPr userDrawn="1"/>
          </p:nvSpPr>
          <p:spPr bwMode="auto">
            <a:xfrm>
              <a:off x="-2405743" y="1655465"/>
              <a:ext cx="2405743" cy="1938992"/>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4-9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80516" y="0"/>
            <a:ext cx="1836399" cy="1033434"/>
          </a:xfrm>
          <a:prstGeom prst="rect">
            <a:avLst/>
          </a:prstGeom>
        </p:spPr>
      </p:pic>
    </p:spTree>
    <p:extLst>
      <p:ext uri="{BB962C8B-B14F-4D97-AF65-F5344CB8AC3E}">
        <p14:creationId xmlns:p14="http://schemas.microsoft.com/office/powerpoint/2010/main" val="103573814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kst og billede II">
    <p:spTree>
      <p:nvGrpSpPr>
        <p:cNvPr id="1" name=""/>
        <p:cNvGrpSpPr/>
        <p:nvPr/>
      </p:nvGrpSpPr>
      <p:grpSpPr>
        <a:xfrm>
          <a:off x="0" y="0"/>
          <a:ext cx="0" cy="0"/>
          <a:chOff x="0" y="0"/>
          <a:chExt cx="0" cy="0"/>
        </a:xfrm>
      </p:grpSpPr>
      <p:sp>
        <p:nvSpPr>
          <p:cNvPr id="2" name="Titel 1"/>
          <p:cNvSpPr>
            <a:spLocks noGrp="1"/>
          </p:cNvSpPr>
          <p:nvPr>
            <p:ph type="title"/>
          </p:nvPr>
        </p:nvSpPr>
        <p:spPr>
          <a:xfrm>
            <a:off x="651770" y="311972"/>
            <a:ext cx="5352598" cy="812772"/>
          </a:xfrm>
        </p:spPr>
        <p:txBody>
          <a:bodyPr/>
          <a:lstStyle/>
          <a:p>
            <a:r>
              <a:rPr lang="da-DK"/>
              <a:t>Klik for at redigere i master</a:t>
            </a:r>
            <a:endParaRPr lang="da-DK" dirty="0"/>
          </a:p>
        </p:txBody>
      </p:sp>
      <p:sp>
        <p:nvSpPr>
          <p:cNvPr id="7" name="Pladsholder til tekst 2"/>
          <p:cNvSpPr>
            <a:spLocks noGrp="1"/>
          </p:cNvSpPr>
          <p:nvPr>
            <p:ph type="body" sz="quarter" idx="13"/>
          </p:nvPr>
        </p:nvSpPr>
        <p:spPr>
          <a:xfrm>
            <a:off x="651770" y="1195390"/>
            <a:ext cx="5352261" cy="48863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8" name="Pladsholder til billede 3"/>
          <p:cNvSpPr>
            <a:spLocks noGrp="1"/>
          </p:cNvSpPr>
          <p:nvPr>
            <p:ph type="pic" sz="quarter" idx="14" hasCustomPrompt="1"/>
          </p:nvPr>
        </p:nvSpPr>
        <p:spPr>
          <a:xfrm>
            <a:off x="6364124" y="0"/>
            <a:ext cx="5827876" cy="6858000"/>
          </a:xfrm>
        </p:spPr>
        <p:txBody>
          <a:bodyPr tIns="468000" anchor="ctr" anchorCtr="0"/>
          <a:lstStyle>
            <a:lvl1pPr marL="0" indent="0" algn="ctr">
              <a:buFontTx/>
              <a:buNone/>
              <a:defRPr sz="1200" b="0" baseline="0">
                <a:solidFill>
                  <a:schemeClr val="tx1">
                    <a:lumMod val="50000"/>
                    <a:lumOff val="50000"/>
                  </a:schemeClr>
                </a:solidFill>
              </a:defRPr>
            </a:lvl1pPr>
          </a:lstStyle>
          <a:p>
            <a:r>
              <a:rPr lang="da-DK" dirty="0"/>
              <a:t>Klik på ikonet og indsæt billede</a:t>
            </a:r>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3C23B474-9B07-47AA-AF83-1272C0BFB191}" type="datetime2">
              <a:rPr lang="da-DK" smtClean="0"/>
              <a:t>15. december 2025</a:t>
            </a:fld>
            <a:endParaRPr lang="da-DK" dirty="0"/>
          </a:p>
        </p:txBody>
      </p:sp>
      <p:grpSp>
        <p:nvGrpSpPr>
          <p:cNvPr id="19" name="Gruppe 18"/>
          <p:cNvGrpSpPr/>
          <p:nvPr userDrawn="1"/>
        </p:nvGrpSpPr>
        <p:grpSpPr>
          <a:xfrm>
            <a:off x="12192000" y="1941319"/>
            <a:ext cx="2032529" cy="2054444"/>
            <a:chOff x="9150825" y="2171823"/>
            <a:chExt cx="2032000" cy="2054444"/>
          </a:xfrm>
        </p:grpSpPr>
        <p:sp>
          <p:nvSpPr>
            <p:cNvPr id="20" name="TextBox 12"/>
            <p:cNvSpPr txBox="1">
              <a:spLocks noChangeArrowheads="1"/>
            </p:cNvSpPr>
            <p:nvPr/>
          </p:nvSpPr>
          <p:spPr bwMode="auto">
            <a:xfrm>
              <a:off x="9150825" y="2171823"/>
              <a:ext cx="203200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p:txBody>
        </p:sp>
        <p:pic>
          <p:nvPicPr>
            <p:cNvPr id="21"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uppe 78"/>
            <p:cNvGrpSpPr>
              <a:grpSpLocks/>
            </p:cNvGrpSpPr>
            <p:nvPr/>
          </p:nvGrpSpPr>
          <p:grpSpPr bwMode="auto">
            <a:xfrm>
              <a:off x="9305577" y="3846855"/>
              <a:ext cx="330145" cy="379412"/>
              <a:chOff x="1018031" y="5509431"/>
              <a:chExt cx="373412" cy="429121"/>
            </a:xfrm>
          </p:grpSpPr>
          <p:pic>
            <p:nvPicPr>
              <p:cNvPr id="23"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grpSp>
        <p:nvGrpSpPr>
          <p:cNvPr id="25" name="Gruppe 24"/>
          <p:cNvGrpSpPr/>
          <p:nvPr userDrawn="1"/>
        </p:nvGrpSpPr>
        <p:grpSpPr>
          <a:xfrm>
            <a:off x="-2406369" y="1204883"/>
            <a:ext cx="2406370" cy="2221782"/>
            <a:chOff x="-2405743" y="1655465"/>
            <a:chExt cx="2405743" cy="2221782"/>
          </a:xfrm>
        </p:grpSpPr>
        <p:pic>
          <p:nvPicPr>
            <p:cNvPr id="26" name="Billede 25"/>
            <p:cNvPicPr>
              <a:picLocks noChangeAspect="1"/>
            </p:cNvPicPr>
            <p:nvPr userDrawn="1"/>
          </p:nvPicPr>
          <p:blipFill>
            <a:blip r:embed="rId4"/>
            <a:stretch>
              <a:fillRect/>
            </a:stretch>
          </p:blipFill>
          <p:spPr>
            <a:xfrm>
              <a:off x="-1060701" y="3676062"/>
              <a:ext cx="920576" cy="201185"/>
            </a:xfrm>
            <a:prstGeom prst="rect">
              <a:avLst/>
            </a:prstGeom>
          </p:spPr>
        </p:pic>
        <p:sp>
          <p:nvSpPr>
            <p:cNvPr id="27" name="Rectangle 5"/>
            <p:cNvSpPr/>
            <p:nvPr userDrawn="1"/>
          </p:nvSpPr>
          <p:spPr bwMode="auto">
            <a:xfrm>
              <a:off x="-2405743" y="1655465"/>
              <a:ext cx="2405743" cy="1938992"/>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20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4-9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pic>
        <p:nvPicPr>
          <p:cNvPr id="28" name="Billede 2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80516" y="0"/>
            <a:ext cx="1836399" cy="1033434"/>
          </a:xfrm>
          <a:prstGeom prst="rect">
            <a:avLst/>
          </a:prstGeom>
        </p:spPr>
      </p:pic>
    </p:spTree>
    <p:extLst>
      <p:ext uri="{BB962C8B-B14F-4D97-AF65-F5344CB8AC3E}">
        <p14:creationId xmlns:p14="http://schemas.microsoft.com/office/powerpoint/2010/main" val="30872336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re farvet tekstbokse">
    <p:spTree>
      <p:nvGrpSpPr>
        <p:cNvPr id="1" name=""/>
        <p:cNvGrpSpPr/>
        <p:nvPr/>
      </p:nvGrpSpPr>
      <p:grpSpPr>
        <a:xfrm>
          <a:off x="0" y="0"/>
          <a:ext cx="0" cy="0"/>
          <a:chOff x="0" y="0"/>
          <a:chExt cx="0" cy="0"/>
        </a:xfrm>
      </p:grpSpPr>
      <p:sp>
        <p:nvSpPr>
          <p:cNvPr id="8" name="Pladsholder til tekst 1"/>
          <p:cNvSpPr>
            <a:spLocks noGrp="1"/>
          </p:cNvSpPr>
          <p:nvPr>
            <p:ph type="body" sz="quarter" idx="13" hasCustomPrompt="1"/>
          </p:nvPr>
        </p:nvSpPr>
        <p:spPr>
          <a:xfrm>
            <a:off x="-24250" y="0"/>
            <a:ext cx="4080001" cy="6858000"/>
          </a:xfrm>
          <a:noFill/>
          <a:ln>
            <a:noFill/>
          </a:ln>
        </p:spPr>
        <p:txBody>
          <a:bodyPr tIns="144000"/>
          <a:lstStyle>
            <a:lvl1pPr algn="ctr">
              <a:defRPr sz="13400" b="1">
                <a:solidFill>
                  <a:schemeClr val="accent2"/>
                </a:solidFill>
                <a:latin typeface="Arial Black" panose="020B0A04020102020204" pitchFamily="34" charset="0"/>
              </a:defRPr>
            </a:lvl1pPr>
          </a:lstStyle>
          <a:p>
            <a:pPr lvl="0"/>
            <a:r>
              <a:rPr lang="da-DK" dirty="0"/>
              <a:t>xx</a:t>
            </a:r>
          </a:p>
        </p:txBody>
      </p:sp>
      <p:sp>
        <p:nvSpPr>
          <p:cNvPr id="13" name="Pladsholder til tekst 2"/>
          <p:cNvSpPr>
            <a:spLocks noGrp="1"/>
          </p:cNvSpPr>
          <p:nvPr>
            <p:ph type="body" sz="quarter" idx="14" hasCustomPrompt="1"/>
          </p:nvPr>
        </p:nvSpPr>
        <p:spPr>
          <a:xfrm>
            <a:off x="4055999" y="0"/>
            <a:ext cx="4080001" cy="6858000"/>
          </a:xfrm>
          <a:solidFill>
            <a:schemeClr val="accent1"/>
          </a:solidFill>
          <a:ln>
            <a:noFill/>
          </a:ln>
        </p:spPr>
        <p:txBody>
          <a:bodyPr tIns="144000"/>
          <a:lstStyle>
            <a:lvl1pPr algn="ctr">
              <a:defRPr sz="13400" b="1">
                <a:solidFill>
                  <a:schemeClr val="accent2"/>
                </a:solidFill>
                <a:latin typeface="Arial Black" panose="020B0A04020102020204" pitchFamily="34" charset="0"/>
              </a:defRPr>
            </a:lvl1pPr>
          </a:lstStyle>
          <a:p>
            <a:pPr lvl="0"/>
            <a:r>
              <a:rPr lang="da-DK" dirty="0"/>
              <a:t>xx</a:t>
            </a:r>
          </a:p>
        </p:txBody>
      </p:sp>
      <p:sp>
        <p:nvSpPr>
          <p:cNvPr id="14" name="Pladsholder til tekst 3"/>
          <p:cNvSpPr>
            <a:spLocks noGrp="1"/>
          </p:cNvSpPr>
          <p:nvPr>
            <p:ph type="body" sz="quarter" idx="15" hasCustomPrompt="1"/>
          </p:nvPr>
        </p:nvSpPr>
        <p:spPr>
          <a:xfrm>
            <a:off x="8130005" y="0"/>
            <a:ext cx="4080001" cy="6858000"/>
          </a:xfrm>
          <a:solidFill>
            <a:schemeClr val="accent2"/>
          </a:solidFill>
          <a:ln>
            <a:noFill/>
          </a:ln>
        </p:spPr>
        <p:txBody>
          <a:bodyPr tIns="144000"/>
          <a:lstStyle>
            <a:lvl1pPr algn="ctr">
              <a:defRPr sz="13400" b="1">
                <a:solidFill>
                  <a:schemeClr val="accent1"/>
                </a:solidFill>
                <a:latin typeface="Arial Black" panose="020B0A04020102020204" pitchFamily="34" charset="0"/>
              </a:defRPr>
            </a:lvl1pPr>
          </a:lstStyle>
          <a:p>
            <a:pPr lvl="0"/>
            <a:r>
              <a:rPr lang="da-DK" dirty="0"/>
              <a:t>xx</a:t>
            </a:r>
          </a:p>
        </p:txBody>
      </p:sp>
      <p:sp>
        <p:nvSpPr>
          <p:cNvPr id="16" name="Pladsholder til tekst 4"/>
          <p:cNvSpPr>
            <a:spLocks noGrp="1"/>
          </p:cNvSpPr>
          <p:nvPr>
            <p:ph type="body" sz="quarter" idx="16"/>
          </p:nvPr>
        </p:nvSpPr>
        <p:spPr>
          <a:xfrm>
            <a:off x="-24250" y="2179638"/>
            <a:ext cx="4080001" cy="1897062"/>
          </a:xfrm>
        </p:spPr>
        <p:txBody>
          <a:bodyPr lIns="360000" rIns="360000"/>
          <a:lstStyle>
            <a:lvl1pPr>
              <a:lnSpc>
                <a:spcPct val="99000"/>
              </a:lnSpc>
              <a:defRPr sz="20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7" name="Pladsholder til tekst 5"/>
          <p:cNvSpPr>
            <a:spLocks noGrp="1"/>
          </p:cNvSpPr>
          <p:nvPr>
            <p:ph type="body" sz="quarter" idx="17"/>
          </p:nvPr>
        </p:nvSpPr>
        <p:spPr>
          <a:xfrm>
            <a:off x="4055999" y="2179638"/>
            <a:ext cx="4080001" cy="1897062"/>
          </a:xfrm>
        </p:spPr>
        <p:txBody>
          <a:bodyPr lIns="360000" rIns="360000"/>
          <a:lstStyle>
            <a:lvl1pPr>
              <a:lnSpc>
                <a:spcPct val="99000"/>
              </a:lnSpc>
              <a:defRPr sz="200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18" name="Pladsholder til tekst 6"/>
          <p:cNvSpPr>
            <a:spLocks noGrp="1"/>
          </p:cNvSpPr>
          <p:nvPr>
            <p:ph type="body" sz="quarter" idx="18"/>
          </p:nvPr>
        </p:nvSpPr>
        <p:spPr>
          <a:xfrm>
            <a:off x="8130005" y="2179638"/>
            <a:ext cx="4080001" cy="1897062"/>
          </a:xfrm>
        </p:spPr>
        <p:txBody>
          <a:bodyPr lIns="360000" rIns="360000"/>
          <a:lstStyle>
            <a:lvl1pPr>
              <a:lnSpc>
                <a:spcPct val="99000"/>
              </a:lnSpc>
              <a:defRPr sz="20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6D329F07-AA67-43EE-8B7B-AC2D8D13230E}" type="datetime2">
              <a:rPr lang="da-DK" smtClean="0"/>
              <a:t>15. december 2025</a:t>
            </a:fld>
            <a:endParaRPr lang="da-DK" dirty="0"/>
          </a:p>
        </p:txBody>
      </p:sp>
      <p:pic>
        <p:nvPicPr>
          <p:cNvPr id="6" name="Picture 5">
            <a:extLst>
              <a:ext uri="{FF2B5EF4-FFF2-40B4-BE49-F238E27FC236}">
                <a16:creationId xmlns:a16="http://schemas.microsoft.com/office/drawing/2014/main" id="{0AB94044-16A8-41C9-A35E-F2CAB1B351DD}"/>
              </a:ext>
            </a:extLst>
          </p:cNvPr>
          <p:cNvPicPr>
            <a:picLocks noChangeAspect="1"/>
          </p:cNvPicPr>
          <p:nvPr userDrawn="1"/>
        </p:nvPicPr>
        <p:blipFill>
          <a:blip r:embed="rId2"/>
          <a:stretch>
            <a:fillRect/>
          </a:stretch>
        </p:blipFill>
        <p:spPr>
          <a:xfrm>
            <a:off x="-1522145" y="0"/>
            <a:ext cx="1378027" cy="1033614"/>
          </a:xfrm>
          <a:prstGeom prst="rect">
            <a:avLst/>
          </a:prstGeom>
        </p:spPr>
      </p:pic>
    </p:spTree>
    <p:extLst>
      <p:ext uri="{BB962C8B-B14F-4D97-AF65-F5344CB8AC3E}">
        <p14:creationId xmlns:p14="http://schemas.microsoft.com/office/powerpoint/2010/main" val="289191514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ekstboks med billede I">
    <p:spTree>
      <p:nvGrpSpPr>
        <p:cNvPr id="1" name=""/>
        <p:cNvGrpSpPr/>
        <p:nvPr/>
      </p:nvGrpSpPr>
      <p:grpSpPr>
        <a:xfrm>
          <a:off x="0" y="0"/>
          <a:ext cx="0" cy="0"/>
          <a:chOff x="0" y="0"/>
          <a:chExt cx="0" cy="0"/>
        </a:xfrm>
      </p:grpSpPr>
      <p:sp>
        <p:nvSpPr>
          <p:cNvPr id="10" name="Pladsholder til tekst 1"/>
          <p:cNvSpPr>
            <a:spLocks noGrp="1"/>
          </p:cNvSpPr>
          <p:nvPr>
            <p:ph type="body" sz="quarter" idx="13" hasCustomPrompt="1"/>
          </p:nvPr>
        </p:nvSpPr>
        <p:spPr>
          <a:xfrm>
            <a:off x="-24250" y="0"/>
            <a:ext cx="4080001" cy="6858000"/>
          </a:xfrm>
          <a:noFill/>
          <a:ln>
            <a:noFill/>
          </a:ln>
        </p:spPr>
        <p:txBody>
          <a:bodyPr tIns="144000"/>
          <a:lstStyle>
            <a:lvl1pPr algn="ctr">
              <a:defRPr sz="13400" b="1">
                <a:solidFill>
                  <a:schemeClr val="accent1"/>
                </a:solidFill>
                <a:latin typeface="Arial Black" panose="020B0A04020102020204" pitchFamily="34" charset="0"/>
              </a:defRPr>
            </a:lvl1pPr>
          </a:lstStyle>
          <a:p>
            <a:pPr lvl="0"/>
            <a:r>
              <a:rPr lang="da-DK" dirty="0"/>
              <a:t>xx</a:t>
            </a:r>
          </a:p>
        </p:txBody>
      </p:sp>
      <p:sp>
        <p:nvSpPr>
          <p:cNvPr id="11" name="Pladsholder til tekst 4"/>
          <p:cNvSpPr>
            <a:spLocks noGrp="1"/>
          </p:cNvSpPr>
          <p:nvPr>
            <p:ph type="body" sz="quarter" idx="16"/>
          </p:nvPr>
        </p:nvSpPr>
        <p:spPr>
          <a:xfrm>
            <a:off x="-24250" y="2179638"/>
            <a:ext cx="4080001" cy="1897062"/>
          </a:xfrm>
        </p:spPr>
        <p:txBody>
          <a:bodyPr lIns="360000" rIns="360000"/>
          <a:lstStyle>
            <a:lvl1pPr>
              <a:lnSpc>
                <a:spcPct val="99000"/>
              </a:lnSpc>
              <a:defRPr sz="20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8" name="Pladsholder til billede 3"/>
          <p:cNvSpPr>
            <a:spLocks noGrp="1"/>
          </p:cNvSpPr>
          <p:nvPr>
            <p:ph type="pic" sz="quarter" idx="14" hasCustomPrompt="1"/>
          </p:nvPr>
        </p:nvSpPr>
        <p:spPr>
          <a:xfrm>
            <a:off x="4056185" y="0"/>
            <a:ext cx="8135816" cy="6858000"/>
          </a:xfrm>
        </p:spPr>
        <p:txBody>
          <a:bodyPr tIns="468000" anchor="ctr" anchorCtr="0"/>
          <a:lstStyle>
            <a:lvl1pPr marL="0" indent="0" algn="ctr">
              <a:buFontTx/>
              <a:buNone/>
              <a:defRPr sz="1200" b="0" baseline="0">
                <a:solidFill>
                  <a:schemeClr val="tx1">
                    <a:lumMod val="50000"/>
                    <a:lumOff val="50000"/>
                  </a:schemeClr>
                </a:solidFill>
              </a:defRPr>
            </a:lvl1pPr>
          </a:lstStyle>
          <a:p>
            <a:r>
              <a:rPr lang="da-DK" dirty="0"/>
              <a:t>Klik på ikonet og indsæt billede</a:t>
            </a:r>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25D6F463-4392-4F3F-BC18-A141B7F36D6B}" type="datetime2">
              <a:rPr lang="da-DK" smtClean="0"/>
              <a:t>15. december 2025</a:t>
            </a:fld>
            <a:endParaRPr lang="da-DK" dirty="0"/>
          </a:p>
        </p:txBody>
      </p:sp>
      <p:grpSp>
        <p:nvGrpSpPr>
          <p:cNvPr id="20" name="Gruppe 19"/>
          <p:cNvGrpSpPr/>
          <p:nvPr userDrawn="1"/>
        </p:nvGrpSpPr>
        <p:grpSpPr>
          <a:xfrm>
            <a:off x="12192000" y="1941319"/>
            <a:ext cx="2032529" cy="2054444"/>
            <a:chOff x="9150825" y="2171823"/>
            <a:chExt cx="2032000" cy="2054444"/>
          </a:xfrm>
        </p:grpSpPr>
        <p:sp>
          <p:nvSpPr>
            <p:cNvPr id="21" name="TextBox 12"/>
            <p:cNvSpPr txBox="1">
              <a:spLocks noChangeArrowheads="1"/>
            </p:cNvSpPr>
            <p:nvPr/>
          </p:nvSpPr>
          <p:spPr bwMode="auto">
            <a:xfrm>
              <a:off x="9150825" y="2171823"/>
              <a:ext cx="203200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p:txBody>
        </p:sp>
        <p:pic>
          <p:nvPicPr>
            <p:cNvPr id="22"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uppe 78"/>
            <p:cNvGrpSpPr>
              <a:grpSpLocks/>
            </p:cNvGrpSpPr>
            <p:nvPr/>
          </p:nvGrpSpPr>
          <p:grpSpPr bwMode="auto">
            <a:xfrm>
              <a:off x="9305577" y="3846855"/>
              <a:ext cx="330145" cy="379412"/>
              <a:chOff x="1018031" y="5509431"/>
              <a:chExt cx="373412" cy="429121"/>
            </a:xfrm>
          </p:grpSpPr>
          <p:pic>
            <p:nvPicPr>
              <p:cNvPr id="24"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pic>
        <p:nvPicPr>
          <p:cNvPr id="15" name="Billed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80516" y="0"/>
            <a:ext cx="1836399" cy="1033434"/>
          </a:xfrm>
          <a:prstGeom prst="rect">
            <a:avLst/>
          </a:prstGeom>
        </p:spPr>
      </p:pic>
    </p:spTree>
    <p:extLst>
      <p:ext uri="{BB962C8B-B14F-4D97-AF65-F5344CB8AC3E}">
        <p14:creationId xmlns:p14="http://schemas.microsoft.com/office/powerpoint/2010/main" val="233300744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ekstboks med billede II">
    <p:spTree>
      <p:nvGrpSpPr>
        <p:cNvPr id="1" name=""/>
        <p:cNvGrpSpPr/>
        <p:nvPr/>
      </p:nvGrpSpPr>
      <p:grpSpPr>
        <a:xfrm>
          <a:off x="0" y="0"/>
          <a:ext cx="0" cy="0"/>
          <a:chOff x="0" y="0"/>
          <a:chExt cx="0" cy="0"/>
        </a:xfrm>
      </p:grpSpPr>
      <p:sp>
        <p:nvSpPr>
          <p:cNvPr id="10" name="Pladsholder til tekst 1"/>
          <p:cNvSpPr>
            <a:spLocks noGrp="1"/>
          </p:cNvSpPr>
          <p:nvPr>
            <p:ph type="body" sz="quarter" idx="13" hasCustomPrompt="1"/>
          </p:nvPr>
        </p:nvSpPr>
        <p:spPr>
          <a:xfrm>
            <a:off x="-24250" y="0"/>
            <a:ext cx="4080001" cy="6858000"/>
          </a:xfrm>
          <a:solidFill>
            <a:schemeClr val="accent1"/>
          </a:solidFill>
          <a:ln>
            <a:noFill/>
          </a:ln>
        </p:spPr>
        <p:txBody>
          <a:bodyPr tIns="144000"/>
          <a:lstStyle>
            <a:lvl1pPr algn="ctr">
              <a:defRPr sz="13400" b="1">
                <a:solidFill>
                  <a:schemeClr val="accent2"/>
                </a:solidFill>
                <a:latin typeface="Arial Black" panose="020B0A04020102020204" pitchFamily="34" charset="0"/>
              </a:defRPr>
            </a:lvl1pPr>
          </a:lstStyle>
          <a:p>
            <a:pPr lvl="0"/>
            <a:r>
              <a:rPr lang="da-DK" dirty="0"/>
              <a:t>xx</a:t>
            </a:r>
          </a:p>
        </p:txBody>
      </p:sp>
      <p:sp>
        <p:nvSpPr>
          <p:cNvPr id="11" name="Pladsholder til tekst 4"/>
          <p:cNvSpPr>
            <a:spLocks noGrp="1"/>
          </p:cNvSpPr>
          <p:nvPr>
            <p:ph type="body" sz="quarter" idx="16"/>
          </p:nvPr>
        </p:nvSpPr>
        <p:spPr>
          <a:xfrm>
            <a:off x="-24250" y="2179638"/>
            <a:ext cx="4080001" cy="1897062"/>
          </a:xfrm>
        </p:spPr>
        <p:txBody>
          <a:bodyPr lIns="360000" rIns="360000"/>
          <a:lstStyle>
            <a:lvl1pPr>
              <a:lnSpc>
                <a:spcPct val="99000"/>
              </a:lnSpc>
              <a:defRPr sz="2000">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5"/>
                </a:solidFill>
              </a:defRPr>
            </a:lvl6pPr>
            <a:lvl7pPr>
              <a:defRPr>
                <a:solidFill>
                  <a:schemeClr val="accent5"/>
                </a:solidFill>
              </a:defRPr>
            </a:lvl7pPr>
            <a:lvl8pPr>
              <a:defRPr>
                <a:solidFill>
                  <a:schemeClr val="accent5"/>
                </a:solidFill>
              </a:defRPr>
            </a:lvl8pPr>
            <a:lvl9pPr>
              <a:defRPr>
                <a:solidFill>
                  <a:schemeClr val="accent5"/>
                </a:solidFill>
              </a:defRPr>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8" name="Pladsholder til billede 3"/>
          <p:cNvSpPr>
            <a:spLocks noGrp="1"/>
          </p:cNvSpPr>
          <p:nvPr>
            <p:ph type="pic" sz="quarter" idx="14" hasCustomPrompt="1"/>
          </p:nvPr>
        </p:nvSpPr>
        <p:spPr>
          <a:xfrm>
            <a:off x="4056185" y="0"/>
            <a:ext cx="8135816" cy="6858000"/>
          </a:xfrm>
        </p:spPr>
        <p:txBody>
          <a:bodyPr tIns="468000" anchor="ctr" anchorCtr="0"/>
          <a:lstStyle>
            <a:lvl1pPr marL="0" indent="0" algn="ctr">
              <a:buFontTx/>
              <a:buNone/>
              <a:defRPr sz="1200" b="0" baseline="0">
                <a:solidFill>
                  <a:schemeClr val="tx1">
                    <a:lumMod val="50000"/>
                    <a:lumOff val="50000"/>
                  </a:schemeClr>
                </a:solidFill>
              </a:defRPr>
            </a:lvl1pPr>
          </a:lstStyle>
          <a:p>
            <a:r>
              <a:rPr lang="da-DK" dirty="0"/>
              <a:t>Klik på ikonet og indsæt billede</a:t>
            </a:r>
          </a:p>
        </p:txBody>
      </p:sp>
      <p:sp>
        <p:nvSpPr>
          <p:cNvPr id="3" name="Pladsholder til sidefod 2"/>
          <p:cNvSpPr>
            <a:spLocks noGrp="1"/>
          </p:cNvSpPr>
          <p:nvPr>
            <p:ph type="ftr" sz="quarter" idx="10"/>
          </p:nvPr>
        </p:nvSpPr>
        <p:spPr/>
        <p:txBody>
          <a:bodyPr/>
          <a:lstStyle>
            <a:lvl1pPr>
              <a:defRPr>
                <a:solidFill>
                  <a:schemeClr val="bg1"/>
                </a:solidFill>
              </a:defRPr>
            </a:lvl1p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lvl1pPr>
              <a:defRPr>
                <a:solidFill>
                  <a:schemeClr val="bg1"/>
                </a:solidFill>
              </a:defRPr>
            </a:lvl1p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0A3FFB2D-84CB-4566-868E-9A3CD3A99FEB}" type="datetime2">
              <a:rPr lang="da-DK" smtClean="0"/>
              <a:t>15. december 2025</a:t>
            </a:fld>
            <a:endParaRPr lang="da-DK" dirty="0"/>
          </a:p>
        </p:txBody>
      </p:sp>
      <p:grpSp>
        <p:nvGrpSpPr>
          <p:cNvPr id="19" name="Gruppe 18"/>
          <p:cNvGrpSpPr/>
          <p:nvPr userDrawn="1"/>
        </p:nvGrpSpPr>
        <p:grpSpPr>
          <a:xfrm>
            <a:off x="12192000" y="1941319"/>
            <a:ext cx="2032529" cy="2054444"/>
            <a:chOff x="9150825" y="2171823"/>
            <a:chExt cx="2032000" cy="2054444"/>
          </a:xfrm>
        </p:grpSpPr>
        <p:sp>
          <p:nvSpPr>
            <p:cNvPr id="20" name="TextBox 12"/>
            <p:cNvSpPr txBox="1">
              <a:spLocks noChangeArrowheads="1"/>
            </p:cNvSpPr>
            <p:nvPr/>
          </p:nvSpPr>
          <p:spPr bwMode="auto">
            <a:xfrm>
              <a:off x="9150825" y="2171823"/>
              <a:ext cx="2032000"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algn="l" defTabSz="914400" rtl="0" eaLnBrk="1" latinLnBrk="0" hangingPunct="1">
                <a:lnSpc>
                  <a:spcPct val="100000"/>
                </a:lnSpc>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1.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på billederammen</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2.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Indsæt det ønskede billede via fanen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Indsæt, Billeder</a:t>
              </a:r>
            </a:p>
            <a:p>
              <a:pPr marL="0" algn="l" defTabSz="914400" rtl="0" eaLnBrk="1" latinLnBrk="0" hangingPunct="1">
                <a:lnSpc>
                  <a:spcPct val="100000"/>
                </a:lnSpc>
                <a:spcBef>
                  <a:spcPts val="0"/>
                </a:spcBef>
                <a:spcAft>
                  <a:spcPts val="0"/>
                </a:spcAft>
                <a:buFontTx/>
                <a:buNone/>
                <a:defRPr/>
              </a:pPr>
              <a:r>
                <a:rPr lang="da-DK" sz="900" b="1" kern="1200" noProof="1">
                  <a:solidFill>
                    <a:schemeClr val="bg1">
                      <a:lumMod val="50000"/>
                    </a:schemeClr>
                  </a:solidFill>
                  <a:latin typeface="+mn-lt"/>
                  <a:ea typeface="Calibri" panose="020F0502020204030204" pitchFamily="34" charset="0"/>
                  <a:cs typeface="Arial" panose="020B0604020202020204" pitchFamily="34" charset="0"/>
                </a:rPr>
                <a:t>3. </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Klik </a:t>
              </a:r>
              <a:r>
                <a:rPr lang="da-DK" sz="900" b="1" kern="1200" noProof="1">
                  <a:solidFill>
                    <a:schemeClr val="bg1">
                      <a:lumMod val="50000"/>
                    </a:schemeClr>
                  </a:solidFill>
                  <a:latin typeface="+mn-lt"/>
                  <a:ea typeface="Calibri" panose="020F0502020204030204" pitchFamily="34" charset="0"/>
                  <a:cs typeface="Arial" panose="020B0604020202020204" pitchFamily="34" charset="0"/>
                </a:rPr>
                <a:t>Beskær</a:t>
              </a:r>
              <a:r>
                <a:rPr lang="da-DK" sz="900" kern="1200" noProof="1">
                  <a:solidFill>
                    <a:schemeClr val="bg1">
                      <a:lumMod val="50000"/>
                    </a:schemeClr>
                  </a:solidFill>
                  <a:latin typeface="+mn-lt"/>
                  <a:ea typeface="Calibri" panose="020F0502020204030204" pitchFamily="34" charset="0"/>
                  <a:cs typeface="Arial" panose="020B0604020202020204" pitchFamily="34" charset="0"/>
                </a:rPr>
                <a:t> for at ændre</a:t>
              </a:r>
            </a:p>
            <a:p>
              <a:pPr marL="0" algn="l" defTabSz="914400" rtl="0" eaLnBrk="1" latinLnBrk="0" hangingPunct="1">
                <a:lnSpc>
                  <a:spcPct val="100000"/>
                </a:lnSpc>
                <a:spcBef>
                  <a:spcPts val="0"/>
                </a:spcBef>
                <a:spcAft>
                  <a:spcPts val="0"/>
                </a:spcAft>
                <a:buFontTx/>
                <a:buNone/>
                <a:defRPr/>
              </a:pPr>
              <a:r>
                <a:rPr lang="da-DK" sz="900" kern="1200" noProof="1">
                  <a:solidFill>
                    <a:schemeClr val="bg1">
                      <a:lumMod val="50000"/>
                    </a:schemeClr>
                  </a:solidFill>
                  <a:latin typeface="+mn-lt"/>
                  <a:ea typeface="Calibri" panose="020F0502020204030204" pitchFamily="34" charset="0"/>
                  <a:cs typeface="Arial" panose="020B0604020202020204" pitchFamily="34" charset="0"/>
                </a:rPr>
                <a:t>billedets fokus/størrelse</a:t>
              </a: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endParaRPr lang="da-DK" altLang="da-DK" sz="900" kern="1200" noProof="1">
                <a:solidFill>
                  <a:schemeClr val="bg1">
                    <a:lumMod val="50000"/>
                  </a:schemeClr>
                </a:solidFill>
                <a:latin typeface="+mn-lt"/>
                <a:ea typeface="Calibri" panose="020F0502020204030204" pitchFamily="34" charset="0"/>
                <a:cs typeface="Arial" panose="020B0604020202020204" pitchFamily="34" charset="0"/>
              </a:endParaRPr>
            </a:p>
            <a:p>
              <a:pPr marL="0" algn="l" defTabSz="914400" rtl="0" eaLnBrk="1" latinLnBrk="0" hangingPunct="1">
                <a:lnSpc>
                  <a:spcPct val="100000"/>
                </a:lnSpc>
                <a:spcBef>
                  <a:spcPct val="0"/>
                </a:spcBef>
                <a:spcAft>
                  <a:spcPts val="0"/>
                </a:spcAft>
                <a:buFontTx/>
                <a:buNone/>
                <a:defRPr/>
              </a:pP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4. </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Ønsker du at skalere billedet, så hold </a:t>
              </a:r>
              <a:r>
                <a:rPr lang="da-DK" altLang="da-DK" sz="900" b="1" kern="1200" noProof="1">
                  <a:solidFill>
                    <a:schemeClr val="bg1">
                      <a:lumMod val="50000"/>
                    </a:schemeClr>
                  </a:solidFill>
                  <a:latin typeface="+mn-lt"/>
                  <a:ea typeface="Calibri" panose="020F0502020204030204" pitchFamily="34" charset="0"/>
                  <a:cs typeface="Arial" panose="020B0604020202020204" pitchFamily="34" charset="0"/>
                </a:rPr>
                <a:t>SHIFT-</a:t>
              </a:r>
              <a:r>
                <a:rPr lang="da-DK" altLang="da-DK" sz="900" b="0" kern="1200" noProof="1">
                  <a:solidFill>
                    <a:schemeClr val="bg1">
                      <a:lumMod val="50000"/>
                    </a:schemeClr>
                  </a:solidFill>
                  <a:latin typeface="+mn-lt"/>
                  <a:ea typeface="Calibri" panose="020F0502020204030204" pitchFamily="34" charset="0"/>
                  <a:cs typeface="Arial" panose="020B0604020202020204" pitchFamily="34" charset="0"/>
                </a:rPr>
                <a:t>knappen</a:t>
              </a:r>
              <a:r>
                <a:rPr lang="da-DK" altLang="da-DK" sz="900" kern="1200" noProof="1">
                  <a:solidFill>
                    <a:schemeClr val="bg1">
                      <a:lumMod val="50000"/>
                    </a:schemeClr>
                  </a:solidFill>
                  <a:latin typeface="+mn-lt"/>
                  <a:ea typeface="Calibri" panose="020F0502020204030204" pitchFamily="34" charset="0"/>
                  <a:cs typeface="Arial" panose="020B0604020202020204" pitchFamily="34" charset="0"/>
                </a:rPr>
                <a:t> nede, mens der trækkes i billedets hjørner</a:t>
              </a:r>
            </a:p>
          </p:txBody>
        </p:sp>
        <p:pic>
          <p:nvPicPr>
            <p:cNvPr id="21" name="Billede 7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315" y="3028176"/>
              <a:ext cx="373507" cy="32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uppe 78"/>
            <p:cNvGrpSpPr>
              <a:grpSpLocks/>
            </p:cNvGrpSpPr>
            <p:nvPr/>
          </p:nvGrpSpPr>
          <p:grpSpPr bwMode="auto">
            <a:xfrm>
              <a:off x="9305577" y="3846855"/>
              <a:ext cx="330145" cy="379412"/>
              <a:chOff x="1018031" y="5509431"/>
              <a:chExt cx="373412" cy="429121"/>
            </a:xfrm>
          </p:grpSpPr>
          <p:pic>
            <p:nvPicPr>
              <p:cNvPr id="23" name="Billede 7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8031" y="5511796"/>
                <a:ext cx="373412" cy="4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5"/>
              <p:cNvSpPr/>
              <p:nvPr/>
            </p:nvSpPr>
            <p:spPr bwMode="auto">
              <a:xfrm>
                <a:off x="1023417" y="5509431"/>
                <a:ext cx="210080" cy="1723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a-DK" sz="2000" noProof="1"/>
              </a:p>
            </p:txBody>
          </p:sp>
        </p:grpSp>
      </p:grpSp>
      <p:pic>
        <p:nvPicPr>
          <p:cNvPr id="16" name="Billede 15"/>
          <p:cNvPicPr>
            <a:picLocks noChangeAspect="1"/>
          </p:cNvPicPr>
          <p:nvPr userDrawn="1"/>
        </p:nvPicPr>
        <p:blipFill rotWithShape="1">
          <a:blip r:embed="rId4" cstate="print">
            <a:extLst>
              <a:ext uri="{28A0092B-C50C-407E-A947-70E740481C1C}">
                <a14:useLocalDpi xmlns:a14="http://schemas.microsoft.com/office/drawing/2010/main" val="0"/>
              </a:ext>
            </a:extLst>
          </a:blip>
          <a:srcRect l="8363"/>
          <a:stretch/>
        </p:blipFill>
        <p:spPr>
          <a:xfrm>
            <a:off x="-1826943" y="0"/>
            <a:ext cx="1682825" cy="1033434"/>
          </a:xfrm>
          <a:prstGeom prst="rect">
            <a:avLst/>
          </a:prstGeom>
        </p:spPr>
      </p:pic>
      <p:pic>
        <p:nvPicPr>
          <p:cNvPr id="6" name="Picture 5">
            <a:extLst>
              <a:ext uri="{FF2B5EF4-FFF2-40B4-BE49-F238E27FC236}">
                <a16:creationId xmlns:a16="http://schemas.microsoft.com/office/drawing/2014/main" id="{02A2D3FA-344F-4AB0-A06C-7B19E86FF2E1}"/>
              </a:ext>
            </a:extLst>
          </p:cNvPr>
          <p:cNvPicPr>
            <a:picLocks noChangeAspect="1"/>
          </p:cNvPicPr>
          <p:nvPr userDrawn="1"/>
        </p:nvPicPr>
        <p:blipFill>
          <a:blip r:embed="rId5"/>
          <a:stretch>
            <a:fillRect/>
          </a:stretch>
        </p:blipFill>
        <p:spPr>
          <a:xfrm>
            <a:off x="-1826944" y="0"/>
            <a:ext cx="455875" cy="1033434"/>
          </a:xfrm>
          <a:prstGeom prst="rect">
            <a:avLst/>
          </a:prstGeom>
        </p:spPr>
      </p:pic>
      <p:sp>
        <p:nvSpPr>
          <p:cNvPr id="18" name="Pladsholder logo">
            <a:extLst>
              <a:ext uri="{FF2B5EF4-FFF2-40B4-BE49-F238E27FC236}">
                <a16:creationId xmlns:a16="http://schemas.microsoft.com/office/drawing/2014/main" id="{9DE59FF4-743D-4F47-8B8E-0880DAC8CB38}"/>
              </a:ext>
            </a:extLst>
          </p:cNvPr>
          <p:cNvSpPr>
            <a:spLocks noGrp="1"/>
          </p:cNvSpPr>
          <p:nvPr>
            <p:ph type="body" sz="quarter" idx="22" hasCustomPrompt="1"/>
          </p:nvPr>
        </p:nvSpPr>
        <p:spPr>
          <a:xfrm>
            <a:off x="655841" y="6378872"/>
            <a:ext cx="223258" cy="201600"/>
          </a:xfrm>
          <a:blipFill>
            <a:blip r:embed="rId6"/>
            <a:stretch>
              <a:fillRect/>
            </a:stretch>
          </a:blipFill>
        </p:spPr>
        <p:txBody>
          <a:bodyPr/>
          <a:lstStyle>
            <a:lvl1pPr>
              <a:defRPr sz="100" b="0">
                <a:solidFill>
                  <a:schemeClr val="bg1"/>
                </a:solidFill>
              </a:defRPr>
            </a:lvl1pPr>
          </a:lstStyle>
          <a:p>
            <a:pPr lvl="0"/>
            <a:r>
              <a:rPr lang="da-DK" dirty="0"/>
              <a:t>.</a:t>
            </a:r>
          </a:p>
        </p:txBody>
      </p:sp>
    </p:spTree>
    <p:extLst>
      <p:ext uri="{BB962C8B-B14F-4D97-AF65-F5344CB8AC3E}">
        <p14:creationId xmlns:p14="http://schemas.microsoft.com/office/powerpoint/2010/main" val="2422675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68FAA2A-8AA3-6D5E-1FE3-09259B8B2459}"/>
              </a:ext>
            </a:extLst>
          </p:cNvPr>
          <p:cNvSpPr/>
          <p:nvPr userDrawn="1"/>
        </p:nvSpPr>
        <p:spPr>
          <a:xfrm>
            <a:off x="-2" y="0"/>
            <a:ext cx="12192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Rektangel 5">
            <a:extLst>
              <a:ext uri="{FF2B5EF4-FFF2-40B4-BE49-F238E27FC236}">
                <a16:creationId xmlns:a16="http://schemas.microsoft.com/office/drawing/2014/main" id="{57D9DF03-ADEA-B45B-6CA7-B385CC0A8AD7}"/>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2F78377F-834C-2891-4139-7E60A1F83226}"/>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1">
            <a:extLst>
              <a:ext uri="{FF2B5EF4-FFF2-40B4-BE49-F238E27FC236}">
                <a16:creationId xmlns:a16="http://schemas.microsoft.com/office/drawing/2014/main" id="{6D486DC7-75B5-C815-D206-6724F6D2B43B}"/>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rgbClr val="011E32"/>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12" name="Subtitle 2">
            <a:extLst>
              <a:ext uri="{FF2B5EF4-FFF2-40B4-BE49-F238E27FC236}">
                <a16:creationId xmlns:a16="http://schemas.microsoft.com/office/drawing/2014/main" id="{EBE20CE5-0703-F10D-59E0-4A81D5BB1531}"/>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782146851"/>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kst og indhold I">
    <p:spTree>
      <p:nvGrpSpPr>
        <p:cNvPr id="1" name=""/>
        <p:cNvGrpSpPr/>
        <p:nvPr/>
      </p:nvGrpSpPr>
      <p:grpSpPr>
        <a:xfrm>
          <a:off x="0" y="0"/>
          <a:ext cx="0" cy="0"/>
          <a:chOff x="0" y="0"/>
          <a:chExt cx="0" cy="0"/>
        </a:xfrm>
      </p:grpSpPr>
      <p:sp>
        <p:nvSpPr>
          <p:cNvPr id="11" name="Rektangel baggrund"/>
          <p:cNvSpPr/>
          <p:nvPr userDrawn="1"/>
        </p:nvSpPr>
        <p:spPr>
          <a:xfrm>
            <a:off x="4056001" y="0"/>
            <a:ext cx="813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7" name="Pladsholder til tekst 1"/>
          <p:cNvSpPr>
            <a:spLocks noGrp="1"/>
          </p:cNvSpPr>
          <p:nvPr>
            <p:ph type="body" sz="quarter" idx="13" hasCustomPrompt="1"/>
          </p:nvPr>
        </p:nvSpPr>
        <p:spPr>
          <a:xfrm>
            <a:off x="651770" y="311151"/>
            <a:ext cx="3142286" cy="5770562"/>
          </a:xfrm>
        </p:spPr>
        <p:txBody>
          <a:bodyPr/>
          <a:lstStyle>
            <a:lvl1pPr>
              <a:lnSpc>
                <a:spcPct val="92000"/>
              </a:lnSpc>
              <a:defRPr sz="1800" baseline="0">
                <a:solidFill>
                  <a:schemeClr val="accent1"/>
                </a:solidFill>
              </a:defRPr>
            </a:lvl1pPr>
            <a:lvl2pPr marL="0" indent="0">
              <a:lnSpc>
                <a:spcPct val="92000"/>
              </a:lnSpc>
              <a:buFont typeface="Arial" panose="020B0604020202020204" pitchFamily="34" charset="0"/>
              <a:buChar char="​"/>
              <a:defRPr sz="1800">
                <a:solidFill>
                  <a:schemeClr val="accent2"/>
                </a:solidFill>
              </a:defRPr>
            </a:lvl2pPr>
            <a:lvl3pPr marL="216000" indent="-216000">
              <a:buFont typeface="Arial" panose="020B0604020202020204" pitchFamily="34" charset="0"/>
              <a:buChar char="•"/>
              <a:defRPr>
                <a:solidFill>
                  <a:schemeClr val="accent1"/>
                </a:solidFill>
              </a:defRPr>
            </a:lvl3pPr>
            <a:lvl4pPr marL="432000">
              <a:defRPr>
                <a:solidFill>
                  <a:schemeClr val="accent1"/>
                </a:solidFill>
              </a:defRPr>
            </a:lvl4pPr>
            <a:lvl5pPr marL="648000">
              <a:defRPr>
                <a:solidFill>
                  <a:schemeClr val="accent1"/>
                </a:solidFill>
              </a:defRPr>
            </a:lvl5pPr>
            <a:lvl6pPr marL="648000">
              <a:defRPr>
                <a:solidFill>
                  <a:schemeClr val="accent1"/>
                </a:solidFill>
              </a:defRPr>
            </a:lvl6pPr>
            <a:lvl7pPr marL="648000">
              <a:defRPr>
                <a:solidFill>
                  <a:schemeClr val="accent1"/>
                </a:solidFill>
              </a:defRPr>
            </a:lvl7pPr>
            <a:lvl8pPr marL="648000">
              <a:defRPr>
                <a:solidFill>
                  <a:schemeClr val="accent1"/>
                </a:solidFill>
              </a:defRPr>
            </a:lvl8pPr>
            <a:lvl9pPr marL="648000">
              <a:defRPr>
                <a:solidFill>
                  <a:schemeClr val="accent1"/>
                </a:solidFill>
              </a:defRPr>
            </a:lvl9pPr>
          </a:lstStyle>
          <a:p>
            <a:pPr lvl="0"/>
            <a:r>
              <a:rPr lang="da-DK" dirty="0"/>
              <a:t>Klik for at tilføje tekst - Gul tekst får du ved at bruge TAB-knappen</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a:p>
            <a:pPr lvl="4"/>
            <a:endParaRPr lang="da-DK" dirty="0"/>
          </a:p>
        </p:txBody>
      </p:sp>
      <p:sp>
        <p:nvSpPr>
          <p:cNvPr id="9" name="Pladsholder til indhold 2"/>
          <p:cNvSpPr>
            <a:spLocks noGrp="1"/>
          </p:cNvSpPr>
          <p:nvPr>
            <p:ph sz="quarter" idx="14" hasCustomPrompt="1"/>
          </p:nvPr>
        </p:nvSpPr>
        <p:spPr>
          <a:xfrm>
            <a:off x="4705455" y="1195390"/>
            <a:ext cx="6835500" cy="4886325"/>
          </a:xfrm>
          <a:noFill/>
        </p:spPr>
        <p:txBody>
          <a:bodyPr lIns="0" tIns="0"/>
          <a:lstStyle>
            <a:lvl1pPr>
              <a:lnSpc>
                <a:spcPct val="92000"/>
              </a:lnSpc>
              <a:defRPr sz="1800"/>
            </a:lvl1pPr>
            <a:lvl2pPr>
              <a:lnSpc>
                <a:spcPct val="92000"/>
              </a:lnSpc>
              <a:defRPr sz="1800"/>
            </a:lvl2pPr>
            <a:lvl5pPr>
              <a:defRPr/>
            </a:lvl5pPr>
          </a:lstStyle>
          <a:p>
            <a:pPr lvl="0"/>
            <a:r>
              <a:rPr lang="da-DK" dirty="0"/>
              <a:t>Klik og indsæt diagram eller tabel</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a:p>
            <a:pPr lvl="4"/>
            <a:endParaRPr lang="da-DK" dirty="0"/>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55317B35-C0E7-42B5-8754-97160B70E3F0}" type="datetime2">
              <a:rPr lang="da-DK" smtClean="0"/>
              <a:t>15. december 2025</a:t>
            </a:fld>
            <a:endParaRPr lang="da-DK" dirty="0"/>
          </a:p>
        </p:txBody>
      </p:sp>
      <p:grpSp>
        <p:nvGrpSpPr>
          <p:cNvPr id="12" name="Gruppe 11"/>
          <p:cNvGrpSpPr/>
          <p:nvPr userDrawn="1"/>
        </p:nvGrpSpPr>
        <p:grpSpPr>
          <a:xfrm>
            <a:off x="-2406369" y="311151"/>
            <a:ext cx="2406370" cy="2052668"/>
            <a:chOff x="-2405743" y="1655465"/>
            <a:chExt cx="2405743" cy="2052668"/>
          </a:xfrm>
        </p:grpSpPr>
        <p:pic>
          <p:nvPicPr>
            <p:cNvPr id="17" name="Billede 16"/>
            <p:cNvPicPr>
              <a:picLocks noChangeAspect="1"/>
            </p:cNvPicPr>
            <p:nvPr userDrawn="1"/>
          </p:nvPicPr>
          <p:blipFill>
            <a:blip r:embed="rId2"/>
            <a:stretch>
              <a:fillRect/>
            </a:stretch>
          </p:blipFill>
          <p:spPr>
            <a:xfrm>
              <a:off x="-1060701" y="3506948"/>
              <a:ext cx="920576" cy="201185"/>
            </a:xfrm>
            <a:prstGeom prst="rect">
              <a:avLst/>
            </a:prstGeom>
          </p:spPr>
        </p:pic>
        <p:sp>
          <p:nvSpPr>
            <p:cNvPr id="18" name="Rectangle 5"/>
            <p:cNvSpPr/>
            <p:nvPr userDrawn="1"/>
          </p:nvSpPr>
          <p:spPr bwMode="auto">
            <a:xfrm>
              <a:off x="-2405743" y="1655465"/>
              <a:ext cx="2405743" cy="1800493"/>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sort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Tekst grøn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pic>
        <p:nvPicPr>
          <p:cNvPr id="6" name="Picture 5">
            <a:extLst>
              <a:ext uri="{FF2B5EF4-FFF2-40B4-BE49-F238E27FC236}">
                <a16:creationId xmlns:a16="http://schemas.microsoft.com/office/drawing/2014/main" id="{F6B8D433-56A8-49A9-8527-A24257F08154}"/>
              </a:ext>
            </a:extLst>
          </p:cNvPr>
          <p:cNvPicPr>
            <a:picLocks noChangeAspect="1"/>
          </p:cNvPicPr>
          <p:nvPr userDrawn="1"/>
        </p:nvPicPr>
        <p:blipFill>
          <a:blip r:embed="rId3"/>
          <a:stretch>
            <a:fillRect/>
          </a:stretch>
        </p:blipFill>
        <p:spPr>
          <a:xfrm>
            <a:off x="-1524330" y="5824566"/>
            <a:ext cx="1380212" cy="1033434"/>
          </a:xfrm>
          <a:prstGeom prst="rect">
            <a:avLst/>
          </a:prstGeom>
        </p:spPr>
      </p:pic>
    </p:spTree>
    <p:extLst>
      <p:ext uri="{BB962C8B-B14F-4D97-AF65-F5344CB8AC3E}">
        <p14:creationId xmlns:p14="http://schemas.microsoft.com/office/powerpoint/2010/main" val="388776158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kst og indhold II">
    <p:spTree>
      <p:nvGrpSpPr>
        <p:cNvPr id="1" name=""/>
        <p:cNvGrpSpPr/>
        <p:nvPr/>
      </p:nvGrpSpPr>
      <p:grpSpPr>
        <a:xfrm>
          <a:off x="0" y="0"/>
          <a:ext cx="0" cy="0"/>
          <a:chOff x="0" y="0"/>
          <a:chExt cx="0" cy="0"/>
        </a:xfrm>
      </p:grpSpPr>
      <p:sp>
        <p:nvSpPr>
          <p:cNvPr id="11" name="Rektangel baggrund"/>
          <p:cNvSpPr/>
          <p:nvPr userDrawn="1"/>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7" name="Pladsholder til tekst 1"/>
          <p:cNvSpPr>
            <a:spLocks noGrp="1"/>
          </p:cNvSpPr>
          <p:nvPr>
            <p:ph type="body" sz="quarter" idx="13" hasCustomPrompt="1"/>
          </p:nvPr>
        </p:nvSpPr>
        <p:spPr>
          <a:xfrm>
            <a:off x="651770" y="311151"/>
            <a:ext cx="3137235" cy="5770562"/>
          </a:xfrm>
        </p:spPr>
        <p:txBody>
          <a:bodyPr/>
          <a:lstStyle>
            <a:lvl1pPr>
              <a:lnSpc>
                <a:spcPct val="92000"/>
              </a:lnSpc>
              <a:defRPr sz="1800">
                <a:solidFill>
                  <a:schemeClr val="accent1"/>
                </a:solidFill>
              </a:defRPr>
            </a:lvl1pPr>
            <a:lvl2pPr marL="0" indent="0">
              <a:lnSpc>
                <a:spcPct val="92000"/>
              </a:lnSpc>
              <a:buFont typeface="Arial" panose="020B0604020202020204" pitchFamily="34" charset="0"/>
              <a:buChar char="​"/>
              <a:defRPr sz="1800">
                <a:solidFill>
                  <a:schemeClr val="accent2"/>
                </a:solidFill>
              </a:defRPr>
            </a:lvl2pPr>
            <a:lvl3pPr marL="288000" indent="-216000">
              <a:buFont typeface="Arial" panose="020B0604020202020204" pitchFamily="34" charset="0"/>
              <a:buChar char="•"/>
              <a:defRPr>
                <a:solidFill>
                  <a:schemeClr val="accent1"/>
                </a:solidFill>
              </a:defRPr>
            </a:lvl3pPr>
            <a:lvl4pPr marL="432000">
              <a:defRPr>
                <a:solidFill>
                  <a:schemeClr val="accent1"/>
                </a:solidFill>
              </a:defRPr>
            </a:lvl4pPr>
            <a:lvl5pPr marL="648000">
              <a:defRPr>
                <a:solidFill>
                  <a:schemeClr val="accent1"/>
                </a:solidFill>
              </a:defRPr>
            </a:lvl5pPr>
            <a:lvl6pPr marL="648000">
              <a:defRPr/>
            </a:lvl6pPr>
            <a:lvl7pPr marL="648000">
              <a:defRPr/>
            </a:lvl7pPr>
            <a:lvl8pPr marL="648000">
              <a:defRPr/>
            </a:lvl8pPr>
            <a:lvl9pPr marL="648000">
              <a:defRPr/>
            </a:lvl9pPr>
          </a:lstStyle>
          <a:p>
            <a:pPr lvl="0"/>
            <a:r>
              <a:rPr lang="da-DK" dirty="0"/>
              <a:t>Klik for at tilføje tekst - Gul tekst får du ved at bruge TAB-knappen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ladsholder til indhold 2"/>
          <p:cNvSpPr>
            <a:spLocks noGrp="1"/>
          </p:cNvSpPr>
          <p:nvPr>
            <p:ph sz="quarter" idx="14" hasCustomPrompt="1"/>
          </p:nvPr>
        </p:nvSpPr>
        <p:spPr>
          <a:xfrm>
            <a:off x="4706426" y="1195390"/>
            <a:ext cx="6834580" cy="4886325"/>
          </a:xfrm>
          <a:noFill/>
        </p:spPr>
        <p:txBody>
          <a:bodyPr lIns="0" tIns="0"/>
          <a:lstStyle>
            <a:lvl1pPr>
              <a:lnSpc>
                <a:spcPct val="92000"/>
              </a:lnSpc>
              <a:defRPr sz="1800"/>
            </a:lvl1pPr>
            <a:lvl2pPr>
              <a:lnSpc>
                <a:spcPct val="92000"/>
              </a:lnSpc>
              <a:defRPr sz="1800"/>
            </a:lvl2pPr>
            <a:lvl5pPr>
              <a:defRPr/>
            </a:lvl5pPr>
          </a:lstStyle>
          <a:p>
            <a:pPr lvl="0"/>
            <a:r>
              <a:rPr lang="da-DK" dirty="0"/>
              <a:t>Klik og indsæt diagram eller tabel</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a:p>
            <a:pPr lvl="4"/>
            <a:endParaRPr lang="da-DK" dirty="0"/>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2B8D71F6-7CB9-4054-98DC-9C860B9E0F9D}" type="datetime2">
              <a:rPr lang="da-DK" smtClean="0"/>
              <a:t>15. december 2025</a:t>
            </a:fld>
            <a:endParaRPr lang="da-DK" dirty="0"/>
          </a:p>
        </p:txBody>
      </p:sp>
      <p:grpSp>
        <p:nvGrpSpPr>
          <p:cNvPr id="14" name="Gruppe 13"/>
          <p:cNvGrpSpPr/>
          <p:nvPr userDrawn="1"/>
        </p:nvGrpSpPr>
        <p:grpSpPr>
          <a:xfrm>
            <a:off x="-2406369" y="311151"/>
            <a:ext cx="2406370" cy="2052668"/>
            <a:chOff x="-2405743" y="1655465"/>
            <a:chExt cx="2405743" cy="2052668"/>
          </a:xfrm>
        </p:grpSpPr>
        <p:pic>
          <p:nvPicPr>
            <p:cNvPr id="15" name="Billede 14"/>
            <p:cNvPicPr>
              <a:picLocks noChangeAspect="1"/>
            </p:cNvPicPr>
            <p:nvPr userDrawn="1"/>
          </p:nvPicPr>
          <p:blipFill>
            <a:blip r:embed="rId2"/>
            <a:stretch>
              <a:fillRect/>
            </a:stretch>
          </p:blipFill>
          <p:spPr>
            <a:xfrm>
              <a:off x="-1060701" y="3506948"/>
              <a:ext cx="920576" cy="201185"/>
            </a:xfrm>
            <a:prstGeom prst="rect">
              <a:avLst/>
            </a:prstGeom>
          </p:spPr>
        </p:pic>
        <p:sp>
          <p:nvSpPr>
            <p:cNvPr id="16" name="Rectangle 5"/>
            <p:cNvSpPr/>
            <p:nvPr userDrawn="1"/>
          </p:nvSpPr>
          <p:spPr bwMode="auto">
            <a:xfrm>
              <a:off x="-2405743" y="1655465"/>
              <a:ext cx="2405743" cy="1800493"/>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sort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Tekst grøn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3-9 = Punkt-liste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pic>
        <p:nvPicPr>
          <p:cNvPr id="13" name="Graphic 12">
            <a:extLst>
              <a:ext uri="{FF2B5EF4-FFF2-40B4-BE49-F238E27FC236}">
                <a16:creationId xmlns:a16="http://schemas.microsoft.com/office/drawing/2014/main" id="{5CAF416C-E3FF-476D-B7B9-BEDE66E4050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46923" y="6379012"/>
            <a:ext cx="226991" cy="201461"/>
          </a:xfrm>
          <a:prstGeom prst="rect">
            <a:avLst/>
          </a:prstGeom>
        </p:spPr>
      </p:pic>
      <p:pic>
        <p:nvPicPr>
          <p:cNvPr id="6" name="Picture 5">
            <a:extLst>
              <a:ext uri="{FF2B5EF4-FFF2-40B4-BE49-F238E27FC236}">
                <a16:creationId xmlns:a16="http://schemas.microsoft.com/office/drawing/2014/main" id="{B755A2EA-4672-426D-B407-F84D361F3925}"/>
              </a:ext>
            </a:extLst>
          </p:cNvPr>
          <p:cNvPicPr>
            <a:picLocks noChangeAspect="1"/>
          </p:cNvPicPr>
          <p:nvPr userDrawn="1"/>
        </p:nvPicPr>
        <p:blipFill>
          <a:blip r:embed="rId5"/>
          <a:stretch>
            <a:fillRect/>
          </a:stretch>
        </p:blipFill>
        <p:spPr>
          <a:xfrm>
            <a:off x="-1520453" y="5824565"/>
            <a:ext cx="1376335" cy="1033434"/>
          </a:xfrm>
          <a:prstGeom prst="rect">
            <a:avLst/>
          </a:prstGeom>
        </p:spPr>
      </p:pic>
    </p:spTree>
    <p:extLst>
      <p:ext uri="{BB962C8B-B14F-4D97-AF65-F5344CB8AC3E}">
        <p14:creationId xmlns:p14="http://schemas.microsoft.com/office/powerpoint/2010/main" val="3754799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kst og indhold III">
    <p:spTree>
      <p:nvGrpSpPr>
        <p:cNvPr id="1" name=""/>
        <p:cNvGrpSpPr/>
        <p:nvPr/>
      </p:nvGrpSpPr>
      <p:grpSpPr>
        <a:xfrm>
          <a:off x="0" y="0"/>
          <a:ext cx="0" cy="0"/>
          <a:chOff x="0" y="0"/>
          <a:chExt cx="0" cy="0"/>
        </a:xfrm>
      </p:grpSpPr>
      <p:sp>
        <p:nvSpPr>
          <p:cNvPr id="11" name="Rektangel baggrund"/>
          <p:cNvSpPr/>
          <p:nvPr userDrawn="1"/>
        </p:nvSpPr>
        <p:spPr>
          <a:xfrm>
            <a:off x="1"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800" dirty="0" err="1"/>
          </a:p>
        </p:txBody>
      </p:sp>
      <p:sp>
        <p:nvSpPr>
          <p:cNvPr id="7" name="Pladsholder til tekst 1"/>
          <p:cNvSpPr>
            <a:spLocks noGrp="1"/>
          </p:cNvSpPr>
          <p:nvPr>
            <p:ph type="body" sz="quarter" idx="13"/>
          </p:nvPr>
        </p:nvSpPr>
        <p:spPr>
          <a:xfrm>
            <a:off x="651770" y="311151"/>
            <a:ext cx="3142286" cy="5770562"/>
          </a:xfrm>
        </p:spPr>
        <p:txBody>
          <a:bodyPr/>
          <a:lstStyle>
            <a:lvl1pPr>
              <a:lnSpc>
                <a:spcPct val="92000"/>
              </a:lnSpc>
              <a:defRPr sz="1800">
                <a:solidFill>
                  <a:schemeClr val="bg1"/>
                </a:solidFill>
              </a:defRPr>
            </a:lvl1pPr>
            <a:lvl2pPr marL="216000" indent="-216000">
              <a:lnSpc>
                <a:spcPct val="92000"/>
              </a:lnSpc>
              <a:buFont typeface="Arial" panose="020B0604020202020204" pitchFamily="34" charset="0"/>
              <a:buChar char="•"/>
              <a:defRPr sz="1800">
                <a:solidFill>
                  <a:schemeClr val="bg1"/>
                </a:solidFill>
              </a:defRPr>
            </a:lvl2pPr>
            <a:lvl3pPr marL="216000" indent="-216000">
              <a:buFont typeface="Arial" panose="020B0604020202020204" pitchFamily="34" charset="0"/>
              <a:buChar char="•"/>
              <a:defRPr>
                <a:solidFill>
                  <a:schemeClr val="bg1"/>
                </a:solidFill>
              </a:defRPr>
            </a:lvl3pPr>
            <a:lvl4pPr marL="432000">
              <a:defRPr>
                <a:solidFill>
                  <a:schemeClr val="bg1"/>
                </a:solidFill>
              </a:defRPr>
            </a:lvl4pPr>
            <a:lvl5pPr marL="648000">
              <a:defRPr>
                <a:solidFill>
                  <a:schemeClr val="bg1"/>
                </a:solidFill>
              </a:defRPr>
            </a:lvl5pPr>
            <a:lvl6pPr marL="648000">
              <a:defRPr>
                <a:solidFill>
                  <a:schemeClr val="bg1"/>
                </a:solidFill>
              </a:defRPr>
            </a:lvl6pPr>
            <a:lvl7pPr marL="648000">
              <a:defRPr>
                <a:solidFill>
                  <a:schemeClr val="bg1"/>
                </a:solidFill>
              </a:defRPr>
            </a:lvl7pPr>
            <a:lvl8pPr marL="648000">
              <a:defRPr>
                <a:solidFill>
                  <a:schemeClr val="bg1"/>
                </a:solidFill>
              </a:defRPr>
            </a:lvl8pPr>
            <a:lvl9pPr marL="648000">
              <a:defRPr>
                <a:solidFill>
                  <a:schemeClr val="bg1"/>
                </a:solidFill>
              </a:defRPr>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9" name="Pladsholder til indhold 2"/>
          <p:cNvSpPr>
            <a:spLocks noGrp="1"/>
          </p:cNvSpPr>
          <p:nvPr>
            <p:ph sz="quarter" idx="14" hasCustomPrompt="1"/>
          </p:nvPr>
        </p:nvSpPr>
        <p:spPr>
          <a:xfrm>
            <a:off x="4706426" y="1195390"/>
            <a:ext cx="6834580" cy="4886325"/>
          </a:xfrm>
          <a:noFill/>
        </p:spPr>
        <p:txBody>
          <a:bodyPr lIns="0" tIns="0"/>
          <a:lstStyle>
            <a:lvl1pPr>
              <a:lnSpc>
                <a:spcPct val="92000"/>
              </a:lnSpc>
              <a:defRPr sz="1800">
                <a:solidFill>
                  <a:schemeClr val="bg1"/>
                </a:solidFill>
              </a:defRPr>
            </a:lvl1pPr>
            <a:lvl2pPr>
              <a:lnSpc>
                <a:spcPct val="92000"/>
              </a:lnSpc>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Klik og indsæt diagram eller tabel</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a:p>
            <a:pPr lvl="4"/>
            <a:endParaRPr lang="da-DK" dirty="0"/>
          </a:p>
        </p:txBody>
      </p:sp>
      <p:sp>
        <p:nvSpPr>
          <p:cNvPr id="3" name="Pladsholder til sidefod 2"/>
          <p:cNvSpPr>
            <a:spLocks noGrp="1"/>
          </p:cNvSpPr>
          <p:nvPr>
            <p:ph type="ftr" sz="quarter" idx="10"/>
          </p:nvPr>
        </p:nvSpPr>
        <p:spPr/>
        <p:txBody>
          <a:bodyPr/>
          <a:lstStyle>
            <a:lvl1pPr>
              <a:defRPr>
                <a:solidFill>
                  <a:schemeClr val="bg1"/>
                </a:solidFill>
              </a:defRPr>
            </a:lvl1p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lvl1pPr>
              <a:defRPr>
                <a:solidFill>
                  <a:schemeClr val="bg1"/>
                </a:solidFill>
              </a:defRPr>
            </a:lvl1p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08BA726B-225E-400A-8949-1C5C7EEC414A}" type="datetime2">
              <a:rPr lang="da-DK" smtClean="0"/>
              <a:t>15. december 2025</a:t>
            </a:fld>
            <a:endParaRPr lang="da-DK" dirty="0"/>
          </a:p>
        </p:txBody>
      </p:sp>
      <p:grpSp>
        <p:nvGrpSpPr>
          <p:cNvPr id="13" name="Gruppe 12"/>
          <p:cNvGrpSpPr/>
          <p:nvPr userDrawn="1"/>
        </p:nvGrpSpPr>
        <p:grpSpPr>
          <a:xfrm>
            <a:off x="-2406369" y="311151"/>
            <a:ext cx="2406370" cy="2052668"/>
            <a:chOff x="-2405743" y="1655465"/>
            <a:chExt cx="2405743" cy="2052668"/>
          </a:xfrm>
        </p:grpSpPr>
        <p:pic>
          <p:nvPicPr>
            <p:cNvPr id="14" name="Billede 13"/>
            <p:cNvPicPr>
              <a:picLocks noChangeAspect="1"/>
            </p:cNvPicPr>
            <p:nvPr userDrawn="1"/>
          </p:nvPicPr>
          <p:blipFill>
            <a:blip r:embed="rId2"/>
            <a:stretch>
              <a:fillRect/>
            </a:stretch>
          </p:blipFill>
          <p:spPr>
            <a:xfrm>
              <a:off x="-1060701" y="3506948"/>
              <a:ext cx="920576" cy="201185"/>
            </a:xfrm>
            <a:prstGeom prst="rect">
              <a:avLst/>
            </a:prstGeom>
          </p:spPr>
        </p:pic>
        <p:sp>
          <p:nvSpPr>
            <p:cNvPr id="19" name="Rectangle 5"/>
            <p:cNvSpPr/>
            <p:nvPr userDrawn="1"/>
          </p:nvSpPr>
          <p:spPr bwMode="auto">
            <a:xfrm>
              <a:off x="-2405743" y="1655465"/>
              <a:ext cx="2405743" cy="1800493"/>
            </a:xfrm>
            <a:prstGeom prst="rect">
              <a:avLst/>
            </a:prstGeom>
          </p:spPr>
          <p:txBody>
            <a:bodyPr wrap="square" lIns="0" tIns="0" rIns="144000" bIns="0">
              <a:spAutoFit/>
            </a:bodyPr>
            <a:lstStyle/>
            <a:p>
              <a:pPr algn="r">
                <a:lnSpc>
                  <a:spcPct val="100000"/>
                </a:lnSpc>
                <a:spcAft>
                  <a:spcPts val="0"/>
                </a:spcAft>
                <a:defRPr/>
              </a:pPr>
              <a:r>
                <a:rPr lang="da-DK" sz="900" b="1" noProof="1">
                  <a:solidFill>
                    <a:schemeClr val="bg1">
                      <a:lumMod val="50000"/>
                    </a:schemeClr>
                  </a:solidFill>
                  <a:latin typeface="+mn-lt"/>
                  <a:ea typeface="Calibri" panose="020F0502020204030204" pitchFamily="34" charset="0"/>
                  <a:cs typeface="Arial" panose="020B0604020202020204" pitchFamily="34" charset="0"/>
                </a:rPr>
                <a:t>Tekst-typografier</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TAB</a:t>
              </a:r>
              <a:r>
                <a:rPr lang="da-DK" sz="900" noProof="1">
                  <a:solidFill>
                    <a:schemeClr val="bg1">
                      <a:lumMod val="50000"/>
                    </a:schemeClr>
                  </a:solidFill>
                  <a:ea typeface="Calibri" panose="020F0502020204030204" pitchFamily="34" charset="0"/>
                  <a:cs typeface="Arial" panose="020B0604020202020204" pitchFamily="34" charset="0"/>
                </a:rPr>
                <a:t> for at gå frem</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i</a:t>
              </a:r>
              <a:r>
                <a:rPr lang="da-DK" sz="900" noProof="1">
                  <a:solidFill>
                    <a:schemeClr val="bg1">
                      <a:lumMod val="50000"/>
                    </a:schemeClr>
                  </a:solidFill>
                  <a:latin typeface="+mn-lt"/>
                  <a:ea typeface="Calibri" panose="020F0502020204030204" pitchFamily="34" charset="0"/>
                  <a:cs typeface="Arial" panose="020B0604020202020204" pitchFamily="34" charset="0"/>
                </a:rPr>
                <a:t> tekst-niveauer</a:t>
              </a: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endParaRPr lang="da-DK" sz="900" noProof="1">
                <a:solidFill>
                  <a:schemeClr val="bg1">
                    <a:lumMod val="50000"/>
                  </a:schemeClr>
                </a:solidFill>
                <a:latin typeface="+mn-lt"/>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1 = Tekst hvid</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2 = Punkt-liste 18 pkt.</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Niveau 3-9 = Punkt-liste indryk</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 18 pkt.</a:t>
              </a:r>
            </a:p>
            <a:p>
              <a:pPr algn="r">
                <a:lnSpc>
                  <a:spcPct val="100000"/>
                </a:lnSpc>
                <a:spcAft>
                  <a:spcPts val="0"/>
                </a:spcAft>
                <a:defRPr/>
              </a:pPr>
              <a:endParaRPr lang="da-DK" sz="900"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For at gå tilbage i tekst-niveauer,</a:t>
              </a:r>
              <a:r>
                <a:rPr lang="da-DK" sz="900" baseline="0" noProof="1">
                  <a:solidFill>
                    <a:schemeClr val="bg1">
                      <a:lumMod val="50000"/>
                    </a:schemeClr>
                  </a:solidFill>
                  <a:ea typeface="Calibri" panose="020F0502020204030204" pitchFamily="34" charset="0"/>
                  <a:cs typeface="Arial" panose="020B0604020202020204" pitchFamily="34" charset="0"/>
                </a:rPr>
                <a:t> </a:t>
              </a:r>
              <a:r>
                <a:rPr lang="da-DK" sz="900" noProof="1">
                  <a:solidFill>
                    <a:schemeClr val="bg1">
                      <a:lumMod val="50000"/>
                    </a:schemeClr>
                  </a:solidFill>
                  <a:ea typeface="Calibri" panose="020F0502020204030204" pitchFamily="34" charset="0"/>
                  <a:cs typeface="Arial" panose="020B0604020202020204" pitchFamily="34" charset="0"/>
                </a:rPr>
                <a:t>brug </a:t>
              </a:r>
              <a:r>
                <a:rPr lang="da-DK" sz="900" b="1" noProof="1">
                  <a:solidFill>
                    <a:schemeClr val="bg1">
                      <a:lumMod val="50000"/>
                    </a:schemeClr>
                  </a:solidFill>
                  <a:ea typeface="Calibri" panose="020F0502020204030204" pitchFamily="34" charset="0"/>
                  <a:cs typeface="Arial" panose="020B0604020202020204" pitchFamily="34" charset="0"/>
                </a:rPr>
                <a:t>SHIFT + TAB</a:t>
              </a:r>
            </a:p>
            <a:p>
              <a:pPr algn="r">
                <a:lnSpc>
                  <a:spcPct val="100000"/>
                </a:lnSpc>
                <a:spcAft>
                  <a:spcPts val="0"/>
                </a:spcAft>
                <a:defRPr/>
              </a:pPr>
              <a:endParaRPr lang="da-DK" sz="900" b="1" noProof="1">
                <a:solidFill>
                  <a:schemeClr val="bg1">
                    <a:lumMod val="50000"/>
                  </a:schemeClr>
                </a:solidFill>
                <a:ea typeface="Calibri" panose="020F0502020204030204" pitchFamily="34" charset="0"/>
                <a:cs typeface="Arial" panose="020B0604020202020204" pitchFamily="34" charset="0"/>
              </a:endParaRP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Alternativt kan</a:t>
              </a:r>
            </a:p>
            <a:p>
              <a:pPr algn="r">
                <a:lnSpc>
                  <a:spcPct val="100000"/>
                </a:lnSpc>
                <a:spcAft>
                  <a:spcPts val="0"/>
                </a:spcAft>
                <a:defRPr/>
              </a:pPr>
              <a:r>
                <a:rPr lang="da-DK" sz="900" b="1" noProof="1">
                  <a:solidFill>
                    <a:schemeClr val="bg1">
                      <a:lumMod val="50000"/>
                    </a:schemeClr>
                  </a:solidFill>
                  <a:ea typeface="Calibri" panose="020F0502020204030204" pitchFamily="34" charset="0"/>
                  <a:cs typeface="Arial" panose="020B0604020202020204" pitchFamily="34" charset="0"/>
                </a:rPr>
                <a:t>Forøg</a:t>
              </a:r>
              <a:r>
                <a:rPr lang="da-DK" sz="900" noProof="1">
                  <a:solidFill>
                    <a:schemeClr val="bg1">
                      <a:lumMod val="50000"/>
                    </a:schemeClr>
                  </a:solidFill>
                  <a:ea typeface="Calibri" panose="020F0502020204030204" pitchFamily="34" charset="0"/>
                  <a:cs typeface="Arial" panose="020B0604020202020204" pitchFamily="34" charset="0"/>
                </a:rPr>
                <a:t> og </a:t>
              </a:r>
              <a:r>
                <a:rPr lang="da-DK" sz="900" b="1" noProof="1">
                  <a:solidFill>
                    <a:schemeClr val="bg1">
                      <a:lumMod val="50000"/>
                    </a:schemeClr>
                  </a:solidFill>
                  <a:ea typeface="Calibri" panose="020F0502020204030204" pitchFamily="34" charset="0"/>
                  <a:cs typeface="Arial" panose="020B0604020202020204" pitchFamily="34" charset="0"/>
                </a:rPr>
                <a:t>Formindsk</a:t>
              </a:r>
              <a:r>
                <a:rPr lang="da-DK" sz="900" noProof="1">
                  <a:solidFill>
                    <a:schemeClr val="bg1">
                      <a:lumMod val="50000"/>
                    </a:schemeClr>
                  </a:solidFill>
                  <a:ea typeface="Calibri" panose="020F0502020204030204" pitchFamily="34" charset="0"/>
                  <a:cs typeface="Arial" panose="020B0604020202020204" pitchFamily="34" charset="0"/>
                </a:rPr>
                <a:t> </a:t>
              </a:r>
            </a:p>
            <a:p>
              <a:pPr algn="r">
                <a:lnSpc>
                  <a:spcPct val="100000"/>
                </a:lnSpc>
                <a:spcAft>
                  <a:spcPts val="0"/>
                </a:spcAft>
                <a:defRPr/>
              </a:pPr>
              <a:r>
                <a:rPr lang="da-DK" sz="900" noProof="1">
                  <a:solidFill>
                    <a:schemeClr val="bg1">
                      <a:lumMod val="50000"/>
                    </a:schemeClr>
                  </a:solidFill>
                  <a:ea typeface="Calibri" panose="020F0502020204030204" pitchFamily="34" charset="0"/>
                  <a:cs typeface="Arial" panose="020B0604020202020204" pitchFamily="34" charset="0"/>
                </a:rPr>
                <a:t>listeniveau bruges</a:t>
              </a:r>
              <a:endParaRPr lang="da-DK" sz="900" noProof="1">
                <a:solidFill>
                  <a:schemeClr val="bg1">
                    <a:lumMod val="50000"/>
                  </a:schemeClr>
                </a:solidFill>
                <a:latin typeface="+mn-lt"/>
                <a:ea typeface="Calibri" panose="020F0502020204030204" pitchFamily="34" charset="0"/>
                <a:cs typeface="Arial" panose="020B0604020202020204" pitchFamily="34" charset="0"/>
              </a:endParaRPr>
            </a:p>
          </p:txBody>
        </p:sp>
      </p:grpSp>
      <p:pic>
        <p:nvPicPr>
          <p:cNvPr id="16" name="Graphic 15">
            <a:extLst>
              <a:ext uri="{FF2B5EF4-FFF2-40B4-BE49-F238E27FC236}">
                <a16:creationId xmlns:a16="http://schemas.microsoft.com/office/drawing/2014/main" id="{42B4A2A7-E0DF-43AF-9884-B5E675E8DA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46923" y="6379012"/>
            <a:ext cx="226991" cy="201461"/>
          </a:xfrm>
          <a:prstGeom prst="rect">
            <a:avLst/>
          </a:prstGeom>
        </p:spPr>
      </p:pic>
      <p:pic>
        <p:nvPicPr>
          <p:cNvPr id="6" name="Picture 5">
            <a:extLst>
              <a:ext uri="{FF2B5EF4-FFF2-40B4-BE49-F238E27FC236}">
                <a16:creationId xmlns:a16="http://schemas.microsoft.com/office/drawing/2014/main" id="{8B416D25-19C0-4700-976D-ECA48816B30D}"/>
              </a:ext>
            </a:extLst>
          </p:cNvPr>
          <p:cNvPicPr>
            <a:picLocks noChangeAspect="1"/>
          </p:cNvPicPr>
          <p:nvPr userDrawn="1"/>
        </p:nvPicPr>
        <p:blipFill>
          <a:blip r:embed="rId5"/>
          <a:stretch>
            <a:fillRect/>
          </a:stretch>
        </p:blipFill>
        <p:spPr>
          <a:xfrm>
            <a:off x="-1518522" y="5824567"/>
            <a:ext cx="1374404" cy="1033433"/>
          </a:xfrm>
          <a:prstGeom prst="rect">
            <a:avLst/>
          </a:prstGeom>
        </p:spPr>
      </p:pic>
    </p:spTree>
    <p:extLst>
      <p:ext uri="{BB962C8B-B14F-4D97-AF65-F5344CB8AC3E}">
        <p14:creationId xmlns:p14="http://schemas.microsoft.com/office/powerpoint/2010/main" val="220412483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ekst og indhold IIII">
    <p:spTree>
      <p:nvGrpSpPr>
        <p:cNvPr id="1" name=""/>
        <p:cNvGrpSpPr/>
        <p:nvPr/>
      </p:nvGrpSpPr>
      <p:grpSpPr>
        <a:xfrm>
          <a:off x="0" y="0"/>
          <a:ext cx="0" cy="0"/>
          <a:chOff x="0" y="0"/>
          <a:chExt cx="0" cy="0"/>
        </a:xfrm>
      </p:grpSpPr>
      <p:sp>
        <p:nvSpPr>
          <p:cNvPr id="7" name="Pladsholder til tekst 1"/>
          <p:cNvSpPr>
            <a:spLocks noGrp="1"/>
          </p:cNvSpPr>
          <p:nvPr>
            <p:ph type="body" sz="quarter" idx="13"/>
          </p:nvPr>
        </p:nvSpPr>
        <p:spPr>
          <a:xfrm>
            <a:off x="649458" y="311151"/>
            <a:ext cx="4294414" cy="5770562"/>
          </a:xfrm>
        </p:spPr>
        <p:txBody>
          <a:bodyPr/>
          <a:lstStyle>
            <a:lvl1pPr>
              <a:lnSpc>
                <a:spcPct val="88000"/>
              </a:lnSpc>
              <a:defRPr sz="3200">
                <a:solidFill>
                  <a:schemeClr val="accent2"/>
                </a:solidFill>
              </a:defRPr>
            </a:lvl1pPr>
            <a:lvl2pPr marL="0" indent="0">
              <a:lnSpc>
                <a:spcPct val="94000"/>
              </a:lnSpc>
              <a:buFont typeface="Arial" panose="020B0604020202020204" pitchFamily="34" charset="0"/>
              <a:buChar char="​"/>
              <a:defRPr sz="1500">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9" name="Pladsholder til indhold 2"/>
          <p:cNvSpPr>
            <a:spLocks noGrp="1"/>
          </p:cNvSpPr>
          <p:nvPr>
            <p:ph sz="quarter" idx="14" hasCustomPrompt="1"/>
          </p:nvPr>
        </p:nvSpPr>
        <p:spPr>
          <a:xfrm>
            <a:off x="5808191" y="311152"/>
            <a:ext cx="5732764" cy="5770563"/>
          </a:xfrm>
          <a:noFill/>
        </p:spPr>
        <p:txBody>
          <a:bodyPr lIns="0" tIns="0"/>
          <a:lstStyle>
            <a:lvl1pPr>
              <a:defRPr/>
            </a:lvl1pPr>
            <a:lvl5pPr>
              <a:defRPr/>
            </a:lvl5pPr>
          </a:lstStyle>
          <a:p>
            <a:pPr lvl="0"/>
            <a:r>
              <a:rPr lang="da-DK" dirty="0"/>
              <a:t>Klik og indsæt diagram eller tabel</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a:p>
            <a:pPr lvl="4"/>
            <a:endParaRPr lang="da-DK" dirty="0"/>
          </a:p>
        </p:txBody>
      </p:sp>
      <p:sp>
        <p:nvSpPr>
          <p:cNvPr id="3" name="Pladsholder til sidefod 2"/>
          <p:cNvSpPr>
            <a:spLocks noGrp="1"/>
          </p:cNvSpPr>
          <p:nvPr>
            <p:ph type="ftr" sz="quarter" idx="10"/>
          </p:nvPr>
        </p:nvSpPr>
        <p:spPr/>
        <p:txBody>
          <a:bodyPr/>
          <a:lstStyle/>
          <a:p>
            <a:r>
              <a:rPr lang="da-DK"/>
              <a:t>/ Ministeriet for Fødevarer, Landbrug og Fiskeri - Departementet / Titel på præsentation</a:t>
            </a:r>
            <a:endParaRPr lang="da-DK" dirty="0"/>
          </a:p>
        </p:txBody>
      </p:sp>
      <p:sp>
        <p:nvSpPr>
          <p:cNvPr id="4" name="Pladsholder til slidenummer 3"/>
          <p:cNvSpPr>
            <a:spLocks noGrp="1"/>
          </p:cNvSpPr>
          <p:nvPr>
            <p:ph type="sldNum" sz="quarter" idx="11"/>
          </p:nvPr>
        </p:nvSpPr>
        <p:spPr/>
        <p:txBody>
          <a:bodyPr/>
          <a:lstStyle/>
          <a:p>
            <a:fld id="{667EC89C-17A0-4E64-A6D2-B825673CEEDF}" type="slidenum">
              <a:rPr lang="da-DK" smtClean="0"/>
              <a:pPr/>
              <a:t>‹nr.›</a:t>
            </a:fld>
            <a:endParaRPr lang="da-DK" dirty="0"/>
          </a:p>
        </p:txBody>
      </p:sp>
      <p:sp>
        <p:nvSpPr>
          <p:cNvPr id="5" name="Pladsholder til dato 4" hidden="1"/>
          <p:cNvSpPr>
            <a:spLocks noGrp="1"/>
          </p:cNvSpPr>
          <p:nvPr>
            <p:ph type="dt" sz="half" idx="12"/>
          </p:nvPr>
        </p:nvSpPr>
        <p:spPr/>
        <p:txBody>
          <a:bodyPr/>
          <a:lstStyle/>
          <a:p>
            <a:fld id="{A0D9FB06-EF9B-4F8E-843F-ECA5D6F1F9FE}" type="datetime2">
              <a:rPr lang="da-DK" smtClean="0"/>
              <a:t>15. december 2025</a:t>
            </a:fld>
            <a:endParaRPr lang="da-DK" dirty="0"/>
          </a:p>
        </p:txBody>
      </p:sp>
      <p:pic>
        <p:nvPicPr>
          <p:cNvPr id="6" name="Picture 5">
            <a:extLst>
              <a:ext uri="{FF2B5EF4-FFF2-40B4-BE49-F238E27FC236}">
                <a16:creationId xmlns:a16="http://schemas.microsoft.com/office/drawing/2014/main" id="{B16372F5-6CEF-440F-9F33-E912B76350FE}"/>
              </a:ext>
            </a:extLst>
          </p:cNvPr>
          <p:cNvPicPr>
            <a:picLocks noChangeAspect="1"/>
          </p:cNvPicPr>
          <p:nvPr userDrawn="1"/>
        </p:nvPicPr>
        <p:blipFill>
          <a:blip r:embed="rId2"/>
          <a:stretch>
            <a:fillRect/>
          </a:stretch>
        </p:blipFill>
        <p:spPr>
          <a:xfrm>
            <a:off x="-1522145" y="1"/>
            <a:ext cx="1378027" cy="1036158"/>
          </a:xfrm>
          <a:prstGeom prst="rect">
            <a:avLst/>
          </a:prstGeom>
        </p:spPr>
      </p:pic>
    </p:spTree>
    <p:extLst>
      <p:ext uri="{BB962C8B-B14F-4D97-AF65-F5344CB8AC3E}">
        <p14:creationId xmlns:p14="http://schemas.microsoft.com/office/powerpoint/2010/main" val="400261772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da-DK" dirty="0"/>
          </a:p>
        </p:txBody>
      </p:sp>
      <p:sp>
        <p:nvSpPr>
          <p:cNvPr id="3" name="Pladsholder til dato 2"/>
          <p:cNvSpPr>
            <a:spLocks noGrp="1"/>
          </p:cNvSpPr>
          <p:nvPr>
            <p:ph type="dt" sz="half" idx="10"/>
          </p:nvPr>
        </p:nvSpPr>
        <p:spPr>
          <a:xfrm>
            <a:off x="13326565" y="6398801"/>
            <a:ext cx="2844800" cy="365125"/>
          </a:xfrm>
          <a:prstGeom prst="rect">
            <a:avLst/>
          </a:prstGeom>
        </p:spPr>
        <p:txBody>
          <a:bodyPr/>
          <a:lstStyle/>
          <a:p>
            <a:fld id="{3E5297A3-CD43-4581-AE64-F1CC5697CF7F}" type="datetime2">
              <a:rPr lang="da-DK" smtClean="0"/>
              <a:t>15. december 2025</a:t>
            </a:fld>
            <a:endParaRPr lang="da-DK" dirty="0"/>
          </a:p>
        </p:txBody>
      </p:sp>
      <p:sp>
        <p:nvSpPr>
          <p:cNvPr id="4" name="Pladsholder til sidefod 3"/>
          <p:cNvSpPr>
            <a:spLocks noGrp="1"/>
          </p:cNvSpPr>
          <p:nvPr>
            <p:ph type="ftr" sz="quarter" idx="11"/>
          </p:nvPr>
        </p:nvSpPr>
        <p:spPr/>
        <p:txBody>
          <a:bodyPr/>
          <a:lstStyle/>
          <a:p>
            <a:r>
              <a:rPr lang="da-DK"/>
              <a:t>/ Ministeriet for Fødevarer, Landbrug og Fiskeri - Departementet / Titel på præsentation</a:t>
            </a:r>
            <a:endParaRPr lang="da-DK" dirty="0"/>
          </a:p>
        </p:txBody>
      </p:sp>
      <p:sp>
        <p:nvSpPr>
          <p:cNvPr id="5" name="Pladsholder til diasnummer 4"/>
          <p:cNvSpPr>
            <a:spLocks noGrp="1"/>
          </p:cNvSpPr>
          <p:nvPr>
            <p:ph type="sldNum" sz="quarter" idx="12"/>
          </p:nvPr>
        </p:nvSpPr>
        <p:spPr/>
        <p:txBody>
          <a:bodyPr/>
          <a:lstStyle/>
          <a:p>
            <a:fld id="{667EC89C-17A0-4E64-A6D2-B825673CEEDF}" type="slidenum">
              <a:rPr lang="da-DK" smtClean="0"/>
              <a:t>‹nr.›</a:t>
            </a:fld>
            <a:endParaRPr lang="da-DK" dirty="0"/>
          </a:p>
        </p:txBody>
      </p:sp>
    </p:spTree>
    <p:extLst>
      <p:ext uri="{BB962C8B-B14F-4D97-AF65-F5344CB8AC3E}">
        <p14:creationId xmlns:p14="http://schemas.microsoft.com/office/powerpoint/2010/main" val="397773843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a:xfrm>
            <a:off x="13326565" y="6398801"/>
            <a:ext cx="2844800" cy="365125"/>
          </a:xfrm>
          <a:prstGeom prst="rect">
            <a:avLst/>
          </a:prstGeom>
        </p:spPr>
        <p:txBody>
          <a:bodyPr/>
          <a:lstStyle/>
          <a:p>
            <a:fld id="{97ED405A-FAB1-4E93-AB64-B1034F3D4BFD}" type="datetime2">
              <a:rPr lang="da-DK" smtClean="0"/>
              <a:t>15. december 2025</a:t>
            </a:fld>
            <a:endParaRPr lang="da-DK" dirty="0"/>
          </a:p>
        </p:txBody>
      </p:sp>
      <p:sp>
        <p:nvSpPr>
          <p:cNvPr id="3" name="Pladsholder til sidefod 2"/>
          <p:cNvSpPr>
            <a:spLocks noGrp="1"/>
          </p:cNvSpPr>
          <p:nvPr>
            <p:ph type="ftr" sz="quarter" idx="11"/>
          </p:nvPr>
        </p:nvSpPr>
        <p:spPr/>
        <p:txBody>
          <a:bodyPr/>
          <a:lstStyle/>
          <a:p>
            <a:r>
              <a:rPr lang="da-DK"/>
              <a:t>/ Ministeriet for Fødevarer, Landbrug og Fiskeri - Departementet / Titel på præsentation</a:t>
            </a:r>
            <a:endParaRPr lang="da-DK" dirty="0"/>
          </a:p>
        </p:txBody>
      </p:sp>
      <p:sp>
        <p:nvSpPr>
          <p:cNvPr id="4" name="Pladsholder til diasnummer 3"/>
          <p:cNvSpPr>
            <a:spLocks noGrp="1"/>
          </p:cNvSpPr>
          <p:nvPr>
            <p:ph type="sldNum" sz="quarter" idx="12"/>
          </p:nvPr>
        </p:nvSpPr>
        <p:spPr/>
        <p:txBody>
          <a:bodyPr/>
          <a:lstStyle/>
          <a:p>
            <a:fld id="{667EC89C-17A0-4E64-A6D2-B825673CEEDF}" type="slidenum">
              <a:rPr lang="da-DK" smtClean="0"/>
              <a:t>‹nr.›</a:t>
            </a:fld>
            <a:endParaRPr lang="da-DK" dirty="0"/>
          </a:p>
        </p:txBody>
      </p:sp>
    </p:spTree>
    <p:extLst>
      <p:ext uri="{BB962C8B-B14F-4D97-AF65-F5344CB8AC3E}">
        <p14:creationId xmlns:p14="http://schemas.microsoft.com/office/powerpoint/2010/main" val="196769277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A. Forside 2 linjer (mørkeblå)">
    <p:bg>
      <p:bgPr>
        <a:solidFill>
          <a:srgbClr val="001F33"/>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A77099D1-5A69-D83C-0B15-119B1DCAAB4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4355" y="1920255"/>
            <a:ext cx="2053608" cy="481167"/>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bg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7" name="Date_GeneralDate">
            <a:extLst>
              <a:ext uri="{FF2B5EF4-FFF2-40B4-BE49-F238E27FC236}">
                <a16:creationId xmlns:a16="http://schemas.microsoft.com/office/drawing/2014/main" id="{5F4EBE02-A2D2-1099-57DD-48229D9B6900}"/>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bg1"/>
                </a:solidFill>
                <a:latin typeface="Poppins Light" pitchFamily="2" charset="77"/>
                <a:cs typeface="Poppins Light" pitchFamily="2" charset="77"/>
              </a:defRPr>
            </a:lvl1pPr>
          </a:lstStyle>
          <a:p>
            <a:fld id="{64081DE6-F5A3-324C-BF78-CDC36131E867}" type="datetime2">
              <a:rPr lang="da-DK" smtClean="0"/>
              <a:t>15. december 2025</a:t>
            </a:fld>
            <a:endParaRPr lang="da-DK" dirty="0"/>
          </a:p>
        </p:txBody>
      </p:sp>
      <p:grpSp>
        <p:nvGrpSpPr>
          <p:cNvPr id="14" name="Group 11">
            <a:extLst>
              <a:ext uri="{FF2B5EF4-FFF2-40B4-BE49-F238E27FC236}">
                <a16:creationId xmlns:a16="http://schemas.microsoft.com/office/drawing/2014/main" id="{94A6D171-54DE-0E70-4AFB-26223C3ADDD5}"/>
              </a:ext>
            </a:extLst>
          </p:cNvPr>
          <p:cNvGrpSpPr/>
          <p:nvPr userDrawn="1"/>
        </p:nvGrpSpPr>
        <p:grpSpPr>
          <a:xfrm>
            <a:off x="558135" y="6454463"/>
            <a:ext cx="11075729" cy="198000"/>
            <a:chOff x="353568" y="6481572"/>
            <a:chExt cx="11524488" cy="0"/>
          </a:xfrm>
        </p:grpSpPr>
        <p:cxnSp>
          <p:nvCxnSpPr>
            <p:cNvPr id="15" name="Straight Connector 12">
              <a:extLst>
                <a:ext uri="{FF2B5EF4-FFF2-40B4-BE49-F238E27FC236}">
                  <a16:creationId xmlns:a16="http://schemas.microsoft.com/office/drawing/2014/main" id="{336255CF-E7DE-ACD8-1B1F-6ADECC0D2CC8}"/>
                </a:ext>
              </a:extLst>
            </p:cNvPr>
            <p:cNvCxnSpPr>
              <a:cxnSpLocks/>
            </p:cNvCxnSpPr>
            <p:nvPr userDrawn="1"/>
          </p:nvCxnSpPr>
          <p:spPr>
            <a:xfrm>
              <a:off x="646480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3">
              <a:extLst>
                <a:ext uri="{FF2B5EF4-FFF2-40B4-BE49-F238E27FC236}">
                  <a16:creationId xmlns:a16="http://schemas.microsoft.com/office/drawing/2014/main" id="{69647704-94A3-BA06-93F2-28F4A35073FE}"/>
                </a:ext>
              </a:extLst>
            </p:cNvPr>
            <p:cNvCxnSpPr>
              <a:cxnSpLocks/>
            </p:cNvCxnSpPr>
            <p:nvPr userDrawn="1"/>
          </p:nvCxnSpPr>
          <p:spPr>
            <a:xfrm>
              <a:off x="35356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23">
            <a:extLst>
              <a:ext uri="{FF2B5EF4-FFF2-40B4-BE49-F238E27FC236}">
                <a16:creationId xmlns:a16="http://schemas.microsoft.com/office/drawing/2014/main" id="{5DD61486-B1AC-0E47-2059-510D661F5D49}"/>
              </a:ext>
            </a:extLst>
          </p:cNvPr>
          <p:cNvPicPr>
            <a:picLocks noChangeAspect="1"/>
          </p:cNvPicPr>
          <p:nvPr userDrawn="1"/>
        </p:nvPicPr>
        <p:blipFill rotWithShape="1">
          <a:blip r:embed="rId4"/>
          <a:srcRect r="85030" b="43294"/>
          <a:stretch/>
        </p:blipFill>
        <p:spPr>
          <a:xfrm>
            <a:off x="5895067" y="6219395"/>
            <a:ext cx="401865" cy="353383"/>
          </a:xfrm>
          <a:prstGeom prst="rect">
            <a:avLst/>
          </a:prstGeom>
        </p:spPr>
      </p:pic>
    </p:spTree>
    <p:extLst>
      <p:ext uri="{BB962C8B-B14F-4D97-AF65-F5344CB8AC3E}">
        <p14:creationId xmlns:p14="http://schemas.microsoft.com/office/powerpoint/2010/main" val="2739043412"/>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 Forside 2 linjer (lyseblå)">
    <p:bg>
      <p:bgPr>
        <a:solidFill>
          <a:srgbClr val="D9F0FF"/>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3D61575-E012-1775-2479-B5367CB0F041}"/>
              </a:ext>
            </a:extLst>
          </p:cNvPr>
          <p:cNvPicPr>
            <a:picLocks noChangeAspect="1"/>
          </p:cNvPicPr>
          <p:nvPr userDrawn="1"/>
        </p:nvPicPr>
        <p:blipFill>
          <a:blip r:embed="rId2"/>
          <a:stretch>
            <a:fillRect/>
          </a:stretch>
        </p:blipFill>
        <p:spPr>
          <a:xfrm>
            <a:off x="675242" y="1917436"/>
            <a:ext cx="2072721" cy="483986"/>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tx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14" name="Date_GeneralDate">
            <a:extLst>
              <a:ext uri="{FF2B5EF4-FFF2-40B4-BE49-F238E27FC236}">
                <a16:creationId xmlns:a16="http://schemas.microsoft.com/office/drawing/2014/main" id="{34096207-385A-3EAD-47FD-2E4621EEFD58}"/>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tx1"/>
                </a:solidFill>
                <a:latin typeface="Poppins Light" pitchFamily="2" charset="77"/>
                <a:cs typeface="Poppins Light" pitchFamily="2" charset="77"/>
              </a:defRPr>
            </a:lvl1pPr>
          </a:lstStyle>
          <a:p>
            <a:fld id="{64081DE6-F5A3-324C-BF78-CDC36131E867}" type="datetime2">
              <a:rPr lang="da-DK" smtClean="0"/>
              <a:pPr/>
              <a:t>15. december 2025</a:t>
            </a:fld>
            <a:endParaRPr lang="da-DK" dirty="0"/>
          </a:p>
        </p:txBody>
      </p:sp>
      <p:pic>
        <p:nvPicPr>
          <p:cNvPr id="15" name="Billede 14">
            <a:extLst>
              <a:ext uri="{FF2B5EF4-FFF2-40B4-BE49-F238E27FC236}">
                <a16:creationId xmlns:a16="http://schemas.microsoft.com/office/drawing/2014/main" id="{0CB1201C-E341-5138-97D4-609F63612C1A}"/>
              </a:ext>
            </a:extLst>
          </p:cNvPr>
          <p:cNvPicPr>
            <a:picLocks noChangeAspect="1"/>
          </p:cNvPicPr>
          <p:nvPr userDrawn="1"/>
        </p:nvPicPr>
        <p:blipFill>
          <a:blip r:embed="rId3"/>
          <a:stretch>
            <a:fillRect/>
          </a:stretch>
        </p:blipFill>
        <p:spPr>
          <a:xfrm>
            <a:off x="5906078" y="6229424"/>
            <a:ext cx="380421" cy="333321"/>
          </a:xfrm>
          <a:prstGeom prst="rect">
            <a:avLst/>
          </a:prstGeom>
        </p:spPr>
      </p:pic>
      <p:grpSp>
        <p:nvGrpSpPr>
          <p:cNvPr id="16" name="Group 11">
            <a:extLst>
              <a:ext uri="{FF2B5EF4-FFF2-40B4-BE49-F238E27FC236}">
                <a16:creationId xmlns:a16="http://schemas.microsoft.com/office/drawing/2014/main" id="{01A2DE74-3DD7-2FBF-002D-207ADB0BAC20}"/>
              </a:ext>
            </a:extLst>
          </p:cNvPr>
          <p:cNvGrpSpPr/>
          <p:nvPr userDrawn="1"/>
        </p:nvGrpSpPr>
        <p:grpSpPr>
          <a:xfrm>
            <a:off x="558135" y="6454463"/>
            <a:ext cx="11075729" cy="198000"/>
            <a:chOff x="353568" y="6481572"/>
            <a:chExt cx="11524488" cy="0"/>
          </a:xfrm>
        </p:grpSpPr>
        <p:cxnSp>
          <p:nvCxnSpPr>
            <p:cNvPr id="17" name="Straight Connector 12">
              <a:extLst>
                <a:ext uri="{FF2B5EF4-FFF2-40B4-BE49-F238E27FC236}">
                  <a16:creationId xmlns:a16="http://schemas.microsoft.com/office/drawing/2014/main" id="{AF0C26BF-9A95-3F98-32F5-B8AF27BAFF62}"/>
                </a:ext>
              </a:extLst>
            </p:cNvPr>
            <p:cNvCxnSpPr>
              <a:cxnSpLocks/>
            </p:cNvCxnSpPr>
            <p:nvPr userDrawn="1"/>
          </p:nvCxnSpPr>
          <p:spPr>
            <a:xfrm>
              <a:off x="646480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3">
              <a:extLst>
                <a:ext uri="{FF2B5EF4-FFF2-40B4-BE49-F238E27FC236}">
                  <a16:creationId xmlns:a16="http://schemas.microsoft.com/office/drawing/2014/main" id="{1E96E574-62FC-57A6-1809-420999EEF632}"/>
                </a:ext>
              </a:extLst>
            </p:cNvPr>
            <p:cNvCxnSpPr>
              <a:cxnSpLocks/>
            </p:cNvCxnSpPr>
            <p:nvPr userDrawn="1"/>
          </p:nvCxnSpPr>
          <p:spPr>
            <a:xfrm>
              <a:off x="35356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296833"/>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rgbClr val="001F33"/>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B3B968D-28FD-1DB5-DA77-387FE72AC8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14" name="Pladsholder til tekst 4">
            <a:extLst>
              <a:ext uri="{FF2B5EF4-FFF2-40B4-BE49-F238E27FC236}">
                <a16:creationId xmlns:a16="http://schemas.microsoft.com/office/drawing/2014/main" id="{E8BBA77E-13D7-0305-D471-97C76D0D24D4}"/>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15" name="Date_GeneralDate">
            <a:extLst>
              <a:ext uri="{FF2B5EF4-FFF2-40B4-BE49-F238E27FC236}">
                <a16:creationId xmlns:a16="http://schemas.microsoft.com/office/drawing/2014/main" id="{5EF9F450-5709-79D6-F243-BFCCACDDB3AF}"/>
              </a:ext>
            </a:extLst>
          </p:cNvPr>
          <p:cNvSpPr>
            <a:spLocks noGrp="1"/>
          </p:cNvSpPr>
          <p:nvPr>
            <p:ph type="dt" sz="half" idx="10"/>
          </p:nvPr>
        </p:nvSpPr>
        <p:spPr>
          <a:xfrm>
            <a:off x="645463" y="5682791"/>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FFA4DF43-7060-1F4C-B9DA-15167ACA319E}" type="datetime2">
              <a:rPr lang="da-DK" smtClean="0"/>
              <a:t>15. december 2025</a:t>
            </a:fld>
            <a:endParaRPr lang="da-DK" dirty="0"/>
          </a:p>
        </p:txBody>
      </p:sp>
    </p:spTree>
    <p:extLst>
      <p:ext uri="{BB962C8B-B14F-4D97-AF65-F5344CB8AC3E}">
        <p14:creationId xmlns:p14="http://schemas.microsoft.com/office/powerpoint/2010/main" val="105580490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B47C338-9A51-4A8D-E7C4-0EEC9F299C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C64B1845-3814-F34B-906B-732D591F0A69}" type="datetime2">
              <a:rPr lang="da-DK" smtClean="0"/>
              <a:pPr/>
              <a:t>15. december 2025</a:t>
            </a:fld>
            <a:endParaRPr lang="da-DK" dirty="0"/>
          </a:p>
        </p:txBody>
      </p:sp>
    </p:spTree>
    <p:extLst>
      <p:ext uri="{BB962C8B-B14F-4D97-AF65-F5344CB8AC3E}">
        <p14:creationId xmlns:p14="http://schemas.microsoft.com/office/powerpoint/2010/main" val="114256388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 Breakerslide + undertitel + ikon (mørkeblå)">
    <p:bg>
      <p:bgPr>
        <a:solidFill>
          <a:srgbClr val="001F33"/>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C4A8E030-A8AB-54AC-708F-C3A20DCE0AEF}"/>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12" name="Title 1">
            <a:extLst>
              <a:ext uri="{FF2B5EF4-FFF2-40B4-BE49-F238E27FC236}">
                <a16:creationId xmlns:a16="http://schemas.microsoft.com/office/drawing/2014/main" id="{7753D4E7-5EA2-FAB1-F7B6-0FB59C5E52AD}"/>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3" name="Subtitle 2">
            <a:extLst>
              <a:ext uri="{FF2B5EF4-FFF2-40B4-BE49-F238E27FC236}">
                <a16:creationId xmlns:a16="http://schemas.microsoft.com/office/drawing/2014/main" id="{7C324F86-C2DB-118F-C3EF-53B8BCC5C4F2}"/>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51395504"/>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674C6460-C391-7D4D-A158-E0C35EC8DDEE}" type="datetime2">
              <a:rPr lang="da-DK" smtClean="0"/>
              <a:t>15. december 2025</a:t>
            </a:fld>
            <a:endParaRPr lang="da-DK" dirty="0"/>
          </a:p>
        </p:txBody>
      </p:sp>
      <p:pic>
        <p:nvPicPr>
          <p:cNvPr id="10" name="Grafik 9">
            <a:extLst>
              <a:ext uri="{FF2B5EF4-FFF2-40B4-BE49-F238E27FC236}">
                <a16:creationId xmlns:a16="http://schemas.microsoft.com/office/drawing/2014/main" id="{DD40AFC8-6C6B-2843-1FDF-5807244A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347243044"/>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
    <p:bg>
      <p:bgPr>
        <a:solidFill>
          <a:srgbClr val="001F33"/>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7C12C1B1-2B2E-CAFB-6B6E-9221BCCDE094}"/>
              </a:ext>
            </a:extLst>
          </p:cNvPr>
          <p:cNvSpPr>
            <a:spLocks noGrp="1"/>
          </p:cNvSpPr>
          <p:nvPr>
            <p:ph type="pic" sz="quarter" idx="11" hasCustomPrompt="1"/>
          </p:nvPr>
        </p:nvSpPr>
        <p:spPr>
          <a:xfrm>
            <a:off x="0" y="0"/>
            <a:ext cx="12192000" cy="6858000"/>
          </a:xfrm>
        </p:spPr>
        <p:txBody>
          <a:bodyPr/>
          <a:lstStyle>
            <a:lvl1pPr marL="0" indent="0" algn="ctr">
              <a:buNone/>
              <a:defRPr sz="1400">
                <a:solidFill>
                  <a:schemeClr val="bg1"/>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BCA280B9-784E-C446-B43D-6088E7C899E8}" type="datetime2">
              <a:rPr lang="da-DK" smtClean="0"/>
              <a:t>15. december 2025</a:t>
            </a:fld>
            <a:endParaRPr lang="da-DK" dirty="0"/>
          </a:p>
        </p:txBody>
      </p:sp>
      <p:pic>
        <p:nvPicPr>
          <p:cNvPr id="12" name="Grafik 11">
            <a:extLst>
              <a:ext uri="{FF2B5EF4-FFF2-40B4-BE49-F238E27FC236}">
                <a16:creationId xmlns:a16="http://schemas.microsoft.com/office/drawing/2014/main" id="{2AAB2BFC-91D3-E9C7-C572-6A7CFEABE8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841318926"/>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 Forside 3 linjer (indsæt bg-billede)">
    <p:bg>
      <p:bgPr>
        <a:solidFill>
          <a:schemeClr val="bg1"/>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4EF0EC6E-6E7B-A47A-00A7-30B8C498112C}"/>
              </a:ext>
            </a:extLst>
          </p:cNvPr>
          <p:cNvSpPr>
            <a:spLocks noGrp="1"/>
          </p:cNvSpPr>
          <p:nvPr>
            <p:ph type="pic" sz="quarter" idx="11" hasCustomPrompt="1"/>
          </p:nvPr>
        </p:nvSpPr>
        <p:spPr>
          <a:xfrm>
            <a:off x="0" y="0"/>
            <a:ext cx="12192000" cy="6858000"/>
          </a:xfrm>
        </p:spPr>
        <p:txBody>
          <a:bodyPr/>
          <a:lstStyle>
            <a:lvl1pPr marL="0" indent="0" algn="ctr">
              <a:buNone/>
              <a:defRPr sz="1400">
                <a:solidFill>
                  <a:srgbClr val="001F33"/>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DC480B9D-61A0-BD44-BC01-C05AC6FB27A5}" type="datetime2">
              <a:rPr lang="da-DK" smtClean="0"/>
              <a:t>15. december 2025</a:t>
            </a:fld>
            <a:endParaRPr lang="da-DK" dirty="0"/>
          </a:p>
        </p:txBody>
      </p:sp>
      <p:pic>
        <p:nvPicPr>
          <p:cNvPr id="12" name="Grafik 11">
            <a:extLst>
              <a:ext uri="{FF2B5EF4-FFF2-40B4-BE49-F238E27FC236}">
                <a16:creationId xmlns:a16="http://schemas.microsoft.com/office/drawing/2014/main" id="{8CB36536-0958-76B0-8939-D8BD14A6E4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4027030589"/>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rgbClr val="001F33"/>
        </a:solidFill>
        <a:effectLst/>
      </p:bgPr>
    </p:bg>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55B0E7A-F0CC-74A0-FBAB-2DB32961BB59}"/>
              </a:ext>
            </a:extLst>
          </p:cNvPr>
          <p:cNvSpPr>
            <a:spLocks noGrp="1"/>
          </p:cNvSpPr>
          <p:nvPr>
            <p:ph type="body" sz="quarter" idx="10" hasCustomPrompt="1"/>
          </p:nvPr>
        </p:nvSpPr>
        <p:spPr>
          <a:xfrm>
            <a:off x="731839" y="5555325"/>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8" name="Grafik 7">
            <a:extLst>
              <a:ext uri="{FF2B5EF4-FFF2-40B4-BE49-F238E27FC236}">
                <a16:creationId xmlns:a16="http://schemas.microsoft.com/office/drawing/2014/main" id="{1CAAFD7F-21EC-1B24-B6FE-61527BFC39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40803923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3"/>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Font typeface="+mj-lt"/>
              <a:buAutoNum type="arabicPeriod"/>
              <a:defRPr sz="1600" b="0" i="0">
                <a:solidFill>
                  <a:schemeClr val="bg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chemeClr val="bg1"/>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8E0448F4-DC3B-EE55-4F4B-6197ED9F6CFF}"/>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044982590"/>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SzPct val="110000"/>
              <a:buFont typeface="Arial" panose="020B0604020202020204" pitchFamily="34" charset="0"/>
              <a:buChar char="•"/>
              <a:defRPr sz="1600" b="0" i="0">
                <a:solidFill>
                  <a:srgbClr val="001F33"/>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5B9EE178-D314-89C0-7FC3-C13BB987DCB9}"/>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233045948"/>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 Agenda (hvid) + sidetal">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3625859" cy="4279127"/>
          </a:xfrm>
          <a:prstGeom prst="rect">
            <a:avLst/>
          </a:prstGeom>
        </p:spPr>
        <p:txBody>
          <a:bodyPr vert="horz" lIns="0" tIns="0" rIns="0" bIns="0" rtlCol="0">
            <a:noAutofit/>
          </a:bodyPr>
          <a:lstStyle>
            <a:lvl1pPr marL="342900" indent="-342900">
              <a:lnSpc>
                <a:spcPct val="100000"/>
              </a:lnSpc>
              <a:spcBef>
                <a:spcPts val="500"/>
              </a:spcBef>
              <a:buSzPct val="110000"/>
              <a:buFontTx/>
              <a:buBlip>
                <a:blip r:embed="rId2"/>
              </a:buBlip>
              <a:defRPr sz="1400" b="0" i="0">
                <a:solidFill>
                  <a:schemeClr val="tx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BC713EFD-7EA9-6F17-D512-48FFDC83A601}"/>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Text Placeholder 2">
            <a:extLst>
              <a:ext uri="{FF2B5EF4-FFF2-40B4-BE49-F238E27FC236}">
                <a16:creationId xmlns:a16="http://schemas.microsoft.com/office/drawing/2014/main" id="{777ACF6E-598B-2215-5D9E-3B233AB86F83}"/>
              </a:ext>
            </a:extLst>
          </p:cNvPr>
          <p:cNvSpPr>
            <a:spLocks noGrp="1"/>
          </p:cNvSpPr>
          <p:nvPr>
            <p:ph idx="12" hasCustomPrompt="1"/>
          </p:nvPr>
        </p:nvSpPr>
        <p:spPr>
          <a:xfrm>
            <a:off x="4424896" y="1838979"/>
            <a:ext cx="1615162" cy="4279127"/>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500"/>
              </a:spcBef>
              <a:spcAft>
                <a:spcPts val="0"/>
              </a:spcAft>
              <a:buClrTx/>
              <a:buSzPct val="110000"/>
              <a:buFontTx/>
              <a:buNone/>
              <a:tabLst/>
              <a:defRPr sz="1400" b="1" i="0">
                <a:solidFill>
                  <a:schemeClr val="tx1"/>
                </a:solidFill>
                <a:latin typeface="Poppins" pitchFamily="2" charset="77"/>
                <a:cs typeface="Poppins" pitchFamily="2" charset="77"/>
              </a:defRPr>
            </a:lvl1pPr>
          </a:lstStyle>
          <a:p>
            <a:pPr lvl="0"/>
            <a:r>
              <a:rPr lang="da-DK" noProof="0" dirty="0"/>
              <a:t>Indsæt sidetal</a:t>
            </a:r>
          </a:p>
          <a:p>
            <a:pPr lvl="0"/>
            <a:endParaRPr lang="da-DK" noProof="0" dirty="0"/>
          </a:p>
        </p:txBody>
      </p:sp>
    </p:spTree>
    <p:extLst>
      <p:ext uri="{BB962C8B-B14F-4D97-AF65-F5344CB8AC3E}">
        <p14:creationId xmlns:p14="http://schemas.microsoft.com/office/powerpoint/2010/main" val="3010254475"/>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D. Agenda (hvid/blå) + ikon">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Picture 22" descr="Text, icon&#10;&#10;Description automatically generated">
            <a:extLst>
              <a:ext uri="{FF2B5EF4-FFF2-40B4-BE49-F238E27FC236}">
                <a16:creationId xmlns:a16="http://schemas.microsoft.com/office/drawing/2014/main" id="{5BE36B3E-F647-CE6B-B4FE-5806815B68B5}"/>
              </a:ext>
            </a:extLst>
          </p:cNvPr>
          <p:cNvPicPr>
            <a:picLocks noChangeAspect="1"/>
          </p:cNvPicPr>
          <p:nvPr userDrawn="1"/>
        </p:nvPicPr>
        <p:blipFill>
          <a:blip r:embed="rId2"/>
          <a:stretch>
            <a:fillRect/>
          </a:stretch>
        </p:blipFill>
        <p:spPr>
          <a:xfrm rot="915156">
            <a:off x="9194595" y="3205058"/>
            <a:ext cx="2219361" cy="2985569"/>
          </a:xfrm>
          <a:prstGeom prst="rect">
            <a:avLst/>
          </a:prstGeom>
          <a:effectLst>
            <a:outerShdw blurRad="63500" sx="102000" sy="102000" algn="ctr" rotWithShape="0">
              <a:prstClr val="black">
                <a:alpha val="0"/>
              </a:prstClr>
            </a:outerShdw>
          </a:effectLst>
        </p:spPr>
      </p:pic>
      <p:sp>
        <p:nvSpPr>
          <p:cNvPr id="14"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15"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706437" y="1838830"/>
            <a:ext cx="4649929" cy="4290507"/>
          </a:xfrm>
        </p:spPr>
        <p:txBody>
          <a:bodyPr tIns="10800">
            <a:noAutofit/>
          </a:bodyPr>
          <a:lstStyle>
            <a:lvl1pPr marL="285750" indent="-285750" algn="l">
              <a:lnSpc>
                <a:spcPct val="100000"/>
              </a:lnSpc>
              <a:spcAft>
                <a:spcPts val="0"/>
              </a:spcAft>
              <a:buSzPct val="115000"/>
              <a:buFontTx/>
              <a:buBlip>
                <a:blip r:embed="rId3"/>
              </a:buBlip>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a:p>
            <a:pPr lvl="0"/>
            <a:endParaRPr lang="da-DK" dirty="0"/>
          </a:p>
        </p:txBody>
      </p:sp>
    </p:spTree>
    <p:extLst>
      <p:ext uri="{BB962C8B-B14F-4D97-AF65-F5344CB8AC3E}">
        <p14:creationId xmlns:p14="http://schemas.microsoft.com/office/powerpoint/2010/main" val="3019293415"/>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ABF4861-411F-6B40-A5F2-578CA0A6F8D5}"/>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16A40B42-34A8-6F4D-BE90-21576A314F1F}"/>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3AADCA59-9897-F442-BAA0-2622356FB08E}"/>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42C2CBC8-85A3-E995-ACD8-92F1760C6C3B}"/>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213960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68FAA2A-8AA3-6D5E-1FE3-09259B8B2459}"/>
              </a:ext>
            </a:extLst>
          </p:cNvPr>
          <p:cNvSpPr/>
          <p:nvPr userDrawn="1"/>
        </p:nvSpPr>
        <p:spPr>
          <a:xfrm>
            <a:off x="-2" y="0"/>
            <a:ext cx="12192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Rektangel 5">
            <a:extLst>
              <a:ext uri="{FF2B5EF4-FFF2-40B4-BE49-F238E27FC236}">
                <a16:creationId xmlns:a16="http://schemas.microsoft.com/office/drawing/2014/main" id="{57D9DF03-ADEA-B45B-6CA7-B385CC0A8AD7}"/>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2F78377F-834C-2891-4139-7E60A1F83226}"/>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1">
            <a:extLst>
              <a:ext uri="{FF2B5EF4-FFF2-40B4-BE49-F238E27FC236}">
                <a16:creationId xmlns:a16="http://schemas.microsoft.com/office/drawing/2014/main" id="{6D486DC7-75B5-C815-D206-6724F6D2B43B}"/>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rgbClr val="011E32"/>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12" name="Subtitle 2">
            <a:extLst>
              <a:ext uri="{FF2B5EF4-FFF2-40B4-BE49-F238E27FC236}">
                <a16:creationId xmlns:a16="http://schemas.microsoft.com/office/drawing/2014/main" id="{EBE20CE5-0703-F10D-59E0-4A81D5BB1531}"/>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47682495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6D618689-9156-DAB8-CEFC-DC76521E16D8}"/>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48602005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 Breakerslide + undertitel + ikon (mørkeblå)">
    <p:bg>
      <p:bgPr>
        <a:solidFill>
          <a:srgbClr val="001F33"/>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C4A8E030-A8AB-54AC-708F-C3A20DCE0AEF}"/>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12" name="Title 1">
            <a:extLst>
              <a:ext uri="{FF2B5EF4-FFF2-40B4-BE49-F238E27FC236}">
                <a16:creationId xmlns:a16="http://schemas.microsoft.com/office/drawing/2014/main" id="{7753D4E7-5EA2-FAB1-F7B6-0FB59C5E52AD}"/>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3" name="Subtitle 2">
            <a:extLst>
              <a:ext uri="{FF2B5EF4-FFF2-40B4-BE49-F238E27FC236}">
                <a16:creationId xmlns:a16="http://schemas.microsoft.com/office/drawing/2014/main" id="{7C324F86-C2DB-118F-C3EF-53B8BCC5C4F2}"/>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495771234"/>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6D618689-9156-DAB8-CEFC-DC76521E16D8}"/>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1684629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hvid)">
    <p:bg>
      <p:bgPr>
        <a:solidFill>
          <a:schemeClr val="bg1"/>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7C6387FE-D93F-25EC-BCC5-71688E376420}"/>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85489223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A. Indhold +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4"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6275388" y="0"/>
            <a:ext cx="5916611" cy="6858000"/>
          </a:xfrm>
          <a:solidFill>
            <a:schemeClr val="accent3">
              <a:lumMod val="20000"/>
              <a:lumOff val="80000"/>
              <a:alpha val="30000"/>
            </a:schemeClr>
          </a:solidFill>
        </p:spPr>
        <p:txBody>
          <a:bodyPr tIns="36000"/>
          <a:lstStyle>
            <a:lvl1pPr marL="0" indent="0" algn="ctr">
              <a:spcBef>
                <a:spcPts val="0"/>
              </a:spcBef>
              <a:buNone/>
              <a:defRPr sz="1400" b="0" i="0">
                <a:solidFill>
                  <a:srgbClr val="052C44"/>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B3BEEC80-DDD4-D807-C95E-2A7378E56621}"/>
              </a:ext>
            </a:extLst>
          </p:cNvPr>
          <p:cNvSpPr>
            <a:spLocks noGrp="1"/>
          </p:cNvSpPr>
          <p:nvPr>
            <p:ph type="title" hasCustomPrompt="1"/>
          </p:nvPr>
        </p:nvSpPr>
        <p:spPr>
          <a:xfrm>
            <a:off x="706438" y="526774"/>
            <a:ext cx="5210176"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a:t>
            </a:r>
            <a:br>
              <a:rPr lang="da-DK" dirty="0"/>
            </a:br>
            <a:r>
              <a:rPr lang="da-DK" dirty="0"/>
              <a:t>titel på to linjer</a:t>
            </a:r>
          </a:p>
        </p:txBody>
      </p:sp>
      <p:sp>
        <p:nvSpPr>
          <p:cNvPr id="11" name="Pladsholder til slidenummer 1">
            <a:extLst>
              <a:ext uri="{FF2B5EF4-FFF2-40B4-BE49-F238E27FC236}">
                <a16:creationId xmlns:a16="http://schemas.microsoft.com/office/drawing/2014/main" id="{0D71C9D0-0C82-900C-6E7E-E0F595D4F6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11518970"/>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6275388" y="1838979"/>
            <a:ext cx="5196612"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2" y="0"/>
            <a:ext cx="5916612"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6BBA6A2C-42C6-9F99-FAD1-027A1B750E74}"/>
              </a:ext>
            </a:extLst>
          </p:cNvPr>
          <p:cNvSpPr>
            <a:spLocks noGrp="1"/>
          </p:cNvSpPr>
          <p:nvPr>
            <p:ph type="title" hasCustomPrompt="1"/>
          </p:nvPr>
        </p:nvSpPr>
        <p:spPr>
          <a:xfrm>
            <a:off x="6275388" y="526774"/>
            <a:ext cx="519661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8" name="Pladsholder til slidenummer 1">
            <a:extLst>
              <a:ext uri="{FF2B5EF4-FFF2-40B4-BE49-F238E27FC236}">
                <a16:creationId xmlns:a16="http://schemas.microsoft.com/office/drawing/2014/main" id="{3D7AAB36-E332-7EDD-C13D-C4121E8D39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50986732"/>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A. Indhold + 2/3 billede">
    <p:bg>
      <p:bgPr>
        <a:solidFill>
          <a:schemeClr val="bg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C97FAF7-4306-364D-9520-0488FB446656}"/>
              </a:ext>
            </a:extLst>
          </p:cNvPr>
          <p:cNvSpPr>
            <a:spLocks noGrp="1"/>
          </p:cNvSpPr>
          <p:nvPr>
            <p:ph type="pic" sz="quarter" idx="13" hasCustomPrompt="1"/>
          </p:nvPr>
        </p:nvSpPr>
        <p:spPr>
          <a:xfrm>
            <a:off x="4403725" y="0"/>
            <a:ext cx="77882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itle Placeholder 6">
            <a:extLst>
              <a:ext uri="{FF2B5EF4-FFF2-40B4-BE49-F238E27FC236}">
                <a16:creationId xmlns:a16="http://schemas.microsoft.com/office/drawing/2014/main" id="{7A8AD302-B752-299B-CFE4-C17F62FD1D06}"/>
              </a:ext>
            </a:extLst>
          </p:cNvPr>
          <p:cNvSpPr>
            <a:spLocks noGrp="1"/>
          </p:cNvSpPr>
          <p:nvPr>
            <p:ph type="title" hasCustomPrompt="1"/>
          </p:nvPr>
        </p:nvSpPr>
        <p:spPr>
          <a:xfrm>
            <a:off x="706438" y="526774"/>
            <a:ext cx="33734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a:t>
            </a:r>
            <a:br>
              <a:rPr lang="da-DK" dirty="0"/>
            </a:br>
            <a:r>
              <a:rPr lang="da-DK" dirty="0"/>
              <a:t>en kort titel</a:t>
            </a:r>
          </a:p>
        </p:txBody>
      </p:sp>
      <p:sp>
        <p:nvSpPr>
          <p:cNvPr id="8" name="Pladsholder til slidenummer 1">
            <a:extLst>
              <a:ext uri="{FF2B5EF4-FFF2-40B4-BE49-F238E27FC236}">
                <a16:creationId xmlns:a16="http://schemas.microsoft.com/office/drawing/2014/main" id="{44030793-2066-721F-6DC5-F2D2BC12F90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1440613"/>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B. Indhold + 1/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0682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Title Placeholder 6">
            <a:extLst>
              <a:ext uri="{FF2B5EF4-FFF2-40B4-BE49-F238E27FC236}">
                <a16:creationId xmlns:a16="http://schemas.microsoft.com/office/drawing/2014/main" id="{0BA47897-F1FB-9D44-8046-497FA3C741FE}"/>
              </a:ext>
            </a:extLst>
          </p:cNvPr>
          <p:cNvSpPr>
            <a:spLocks noGrp="1"/>
          </p:cNvSpPr>
          <p:nvPr>
            <p:ph type="title" hasCustomPrompt="1"/>
          </p:nvPr>
        </p:nvSpPr>
        <p:spPr>
          <a:xfrm>
            <a:off x="706438" y="526774"/>
            <a:ext cx="7068277"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D0F0FA2F-2E47-41AD-783B-A24C7E5E3BF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00509575"/>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 To indhold + 2/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Placeholder 6">
            <a:extLst>
              <a:ext uri="{FF2B5EF4-FFF2-40B4-BE49-F238E27FC236}">
                <a16:creationId xmlns:a16="http://schemas.microsoft.com/office/drawing/2014/main" id="{6AE91C80-C7B5-2D78-8B52-F259E53EEAA1}"/>
              </a:ext>
            </a:extLst>
          </p:cNvPr>
          <p:cNvSpPr>
            <a:spLocks noGrp="1"/>
          </p:cNvSpPr>
          <p:nvPr>
            <p:ph type="title" hasCustomPrompt="1"/>
          </p:nvPr>
        </p:nvSpPr>
        <p:spPr>
          <a:xfrm>
            <a:off x="706438" y="526774"/>
            <a:ext cx="70818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E5AF2B42-8B30-AACC-806F-F2F72CFD785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974813250"/>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A. Stort billed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4" name="Pladsholder til slidenummer 1">
            <a:extLst>
              <a:ext uri="{FF2B5EF4-FFF2-40B4-BE49-F238E27FC236}">
                <a16:creationId xmlns:a16="http://schemas.microsoft.com/office/drawing/2014/main" id="{F0171505-8802-0944-A61E-B67D669B4F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512739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204296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hvid)">
    <p:bg>
      <p:bgPr>
        <a:solidFill>
          <a:schemeClr val="bg1"/>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7C6387FE-D93F-25EC-BCC5-71688E376420}"/>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82424420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5141826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B. Stort billede + to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629C7310-860F-0C43-8B3F-D4CCDFB42A9A}"/>
              </a:ext>
            </a:extLst>
          </p:cNvPr>
          <p:cNvSpPr>
            <a:spLocks noGrp="1"/>
          </p:cNvSpPr>
          <p:nvPr>
            <p:ph type="body" sz="quarter" idx="14" hasCustomPrompt="1"/>
          </p:nvPr>
        </p:nvSpPr>
        <p:spPr>
          <a:xfrm>
            <a:off x="4428638" y="728661"/>
            <a:ext cx="3346444"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4" name="Text Placeholder 5">
            <a:extLst>
              <a:ext uri="{FF2B5EF4-FFF2-40B4-BE49-F238E27FC236}">
                <a16:creationId xmlns:a16="http://schemas.microsoft.com/office/drawing/2014/main" id="{D283CF49-21DC-524F-8A5D-4370A74FDFA1}"/>
              </a:ext>
            </a:extLst>
          </p:cNvPr>
          <p:cNvSpPr>
            <a:spLocks noGrp="1"/>
          </p:cNvSpPr>
          <p:nvPr>
            <p:ph type="body" sz="quarter" idx="15" hasCustomPrompt="1"/>
          </p:nvPr>
        </p:nvSpPr>
        <p:spPr>
          <a:xfrm>
            <a:off x="8112125" y="728662"/>
            <a:ext cx="3382101"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7" name="Pladsholder til slidenummer 1">
            <a:extLst>
              <a:ext uri="{FF2B5EF4-FFF2-40B4-BE49-F238E27FC236}">
                <a16:creationId xmlns:a16="http://schemas.microsoft.com/office/drawing/2014/main" id="{AA0A10C7-16E7-EB4C-DCB0-49445974C5B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472826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 Stort billede + t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B648C083-FD7F-4F40-A905-1C2067A01811}"/>
              </a:ext>
            </a:extLst>
          </p:cNvPr>
          <p:cNvSpPr>
            <a:spLocks noGrp="1"/>
          </p:cNvSpPr>
          <p:nvPr>
            <p:ph type="body" sz="quarter" idx="14" hasCustomPrompt="1"/>
          </p:nvPr>
        </p:nvSpPr>
        <p:spPr>
          <a:xfrm>
            <a:off x="723664" y="2161813"/>
            <a:ext cx="3346444" cy="2534374"/>
          </a:xfrm>
          <a:solidFill>
            <a:schemeClr val="bg1"/>
          </a:solidFill>
        </p:spPr>
        <p:txBody>
          <a:bodyPr lIns="360000" tIns="342000" rIns="360000" bIns="342000"/>
          <a:lstStyle>
            <a:lvl1pPr marL="342900" indent="-342900">
              <a:buClr>
                <a:srgbClr val="052C43"/>
              </a:buClr>
              <a:buFont typeface="+mj-lt"/>
              <a:buAutoNum type="arabicPeriod"/>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4" name="Text Placeholder 5">
            <a:extLst>
              <a:ext uri="{FF2B5EF4-FFF2-40B4-BE49-F238E27FC236}">
                <a16:creationId xmlns:a16="http://schemas.microsoft.com/office/drawing/2014/main" id="{22834BB1-4EA9-514D-8881-FD59DFFF9A18}"/>
              </a:ext>
            </a:extLst>
          </p:cNvPr>
          <p:cNvSpPr>
            <a:spLocks noGrp="1"/>
          </p:cNvSpPr>
          <p:nvPr>
            <p:ph type="body" sz="quarter" idx="15" hasCustomPrompt="1"/>
          </p:nvPr>
        </p:nvSpPr>
        <p:spPr>
          <a:xfrm>
            <a:off x="4422778" y="2161813"/>
            <a:ext cx="3346444" cy="2534374"/>
          </a:xfrm>
          <a:solidFill>
            <a:schemeClr val="bg1"/>
          </a:solidFill>
        </p:spPr>
        <p:txBody>
          <a:bodyPr lIns="360000" tIns="342000" rIns="360000" bIns="342000"/>
          <a:lstStyle>
            <a:lvl1pPr marL="342900" indent="-342900">
              <a:buFont typeface="+mj-lt"/>
              <a:buAutoNum type="arabicPeriod" startAt="2"/>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ext Placeholder 11">
            <a:extLst>
              <a:ext uri="{FF2B5EF4-FFF2-40B4-BE49-F238E27FC236}">
                <a16:creationId xmlns:a16="http://schemas.microsoft.com/office/drawing/2014/main" id="{F30196AF-1B1B-994B-A3E5-92A4CF441683}"/>
              </a:ext>
            </a:extLst>
          </p:cNvPr>
          <p:cNvSpPr>
            <a:spLocks noGrp="1"/>
          </p:cNvSpPr>
          <p:nvPr>
            <p:ph type="body" sz="quarter" idx="16" hasCustomPrompt="1"/>
          </p:nvPr>
        </p:nvSpPr>
        <p:spPr>
          <a:xfrm>
            <a:off x="8129222" y="2161813"/>
            <a:ext cx="3346444" cy="2534374"/>
          </a:xfrm>
          <a:solidFill>
            <a:schemeClr val="bg1"/>
          </a:solidFill>
        </p:spPr>
        <p:txBody>
          <a:bodyPr lIns="360000" tIns="342000" rIns="360000" bIns="342000"/>
          <a:lstStyle>
            <a:lvl1pPr marL="342900" indent="-342900">
              <a:buFont typeface="+mj-lt"/>
              <a:buAutoNum type="arabicPeriod" startAt="3"/>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7" name="Pladsholder til slidenummer 1">
            <a:extLst>
              <a:ext uri="{FF2B5EF4-FFF2-40B4-BE49-F238E27FC236}">
                <a16:creationId xmlns:a16="http://schemas.microsoft.com/office/drawing/2014/main" id="{43654F86-F1E0-18BB-C63B-18500CD981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46100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D. Stort billede + fi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52C44"/>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6" name="Text Placeholder 3">
            <a:extLst>
              <a:ext uri="{FF2B5EF4-FFF2-40B4-BE49-F238E27FC236}">
                <a16:creationId xmlns:a16="http://schemas.microsoft.com/office/drawing/2014/main" id="{F7159BF0-334D-D84B-B567-8EA9F356134B}"/>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vl4pPr>
              <a:buClr>
                <a:srgbClr val="001F33"/>
              </a:buClr>
              <a:defRPr sz="1800" b="0" i="0">
                <a:solidFill>
                  <a:srgbClr val="052C44"/>
                </a:solidFill>
                <a:latin typeface="Poppins Light" pitchFamily="2" charset="77"/>
                <a:cs typeface="Poppins Light" pitchFamily="2" charset="77"/>
              </a:defRPr>
            </a:lvl4pPr>
          </a:lstStyle>
          <a:p>
            <a:pPr lvl="0"/>
            <a:r>
              <a:rPr lang="da-DK" noProof="0" dirty="0"/>
              <a:t>Her kan der skrives en brødtekst</a:t>
            </a:r>
          </a:p>
          <a:p>
            <a:pPr lvl="3"/>
            <a:endParaRPr lang="da-DK" dirty="0" err="1"/>
          </a:p>
        </p:txBody>
      </p:sp>
      <p:sp>
        <p:nvSpPr>
          <p:cNvPr id="7" name="Text Placeholder 5">
            <a:extLst>
              <a:ext uri="{FF2B5EF4-FFF2-40B4-BE49-F238E27FC236}">
                <a16:creationId xmlns:a16="http://schemas.microsoft.com/office/drawing/2014/main" id="{D3C8AF52-BFC0-C941-8D4A-E5E9CEDDCD7D}"/>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8" name="Text Placeholder 11">
            <a:extLst>
              <a:ext uri="{FF2B5EF4-FFF2-40B4-BE49-F238E27FC236}">
                <a16:creationId xmlns:a16="http://schemas.microsoft.com/office/drawing/2014/main" id="{D5A58AFA-D942-0747-AE96-A4F8F54DB3A6}"/>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9" name="Text Placeholder 13">
            <a:extLst>
              <a:ext uri="{FF2B5EF4-FFF2-40B4-BE49-F238E27FC236}">
                <a16:creationId xmlns:a16="http://schemas.microsoft.com/office/drawing/2014/main" id="{510C91F4-2E90-794A-8FC5-2888B19FC50A}"/>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11" name="Pladsholder til slidenummer 1">
            <a:extLst>
              <a:ext uri="{FF2B5EF4-FFF2-40B4-BE49-F238E27FC236}">
                <a16:creationId xmlns:a16="http://schemas.microsoft.com/office/drawing/2014/main" id="{84103A12-7D00-38E3-5B40-6EA7E58FC02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7430896"/>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 Graf + underoverskrift">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F1F4A240-FE55-5E4D-8434-FE7228997D8A}"/>
              </a:ext>
            </a:extLst>
          </p:cNvPr>
          <p:cNvSpPr>
            <a:spLocks noGrp="1"/>
          </p:cNvSpPr>
          <p:nvPr>
            <p:ph idx="13" hasCustomPrompt="1"/>
          </p:nvPr>
        </p:nvSpPr>
        <p:spPr>
          <a:xfrm>
            <a:off x="719998" y="1838980"/>
            <a:ext cx="10752001"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79C8EE5C-7EAA-484E-AC3C-3D8777FD0580}"/>
              </a:ext>
            </a:extLst>
          </p:cNvPr>
          <p:cNvSpPr>
            <a:spLocks noGrp="1"/>
          </p:cNvSpPr>
          <p:nvPr>
            <p:ph idx="23" hasCustomPrompt="1"/>
          </p:nvPr>
        </p:nvSpPr>
        <p:spPr>
          <a:xfrm>
            <a:off x="719998" y="2192593"/>
            <a:ext cx="10751999"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Title Placeholder 6">
            <a:extLst>
              <a:ext uri="{FF2B5EF4-FFF2-40B4-BE49-F238E27FC236}">
                <a16:creationId xmlns:a16="http://schemas.microsoft.com/office/drawing/2014/main" id="{5087AD71-9BD1-770C-1A9B-D3AA48C560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tekst 10">
            <a:extLst>
              <a:ext uri="{FF2B5EF4-FFF2-40B4-BE49-F238E27FC236}">
                <a16:creationId xmlns:a16="http://schemas.microsoft.com/office/drawing/2014/main" id="{B8EEC832-20B0-5CE8-1E3E-BCDAC4843F94}"/>
              </a:ext>
            </a:extLst>
          </p:cNvPr>
          <p:cNvSpPr>
            <a:spLocks noGrp="1"/>
          </p:cNvSpPr>
          <p:nvPr>
            <p:ph type="body" sz="quarter" idx="22" hasCustomPrompt="1"/>
          </p:nvPr>
        </p:nvSpPr>
        <p:spPr>
          <a:xfrm>
            <a:off x="719997" y="6203382"/>
            <a:ext cx="10751999"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Pladsholder til slidenummer 1">
            <a:extLst>
              <a:ext uri="{FF2B5EF4-FFF2-40B4-BE49-F238E27FC236}">
                <a16:creationId xmlns:a16="http://schemas.microsoft.com/office/drawing/2014/main" id="{3A0A27D6-2B30-DEBA-19BB-58035D0497C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2006652"/>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B. To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0"/>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kort titel på grafen</a:t>
            </a:r>
          </a:p>
        </p:txBody>
      </p:sp>
      <p:sp>
        <p:nvSpPr>
          <p:cNvPr id="15" name="Pladsholder til tekst 10">
            <a:extLst>
              <a:ext uri="{FF2B5EF4-FFF2-40B4-BE49-F238E27FC236}">
                <a16:creationId xmlns:a16="http://schemas.microsoft.com/office/drawing/2014/main" id="{974C9416-ACD2-1146-B119-32E0B8A1B468}"/>
              </a:ext>
            </a:extLst>
          </p:cNvPr>
          <p:cNvSpPr>
            <a:spLocks noGrp="1"/>
          </p:cNvSpPr>
          <p:nvPr>
            <p:ph type="body" sz="quarter" idx="22" hasCustomPrompt="1"/>
          </p:nvPr>
        </p:nvSpPr>
        <p:spPr>
          <a:xfrm>
            <a:off x="71999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Title Placeholder 6">
            <a:extLst>
              <a:ext uri="{FF2B5EF4-FFF2-40B4-BE49-F238E27FC236}">
                <a16:creationId xmlns:a16="http://schemas.microsoft.com/office/drawing/2014/main" id="{8B73A161-A2D2-1240-CF66-F89C557BF87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3" name="Pladsholder til slidenummer 1">
            <a:extLst>
              <a:ext uri="{FF2B5EF4-FFF2-40B4-BE49-F238E27FC236}">
                <a16:creationId xmlns:a16="http://schemas.microsoft.com/office/drawing/2014/main" id="{92FB5F5F-BFC9-48BD-7FB9-C5B34622406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01141041"/>
      </p:ext>
    </p:extLst>
  </p:cSld>
  <p:clrMapOvr>
    <a:masterClrMapping/>
  </p:clrMapOvr>
  <p:extLst>
    <p:ext uri="{DCECCB84-F9BA-43D5-87BE-67443E8EF086}">
      <p15:sldGuideLst xmlns:p15="http://schemas.microsoft.com/office/powerpoint/2012/main"/>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C. Tre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2192595"/>
            <a:ext cx="3359877"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03726" y="2192595"/>
            <a:ext cx="3384550"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2192595"/>
            <a:ext cx="3359877"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9" name="Text Placeholder 2">
            <a:extLst>
              <a:ext uri="{FF2B5EF4-FFF2-40B4-BE49-F238E27FC236}">
                <a16:creationId xmlns:a16="http://schemas.microsoft.com/office/drawing/2014/main" id="{C5175114-9C5E-8740-8061-4C967D5B9D7A}"/>
              </a:ext>
            </a:extLst>
          </p:cNvPr>
          <p:cNvSpPr>
            <a:spLocks noGrp="1"/>
          </p:cNvSpPr>
          <p:nvPr>
            <p:ph idx="13" hasCustomPrompt="1"/>
          </p:nvPr>
        </p:nvSpPr>
        <p:spPr>
          <a:xfrm>
            <a:off x="7199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4" name="Text Placeholder 2">
            <a:extLst>
              <a:ext uri="{FF2B5EF4-FFF2-40B4-BE49-F238E27FC236}">
                <a16:creationId xmlns:a16="http://schemas.microsoft.com/office/drawing/2014/main" id="{EAF42B0D-AB69-E244-ADAF-A1A7A438A9E4}"/>
              </a:ext>
            </a:extLst>
          </p:cNvPr>
          <p:cNvSpPr>
            <a:spLocks noGrp="1"/>
          </p:cNvSpPr>
          <p:nvPr>
            <p:ph idx="14" hasCustomPrompt="1"/>
          </p:nvPr>
        </p:nvSpPr>
        <p:spPr>
          <a:xfrm>
            <a:off x="44283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251634F0-3905-3946-B532-B745A2FB66CB}"/>
              </a:ext>
            </a:extLst>
          </p:cNvPr>
          <p:cNvSpPr>
            <a:spLocks noGrp="1"/>
          </p:cNvSpPr>
          <p:nvPr>
            <p:ph idx="15" hasCustomPrompt="1"/>
          </p:nvPr>
        </p:nvSpPr>
        <p:spPr>
          <a:xfrm>
            <a:off x="8112123"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7" name="Pladsholder til tekst 10">
            <a:extLst>
              <a:ext uri="{FF2B5EF4-FFF2-40B4-BE49-F238E27FC236}">
                <a16:creationId xmlns:a16="http://schemas.microsoft.com/office/drawing/2014/main" id="{1100D048-A671-6049-89A3-EE7A240D6605}"/>
              </a:ext>
            </a:extLst>
          </p:cNvPr>
          <p:cNvSpPr>
            <a:spLocks noGrp="1"/>
          </p:cNvSpPr>
          <p:nvPr>
            <p:ph type="body" sz="quarter" idx="19" hasCustomPrompt="1"/>
          </p:nvPr>
        </p:nvSpPr>
        <p:spPr>
          <a:xfrm>
            <a:off x="719998"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8" name="Pladsholder til tekst 10">
            <a:extLst>
              <a:ext uri="{FF2B5EF4-FFF2-40B4-BE49-F238E27FC236}">
                <a16:creationId xmlns:a16="http://schemas.microsoft.com/office/drawing/2014/main" id="{BE022DEF-7EC3-2E43-A35E-6DBE96A264CD}"/>
              </a:ext>
            </a:extLst>
          </p:cNvPr>
          <p:cNvSpPr>
            <a:spLocks noGrp="1"/>
          </p:cNvSpPr>
          <p:nvPr>
            <p:ph type="body" sz="quarter" idx="20" hasCustomPrompt="1"/>
          </p:nvPr>
        </p:nvSpPr>
        <p:spPr>
          <a:xfrm>
            <a:off x="4428398" y="6204210"/>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9" name="Pladsholder til tekst 10">
            <a:extLst>
              <a:ext uri="{FF2B5EF4-FFF2-40B4-BE49-F238E27FC236}">
                <a16:creationId xmlns:a16="http://schemas.microsoft.com/office/drawing/2014/main" id="{2D2E9C79-38E8-6744-97AF-B6329D17BB03}"/>
              </a:ext>
            </a:extLst>
          </p:cNvPr>
          <p:cNvSpPr>
            <a:spLocks noGrp="1"/>
          </p:cNvSpPr>
          <p:nvPr>
            <p:ph type="body" sz="quarter" idx="21" hasCustomPrompt="1"/>
          </p:nvPr>
        </p:nvSpPr>
        <p:spPr>
          <a:xfrm>
            <a:off x="8112122"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20" name="Title Placeholder 6">
            <a:extLst>
              <a:ext uri="{FF2B5EF4-FFF2-40B4-BE49-F238E27FC236}">
                <a16:creationId xmlns:a16="http://schemas.microsoft.com/office/drawing/2014/main" id="{EFA0D47A-B7D6-316E-7126-F7BB367694EE}"/>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6" name="Pladsholder til slidenummer 1">
            <a:extLst>
              <a:ext uri="{FF2B5EF4-FFF2-40B4-BE49-F238E27FC236}">
                <a16:creationId xmlns:a16="http://schemas.microsoft.com/office/drawing/2014/main" id="{332DCE6C-660D-4DC9-7AD1-C0A013AE68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0194021"/>
      </p:ext>
    </p:extLst>
  </p:cSld>
  <p:clrMapOvr>
    <a:masterClrMapping/>
  </p:clrMapOvr>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 Indhold + graf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8" name="Title Placeholder 6">
            <a:extLst>
              <a:ext uri="{FF2B5EF4-FFF2-40B4-BE49-F238E27FC236}">
                <a16:creationId xmlns:a16="http://schemas.microsoft.com/office/drawing/2014/main" id="{DF6BF1F6-1033-B949-AC7B-F1E767338FE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84F0DC34-73AC-4F67-04C9-BF2D784F342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7162926"/>
      </p:ext>
    </p:extLst>
  </p:cSld>
  <p:clrMapOvr>
    <a:masterClrMapping/>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 Indhold + graf (højrestillet)">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FD19692-002C-EEF2-D03F-A04E12F72144}"/>
              </a:ext>
            </a:extLst>
          </p:cNvPr>
          <p:cNvSpPr>
            <a:spLocks noGrp="1"/>
          </p:cNvSpPr>
          <p:nvPr>
            <p:ph idx="1" hasCustomPrompt="1"/>
          </p:nvPr>
        </p:nvSpPr>
        <p:spPr>
          <a:xfrm>
            <a:off x="6288952"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1" name="Text Placeholder 2">
            <a:extLst>
              <a:ext uri="{FF2B5EF4-FFF2-40B4-BE49-F238E27FC236}">
                <a16:creationId xmlns:a16="http://schemas.microsoft.com/office/drawing/2014/main" id="{664A5B19-83FE-CF1A-47B2-51575C5C3144}"/>
              </a:ext>
            </a:extLst>
          </p:cNvPr>
          <p:cNvSpPr>
            <a:spLocks noGrp="1"/>
          </p:cNvSpPr>
          <p:nvPr>
            <p:ph idx="12" hasCustomPrompt="1"/>
          </p:nvPr>
        </p:nvSpPr>
        <p:spPr>
          <a:xfrm>
            <a:off x="706437"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13" name="Text Placeholder 2">
            <a:extLst>
              <a:ext uri="{FF2B5EF4-FFF2-40B4-BE49-F238E27FC236}">
                <a16:creationId xmlns:a16="http://schemas.microsoft.com/office/drawing/2014/main" id="{56180578-4C38-CEF0-BE82-C5A56BBC398E}"/>
              </a:ext>
            </a:extLst>
          </p:cNvPr>
          <p:cNvSpPr>
            <a:spLocks noGrp="1"/>
          </p:cNvSpPr>
          <p:nvPr>
            <p:ph idx="13" hasCustomPrompt="1"/>
          </p:nvPr>
        </p:nvSpPr>
        <p:spPr>
          <a:xfrm>
            <a:off x="6288952"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4" name="Pladsholder til tekst 10">
            <a:extLst>
              <a:ext uri="{FF2B5EF4-FFF2-40B4-BE49-F238E27FC236}">
                <a16:creationId xmlns:a16="http://schemas.microsoft.com/office/drawing/2014/main" id="{0F5B53A9-9D24-DCAD-4C2E-16150E99E57A}"/>
              </a:ext>
            </a:extLst>
          </p:cNvPr>
          <p:cNvSpPr>
            <a:spLocks noGrp="1"/>
          </p:cNvSpPr>
          <p:nvPr>
            <p:ph type="body" sz="quarter" idx="23" hasCustomPrompt="1"/>
          </p:nvPr>
        </p:nvSpPr>
        <p:spPr>
          <a:xfrm>
            <a:off x="706437"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5" name="Title Placeholder 6">
            <a:extLst>
              <a:ext uri="{FF2B5EF4-FFF2-40B4-BE49-F238E27FC236}">
                <a16:creationId xmlns:a16="http://schemas.microsoft.com/office/drawing/2014/main" id="{A5784B0B-15DA-E09E-D6F8-E32EE515F76F}"/>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545226A2-00E9-5C40-EB2B-875573A703C1}"/>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52587894"/>
      </p:ext>
    </p:extLst>
  </p:cSld>
  <p:clrMapOvr>
    <a:masterClrMapping/>
  </p:clrMapOvr>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 Indhold + 2/3 graf (venstrestillet)">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E93E7BDC-7D35-BB45-858F-F6D84CDD2A3A}"/>
              </a:ext>
            </a:extLst>
          </p:cNvPr>
          <p:cNvSpPr>
            <a:spLocks noGrp="1"/>
          </p:cNvSpPr>
          <p:nvPr>
            <p:ph idx="13" hasCustomPrompt="1"/>
          </p:nvPr>
        </p:nvSpPr>
        <p:spPr>
          <a:xfrm>
            <a:off x="719998" y="1838980"/>
            <a:ext cx="70682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2" name="Text Placeholder 2">
            <a:extLst>
              <a:ext uri="{FF2B5EF4-FFF2-40B4-BE49-F238E27FC236}">
                <a16:creationId xmlns:a16="http://schemas.microsoft.com/office/drawing/2014/main" id="{22304DCC-E205-FD44-8401-97B4F3272B4E}"/>
              </a:ext>
            </a:extLst>
          </p:cNvPr>
          <p:cNvSpPr>
            <a:spLocks noGrp="1"/>
          </p:cNvSpPr>
          <p:nvPr>
            <p:ph idx="1" hasCustomPrompt="1"/>
          </p:nvPr>
        </p:nvSpPr>
        <p:spPr>
          <a:xfrm>
            <a:off x="8112123" y="2192595"/>
            <a:ext cx="3359877" cy="3925512"/>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3" name="Text Placeholder 2">
            <a:extLst>
              <a:ext uri="{FF2B5EF4-FFF2-40B4-BE49-F238E27FC236}">
                <a16:creationId xmlns:a16="http://schemas.microsoft.com/office/drawing/2014/main" id="{B0B600FB-7210-0A4A-8F6F-103524D26832}"/>
              </a:ext>
            </a:extLst>
          </p:cNvPr>
          <p:cNvSpPr>
            <a:spLocks noGrp="1"/>
          </p:cNvSpPr>
          <p:nvPr>
            <p:ph idx="12" hasCustomPrompt="1"/>
          </p:nvPr>
        </p:nvSpPr>
        <p:spPr>
          <a:xfrm>
            <a:off x="720000" y="2192595"/>
            <a:ext cx="7068275"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4" name="Pladsholder til tekst 10">
            <a:extLst>
              <a:ext uri="{FF2B5EF4-FFF2-40B4-BE49-F238E27FC236}">
                <a16:creationId xmlns:a16="http://schemas.microsoft.com/office/drawing/2014/main" id="{D984D47B-2B12-FD40-9545-7004191157AB}"/>
              </a:ext>
            </a:extLst>
          </p:cNvPr>
          <p:cNvSpPr>
            <a:spLocks noGrp="1"/>
          </p:cNvSpPr>
          <p:nvPr>
            <p:ph type="body" sz="quarter" idx="23" hasCustomPrompt="1"/>
          </p:nvPr>
        </p:nvSpPr>
        <p:spPr>
          <a:xfrm>
            <a:off x="720000" y="6203382"/>
            <a:ext cx="7068275"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9" name="Title Placeholder 6">
            <a:extLst>
              <a:ext uri="{FF2B5EF4-FFF2-40B4-BE49-F238E27FC236}">
                <a16:creationId xmlns:a16="http://schemas.microsoft.com/office/drawing/2014/main" id="{EF921404-B5E7-C447-A87C-8F0D34B1C1C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91B79680-B232-5BDF-EC8E-07E6CFB7A1F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2800428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 Indhold +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4"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6275388" y="0"/>
            <a:ext cx="5916611" cy="6858000"/>
          </a:xfrm>
          <a:solidFill>
            <a:schemeClr val="accent3">
              <a:lumMod val="20000"/>
              <a:lumOff val="80000"/>
              <a:alpha val="30000"/>
            </a:schemeClr>
          </a:solidFill>
        </p:spPr>
        <p:txBody>
          <a:bodyPr tIns="36000"/>
          <a:lstStyle>
            <a:lvl1pPr marL="0" indent="0" algn="ctr">
              <a:spcBef>
                <a:spcPts val="0"/>
              </a:spcBef>
              <a:buNone/>
              <a:defRPr sz="1400" b="0" i="0">
                <a:solidFill>
                  <a:srgbClr val="052C44"/>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B3BEEC80-DDD4-D807-C95E-2A7378E56621}"/>
              </a:ext>
            </a:extLst>
          </p:cNvPr>
          <p:cNvSpPr>
            <a:spLocks noGrp="1"/>
          </p:cNvSpPr>
          <p:nvPr>
            <p:ph type="title" hasCustomPrompt="1"/>
          </p:nvPr>
        </p:nvSpPr>
        <p:spPr>
          <a:xfrm>
            <a:off x="706438" y="526774"/>
            <a:ext cx="5210176"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a:t>
            </a:r>
            <a:br>
              <a:rPr lang="da-DK" dirty="0"/>
            </a:br>
            <a:r>
              <a:rPr lang="da-DK" dirty="0"/>
              <a:t>titel på to linjer</a:t>
            </a:r>
          </a:p>
        </p:txBody>
      </p:sp>
      <p:sp>
        <p:nvSpPr>
          <p:cNvPr id="11" name="Pladsholder til slidenummer 1">
            <a:extLst>
              <a:ext uri="{FF2B5EF4-FFF2-40B4-BE49-F238E27FC236}">
                <a16:creationId xmlns:a16="http://schemas.microsoft.com/office/drawing/2014/main" id="{0D71C9D0-0C82-900C-6E7E-E0F595D4F6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61005180"/>
      </p:ext>
    </p:extLst>
  </p:cSld>
  <p:clrMapOvr>
    <a:masterClrMapping/>
  </p:clrMapOvr>
  <p:extLst>
    <p:ext uri="{DCECCB84-F9BA-43D5-87BE-67443E8EF086}">
      <p15:sldGuideLst xmlns:p15="http://schemas.microsoft.com/office/powerpoint/2012/main"/>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Rapport: Et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10747201"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itle Placeholder 6">
            <a:extLst>
              <a:ext uri="{FF2B5EF4-FFF2-40B4-BE49-F238E27FC236}">
                <a16:creationId xmlns:a16="http://schemas.microsoft.com/office/drawing/2014/main" id="{C466A0D0-49BA-B047-BF1B-A4F1361492B9}"/>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5" name="Pladsholder til slidenummer 1">
            <a:extLst>
              <a:ext uri="{FF2B5EF4-FFF2-40B4-BE49-F238E27FC236}">
                <a16:creationId xmlns:a16="http://schemas.microsoft.com/office/drawing/2014/main" id="{DB00B1B7-9697-24EC-8B78-42D80E3AA4D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6758334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Rapport: To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2"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79"/>
            <a:ext cx="5196613"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itle Placeholder 6">
            <a:extLst>
              <a:ext uri="{FF2B5EF4-FFF2-40B4-BE49-F238E27FC236}">
                <a16:creationId xmlns:a16="http://schemas.microsoft.com/office/drawing/2014/main" id="{F240547C-8A49-034D-A902-9D05E5F7061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6E38CED4-E13C-6473-B4BE-9B9F0162843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99899108"/>
      </p:ext>
    </p:extLst>
  </p:cSld>
  <p:clrMapOvr>
    <a:masterClrMapping/>
  </p:clrMapOvr>
  <p:extLst>
    <p:ext uri="{DCECCB84-F9BA-43D5-87BE-67443E8EF086}">
      <p15:sldGuideLst xmlns:p15="http://schemas.microsoft.com/office/powerpoint/2012/main"/>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526775"/>
            <a:ext cx="5196613" cy="559133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itle Placeholder 6">
            <a:extLst>
              <a:ext uri="{FF2B5EF4-FFF2-40B4-BE49-F238E27FC236}">
                <a16:creationId xmlns:a16="http://schemas.microsoft.com/office/drawing/2014/main" id="{C68DCC35-2BAB-9447-BA24-7549B52AE7CF}"/>
              </a:ext>
            </a:extLst>
          </p:cNvPr>
          <p:cNvSpPr>
            <a:spLocks noGrp="1"/>
          </p:cNvSpPr>
          <p:nvPr>
            <p:ph type="title" hasCustomPrompt="1"/>
          </p:nvPr>
        </p:nvSpPr>
        <p:spPr>
          <a:xfrm>
            <a:off x="706438" y="526774"/>
            <a:ext cx="521017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0" name="Pladsholder til slidenummer 1">
            <a:extLst>
              <a:ext uri="{FF2B5EF4-FFF2-40B4-BE49-F238E27FC236}">
                <a16:creationId xmlns:a16="http://schemas.microsoft.com/office/drawing/2014/main" id="{F1868182-CB4F-C957-7495-ECC1854217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00359603"/>
      </p:ext>
    </p:extLst>
  </p:cSld>
  <p:clrMapOvr>
    <a:masterClrMapping/>
  </p:clrMapOvr>
  <p:extLst>
    <p:ext uri="{DCECCB84-F9BA-43D5-87BE-67443E8EF086}">
      <p15:sldGuideLst xmlns:p15="http://schemas.microsoft.com/office/powerpoint/2012/main"/>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0" name="Title Placeholder 6">
            <a:extLst>
              <a:ext uri="{FF2B5EF4-FFF2-40B4-BE49-F238E27FC236}">
                <a16:creationId xmlns:a16="http://schemas.microsoft.com/office/drawing/2014/main" id="{98E1777A-47A7-3248-A02A-3404581D5A5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1" name="Pladsholder til slidenummer 1">
            <a:extLst>
              <a:ext uri="{FF2B5EF4-FFF2-40B4-BE49-F238E27FC236}">
                <a16:creationId xmlns:a16="http://schemas.microsoft.com/office/drawing/2014/main" id="{C9427D58-80C2-B05C-1012-A7CACB71BF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66697238"/>
      </p:ext>
    </p:extLst>
  </p:cSld>
  <p:clrMapOvr>
    <a:masterClrMapping/>
  </p:clrMapOvr>
  <p:extLst>
    <p:ext uri="{DCECCB84-F9BA-43D5-87BE-67443E8EF086}">
      <p15:sldGuideLst xmlns:p15="http://schemas.microsoft.com/office/powerpoint/2012/main"/>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2" y="739893"/>
            <a:ext cx="5195237" cy="5378213"/>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skrives en tekst i to spalter</a:t>
            </a:r>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739893"/>
            <a:ext cx="5195236" cy="537821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skrives en tekst i to spalter</a:t>
            </a:r>
          </a:p>
          <a:p>
            <a:endParaRPr lang="da-DK" dirty="0"/>
          </a:p>
        </p:txBody>
      </p:sp>
      <p:sp>
        <p:nvSpPr>
          <p:cNvPr id="5" name="Pladsholder til slidenummer 1">
            <a:extLst>
              <a:ext uri="{FF2B5EF4-FFF2-40B4-BE49-F238E27FC236}">
                <a16:creationId xmlns:a16="http://schemas.microsoft.com/office/drawing/2014/main" id="{E0517B9D-FC01-5688-6302-DBF22CCE53F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40665741"/>
      </p:ext>
    </p:extLst>
  </p:cSld>
  <p:clrMapOvr>
    <a:masterClrMapping/>
  </p:clrMapOvr>
  <p:extLst>
    <p:ext uri="{DCECCB84-F9BA-43D5-87BE-67443E8EF086}">
      <p15:sldGuideLst xmlns:p15="http://schemas.microsoft.com/office/powerpoint/2012/main"/>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Rapport: Tre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9" name="Title Placeholder 6">
            <a:extLst>
              <a:ext uri="{FF2B5EF4-FFF2-40B4-BE49-F238E27FC236}">
                <a16:creationId xmlns:a16="http://schemas.microsoft.com/office/drawing/2014/main" id="{0C93DCA1-ABBA-1644-838D-DA89727CB824}"/>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48B6340E-BDEC-50F7-ED43-D01A10D4E64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90842274"/>
      </p:ext>
    </p:extLst>
  </p:cSld>
  <p:clrMapOvr>
    <a:masterClrMapping/>
  </p:clrMapOvr>
  <p:extLst>
    <p:ext uri="{DCECCB84-F9BA-43D5-87BE-67443E8EF086}">
      <p15:sldGuideLst xmlns:p15="http://schemas.microsoft.com/office/powerpoint/2012/main"/>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Rapport: Fire indhold">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3" y="1838980"/>
            <a:ext cx="2418300" cy="4279126"/>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8" name="Pladsholder til indhold 3">
            <a:extLst>
              <a:ext uri="{FF2B5EF4-FFF2-40B4-BE49-F238E27FC236}">
                <a16:creationId xmlns:a16="http://schemas.microsoft.com/office/drawing/2014/main" id="{F631C19D-1AC3-7A4D-8199-EEF0EEF9D73F}"/>
              </a:ext>
            </a:extLst>
          </p:cNvPr>
          <p:cNvSpPr>
            <a:spLocks noGrp="1"/>
          </p:cNvSpPr>
          <p:nvPr>
            <p:ph sz="quarter" idx="14" hasCustomPrompt="1"/>
          </p:nvPr>
        </p:nvSpPr>
        <p:spPr>
          <a:xfrm>
            <a:off x="3498382"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0" name="Pladsholder til indhold 5">
            <a:extLst>
              <a:ext uri="{FF2B5EF4-FFF2-40B4-BE49-F238E27FC236}">
                <a16:creationId xmlns:a16="http://schemas.microsoft.com/office/drawing/2014/main" id="{FAB4E77D-E901-8941-87C9-C2A9E5EB5461}"/>
              </a:ext>
            </a:extLst>
          </p:cNvPr>
          <p:cNvSpPr>
            <a:spLocks noGrp="1"/>
          </p:cNvSpPr>
          <p:nvPr>
            <p:ph sz="quarter" idx="19" hasCustomPrompt="1"/>
          </p:nvPr>
        </p:nvSpPr>
        <p:spPr>
          <a:xfrm>
            <a:off x="9053700" y="1838980"/>
            <a:ext cx="2418300" cy="427912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3" name="Title Placeholder 6">
            <a:extLst>
              <a:ext uri="{FF2B5EF4-FFF2-40B4-BE49-F238E27FC236}">
                <a16:creationId xmlns:a16="http://schemas.microsoft.com/office/drawing/2014/main" id="{6CF434F2-D7EA-E742-8CFF-313ADEB506F8}"/>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5" name="Pladsholder til slidenummer 1">
            <a:extLst>
              <a:ext uri="{FF2B5EF4-FFF2-40B4-BE49-F238E27FC236}">
                <a16:creationId xmlns:a16="http://schemas.microsoft.com/office/drawing/2014/main" id="{EBD88EFD-7612-6252-4DE9-83155384973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48854665"/>
      </p:ext>
    </p:extLst>
  </p:cSld>
  <p:clrMapOvr>
    <a:masterClrMapping/>
  </p:clrMapOvr>
  <p:extLst>
    <p:ext uri="{DCECCB84-F9BA-43D5-87BE-67443E8EF086}">
      <p15:sldGuideLst xmlns:p15="http://schemas.microsoft.com/office/powerpoint/2012/main"/>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 Inhold + ikon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på to linjer</a:t>
            </a:r>
          </a:p>
        </p:txBody>
      </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7" name="Pladsholder til indhold 2">
            <a:extLst>
              <a:ext uri="{FF2B5EF4-FFF2-40B4-BE49-F238E27FC236}">
                <a16:creationId xmlns:a16="http://schemas.microsoft.com/office/drawing/2014/main" id="{F91B5162-D6C6-C6A5-3BD3-5C9A5809A566}"/>
              </a:ext>
            </a:extLst>
          </p:cNvPr>
          <p:cNvSpPr>
            <a:spLocks noGrp="1"/>
          </p:cNvSpPr>
          <p:nvPr>
            <p:ph sz="quarter" idx="41" hasCustomPrompt="1"/>
          </p:nvPr>
        </p:nvSpPr>
        <p:spPr>
          <a:xfrm>
            <a:off x="1196975" y="1838830"/>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4C26FAE1-2302-6C86-9425-043DE9302562}"/>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B836FEE5-025F-12E9-110E-329785172712}"/>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F9126C-DBA0-8ECA-C3D2-14831AD627B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6674124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 Indhold + ikon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Pladsholder til indhold 2">
            <a:extLst>
              <a:ext uri="{FF2B5EF4-FFF2-40B4-BE49-F238E27FC236}">
                <a16:creationId xmlns:a16="http://schemas.microsoft.com/office/drawing/2014/main" id="{B37AFC3A-73A7-13EC-5E2A-6B249C655721}"/>
              </a:ext>
            </a:extLst>
          </p:cNvPr>
          <p:cNvSpPr>
            <a:spLocks noGrp="1"/>
          </p:cNvSpPr>
          <p:nvPr>
            <p:ph sz="quarter" idx="41" hasCustomPrompt="1"/>
          </p:nvPr>
        </p:nvSpPr>
        <p:spPr>
          <a:xfrm>
            <a:off x="7292531"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15" name="Gruppe 14">
            <a:extLst>
              <a:ext uri="{FF2B5EF4-FFF2-40B4-BE49-F238E27FC236}">
                <a16:creationId xmlns:a16="http://schemas.microsoft.com/office/drawing/2014/main" id="{0FCE6798-444F-AB28-4C32-595775CC8CCE}"/>
              </a:ext>
            </a:extLst>
          </p:cNvPr>
          <p:cNvGrpSpPr/>
          <p:nvPr userDrawn="1"/>
        </p:nvGrpSpPr>
        <p:grpSpPr>
          <a:xfrm rot="10800000">
            <a:off x="5402263" y="198782"/>
            <a:ext cx="1059308" cy="6460435"/>
            <a:chOff x="4166282" y="0"/>
            <a:chExt cx="1059308" cy="6858000"/>
          </a:xfrm>
          <a:solidFill>
            <a:schemeClr val="bg1"/>
          </a:solidFill>
        </p:grpSpPr>
        <p:sp>
          <p:nvSpPr>
            <p:cNvPr id="18" name="Rektangel 17">
              <a:extLst>
                <a:ext uri="{FF2B5EF4-FFF2-40B4-BE49-F238E27FC236}">
                  <a16:creationId xmlns:a16="http://schemas.microsoft.com/office/drawing/2014/main" id="{C211B709-5171-C475-CF07-78F481FA32B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riangle 5">
              <a:extLst>
                <a:ext uri="{FF2B5EF4-FFF2-40B4-BE49-F238E27FC236}">
                  <a16:creationId xmlns:a16="http://schemas.microsoft.com/office/drawing/2014/main" id="{E5F0466B-5DD1-0685-329C-C777682D50C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07517918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 Inhold + nøgletal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1AE36A81-722C-1788-993C-81CB35E2695C}"/>
              </a:ext>
            </a:extLst>
          </p:cNvPr>
          <p:cNvSpPr>
            <a:spLocks noGrp="1"/>
          </p:cNvSpPr>
          <p:nvPr>
            <p:ph type="body" sz="quarter" idx="33" hasCustomPrompt="1"/>
          </p:nvPr>
        </p:nvSpPr>
        <p:spPr>
          <a:xfrm>
            <a:off x="723037"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i to linjer</a:t>
            </a:r>
          </a:p>
        </p:txBody>
      </p:sp>
      <p:sp>
        <p:nvSpPr>
          <p:cNvPr id="6" name="Pladsholder til tekst 10">
            <a:extLst>
              <a:ext uri="{FF2B5EF4-FFF2-40B4-BE49-F238E27FC236}">
                <a16:creationId xmlns:a16="http://schemas.microsoft.com/office/drawing/2014/main" id="{A192B2D2-6766-5491-0AB2-434F7FEE8FD9}"/>
              </a:ext>
            </a:extLst>
          </p:cNvPr>
          <p:cNvSpPr>
            <a:spLocks noGrp="1"/>
          </p:cNvSpPr>
          <p:nvPr>
            <p:ph type="body" sz="quarter" idx="37" hasCustomPrompt="1"/>
          </p:nvPr>
        </p:nvSpPr>
        <p:spPr>
          <a:xfrm>
            <a:off x="723037"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7" name="Pladsholder til tekst 10">
            <a:extLst>
              <a:ext uri="{FF2B5EF4-FFF2-40B4-BE49-F238E27FC236}">
                <a16:creationId xmlns:a16="http://schemas.microsoft.com/office/drawing/2014/main" id="{6B881A5A-B339-3603-BC1B-0CC113AED7C0}"/>
              </a:ext>
            </a:extLst>
          </p:cNvPr>
          <p:cNvSpPr>
            <a:spLocks noGrp="1"/>
          </p:cNvSpPr>
          <p:nvPr>
            <p:ph type="body" sz="quarter" idx="38" hasCustomPrompt="1"/>
          </p:nvPr>
        </p:nvSpPr>
        <p:spPr>
          <a:xfrm>
            <a:off x="723036"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8" name="Pladsholder til tekst 10">
            <a:extLst>
              <a:ext uri="{FF2B5EF4-FFF2-40B4-BE49-F238E27FC236}">
                <a16:creationId xmlns:a16="http://schemas.microsoft.com/office/drawing/2014/main" id="{9733E2E9-E4E8-795B-929A-CCA4B2AA1AFE}"/>
              </a:ext>
            </a:extLst>
          </p:cNvPr>
          <p:cNvSpPr>
            <a:spLocks noGrp="1"/>
          </p:cNvSpPr>
          <p:nvPr>
            <p:ph type="body" sz="quarter" idx="39" hasCustomPrompt="1"/>
          </p:nvPr>
        </p:nvSpPr>
        <p:spPr>
          <a:xfrm>
            <a:off x="723036"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9" name="Gruppe 8">
            <a:extLst>
              <a:ext uri="{FF2B5EF4-FFF2-40B4-BE49-F238E27FC236}">
                <a16:creationId xmlns:a16="http://schemas.microsoft.com/office/drawing/2014/main" id="{F25DD4F8-5B63-7590-E118-845BC48F35BB}"/>
              </a:ext>
            </a:extLst>
          </p:cNvPr>
          <p:cNvGrpSpPr/>
          <p:nvPr userDrawn="1"/>
        </p:nvGrpSpPr>
        <p:grpSpPr>
          <a:xfrm rot="10800000">
            <a:off x="5399787" y="198782"/>
            <a:ext cx="1059308" cy="6460435"/>
            <a:chOff x="4166282" y="0"/>
            <a:chExt cx="1059308" cy="6858000"/>
          </a:xfrm>
          <a:solidFill>
            <a:srgbClr val="001F32"/>
          </a:solidFill>
        </p:grpSpPr>
        <p:sp>
          <p:nvSpPr>
            <p:cNvPr id="10" name="Rektangel 9">
              <a:extLst>
                <a:ext uri="{FF2B5EF4-FFF2-40B4-BE49-F238E27FC236}">
                  <a16:creationId xmlns:a16="http://schemas.microsoft.com/office/drawing/2014/main" id="{F7932904-571D-5E32-BE0F-FEA2C01CCC55}"/>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Triangle 5">
              <a:extLst>
                <a:ext uri="{FF2B5EF4-FFF2-40B4-BE49-F238E27FC236}">
                  <a16:creationId xmlns:a16="http://schemas.microsoft.com/office/drawing/2014/main" id="{9FBC9635-7C06-7D56-4994-DE37DED0EBB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18" name="Rektangel 17">
            <a:extLst>
              <a:ext uri="{FF2B5EF4-FFF2-40B4-BE49-F238E27FC236}">
                <a16:creationId xmlns:a16="http://schemas.microsoft.com/office/drawing/2014/main" id="{DEB6042C-8E55-A22F-D213-028E45DCB30B}"/>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ekstfelt 18">
            <a:extLst>
              <a:ext uri="{FF2B5EF4-FFF2-40B4-BE49-F238E27FC236}">
                <a16:creationId xmlns:a16="http://schemas.microsoft.com/office/drawing/2014/main" id="{47F8C41F-1849-1491-4358-3F18DDEB9EA3}"/>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11817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6275388" y="1838979"/>
            <a:ext cx="5196612"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2" y="0"/>
            <a:ext cx="5916612"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6BBA6A2C-42C6-9F99-FAD1-027A1B750E74}"/>
              </a:ext>
            </a:extLst>
          </p:cNvPr>
          <p:cNvSpPr>
            <a:spLocks noGrp="1"/>
          </p:cNvSpPr>
          <p:nvPr>
            <p:ph type="title" hasCustomPrompt="1"/>
          </p:nvPr>
        </p:nvSpPr>
        <p:spPr>
          <a:xfrm>
            <a:off x="6275388" y="526774"/>
            <a:ext cx="519661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8" name="Pladsholder til slidenummer 1">
            <a:extLst>
              <a:ext uri="{FF2B5EF4-FFF2-40B4-BE49-F238E27FC236}">
                <a16:creationId xmlns:a16="http://schemas.microsoft.com/office/drawing/2014/main" id="{3D7AAB36-E332-7EDD-C13D-C4121E8D39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152958442"/>
      </p:ext>
    </p:extLst>
  </p:cSld>
  <p:clrMapOvr>
    <a:masterClrMapping/>
  </p:clrMapOvr>
  <p:extLst>
    <p:ext uri="{DCECCB84-F9BA-43D5-87BE-67443E8EF086}">
      <p15:sldGuideLst xmlns:p15="http://schemas.microsoft.com/office/powerpoint/2012/main"/>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 Inhold + nøgletal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22379632-96A3-AB2C-25DA-8B799E63F15D}"/>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F7041AED-86BB-7F6E-5886-0A338F9BFF17}"/>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5" name="Pladsholder til tekst 10">
            <a:extLst>
              <a:ext uri="{FF2B5EF4-FFF2-40B4-BE49-F238E27FC236}">
                <a16:creationId xmlns:a16="http://schemas.microsoft.com/office/drawing/2014/main" id="{49D0BF1F-F859-A1C8-7147-944DE51792A9}"/>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6" name="Pladsholder til tekst 10">
            <a:extLst>
              <a:ext uri="{FF2B5EF4-FFF2-40B4-BE49-F238E27FC236}">
                <a16:creationId xmlns:a16="http://schemas.microsoft.com/office/drawing/2014/main" id="{72A286F0-25FA-3F6D-4BFD-CCD3943AF559}"/>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7" name="Gruppe 6">
            <a:extLst>
              <a:ext uri="{FF2B5EF4-FFF2-40B4-BE49-F238E27FC236}">
                <a16:creationId xmlns:a16="http://schemas.microsoft.com/office/drawing/2014/main" id="{12704EE7-85B5-A328-E73F-600C2976420A}"/>
              </a:ext>
            </a:extLst>
          </p:cNvPr>
          <p:cNvGrpSpPr/>
          <p:nvPr userDrawn="1"/>
        </p:nvGrpSpPr>
        <p:grpSpPr>
          <a:xfrm rot="10800000">
            <a:off x="5399787" y="0"/>
            <a:ext cx="1059308" cy="6858000"/>
            <a:chOff x="4166282" y="0"/>
            <a:chExt cx="1059308" cy="6858000"/>
          </a:xfrm>
          <a:solidFill>
            <a:schemeClr val="bg1"/>
          </a:solidFill>
        </p:grpSpPr>
        <p:sp>
          <p:nvSpPr>
            <p:cNvPr id="8" name="Rektangel 7">
              <a:extLst>
                <a:ext uri="{FF2B5EF4-FFF2-40B4-BE49-F238E27FC236}">
                  <a16:creationId xmlns:a16="http://schemas.microsoft.com/office/drawing/2014/main" id="{44AFCBB3-37D3-99C6-0CB4-90B862510C9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riangle 5">
              <a:extLst>
                <a:ext uri="{FF2B5EF4-FFF2-40B4-BE49-F238E27FC236}">
                  <a16:creationId xmlns:a16="http://schemas.microsoft.com/office/drawing/2014/main" id="{8FDBCF39-D5D1-E456-6338-6DF8861B8723}"/>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i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1" name="Rektangel 20">
            <a:extLst>
              <a:ext uri="{FF2B5EF4-FFF2-40B4-BE49-F238E27FC236}">
                <a16:creationId xmlns:a16="http://schemas.microsoft.com/office/drawing/2014/main" id="{826A8927-3BA1-07AC-FD77-B66D1BB85B67}"/>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1BC77262-DE8C-BC9E-47B2-D4E8BDD562D2}"/>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17684057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A. Tre søjler m.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95917134"/>
      </p:ext>
    </p:extLst>
  </p:cSld>
  <p:clrMapOvr>
    <a:masterClrMapping/>
  </p:clrMapOvr>
  <p:extLst>
    <p:ext uri="{DCECCB84-F9BA-43D5-87BE-67443E8EF086}">
      <p15:sldGuideLst xmlns:p15="http://schemas.microsoft.com/office/powerpoint/2012/main"/>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A. Inhold + målsætning">
    <p:bg>
      <p:bgPr>
        <a:solidFill>
          <a:schemeClr val="bg1"/>
        </a:solidFill>
        <a:effectLst/>
      </p:bgPr>
    </p:bg>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7D03DFE3-FDBD-F8C7-798C-C9D707E36AB7}"/>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3" name="Gruppe 32">
            <a:extLst>
              <a:ext uri="{FF2B5EF4-FFF2-40B4-BE49-F238E27FC236}">
                <a16:creationId xmlns:a16="http://schemas.microsoft.com/office/drawing/2014/main" id="{81012FD5-FAAC-2305-53C0-CEB12FB8CC42}"/>
              </a:ext>
            </a:extLst>
          </p:cNvPr>
          <p:cNvGrpSpPr/>
          <p:nvPr userDrawn="1"/>
        </p:nvGrpSpPr>
        <p:grpSpPr>
          <a:xfrm rot="10800000">
            <a:off x="3707512" y="0"/>
            <a:ext cx="1059308" cy="6858000"/>
            <a:chOff x="4166282" y="0"/>
            <a:chExt cx="1059308" cy="6858000"/>
          </a:xfrm>
          <a:solidFill>
            <a:schemeClr val="bg1"/>
          </a:solidFill>
        </p:grpSpPr>
        <p:sp>
          <p:nvSpPr>
            <p:cNvPr id="34" name="Rektangel 33">
              <a:extLst>
                <a:ext uri="{FF2B5EF4-FFF2-40B4-BE49-F238E27FC236}">
                  <a16:creationId xmlns:a16="http://schemas.microsoft.com/office/drawing/2014/main" id="{D301D5D5-3DB0-2A82-87D2-E53C926126DA}"/>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Triangle 5">
              <a:extLst>
                <a:ext uri="{FF2B5EF4-FFF2-40B4-BE49-F238E27FC236}">
                  <a16:creationId xmlns:a16="http://schemas.microsoft.com/office/drawing/2014/main" id="{7376380D-1F41-0C12-D50F-99AC9D5CB148}"/>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8" name="Title Placeholder 6">
            <a:extLst>
              <a:ext uri="{FF2B5EF4-FFF2-40B4-BE49-F238E27FC236}">
                <a16:creationId xmlns:a16="http://schemas.microsoft.com/office/drawing/2014/main" id="{D6553699-6550-26E9-3F00-2A314876D680}"/>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en kort titel</a:t>
            </a:r>
          </a:p>
        </p:txBody>
      </p:sp>
      <p:sp>
        <p:nvSpPr>
          <p:cNvPr id="36" name="Text Placeholder 2">
            <a:extLst>
              <a:ext uri="{FF2B5EF4-FFF2-40B4-BE49-F238E27FC236}">
                <a16:creationId xmlns:a16="http://schemas.microsoft.com/office/drawing/2014/main" id="{C1EB2633-907F-A05F-97E4-17B0F1B6774B}"/>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342900" indent="-342900">
              <a:lnSpc>
                <a:spcPct val="100000"/>
              </a:lnSpc>
              <a:buFont typeface="+mj-lt"/>
              <a:buAutoNum type="arabicPeriod"/>
              <a:defRPr sz="1600" b="0" i="0">
                <a:solidFill>
                  <a:srgbClr val="001F33"/>
                </a:solidFill>
                <a:latin typeface="Poppins Light" pitchFamily="2" charset="77"/>
                <a:cs typeface="Poppins Light" pitchFamily="2" charset="77"/>
              </a:defRPr>
            </a:lvl1pPr>
          </a:lstStyle>
          <a:p>
            <a:pPr lvl="0"/>
            <a:r>
              <a:rPr lang="da-DK" noProof="0" dirty="0"/>
              <a:t>Her kan de forskellige målsætninger beskrives</a:t>
            </a:r>
          </a:p>
        </p:txBody>
      </p:sp>
      <p:grpSp>
        <p:nvGrpSpPr>
          <p:cNvPr id="2" name="Gruppe 1">
            <a:extLst>
              <a:ext uri="{FF2B5EF4-FFF2-40B4-BE49-F238E27FC236}">
                <a16:creationId xmlns:a16="http://schemas.microsoft.com/office/drawing/2014/main" id="{D6F71153-7B11-7652-FBEA-5C37255993EC}"/>
              </a:ext>
            </a:extLst>
          </p:cNvPr>
          <p:cNvGrpSpPr/>
          <p:nvPr userDrawn="1"/>
        </p:nvGrpSpPr>
        <p:grpSpPr>
          <a:xfrm>
            <a:off x="5619445" y="4978104"/>
            <a:ext cx="5491329" cy="1481444"/>
            <a:chOff x="5960298" y="5127095"/>
            <a:chExt cx="4686203" cy="1264238"/>
          </a:xfrm>
        </p:grpSpPr>
        <p:sp>
          <p:nvSpPr>
            <p:cNvPr id="81" name="Oval 34">
              <a:extLst>
                <a:ext uri="{FF2B5EF4-FFF2-40B4-BE49-F238E27FC236}">
                  <a16:creationId xmlns:a16="http://schemas.microsoft.com/office/drawing/2014/main" id="{5EB6A33B-FF39-56B5-FDF6-26BAE3CCDC2A}"/>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2" name="Group 4">
              <a:extLst>
                <a:ext uri="{FF2B5EF4-FFF2-40B4-BE49-F238E27FC236}">
                  <a16:creationId xmlns:a16="http://schemas.microsoft.com/office/drawing/2014/main" id="{C153B4B6-6771-DC5D-008A-267B8BE0C088}"/>
                </a:ext>
              </a:extLst>
            </p:cNvPr>
            <p:cNvGrpSpPr/>
            <p:nvPr userDrawn="1"/>
          </p:nvGrpSpPr>
          <p:grpSpPr>
            <a:xfrm>
              <a:off x="6435996" y="5127095"/>
              <a:ext cx="3723729" cy="1022169"/>
              <a:chOff x="4320125" y="4788167"/>
              <a:chExt cx="3723729" cy="1022169"/>
            </a:xfrm>
          </p:grpSpPr>
          <p:sp>
            <p:nvSpPr>
              <p:cNvPr id="83" name="Oval 5">
                <a:extLst>
                  <a:ext uri="{FF2B5EF4-FFF2-40B4-BE49-F238E27FC236}">
                    <a16:creationId xmlns:a16="http://schemas.microsoft.com/office/drawing/2014/main" id="{3ABAC2C2-89D1-9D34-E331-C163521D5B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4" name="Magnetic Disk 6">
                <a:extLst>
                  <a:ext uri="{FF2B5EF4-FFF2-40B4-BE49-F238E27FC236}">
                    <a16:creationId xmlns:a16="http://schemas.microsoft.com/office/drawing/2014/main" id="{A5420D1A-543A-7D66-52D3-0DBCF6B451A5}"/>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5" name="Oval 7">
                <a:extLst>
                  <a:ext uri="{FF2B5EF4-FFF2-40B4-BE49-F238E27FC236}">
                    <a16:creationId xmlns:a16="http://schemas.microsoft.com/office/drawing/2014/main" id="{63EED4B4-C5FB-1DB1-2F4A-852F645BD76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6" name="Oval 8">
                <a:extLst>
                  <a:ext uri="{FF2B5EF4-FFF2-40B4-BE49-F238E27FC236}">
                    <a16:creationId xmlns:a16="http://schemas.microsoft.com/office/drawing/2014/main" id="{B904099B-AEB3-5084-B52D-87A061FDAD9E}"/>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7" name="Oval 9">
                <a:extLst>
                  <a:ext uri="{FF2B5EF4-FFF2-40B4-BE49-F238E27FC236}">
                    <a16:creationId xmlns:a16="http://schemas.microsoft.com/office/drawing/2014/main" id="{B4A7BD80-2613-099F-8CF7-C42D7E9C13A4}"/>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8" name="Oval 10">
                <a:extLst>
                  <a:ext uri="{FF2B5EF4-FFF2-40B4-BE49-F238E27FC236}">
                    <a16:creationId xmlns:a16="http://schemas.microsoft.com/office/drawing/2014/main" id="{E50C0738-C090-E704-C139-5591EDE6962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3" name="Heart 31">
              <a:extLst>
                <a:ext uri="{FF2B5EF4-FFF2-40B4-BE49-F238E27FC236}">
                  <a16:creationId xmlns:a16="http://schemas.microsoft.com/office/drawing/2014/main" id="{9EDCA189-D5D4-C4D9-597A-03EA327C771B}"/>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9" name="Gruppe 18">
            <a:extLst>
              <a:ext uri="{FF2B5EF4-FFF2-40B4-BE49-F238E27FC236}">
                <a16:creationId xmlns:a16="http://schemas.microsoft.com/office/drawing/2014/main" id="{C6050B8D-0640-5D2A-99E4-2EDF73ED7045}"/>
              </a:ext>
            </a:extLst>
          </p:cNvPr>
          <p:cNvGrpSpPr/>
          <p:nvPr userDrawn="1"/>
        </p:nvGrpSpPr>
        <p:grpSpPr>
          <a:xfrm>
            <a:off x="8037031" y="1633812"/>
            <a:ext cx="648646" cy="3698293"/>
            <a:chOff x="8037031" y="1633812"/>
            <a:chExt cx="648646" cy="3698293"/>
          </a:xfrm>
        </p:grpSpPr>
        <p:sp>
          <p:nvSpPr>
            <p:cNvPr id="20" name="Chevron 12">
              <a:extLst>
                <a:ext uri="{FF2B5EF4-FFF2-40B4-BE49-F238E27FC236}">
                  <a16:creationId xmlns:a16="http://schemas.microsoft.com/office/drawing/2014/main" id="{652BEDD8-D8A0-0DD5-201F-084B4CD700BC}"/>
                </a:ext>
              </a:extLst>
            </p:cNvPr>
            <p:cNvSpPr/>
            <p:nvPr userDrawn="1"/>
          </p:nvSpPr>
          <p:spPr>
            <a:xfrm rot="5400000">
              <a:off x="7884982" y="1826713"/>
              <a:ext cx="952744" cy="648646"/>
            </a:xfrm>
            <a:prstGeom prst="chevron">
              <a:avLst>
                <a:gd name="adj" fmla="val 36097"/>
              </a:avLst>
            </a:prstGeom>
            <a:solidFill>
              <a:srgbClr val="001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1" name="Group 13">
              <a:extLst>
                <a:ext uri="{FF2B5EF4-FFF2-40B4-BE49-F238E27FC236}">
                  <a16:creationId xmlns:a16="http://schemas.microsoft.com/office/drawing/2014/main" id="{4EA4DB7B-BEFC-5768-E952-9219102FCB57}"/>
                </a:ext>
              </a:extLst>
            </p:cNvPr>
            <p:cNvGrpSpPr/>
            <p:nvPr userDrawn="1"/>
          </p:nvGrpSpPr>
          <p:grpSpPr>
            <a:xfrm>
              <a:off x="8304919" y="1633812"/>
              <a:ext cx="112870" cy="3698293"/>
              <a:chOff x="6133903" y="1777317"/>
              <a:chExt cx="93000" cy="3320734"/>
            </a:xfrm>
          </p:grpSpPr>
          <p:sp>
            <p:nvSpPr>
              <p:cNvPr id="22" name="Rounded Rectangle 14">
                <a:extLst>
                  <a:ext uri="{FF2B5EF4-FFF2-40B4-BE49-F238E27FC236}">
                    <a16:creationId xmlns:a16="http://schemas.microsoft.com/office/drawing/2014/main" id="{411ECD93-CA84-944A-8AE0-2E350428ABB6}"/>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3" name="Rounded Rectangle 15">
                <a:extLst>
                  <a:ext uri="{FF2B5EF4-FFF2-40B4-BE49-F238E27FC236}">
                    <a16:creationId xmlns:a16="http://schemas.microsoft.com/office/drawing/2014/main" id="{EE76B0BA-18D8-0329-021B-094171545CC3}"/>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40" name="Pladsholder til slidenummer 1">
            <a:extLst>
              <a:ext uri="{FF2B5EF4-FFF2-40B4-BE49-F238E27FC236}">
                <a16:creationId xmlns:a16="http://schemas.microsoft.com/office/drawing/2014/main" id="{AA3304CB-8819-1F2A-1302-6CE3C4F84BD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tx2"/>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63" name="Rektangel 62">
            <a:extLst>
              <a:ext uri="{FF2B5EF4-FFF2-40B4-BE49-F238E27FC236}">
                <a16:creationId xmlns:a16="http://schemas.microsoft.com/office/drawing/2014/main" id="{C945FD9D-EF71-4173-08E6-90CCAD720A47}"/>
              </a:ext>
            </a:extLst>
          </p:cNvPr>
          <p:cNvSpPr/>
          <p:nvPr userDrawn="1"/>
        </p:nvSpPr>
        <p:spPr>
          <a:xfrm>
            <a:off x="13052062" y="0"/>
            <a:ext cx="556844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4" name="Tekstfelt 63">
            <a:extLst>
              <a:ext uri="{FF2B5EF4-FFF2-40B4-BE49-F238E27FC236}">
                <a16:creationId xmlns:a16="http://schemas.microsoft.com/office/drawing/2014/main" id="{2040CC75-BEB6-BC38-2C9B-CF59C8801722}"/>
              </a:ext>
            </a:extLst>
          </p:cNvPr>
          <p:cNvSpPr txBox="1"/>
          <p:nvPr userDrawn="1"/>
        </p:nvSpPr>
        <p:spPr>
          <a:xfrm>
            <a:off x="13274094" y="458836"/>
            <a:ext cx="5005282" cy="427809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174707971"/>
      </p:ext>
    </p:extLst>
  </p:cSld>
  <p:clrMapOvr>
    <a:masterClrMapping/>
  </p:clrMapOvr>
  <p:extLst>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EAF7FF"/>
        </a:solidFill>
        <a:effectLst/>
      </p:bgPr>
    </p:bg>
    <p:spTree>
      <p:nvGrpSpPr>
        <p:cNvPr id="1" name=""/>
        <p:cNvGrpSpPr/>
        <p:nvPr/>
      </p:nvGrpSpPr>
      <p:grpSpPr>
        <a:xfrm>
          <a:off x="0" y="0"/>
          <a:ext cx="0" cy="0"/>
          <a:chOff x="0" y="0"/>
          <a:chExt cx="0" cy="0"/>
        </a:xfrm>
      </p:grpSpPr>
      <p:grpSp>
        <p:nvGrpSpPr>
          <p:cNvPr id="89" name="Gruppe 88">
            <a:extLst>
              <a:ext uri="{FF2B5EF4-FFF2-40B4-BE49-F238E27FC236}">
                <a16:creationId xmlns:a16="http://schemas.microsoft.com/office/drawing/2014/main" id="{65CF1DE0-8766-F8A0-4D40-747DB82A962A}"/>
              </a:ext>
            </a:extLst>
          </p:cNvPr>
          <p:cNvGrpSpPr/>
          <p:nvPr userDrawn="1"/>
        </p:nvGrpSpPr>
        <p:grpSpPr>
          <a:xfrm>
            <a:off x="0" y="0"/>
            <a:ext cx="12196516" cy="6857212"/>
            <a:chOff x="0" y="-786"/>
            <a:chExt cx="11870691" cy="6858786"/>
          </a:xfrm>
          <a:solidFill>
            <a:srgbClr val="D9F0FF"/>
          </a:solidFill>
        </p:grpSpPr>
        <p:sp>
          <p:nvSpPr>
            <p:cNvPr id="90" name="Rektangel 89">
              <a:extLst>
                <a:ext uri="{FF2B5EF4-FFF2-40B4-BE49-F238E27FC236}">
                  <a16:creationId xmlns:a16="http://schemas.microsoft.com/office/drawing/2014/main" id="{416BF301-11B9-CD46-9C83-3F63E543E4BC}"/>
                </a:ext>
              </a:extLst>
            </p:cNvPr>
            <p:cNvSpPr/>
            <p:nvPr userDrawn="1"/>
          </p:nvSpPr>
          <p:spPr>
            <a:xfrm>
              <a:off x="0" y="3"/>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1" name="Rektangel 90">
              <a:extLst>
                <a:ext uri="{FF2B5EF4-FFF2-40B4-BE49-F238E27FC236}">
                  <a16:creationId xmlns:a16="http://schemas.microsoft.com/office/drawing/2014/main" id="{EF366DC4-DD29-2753-5605-E58A8F62AF0F}"/>
                </a:ext>
              </a:extLst>
            </p:cNvPr>
            <p:cNvSpPr/>
            <p:nvPr userDrawn="1"/>
          </p:nvSpPr>
          <p:spPr>
            <a:xfrm>
              <a:off x="7919692" y="-786"/>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41079784"/>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sp>
        <p:nvSpPr>
          <p:cNvPr id="103" name="Rektangel 102">
            <a:extLst>
              <a:ext uri="{FF2B5EF4-FFF2-40B4-BE49-F238E27FC236}">
                <a16:creationId xmlns:a16="http://schemas.microsoft.com/office/drawing/2014/main" id="{94CB0C06-AB20-5F3B-62FC-00DFFDD3395E}"/>
              </a:ext>
            </a:extLst>
          </p:cNvPr>
          <p:cNvSpPr/>
          <p:nvPr userDrawn="1"/>
        </p:nvSpPr>
        <p:spPr>
          <a:xfrm>
            <a:off x="4058739" y="1577"/>
            <a:ext cx="4059445" cy="6856423"/>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96181813"/>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Milepæl ">
    <p:bg>
      <p:bgPr>
        <a:solidFill>
          <a:schemeClr val="bg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5E761E8-0A97-9537-ECC2-4F035FD46EF6}"/>
              </a:ext>
            </a:extLst>
          </p:cNvPr>
          <p:cNvPicPr>
            <a:picLocks noChangeAspect="1"/>
          </p:cNvPicPr>
          <p:nvPr userDrawn="1"/>
        </p:nvPicPr>
        <p:blipFill rotWithShape="1">
          <a:blip r:embed="rId2">
            <a:duotone>
              <a:prstClr val="black"/>
              <a:schemeClr val="accent1">
                <a:tint val="45000"/>
                <a:satMod val="400000"/>
              </a:schemeClr>
            </a:duotone>
          </a:blip>
          <a:srcRect b="1672"/>
          <a:stretch/>
        </p:blipFill>
        <p:spPr>
          <a:xfrm>
            <a:off x="2828547" y="2633256"/>
            <a:ext cx="7033053" cy="4224744"/>
          </a:xfrm>
          <a:prstGeom prst="rect">
            <a:avLst/>
          </a:prstGeom>
          <a:effectLst/>
        </p:spPr>
      </p:pic>
      <p:sp>
        <p:nvSpPr>
          <p:cNvPr id="40" name="Title Placeholder 6">
            <a:extLst>
              <a:ext uri="{FF2B5EF4-FFF2-40B4-BE49-F238E27FC236}">
                <a16:creationId xmlns:a16="http://schemas.microsoft.com/office/drawing/2014/main" id="{FD44E642-7BEB-6111-1634-60B9AC42B2D2}"/>
              </a:ext>
            </a:extLst>
          </p:cNvPr>
          <p:cNvSpPr>
            <a:spLocks noGrp="1"/>
          </p:cNvSpPr>
          <p:nvPr>
            <p:ph type="title" hasCustomPrompt="1"/>
          </p:nvPr>
        </p:nvSpPr>
        <p:spPr>
          <a:xfrm>
            <a:off x="706438" y="526774"/>
            <a:ext cx="3813410"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44" name="Pladsholder til slidenummer 1">
            <a:extLst>
              <a:ext uri="{FF2B5EF4-FFF2-40B4-BE49-F238E27FC236}">
                <a16:creationId xmlns:a16="http://schemas.microsoft.com/office/drawing/2014/main" id="{0AC964D2-4D5C-73C7-E699-0B5DC9B4A626}"/>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5BC45030-75CD-6869-0A86-4B2E49A90332}"/>
              </a:ext>
            </a:extLst>
          </p:cNvPr>
          <p:cNvSpPr/>
          <p:nvPr userDrawn="1"/>
        </p:nvSpPr>
        <p:spPr>
          <a:xfrm>
            <a:off x="13052062" y="0"/>
            <a:ext cx="578009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30B337A1-D9A7-A12B-2CCC-B5C7599F2A32}"/>
              </a:ext>
            </a:extLst>
          </p:cNvPr>
          <p:cNvSpPr txBox="1"/>
          <p:nvPr userDrawn="1"/>
        </p:nvSpPr>
        <p:spPr>
          <a:xfrm>
            <a:off x="13274094" y="458836"/>
            <a:ext cx="3946746" cy="8694688"/>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dirty="0">
                <a:latin typeface="Poppins Light" pitchFamily="2" charset="77"/>
                <a:cs typeface="Poppins Light" pitchFamily="2" charset="77"/>
              </a:rPr>
              <a:t>Dette er et milepælsslide. </a:t>
            </a:r>
            <a:br>
              <a:rPr lang="da-DK" dirty="0">
                <a:latin typeface="Poppins Light" pitchFamily="2" charset="77"/>
                <a:cs typeface="Poppins Light" pitchFamily="2" charset="77"/>
              </a:rPr>
            </a:br>
            <a:r>
              <a:rPr lang="da-DK" dirty="0">
                <a:latin typeface="Poppins Light" pitchFamily="2" charset="77"/>
                <a:cs typeface="Poppins Light" pitchFamily="2" charset="77"/>
              </a:rPr>
              <a:t>Her kan du selv vælge antal </a:t>
            </a:r>
            <a:br>
              <a:rPr lang="da-DK" dirty="0">
                <a:latin typeface="Poppins Light" pitchFamily="2" charset="77"/>
                <a:cs typeface="Poppins Light" pitchFamily="2" charset="77"/>
              </a:rPr>
            </a:br>
            <a:r>
              <a:rPr lang="da-DK" dirty="0">
                <a:latin typeface="Poppins Light" pitchFamily="2" charset="77"/>
                <a:cs typeface="Poppins Light" pitchFamily="2" charset="77"/>
              </a:rPr>
              <a:t>af milepæle og placering.</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  </a:t>
            </a:r>
            <a:r>
              <a:rPr lang="da-DK" dirty="0">
                <a:latin typeface="Poppins Light" pitchFamily="2" charset="77"/>
                <a:cs typeface="Poppins Light" pitchFamily="2" charset="77"/>
              </a:rPr>
              <a:t>For at ændre placering skal </a:t>
            </a:r>
            <a:br>
              <a:rPr lang="da-DK" dirty="0">
                <a:latin typeface="Poppins Light" pitchFamily="2" charset="77"/>
                <a:cs typeface="Poppins Light" pitchFamily="2" charset="77"/>
              </a:rPr>
            </a:br>
            <a:r>
              <a:rPr lang="da-DK" dirty="0">
                <a:latin typeface="Poppins Light" pitchFamily="2" charset="77"/>
                <a:cs typeface="Poppins Light" pitchFamily="2" charset="77"/>
              </a:rPr>
              <a:t>du klikke på milepælen på vejen. Derefter kan du trække mile-pælen hen til den ønskede destination.</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a:t>
            </a:r>
            <a:r>
              <a:rPr lang="da-DK" dirty="0">
                <a:latin typeface="Poppins Light" pitchFamily="2" charset="77"/>
                <a:cs typeface="Poppins Light" pitchFamily="2" charset="77"/>
              </a:rPr>
              <a:t> Det anbefales at skrive tekstbokse ud for hver milepæl.</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0913323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Danmarkskort">
    <p:bg>
      <p:bgPr>
        <a:solidFill>
          <a:schemeClr val="bg1"/>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AFABC73-38C1-EF89-E33A-3F11FCF6641F}"/>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 name="Gruppe 2">
            <a:extLst>
              <a:ext uri="{FF2B5EF4-FFF2-40B4-BE49-F238E27FC236}">
                <a16:creationId xmlns:a16="http://schemas.microsoft.com/office/drawing/2014/main" id="{95B43FCC-19C8-A2A9-98F9-EEF4E69FF1AA}"/>
              </a:ext>
            </a:extLst>
          </p:cNvPr>
          <p:cNvGrpSpPr/>
          <p:nvPr userDrawn="1"/>
        </p:nvGrpSpPr>
        <p:grpSpPr>
          <a:xfrm rot="10800000">
            <a:off x="3708400" y="0"/>
            <a:ext cx="1059308" cy="6858000"/>
            <a:chOff x="4223362" y="0"/>
            <a:chExt cx="1059308" cy="6858000"/>
          </a:xfrm>
          <a:solidFill>
            <a:schemeClr val="bg1"/>
          </a:solidFill>
        </p:grpSpPr>
        <p:sp>
          <p:nvSpPr>
            <p:cNvPr id="4" name="Rektangel 3">
              <a:extLst>
                <a:ext uri="{FF2B5EF4-FFF2-40B4-BE49-F238E27FC236}">
                  <a16:creationId xmlns:a16="http://schemas.microsoft.com/office/drawing/2014/main" id="{D47A6B30-5545-BEAA-0F22-8188E55B1690}"/>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riangle 5">
              <a:extLst>
                <a:ext uri="{FF2B5EF4-FFF2-40B4-BE49-F238E27FC236}">
                  <a16:creationId xmlns:a16="http://schemas.microsoft.com/office/drawing/2014/main" id="{77F9C224-B9E8-9CB3-48C7-999A5F857E19}"/>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6" name="Text Placeholder 2">
            <a:extLst>
              <a:ext uri="{FF2B5EF4-FFF2-40B4-BE49-F238E27FC236}">
                <a16:creationId xmlns:a16="http://schemas.microsoft.com/office/drawing/2014/main" id="{1F426E56-191A-4437-6BDC-E4ACD7117C8E}"/>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285750" indent="-285750">
              <a:lnSpc>
                <a:spcPct val="100000"/>
              </a:lnSpc>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forklarende tekst</a:t>
            </a:r>
          </a:p>
        </p:txBody>
      </p:sp>
      <p:sp>
        <p:nvSpPr>
          <p:cNvPr id="7" name="Title Placeholder 6">
            <a:extLst>
              <a:ext uri="{FF2B5EF4-FFF2-40B4-BE49-F238E27FC236}">
                <a16:creationId xmlns:a16="http://schemas.microsoft.com/office/drawing/2014/main" id="{D561F68A-8FC1-8806-B250-CE1C1025F612}"/>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a:t>
            </a:r>
            <a:br>
              <a:rPr lang="da-DK" dirty="0"/>
            </a:br>
            <a:r>
              <a:rPr lang="da-DK" dirty="0"/>
              <a:t>stå en titel</a:t>
            </a:r>
          </a:p>
        </p:txBody>
      </p:sp>
      <p:pic>
        <p:nvPicPr>
          <p:cNvPr id="8" name="Billede 7" descr="Et billede, der indeholder tekst, silhuet&#10;&#10;Automatisk genereret beskrivelse">
            <a:extLst>
              <a:ext uri="{FF2B5EF4-FFF2-40B4-BE49-F238E27FC236}">
                <a16:creationId xmlns:a16="http://schemas.microsoft.com/office/drawing/2014/main" id="{8D5B5BA8-63B6-99ED-6B45-F64380668738}"/>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9" name="Pladsholder til tekst 12">
            <a:extLst>
              <a:ext uri="{FF2B5EF4-FFF2-40B4-BE49-F238E27FC236}">
                <a16:creationId xmlns:a16="http://schemas.microsoft.com/office/drawing/2014/main" id="{E3E2AAFB-0005-5935-F3F4-D86AE2A9C300}"/>
              </a:ext>
            </a:extLst>
          </p:cNvPr>
          <p:cNvSpPr>
            <a:spLocks noGrp="1"/>
          </p:cNvSpPr>
          <p:nvPr>
            <p:ph type="body" sz="quarter" idx="10"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10" name="Gruppe 9">
            <a:extLst>
              <a:ext uri="{FF2B5EF4-FFF2-40B4-BE49-F238E27FC236}">
                <a16:creationId xmlns:a16="http://schemas.microsoft.com/office/drawing/2014/main" id="{BD55193A-0590-F933-4C7D-3C2E345DE8D0}"/>
              </a:ext>
            </a:extLst>
          </p:cNvPr>
          <p:cNvGrpSpPr/>
          <p:nvPr userDrawn="1"/>
        </p:nvGrpSpPr>
        <p:grpSpPr>
          <a:xfrm>
            <a:off x="10611617" y="5969099"/>
            <a:ext cx="179299" cy="295175"/>
            <a:chOff x="3191792" y="3209022"/>
            <a:chExt cx="219977" cy="362142"/>
          </a:xfrm>
        </p:grpSpPr>
        <p:sp>
          <p:nvSpPr>
            <p:cNvPr id="11" name="Ellipse 10">
              <a:extLst>
                <a:ext uri="{FF2B5EF4-FFF2-40B4-BE49-F238E27FC236}">
                  <a16:creationId xmlns:a16="http://schemas.microsoft.com/office/drawing/2014/main" id="{2AFAE9AD-9236-6D20-8442-2E91B491053B}"/>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2" name="Gruppe 11">
              <a:extLst>
                <a:ext uri="{FF2B5EF4-FFF2-40B4-BE49-F238E27FC236}">
                  <a16:creationId xmlns:a16="http://schemas.microsoft.com/office/drawing/2014/main" id="{F70B1CB8-2994-5223-C624-16375FBF9C64}"/>
                </a:ext>
              </a:extLst>
            </p:cNvPr>
            <p:cNvGrpSpPr/>
            <p:nvPr/>
          </p:nvGrpSpPr>
          <p:grpSpPr>
            <a:xfrm>
              <a:off x="3191792" y="3209022"/>
              <a:ext cx="219977" cy="219978"/>
              <a:chOff x="1491794" y="2842103"/>
              <a:chExt cx="665167" cy="665170"/>
            </a:xfrm>
          </p:grpSpPr>
          <p:sp>
            <p:nvSpPr>
              <p:cNvPr id="13" name="Teardrop 175">
                <a:extLst>
                  <a:ext uri="{FF2B5EF4-FFF2-40B4-BE49-F238E27FC236}">
                    <a16:creationId xmlns:a16="http://schemas.microsoft.com/office/drawing/2014/main" id="{0A055B6E-1144-2FA9-9D21-7680B0D9DE1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14" name="Oval 183">
                <a:extLst>
                  <a:ext uri="{FF2B5EF4-FFF2-40B4-BE49-F238E27FC236}">
                    <a16:creationId xmlns:a16="http://schemas.microsoft.com/office/drawing/2014/main" id="{38554BD0-2BD6-C9B8-02D9-87163D8B89F6}"/>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sp>
        <p:nvSpPr>
          <p:cNvPr id="18" name="Pladsholder til slidenummer 1">
            <a:extLst>
              <a:ext uri="{FF2B5EF4-FFF2-40B4-BE49-F238E27FC236}">
                <a16:creationId xmlns:a16="http://schemas.microsoft.com/office/drawing/2014/main" id="{0000F9F3-1DEB-BAA7-DE6A-28464F56095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9" name="Rektangel 18">
            <a:extLst>
              <a:ext uri="{FF2B5EF4-FFF2-40B4-BE49-F238E27FC236}">
                <a16:creationId xmlns:a16="http://schemas.microsoft.com/office/drawing/2014/main" id="{D34F64C8-6A52-1B5E-C72D-8CCABB1B130A}"/>
              </a:ext>
            </a:extLst>
          </p:cNvPr>
          <p:cNvSpPr/>
          <p:nvPr userDrawn="1"/>
        </p:nvSpPr>
        <p:spPr>
          <a:xfrm>
            <a:off x="13052062" y="0"/>
            <a:ext cx="4390811"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9C8DBD10-1C30-085D-13DD-2EB9836D0A8C}"/>
              </a:ext>
            </a:extLst>
          </p:cNvPr>
          <p:cNvSpPr txBox="1"/>
          <p:nvPr userDrawn="1"/>
        </p:nvSpPr>
        <p:spPr>
          <a:xfrm>
            <a:off x="13274094" y="458836"/>
            <a:ext cx="3946746" cy="612475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På dette slide kan du selv vælge placering af de røde ikoner. </a:t>
            </a:r>
            <a:br>
              <a:rPr lang="da-DK" sz="1600" dirty="0">
                <a:latin typeface="Poppins Light" pitchFamily="2" charset="77"/>
                <a:cs typeface="Poppins Light" pitchFamily="2" charset="77"/>
              </a:rPr>
            </a:br>
            <a:br>
              <a:rPr lang="da-DK" sz="1600" dirty="0">
                <a:latin typeface="Poppins Light" pitchFamily="2" charset="77"/>
                <a:cs typeface="Poppins Light" pitchFamily="2" charset="77"/>
              </a:rPr>
            </a:br>
            <a:r>
              <a:rPr lang="da-DK" sz="1600" b="1" dirty="0">
                <a:latin typeface="Poppins Black" pitchFamily="2" charset="77"/>
                <a:cs typeface="Poppins Black" pitchFamily="2" charset="77"/>
              </a:rPr>
              <a:t>&gt;  </a:t>
            </a:r>
            <a:r>
              <a:rPr lang="da-DK" sz="1600" dirty="0">
                <a:latin typeface="Poppins Light" pitchFamily="2" charset="77"/>
                <a:cs typeface="Poppins Light" pitchFamily="2" charset="77"/>
              </a:rPr>
              <a:t>Dette gøres ved at klikke på et af nedenstående ikoner. Derefter kan du trække ikonet hen på kortet.</a:t>
            </a:r>
            <a:br>
              <a:rPr lang="da-DK" sz="1600" dirty="0">
                <a:latin typeface="Poppins" pitchFamily="2" charset="77"/>
                <a:cs typeface="Poppins" pitchFamily="2" charset="77"/>
              </a:rPr>
            </a:br>
            <a:br>
              <a:rPr lang="da-DK" sz="1600" dirty="0">
                <a:latin typeface="Poppins" pitchFamily="2" charset="77"/>
                <a:cs typeface="Poppins" pitchFamily="2" charset="77"/>
              </a:rPr>
            </a:b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OBS: Husk at skrive, hvad de røde ikoner står for i boksen i højre hjørne.</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63734660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dslinje">
    <p:bg>
      <p:bgPr>
        <a:solidFill>
          <a:schemeClr val="bg1"/>
        </a:solidFill>
        <a:effectLst/>
      </p:bgPr>
    </p:bg>
    <p:spTree>
      <p:nvGrpSpPr>
        <p:cNvPr id="1" name=""/>
        <p:cNvGrpSpPr/>
        <p:nvPr/>
      </p:nvGrpSpPr>
      <p:grpSpPr>
        <a:xfrm>
          <a:off x="0" y="0"/>
          <a:ext cx="0" cy="0"/>
          <a:chOff x="0" y="0"/>
          <a:chExt cx="0" cy="0"/>
        </a:xfrm>
      </p:grpSpPr>
      <p:sp>
        <p:nvSpPr>
          <p:cNvPr id="54" name="Afrundet rektangel 53">
            <a:extLst>
              <a:ext uri="{FF2B5EF4-FFF2-40B4-BE49-F238E27FC236}">
                <a16:creationId xmlns:a16="http://schemas.microsoft.com/office/drawing/2014/main" id="{0B6C375C-32B8-F1B4-783A-609923A3C081}"/>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5" name="Afrundet rektangel 54">
            <a:extLst>
              <a:ext uri="{FF2B5EF4-FFF2-40B4-BE49-F238E27FC236}">
                <a16:creationId xmlns:a16="http://schemas.microsoft.com/office/drawing/2014/main" id="{10732C96-3395-3B09-AC24-2DE35BC85A64}"/>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6" name="Afrundet rektangel 55">
            <a:extLst>
              <a:ext uri="{FF2B5EF4-FFF2-40B4-BE49-F238E27FC236}">
                <a16:creationId xmlns:a16="http://schemas.microsoft.com/office/drawing/2014/main" id="{DD18803E-D0BB-4C01-82AE-0E893E9C5FD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57" name="Afrundet rektangel 56">
            <a:extLst>
              <a:ext uri="{FF2B5EF4-FFF2-40B4-BE49-F238E27FC236}">
                <a16:creationId xmlns:a16="http://schemas.microsoft.com/office/drawing/2014/main" id="{F68F428E-2EA5-325A-D31A-0EBC2106FF7B}"/>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58" name="Afrundet rektangel 57">
            <a:extLst>
              <a:ext uri="{FF2B5EF4-FFF2-40B4-BE49-F238E27FC236}">
                <a16:creationId xmlns:a16="http://schemas.microsoft.com/office/drawing/2014/main" id="{040C1C49-2E54-C3FB-F329-9447E40CEABE}"/>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9" name="Afrundet rektangel 58">
            <a:extLst>
              <a:ext uri="{FF2B5EF4-FFF2-40B4-BE49-F238E27FC236}">
                <a16:creationId xmlns:a16="http://schemas.microsoft.com/office/drawing/2014/main" id="{40D4B370-BEEE-00AE-17C3-A670AE08296C}"/>
              </a:ext>
            </a:extLst>
          </p:cNvPr>
          <p:cNvSpPr/>
          <p:nvPr userDrawn="1"/>
        </p:nvSpPr>
        <p:spPr>
          <a:xfrm rot="10800000" flipV="1">
            <a:off x="6096187"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0" name="Afrundet rektangel 59">
            <a:extLst>
              <a:ext uri="{FF2B5EF4-FFF2-40B4-BE49-F238E27FC236}">
                <a16:creationId xmlns:a16="http://schemas.microsoft.com/office/drawing/2014/main" id="{E73557F9-862E-B582-D3B8-DD319C18ECB5}"/>
              </a:ext>
            </a:extLst>
          </p:cNvPr>
          <p:cNvSpPr/>
          <p:nvPr userDrawn="1"/>
        </p:nvSpPr>
        <p:spPr>
          <a:xfrm rot="10800000" flipV="1">
            <a:off x="6996269"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1" name="Afrundet rektangel 60">
            <a:extLst>
              <a:ext uri="{FF2B5EF4-FFF2-40B4-BE49-F238E27FC236}">
                <a16:creationId xmlns:a16="http://schemas.microsoft.com/office/drawing/2014/main" id="{A7505502-1D08-0432-9DC3-825C2C0C0684}"/>
              </a:ext>
            </a:extLst>
          </p:cNvPr>
          <p:cNvSpPr/>
          <p:nvPr userDrawn="1"/>
        </p:nvSpPr>
        <p:spPr>
          <a:xfrm rot="10800000" flipV="1">
            <a:off x="7896350"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2" name="Afrundet rektangel 61">
            <a:extLst>
              <a:ext uri="{FF2B5EF4-FFF2-40B4-BE49-F238E27FC236}">
                <a16:creationId xmlns:a16="http://schemas.microsoft.com/office/drawing/2014/main" id="{7ADBDC99-C966-58AF-7781-C31607E96D12}"/>
              </a:ext>
            </a:extLst>
          </p:cNvPr>
          <p:cNvSpPr/>
          <p:nvPr userDrawn="1"/>
        </p:nvSpPr>
        <p:spPr>
          <a:xfrm rot="10800000" flipV="1">
            <a:off x="8796431"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3" name="Afrundet rektangel 62">
            <a:extLst>
              <a:ext uri="{FF2B5EF4-FFF2-40B4-BE49-F238E27FC236}">
                <a16:creationId xmlns:a16="http://schemas.microsoft.com/office/drawing/2014/main" id="{496D62C2-2BCB-3C87-F3B7-7254E85C9653}"/>
              </a:ext>
            </a:extLst>
          </p:cNvPr>
          <p:cNvSpPr/>
          <p:nvPr userDrawn="1"/>
        </p:nvSpPr>
        <p:spPr>
          <a:xfrm rot="10800000" flipV="1">
            <a:off x="9696513"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4" name="Afrundet rektangel 63">
            <a:extLst>
              <a:ext uri="{FF2B5EF4-FFF2-40B4-BE49-F238E27FC236}">
                <a16:creationId xmlns:a16="http://schemas.microsoft.com/office/drawing/2014/main" id="{22471251-70EE-F116-A804-6F0FB19D26A3}"/>
              </a:ext>
            </a:extLst>
          </p:cNvPr>
          <p:cNvSpPr/>
          <p:nvPr userDrawn="1"/>
        </p:nvSpPr>
        <p:spPr>
          <a:xfrm rot="10800000" flipV="1">
            <a:off x="10596594" y="3610184"/>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5" name="Afrundet rektangel 64">
            <a:extLst>
              <a:ext uri="{FF2B5EF4-FFF2-40B4-BE49-F238E27FC236}">
                <a16:creationId xmlns:a16="http://schemas.microsoft.com/office/drawing/2014/main" id="{AE9BFC62-70CC-0193-8AAA-FD582A3BE2F3}"/>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66" name="Pladsholder til tekst 28">
            <a:extLst>
              <a:ext uri="{FF2B5EF4-FFF2-40B4-BE49-F238E27FC236}">
                <a16:creationId xmlns:a16="http://schemas.microsoft.com/office/drawing/2014/main" id="{0494F8EB-1E42-66F4-5E70-80C99A2B6B3D}"/>
              </a:ext>
            </a:extLst>
          </p:cNvPr>
          <p:cNvSpPr>
            <a:spLocks noGrp="1"/>
          </p:cNvSpPr>
          <p:nvPr>
            <p:ph type="body" sz="quarter" idx="10" hasCustomPrompt="1"/>
          </p:nvPr>
        </p:nvSpPr>
        <p:spPr>
          <a:xfrm>
            <a:off x="810833" y="372909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7" name="Pladsholder til tekst 28">
            <a:extLst>
              <a:ext uri="{FF2B5EF4-FFF2-40B4-BE49-F238E27FC236}">
                <a16:creationId xmlns:a16="http://schemas.microsoft.com/office/drawing/2014/main" id="{9C26E8EC-9C33-71DB-5DCE-D5949D3EFE54}"/>
              </a:ext>
            </a:extLst>
          </p:cNvPr>
          <p:cNvSpPr>
            <a:spLocks noGrp="1"/>
          </p:cNvSpPr>
          <p:nvPr>
            <p:ph type="body" sz="quarter" idx="11" hasCustomPrompt="1"/>
          </p:nvPr>
        </p:nvSpPr>
        <p:spPr>
          <a:xfrm>
            <a:off x="170726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8" name="Pladsholder til tekst 28">
            <a:extLst>
              <a:ext uri="{FF2B5EF4-FFF2-40B4-BE49-F238E27FC236}">
                <a16:creationId xmlns:a16="http://schemas.microsoft.com/office/drawing/2014/main" id="{FDD98564-2301-DE39-65D6-36BAF23785D5}"/>
              </a:ext>
            </a:extLst>
          </p:cNvPr>
          <p:cNvSpPr>
            <a:spLocks noGrp="1"/>
          </p:cNvSpPr>
          <p:nvPr>
            <p:ph type="body" sz="quarter" idx="12" hasCustomPrompt="1"/>
          </p:nvPr>
        </p:nvSpPr>
        <p:spPr>
          <a:xfrm>
            <a:off x="260697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9" name="Pladsholder til tekst 28">
            <a:extLst>
              <a:ext uri="{FF2B5EF4-FFF2-40B4-BE49-F238E27FC236}">
                <a16:creationId xmlns:a16="http://schemas.microsoft.com/office/drawing/2014/main" id="{E2E7BF32-7692-0E82-1C5B-66EF47D37FBA}"/>
              </a:ext>
            </a:extLst>
          </p:cNvPr>
          <p:cNvSpPr>
            <a:spLocks noGrp="1"/>
          </p:cNvSpPr>
          <p:nvPr>
            <p:ph type="body" sz="quarter" idx="13" hasCustomPrompt="1"/>
          </p:nvPr>
        </p:nvSpPr>
        <p:spPr>
          <a:xfrm>
            <a:off x="3516584" y="373091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0" name="Pladsholder til tekst 28">
            <a:extLst>
              <a:ext uri="{FF2B5EF4-FFF2-40B4-BE49-F238E27FC236}">
                <a16:creationId xmlns:a16="http://schemas.microsoft.com/office/drawing/2014/main" id="{F319BAA8-8C8B-27AB-0CBB-43564C829EFC}"/>
              </a:ext>
            </a:extLst>
          </p:cNvPr>
          <p:cNvSpPr>
            <a:spLocks noGrp="1"/>
          </p:cNvSpPr>
          <p:nvPr>
            <p:ph type="body" sz="quarter" idx="14" hasCustomPrompt="1"/>
          </p:nvPr>
        </p:nvSpPr>
        <p:spPr>
          <a:xfrm>
            <a:off x="4416667" y="3729089"/>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1" name="Pladsholder til tekst 28">
            <a:extLst>
              <a:ext uri="{FF2B5EF4-FFF2-40B4-BE49-F238E27FC236}">
                <a16:creationId xmlns:a16="http://schemas.microsoft.com/office/drawing/2014/main" id="{813FF360-6ADC-51E6-7525-6C58D9C1CA0E}"/>
              </a:ext>
            </a:extLst>
          </p:cNvPr>
          <p:cNvSpPr>
            <a:spLocks noGrp="1"/>
          </p:cNvSpPr>
          <p:nvPr>
            <p:ph type="body" sz="quarter" idx="15" hasCustomPrompt="1"/>
          </p:nvPr>
        </p:nvSpPr>
        <p:spPr>
          <a:xfrm>
            <a:off x="5307217" y="3729088"/>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2" name="Pladsholder til tekst 28">
            <a:extLst>
              <a:ext uri="{FF2B5EF4-FFF2-40B4-BE49-F238E27FC236}">
                <a16:creationId xmlns:a16="http://schemas.microsoft.com/office/drawing/2014/main" id="{CB72E081-54ED-877E-1A03-FB7AA2354703}"/>
              </a:ext>
            </a:extLst>
          </p:cNvPr>
          <p:cNvSpPr>
            <a:spLocks noGrp="1"/>
          </p:cNvSpPr>
          <p:nvPr>
            <p:ph type="body" sz="quarter" idx="16" hasCustomPrompt="1"/>
          </p:nvPr>
        </p:nvSpPr>
        <p:spPr>
          <a:xfrm>
            <a:off x="6207297" y="3729087"/>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3" name="Pladsholder til tekst 28">
            <a:extLst>
              <a:ext uri="{FF2B5EF4-FFF2-40B4-BE49-F238E27FC236}">
                <a16:creationId xmlns:a16="http://schemas.microsoft.com/office/drawing/2014/main" id="{82AB2294-AF38-073B-6C5A-668CA6958B07}"/>
              </a:ext>
            </a:extLst>
          </p:cNvPr>
          <p:cNvSpPr>
            <a:spLocks noGrp="1"/>
          </p:cNvSpPr>
          <p:nvPr>
            <p:ph type="body" sz="quarter" idx="17" hasCustomPrompt="1"/>
          </p:nvPr>
        </p:nvSpPr>
        <p:spPr>
          <a:xfrm>
            <a:off x="7116909" y="3729086"/>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4" name="Pladsholder til tekst 28">
            <a:extLst>
              <a:ext uri="{FF2B5EF4-FFF2-40B4-BE49-F238E27FC236}">
                <a16:creationId xmlns:a16="http://schemas.microsoft.com/office/drawing/2014/main" id="{250318D9-DE26-CEAC-B499-34059C06A176}"/>
              </a:ext>
            </a:extLst>
          </p:cNvPr>
          <p:cNvSpPr>
            <a:spLocks noGrp="1"/>
          </p:cNvSpPr>
          <p:nvPr>
            <p:ph type="body" sz="quarter" idx="18" hasCustomPrompt="1"/>
          </p:nvPr>
        </p:nvSpPr>
        <p:spPr>
          <a:xfrm>
            <a:off x="8007459" y="3729085"/>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5" name="Pladsholder til tekst 28">
            <a:extLst>
              <a:ext uri="{FF2B5EF4-FFF2-40B4-BE49-F238E27FC236}">
                <a16:creationId xmlns:a16="http://schemas.microsoft.com/office/drawing/2014/main" id="{62447DB0-05DE-3AED-2AEE-A6A0D6711C7A}"/>
              </a:ext>
            </a:extLst>
          </p:cNvPr>
          <p:cNvSpPr>
            <a:spLocks noGrp="1"/>
          </p:cNvSpPr>
          <p:nvPr>
            <p:ph type="body" sz="quarter" idx="19" hasCustomPrompt="1"/>
          </p:nvPr>
        </p:nvSpPr>
        <p:spPr>
          <a:xfrm>
            <a:off x="8916702" y="3729084"/>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6" name="Pladsholder til tekst 28">
            <a:extLst>
              <a:ext uri="{FF2B5EF4-FFF2-40B4-BE49-F238E27FC236}">
                <a16:creationId xmlns:a16="http://schemas.microsoft.com/office/drawing/2014/main" id="{445584E5-7B7B-59FF-5711-250AB536B124}"/>
              </a:ext>
            </a:extLst>
          </p:cNvPr>
          <p:cNvSpPr>
            <a:spLocks noGrp="1"/>
          </p:cNvSpPr>
          <p:nvPr>
            <p:ph type="body" sz="quarter" idx="20" hasCustomPrompt="1"/>
          </p:nvPr>
        </p:nvSpPr>
        <p:spPr>
          <a:xfrm>
            <a:off x="9816783" y="3729083"/>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7" name="Pladsholder til tekst 28">
            <a:extLst>
              <a:ext uri="{FF2B5EF4-FFF2-40B4-BE49-F238E27FC236}">
                <a16:creationId xmlns:a16="http://schemas.microsoft.com/office/drawing/2014/main" id="{30A124AC-1DA7-5779-7305-A85034774539}"/>
              </a:ext>
            </a:extLst>
          </p:cNvPr>
          <p:cNvSpPr>
            <a:spLocks noGrp="1"/>
          </p:cNvSpPr>
          <p:nvPr>
            <p:ph type="body" sz="quarter" idx="21" hasCustomPrompt="1"/>
          </p:nvPr>
        </p:nvSpPr>
        <p:spPr>
          <a:xfrm>
            <a:off x="10716865" y="3729082"/>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8" name="Pladsholder til slidenummer 1">
            <a:extLst>
              <a:ext uri="{FF2B5EF4-FFF2-40B4-BE49-F238E27FC236}">
                <a16:creationId xmlns:a16="http://schemas.microsoft.com/office/drawing/2014/main" id="{161EFCF9-9203-EBAC-284D-D35009CB922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9" name="Title Placeholder 6">
            <a:extLst>
              <a:ext uri="{FF2B5EF4-FFF2-40B4-BE49-F238E27FC236}">
                <a16:creationId xmlns:a16="http://schemas.microsoft.com/office/drawing/2014/main" id="{0F536982-38E5-8535-9AF4-8C979D491586}"/>
              </a:ext>
            </a:extLst>
          </p:cNvPr>
          <p:cNvSpPr>
            <a:spLocks noGrp="1"/>
          </p:cNvSpPr>
          <p:nvPr>
            <p:ph type="title" hasCustomPrompt="1"/>
          </p:nvPr>
        </p:nvSpPr>
        <p:spPr>
          <a:xfrm>
            <a:off x="706437" y="526774"/>
            <a:ext cx="500434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på tidslinjen</a:t>
            </a:r>
          </a:p>
        </p:txBody>
      </p:sp>
      <p:sp>
        <p:nvSpPr>
          <p:cNvPr id="80" name="Pladsholder til tekst 2">
            <a:extLst>
              <a:ext uri="{FF2B5EF4-FFF2-40B4-BE49-F238E27FC236}">
                <a16:creationId xmlns:a16="http://schemas.microsoft.com/office/drawing/2014/main" id="{6791F170-00E6-40B1-E635-2C9589DE5D46}"/>
              </a:ext>
            </a:extLst>
          </p:cNvPr>
          <p:cNvSpPr>
            <a:spLocks noGrp="1"/>
          </p:cNvSpPr>
          <p:nvPr>
            <p:ph type="body" sz="quarter" idx="29" hasCustomPrompt="1"/>
          </p:nvPr>
        </p:nvSpPr>
        <p:spPr>
          <a:xfrm>
            <a:off x="1223038" y="4290652"/>
            <a:ext cx="1636776" cy="738187"/>
          </a:xfrm>
        </p:spPr>
        <p:txBody>
          <a:bodyPr/>
          <a:lstStyle>
            <a:lvl1pPr marL="0" indent="0" algn="ctr">
              <a:buNone/>
              <a:defRPr sz="1200"/>
            </a:lvl1pPr>
          </a:lstStyle>
          <a:p>
            <a:pPr lvl="0"/>
            <a:r>
              <a:rPr lang="da-DK" dirty="0"/>
              <a:t>Her kan der stå en forklarende tekst</a:t>
            </a:r>
          </a:p>
        </p:txBody>
      </p:sp>
      <p:sp>
        <p:nvSpPr>
          <p:cNvPr id="81" name="Pladsholder til tekst 2">
            <a:extLst>
              <a:ext uri="{FF2B5EF4-FFF2-40B4-BE49-F238E27FC236}">
                <a16:creationId xmlns:a16="http://schemas.microsoft.com/office/drawing/2014/main" id="{D628DB32-7600-D652-A89D-2BB5E732801B}"/>
              </a:ext>
            </a:extLst>
          </p:cNvPr>
          <p:cNvSpPr>
            <a:spLocks noGrp="1"/>
          </p:cNvSpPr>
          <p:nvPr>
            <p:ph type="body" sz="quarter" idx="30" hasCustomPrompt="1"/>
          </p:nvPr>
        </p:nvSpPr>
        <p:spPr>
          <a:xfrm>
            <a:off x="3927675" y="4290651"/>
            <a:ext cx="1636776" cy="738187"/>
          </a:xfrm>
        </p:spPr>
        <p:txBody>
          <a:bodyPr/>
          <a:lstStyle>
            <a:lvl1pPr marL="0" indent="0" algn="ctr">
              <a:buNone/>
              <a:defRPr sz="1200"/>
            </a:lvl1pPr>
          </a:lstStyle>
          <a:p>
            <a:pPr lvl="0"/>
            <a:r>
              <a:rPr lang="da-DK" dirty="0"/>
              <a:t>Her kan der stå en forklarende tekst</a:t>
            </a:r>
          </a:p>
        </p:txBody>
      </p:sp>
      <p:sp>
        <p:nvSpPr>
          <p:cNvPr id="82" name="Pladsholder til tekst 2">
            <a:extLst>
              <a:ext uri="{FF2B5EF4-FFF2-40B4-BE49-F238E27FC236}">
                <a16:creationId xmlns:a16="http://schemas.microsoft.com/office/drawing/2014/main" id="{DB7A6A04-EE28-C240-EF96-523A0A5E5658}"/>
              </a:ext>
            </a:extLst>
          </p:cNvPr>
          <p:cNvSpPr>
            <a:spLocks noGrp="1"/>
          </p:cNvSpPr>
          <p:nvPr>
            <p:ph type="body" sz="quarter" idx="31" hasCustomPrompt="1"/>
          </p:nvPr>
        </p:nvSpPr>
        <p:spPr>
          <a:xfrm>
            <a:off x="6627921" y="4290651"/>
            <a:ext cx="1636776" cy="738187"/>
          </a:xfrm>
        </p:spPr>
        <p:txBody>
          <a:bodyPr/>
          <a:lstStyle>
            <a:lvl1pPr marL="0" indent="0" algn="ctr">
              <a:buNone/>
              <a:defRPr sz="1200"/>
            </a:lvl1pPr>
          </a:lstStyle>
          <a:p>
            <a:pPr lvl="0"/>
            <a:r>
              <a:rPr lang="da-DK" dirty="0"/>
              <a:t>Her kan der stå en forklarende tekst</a:t>
            </a:r>
          </a:p>
        </p:txBody>
      </p:sp>
      <p:sp>
        <p:nvSpPr>
          <p:cNvPr id="83" name="Pladsholder til tekst 2">
            <a:extLst>
              <a:ext uri="{FF2B5EF4-FFF2-40B4-BE49-F238E27FC236}">
                <a16:creationId xmlns:a16="http://schemas.microsoft.com/office/drawing/2014/main" id="{FA6B7061-65A5-2F55-F560-519212ABF1EE}"/>
              </a:ext>
            </a:extLst>
          </p:cNvPr>
          <p:cNvSpPr>
            <a:spLocks noGrp="1"/>
          </p:cNvSpPr>
          <p:nvPr>
            <p:ph type="body" sz="quarter" idx="32" hasCustomPrompt="1"/>
          </p:nvPr>
        </p:nvSpPr>
        <p:spPr>
          <a:xfrm>
            <a:off x="9332186" y="4290650"/>
            <a:ext cx="1636776" cy="738187"/>
          </a:xfrm>
        </p:spPr>
        <p:txBody>
          <a:bodyPr/>
          <a:lstStyle>
            <a:lvl1pPr marL="0" indent="0" algn="ctr">
              <a:buNone/>
              <a:defRPr sz="1200"/>
            </a:lvl1pPr>
          </a:lstStyle>
          <a:p>
            <a:pPr lvl="0"/>
            <a:r>
              <a:rPr lang="da-DK" dirty="0"/>
              <a:t>Her kan der stå en forklarende tekst</a:t>
            </a:r>
          </a:p>
        </p:txBody>
      </p:sp>
      <p:sp>
        <p:nvSpPr>
          <p:cNvPr id="32" name="Højre klammeparentes 31">
            <a:extLst>
              <a:ext uri="{FF2B5EF4-FFF2-40B4-BE49-F238E27FC236}">
                <a16:creationId xmlns:a16="http://schemas.microsoft.com/office/drawing/2014/main" id="{1AAA1887-76C7-AD9B-F642-505D1E85DBAF}"/>
              </a:ext>
            </a:extLst>
          </p:cNvPr>
          <p:cNvSpPr/>
          <p:nvPr userDrawn="1"/>
        </p:nvSpPr>
        <p:spPr>
          <a:xfrm rot="5400000">
            <a:off x="1997689"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3" name="Højre klammeparentes 32">
            <a:extLst>
              <a:ext uri="{FF2B5EF4-FFF2-40B4-BE49-F238E27FC236}">
                <a16:creationId xmlns:a16="http://schemas.microsoft.com/office/drawing/2014/main" id="{C8570F63-9394-9454-AE48-3B1FF344306E}"/>
              </a:ext>
            </a:extLst>
          </p:cNvPr>
          <p:cNvSpPr/>
          <p:nvPr userDrawn="1"/>
        </p:nvSpPr>
        <p:spPr>
          <a:xfrm rot="5400000">
            <a:off x="470232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4" name="Højre klammeparentes 33">
            <a:extLst>
              <a:ext uri="{FF2B5EF4-FFF2-40B4-BE49-F238E27FC236}">
                <a16:creationId xmlns:a16="http://schemas.microsoft.com/office/drawing/2014/main" id="{C1D651CE-E7FF-0168-914A-358704389636}"/>
              </a:ext>
            </a:extLst>
          </p:cNvPr>
          <p:cNvSpPr/>
          <p:nvPr userDrawn="1"/>
        </p:nvSpPr>
        <p:spPr>
          <a:xfrm rot="5400000">
            <a:off x="7402202" y="2830863"/>
            <a:ext cx="87473"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5" name="Højre klammeparentes 34">
            <a:extLst>
              <a:ext uri="{FF2B5EF4-FFF2-40B4-BE49-F238E27FC236}">
                <a16:creationId xmlns:a16="http://schemas.microsoft.com/office/drawing/2014/main" id="{7818DAAC-8818-B696-77CB-783D7F20DE93}"/>
              </a:ext>
            </a:extLst>
          </p:cNvPr>
          <p:cNvSpPr/>
          <p:nvPr userDrawn="1"/>
        </p:nvSpPr>
        <p:spPr>
          <a:xfrm rot="5400000">
            <a:off x="1010683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Tree>
    <p:extLst>
      <p:ext uri="{BB962C8B-B14F-4D97-AF65-F5344CB8AC3E}">
        <p14:creationId xmlns:p14="http://schemas.microsoft.com/office/powerpoint/2010/main" val="329351696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A. Overskrift ">
    <p:bg>
      <p:bgPr>
        <a:solidFill>
          <a:schemeClr val="bg1"/>
        </a:solidFill>
        <a:effectLst/>
      </p:bgPr>
    </p:bg>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13CA3C7C-52F1-BB4D-A991-67F3D1957C17}"/>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6" name="Pladsholder til slidenummer 1">
            <a:extLst>
              <a:ext uri="{FF2B5EF4-FFF2-40B4-BE49-F238E27FC236}">
                <a16:creationId xmlns:a16="http://schemas.microsoft.com/office/drawing/2014/main" id="{FD1F05B9-E76C-3B1C-9590-5D615DEDB35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8004621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 Overskrift + Underoverskrift">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940B167-E24C-9D4A-AE16-2C8EF88BB448}"/>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7" name="Title Placeholder 6">
            <a:extLst>
              <a:ext uri="{FF2B5EF4-FFF2-40B4-BE49-F238E27FC236}">
                <a16:creationId xmlns:a16="http://schemas.microsoft.com/office/drawing/2014/main" id="{A557B9E1-6E8D-DD47-9636-3336B0E35793}"/>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57A0ED6C-A7A5-46EE-07F6-7F60A320C14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99539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 Forside 2 linjer (lyseblå)">
    <p:bg>
      <p:bgPr>
        <a:solidFill>
          <a:srgbClr val="D9F0FF"/>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3D61575-E012-1775-2479-B5367CB0F041}"/>
              </a:ext>
            </a:extLst>
          </p:cNvPr>
          <p:cNvPicPr>
            <a:picLocks noChangeAspect="1"/>
          </p:cNvPicPr>
          <p:nvPr userDrawn="1"/>
        </p:nvPicPr>
        <p:blipFill>
          <a:blip r:embed="rId2"/>
          <a:stretch>
            <a:fillRect/>
          </a:stretch>
        </p:blipFill>
        <p:spPr>
          <a:xfrm>
            <a:off x="675242" y="1917436"/>
            <a:ext cx="2072721" cy="483986"/>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tx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14" name="Date_GeneralDate">
            <a:extLst>
              <a:ext uri="{FF2B5EF4-FFF2-40B4-BE49-F238E27FC236}">
                <a16:creationId xmlns:a16="http://schemas.microsoft.com/office/drawing/2014/main" id="{34096207-385A-3EAD-47FD-2E4621EEFD58}"/>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tx1"/>
                </a:solidFill>
                <a:latin typeface="Poppins Light" pitchFamily="2" charset="77"/>
                <a:cs typeface="Poppins Light" pitchFamily="2" charset="77"/>
              </a:defRPr>
            </a:lvl1pPr>
          </a:lstStyle>
          <a:p>
            <a:fld id="{64081DE6-F5A3-324C-BF78-CDC36131E867}" type="datetime2">
              <a:rPr lang="da-DK" smtClean="0"/>
              <a:pPr/>
              <a:t>15. december 2025</a:t>
            </a:fld>
            <a:endParaRPr lang="da-DK" dirty="0"/>
          </a:p>
        </p:txBody>
      </p:sp>
      <p:pic>
        <p:nvPicPr>
          <p:cNvPr id="15" name="Billede 14">
            <a:extLst>
              <a:ext uri="{FF2B5EF4-FFF2-40B4-BE49-F238E27FC236}">
                <a16:creationId xmlns:a16="http://schemas.microsoft.com/office/drawing/2014/main" id="{0CB1201C-E341-5138-97D4-609F63612C1A}"/>
              </a:ext>
            </a:extLst>
          </p:cNvPr>
          <p:cNvPicPr>
            <a:picLocks noChangeAspect="1"/>
          </p:cNvPicPr>
          <p:nvPr userDrawn="1"/>
        </p:nvPicPr>
        <p:blipFill>
          <a:blip r:embed="rId3"/>
          <a:stretch>
            <a:fillRect/>
          </a:stretch>
        </p:blipFill>
        <p:spPr>
          <a:xfrm>
            <a:off x="5906078" y="6229424"/>
            <a:ext cx="380421" cy="333321"/>
          </a:xfrm>
          <a:prstGeom prst="rect">
            <a:avLst/>
          </a:prstGeom>
        </p:spPr>
      </p:pic>
      <p:grpSp>
        <p:nvGrpSpPr>
          <p:cNvPr id="16" name="Group 11">
            <a:extLst>
              <a:ext uri="{FF2B5EF4-FFF2-40B4-BE49-F238E27FC236}">
                <a16:creationId xmlns:a16="http://schemas.microsoft.com/office/drawing/2014/main" id="{01A2DE74-3DD7-2FBF-002D-207ADB0BAC20}"/>
              </a:ext>
            </a:extLst>
          </p:cNvPr>
          <p:cNvGrpSpPr/>
          <p:nvPr userDrawn="1"/>
        </p:nvGrpSpPr>
        <p:grpSpPr>
          <a:xfrm>
            <a:off x="558135" y="6454463"/>
            <a:ext cx="11075729" cy="198000"/>
            <a:chOff x="353568" y="6481572"/>
            <a:chExt cx="11524488" cy="0"/>
          </a:xfrm>
        </p:grpSpPr>
        <p:cxnSp>
          <p:nvCxnSpPr>
            <p:cNvPr id="17" name="Straight Connector 12">
              <a:extLst>
                <a:ext uri="{FF2B5EF4-FFF2-40B4-BE49-F238E27FC236}">
                  <a16:creationId xmlns:a16="http://schemas.microsoft.com/office/drawing/2014/main" id="{AF0C26BF-9A95-3F98-32F5-B8AF27BAFF62}"/>
                </a:ext>
              </a:extLst>
            </p:cNvPr>
            <p:cNvCxnSpPr>
              <a:cxnSpLocks/>
            </p:cNvCxnSpPr>
            <p:nvPr userDrawn="1"/>
          </p:nvCxnSpPr>
          <p:spPr>
            <a:xfrm>
              <a:off x="646480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3">
              <a:extLst>
                <a:ext uri="{FF2B5EF4-FFF2-40B4-BE49-F238E27FC236}">
                  <a16:creationId xmlns:a16="http://schemas.microsoft.com/office/drawing/2014/main" id="{1E96E574-62FC-57A6-1809-420999EEF632}"/>
                </a:ext>
              </a:extLst>
            </p:cNvPr>
            <p:cNvCxnSpPr>
              <a:cxnSpLocks/>
            </p:cNvCxnSpPr>
            <p:nvPr userDrawn="1"/>
          </p:nvCxnSpPr>
          <p:spPr>
            <a:xfrm>
              <a:off x="35356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750941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Indhold + 2/3 billede">
    <p:bg>
      <p:bgPr>
        <a:solidFill>
          <a:schemeClr val="bg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C97FAF7-4306-364D-9520-0488FB446656}"/>
              </a:ext>
            </a:extLst>
          </p:cNvPr>
          <p:cNvSpPr>
            <a:spLocks noGrp="1"/>
          </p:cNvSpPr>
          <p:nvPr>
            <p:ph type="pic" sz="quarter" idx="13" hasCustomPrompt="1"/>
          </p:nvPr>
        </p:nvSpPr>
        <p:spPr>
          <a:xfrm>
            <a:off x="4403725" y="0"/>
            <a:ext cx="77882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itle Placeholder 6">
            <a:extLst>
              <a:ext uri="{FF2B5EF4-FFF2-40B4-BE49-F238E27FC236}">
                <a16:creationId xmlns:a16="http://schemas.microsoft.com/office/drawing/2014/main" id="{7A8AD302-B752-299B-CFE4-C17F62FD1D06}"/>
              </a:ext>
            </a:extLst>
          </p:cNvPr>
          <p:cNvSpPr>
            <a:spLocks noGrp="1"/>
          </p:cNvSpPr>
          <p:nvPr>
            <p:ph type="title" hasCustomPrompt="1"/>
          </p:nvPr>
        </p:nvSpPr>
        <p:spPr>
          <a:xfrm>
            <a:off x="706438" y="526774"/>
            <a:ext cx="33734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a:t>
            </a:r>
            <a:br>
              <a:rPr lang="da-DK" dirty="0"/>
            </a:br>
            <a:r>
              <a:rPr lang="da-DK" dirty="0"/>
              <a:t>en kort titel</a:t>
            </a:r>
          </a:p>
        </p:txBody>
      </p:sp>
      <p:sp>
        <p:nvSpPr>
          <p:cNvPr id="8" name="Pladsholder til slidenummer 1">
            <a:extLst>
              <a:ext uri="{FF2B5EF4-FFF2-40B4-BE49-F238E27FC236}">
                <a16:creationId xmlns:a16="http://schemas.microsoft.com/office/drawing/2014/main" id="{44030793-2066-721F-6DC5-F2D2BC12F90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45898334"/>
      </p:ext>
    </p:extLst>
  </p:cSld>
  <p:clrMapOvr>
    <a:masterClrMapping/>
  </p:clrMapOvr>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 Tomt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75250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A. Bagside m. logo (mørkeblå)">
    <p:bg>
      <p:bgPr>
        <a:solidFill>
          <a:srgbClr val="001F33"/>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2D9D51B-9C2B-0C64-4EB8-7EDAFF17C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4"/>
            <a:ext cx="4635959" cy="1086221"/>
          </a:xfrm>
          <a:prstGeom prst="rect">
            <a:avLst/>
          </a:prstGeom>
        </p:spPr>
      </p:pic>
    </p:spTree>
    <p:extLst>
      <p:ext uri="{BB962C8B-B14F-4D97-AF65-F5344CB8AC3E}">
        <p14:creationId xmlns:p14="http://schemas.microsoft.com/office/powerpoint/2010/main" val="2944201216"/>
      </p:ext>
    </p:extLst>
  </p:cSld>
  <p:clrMapOvr>
    <a:masterClrMapping/>
  </p:clrMapOvr>
  <p:extLst>
    <p:ext uri="{DCECCB84-F9BA-43D5-87BE-67443E8EF086}">
      <p15:sldGuideLst xmlns:p15="http://schemas.microsoft.com/office/powerpoint/2012/main"/>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B. Bagside m.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0812998-3762-D434-2194-C85C23CA62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6"/>
            <a:ext cx="4635959" cy="1086221"/>
          </a:xfrm>
          <a:prstGeom prst="rect">
            <a:avLst/>
          </a:prstGeom>
        </p:spPr>
      </p:pic>
    </p:spTree>
    <p:extLst>
      <p:ext uri="{BB962C8B-B14F-4D97-AF65-F5344CB8AC3E}">
        <p14:creationId xmlns:p14="http://schemas.microsoft.com/office/powerpoint/2010/main" val="182747642"/>
      </p:ext>
    </p:extLst>
  </p:cSld>
  <p:clrMapOvr>
    <a:masterClrMapping/>
  </p:clrMapOvr>
  <p:extLst>
    <p:ext uri="{DCECCB84-F9BA-43D5-87BE-67443E8EF086}">
      <p15:sldGuideLst xmlns:p15="http://schemas.microsoft.com/office/powerpoint/2012/main"/>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C. Bagside m. logo (hvi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A5AF6D8-613D-62BC-39CD-8E5D7C4B7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5"/>
            <a:ext cx="4635959" cy="1086221"/>
          </a:xfrm>
          <a:prstGeom prst="rect">
            <a:avLst/>
          </a:prstGeom>
        </p:spPr>
      </p:pic>
    </p:spTree>
    <p:extLst>
      <p:ext uri="{BB962C8B-B14F-4D97-AF65-F5344CB8AC3E}">
        <p14:creationId xmlns:p14="http://schemas.microsoft.com/office/powerpoint/2010/main" val="3668530832"/>
      </p:ext>
    </p:extLst>
  </p:cSld>
  <p:clrMapOvr>
    <a:masterClrMapping/>
  </p:clrMapOvr>
  <p:extLst>
    <p:ext uri="{DCECCB84-F9BA-43D5-87BE-67443E8EF086}">
      <p15:sldGuideLst xmlns:p15="http://schemas.microsoft.com/office/powerpoint/2012/main"/>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A. Bagside m. krone (mørkeblå)">
    <p:bg>
      <p:bgPr>
        <a:solidFill>
          <a:srgbClr val="001F33"/>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536B99A-AB3C-5A00-B520-92EDF51E4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3"/>
            <a:ext cx="2927117" cy="2580397"/>
          </a:xfrm>
          <a:prstGeom prst="rect">
            <a:avLst/>
          </a:prstGeom>
        </p:spPr>
      </p:pic>
    </p:spTree>
    <p:extLst>
      <p:ext uri="{BB962C8B-B14F-4D97-AF65-F5344CB8AC3E}">
        <p14:creationId xmlns:p14="http://schemas.microsoft.com/office/powerpoint/2010/main" val="1479774037"/>
      </p:ext>
    </p:extLst>
  </p:cSld>
  <p:clrMapOvr>
    <a:masterClrMapping/>
  </p:clrMapOvr>
  <p:extLst>
    <p:ext uri="{DCECCB84-F9BA-43D5-87BE-67443E8EF086}">
      <p15:sldGuideLst xmlns:p15="http://schemas.microsoft.com/office/powerpoint/2012/main"/>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B. Bagside m. krone (lyseblå)">
    <p:bg>
      <p:bgPr>
        <a:solidFill>
          <a:srgbClr val="D9F0FF"/>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D8CACBF-FC0D-E93A-211A-0E92957EFC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1714466143"/>
      </p:ext>
    </p:extLst>
  </p:cSld>
  <p:clrMapOvr>
    <a:masterClrMapping/>
  </p:clrMapOvr>
  <p:extLst>
    <p:ext uri="{DCECCB84-F9BA-43D5-87BE-67443E8EF086}">
      <p15:sldGuideLst xmlns:p15="http://schemas.microsoft.com/office/powerpoint/2012/main"/>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 Bagside m. krone (hvi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27945D-30BE-D8B2-9A5C-60FE28FDAF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874399958"/>
      </p:ext>
    </p:extLst>
  </p:cSld>
  <p:clrMapOvr>
    <a:masterClrMapping/>
  </p:clrMapOvr>
  <p:extLst>
    <p:ext uri="{DCECCB84-F9BA-43D5-87BE-67443E8EF086}">
      <p15:sldGuideLst xmlns:p15="http://schemas.microsoft.com/office/powerpoint/2012/main"/>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BRUGERGUIDE TIL POWERPOINT">
    <p:bg>
      <p:bgPr>
        <a:solidFill>
          <a:schemeClr val="bg1">
            <a:alpha val="62549"/>
          </a:schemeClr>
        </a:solidFill>
        <a:effectLst/>
      </p:bgPr>
    </p:bg>
    <p:spTree>
      <p:nvGrpSpPr>
        <p:cNvPr id="1" name=""/>
        <p:cNvGrpSpPr/>
        <p:nvPr/>
      </p:nvGrpSpPr>
      <p:grpSpPr>
        <a:xfrm>
          <a:off x="0" y="0"/>
          <a:ext cx="0" cy="0"/>
          <a:chOff x="0" y="0"/>
          <a:chExt cx="0" cy="0"/>
        </a:xfrm>
      </p:grpSpPr>
      <p:sp>
        <p:nvSpPr>
          <p:cNvPr id="30" name="Rektangel 29">
            <a:extLst>
              <a:ext uri="{FF2B5EF4-FFF2-40B4-BE49-F238E27FC236}">
                <a16:creationId xmlns:a16="http://schemas.microsoft.com/office/drawing/2014/main" id="{8CBA2985-8DAF-69AB-5591-6A5CA4C4E6F6}"/>
              </a:ext>
            </a:extLst>
          </p:cNvPr>
          <p:cNvSpPr/>
          <p:nvPr userDrawn="1"/>
        </p:nvSpPr>
        <p:spPr>
          <a:xfrm>
            <a:off x="186647" y="171450"/>
            <a:ext cx="11818706" cy="6515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kstfelt 30">
            <a:extLst>
              <a:ext uri="{FF2B5EF4-FFF2-40B4-BE49-F238E27FC236}">
                <a16:creationId xmlns:a16="http://schemas.microsoft.com/office/drawing/2014/main" id="{1C581DE6-9EE2-30F9-B60A-DAE6C3B0A9CA}"/>
              </a:ext>
            </a:extLst>
          </p:cNvPr>
          <p:cNvSpPr txBox="1"/>
          <p:nvPr userDrawn="1"/>
        </p:nvSpPr>
        <p:spPr>
          <a:xfrm>
            <a:off x="609601" y="533022"/>
            <a:ext cx="3668202" cy="400110"/>
          </a:xfrm>
          <a:prstGeom prst="rect">
            <a:avLst/>
          </a:prstGeom>
          <a:noFill/>
        </p:spPr>
        <p:txBody>
          <a:bodyPr wrap="square">
            <a:spAutoFit/>
          </a:bodyPr>
          <a:lstStyle/>
          <a:p>
            <a:r>
              <a:rPr lang="da-DK" sz="2000" b="1" i="0" dirty="0">
                <a:solidFill>
                  <a:srgbClr val="001F33"/>
                </a:solidFill>
                <a:latin typeface="Poppins ExtraBold" pitchFamily="2" charset="77"/>
                <a:cs typeface="Poppins ExtraBold" pitchFamily="2" charset="77"/>
              </a:rPr>
              <a:t>Førstehjælp til PowerPoint</a:t>
            </a:r>
            <a:endParaRPr lang="da-DK" sz="2000" b="0" i="0" dirty="0">
              <a:solidFill>
                <a:srgbClr val="001F33"/>
              </a:solidFill>
              <a:latin typeface="Poppins Light" pitchFamily="2" charset="77"/>
              <a:cs typeface="Poppins Light" pitchFamily="2" charset="77"/>
            </a:endParaRPr>
          </a:p>
        </p:txBody>
      </p:sp>
      <p:sp>
        <p:nvSpPr>
          <p:cNvPr id="32" name="Rektangel 31">
            <a:extLst>
              <a:ext uri="{FF2B5EF4-FFF2-40B4-BE49-F238E27FC236}">
                <a16:creationId xmlns:a16="http://schemas.microsoft.com/office/drawing/2014/main" id="{4B01FB16-3253-5F97-30FA-0318F1E998C1}"/>
              </a:ext>
            </a:extLst>
          </p:cNvPr>
          <p:cNvSpPr/>
          <p:nvPr userDrawn="1"/>
        </p:nvSpPr>
        <p:spPr>
          <a:xfrm>
            <a:off x="1696013" y="558621"/>
            <a:ext cx="119296" cy="1071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AFBF9"/>
              </a:solidFill>
            </a:endParaRPr>
          </a:p>
        </p:txBody>
      </p:sp>
      <p:grpSp>
        <p:nvGrpSpPr>
          <p:cNvPr id="33" name="Gruppe 32">
            <a:extLst>
              <a:ext uri="{FF2B5EF4-FFF2-40B4-BE49-F238E27FC236}">
                <a16:creationId xmlns:a16="http://schemas.microsoft.com/office/drawing/2014/main" id="{F74FD0AB-ED2B-B478-FE44-EC61033D5601}"/>
              </a:ext>
            </a:extLst>
          </p:cNvPr>
          <p:cNvGrpSpPr/>
          <p:nvPr userDrawn="1"/>
        </p:nvGrpSpPr>
        <p:grpSpPr>
          <a:xfrm>
            <a:off x="3758568" y="555795"/>
            <a:ext cx="163021" cy="107115"/>
            <a:chOff x="6066419" y="438144"/>
            <a:chExt cx="250583" cy="164649"/>
          </a:xfrm>
        </p:grpSpPr>
        <p:sp>
          <p:nvSpPr>
            <p:cNvPr id="34" name="Rektangel 33">
              <a:extLst>
                <a:ext uri="{FF2B5EF4-FFF2-40B4-BE49-F238E27FC236}">
                  <a16:creationId xmlns:a16="http://schemas.microsoft.com/office/drawing/2014/main" id="{1F834844-5CA8-9C44-8E23-908FE45CA46D}"/>
                </a:ext>
              </a:extLst>
            </p:cNvPr>
            <p:cNvSpPr/>
            <p:nvPr userDrawn="1"/>
          </p:nvSpPr>
          <p:spPr>
            <a:xfrm>
              <a:off x="6066419" y="438144"/>
              <a:ext cx="250583" cy="1646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5" name="Billede 34">
              <a:extLst>
                <a:ext uri="{FF2B5EF4-FFF2-40B4-BE49-F238E27FC236}">
                  <a16:creationId xmlns:a16="http://schemas.microsoft.com/office/drawing/2014/main" id="{D5E9518F-8252-0B0C-EEFB-FAF4C8935BA3}"/>
                </a:ext>
              </a:extLst>
            </p:cNvPr>
            <p:cNvPicPr>
              <a:picLocks noChangeAspect="1"/>
            </p:cNvPicPr>
            <p:nvPr userDrawn="1"/>
          </p:nvPicPr>
          <p:blipFill>
            <a:blip r:embed="rId2"/>
            <a:stretch>
              <a:fillRect/>
            </a:stretch>
          </p:blipFill>
          <p:spPr>
            <a:xfrm>
              <a:off x="6115973" y="462716"/>
              <a:ext cx="151477" cy="120404"/>
            </a:xfrm>
            <a:prstGeom prst="rect">
              <a:avLst/>
            </a:prstGeom>
          </p:spPr>
        </p:pic>
      </p:grpSp>
      <p:grpSp>
        <p:nvGrpSpPr>
          <p:cNvPr id="36" name="Gruppe 35">
            <a:extLst>
              <a:ext uri="{FF2B5EF4-FFF2-40B4-BE49-F238E27FC236}">
                <a16:creationId xmlns:a16="http://schemas.microsoft.com/office/drawing/2014/main" id="{F1548C84-4F6E-940E-A9C0-D6593A6D3173}"/>
              </a:ext>
            </a:extLst>
          </p:cNvPr>
          <p:cNvGrpSpPr/>
          <p:nvPr userDrawn="1"/>
        </p:nvGrpSpPr>
        <p:grpSpPr>
          <a:xfrm>
            <a:off x="798356" y="1297941"/>
            <a:ext cx="10601975" cy="4860275"/>
            <a:chOff x="839176" y="1269188"/>
            <a:chExt cx="10601975" cy="4860275"/>
          </a:xfrm>
        </p:grpSpPr>
        <p:sp>
          <p:nvSpPr>
            <p:cNvPr id="37" name="Tekstfelt 36">
              <a:extLst>
                <a:ext uri="{FF2B5EF4-FFF2-40B4-BE49-F238E27FC236}">
                  <a16:creationId xmlns:a16="http://schemas.microsoft.com/office/drawing/2014/main" id="{DBDF2F24-040F-3CE7-AA2D-B10EEB6F7A22}"/>
                </a:ext>
              </a:extLst>
            </p:cNvPr>
            <p:cNvSpPr txBox="1"/>
            <p:nvPr userDrawn="1"/>
          </p:nvSpPr>
          <p:spPr>
            <a:xfrm>
              <a:off x="8353909" y="1269188"/>
              <a:ext cx="3087242" cy="1446550"/>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COPY/PASTE AF GAMLE SLIDES</a:t>
              </a:r>
              <a:endParaRPr lang="da-DK" sz="900" b="1" i="0" dirty="0">
                <a:solidFill>
                  <a:srgbClr val="000C2C"/>
                </a:solidFill>
                <a:latin typeface="Poppins" pitchFamily="2" charset="77"/>
                <a:cs typeface="Poppins" pitchFamily="2" charset="77"/>
              </a:endParaRPr>
            </a:p>
            <a:p>
              <a:pPr marL="0" indent="0" eaLnBrk="1" hangingPunct="1">
                <a:spcAft>
                  <a:spcPts val="600"/>
                </a:spcAft>
                <a:buFont typeface="Arial" panose="020B0604020202020204" pitchFamily="34" charset="0"/>
                <a:buNone/>
                <a:defRPr/>
              </a:pPr>
              <a:r>
                <a:rPr lang="da-DK" altLang="da-DK" sz="800" b="1" i="0" noProof="1">
                  <a:solidFill>
                    <a:srgbClr val="000C2C"/>
                  </a:solidFill>
                  <a:latin typeface="Poppins" pitchFamily="2" charset="77"/>
                  <a:cs typeface="Poppins" pitchFamily="2" charset="77"/>
                </a:rPr>
                <a:t>Best practice: </a:t>
              </a:r>
              <a:r>
                <a:rPr lang="da-DK" altLang="da-DK" sz="800" b="0" i="0" noProof="1">
                  <a:solidFill>
                    <a:srgbClr val="000C2C"/>
                  </a:solidFill>
                  <a:latin typeface="Poppins" pitchFamily="2" charset="77"/>
                  <a:cs typeface="Poppins" pitchFamily="2" charset="77"/>
                </a:rPr>
                <a:t>Opret et slide i din nye præsentation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og kopier ét indholdselement ad gangen (fx kopier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38" name="Tekstfelt 37">
              <a:extLst>
                <a:ext uri="{FF2B5EF4-FFF2-40B4-BE49-F238E27FC236}">
                  <a16:creationId xmlns:a16="http://schemas.microsoft.com/office/drawing/2014/main" id="{DA3D6D3E-FDA6-654A-39AD-0399830A3116}"/>
                </a:ext>
              </a:extLst>
            </p:cNvPr>
            <p:cNvSpPr txBox="1"/>
            <p:nvPr userDrawn="1"/>
          </p:nvSpPr>
          <p:spPr>
            <a:xfrm>
              <a:off x="8353908" y="2964817"/>
              <a:ext cx="2952583"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BRUG FOR ANDRE SLIDES?</a:t>
              </a:r>
              <a:br>
                <a:rPr lang="da-DK" sz="9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Find inspiration til dit oplæg ved at bruge typeslides.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I samlingen kan du finde proces- og tidslinjeslides, geografiske slides samt slides til visning af forskellige nøgletal mv. Du kan finde typeslides ved at klikke </a:t>
              </a:r>
              <a:r>
                <a:rPr lang="da-DK" altLang="da-DK" sz="800" b="1" i="0" noProof="1">
                  <a:solidFill>
                    <a:srgbClr val="000C2C"/>
                  </a:solidFill>
                  <a:latin typeface="Poppins" pitchFamily="2" charset="77"/>
                  <a:cs typeface="Poppins" pitchFamily="2" charset="77"/>
                  <a:hlinkClick r:id="rId3"/>
                </a:rPr>
                <a:t>her</a:t>
              </a:r>
              <a:r>
                <a:rPr lang="da-DK" altLang="da-DK" sz="800" b="1" i="0" noProof="1">
                  <a:solidFill>
                    <a:srgbClr val="000C2C"/>
                  </a:solidFill>
                  <a:latin typeface="Poppins" pitchFamily="2" charset="77"/>
                  <a:cs typeface="Poppins" pitchFamily="2" charset="77"/>
                </a:rPr>
                <a:t>.</a:t>
              </a:r>
              <a:br>
                <a:rPr lang="da-DK" altLang="da-DK" sz="800" b="1" i="0" noProof="1">
                  <a:solidFill>
                    <a:srgbClr val="000C2C"/>
                  </a:solidFill>
                  <a:latin typeface="Poppins" pitchFamily="2" charset="77"/>
                  <a:cs typeface="Poppins" pitchFamily="2" charset="77"/>
                </a:rPr>
              </a:br>
              <a:br>
                <a:rPr lang="da-DK" altLang="da-DK" sz="800" b="1"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Typeslides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Det anbefales at kopiere hele slides ind i din egen præsentation. Dette gøres ved at markere det ønskede slide og brug </a:t>
              </a:r>
              <a:r>
                <a:rPr lang="pt-BR" altLang="da-DK" sz="800" b="1" i="0" noProof="1">
                  <a:solidFill>
                    <a:srgbClr val="000C2C"/>
                  </a:solidFill>
                  <a:latin typeface="Poppins" pitchFamily="2" charset="77"/>
                  <a:cs typeface="Poppins" pitchFamily="2" charset="77"/>
                </a:rPr>
                <a:t>CTRL+C </a:t>
              </a:r>
              <a:r>
                <a:rPr lang="pt-BR" altLang="da-DK" sz="800" b="0" i="0" noProof="1">
                  <a:solidFill>
                    <a:srgbClr val="000C2C"/>
                  </a:solidFill>
                  <a:latin typeface="Poppins" pitchFamily="2" charset="77"/>
                  <a:cs typeface="Poppins" pitchFamily="2" charset="77"/>
                </a:rPr>
                <a:t>for at kopiere. Gå derefter ind i din præsentation og brug </a:t>
              </a:r>
              <a:r>
                <a:rPr lang="pt-BR" altLang="da-DK" sz="800" b="1" i="0" noProof="1">
                  <a:solidFill>
                    <a:srgbClr val="000C2C"/>
                  </a:solidFill>
                  <a:latin typeface="Poppins" pitchFamily="2" charset="77"/>
                  <a:cs typeface="Poppins" pitchFamily="2" charset="77"/>
                </a:rPr>
                <a:t>CTRL+V </a:t>
              </a:r>
              <a:r>
                <a:rPr lang="pt-BR" altLang="da-DK" sz="800" b="0" i="0" noProof="1">
                  <a:solidFill>
                    <a:srgbClr val="000C2C"/>
                  </a:solidFill>
                  <a:latin typeface="Poppins" pitchFamily="2" charset="77"/>
                  <a:cs typeface="Poppins" pitchFamily="2" charset="77"/>
                </a:rPr>
                <a:t>for </a:t>
              </a:r>
              <a:br>
                <a:rPr lang="pt-BR"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at indsætte. </a:t>
              </a:r>
              <a:endParaRPr lang="da-DK" altLang="da-DK" sz="800" b="0" i="0" noProof="1">
                <a:solidFill>
                  <a:srgbClr val="000C2C"/>
                </a:solidFill>
                <a:latin typeface="Poppins" pitchFamily="2" charset="77"/>
                <a:cs typeface="Poppins" pitchFamily="2" charset="77"/>
              </a:endParaRPr>
            </a:p>
          </p:txBody>
        </p:sp>
        <p:sp>
          <p:nvSpPr>
            <p:cNvPr id="39" name="Tekstfelt 38">
              <a:extLst>
                <a:ext uri="{FF2B5EF4-FFF2-40B4-BE49-F238E27FC236}">
                  <a16:creationId xmlns:a16="http://schemas.microsoft.com/office/drawing/2014/main" id="{DF1A107D-ACC7-1251-18A4-DECD88B91959}"/>
                </a:ext>
              </a:extLst>
            </p:cNvPr>
            <p:cNvSpPr txBox="1"/>
            <p:nvPr userDrawn="1"/>
          </p:nvSpPr>
          <p:spPr>
            <a:xfrm>
              <a:off x="5001030" y="4759857"/>
              <a:ext cx="2689006" cy="1246495"/>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HJÆLPELINJER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Brug hjælpelinjer for at give dine slides 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mere professionelt og ensartet udtryk. </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Klik på fanen </a:t>
              </a:r>
              <a:r>
                <a:rPr lang="da-DK" altLang="da-DK" sz="800" b="1" i="0" noProof="1">
                  <a:solidFill>
                    <a:srgbClr val="000C2C"/>
                  </a:solidFill>
                  <a:latin typeface="Poppins" pitchFamily="2" charset="77"/>
                  <a:cs typeface="Poppins" pitchFamily="2" charset="77"/>
                </a:rPr>
                <a:t>Vis</a:t>
              </a:r>
              <a:r>
                <a:rPr lang="da-DK" altLang="da-DK" sz="800" b="0" i="0" noProof="1">
                  <a:solidFill>
                    <a:srgbClr val="000C2C"/>
                  </a:solidFill>
                  <a:latin typeface="Poppins" pitchFamily="2" charset="77"/>
                  <a:cs typeface="Poppins" pitchFamily="2" charset="77"/>
                </a:rPr>
                <a:t> og sæt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hak ved </a:t>
              </a:r>
              <a:r>
                <a:rPr lang="da-DK" altLang="da-DK" sz="800" b="1" i="0" noProof="1">
                  <a:solidFill>
                    <a:srgbClr val="000C2C"/>
                  </a:solidFill>
                  <a:latin typeface="Poppins" pitchFamily="2" charset="77"/>
                  <a:cs typeface="Poppins" pitchFamily="2" charset="77"/>
                </a:rPr>
                <a:t>Hjælpelinjer</a:t>
              </a:r>
              <a:r>
                <a:rPr lang="da-DK" altLang="da-DK" sz="800" b="0" i="0" noProof="1">
                  <a:solidFill>
                    <a:srgbClr val="000C2C"/>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Tryk </a:t>
              </a:r>
              <a:r>
                <a:rPr lang="da-DK" altLang="da-DK" sz="800" b="1" i="0" noProof="1">
                  <a:solidFill>
                    <a:srgbClr val="000C2C"/>
                  </a:solidFill>
                  <a:latin typeface="Poppins" pitchFamily="2" charset="77"/>
                  <a:cs typeface="Poppins" pitchFamily="2" charset="77"/>
                </a:rPr>
                <a:t>Alt + F9 </a:t>
              </a:r>
              <a:r>
                <a:rPr lang="da-DK" altLang="da-DK" sz="800" b="0" i="0" noProof="1">
                  <a:solidFill>
                    <a:srgbClr val="000C2C"/>
                  </a:solidFill>
                  <a:latin typeface="Poppins" pitchFamily="2" charset="77"/>
                  <a:cs typeface="Poppins" pitchFamily="2" charset="77"/>
                </a:rPr>
                <a:t>for hurtig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visning af hjælpelinjer.</a:t>
              </a:r>
            </a:p>
          </p:txBody>
        </p:sp>
        <p:sp>
          <p:nvSpPr>
            <p:cNvPr id="40" name="Tekstfelt 39">
              <a:extLst>
                <a:ext uri="{FF2B5EF4-FFF2-40B4-BE49-F238E27FC236}">
                  <a16:creationId xmlns:a16="http://schemas.microsoft.com/office/drawing/2014/main" id="{31DCD957-7A51-A666-C4A1-5E2B4AEBFBE3}"/>
                </a:ext>
              </a:extLst>
            </p:cNvPr>
            <p:cNvSpPr txBox="1"/>
            <p:nvPr userDrawn="1"/>
          </p:nvSpPr>
          <p:spPr>
            <a:xfrm>
              <a:off x="5040248" y="1269188"/>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BILLEDER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på dette ikon i dine slides, vælg billede og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a:t>
              </a:r>
              <a:r>
                <a:rPr lang="da-DK" sz="800" b="1" i="0" noProof="1">
                  <a:solidFill>
                    <a:srgbClr val="000C2C"/>
                  </a:solidFill>
                  <a:latin typeface="Poppins" pitchFamily="2" charset="77"/>
                  <a:cs typeface="Poppins" pitchFamily="2" charset="77"/>
                </a:rPr>
                <a:t>Indsæt.</a:t>
              </a:r>
              <a:endParaRPr lang="en-GB"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rgbClr val="000C2C"/>
                  </a:solidFill>
                  <a:latin typeface="Poppins" pitchFamily="2" charset="77"/>
                  <a:cs typeface="Poppins" pitchFamily="2" charset="77"/>
                </a:rPr>
                <a:t>Departementets officielle fotos til dine slides findes ved at klikke </a:t>
              </a:r>
              <a:r>
                <a:rPr lang="da-DK" altLang="da-DK" sz="800" b="1" i="0" u="none" noProof="1">
                  <a:solidFill>
                    <a:srgbClr val="000C2C"/>
                  </a:solidFill>
                  <a:latin typeface="Poppins" pitchFamily="2" charset="77"/>
                  <a:cs typeface="Poppins" pitchFamily="2" charset="77"/>
                  <a:hlinkClick r:id="rId3"/>
                </a:rPr>
                <a:t>her</a:t>
              </a:r>
              <a:r>
                <a:rPr lang="da-DK" altLang="da-DK" sz="800" b="1" i="0" u="none" noProof="1">
                  <a:solidFill>
                    <a:srgbClr val="000C2C"/>
                  </a:solidFill>
                  <a:latin typeface="Poppins" pitchFamily="2" charset="77"/>
                  <a:cs typeface="Poppins" pitchFamily="2" charset="77"/>
                </a:rPr>
                <a:t>. </a:t>
              </a:r>
              <a:br>
                <a:rPr lang="da-DK" altLang="da-DK" sz="800" b="1" i="0" u="none"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Billeder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41" name="Tekstfelt 40">
              <a:extLst>
                <a:ext uri="{FF2B5EF4-FFF2-40B4-BE49-F238E27FC236}">
                  <a16:creationId xmlns:a16="http://schemas.microsoft.com/office/drawing/2014/main" id="{4EF8BE95-0D21-D52D-C915-6B99C96FA3FE}"/>
                </a:ext>
              </a:extLst>
            </p:cNvPr>
            <p:cNvSpPr txBox="1"/>
            <p:nvPr userDrawn="1"/>
          </p:nvSpPr>
          <p:spPr>
            <a:xfrm>
              <a:off x="5040248" y="2964817"/>
              <a:ext cx="2689006" cy="1600438"/>
            </a:xfrm>
            <a:prstGeom prst="rect">
              <a:avLst/>
            </a:prstGeom>
            <a:noFill/>
          </p:spPr>
          <p:txBody>
            <a:bodyPr wrap="square">
              <a:spAutoFit/>
            </a:bodyPr>
            <a:lstStyle/>
            <a:p>
              <a:pPr eaLnBrk="1" hangingPunct="1">
                <a:spcBef>
                  <a:spcPts val="0"/>
                </a:spcBef>
                <a:spcAft>
                  <a:spcPts val="600"/>
                </a:spcAft>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BESKÆR BILLEDER / IKONER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noProof="1">
                  <a:solidFill>
                    <a:srgbClr val="000C2C"/>
                  </a:solidFill>
                  <a:latin typeface="Poppins" pitchFamily="2" charset="77"/>
                  <a:cs typeface="Poppins" pitchFamily="2" charset="77"/>
                </a:rPr>
                <a:t>1. </a:t>
              </a:r>
              <a:r>
                <a:rPr lang="da-DK" sz="800" b="0" i="0" noProof="1">
                  <a:solidFill>
                    <a:srgbClr val="000C2C"/>
                  </a:solidFill>
                  <a:latin typeface="Poppins Light" pitchFamily="2" charset="77"/>
                  <a:cs typeface="Poppins Light" pitchFamily="2" charset="77"/>
                </a:rPr>
                <a:t>Klik på billedet, klik på Fanen </a:t>
              </a:r>
              <a:r>
                <a:rPr lang="da-DK" sz="800" b="1" i="0" noProof="1">
                  <a:solidFill>
                    <a:srgbClr val="000C2C"/>
                  </a:solidFill>
                  <a:latin typeface="Poppins" pitchFamily="2" charset="77"/>
                  <a:cs typeface="Poppins" pitchFamily="2" charset="77"/>
                </a:rPr>
                <a:t>Hjem / Billedeformatering / Beskær.</a:t>
              </a:r>
            </a:p>
            <a:p>
              <a:pPr eaLnBrk="1" hangingPunct="1">
                <a:spcAft>
                  <a:spcPts val="600"/>
                </a:spcAft>
                <a:defRPr/>
              </a:pPr>
              <a:r>
                <a:rPr lang="da-DK" sz="800" b="1" i="0" noProof="1">
                  <a:solidFill>
                    <a:srgbClr val="000C2C"/>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rgbClr val="000C2C"/>
                  </a:solidFill>
                  <a:latin typeface="Poppins" pitchFamily="2" charset="77"/>
                  <a:cs typeface="Poppins" pitchFamily="2" charset="77"/>
                </a:rPr>
                <a:t>Tip: </a:t>
              </a:r>
              <a:r>
                <a:rPr lang="da-DK" sz="800" b="0" i="0" noProof="1">
                  <a:solidFill>
                    <a:srgbClr val="000C2C"/>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rgbClr val="000C2C"/>
                  </a:solidFill>
                  <a:latin typeface="Poppins" pitchFamily="2" charset="77"/>
                  <a:cs typeface="Poppins" pitchFamily="2" charset="77"/>
                </a:rPr>
                <a:t>Placer bagest.</a:t>
              </a:r>
              <a:endParaRPr lang="en-GB" altLang="da-DK" sz="800" b="1" i="0" noProof="1">
                <a:solidFill>
                  <a:srgbClr val="000C2C"/>
                </a:solidFill>
                <a:latin typeface="Poppins" pitchFamily="2" charset="77"/>
                <a:cs typeface="Poppins" pitchFamily="2" charset="77"/>
              </a:endParaRPr>
            </a:p>
          </p:txBody>
        </p:sp>
        <p:sp>
          <p:nvSpPr>
            <p:cNvPr id="42" name="Tekstfelt 41">
              <a:extLst>
                <a:ext uri="{FF2B5EF4-FFF2-40B4-BE49-F238E27FC236}">
                  <a16:creationId xmlns:a16="http://schemas.microsoft.com/office/drawing/2014/main" id="{F16F738E-F9F3-6837-12D6-727CCE0B8C89}"/>
                </a:ext>
              </a:extLst>
            </p:cNvPr>
            <p:cNvSpPr txBox="1"/>
            <p:nvPr userDrawn="1"/>
          </p:nvSpPr>
          <p:spPr>
            <a:xfrm>
              <a:off x="1423126" y="2964817"/>
              <a:ext cx="2689006" cy="149271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SKRIFTTYPER</a:t>
              </a:r>
              <a:br>
                <a:rPr lang="da-DK" sz="800" b="1" i="0" dirty="0">
                  <a:solidFill>
                    <a:srgbClr val="D35C5E"/>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Brug typografien </a:t>
              </a:r>
              <a:r>
                <a:rPr lang="da-DK" altLang="da-DK" sz="800" b="1" i="0" u="sng" noProof="1">
                  <a:solidFill>
                    <a:srgbClr val="000C2C"/>
                  </a:solidFill>
                  <a:latin typeface="Poppins" pitchFamily="2" charset="77"/>
                  <a:cs typeface="Poppins" pitchFamily="2" charset="77"/>
                </a:rPr>
                <a:t>Poppins</a:t>
              </a:r>
              <a:r>
                <a:rPr lang="da-DK" altLang="da-DK" sz="800" b="1" i="0" noProof="1">
                  <a:solidFill>
                    <a:srgbClr val="000C2C"/>
                  </a:solidFill>
                  <a:latin typeface="Poppins" pitchFamily="2" charset="77"/>
                  <a:cs typeface="Poppins" pitchFamily="2" charset="77"/>
                </a:rPr>
                <a:t> i dine slides. </a:t>
              </a:r>
            </a:p>
            <a:p>
              <a:pPr eaLnBrk="1" hangingPunct="1">
                <a:spcAft>
                  <a:spcPts val="600"/>
                </a:spcAft>
                <a:defRPr/>
              </a:pPr>
              <a:r>
                <a:rPr lang="da-DK" altLang="da-DK" sz="800" b="0" i="0" noProof="1">
                  <a:solidFill>
                    <a:srgbClr val="000C2C"/>
                  </a:solidFill>
                  <a:latin typeface="Poppins" pitchFamily="2" charset="77"/>
                  <a:cs typeface="Poppins" pitchFamily="2" charset="77"/>
                </a:rPr>
                <a:t>Brug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gå frem i tekst-niveauer.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ENTER</a:t>
              </a:r>
              <a:r>
                <a:rPr lang="da-DK" altLang="da-DK" sz="800" b="0" i="0" noProof="1">
                  <a:solidFill>
                    <a:srgbClr val="000C2C"/>
                  </a:solidFill>
                  <a:latin typeface="Poppins" pitchFamily="2" charset="77"/>
                  <a:cs typeface="Poppins" pitchFamily="2" charset="77"/>
                </a:rPr>
                <a:t> og derefter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skifte fra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et niveau til det næste. For at gå tilbage i tekstniveauer, brug </a:t>
              </a:r>
              <a:r>
                <a:rPr lang="da-DK" altLang="da-DK" sz="800" b="1" i="0" noProof="1">
                  <a:solidFill>
                    <a:srgbClr val="000C2C"/>
                  </a:solidFill>
                  <a:latin typeface="Poppins" pitchFamily="2" charset="77"/>
                  <a:cs typeface="Poppins" pitchFamily="2" charset="77"/>
                </a:rPr>
                <a:t>SHIFT+TAB.</a:t>
              </a:r>
            </a:p>
            <a:p>
              <a:pPr eaLnBrk="1" hangingPunct="1">
                <a:spcAft>
                  <a:spcPts val="600"/>
                </a:spcAft>
                <a:defRPr/>
              </a:pP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a:t>
              </a:r>
              <a:r>
                <a:rPr lang="da-DK" altLang="da-DK" sz="800" b="1" i="0" noProof="1">
                  <a:solidFill>
                    <a:srgbClr val="000C2C"/>
                  </a:solidFill>
                  <a:latin typeface="Poppins" pitchFamily="2" charset="77"/>
                  <a:cs typeface="Poppins" pitchFamily="2" charset="77"/>
                </a:rPr>
                <a:t>F</a:t>
              </a:r>
              <a:r>
                <a:rPr lang="da-DK" sz="800" b="1" i="0" noProof="1">
                  <a:solidFill>
                    <a:srgbClr val="000C2C"/>
                  </a:solidFill>
                  <a:latin typeface="Poppins" pitchFamily="2" charset="77"/>
                  <a:cs typeface="Poppins" pitchFamily="2" charset="77"/>
                </a:rPr>
                <a:t>orøg</a:t>
              </a:r>
              <a:r>
                <a:rPr lang="da-DK" sz="800" b="0" i="0" noProof="1">
                  <a:solidFill>
                    <a:srgbClr val="000C2C"/>
                  </a:solidFill>
                  <a:latin typeface="Poppins" pitchFamily="2" charset="77"/>
                  <a:cs typeface="Poppins" pitchFamily="2" charset="77"/>
                </a:rPr>
                <a:t> og </a:t>
              </a:r>
              <a:r>
                <a:rPr lang="da-DK" sz="800" b="1" i="0" noProof="1">
                  <a:solidFill>
                    <a:srgbClr val="000C2C"/>
                  </a:solidFill>
                  <a:latin typeface="Poppins" pitchFamily="2" charset="77"/>
                  <a:cs typeface="Poppins" pitchFamily="2" charset="77"/>
                </a:rPr>
                <a:t>Formindsk</a:t>
              </a:r>
              <a:r>
                <a:rPr lang="da-DK" sz="800" b="0" i="0" noProof="1">
                  <a:solidFill>
                    <a:srgbClr val="000C2C"/>
                  </a:solidFill>
                  <a:latin typeface="Poppins" pitchFamily="2" charset="77"/>
                  <a:cs typeface="Poppins" pitchFamily="2" charset="77"/>
                </a:rPr>
                <a:t>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listeniveau bruges. </a:t>
              </a:r>
              <a:endParaRPr lang="da-DK" altLang="da-DK" sz="800" b="0" i="0" noProof="1">
                <a:solidFill>
                  <a:srgbClr val="000C2C"/>
                </a:solidFill>
                <a:latin typeface="Poppins" pitchFamily="2" charset="77"/>
                <a:cs typeface="Poppins" pitchFamily="2" charset="77"/>
              </a:endParaRPr>
            </a:p>
          </p:txBody>
        </p:sp>
        <p:sp>
          <p:nvSpPr>
            <p:cNvPr id="43" name="Tekstfelt 42">
              <a:extLst>
                <a:ext uri="{FF2B5EF4-FFF2-40B4-BE49-F238E27FC236}">
                  <a16:creationId xmlns:a16="http://schemas.microsoft.com/office/drawing/2014/main" id="{AAD054BF-80C4-E5D0-E6D5-D24D7B89D301}"/>
                </a:ext>
              </a:extLst>
            </p:cNvPr>
            <p:cNvSpPr txBox="1"/>
            <p:nvPr userDrawn="1"/>
          </p:nvSpPr>
          <p:spPr>
            <a:xfrm>
              <a:off x="1423126" y="1269188"/>
              <a:ext cx="2689006"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 </a:t>
              </a:r>
              <a:r>
                <a:rPr lang="da-DK" sz="900" b="1" i="0" dirty="0">
                  <a:solidFill>
                    <a:srgbClr val="001F33"/>
                  </a:solidFill>
                  <a:latin typeface="Poppins ExtraBold" pitchFamily="2" charset="77"/>
                  <a:cs typeface="Poppins ExtraBold" pitchFamily="2" charset="77"/>
                </a:rPr>
                <a:t> VARIÈR MELLEM DINE SLIDES</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dirty="0">
                  <a:solidFill>
                    <a:srgbClr val="000C2C"/>
                  </a:solidFill>
                  <a:latin typeface="Poppins" pitchFamily="2" charset="77"/>
                  <a:cs typeface="Poppins" pitchFamily="2" charset="77"/>
                </a:rPr>
                <a:t>1. </a:t>
              </a:r>
              <a:r>
                <a:rPr lang="da-DK" altLang="da-DK" sz="800" b="0" i="0" noProof="1">
                  <a:solidFill>
                    <a:srgbClr val="000C2C"/>
                  </a:solidFill>
                  <a:latin typeface="Poppins" pitchFamily="2" charset="77"/>
                  <a:cs typeface="Poppins" pitchFamily="2" charset="77"/>
                </a:rPr>
                <a:t>Klik på menupunktet </a:t>
              </a:r>
              <a:r>
                <a:rPr lang="da-DK" altLang="da-DK" sz="800" b="1" i="0" noProof="1">
                  <a:solidFill>
                    <a:srgbClr val="000C2C"/>
                  </a:solidFill>
                  <a:latin typeface="Poppins" pitchFamily="2" charset="77"/>
                  <a:cs typeface="Poppins" pitchFamily="2" charset="77"/>
                </a:rPr>
                <a:t>Nyt Slide</a:t>
              </a:r>
              <a:r>
                <a:rPr lang="da-DK" altLang="da-DK" sz="800" b="0" i="0" noProof="1">
                  <a:solidFill>
                    <a:srgbClr val="000C2C"/>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2. </a:t>
              </a:r>
              <a:r>
                <a:rPr lang="da-DK" altLang="da-DK" sz="800" b="0" i="0" noProof="1">
                  <a:solidFill>
                    <a:srgbClr val="000C2C"/>
                  </a:solidFill>
                  <a:latin typeface="Poppins" pitchFamily="2" charset="77"/>
                  <a:cs typeface="Poppins" pitchFamily="2" charset="77"/>
                </a:rPr>
                <a:t>Klik på pilen</a:t>
              </a:r>
              <a:r>
                <a:rPr lang="da-DK" altLang="da-DK" sz="800" b="0" i="0" baseline="0" noProof="1">
                  <a:solidFill>
                    <a:srgbClr val="000C2C"/>
                  </a:solidFill>
                  <a:latin typeface="Poppins" pitchFamily="2" charset="77"/>
                  <a:cs typeface="Poppins" pitchFamily="2" charset="77"/>
                </a:rPr>
                <a:t> ved siden af Layout for </a:t>
              </a:r>
              <a:br>
                <a:rPr lang="da-DK" altLang="da-DK" sz="800" b="0" i="0" baseline="0" noProof="1">
                  <a:solidFill>
                    <a:srgbClr val="000C2C"/>
                  </a:solidFill>
                  <a:latin typeface="Poppins" pitchFamily="2" charset="77"/>
                  <a:cs typeface="Poppins" pitchFamily="2" charset="77"/>
                </a:rPr>
              </a:br>
              <a:r>
                <a:rPr lang="da-DK" altLang="da-DK" sz="800" b="0" i="0" baseline="0" noProof="1">
                  <a:solidFill>
                    <a:srgbClr val="000C2C"/>
                  </a:solidFill>
                  <a:latin typeface="Poppins" pitchFamily="2" charset="77"/>
                  <a:cs typeface="Poppins" pitchFamily="2" charset="77"/>
                </a:rPr>
                <a:t>at ændre slidets layout.</a:t>
              </a:r>
              <a:br>
                <a:rPr lang="da-DK" altLang="da-DK" sz="800" b="0" i="0" baseline="0" noProof="1">
                  <a:solidFill>
                    <a:srgbClr val="000C2C"/>
                  </a:solidFill>
                  <a:latin typeface="Poppins" pitchFamily="2" charset="77"/>
                  <a:cs typeface="Poppins" pitchFamily="2" charset="77"/>
                </a:rPr>
              </a:br>
              <a:endParaRPr lang="da-DK" altLang="da-DK" sz="800" b="0"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rgbClr val="000C2C"/>
                  </a:solidFill>
                  <a:latin typeface="Poppins" pitchFamily="2" charset="77"/>
                  <a:cs typeface="Poppins" pitchFamily="2" charset="77"/>
                </a:rPr>
                <a:t>3. </a:t>
              </a:r>
              <a:r>
                <a:rPr lang="da-DK" altLang="da-DK" sz="800" b="0" i="0" noProof="1">
                  <a:solidFill>
                    <a:srgbClr val="000C2C"/>
                  </a:solidFill>
                  <a:latin typeface="Poppins" pitchFamily="2" charset="77"/>
                  <a:cs typeface="Poppins" pitchFamily="2" charset="77"/>
                </a:rPr>
                <a:t>Vælg Nulstil for at nulstille slidelayoutet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 oprindelige design. </a:t>
              </a:r>
            </a:p>
          </p:txBody>
        </p:sp>
        <p:sp>
          <p:nvSpPr>
            <p:cNvPr id="44" name="Tekstfelt 43">
              <a:extLst>
                <a:ext uri="{FF2B5EF4-FFF2-40B4-BE49-F238E27FC236}">
                  <a16:creationId xmlns:a16="http://schemas.microsoft.com/office/drawing/2014/main" id="{7CDC7F0B-9D01-DF37-7435-1DDF4747CA31}"/>
                </a:ext>
              </a:extLst>
            </p:cNvPr>
            <p:cNvSpPr txBox="1"/>
            <p:nvPr userDrawn="1"/>
          </p:nvSpPr>
          <p:spPr>
            <a:xfrm>
              <a:off x="1423126" y="4759857"/>
              <a:ext cx="2689006" cy="136960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SIDETAL ELLER DATO</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Tilpas sidehoved- og fod som det sidste i din præsentation, så ændringerne går igennem på alle slides.</a:t>
              </a:r>
            </a:p>
            <a:p>
              <a:pPr eaLnBrk="1" hangingPunct="1">
                <a:spcAft>
                  <a:spcPts val="600"/>
                </a:spcAft>
                <a:defRPr/>
              </a:pP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Sidehoved</a:t>
              </a:r>
              <a:r>
                <a:rPr lang="da-DK" altLang="da-DK" sz="800" b="0" i="0" noProof="1">
                  <a:solidFill>
                    <a:srgbClr val="000C2C"/>
                  </a:solidFill>
                  <a:latin typeface="Poppins" pitchFamily="2" charset="77"/>
                  <a:cs typeface="Poppins" pitchFamily="2" charset="77"/>
                </a:rPr>
                <a:t> og </a:t>
              </a:r>
              <a:r>
                <a:rPr lang="da-DK" altLang="da-DK" sz="800" b="1" i="0" noProof="1">
                  <a:solidFill>
                    <a:srgbClr val="000C2C"/>
                  </a:solidFill>
                  <a:latin typeface="Poppins" pitchFamily="2" charset="77"/>
                  <a:cs typeface="Poppins" pitchFamily="2" charset="77"/>
                </a:rPr>
                <a:t>Sidefod</a:t>
              </a:r>
              <a:r>
                <a:rPr lang="da-DK" altLang="da-DK" sz="800" b="0" i="0" noProof="1">
                  <a:solidFill>
                    <a:srgbClr val="000C2C"/>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rgbClr val="000C2C"/>
                  </a:solidFill>
                  <a:latin typeface="Poppins" pitchFamily="2" charset="77"/>
                  <a:cs typeface="Poppins" pitchFamily="2" charset="77"/>
                </a:rPr>
                <a:t>Vælg </a:t>
              </a:r>
              <a:r>
                <a:rPr lang="da-DK" altLang="da-DK" sz="800" b="1" i="0" noProof="1">
                  <a:solidFill>
                    <a:srgbClr val="000C2C"/>
                  </a:solidFill>
                  <a:latin typeface="Poppins" pitchFamily="2" charset="77"/>
                  <a:cs typeface="Poppins" pitchFamily="2" charset="77"/>
                </a:rPr>
                <a:t>Anvend på alle </a:t>
              </a:r>
              <a:r>
                <a:rPr lang="da-DK" altLang="da-DK" sz="800" b="0" i="0" noProof="1">
                  <a:solidFill>
                    <a:srgbClr val="000C2C"/>
                  </a:solidFill>
                  <a:latin typeface="Poppins" pitchFamily="2" charset="77"/>
                  <a:cs typeface="Poppins" pitchFamily="2" charset="77"/>
                </a:rPr>
                <a:t>eller </a:t>
              </a:r>
              <a:r>
                <a:rPr lang="da-DK" altLang="da-DK" sz="800" b="1" i="0" noProof="1">
                  <a:solidFill>
                    <a:srgbClr val="000C2C"/>
                  </a:solidFill>
                  <a:latin typeface="Poppins" pitchFamily="2" charset="77"/>
                  <a:cs typeface="Poppins" pitchFamily="2" charset="77"/>
                </a:rPr>
                <a:t>Anvend</a:t>
              </a:r>
              <a:r>
                <a:rPr lang="da-DK" altLang="da-DK" sz="800" b="0" i="0" noProof="1">
                  <a:solidFill>
                    <a:srgbClr val="000C2C"/>
                  </a:solidFill>
                  <a:latin typeface="Poppins" pitchFamily="2" charset="77"/>
                  <a:cs typeface="Poppins" pitchFamily="2" charset="77"/>
                </a:rPr>
                <a:t>, hvis det kun skal være på et enkelt slide.</a:t>
              </a:r>
            </a:p>
          </p:txBody>
        </p:sp>
        <p:pic>
          <p:nvPicPr>
            <p:cNvPr id="45" name="Billede 44">
              <a:extLst>
                <a:ext uri="{FF2B5EF4-FFF2-40B4-BE49-F238E27FC236}">
                  <a16:creationId xmlns:a16="http://schemas.microsoft.com/office/drawing/2014/main" id="{792CCE3B-09F0-9707-E4ED-A13722D8607B}"/>
                </a:ext>
              </a:extLst>
            </p:cNvPr>
            <p:cNvPicPr>
              <a:picLocks noChangeAspect="1"/>
            </p:cNvPicPr>
            <p:nvPr userDrawn="1"/>
          </p:nvPicPr>
          <p:blipFill rotWithShape="1">
            <a:blip r:embed="rId4"/>
            <a:srcRect l="3031"/>
            <a:stretch/>
          </p:blipFill>
          <p:spPr>
            <a:xfrm>
              <a:off x="839176" y="2471248"/>
              <a:ext cx="536739" cy="186810"/>
            </a:xfrm>
            <a:prstGeom prst="rect">
              <a:avLst/>
            </a:prstGeom>
            <a:ln>
              <a:solidFill>
                <a:schemeClr val="bg1">
                  <a:lumMod val="85000"/>
                </a:schemeClr>
              </a:solidFill>
            </a:ln>
          </p:spPr>
        </p:pic>
        <p:pic>
          <p:nvPicPr>
            <p:cNvPr id="46" name="Picture 19">
              <a:extLst>
                <a:ext uri="{FF2B5EF4-FFF2-40B4-BE49-F238E27FC236}">
                  <a16:creationId xmlns:a16="http://schemas.microsoft.com/office/drawing/2014/main" id="{C8599F4F-5D19-4A40-64EF-F0ECD9B16CB2}"/>
                </a:ext>
              </a:extLst>
            </p:cNvPr>
            <p:cNvPicPr>
              <a:picLocks noChangeAspect="1"/>
            </p:cNvPicPr>
            <p:nvPr userDrawn="1"/>
          </p:nvPicPr>
          <p:blipFill rotWithShape="1">
            <a:blip r:embed="rId5"/>
            <a:srcRect t="4921"/>
            <a:stretch/>
          </p:blipFill>
          <p:spPr>
            <a:xfrm>
              <a:off x="845645" y="2040171"/>
              <a:ext cx="528461" cy="186810"/>
            </a:xfrm>
            <a:prstGeom prst="rect">
              <a:avLst/>
            </a:prstGeom>
            <a:ln>
              <a:solidFill>
                <a:schemeClr val="bg1">
                  <a:lumMod val="85000"/>
                </a:schemeClr>
              </a:solidFill>
            </a:ln>
          </p:spPr>
        </p:pic>
        <p:pic>
          <p:nvPicPr>
            <p:cNvPr id="47" name="Billede 46">
              <a:extLst>
                <a:ext uri="{FF2B5EF4-FFF2-40B4-BE49-F238E27FC236}">
                  <a16:creationId xmlns:a16="http://schemas.microsoft.com/office/drawing/2014/main" id="{A7CE51F8-41B1-DC83-96DB-D53C2C7572C4}"/>
                </a:ext>
              </a:extLst>
            </p:cNvPr>
            <p:cNvPicPr>
              <a:picLocks noChangeAspect="1"/>
            </p:cNvPicPr>
            <p:nvPr userDrawn="1"/>
          </p:nvPicPr>
          <p:blipFill>
            <a:blip r:embed="rId6"/>
            <a:stretch>
              <a:fillRect/>
            </a:stretch>
          </p:blipFill>
          <p:spPr>
            <a:xfrm>
              <a:off x="1115122" y="1591062"/>
              <a:ext cx="258984" cy="271721"/>
            </a:xfrm>
            <a:prstGeom prst="rect">
              <a:avLst/>
            </a:prstGeom>
            <a:ln>
              <a:solidFill>
                <a:schemeClr val="bg1">
                  <a:lumMod val="85000"/>
                </a:schemeClr>
              </a:solidFill>
            </a:ln>
          </p:spPr>
        </p:pic>
        <p:pic>
          <p:nvPicPr>
            <p:cNvPr id="48" name="Billede 47">
              <a:extLst>
                <a:ext uri="{FF2B5EF4-FFF2-40B4-BE49-F238E27FC236}">
                  <a16:creationId xmlns:a16="http://schemas.microsoft.com/office/drawing/2014/main" id="{DCC4A9E0-5411-0F65-46F9-1E1652B8EEE5}"/>
                </a:ext>
              </a:extLst>
            </p:cNvPr>
            <p:cNvPicPr>
              <a:picLocks noChangeAspect="1"/>
            </p:cNvPicPr>
            <p:nvPr userDrawn="1"/>
          </p:nvPicPr>
          <p:blipFill rotWithShape="1">
            <a:blip r:embed="rId7"/>
            <a:srcRect l="6949" r="7519" b="12060"/>
            <a:stretch/>
          </p:blipFill>
          <p:spPr>
            <a:xfrm>
              <a:off x="888365" y="4163628"/>
              <a:ext cx="485741" cy="202662"/>
            </a:xfrm>
            <a:prstGeom prst="rect">
              <a:avLst/>
            </a:prstGeom>
            <a:ln w="3175">
              <a:solidFill>
                <a:schemeClr val="bg1">
                  <a:lumMod val="85000"/>
                </a:schemeClr>
              </a:solidFill>
            </a:ln>
          </p:spPr>
        </p:pic>
        <p:pic>
          <p:nvPicPr>
            <p:cNvPr id="49" name="Billede 48">
              <a:extLst>
                <a:ext uri="{FF2B5EF4-FFF2-40B4-BE49-F238E27FC236}">
                  <a16:creationId xmlns:a16="http://schemas.microsoft.com/office/drawing/2014/main" id="{87AC3BEF-B2E3-24C3-FC31-177702FBB33F}"/>
                </a:ext>
              </a:extLst>
            </p:cNvPr>
            <p:cNvPicPr>
              <a:picLocks noChangeAspect="1"/>
            </p:cNvPicPr>
            <p:nvPr userDrawn="1"/>
          </p:nvPicPr>
          <p:blipFill>
            <a:blip r:embed="rId8"/>
            <a:stretch>
              <a:fillRect/>
            </a:stretch>
          </p:blipFill>
          <p:spPr>
            <a:xfrm>
              <a:off x="1063083" y="5081377"/>
              <a:ext cx="311024" cy="340645"/>
            </a:xfrm>
            <a:prstGeom prst="rect">
              <a:avLst/>
            </a:prstGeom>
            <a:ln>
              <a:solidFill>
                <a:schemeClr val="bg1">
                  <a:lumMod val="85000"/>
                </a:schemeClr>
              </a:solidFill>
            </a:ln>
          </p:spPr>
        </p:pic>
        <p:pic>
          <p:nvPicPr>
            <p:cNvPr id="50" name="Billede 49">
              <a:extLst>
                <a:ext uri="{FF2B5EF4-FFF2-40B4-BE49-F238E27FC236}">
                  <a16:creationId xmlns:a16="http://schemas.microsoft.com/office/drawing/2014/main" id="{281182C5-E141-3429-D9F8-AB64474DEC29}"/>
                </a:ext>
              </a:extLst>
            </p:cNvPr>
            <p:cNvPicPr>
              <a:picLocks noChangeAspect="1"/>
            </p:cNvPicPr>
            <p:nvPr userDrawn="1"/>
          </p:nvPicPr>
          <p:blipFill>
            <a:blip r:embed="rId9"/>
            <a:stretch>
              <a:fillRect/>
            </a:stretch>
          </p:blipFill>
          <p:spPr>
            <a:xfrm>
              <a:off x="4706414" y="3287834"/>
              <a:ext cx="277217" cy="277217"/>
            </a:xfrm>
            <a:prstGeom prst="rect">
              <a:avLst/>
            </a:prstGeom>
            <a:ln>
              <a:solidFill>
                <a:schemeClr val="bg1">
                  <a:lumMod val="85000"/>
                </a:schemeClr>
              </a:solidFill>
            </a:ln>
          </p:spPr>
        </p:pic>
        <p:pic>
          <p:nvPicPr>
            <p:cNvPr id="51" name="7 Skalér billede">
              <a:extLst>
                <a:ext uri="{FF2B5EF4-FFF2-40B4-BE49-F238E27FC236}">
                  <a16:creationId xmlns:a16="http://schemas.microsoft.com/office/drawing/2014/main" id="{0B18E232-18CD-F752-420F-A9D6D7816B12}"/>
                </a:ext>
              </a:extLst>
            </p:cNvPr>
            <p:cNvPicPr>
              <a:picLocks noChangeAspect="1"/>
            </p:cNvPicPr>
            <p:nvPr userDrawn="1"/>
          </p:nvPicPr>
          <p:blipFill>
            <a:blip r:embed="rId10"/>
            <a:stretch>
              <a:fillRect/>
            </a:stretch>
          </p:blipFill>
          <p:spPr>
            <a:xfrm>
              <a:off x="4691650" y="3624012"/>
              <a:ext cx="297378" cy="277217"/>
            </a:xfrm>
            <a:prstGeom prst="rect">
              <a:avLst/>
            </a:prstGeom>
            <a:solidFill>
              <a:schemeClr val="bg1"/>
            </a:solidFill>
            <a:ln>
              <a:solidFill>
                <a:schemeClr val="bg1">
                  <a:lumMod val="85000"/>
                </a:schemeClr>
              </a:solidFill>
            </a:ln>
          </p:spPr>
        </p:pic>
        <p:pic>
          <p:nvPicPr>
            <p:cNvPr id="52" name="Picture 33">
              <a:extLst>
                <a:ext uri="{FF2B5EF4-FFF2-40B4-BE49-F238E27FC236}">
                  <a16:creationId xmlns:a16="http://schemas.microsoft.com/office/drawing/2014/main" id="{38BCAA21-5A86-3E4D-8AB8-E5A3970678E7}"/>
                </a:ext>
              </a:extLst>
            </p:cNvPr>
            <p:cNvPicPr>
              <a:picLocks noChangeAspect="1"/>
            </p:cNvPicPr>
            <p:nvPr userDrawn="1"/>
          </p:nvPicPr>
          <p:blipFill rotWithShape="1">
            <a:blip r:embed="rId11"/>
            <a:srcRect l="3901" t="45142" r="62601" b="9046"/>
            <a:stretch/>
          </p:blipFill>
          <p:spPr>
            <a:xfrm>
              <a:off x="4719239" y="1591062"/>
              <a:ext cx="264391" cy="249283"/>
            </a:xfrm>
            <a:prstGeom prst="rect">
              <a:avLst/>
            </a:prstGeom>
            <a:ln>
              <a:solidFill>
                <a:schemeClr val="bg1">
                  <a:lumMod val="85000"/>
                </a:schemeClr>
              </a:solidFill>
            </a:ln>
          </p:spPr>
        </p:pic>
        <p:pic>
          <p:nvPicPr>
            <p:cNvPr id="53" name="Billede 52">
              <a:extLst>
                <a:ext uri="{FF2B5EF4-FFF2-40B4-BE49-F238E27FC236}">
                  <a16:creationId xmlns:a16="http://schemas.microsoft.com/office/drawing/2014/main" id="{FA431572-9058-3D6A-39AF-608B56528FDB}"/>
                </a:ext>
              </a:extLst>
            </p:cNvPr>
            <p:cNvPicPr>
              <a:picLocks noChangeAspect="1"/>
            </p:cNvPicPr>
            <p:nvPr userDrawn="1"/>
          </p:nvPicPr>
          <p:blipFill>
            <a:blip r:embed="rId12"/>
            <a:stretch>
              <a:fillRect/>
            </a:stretch>
          </p:blipFill>
          <p:spPr>
            <a:xfrm>
              <a:off x="6675240" y="5470532"/>
              <a:ext cx="611759" cy="442162"/>
            </a:xfrm>
            <a:prstGeom prst="rect">
              <a:avLst/>
            </a:prstGeom>
          </p:spPr>
        </p:pic>
        <p:sp>
          <p:nvSpPr>
            <p:cNvPr id="54" name="Højre klammeparentes 53">
              <a:extLst>
                <a:ext uri="{FF2B5EF4-FFF2-40B4-BE49-F238E27FC236}">
                  <a16:creationId xmlns:a16="http://schemas.microsoft.com/office/drawing/2014/main" id="{B36092BD-B278-4770-7AFB-B7DC51A9784E}"/>
                </a:ext>
              </a:extLst>
            </p:cNvPr>
            <p:cNvSpPr/>
            <p:nvPr userDrawn="1"/>
          </p:nvSpPr>
          <p:spPr>
            <a:xfrm>
              <a:off x="6570605" y="5383103"/>
              <a:ext cx="45719" cy="568747"/>
            </a:xfrm>
            <a:prstGeom prst="rightBrace">
              <a:avLst>
                <a:gd name="adj1" fmla="val 0"/>
                <a:gd name="adj2" fmla="val 50805"/>
              </a:avLst>
            </a:prstGeom>
            <a:ln>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55" name="Gruppe 54">
            <a:extLst>
              <a:ext uri="{FF2B5EF4-FFF2-40B4-BE49-F238E27FC236}">
                <a16:creationId xmlns:a16="http://schemas.microsoft.com/office/drawing/2014/main" id="{B5E94853-8F6C-F073-B0B7-8DDF19102577}"/>
              </a:ext>
            </a:extLst>
          </p:cNvPr>
          <p:cNvGrpSpPr/>
          <p:nvPr userDrawn="1"/>
        </p:nvGrpSpPr>
        <p:grpSpPr>
          <a:xfrm>
            <a:off x="1696013" y="578691"/>
            <a:ext cx="83085" cy="71880"/>
            <a:chOff x="1848482" y="60325"/>
            <a:chExt cx="114300" cy="114300"/>
          </a:xfrm>
          <a:solidFill>
            <a:srgbClr val="001E32"/>
          </a:solidFill>
        </p:grpSpPr>
        <p:sp>
          <p:nvSpPr>
            <p:cNvPr id="56" name="Rektangel 55">
              <a:extLst>
                <a:ext uri="{FF2B5EF4-FFF2-40B4-BE49-F238E27FC236}">
                  <a16:creationId xmlns:a16="http://schemas.microsoft.com/office/drawing/2014/main" id="{2862258C-5776-6B7A-C805-9B0E7D00AADF}"/>
                </a:ext>
              </a:extLst>
            </p:cNvPr>
            <p:cNvSpPr/>
            <p:nvPr userDrawn="1"/>
          </p:nvSpPr>
          <p:spPr>
            <a:xfrm>
              <a:off x="1882775" y="60325"/>
              <a:ext cx="45719"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7" name="Rektangel 56">
              <a:extLst>
                <a:ext uri="{FF2B5EF4-FFF2-40B4-BE49-F238E27FC236}">
                  <a16:creationId xmlns:a16="http://schemas.microsoft.com/office/drawing/2014/main" id="{62BC3F12-E9CB-6B53-ED80-D0C403FEB98A}"/>
                </a:ext>
              </a:extLst>
            </p:cNvPr>
            <p:cNvSpPr/>
            <p:nvPr userDrawn="1"/>
          </p:nvSpPr>
          <p:spPr>
            <a:xfrm rot="5400000">
              <a:off x="1882773" y="65427"/>
              <a:ext cx="45718"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Tree>
    <p:extLst>
      <p:ext uri="{BB962C8B-B14F-4D97-AF65-F5344CB8AC3E}">
        <p14:creationId xmlns:p14="http://schemas.microsoft.com/office/powerpoint/2010/main" val="54040416"/>
      </p:ext>
    </p:extLst>
  </p:cSld>
  <p:clrMapOvr>
    <a:masterClrMapping/>
  </p:clrMapOvr>
  <p:extLst>
    <p:ext uri="{DCECCB84-F9BA-43D5-87BE-67443E8EF086}">
      <p15:sldGuideLst xmlns:p15="http://schemas.microsoft.com/office/powerpoint/2012/main"/>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A. Forside 2 linjer (mørkeblå)">
    <p:bg>
      <p:bgPr>
        <a:solidFill>
          <a:srgbClr val="001F33"/>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A77099D1-5A69-D83C-0B15-119B1DCAAB4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4355" y="1920255"/>
            <a:ext cx="2053608" cy="481167"/>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bg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7" name="Date_GeneralDate">
            <a:extLst>
              <a:ext uri="{FF2B5EF4-FFF2-40B4-BE49-F238E27FC236}">
                <a16:creationId xmlns:a16="http://schemas.microsoft.com/office/drawing/2014/main" id="{5F4EBE02-A2D2-1099-57DD-48229D9B6900}"/>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bg1"/>
                </a:solidFill>
                <a:latin typeface="Poppins Light" pitchFamily="2" charset="77"/>
                <a:cs typeface="Poppins Light" pitchFamily="2" charset="77"/>
              </a:defRPr>
            </a:lvl1pPr>
          </a:lstStyle>
          <a:p>
            <a:fld id="{64081DE6-F5A3-324C-BF78-CDC36131E867}" type="datetime2">
              <a:rPr lang="da-DK" smtClean="0"/>
              <a:t>15. december 2025</a:t>
            </a:fld>
            <a:endParaRPr lang="da-DK" dirty="0"/>
          </a:p>
        </p:txBody>
      </p:sp>
      <p:grpSp>
        <p:nvGrpSpPr>
          <p:cNvPr id="14" name="Group 11">
            <a:extLst>
              <a:ext uri="{FF2B5EF4-FFF2-40B4-BE49-F238E27FC236}">
                <a16:creationId xmlns:a16="http://schemas.microsoft.com/office/drawing/2014/main" id="{94A6D171-54DE-0E70-4AFB-26223C3ADDD5}"/>
              </a:ext>
            </a:extLst>
          </p:cNvPr>
          <p:cNvGrpSpPr/>
          <p:nvPr userDrawn="1"/>
        </p:nvGrpSpPr>
        <p:grpSpPr>
          <a:xfrm>
            <a:off x="558135" y="6454463"/>
            <a:ext cx="11075729" cy="198000"/>
            <a:chOff x="353568" y="6481572"/>
            <a:chExt cx="11524488" cy="0"/>
          </a:xfrm>
        </p:grpSpPr>
        <p:cxnSp>
          <p:nvCxnSpPr>
            <p:cNvPr id="15" name="Straight Connector 12">
              <a:extLst>
                <a:ext uri="{FF2B5EF4-FFF2-40B4-BE49-F238E27FC236}">
                  <a16:creationId xmlns:a16="http://schemas.microsoft.com/office/drawing/2014/main" id="{336255CF-E7DE-ACD8-1B1F-6ADECC0D2CC8}"/>
                </a:ext>
              </a:extLst>
            </p:cNvPr>
            <p:cNvCxnSpPr>
              <a:cxnSpLocks/>
            </p:cNvCxnSpPr>
            <p:nvPr userDrawn="1"/>
          </p:nvCxnSpPr>
          <p:spPr>
            <a:xfrm>
              <a:off x="646480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3">
              <a:extLst>
                <a:ext uri="{FF2B5EF4-FFF2-40B4-BE49-F238E27FC236}">
                  <a16:creationId xmlns:a16="http://schemas.microsoft.com/office/drawing/2014/main" id="{69647704-94A3-BA06-93F2-28F4A35073FE}"/>
                </a:ext>
              </a:extLst>
            </p:cNvPr>
            <p:cNvCxnSpPr>
              <a:cxnSpLocks/>
            </p:cNvCxnSpPr>
            <p:nvPr userDrawn="1"/>
          </p:nvCxnSpPr>
          <p:spPr>
            <a:xfrm>
              <a:off x="35356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23">
            <a:extLst>
              <a:ext uri="{FF2B5EF4-FFF2-40B4-BE49-F238E27FC236}">
                <a16:creationId xmlns:a16="http://schemas.microsoft.com/office/drawing/2014/main" id="{5DD61486-B1AC-0E47-2059-510D661F5D49}"/>
              </a:ext>
            </a:extLst>
          </p:cNvPr>
          <p:cNvPicPr>
            <a:picLocks noChangeAspect="1"/>
          </p:cNvPicPr>
          <p:nvPr userDrawn="1"/>
        </p:nvPicPr>
        <p:blipFill rotWithShape="1">
          <a:blip r:embed="rId4"/>
          <a:srcRect r="85030" b="43294"/>
          <a:stretch/>
        </p:blipFill>
        <p:spPr>
          <a:xfrm>
            <a:off x="5895067" y="6219395"/>
            <a:ext cx="401865" cy="353383"/>
          </a:xfrm>
          <a:prstGeom prst="rect">
            <a:avLst/>
          </a:prstGeom>
        </p:spPr>
      </p:pic>
    </p:spTree>
    <p:extLst>
      <p:ext uri="{BB962C8B-B14F-4D97-AF65-F5344CB8AC3E}">
        <p14:creationId xmlns:p14="http://schemas.microsoft.com/office/powerpoint/2010/main" val="3214961372"/>
      </p:ext>
    </p:extLst>
  </p:cSld>
  <p:clrMapOvr>
    <a:masterClrMapping/>
  </p:clrMapOvr>
  <p:extLst>
    <p:ext uri="{DCECCB84-F9BA-43D5-87BE-67443E8EF086}">
      <p15:sldGuideLst xmlns:p15="http://schemas.microsoft.com/office/powerpoint/2012/main"/>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B. Forside 2 linjer (lyseblå)">
    <p:bg>
      <p:bgPr>
        <a:solidFill>
          <a:srgbClr val="D9F0FF"/>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3D61575-E012-1775-2479-B5367CB0F041}"/>
              </a:ext>
            </a:extLst>
          </p:cNvPr>
          <p:cNvPicPr>
            <a:picLocks noChangeAspect="1"/>
          </p:cNvPicPr>
          <p:nvPr userDrawn="1"/>
        </p:nvPicPr>
        <p:blipFill>
          <a:blip r:embed="rId2"/>
          <a:stretch>
            <a:fillRect/>
          </a:stretch>
        </p:blipFill>
        <p:spPr>
          <a:xfrm>
            <a:off x="675242" y="1917436"/>
            <a:ext cx="2072721" cy="483986"/>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tx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14" name="Date_GeneralDate">
            <a:extLst>
              <a:ext uri="{FF2B5EF4-FFF2-40B4-BE49-F238E27FC236}">
                <a16:creationId xmlns:a16="http://schemas.microsoft.com/office/drawing/2014/main" id="{34096207-385A-3EAD-47FD-2E4621EEFD58}"/>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tx1"/>
                </a:solidFill>
                <a:latin typeface="Poppins Light" pitchFamily="2" charset="77"/>
                <a:cs typeface="Poppins Light" pitchFamily="2" charset="77"/>
              </a:defRPr>
            </a:lvl1pPr>
          </a:lstStyle>
          <a:p>
            <a:fld id="{64081DE6-F5A3-324C-BF78-CDC36131E867}" type="datetime2">
              <a:rPr lang="da-DK" smtClean="0"/>
              <a:pPr/>
              <a:t>15. december 2025</a:t>
            </a:fld>
            <a:endParaRPr lang="da-DK" dirty="0"/>
          </a:p>
        </p:txBody>
      </p:sp>
      <p:pic>
        <p:nvPicPr>
          <p:cNvPr id="15" name="Billede 14">
            <a:extLst>
              <a:ext uri="{FF2B5EF4-FFF2-40B4-BE49-F238E27FC236}">
                <a16:creationId xmlns:a16="http://schemas.microsoft.com/office/drawing/2014/main" id="{0CB1201C-E341-5138-97D4-609F63612C1A}"/>
              </a:ext>
            </a:extLst>
          </p:cNvPr>
          <p:cNvPicPr>
            <a:picLocks noChangeAspect="1"/>
          </p:cNvPicPr>
          <p:nvPr userDrawn="1"/>
        </p:nvPicPr>
        <p:blipFill>
          <a:blip r:embed="rId3"/>
          <a:stretch>
            <a:fillRect/>
          </a:stretch>
        </p:blipFill>
        <p:spPr>
          <a:xfrm>
            <a:off x="5906078" y="6229424"/>
            <a:ext cx="380421" cy="333321"/>
          </a:xfrm>
          <a:prstGeom prst="rect">
            <a:avLst/>
          </a:prstGeom>
        </p:spPr>
      </p:pic>
      <p:grpSp>
        <p:nvGrpSpPr>
          <p:cNvPr id="16" name="Group 11">
            <a:extLst>
              <a:ext uri="{FF2B5EF4-FFF2-40B4-BE49-F238E27FC236}">
                <a16:creationId xmlns:a16="http://schemas.microsoft.com/office/drawing/2014/main" id="{01A2DE74-3DD7-2FBF-002D-207ADB0BAC20}"/>
              </a:ext>
            </a:extLst>
          </p:cNvPr>
          <p:cNvGrpSpPr/>
          <p:nvPr userDrawn="1"/>
        </p:nvGrpSpPr>
        <p:grpSpPr>
          <a:xfrm>
            <a:off x="558135" y="6454463"/>
            <a:ext cx="11075729" cy="198000"/>
            <a:chOff x="353568" y="6481572"/>
            <a:chExt cx="11524488" cy="0"/>
          </a:xfrm>
        </p:grpSpPr>
        <p:cxnSp>
          <p:nvCxnSpPr>
            <p:cNvPr id="17" name="Straight Connector 12">
              <a:extLst>
                <a:ext uri="{FF2B5EF4-FFF2-40B4-BE49-F238E27FC236}">
                  <a16:creationId xmlns:a16="http://schemas.microsoft.com/office/drawing/2014/main" id="{AF0C26BF-9A95-3F98-32F5-B8AF27BAFF62}"/>
                </a:ext>
              </a:extLst>
            </p:cNvPr>
            <p:cNvCxnSpPr>
              <a:cxnSpLocks/>
            </p:cNvCxnSpPr>
            <p:nvPr userDrawn="1"/>
          </p:nvCxnSpPr>
          <p:spPr>
            <a:xfrm>
              <a:off x="646480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3">
              <a:extLst>
                <a:ext uri="{FF2B5EF4-FFF2-40B4-BE49-F238E27FC236}">
                  <a16:creationId xmlns:a16="http://schemas.microsoft.com/office/drawing/2014/main" id="{1E96E574-62FC-57A6-1809-420999EEF632}"/>
                </a:ext>
              </a:extLst>
            </p:cNvPr>
            <p:cNvCxnSpPr>
              <a:cxnSpLocks/>
            </p:cNvCxnSpPr>
            <p:nvPr userDrawn="1"/>
          </p:nvCxnSpPr>
          <p:spPr>
            <a:xfrm>
              <a:off x="35356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723859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Indhold + 1/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0682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Title Placeholder 6">
            <a:extLst>
              <a:ext uri="{FF2B5EF4-FFF2-40B4-BE49-F238E27FC236}">
                <a16:creationId xmlns:a16="http://schemas.microsoft.com/office/drawing/2014/main" id="{0BA47897-F1FB-9D44-8046-497FA3C741FE}"/>
              </a:ext>
            </a:extLst>
          </p:cNvPr>
          <p:cNvSpPr>
            <a:spLocks noGrp="1"/>
          </p:cNvSpPr>
          <p:nvPr>
            <p:ph type="title" hasCustomPrompt="1"/>
          </p:nvPr>
        </p:nvSpPr>
        <p:spPr>
          <a:xfrm>
            <a:off x="706438" y="526774"/>
            <a:ext cx="7068277"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D0F0FA2F-2E47-41AD-783B-A24C7E5E3BF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95781965"/>
      </p:ext>
    </p:extLst>
  </p:cSld>
  <p:clrMapOvr>
    <a:masterClrMapping/>
  </p:clrMapOvr>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rgbClr val="001F33"/>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B3B968D-28FD-1DB5-DA77-387FE72AC8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14" name="Pladsholder til tekst 4">
            <a:extLst>
              <a:ext uri="{FF2B5EF4-FFF2-40B4-BE49-F238E27FC236}">
                <a16:creationId xmlns:a16="http://schemas.microsoft.com/office/drawing/2014/main" id="{E8BBA77E-13D7-0305-D471-97C76D0D24D4}"/>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15" name="Date_GeneralDate">
            <a:extLst>
              <a:ext uri="{FF2B5EF4-FFF2-40B4-BE49-F238E27FC236}">
                <a16:creationId xmlns:a16="http://schemas.microsoft.com/office/drawing/2014/main" id="{5EF9F450-5709-79D6-F243-BFCCACDDB3AF}"/>
              </a:ext>
            </a:extLst>
          </p:cNvPr>
          <p:cNvSpPr>
            <a:spLocks noGrp="1"/>
          </p:cNvSpPr>
          <p:nvPr>
            <p:ph type="dt" sz="half" idx="10"/>
          </p:nvPr>
        </p:nvSpPr>
        <p:spPr>
          <a:xfrm>
            <a:off x="645463" y="5682791"/>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FFA4DF43-7060-1F4C-B9DA-15167ACA319E}" type="datetime2">
              <a:rPr lang="da-DK" smtClean="0"/>
              <a:t>15. december 2025</a:t>
            </a:fld>
            <a:endParaRPr lang="da-DK" dirty="0"/>
          </a:p>
        </p:txBody>
      </p:sp>
    </p:spTree>
    <p:extLst>
      <p:ext uri="{BB962C8B-B14F-4D97-AF65-F5344CB8AC3E}">
        <p14:creationId xmlns:p14="http://schemas.microsoft.com/office/powerpoint/2010/main" val="286047382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B47C338-9A51-4A8D-E7C4-0EEC9F299C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C64B1845-3814-F34B-906B-732D591F0A69}" type="datetime2">
              <a:rPr lang="da-DK" smtClean="0"/>
              <a:pPr/>
              <a:t>15. december 2025</a:t>
            </a:fld>
            <a:endParaRPr lang="da-DK" dirty="0"/>
          </a:p>
        </p:txBody>
      </p:sp>
    </p:spTree>
    <p:extLst>
      <p:ext uri="{BB962C8B-B14F-4D97-AF65-F5344CB8AC3E}">
        <p14:creationId xmlns:p14="http://schemas.microsoft.com/office/powerpoint/2010/main" val="1546689298"/>
      </p:ext>
    </p:extLst>
  </p:cSld>
  <p:clrMapOvr>
    <a:masterClrMapping/>
  </p:clrMapOvr>
  <p:extLst>
    <p:ext uri="{DCECCB84-F9BA-43D5-87BE-67443E8EF086}">
      <p15:sldGuideLst xmlns:p15="http://schemas.microsoft.com/office/powerpoint/2012/main"/>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674C6460-C391-7D4D-A158-E0C35EC8DDEE}" type="datetime2">
              <a:rPr lang="da-DK" smtClean="0"/>
              <a:t>15. december 2025</a:t>
            </a:fld>
            <a:endParaRPr lang="da-DK" dirty="0"/>
          </a:p>
        </p:txBody>
      </p:sp>
      <p:pic>
        <p:nvPicPr>
          <p:cNvPr id="10" name="Grafik 9">
            <a:extLst>
              <a:ext uri="{FF2B5EF4-FFF2-40B4-BE49-F238E27FC236}">
                <a16:creationId xmlns:a16="http://schemas.microsoft.com/office/drawing/2014/main" id="{DD40AFC8-6C6B-2843-1FDF-5807244A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55356820"/>
      </p:ext>
    </p:extLst>
  </p:cSld>
  <p:clrMapOvr>
    <a:masterClrMapping/>
  </p:clrMapOvr>
  <p:extLst>
    <p:ext uri="{DCECCB84-F9BA-43D5-87BE-67443E8EF086}">
      <p15:sldGuideLst xmlns:p15="http://schemas.microsoft.com/office/powerpoint/2012/main"/>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
    <p:bg>
      <p:bgPr>
        <a:solidFill>
          <a:srgbClr val="001F33"/>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7C12C1B1-2B2E-CAFB-6B6E-9221BCCDE094}"/>
              </a:ext>
            </a:extLst>
          </p:cNvPr>
          <p:cNvSpPr>
            <a:spLocks noGrp="1"/>
          </p:cNvSpPr>
          <p:nvPr>
            <p:ph type="pic" sz="quarter" idx="11" hasCustomPrompt="1"/>
          </p:nvPr>
        </p:nvSpPr>
        <p:spPr>
          <a:xfrm>
            <a:off x="0" y="0"/>
            <a:ext cx="12192000" cy="6858000"/>
          </a:xfrm>
        </p:spPr>
        <p:txBody>
          <a:bodyPr/>
          <a:lstStyle>
            <a:lvl1pPr marL="0" indent="0" algn="ctr">
              <a:buNone/>
              <a:defRPr sz="1400">
                <a:solidFill>
                  <a:schemeClr val="bg1"/>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BCA280B9-784E-C446-B43D-6088E7C899E8}" type="datetime2">
              <a:rPr lang="da-DK" smtClean="0"/>
              <a:t>15. december 2025</a:t>
            </a:fld>
            <a:endParaRPr lang="da-DK" dirty="0"/>
          </a:p>
        </p:txBody>
      </p:sp>
      <p:pic>
        <p:nvPicPr>
          <p:cNvPr id="12" name="Grafik 11">
            <a:extLst>
              <a:ext uri="{FF2B5EF4-FFF2-40B4-BE49-F238E27FC236}">
                <a16:creationId xmlns:a16="http://schemas.microsoft.com/office/drawing/2014/main" id="{2AAB2BFC-91D3-E9C7-C572-6A7CFEABE8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305929715"/>
      </p:ext>
    </p:extLst>
  </p:cSld>
  <p:clrMapOvr>
    <a:masterClrMapping/>
  </p:clrMapOvr>
  <p:extLst>
    <p:ext uri="{DCECCB84-F9BA-43D5-87BE-67443E8EF086}">
      <p15:sldGuideLst xmlns:p15="http://schemas.microsoft.com/office/powerpoint/2012/main"/>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 Forside 3 linjer (indsæt bg-billede)">
    <p:bg>
      <p:bgPr>
        <a:solidFill>
          <a:schemeClr val="bg1"/>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4EF0EC6E-6E7B-A47A-00A7-30B8C498112C}"/>
              </a:ext>
            </a:extLst>
          </p:cNvPr>
          <p:cNvSpPr>
            <a:spLocks noGrp="1"/>
          </p:cNvSpPr>
          <p:nvPr>
            <p:ph type="pic" sz="quarter" idx="11" hasCustomPrompt="1"/>
          </p:nvPr>
        </p:nvSpPr>
        <p:spPr>
          <a:xfrm>
            <a:off x="0" y="0"/>
            <a:ext cx="12192000" cy="6858000"/>
          </a:xfrm>
        </p:spPr>
        <p:txBody>
          <a:bodyPr/>
          <a:lstStyle>
            <a:lvl1pPr marL="0" indent="0" algn="ctr">
              <a:buNone/>
              <a:defRPr sz="1400">
                <a:solidFill>
                  <a:srgbClr val="001F33"/>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DC480B9D-61A0-BD44-BC01-C05AC6FB27A5}" type="datetime2">
              <a:rPr lang="da-DK" smtClean="0"/>
              <a:t>15. december 2025</a:t>
            </a:fld>
            <a:endParaRPr lang="da-DK" dirty="0"/>
          </a:p>
        </p:txBody>
      </p:sp>
      <p:pic>
        <p:nvPicPr>
          <p:cNvPr id="12" name="Grafik 11">
            <a:extLst>
              <a:ext uri="{FF2B5EF4-FFF2-40B4-BE49-F238E27FC236}">
                <a16:creationId xmlns:a16="http://schemas.microsoft.com/office/drawing/2014/main" id="{8CB36536-0958-76B0-8939-D8BD14A6E4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258023861"/>
      </p:ext>
    </p:extLst>
  </p:cSld>
  <p:clrMapOvr>
    <a:masterClrMapping/>
  </p:clrMapOvr>
  <p:extLst>
    <p:ext uri="{DCECCB84-F9BA-43D5-87BE-67443E8EF086}">
      <p15:sldGuideLst xmlns:p15="http://schemas.microsoft.com/office/powerpoint/2012/main"/>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rgbClr val="001F33"/>
        </a:solidFill>
        <a:effectLst/>
      </p:bgPr>
    </p:bg>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55B0E7A-F0CC-74A0-FBAB-2DB32961BB59}"/>
              </a:ext>
            </a:extLst>
          </p:cNvPr>
          <p:cNvSpPr>
            <a:spLocks noGrp="1"/>
          </p:cNvSpPr>
          <p:nvPr>
            <p:ph type="body" sz="quarter" idx="10" hasCustomPrompt="1"/>
          </p:nvPr>
        </p:nvSpPr>
        <p:spPr>
          <a:xfrm>
            <a:off x="731839" y="5555325"/>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8" name="Grafik 7">
            <a:extLst>
              <a:ext uri="{FF2B5EF4-FFF2-40B4-BE49-F238E27FC236}">
                <a16:creationId xmlns:a16="http://schemas.microsoft.com/office/drawing/2014/main" id="{1CAAFD7F-21EC-1B24-B6FE-61527BFC39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79623293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3"/>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Font typeface="+mj-lt"/>
              <a:buAutoNum type="arabicPeriod"/>
              <a:defRPr sz="1600" b="0" i="0">
                <a:solidFill>
                  <a:schemeClr val="bg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chemeClr val="bg1"/>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8E0448F4-DC3B-EE55-4F4B-6197ED9F6CFF}"/>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701712087"/>
      </p:ext>
    </p:extLst>
  </p:cSld>
  <p:clrMapOvr>
    <a:masterClrMapping/>
  </p:clrMapOvr>
  <p:extLst>
    <p:ext uri="{DCECCB84-F9BA-43D5-87BE-67443E8EF086}">
      <p15:sldGuideLst xmlns:p15="http://schemas.microsoft.com/office/powerpoint/2012/main"/>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SzPct val="110000"/>
              <a:buFont typeface="Arial" panose="020B0604020202020204" pitchFamily="34" charset="0"/>
              <a:buChar char="•"/>
              <a:defRPr sz="1600" b="0" i="0">
                <a:solidFill>
                  <a:srgbClr val="001F33"/>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5B9EE178-D314-89C0-7FC3-C13BB987DCB9}"/>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09802096"/>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 Agenda (hvid) + sidetal">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3625859" cy="4279127"/>
          </a:xfrm>
          <a:prstGeom prst="rect">
            <a:avLst/>
          </a:prstGeom>
        </p:spPr>
        <p:txBody>
          <a:bodyPr vert="horz" lIns="0" tIns="0" rIns="0" bIns="0" rtlCol="0">
            <a:noAutofit/>
          </a:bodyPr>
          <a:lstStyle>
            <a:lvl1pPr marL="342900" indent="-342900">
              <a:lnSpc>
                <a:spcPct val="100000"/>
              </a:lnSpc>
              <a:spcBef>
                <a:spcPts val="500"/>
              </a:spcBef>
              <a:buSzPct val="110000"/>
              <a:buFontTx/>
              <a:buBlip>
                <a:blip r:embed="rId2"/>
              </a:buBlip>
              <a:defRPr sz="1400" b="0" i="0">
                <a:solidFill>
                  <a:schemeClr val="tx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BC713EFD-7EA9-6F17-D512-48FFDC83A601}"/>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Text Placeholder 2">
            <a:extLst>
              <a:ext uri="{FF2B5EF4-FFF2-40B4-BE49-F238E27FC236}">
                <a16:creationId xmlns:a16="http://schemas.microsoft.com/office/drawing/2014/main" id="{777ACF6E-598B-2215-5D9E-3B233AB86F83}"/>
              </a:ext>
            </a:extLst>
          </p:cNvPr>
          <p:cNvSpPr>
            <a:spLocks noGrp="1"/>
          </p:cNvSpPr>
          <p:nvPr>
            <p:ph idx="12" hasCustomPrompt="1"/>
          </p:nvPr>
        </p:nvSpPr>
        <p:spPr>
          <a:xfrm>
            <a:off x="4424896" y="1838979"/>
            <a:ext cx="1615162" cy="4279127"/>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500"/>
              </a:spcBef>
              <a:spcAft>
                <a:spcPts val="0"/>
              </a:spcAft>
              <a:buClrTx/>
              <a:buSzPct val="110000"/>
              <a:buFontTx/>
              <a:buNone/>
              <a:tabLst/>
              <a:defRPr sz="1400" b="1" i="0">
                <a:solidFill>
                  <a:schemeClr val="tx1"/>
                </a:solidFill>
                <a:latin typeface="Poppins" pitchFamily="2" charset="77"/>
                <a:cs typeface="Poppins" pitchFamily="2" charset="77"/>
              </a:defRPr>
            </a:lvl1pPr>
          </a:lstStyle>
          <a:p>
            <a:pPr lvl="0"/>
            <a:r>
              <a:rPr lang="da-DK" noProof="0" dirty="0"/>
              <a:t>Indsæt sidetal</a:t>
            </a:r>
          </a:p>
          <a:p>
            <a:pPr lvl="0"/>
            <a:endParaRPr lang="da-DK" noProof="0" dirty="0"/>
          </a:p>
        </p:txBody>
      </p:sp>
    </p:spTree>
    <p:extLst>
      <p:ext uri="{BB962C8B-B14F-4D97-AF65-F5344CB8AC3E}">
        <p14:creationId xmlns:p14="http://schemas.microsoft.com/office/powerpoint/2010/main" val="4032184895"/>
      </p:ext>
    </p:extLst>
  </p:cSld>
  <p:clrMapOvr>
    <a:masterClrMapping/>
  </p:clrMapOvr>
  <p:extLst>
    <p:ext uri="{DCECCB84-F9BA-43D5-87BE-67443E8EF086}">
      <p15:sldGuideLst xmlns:p15="http://schemas.microsoft.com/office/powerpoint/2012/main"/>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D. Agenda (hvid/blå) + ikon">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Picture 22" descr="Text, icon&#10;&#10;Description automatically generated">
            <a:extLst>
              <a:ext uri="{FF2B5EF4-FFF2-40B4-BE49-F238E27FC236}">
                <a16:creationId xmlns:a16="http://schemas.microsoft.com/office/drawing/2014/main" id="{5BE36B3E-F647-CE6B-B4FE-5806815B68B5}"/>
              </a:ext>
            </a:extLst>
          </p:cNvPr>
          <p:cNvPicPr>
            <a:picLocks noChangeAspect="1"/>
          </p:cNvPicPr>
          <p:nvPr userDrawn="1"/>
        </p:nvPicPr>
        <p:blipFill>
          <a:blip r:embed="rId2"/>
          <a:stretch>
            <a:fillRect/>
          </a:stretch>
        </p:blipFill>
        <p:spPr>
          <a:xfrm rot="915156">
            <a:off x="9194595" y="3205058"/>
            <a:ext cx="2219361" cy="2985569"/>
          </a:xfrm>
          <a:prstGeom prst="rect">
            <a:avLst/>
          </a:prstGeom>
          <a:effectLst>
            <a:outerShdw blurRad="63500" sx="102000" sy="102000" algn="ctr" rotWithShape="0">
              <a:prstClr val="black">
                <a:alpha val="0"/>
              </a:prstClr>
            </a:outerShdw>
          </a:effectLst>
        </p:spPr>
      </p:pic>
      <p:sp>
        <p:nvSpPr>
          <p:cNvPr id="14"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15"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706437" y="1838830"/>
            <a:ext cx="4649929" cy="4290507"/>
          </a:xfrm>
        </p:spPr>
        <p:txBody>
          <a:bodyPr tIns="10800">
            <a:noAutofit/>
          </a:bodyPr>
          <a:lstStyle>
            <a:lvl1pPr marL="285750" indent="-285750" algn="l">
              <a:lnSpc>
                <a:spcPct val="100000"/>
              </a:lnSpc>
              <a:spcAft>
                <a:spcPts val="0"/>
              </a:spcAft>
              <a:buSzPct val="115000"/>
              <a:buFontTx/>
              <a:buBlip>
                <a:blip r:embed="rId3"/>
              </a:buBlip>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a:p>
            <a:pPr lvl="0"/>
            <a:endParaRPr lang="da-DK" dirty="0"/>
          </a:p>
        </p:txBody>
      </p:sp>
    </p:spTree>
    <p:extLst>
      <p:ext uri="{BB962C8B-B14F-4D97-AF65-F5344CB8AC3E}">
        <p14:creationId xmlns:p14="http://schemas.microsoft.com/office/powerpoint/2010/main" val="1852264165"/>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 To indhold + 2/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Placeholder 6">
            <a:extLst>
              <a:ext uri="{FF2B5EF4-FFF2-40B4-BE49-F238E27FC236}">
                <a16:creationId xmlns:a16="http://schemas.microsoft.com/office/drawing/2014/main" id="{6AE91C80-C7B5-2D78-8B52-F259E53EEAA1}"/>
              </a:ext>
            </a:extLst>
          </p:cNvPr>
          <p:cNvSpPr>
            <a:spLocks noGrp="1"/>
          </p:cNvSpPr>
          <p:nvPr>
            <p:ph type="title" hasCustomPrompt="1"/>
          </p:nvPr>
        </p:nvSpPr>
        <p:spPr>
          <a:xfrm>
            <a:off x="706438" y="526774"/>
            <a:ext cx="70818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E5AF2B42-8B30-AACC-806F-F2F72CFD785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60345781"/>
      </p:ext>
    </p:extLst>
  </p:cSld>
  <p:clrMapOvr>
    <a:masterClrMapping/>
  </p:clrMapOvr>
  <p:extLst>
    <p:ext uri="{DCECCB84-F9BA-43D5-87BE-67443E8EF086}">
      <p15:sldGuideLst xmlns:p15="http://schemas.microsoft.com/office/powerpoint/2012/main"/>
    </p:ext>
  </p:extLs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ABF4861-411F-6B40-A5F2-578CA0A6F8D5}"/>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16A40B42-34A8-6F4D-BE90-21576A314F1F}"/>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3AADCA59-9897-F442-BAA0-2622356FB08E}"/>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42C2CBC8-85A3-E995-ACD8-92F1760C6C3B}"/>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400595170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68FAA2A-8AA3-6D5E-1FE3-09259B8B2459}"/>
              </a:ext>
            </a:extLst>
          </p:cNvPr>
          <p:cNvSpPr/>
          <p:nvPr userDrawn="1"/>
        </p:nvSpPr>
        <p:spPr>
          <a:xfrm>
            <a:off x="-2" y="0"/>
            <a:ext cx="12192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Rektangel 5">
            <a:extLst>
              <a:ext uri="{FF2B5EF4-FFF2-40B4-BE49-F238E27FC236}">
                <a16:creationId xmlns:a16="http://schemas.microsoft.com/office/drawing/2014/main" id="{57D9DF03-ADEA-B45B-6CA7-B385CC0A8AD7}"/>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2F78377F-834C-2891-4139-7E60A1F83226}"/>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1">
            <a:extLst>
              <a:ext uri="{FF2B5EF4-FFF2-40B4-BE49-F238E27FC236}">
                <a16:creationId xmlns:a16="http://schemas.microsoft.com/office/drawing/2014/main" id="{6D486DC7-75B5-C815-D206-6724F6D2B43B}"/>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rgbClr val="011E32"/>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12" name="Subtitle 2">
            <a:extLst>
              <a:ext uri="{FF2B5EF4-FFF2-40B4-BE49-F238E27FC236}">
                <a16:creationId xmlns:a16="http://schemas.microsoft.com/office/drawing/2014/main" id="{EBE20CE5-0703-F10D-59E0-4A81D5BB1531}"/>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738910288"/>
      </p:ext>
    </p:extLst>
  </p:cSld>
  <p:clrMapOvr>
    <a:masterClrMapping/>
  </p:clrMapOvr>
  <p:extLst>
    <p:ext uri="{DCECCB84-F9BA-43D5-87BE-67443E8EF086}">
      <p15:sldGuideLst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C. Breakerslide + undertitel + ikon (mørkeblå)">
    <p:bg>
      <p:bgPr>
        <a:solidFill>
          <a:srgbClr val="001F33"/>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C4A8E030-A8AB-54AC-708F-C3A20DCE0AEF}"/>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12" name="Title 1">
            <a:extLst>
              <a:ext uri="{FF2B5EF4-FFF2-40B4-BE49-F238E27FC236}">
                <a16:creationId xmlns:a16="http://schemas.microsoft.com/office/drawing/2014/main" id="{7753D4E7-5EA2-FAB1-F7B6-0FB59C5E52AD}"/>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3" name="Subtitle 2">
            <a:extLst>
              <a:ext uri="{FF2B5EF4-FFF2-40B4-BE49-F238E27FC236}">
                <a16:creationId xmlns:a16="http://schemas.microsoft.com/office/drawing/2014/main" id="{7C324F86-C2DB-118F-C3EF-53B8BCC5C4F2}"/>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632517483"/>
      </p:ext>
    </p:extLst>
  </p:cSld>
  <p:clrMapOvr>
    <a:masterClrMapping/>
  </p:clrMapOvr>
  <p:extLst>
    <p:ext uri="{DCECCB84-F9BA-43D5-87BE-67443E8EF086}">
      <p15:sldGuideLst xmlns:p15="http://schemas.microsoft.com/office/powerpoint/2012/main"/>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6D618689-9156-DAB8-CEFC-DC76521E16D8}"/>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47881500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hvid)">
    <p:bg>
      <p:bgPr>
        <a:solidFill>
          <a:schemeClr val="bg1"/>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7C6387FE-D93F-25EC-BCC5-71688E376420}"/>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76208304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A. Indhold +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4"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6275388" y="0"/>
            <a:ext cx="5916611" cy="6858000"/>
          </a:xfrm>
          <a:solidFill>
            <a:schemeClr val="accent3">
              <a:lumMod val="20000"/>
              <a:lumOff val="80000"/>
              <a:alpha val="30000"/>
            </a:schemeClr>
          </a:solidFill>
        </p:spPr>
        <p:txBody>
          <a:bodyPr tIns="36000"/>
          <a:lstStyle>
            <a:lvl1pPr marL="0" indent="0" algn="ctr">
              <a:spcBef>
                <a:spcPts val="0"/>
              </a:spcBef>
              <a:buNone/>
              <a:defRPr sz="1400" b="0" i="0">
                <a:solidFill>
                  <a:srgbClr val="052C44"/>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B3BEEC80-DDD4-D807-C95E-2A7378E56621}"/>
              </a:ext>
            </a:extLst>
          </p:cNvPr>
          <p:cNvSpPr>
            <a:spLocks noGrp="1"/>
          </p:cNvSpPr>
          <p:nvPr>
            <p:ph type="title" hasCustomPrompt="1"/>
          </p:nvPr>
        </p:nvSpPr>
        <p:spPr>
          <a:xfrm>
            <a:off x="706438" y="526774"/>
            <a:ext cx="5210176"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a:t>
            </a:r>
            <a:br>
              <a:rPr lang="da-DK" dirty="0"/>
            </a:br>
            <a:r>
              <a:rPr lang="da-DK" dirty="0"/>
              <a:t>titel på to linjer</a:t>
            </a:r>
          </a:p>
        </p:txBody>
      </p:sp>
      <p:sp>
        <p:nvSpPr>
          <p:cNvPr id="11" name="Pladsholder til slidenummer 1">
            <a:extLst>
              <a:ext uri="{FF2B5EF4-FFF2-40B4-BE49-F238E27FC236}">
                <a16:creationId xmlns:a16="http://schemas.microsoft.com/office/drawing/2014/main" id="{0D71C9D0-0C82-900C-6E7E-E0F595D4F6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02465603"/>
      </p:ext>
    </p:extLst>
  </p:cSld>
  <p:clrMapOvr>
    <a:masterClrMapping/>
  </p:clrMapOvr>
  <p:extLst>
    <p:ext uri="{DCECCB84-F9BA-43D5-87BE-67443E8EF086}">
      <p15:sldGuideLst xmlns:p15="http://schemas.microsoft.com/office/powerpoint/2012/main"/>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6275388" y="1838979"/>
            <a:ext cx="5196612"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2" y="0"/>
            <a:ext cx="5916612"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6BBA6A2C-42C6-9F99-FAD1-027A1B750E74}"/>
              </a:ext>
            </a:extLst>
          </p:cNvPr>
          <p:cNvSpPr>
            <a:spLocks noGrp="1"/>
          </p:cNvSpPr>
          <p:nvPr>
            <p:ph type="title" hasCustomPrompt="1"/>
          </p:nvPr>
        </p:nvSpPr>
        <p:spPr>
          <a:xfrm>
            <a:off x="6275388" y="526774"/>
            <a:ext cx="519661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8" name="Pladsholder til slidenummer 1">
            <a:extLst>
              <a:ext uri="{FF2B5EF4-FFF2-40B4-BE49-F238E27FC236}">
                <a16:creationId xmlns:a16="http://schemas.microsoft.com/office/drawing/2014/main" id="{3D7AAB36-E332-7EDD-C13D-C4121E8D39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08147017"/>
      </p:ext>
    </p:extLst>
  </p:cSld>
  <p:clrMapOvr>
    <a:masterClrMapping/>
  </p:clrMapOvr>
  <p:extLst>
    <p:ext uri="{DCECCB84-F9BA-43D5-87BE-67443E8EF086}">
      <p15:sldGuideLst xmlns:p15="http://schemas.microsoft.com/office/powerpoint/2012/main"/>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A. Indhold + 2/3 billede">
    <p:bg>
      <p:bgPr>
        <a:solidFill>
          <a:schemeClr val="bg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C97FAF7-4306-364D-9520-0488FB446656}"/>
              </a:ext>
            </a:extLst>
          </p:cNvPr>
          <p:cNvSpPr>
            <a:spLocks noGrp="1"/>
          </p:cNvSpPr>
          <p:nvPr>
            <p:ph type="pic" sz="quarter" idx="13" hasCustomPrompt="1"/>
          </p:nvPr>
        </p:nvSpPr>
        <p:spPr>
          <a:xfrm>
            <a:off x="4403725" y="0"/>
            <a:ext cx="77882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itle Placeholder 6">
            <a:extLst>
              <a:ext uri="{FF2B5EF4-FFF2-40B4-BE49-F238E27FC236}">
                <a16:creationId xmlns:a16="http://schemas.microsoft.com/office/drawing/2014/main" id="{7A8AD302-B752-299B-CFE4-C17F62FD1D06}"/>
              </a:ext>
            </a:extLst>
          </p:cNvPr>
          <p:cNvSpPr>
            <a:spLocks noGrp="1"/>
          </p:cNvSpPr>
          <p:nvPr>
            <p:ph type="title" hasCustomPrompt="1"/>
          </p:nvPr>
        </p:nvSpPr>
        <p:spPr>
          <a:xfrm>
            <a:off x="706438" y="526774"/>
            <a:ext cx="33734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a:t>
            </a:r>
            <a:br>
              <a:rPr lang="da-DK" dirty="0"/>
            </a:br>
            <a:r>
              <a:rPr lang="da-DK" dirty="0"/>
              <a:t>en kort titel</a:t>
            </a:r>
          </a:p>
        </p:txBody>
      </p:sp>
      <p:sp>
        <p:nvSpPr>
          <p:cNvPr id="8" name="Pladsholder til slidenummer 1">
            <a:extLst>
              <a:ext uri="{FF2B5EF4-FFF2-40B4-BE49-F238E27FC236}">
                <a16:creationId xmlns:a16="http://schemas.microsoft.com/office/drawing/2014/main" id="{44030793-2066-721F-6DC5-F2D2BC12F90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32196792"/>
      </p:ext>
    </p:extLst>
  </p:cSld>
  <p:clrMapOvr>
    <a:masterClrMapping/>
  </p:clrMapOvr>
  <p:extLst>
    <p:ext uri="{DCECCB84-F9BA-43D5-87BE-67443E8EF086}">
      <p15:sldGuideLst xmlns:p15="http://schemas.microsoft.com/office/powerpoint/2012/main"/>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B. Indhold + 1/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0682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Title Placeholder 6">
            <a:extLst>
              <a:ext uri="{FF2B5EF4-FFF2-40B4-BE49-F238E27FC236}">
                <a16:creationId xmlns:a16="http://schemas.microsoft.com/office/drawing/2014/main" id="{0BA47897-F1FB-9D44-8046-497FA3C741FE}"/>
              </a:ext>
            </a:extLst>
          </p:cNvPr>
          <p:cNvSpPr>
            <a:spLocks noGrp="1"/>
          </p:cNvSpPr>
          <p:nvPr>
            <p:ph type="title" hasCustomPrompt="1"/>
          </p:nvPr>
        </p:nvSpPr>
        <p:spPr>
          <a:xfrm>
            <a:off x="706438" y="526774"/>
            <a:ext cx="7068277"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D0F0FA2F-2E47-41AD-783B-A24C7E5E3BF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51877906"/>
      </p:ext>
    </p:extLst>
  </p:cSld>
  <p:clrMapOvr>
    <a:masterClrMapping/>
  </p:clrMapOvr>
  <p:extLst>
    <p:ext uri="{DCECCB84-F9BA-43D5-87BE-67443E8EF086}">
      <p15:sldGuideLst xmlns:p15="http://schemas.microsoft.com/office/powerpoint/2012/main"/>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C. To indhold + 2/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Placeholder 6">
            <a:extLst>
              <a:ext uri="{FF2B5EF4-FFF2-40B4-BE49-F238E27FC236}">
                <a16:creationId xmlns:a16="http://schemas.microsoft.com/office/drawing/2014/main" id="{6AE91C80-C7B5-2D78-8B52-F259E53EEAA1}"/>
              </a:ext>
            </a:extLst>
          </p:cNvPr>
          <p:cNvSpPr>
            <a:spLocks noGrp="1"/>
          </p:cNvSpPr>
          <p:nvPr>
            <p:ph type="title" hasCustomPrompt="1"/>
          </p:nvPr>
        </p:nvSpPr>
        <p:spPr>
          <a:xfrm>
            <a:off x="706438" y="526774"/>
            <a:ext cx="70818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E5AF2B42-8B30-AACC-806F-F2F72CFD785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6229122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 Stort billed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4" name="Pladsholder til slidenummer 1">
            <a:extLst>
              <a:ext uri="{FF2B5EF4-FFF2-40B4-BE49-F238E27FC236}">
                <a16:creationId xmlns:a16="http://schemas.microsoft.com/office/drawing/2014/main" id="{F0171505-8802-0944-A61E-B67D669B4F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262504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 Stort billed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4" name="Pladsholder til slidenummer 1">
            <a:extLst>
              <a:ext uri="{FF2B5EF4-FFF2-40B4-BE49-F238E27FC236}">
                <a16:creationId xmlns:a16="http://schemas.microsoft.com/office/drawing/2014/main" id="{F0171505-8802-0944-A61E-B67D669B4F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1262431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7200271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81302114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B. Stort billede + to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629C7310-860F-0C43-8B3F-D4CCDFB42A9A}"/>
              </a:ext>
            </a:extLst>
          </p:cNvPr>
          <p:cNvSpPr>
            <a:spLocks noGrp="1"/>
          </p:cNvSpPr>
          <p:nvPr>
            <p:ph type="body" sz="quarter" idx="14" hasCustomPrompt="1"/>
          </p:nvPr>
        </p:nvSpPr>
        <p:spPr>
          <a:xfrm>
            <a:off x="4428638" y="728661"/>
            <a:ext cx="3346444"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4" name="Text Placeholder 5">
            <a:extLst>
              <a:ext uri="{FF2B5EF4-FFF2-40B4-BE49-F238E27FC236}">
                <a16:creationId xmlns:a16="http://schemas.microsoft.com/office/drawing/2014/main" id="{D283CF49-21DC-524F-8A5D-4370A74FDFA1}"/>
              </a:ext>
            </a:extLst>
          </p:cNvPr>
          <p:cNvSpPr>
            <a:spLocks noGrp="1"/>
          </p:cNvSpPr>
          <p:nvPr>
            <p:ph type="body" sz="quarter" idx="15" hasCustomPrompt="1"/>
          </p:nvPr>
        </p:nvSpPr>
        <p:spPr>
          <a:xfrm>
            <a:off x="8112125" y="728662"/>
            <a:ext cx="3382101"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7" name="Pladsholder til slidenummer 1">
            <a:extLst>
              <a:ext uri="{FF2B5EF4-FFF2-40B4-BE49-F238E27FC236}">
                <a16:creationId xmlns:a16="http://schemas.microsoft.com/office/drawing/2014/main" id="{AA0A10C7-16E7-EB4C-DCB0-49445974C5B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11040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C. Stort billede + t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B648C083-FD7F-4F40-A905-1C2067A01811}"/>
              </a:ext>
            </a:extLst>
          </p:cNvPr>
          <p:cNvSpPr>
            <a:spLocks noGrp="1"/>
          </p:cNvSpPr>
          <p:nvPr>
            <p:ph type="body" sz="quarter" idx="14" hasCustomPrompt="1"/>
          </p:nvPr>
        </p:nvSpPr>
        <p:spPr>
          <a:xfrm>
            <a:off x="723664" y="2161813"/>
            <a:ext cx="3346444" cy="2534374"/>
          </a:xfrm>
          <a:solidFill>
            <a:schemeClr val="bg1"/>
          </a:solidFill>
        </p:spPr>
        <p:txBody>
          <a:bodyPr lIns="360000" tIns="342000" rIns="360000" bIns="342000"/>
          <a:lstStyle>
            <a:lvl1pPr marL="342900" indent="-342900">
              <a:buClr>
                <a:srgbClr val="052C43"/>
              </a:buClr>
              <a:buFont typeface="+mj-lt"/>
              <a:buAutoNum type="arabicPeriod"/>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4" name="Text Placeholder 5">
            <a:extLst>
              <a:ext uri="{FF2B5EF4-FFF2-40B4-BE49-F238E27FC236}">
                <a16:creationId xmlns:a16="http://schemas.microsoft.com/office/drawing/2014/main" id="{22834BB1-4EA9-514D-8881-FD59DFFF9A18}"/>
              </a:ext>
            </a:extLst>
          </p:cNvPr>
          <p:cNvSpPr>
            <a:spLocks noGrp="1"/>
          </p:cNvSpPr>
          <p:nvPr>
            <p:ph type="body" sz="quarter" idx="15" hasCustomPrompt="1"/>
          </p:nvPr>
        </p:nvSpPr>
        <p:spPr>
          <a:xfrm>
            <a:off x="4422778" y="2161813"/>
            <a:ext cx="3346444" cy="2534374"/>
          </a:xfrm>
          <a:solidFill>
            <a:schemeClr val="bg1"/>
          </a:solidFill>
        </p:spPr>
        <p:txBody>
          <a:bodyPr lIns="360000" tIns="342000" rIns="360000" bIns="342000"/>
          <a:lstStyle>
            <a:lvl1pPr marL="342900" indent="-342900">
              <a:buFont typeface="+mj-lt"/>
              <a:buAutoNum type="arabicPeriod" startAt="2"/>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ext Placeholder 11">
            <a:extLst>
              <a:ext uri="{FF2B5EF4-FFF2-40B4-BE49-F238E27FC236}">
                <a16:creationId xmlns:a16="http://schemas.microsoft.com/office/drawing/2014/main" id="{F30196AF-1B1B-994B-A3E5-92A4CF441683}"/>
              </a:ext>
            </a:extLst>
          </p:cNvPr>
          <p:cNvSpPr>
            <a:spLocks noGrp="1"/>
          </p:cNvSpPr>
          <p:nvPr>
            <p:ph type="body" sz="quarter" idx="16" hasCustomPrompt="1"/>
          </p:nvPr>
        </p:nvSpPr>
        <p:spPr>
          <a:xfrm>
            <a:off x="8129222" y="2161813"/>
            <a:ext cx="3346444" cy="2534374"/>
          </a:xfrm>
          <a:solidFill>
            <a:schemeClr val="bg1"/>
          </a:solidFill>
        </p:spPr>
        <p:txBody>
          <a:bodyPr lIns="360000" tIns="342000" rIns="360000" bIns="342000"/>
          <a:lstStyle>
            <a:lvl1pPr marL="342900" indent="-342900">
              <a:buFont typeface="+mj-lt"/>
              <a:buAutoNum type="arabicPeriod" startAt="3"/>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7" name="Pladsholder til slidenummer 1">
            <a:extLst>
              <a:ext uri="{FF2B5EF4-FFF2-40B4-BE49-F238E27FC236}">
                <a16:creationId xmlns:a16="http://schemas.microsoft.com/office/drawing/2014/main" id="{43654F86-F1E0-18BB-C63B-18500CD981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1139422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D. Stort billede + fi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52C44"/>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6" name="Text Placeholder 3">
            <a:extLst>
              <a:ext uri="{FF2B5EF4-FFF2-40B4-BE49-F238E27FC236}">
                <a16:creationId xmlns:a16="http://schemas.microsoft.com/office/drawing/2014/main" id="{F7159BF0-334D-D84B-B567-8EA9F356134B}"/>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vl4pPr>
              <a:buClr>
                <a:srgbClr val="001F33"/>
              </a:buClr>
              <a:defRPr sz="1800" b="0" i="0">
                <a:solidFill>
                  <a:srgbClr val="052C44"/>
                </a:solidFill>
                <a:latin typeface="Poppins Light" pitchFamily="2" charset="77"/>
                <a:cs typeface="Poppins Light" pitchFamily="2" charset="77"/>
              </a:defRPr>
            </a:lvl4pPr>
          </a:lstStyle>
          <a:p>
            <a:pPr lvl="0"/>
            <a:r>
              <a:rPr lang="da-DK" noProof="0" dirty="0"/>
              <a:t>Her kan der skrives en brødtekst</a:t>
            </a:r>
          </a:p>
          <a:p>
            <a:pPr lvl="3"/>
            <a:endParaRPr lang="da-DK" dirty="0" err="1"/>
          </a:p>
        </p:txBody>
      </p:sp>
      <p:sp>
        <p:nvSpPr>
          <p:cNvPr id="7" name="Text Placeholder 5">
            <a:extLst>
              <a:ext uri="{FF2B5EF4-FFF2-40B4-BE49-F238E27FC236}">
                <a16:creationId xmlns:a16="http://schemas.microsoft.com/office/drawing/2014/main" id="{D3C8AF52-BFC0-C941-8D4A-E5E9CEDDCD7D}"/>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8" name="Text Placeholder 11">
            <a:extLst>
              <a:ext uri="{FF2B5EF4-FFF2-40B4-BE49-F238E27FC236}">
                <a16:creationId xmlns:a16="http://schemas.microsoft.com/office/drawing/2014/main" id="{D5A58AFA-D942-0747-AE96-A4F8F54DB3A6}"/>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9" name="Text Placeholder 13">
            <a:extLst>
              <a:ext uri="{FF2B5EF4-FFF2-40B4-BE49-F238E27FC236}">
                <a16:creationId xmlns:a16="http://schemas.microsoft.com/office/drawing/2014/main" id="{510C91F4-2E90-794A-8FC5-2888B19FC50A}"/>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11" name="Pladsholder til slidenummer 1">
            <a:extLst>
              <a:ext uri="{FF2B5EF4-FFF2-40B4-BE49-F238E27FC236}">
                <a16:creationId xmlns:a16="http://schemas.microsoft.com/office/drawing/2014/main" id="{84103A12-7D00-38E3-5B40-6EA7E58FC02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70498752"/>
      </p:ext>
    </p:extLst>
  </p:cSld>
  <p:clrMapOvr>
    <a:masterClrMapping/>
  </p:clrMapOvr>
  <p:extLst>
    <p:ext uri="{DCECCB84-F9BA-43D5-87BE-67443E8EF086}">
      <p15:sldGuideLst xmlns:p15="http://schemas.microsoft.com/office/powerpoint/2012/main"/>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A. Graf + underoverskrift">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F1F4A240-FE55-5E4D-8434-FE7228997D8A}"/>
              </a:ext>
            </a:extLst>
          </p:cNvPr>
          <p:cNvSpPr>
            <a:spLocks noGrp="1"/>
          </p:cNvSpPr>
          <p:nvPr>
            <p:ph idx="13" hasCustomPrompt="1"/>
          </p:nvPr>
        </p:nvSpPr>
        <p:spPr>
          <a:xfrm>
            <a:off x="719998" y="1838980"/>
            <a:ext cx="10752001"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79C8EE5C-7EAA-484E-AC3C-3D8777FD0580}"/>
              </a:ext>
            </a:extLst>
          </p:cNvPr>
          <p:cNvSpPr>
            <a:spLocks noGrp="1"/>
          </p:cNvSpPr>
          <p:nvPr>
            <p:ph idx="23" hasCustomPrompt="1"/>
          </p:nvPr>
        </p:nvSpPr>
        <p:spPr>
          <a:xfrm>
            <a:off x="719998" y="2192593"/>
            <a:ext cx="10751999"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Title Placeholder 6">
            <a:extLst>
              <a:ext uri="{FF2B5EF4-FFF2-40B4-BE49-F238E27FC236}">
                <a16:creationId xmlns:a16="http://schemas.microsoft.com/office/drawing/2014/main" id="{5087AD71-9BD1-770C-1A9B-D3AA48C560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tekst 10">
            <a:extLst>
              <a:ext uri="{FF2B5EF4-FFF2-40B4-BE49-F238E27FC236}">
                <a16:creationId xmlns:a16="http://schemas.microsoft.com/office/drawing/2014/main" id="{B8EEC832-20B0-5CE8-1E3E-BCDAC4843F94}"/>
              </a:ext>
            </a:extLst>
          </p:cNvPr>
          <p:cNvSpPr>
            <a:spLocks noGrp="1"/>
          </p:cNvSpPr>
          <p:nvPr>
            <p:ph type="body" sz="quarter" idx="22" hasCustomPrompt="1"/>
          </p:nvPr>
        </p:nvSpPr>
        <p:spPr>
          <a:xfrm>
            <a:off x="719997" y="6203382"/>
            <a:ext cx="10751999"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Pladsholder til slidenummer 1">
            <a:extLst>
              <a:ext uri="{FF2B5EF4-FFF2-40B4-BE49-F238E27FC236}">
                <a16:creationId xmlns:a16="http://schemas.microsoft.com/office/drawing/2014/main" id="{3A0A27D6-2B30-DEBA-19BB-58035D0497C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8658198"/>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B. To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0"/>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kort titel på grafen</a:t>
            </a:r>
          </a:p>
        </p:txBody>
      </p:sp>
      <p:sp>
        <p:nvSpPr>
          <p:cNvPr id="15" name="Pladsholder til tekst 10">
            <a:extLst>
              <a:ext uri="{FF2B5EF4-FFF2-40B4-BE49-F238E27FC236}">
                <a16:creationId xmlns:a16="http://schemas.microsoft.com/office/drawing/2014/main" id="{974C9416-ACD2-1146-B119-32E0B8A1B468}"/>
              </a:ext>
            </a:extLst>
          </p:cNvPr>
          <p:cNvSpPr>
            <a:spLocks noGrp="1"/>
          </p:cNvSpPr>
          <p:nvPr>
            <p:ph type="body" sz="quarter" idx="22" hasCustomPrompt="1"/>
          </p:nvPr>
        </p:nvSpPr>
        <p:spPr>
          <a:xfrm>
            <a:off x="71999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Title Placeholder 6">
            <a:extLst>
              <a:ext uri="{FF2B5EF4-FFF2-40B4-BE49-F238E27FC236}">
                <a16:creationId xmlns:a16="http://schemas.microsoft.com/office/drawing/2014/main" id="{8B73A161-A2D2-1240-CF66-F89C557BF87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3" name="Pladsholder til slidenummer 1">
            <a:extLst>
              <a:ext uri="{FF2B5EF4-FFF2-40B4-BE49-F238E27FC236}">
                <a16:creationId xmlns:a16="http://schemas.microsoft.com/office/drawing/2014/main" id="{92FB5F5F-BFC9-48BD-7FB9-C5B34622406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35549828"/>
      </p:ext>
    </p:extLst>
  </p:cSld>
  <p:clrMapOvr>
    <a:masterClrMapping/>
  </p:clrMapOvr>
  <p:extLst>
    <p:ext uri="{DCECCB84-F9BA-43D5-87BE-67443E8EF086}">
      <p15:sldGuideLst xmlns:p15="http://schemas.microsoft.com/office/powerpoint/2012/main"/>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C. Tre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2192595"/>
            <a:ext cx="3359877"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03726" y="2192595"/>
            <a:ext cx="3384550"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2192595"/>
            <a:ext cx="3359877"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9" name="Text Placeholder 2">
            <a:extLst>
              <a:ext uri="{FF2B5EF4-FFF2-40B4-BE49-F238E27FC236}">
                <a16:creationId xmlns:a16="http://schemas.microsoft.com/office/drawing/2014/main" id="{C5175114-9C5E-8740-8061-4C967D5B9D7A}"/>
              </a:ext>
            </a:extLst>
          </p:cNvPr>
          <p:cNvSpPr>
            <a:spLocks noGrp="1"/>
          </p:cNvSpPr>
          <p:nvPr>
            <p:ph idx="13" hasCustomPrompt="1"/>
          </p:nvPr>
        </p:nvSpPr>
        <p:spPr>
          <a:xfrm>
            <a:off x="7199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4" name="Text Placeholder 2">
            <a:extLst>
              <a:ext uri="{FF2B5EF4-FFF2-40B4-BE49-F238E27FC236}">
                <a16:creationId xmlns:a16="http://schemas.microsoft.com/office/drawing/2014/main" id="{EAF42B0D-AB69-E244-ADAF-A1A7A438A9E4}"/>
              </a:ext>
            </a:extLst>
          </p:cNvPr>
          <p:cNvSpPr>
            <a:spLocks noGrp="1"/>
          </p:cNvSpPr>
          <p:nvPr>
            <p:ph idx="14" hasCustomPrompt="1"/>
          </p:nvPr>
        </p:nvSpPr>
        <p:spPr>
          <a:xfrm>
            <a:off x="44283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251634F0-3905-3946-B532-B745A2FB66CB}"/>
              </a:ext>
            </a:extLst>
          </p:cNvPr>
          <p:cNvSpPr>
            <a:spLocks noGrp="1"/>
          </p:cNvSpPr>
          <p:nvPr>
            <p:ph idx="15" hasCustomPrompt="1"/>
          </p:nvPr>
        </p:nvSpPr>
        <p:spPr>
          <a:xfrm>
            <a:off x="8112123"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7" name="Pladsholder til tekst 10">
            <a:extLst>
              <a:ext uri="{FF2B5EF4-FFF2-40B4-BE49-F238E27FC236}">
                <a16:creationId xmlns:a16="http://schemas.microsoft.com/office/drawing/2014/main" id="{1100D048-A671-6049-89A3-EE7A240D6605}"/>
              </a:ext>
            </a:extLst>
          </p:cNvPr>
          <p:cNvSpPr>
            <a:spLocks noGrp="1"/>
          </p:cNvSpPr>
          <p:nvPr>
            <p:ph type="body" sz="quarter" idx="19" hasCustomPrompt="1"/>
          </p:nvPr>
        </p:nvSpPr>
        <p:spPr>
          <a:xfrm>
            <a:off x="719998"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8" name="Pladsholder til tekst 10">
            <a:extLst>
              <a:ext uri="{FF2B5EF4-FFF2-40B4-BE49-F238E27FC236}">
                <a16:creationId xmlns:a16="http://schemas.microsoft.com/office/drawing/2014/main" id="{BE022DEF-7EC3-2E43-A35E-6DBE96A264CD}"/>
              </a:ext>
            </a:extLst>
          </p:cNvPr>
          <p:cNvSpPr>
            <a:spLocks noGrp="1"/>
          </p:cNvSpPr>
          <p:nvPr>
            <p:ph type="body" sz="quarter" idx="20" hasCustomPrompt="1"/>
          </p:nvPr>
        </p:nvSpPr>
        <p:spPr>
          <a:xfrm>
            <a:off x="4428398" y="6204210"/>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9" name="Pladsholder til tekst 10">
            <a:extLst>
              <a:ext uri="{FF2B5EF4-FFF2-40B4-BE49-F238E27FC236}">
                <a16:creationId xmlns:a16="http://schemas.microsoft.com/office/drawing/2014/main" id="{2D2E9C79-38E8-6744-97AF-B6329D17BB03}"/>
              </a:ext>
            </a:extLst>
          </p:cNvPr>
          <p:cNvSpPr>
            <a:spLocks noGrp="1"/>
          </p:cNvSpPr>
          <p:nvPr>
            <p:ph type="body" sz="quarter" idx="21" hasCustomPrompt="1"/>
          </p:nvPr>
        </p:nvSpPr>
        <p:spPr>
          <a:xfrm>
            <a:off x="8112122"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20" name="Title Placeholder 6">
            <a:extLst>
              <a:ext uri="{FF2B5EF4-FFF2-40B4-BE49-F238E27FC236}">
                <a16:creationId xmlns:a16="http://schemas.microsoft.com/office/drawing/2014/main" id="{EFA0D47A-B7D6-316E-7126-F7BB367694EE}"/>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6" name="Pladsholder til slidenummer 1">
            <a:extLst>
              <a:ext uri="{FF2B5EF4-FFF2-40B4-BE49-F238E27FC236}">
                <a16:creationId xmlns:a16="http://schemas.microsoft.com/office/drawing/2014/main" id="{332DCE6C-660D-4DC9-7AD1-C0A013AE68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88297938"/>
      </p:ext>
    </p:extLst>
  </p:cSld>
  <p:clrMapOvr>
    <a:masterClrMapping/>
  </p:clrMapOvr>
  <p:extLst>
    <p:ext uri="{DCECCB84-F9BA-43D5-87BE-67443E8EF086}">
      <p15:sldGuideLst xmlns:p15="http://schemas.microsoft.com/office/powerpoint/2012/main"/>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A. Indhold + graf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8" name="Title Placeholder 6">
            <a:extLst>
              <a:ext uri="{FF2B5EF4-FFF2-40B4-BE49-F238E27FC236}">
                <a16:creationId xmlns:a16="http://schemas.microsoft.com/office/drawing/2014/main" id="{DF6BF1F6-1033-B949-AC7B-F1E767338FE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84F0DC34-73AC-4F67-04C9-BF2D784F342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8598986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23206747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B. Indhold + graf (højrestillet)">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FD19692-002C-EEF2-D03F-A04E12F72144}"/>
              </a:ext>
            </a:extLst>
          </p:cNvPr>
          <p:cNvSpPr>
            <a:spLocks noGrp="1"/>
          </p:cNvSpPr>
          <p:nvPr>
            <p:ph idx="1" hasCustomPrompt="1"/>
          </p:nvPr>
        </p:nvSpPr>
        <p:spPr>
          <a:xfrm>
            <a:off x="6288952"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1" name="Text Placeholder 2">
            <a:extLst>
              <a:ext uri="{FF2B5EF4-FFF2-40B4-BE49-F238E27FC236}">
                <a16:creationId xmlns:a16="http://schemas.microsoft.com/office/drawing/2014/main" id="{664A5B19-83FE-CF1A-47B2-51575C5C3144}"/>
              </a:ext>
            </a:extLst>
          </p:cNvPr>
          <p:cNvSpPr>
            <a:spLocks noGrp="1"/>
          </p:cNvSpPr>
          <p:nvPr>
            <p:ph idx="12" hasCustomPrompt="1"/>
          </p:nvPr>
        </p:nvSpPr>
        <p:spPr>
          <a:xfrm>
            <a:off x="706437"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13" name="Text Placeholder 2">
            <a:extLst>
              <a:ext uri="{FF2B5EF4-FFF2-40B4-BE49-F238E27FC236}">
                <a16:creationId xmlns:a16="http://schemas.microsoft.com/office/drawing/2014/main" id="{56180578-4C38-CEF0-BE82-C5A56BBC398E}"/>
              </a:ext>
            </a:extLst>
          </p:cNvPr>
          <p:cNvSpPr>
            <a:spLocks noGrp="1"/>
          </p:cNvSpPr>
          <p:nvPr>
            <p:ph idx="13" hasCustomPrompt="1"/>
          </p:nvPr>
        </p:nvSpPr>
        <p:spPr>
          <a:xfrm>
            <a:off x="6288952"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4" name="Pladsholder til tekst 10">
            <a:extLst>
              <a:ext uri="{FF2B5EF4-FFF2-40B4-BE49-F238E27FC236}">
                <a16:creationId xmlns:a16="http://schemas.microsoft.com/office/drawing/2014/main" id="{0F5B53A9-9D24-DCAD-4C2E-16150E99E57A}"/>
              </a:ext>
            </a:extLst>
          </p:cNvPr>
          <p:cNvSpPr>
            <a:spLocks noGrp="1"/>
          </p:cNvSpPr>
          <p:nvPr>
            <p:ph type="body" sz="quarter" idx="23" hasCustomPrompt="1"/>
          </p:nvPr>
        </p:nvSpPr>
        <p:spPr>
          <a:xfrm>
            <a:off x="706437"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5" name="Title Placeholder 6">
            <a:extLst>
              <a:ext uri="{FF2B5EF4-FFF2-40B4-BE49-F238E27FC236}">
                <a16:creationId xmlns:a16="http://schemas.microsoft.com/office/drawing/2014/main" id="{A5784B0B-15DA-E09E-D6F8-E32EE515F76F}"/>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545226A2-00E9-5C40-EB2B-875573A703C1}"/>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18665934"/>
      </p:ext>
    </p:extLst>
  </p:cSld>
  <p:clrMapOvr>
    <a:masterClrMapping/>
  </p:clrMapOvr>
  <p:extLst>
    <p:ext uri="{DCECCB84-F9BA-43D5-87BE-67443E8EF086}">
      <p15:sldGuideLst xmlns:p15="http://schemas.microsoft.com/office/powerpoint/2012/main"/>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C. Indhold + 2/3 graf (venstrestillet)">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E93E7BDC-7D35-BB45-858F-F6D84CDD2A3A}"/>
              </a:ext>
            </a:extLst>
          </p:cNvPr>
          <p:cNvSpPr>
            <a:spLocks noGrp="1"/>
          </p:cNvSpPr>
          <p:nvPr>
            <p:ph idx="13" hasCustomPrompt="1"/>
          </p:nvPr>
        </p:nvSpPr>
        <p:spPr>
          <a:xfrm>
            <a:off x="719998" y="1838980"/>
            <a:ext cx="70682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2" name="Text Placeholder 2">
            <a:extLst>
              <a:ext uri="{FF2B5EF4-FFF2-40B4-BE49-F238E27FC236}">
                <a16:creationId xmlns:a16="http://schemas.microsoft.com/office/drawing/2014/main" id="{22304DCC-E205-FD44-8401-97B4F3272B4E}"/>
              </a:ext>
            </a:extLst>
          </p:cNvPr>
          <p:cNvSpPr>
            <a:spLocks noGrp="1"/>
          </p:cNvSpPr>
          <p:nvPr>
            <p:ph idx="1" hasCustomPrompt="1"/>
          </p:nvPr>
        </p:nvSpPr>
        <p:spPr>
          <a:xfrm>
            <a:off x="8112123" y="2192595"/>
            <a:ext cx="3359877" cy="3925512"/>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3" name="Text Placeholder 2">
            <a:extLst>
              <a:ext uri="{FF2B5EF4-FFF2-40B4-BE49-F238E27FC236}">
                <a16:creationId xmlns:a16="http://schemas.microsoft.com/office/drawing/2014/main" id="{B0B600FB-7210-0A4A-8F6F-103524D26832}"/>
              </a:ext>
            </a:extLst>
          </p:cNvPr>
          <p:cNvSpPr>
            <a:spLocks noGrp="1"/>
          </p:cNvSpPr>
          <p:nvPr>
            <p:ph idx="12" hasCustomPrompt="1"/>
          </p:nvPr>
        </p:nvSpPr>
        <p:spPr>
          <a:xfrm>
            <a:off x="720000" y="2192595"/>
            <a:ext cx="7068275"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4" name="Pladsholder til tekst 10">
            <a:extLst>
              <a:ext uri="{FF2B5EF4-FFF2-40B4-BE49-F238E27FC236}">
                <a16:creationId xmlns:a16="http://schemas.microsoft.com/office/drawing/2014/main" id="{D984D47B-2B12-FD40-9545-7004191157AB}"/>
              </a:ext>
            </a:extLst>
          </p:cNvPr>
          <p:cNvSpPr>
            <a:spLocks noGrp="1"/>
          </p:cNvSpPr>
          <p:nvPr>
            <p:ph type="body" sz="quarter" idx="23" hasCustomPrompt="1"/>
          </p:nvPr>
        </p:nvSpPr>
        <p:spPr>
          <a:xfrm>
            <a:off x="720000" y="6203382"/>
            <a:ext cx="7068275"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9" name="Title Placeholder 6">
            <a:extLst>
              <a:ext uri="{FF2B5EF4-FFF2-40B4-BE49-F238E27FC236}">
                <a16:creationId xmlns:a16="http://schemas.microsoft.com/office/drawing/2014/main" id="{EF921404-B5E7-C447-A87C-8F0D34B1C1C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91B79680-B232-5BDF-EC8E-07E6CFB7A1F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80667951"/>
      </p:ext>
    </p:extLst>
  </p:cSld>
  <p:clrMapOvr>
    <a:masterClrMapping/>
  </p:clrMapOvr>
  <p:extLst>
    <p:ext uri="{DCECCB84-F9BA-43D5-87BE-67443E8EF086}">
      <p15:sldGuideLst xmlns:p15="http://schemas.microsoft.com/office/powerpoint/2012/main"/>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Rapport: Et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10747201"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itle Placeholder 6">
            <a:extLst>
              <a:ext uri="{FF2B5EF4-FFF2-40B4-BE49-F238E27FC236}">
                <a16:creationId xmlns:a16="http://schemas.microsoft.com/office/drawing/2014/main" id="{C466A0D0-49BA-B047-BF1B-A4F1361492B9}"/>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5" name="Pladsholder til slidenummer 1">
            <a:extLst>
              <a:ext uri="{FF2B5EF4-FFF2-40B4-BE49-F238E27FC236}">
                <a16:creationId xmlns:a16="http://schemas.microsoft.com/office/drawing/2014/main" id="{DB00B1B7-9697-24EC-8B78-42D80E3AA4D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986747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Rapport: To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2"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79"/>
            <a:ext cx="5196613"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itle Placeholder 6">
            <a:extLst>
              <a:ext uri="{FF2B5EF4-FFF2-40B4-BE49-F238E27FC236}">
                <a16:creationId xmlns:a16="http://schemas.microsoft.com/office/drawing/2014/main" id="{F240547C-8A49-034D-A902-9D05E5F7061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6E38CED4-E13C-6473-B4BE-9B9F0162843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82837061"/>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526775"/>
            <a:ext cx="5196613" cy="559133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itle Placeholder 6">
            <a:extLst>
              <a:ext uri="{FF2B5EF4-FFF2-40B4-BE49-F238E27FC236}">
                <a16:creationId xmlns:a16="http://schemas.microsoft.com/office/drawing/2014/main" id="{C68DCC35-2BAB-9447-BA24-7549B52AE7CF}"/>
              </a:ext>
            </a:extLst>
          </p:cNvPr>
          <p:cNvSpPr>
            <a:spLocks noGrp="1"/>
          </p:cNvSpPr>
          <p:nvPr>
            <p:ph type="title" hasCustomPrompt="1"/>
          </p:nvPr>
        </p:nvSpPr>
        <p:spPr>
          <a:xfrm>
            <a:off x="706438" y="526774"/>
            <a:ext cx="521017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0" name="Pladsholder til slidenummer 1">
            <a:extLst>
              <a:ext uri="{FF2B5EF4-FFF2-40B4-BE49-F238E27FC236}">
                <a16:creationId xmlns:a16="http://schemas.microsoft.com/office/drawing/2014/main" id="{F1868182-CB4F-C957-7495-ECC1854217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35818731"/>
      </p:ext>
    </p:extLst>
  </p:cSld>
  <p:clrMapOvr>
    <a:masterClrMapping/>
  </p:clrMapOvr>
  <p:extLst>
    <p:ext uri="{DCECCB84-F9BA-43D5-87BE-67443E8EF086}">
      <p15:sldGuideLst xmlns:p15="http://schemas.microsoft.com/office/powerpoint/2012/main"/>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0" name="Title Placeholder 6">
            <a:extLst>
              <a:ext uri="{FF2B5EF4-FFF2-40B4-BE49-F238E27FC236}">
                <a16:creationId xmlns:a16="http://schemas.microsoft.com/office/drawing/2014/main" id="{98E1777A-47A7-3248-A02A-3404581D5A5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1" name="Pladsholder til slidenummer 1">
            <a:extLst>
              <a:ext uri="{FF2B5EF4-FFF2-40B4-BE49-F238E27FC236}">
                <a16:creationId xmlns:a16="http://schemas.microsoft.com/office/drawing/2014/main" id="{C9427D58-80C2-B05C-1012-A7CACB71BF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3486891"/>
      </p:ext>
    </p:extLst>
  </p:cSld>
  <p:clrMapOvr>
    <a:masterClrMapping/>
  </p:clrMapOvr>
  <p:extLst>
    <p:ext uri="{DCECCB84-F9BA-43D5-87BE-67443E8EF086}">
      <p15:sldGuideLst xmlns:p15="http://schemas.microsoft.com/office/powerpoint/2012/main"/>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2" y="739893"/>
            <a:ext cx="5195237" cy="5378213"/>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skrives en tekst i to spalter</a:t>
            </a:r>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739893"/>
            <a:ext cx="5195236" cy="537821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skrives en tekst i to spalter</a:t>
            </a:r>
          </a:p>
          <a:p>
            <a:endParaRPr lang="da-DK" dirty="0"/>
          </a:p>
        </p:txBody>
      </p:sp>
      <p:sp>
        <p:nvSpPr>
          <p:cNvPr id="5" name="Pladsholder til slidenummer 1">
            <a:extLst>
              <a:ext uri="{FF2B5EF4-FFF2-40B4-BE49-F238E27FC236}">
                <a16:creationId xmlns:a16="http://schemas.microsoft.com/office/drawing/2014/main" id="{E0517B9D-FC01-5688-6302-DBF22CCE53F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104951283"/>
      </p:ext>
    </p:extLst>
  </p:cSld>
  <p:clrMapOvr>
    <a:masterClrMapping/>
  </p:clrMapOvr>
  <p:extLst>
    <p:ext uri="{DCECCB84-F9BA-43D5-87BE-67443E8EF086}">
      <p15:sldGuideLst xmlns:p15="http://schemas.microsoft.com/office/powerpoint/2012/main"/>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Rapport: Tre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9" name="Title Placeholder 6">
            <a:extLst>
              <a:ext uri="{FF2B5EF4-FFF2-40B4-BE49-F238E27FC236}">
                <a16:creationId xmlns:a16="http://schemas.microsoft.com/office/drawing/2014/main" id="{0C93DCA1-ABBA-1644-838D-DA89727CB824}"/>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48B6340E-BDEC-50F7-ED43-D01A10D4E64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91282775"/>
      </p:ext>
    </p:extLst>
  </p:cSld>
  <p:clrMapOvr>
    <a:masterClrMapping/>
  </p:clrMapOvr>
  <p:extLst>
    <p:ext uri="{DCECCB84-F9BA-43D5-87BE-67443E8EF086}">
      <p15:sldGuideLst xmlns:p15="http://schemas.microsoft.com/office/powerpoint/2012/main"/>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Rapport: Fire indhold">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3" y="1838980"/>
            <a:ext cx="2418300" cy="4279126"/>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8" name="Pladsholder til indhold 3">
            <a:extLst>
              <a:ext uri="{FF2B5EF4-FFF2-40B4-BE49-F238E27FC236}">
                <a16:creationId xmlns:a16="http://schemas.microsoft.com/office/drawing/2014/main" id="{F631C19D-1AC3-7A4D-8199-EEF0EEF9D73F}"/>
              </a:ext>
            </a:extLst>
          </p:cNvPr>
          <p:cNvSpPr>
            <a:spLocks noGrp="1"/>
          </p:cNvSpPr>
          <p:nvPr>
            <p:ph sz="quarter" idx="14" hasCustomPrompt="1"/>
          </p:nvPr>
        </p:nvSpPr>
        <p:spPr>
          <a:xfrm>
            <a:off x="3498382"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0" name="Pladsholder til indhold 5">
            <a:extLst>
              <a:ext uri="{FF2B5EF4-FFF2-40B4-BE49-F238E27FC236}">
                <a16:creationId xmlns:a16="http://schemas.microsoft.com/office/drawing/2014/main" id="{FAB4E77D-E901-8941-87C9-C2A9E5EB5461}"/>
              </a:ext>
            </a:extLst>
          </p:cNvPr>
          <p:cNvSpPr>
            <a:spLocks noGrp="1"/>
          </p:cNvSpPr>
          <p:nvPr>
            <p:ph sz="quarter" idx="19" hasCustomPrompt="1"/>
          </p:nvPr>
        </p:nvSpPr>
        <p:spPr>
          <a:xfrm>
            <a:off x="9053700" y="1838980"/>
            <a:ext cx="2418300" cy="427912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3" name="Title Placeholder 6">
            <a:extLst>
              <a:ext uri="{FF2B5EF4-FFF2-40B4-BE49-F238E27FC236}">
                <a16:creationId xmlns:a16="http://schemas.microsoft.com/office/drawing/2014/main" id="{6CF434F2-D7EA-E742-8CFF-313ADEB506F8}"/>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5" name="Pladsholder til slidenummer 1">
            <a:extLst>
              <a:ext uri="{FF2B5EF4-FFF2-40B4-BE49-F238E27FC236}">
                <a16:creationId xmlns:a16="http://schemas.microsoft.com/office/drawing/2014/main" id="{EBD88EFD-7612-6252-4DE9-83155384973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7939670"/>
      </p:ext>
    </p:extLst>
  </p:cSld>
  <p:clrMapOvr>
    <a:masterClrMapping/>
  </p:clrMapOvr>
  <p:extLst>
    <p:ext uri="{DCECCB84-F9BA-43D5-87BE-67443E8EF086}">
      <p15:sldGuideLst xmlns:p15="http://schemas.microsoft.com/office/powerpoint/2012/main"/>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A. Inhold + ikon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på to linjer</a:t>
            </a:r>
          </a:p>
        </p:txBody>
      </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7" name="Pladsholder til indhold 2">
            <a:extLst>
              <a:ext uri="{FF2B5EF4-FFF2-40B4-BE49-F238E27FC236}">
                <a16:creationId xmlns:a16="http://schemas.microsoft.com/office/drawing/2014/main" id="{F91B5162-D6C6-C6A5-3BD3-5C9A5809A566}"/>
              </a:ext>
            </a:extLst>
          </p:cNvPr>
          <p:cNvSpPr>
            <a:spLocks noGrp="1"/>
          </p:cNvSpPr>
          <p:nvPr>
            <p:ph sz="quarter" idx="41" hasCustomPrompt="1"/>
          </p:nvPr>
        </p:nvSpPr>
        <p:spPr>
          <a:xfrm>
            <a:off x="1196975" y="1838830"/>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4C26FAE1-2302-6C86-9425-043DE9302562}"/>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B836FEE5-025F-12E9-110E-329785172712}"/>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F9126C-DBA0-8ECA-C3D2-14831AD627B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927126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70042111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B. Indhold + ikon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Pladsholder til indhold 2">
            <a:extLst>
              <a:ext uri="{FF2B5EF4-FFF2-40B4-BE49-F238E27FC236}">
                <a16:creationId xmlns:a16="http://schemas.microsoft.com/office/drawing/2014/main" id="{B37AFC3A-73A7-13EC-5E2A-6B249C655721}"/>
              </a:ext>
            </a:extLst>
          </p:cNvPr>
          <p:cNvSpPr>
            <a:spLocks noGrp="1"/>
          </p:cNvSpPr>
          <p:nvPr>
            <p:ph sz="quarter" idx="41" hasCustomPrompt="1"/>
          </p:nvPr>
        </p:nvSpPr>
        <p:spPr>
          <a:xfrm>
            <a:off x="7292531"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15" name="Gruppe 14">
            <a:extLst>
              <a:ext uri="{FF2B5EF4-FFF2-40B4-BE49-F238E27FC236}">
                <a16:creationId xmlns:a16="http://schemas.microsoft.com/office/drawing/2014/main" id="{0FCE6798-444F-AB28-4C32-595775CC8CCE}"/>
              </a:ext>
            </a:extLst>
          </p:cNvPr>
          <p:cNvGrpSpPr/>
          <p:nvPr userDrawn="1"/>
        </p:nvGrpSpPr>
        <p:grpSpPr>
          <a:xfrm rot="10800000">
            <a:off x="5402263" y="198782"/>
            <a:ext cx="1059308" cy="6460435"/>
            <a:chOff x="4166282" y="0"/>
            <a:chExt cx="1059308" cy="6858000"/>
          </a:xfrm>
          <a:solidFill>
            <a:schemeClr val="bg1"/>
          </a:solidFill>
        </p:grpSpPr>
        <p:sp>
          <p:nvSpPr>
            <p:cNvPr id="18" name="Rektangel 17">
              <a:extLst>
                <a:ext uri="{FF2B5EF4-FFF2-40B4-BE49-F238E27FC236}">
                  <a16:creationId xmlns:a16="http://schemas.microsoft.com/office/drawing/2014/main" id="{C211B709-5171-C475-CF07-78F481FA32B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riangle 5">
              <a:extLst>
                <a:ext uri="{FF2B5EF4-FFF2-40B4-BE49-F238E27FC236}">
                  <a16:creationId xmlns:a16="http://schemas.microsoft.com/office/drawing/2014/main" id="{E5F0466B-5DD1-0685-329C-C777682D50C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95576663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A. Inhold + nøgletal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1AE36A81-722C-1788-993C-81CB35E2695C}"/>
              </a:ext>
            </a:extLst>
          </p:cNvPr>
          <p:cNvSpPr>
            <a:spLocks noGrp="1"/>
          </p:cNvSpPr>
          <p:nvPr>
            <p:ph type="body" sz="quarter" idx="33" hasCustomPrompt="1"/>
          </p:nvPr>
        </p:nvSpPr>
        <p:spPr>
          <a:xfrm>
            <a:off x="723037"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i to linjer</a:t>
            </a:r>
          </a:p>
        </p:txBody>
      </p:sp>
      <p:sp>
        <p:nvSpPr>
          <p:cNvPr id="6" name="Pladsholder til tekst 10">
            <a:extLst>
              <a:ext uri="{FF2B5EF4-FFF2-40B4-BE49-F238E27FC236}">
                <a16:creationId xmlns:a16="http://schemas.microsoft.com/office/drawing/2014/main" id="{A192B2D2-6766-5491-0AB2-434F7FEE8FD9}"/>
              </a:ext>
            </a:extLst>
          </p:cNvPr>
          <p:cNvSpPr>
            <a:spLocks noGrp="1"/>
          </p:cNvSpPr>
          <p:nvPr>
            <p:ph type="body" sz="quarter" idx="37" hasCustomPrompt="1"/>
          </p:nvPr>
        </p:nvSpPr>
        <p:spPr>
          <a:xfrm>
            <a:off x="723037"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7" name="Pladsholder til tekst 10">
            <a:extLst>
              <a:ext uri="{FF2B5EF4-FFF2-40B4-BE49-F238E27FC236}">
                <a16:creationId xmlns:a16="http://schemas.microsoft.com/office/drawing/2014/main" id="{6B881A5A-B339-3603-BC1B-0CC113AED7C0}"/>
              </a:ext>
            </a:extLst>
          </p:cNvPr>
          <p:cNvSpPr>
            <a:spLocks noGrp="1"/>
          </p:cNvSpPr>
          <p:nvPr>
            <p:ph type="body" sz="quarter" idx="38" hasCustomPrompt="1"/>
          </p:nvPr>
        </p:nvSpPr>
        <p:spPr>
          <a:xfrm>
            <a:off x="723036"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8" name="Pladsholder til tekst 10">
            <a:extLst>
              <a:ext uri="{FF2B5EF4-FFF2-40B4-BE49-F238E27FC236}">
                <a16:creationId xmlns:a16="http://schemas.microsoft.com/office/drawing/2014/main" id="{9733E2E9-E4E8-795B-929A-CCA4B2AA1AFE}"/>
              </a:ext>
            </a:extLst>
          </p:cNvPr>
          <p:cNvSpPr>
            <a:spLocks noGrp="1"/>
          </p:cNvSpPr>
          <p:nvPr>
            <p:ph type="body" sz="quarter" idx="39" hasCustomPrompt="1"/>
          </p:nvPr>
        </p:nvSpPr>
        <p:spPr>
          <a:xfrm>
            <a:off x="723036"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9" name="Gruppe 8">
            <a:extLst>
              <a:ext uri="{FF2B5EF4-FFF2-40B4-BE49-F238E27FC236}">
                <a16:creationId xmlns:a16="http://schemas.microsoft.com/office/drawing/2014/main" id="{F25DD4F8-5B63-7590-E118-845BC48F35BB}"/>
              </a:ext>
            </a:extLst>
          </p:cNvPr>
          <p:cNvGrpSpPr/>
          <p:nvPr userDrawn="1"/>
        </p:nvGrpSpPr>
        <p:grpSpPr>
          <a:xfrm rot="10800000">
            <a:off x="5399787" y="198782"/>
            <a:ext cx="1059308" cy="6460435"/>
            <a:chOff x="4166282" y="0"/>
            <a:chExt cx="1059308" cy="6858000"/>
          </a:xfrm>
          <a:solidFill>
            <a:srgbClr val="001F32"/>
          </a:solidFill>
        </p:grpSpPr>
        <p:sp>
          <p:nvSpPr>
            <p:cNvPr id="10" name="Rektangel 9">
              <a:extLst>
                <a:ext uri="{FF2B5EF4-FFF2-40B4-BE49-F238E27FC236}">
                  <a16:creationId xmlns:a16="http://schemas.microsoft.com/office/drawing/2014/main" id="{F7932904-571D-5E32-BE0F-FEA2C01CCC55}"/>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Triangle 5">
              <a:extLst>
                <a:ext uri="{FF2B5EF4-FFF2-40B4-BE49-F238E27FC236}">
                  <a16:creationId xmlns:a16="http://schemas.microsoft.com/office/drawing/2014/main" id="{9FBC9635-7C06-7D56-4994-DE37DED0EBB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18" name="Rektangel 17">
            <a:extLst>
              <a:ext uri="{FF2B5EF4-FFF2-40B4-BE49-F238E27FC236}">
                <a16:creationId xmlns:a16="http://schemas.microsoft.com/office/drawing/2014/main" id="{DEB6042C-8E55-A22F-D213-028E45DCB30B}"/>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ekstfelt 18">
            <a:extLst>
              <a:ext uri="{FF2B5EF4-FFF2-40B4-BE49-F238E27FC236}">
                <a16:creationId xmlns:a16="http://schemas.microsoft.com/office/drawing/2014/main" id="{47F8C41F-1849-1491-4358-3F18DDEB9EA3}"/>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40804270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B. Inhold + nøgletal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22379632-96A3-AB2C-25DA-8B799E63F15D}"/>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F7041AED-86BB-7F6E-5886-0A338F9BFF17}"/>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5" name="Pladsholder til tekst 10">
            <a:extLst>
              <a:ext uri="{FF2B5EF4-FFF2-40B4-BE49-F238E27FC236}">
                <a16:creationId xmlns:a16="http://schemas.microsoft.com/office/drawing/2014/main" id="{49D0BF1F-F859-A1C8-7147-944DE51792A9}"/>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6" name="Pladsholder til tekst 10">
            <a:extLst>
              <a:ext uri="{FF2B5EF4-FFF2-40B4-BE49-F238E27FC236}">
                <a16:creationId xmlns:a16="http://schemas.microsoft.com/office/drawing/2014/main" id="{72A286F0-25FA-3F6D-4BFD-CCD3943AF559}"/>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7" name="Gruppe 6">
            <a:extLst>
              <a:ext uri="{FF2B5EF4-FFF2-40B4-BE49-F238E27FC236}">
                <a16:creationId xmlns:a16="http://schemas.microsoft.com/office/drawing/2014/main" id="{12704EE7-85B5-A328-E73F-600C2976420A}"/>
              </a:ext>
            </a:extLst>
          </p:cNvPr>
          <p:cNvGrpSpPr/>
          <p:nvPr userDrawn="1"/>
        </p:nvGrpSpPr>
        <p:grpSpPr>
          <a:xfrm rot="10800000">
            <a:off x="5399787" y="0"/>
            <a:ext cx="1059308" cy="6858000"/>
            <a:chOff x="4166282" y="0"/>
            <a:chExt cx="1059308" cy="6858000"/>
          </a:xfrm>
          <a:solidFill>
            <a:schemeClr val="bg1"/>
          </a:solidFill>
        </p:grpSpPr>
        <p:sp>
          <p:nvSpPr>
            <p:cNvPr id="8" name="Rektangel 7">
              <a:extLst>
                <a:ext uri="{FF2B5EF4-FFF2-40B4-BE49-F238E27FC236}">
                  <a16:creationId xmlns:a16="http://schemas.microsoft.com/office/drawing/2014/main" id="{44AFCBB3-37D3-99C6-0CB4-90B862510C9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riangle 5">
              <a:extLst>
                <a:ext uri="{FF2B5EF4-FFF2-40B4-BE49-F238E27FC236}">
                  <a16:creationId xmlns:a16="http://schemas.microsoft.com/office/drawing/2014/main" id="{8FDBCF39-D5D1-E456-6338-6DF8861B8723}"/>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i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1" name="Rektangel 20">
            <a:extLst>
              <a:ext uri="{FF2B5EF4-FFF2-40B4-BE49-F238E27FC236}">
                <a16:creationId xmlns:a16="http://schemas.microsoft.com/office/drawing/2014/main" id="{826A8927-3BA1-07AC-FD77-B66D1BB85B67}"/>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1BC77262-DE8C-BC9E-47B2-D4E8BDD562D2}"/>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9633947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A. Tre søjler m.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13489341"/>
      </p:ext>
    </p:extLst>
  </p:cSld>
  <p:clrMapOvr>
    <a:masterClrMapping/>
  </p:clrMapOvr>
  <p:extLst>
    <p:ext uri="{DCECCB84-F9BA-43D5-87BE-67443E8EF086}">
      <p15:sldGuideLst xmlns:p15="http://schemas.microsoft.com/office/powerpoint/2012/main"/>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A. Inhold + målsætning">
    <p:bg>
      <p:bgPr>
        <a:solidFill>
          <a:schemeClr val="bg1"/>
        </a:solidFill>
        <a:effectLst/>
      </p:bgPr>
    </p:bg>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7D03DFE3-FDBD-F8C7-798C-C9D707E36AB7}"/>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3" name="Gruppe 32">
            <a:extLst>
              <a:ext uri="{FF2B5EF4-FFF2-40B4-BE49-F238E27FC236}">
                <a16:creationId xmlns:a16="http://schemas.microsoft.com/office/drawing/2014/main" id="{81012FD5-FAAC-2305-53C0-CEB12FB8CC42}"/>
              </a:ext>
            </a:extLst>
          </p:cNvPr>
          <p:cNvGrpSpPr/>
          <p:nvPr userDrawn="1"/>
        </p:nvGrpSpPr>
        <p:grpSpPr>
          <a:xfrm rot="10800000">
            <a:off x="3707512" y="0"/>
            <a:ext cx="1059308" cy="6858000"/>
            <a:chOff x="4166282" y="0"/>
            <a:chExt cx="1059308" cy="6858000"/>
          </a:xfrm>
          <a:solidFill>
            <a:schemeClr val="bg1"/>
          </a:solidFill>
        </p:grpSpPr>
        <p:sp>
          <p:nvSpPr>
            <p:cNvPr id="34" name="Rektangel 33">
              <a:extLst>
                <a:ext uri="{FF2B5EF4-FFF2-40B4-BE49-F238E27FC236}">
                  <a16:creationId xmlns:a16="http://schemas.microsoft.com/office/drawing/2014/main" id="{D301D5D5-3DB0-2A82-87D2-E53C926126DA}"/>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Triangle 5">
              <a:extLst>
                <a:ext uri="{FF2B5EF4-FFF2-40B4-BE49-F238E27FC236}">
                  <a16:creationId xmlns:a16="http://schemas.microsoft.com/office/drawing/2014/main" id="{7376380D-1F41-0C12-D50F-99AC9D5CB148}"/>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8" name="Title Placeholder 6">
            <a:extLst>
              <a:ext uri="{FF2B5EF4-FFF2-40B4-BE49-F238E27FC236}">
                <a16:creationId xmlns:a16="http://schemas.microsoft.com/office/drawing/2014/main" id="{D6553699-6550-26E9-3F00-2A314876D680}"/>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en kort titel</a:t>
            </a:r>
          </a:p>
        </p:txBody>
      </p:sp>
      <p:sp>
        <p:nvSpPr>
          <p:cNvPr id="36" name="Text Placeholder 2">
            <a:extLst>
              <a:ext uri="{FF2B5EF4-FFF2-40B4-BE49-F238E27FC236}">
                <a16:creationId xmlns:a16="http://schemas.microsoft.com/office/drawing/2014/main" id="{C1EB2633-907F-A05F-97E4-17B0F1B6774B}"/>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342900" indent="-342900">
              <a:lnSpc>
                <a:spcPct val="100000"/>
              </a:lnSpc>
              <a:buFont typeface="+mj-lt"/>
              <a:buAutoNum type="arabicPeriod"/>
              <a:defRPr sz="1600" b="0" i="0">
                <a:solidFill>
                  <a:srgbClr val="001F33"/>
                </a:solidFill>
                <a:latin typeface="Poppins Light" pitchFamily="2" charset="77"/>
                <a:cs typeface="Poppins Light" pitchFamily="2" charset="77"/>
              </a:defRPr>
            </a:lvl1pPr>
          </a:lstStyle>
          <a:p>
            <a:pPr lvl="0"/>
            <a:r>
              <a:rPr lang="da-DK" noProof="0" dirty="0"/>
              <a:t>Her kan de forskellige målsætninger beskrives</a:t>
            </a:r>
          </a:p>
        </p:txBody>
      </p:sp>
      <p:grpSp>
        <p:nvGrpSpPr>
          <p:cNvPr id="2" name="Gruppe 1">
            <a:extLst>
              <a:ext uri="{FF2B5EF4-FFF2-40B4-BE49-F238E27FC236}">
                <a16:creationId xmlns:a16="http://schemas.microsoft.com/office/drawing/2014/main" id="{D6F71153-7B11-7652-FBEA-5C37255993EC}"/>
              </a:ext>
            </a:extLst>
          </p:cNvPr>
          <p:cNvGrpSpPr/>
          <p:nvPr userDrawn="1"/>
        </p:nvGrpSpPr>
        <p:grpSpPr>
          <a:xfrm>
            <a:off x="5619445" y="4978104"/>
            <a:ext cx="5491329" cy="1481444"/>
            <a:chOff x="5960298" y="5127095"/>
            <a:chExt cx="4686203" cy="1264238"/>
          </a:xfrm>
        </p:grpSpPr>
        <p:sp>
          <p:nvSpPr>
            <p:cNvPr id="81" name="Oval 34">
              <a:extLst>
                <a:ext uri="{FF2B5EF4-FFF2-40B4-BE49-F238E27FC236}">
                  <a16:creationId xmlns:a16="http://schemas.microsoft.com/office/drawing/2014/main" id="{5EB6A33B-FF39-56B5-FDF6-26BAE3CCDC2A}"/>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2" name="Group 4">
              <a:extLst>
                <a:ext uri="{FF2B5EF4-FFF2-40B4-BE49-F238E27FC236}">
                  <a16:creationId xmlns:a16="http://schemas.microsoft.com/office/drawing/2014/main" id="{C153B4B6-6771-DC5D-008A-267B8BE0C088}"/>
                </a:ext>
              </a:extLst>
            </p:cNvPr>
            <p:cNvGrpSpPr/>
            <p:nvPr userDrawn="1"/>
          </p:nvGrpSpPr>
          <p:grpSpPr>
            <a:xfrm>
              <a:off x="6435996" y="5127095"/>
              <a:ext cx="3723729" cy="1022169"/>
              <a:chOff x="4320125" y="4788167"/>
              <a:chExt cx="3723729" cy="1022169"/>
            </a:xfrm>
          </p:grpSpPr>
          <p:sp>
            <p:nvSpPr>
              <p:cNvPr id="83" name="Oval 5">
                <a:extLst>
                  <a:ext uri="{FF2B5EF4-FFF2-40B4-BE49-F238E27FC236}">
                    <a16:creationId xmlns:a16="http://schemas.microsoft.com/office/drawing/2014/main" id="{3ABAC2C2-89D1-9D34-E331-C163521D5B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4" name="Magnetic Disk 6">
                <a:extLst>
                  <a:ext uri="{FF2B5EF4-FFF2-40B4-BE49-F238E27FC236}">
                    <a16:creationId xmlns:a16="http://schemas.microsoft.com/office/drawing/2014/main" id="{A5420D1A-543A-7D66-52D3-0DBCF6B451A5}"/>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5" name="Oval 7">
                <a:extLst>
                  <a:ext uri="{FF2B5EF4-FFF2-40B4-BE49-F238E27FC236}">
                    <a16:creationId xmlns:a16="http://schemas.microsoft.com/office/drawing/2014/main" id="{63EED4B4-C5FB-1DB1-2F4A-852F645BD76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6" name="Oval 8">
                <a:extLst>
                  <a:ext uri="{FF2B5EF4-FFF2-40B4-BE49-F238E27FC236}">
                    <a16:creationId xmlns:a16="http://schemas.microsoft.com/office/drawing/2014/main" id="{B904099B-AEB3-5084-B52D-87A061FDAD9E}"/>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7" name="Oval 9">
                <a:extLst>
                  <a:ext uri="{FF2B5EF4-FFF2-40B4-BE49-F238E27FC236}">
                    <a16:creationId xmlns:a16="http://schemas.microsoft.com/office/drawing/2014/main" id="{B4A7BD80-2613-099F-8CF7-C42D7E9C13A4}"/>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8" name="Oval 10">
                <a:extLst>
                  <a:ext uri="{FF2B5EF4-FFF2-40B4-BE49-F238E27FC236}">
                    <a16:creationId xmlns:a16="http://schemas.microsoft.com/office/drawing/2014/main" id="{E50C0738-C090-E704-C139-5591EDE6962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3" name="Heart 31">
              <a:extLst>
                <a:ext uri="{FF2B5EF4-FFF2-40B4-BE49-F238E27FC236}">
                  <a16:creationId xmlns:a16="http://schemas.microsoft.com/office/drawing/2014/main" id="{9EDCA189-D5D4-C4D9-597A-03EA327C771B}"/>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9" name="Gruppe 18">
            <a:extLst>
              <a:ext uri="{FF2B5EF4-FFF2-40B4-BE49-F238E27FC236}">
                <a16:creationId xmlns:a16="http://schemas.microsoft.com/office/drawing/2014/main" id="{C6050B8D-0640-5D2A-99E4-2EDF73ED7045}"/>
              </a:ext>
            </a:extLst>
          </p:cNvPr>
          <p:cNvGrpSpPr/>
          <p:nvPr userDrawn="1"/>
        </p:nvGrpSpPr>
        <p:grpSpPr>
          <a:xfrm>
            <a:off x="8037031" y="1633812"/>
            <a:ext cx="648646" cy="3698293"/>
            <a:chOff x="8037031" y="1633812"/>
            <a:chExt cx="648646" cy="3698293"/>
          </a:xfrm>
        </p:grpSpPr>
        <p:sp>
          <p:nvSpPr>
            <p:cNvPr id="20" name="Chevron 12">
              <a:extLst>
                <a:ext uri="{FF2B5EF4-FFF2-40B4-BE49-F238E27FC236}">
                  <a16:creationId xmlns:a16="http://schemas.microsoft.com/office/drawing/2014/main" id="{652BEDD8-D8A0-0DD5-201F-084B4CD700BC}"/>
                </a:ext>
              </a:extLst>
            </p:cNvPr>
            <p:cNvSpPr/>
            <p:nvPr userDrawn="1"/>
          </p:nvSpPr>
          <p:spPr>
            <a:xfrm rot="5400000">
              <a:off x="7884982" y="1826713"/>
              <a:ext cx="952744" cy="648646"/>
            </a:xfrm>
            <a:prstGeom prst="chevron">
              <a:avLst>
                <a:gd name="adj" fmla="val 36097"/>
              </a:avLst>
            </a:prstGeom>
            <a:solidFill>
              <a:srgbClr val="001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1" name="Group 13">
              <a:extLst>
                <a:ext uri="{FF2B5EF4-FFF2-40B4-BE49-F238E27FC236}">
                  <a16:creationId xmlns:a16="http://schemas.microsoft.com/office/drawing/2014/main" id="{4EA4DB7B-BEFC-5768-E952-9219102FCB57}"/>
                </a:ext>
              </a:extLst>
            </p:cNvPr>
            <p:cNvGrpSpPr/>
            <p:nvPr userDrawn="1"/>
          </p:nvGrpSpPr>
          <p:grpSpPr>
            <a:xfrm>
              <a:off x="8304919" y="1633812"/>
              <a:ext cx="112870" cy="3698293"/>
              <a:chOff x="6133903" y="1777317"/>
              <a:chExt cx="93000" cy="3320734"/>
            </a:xfrm>
          </p:grpSpPr>
          <p:sp>
            <p:nvSpPr>
              <p:cNvPr id="22" name="Rounded Rectangle 14">
                <a:extLst>
                  <a:ext uri="{FF2B5EF4-FFF2-40B4-BE49-F238E27FC236}">
                    <a16:creationId xmlns:a16="http://schemas.microsoft.com/office/drawing/2014/main" id="{411ECD93-CA84-944A-8AE0-2E350428ABB6}"/>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3" name="Rounded Rectangle 15">
                <a:extLst>
                  <a:ext uri="{FF2B5EF4-FFF2-40B4-BE49-F238E27FC236}">
                    <a16:creationId xmlns:a16="http://schemas.microsoft.com/office/drawing/2014/main" id="{EE76B0BA-18D8-0329-021B-094171545CC3}"/>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40" name="Pladsholder til slidenummer 1">
            <a:extLst>
              <a:ext uri="{FF2B5EF4-FFF2-40B4-BE49-F238E27FC236}">
                <a16:creationId xmlns:a16="http://schemas.microsoft.com/office/drawing/2014/main" id="{AA3304CB-8819-1F2A-1302-6CE3C4F84BD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tx2"/>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63" name="Rektangel 62">
            <a:extLst>
              <a:ext uri="{FF2B5EF4-FFF2-40B4-BE49-F238E27FC236}">
                <a16:creationId xmlns:a16="http://schemas.microsoft.com/office/drawing/2014/main" id="{C945FD9D-EF71-4173-08E6-90CCAD720A47}"/>
              </a:ext>
            </a:extLst>
          </p:cNvPr>
          <p:cNvSpPr/>
          <p:nvPr userDrawn="1"/>
        </p:nvSpPr>
        <p:spPr>
          <a:xfrm>
            <a:off x="13052062" y="0"/>
            <a:ext cx="556844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4" name="Tekstfelt 63">
            <a:extLst>
              <a:ext uri="{FF2B5EF4-FFF2-40B4-BE49-F238E27FC236}">
                <a16:creationId xmlns:a16="http://schemas.microsoft.com/office/drawing/2014/main" id="{2040CC75-BEB6-BC38-2C9B-CF59C8801722}"/>
              </a:ext>
            </a:extLst>
          </p:cNvPr>
          <p:cNvSpPr txBox="1"/>
          <p:nvPr userDrawn="1"/>
        </p:nvSpPr>
        <p:spPr>
          <a:xfrm>
            <a:off x="13274094" y="458836"/>
            <a:ext cx="5005282" cy="427809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708226297"/>
      </p:ext>
    </p:extLst>
  </p:cSld>
  <p:clrMapOvr>
    <a:masterClrMapping/>
  </p:clrMapOvr>
  <p:extLst>
    <p:ext uri="{DCECCB84-F9BA-43D5-87BE-67443E8EF086}">
      <p15:sldGuideLst xmlns:p15="http://schemas.microsoft.com/office/powerpoint/2012/main"/>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EAF7FF"/>
        </a:solidFill>
        <a:effectLst/>
      </p:bgPr>
    </p:bg>
    <p:spTree>
      <p:nvGrpSpPr>
        <p:cNvPr id="1" name=""/>
        <p:cNvGrpSpPr/>
        <p:nvPr/>
      </p:nvGrpSpPr>
      <p:grpSpPr>
        <a:xfrm>
          <a:off x="0" y="0"/>
          <a:ext cx="0" cy="0"/>
          <a:chOff x="0" y="0"/>
          <a:chExt cx="0" cy="0"/>
        </a:xfrm>
      </p:grpSpPr>
      <p:grpSp>
        <p:nvGrpSpPr>
          <p:cNvPr id="89" name="Gruppe 88">
            <a:extLst>
              <a:ext uri="{FF2B5EF4-FFF2-40B4-BE49-F238E27FC236}">
                <a16:creationId xmlns:a16="http://schemas.microsoft.com/office/drawing/2014/main" id="{65CF1DE0-8766-F8A0-4D40-747DB82A962A}"/>
              </a:ext>
            </a:extLst>
          </p:cNvPr>
          <p:cNvGrpSpPr/>
          <p:nvPr userDrawn="1"/>
        </p:nvGrpSpPr>
        <p:grpSpPr>
          <a:xfrm>
            <a:off x="0" y="0"/>
            <a:ext cx="12196516" cy="6857212"/>
            <a:chOff x="0" y="-786"/>
            <a:chExt cx="11870691" cy="6858786"/>
          </a:xfrm>
          <a:solidFill>
            <a:srgbClr val="D9F0FF"/>
          </a:solidFill>
        </p:grpSpPr>
        <p:sp>
          <p:nvSpPr>
            <p:cNvPr id="90" name="Rektangel 89">
              <a:extLst>
                <a:ext uri="{FF2B5EF4-FFF2-40B4-BE49-F238E27FC236}">
                  <a16:creationId xmlns:a16="http://schemas.microsoft.com/office/drawing/2014/main" id="{416BF301-11B9-CD46-9C83-3F63E543E4BC}"/>
                </a:ext>
              </a:extLst>
            </p:cNvPr>
            <p:cNvSpPr/>
            <p:nvPr userDrawn="1"/>
          </p:nvSpPr>
          <p:spPr>
            <a:xfrm>
              <a:off x="0" y="3"/>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1" name="Rektangel 90">
              <a:extLst>
                <a:ext uri="{FF2B5EF4-FFF2-40B4-BE49-F238E27FC236}">
                  <a16:creationId xmlns:a16="http://schemas.microsoft.com/office/drawing/2014/main" id="{EF366DC4-DD29-2753-5605-E58A8F62AF0F}"/>
                </a:ext>
              </a:extLst>
            </p:cNvPr>
            <p:cNvSpPr/>
            <p:nvPr userDrawn="1"/>
          </p:nvSpPr>
          <p:spPr>
            <a:xfrm>
              <a:off x="7919692" y="-786"/>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99765840"/>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sp>
        <p:nvSpPr>
          <p:cNvPr id="103" name="Rektangel 102">
            <a:extLst>
              <a:ext uri="{FF2B5EF4-FFF2-40B4-BE49-F238E27FC236}">
                <a16:creationId xmlns:a16="http://schemas.microsoft.com/office/drawing/2014/main" id="{94CB0C06-AB20-5F3B-62FC-00DFFDD3395E}"/>
              </a:ext>
            </a:extLst>
          </p:cNvPr>
          <p:cNvSpPr/>
          <p:nvPr userDrawn="1"/>
        </p:nvSpPr>
        <p:spPr>
          <a:xfrm>
            <a:off x="4058739" y="1577"/>
            <a:ext cx="4059445" cy="6856423"/>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99992881"/>
      </p:ext>
    </p:extLst>
  </p:cSld>
  <p:clrMapOvr>
    <a:masterClrMapping/>
  </p:clrMapOvr>
  <p:extLst>
    <p:ext uri="{DCECCB84-F9BA-43D5-87BE-67443E8EF086}">
      <p15:sldGuideLst xmlns:p15="http://schemas.microsoft.com/office/powerpoint/2012/main"/>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Milepæl ">
    <p:bg>
      <p:bgPr>
        <a:solidFill>
          <a:schemeClr val="bg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5E761E8-0A97-9537-ECC2-4F035FD46EF6}"/>
              </a:ext>
            </a:extLst>
          </p:cNvPr>
          <p:cNvPicPr>
            <a:picLocks noChangeAspect="1"/>
          </p:cNvPicPr>
          <p:nvPr userDrawn="1"/>
        </p:nvPicPr>
        <p:blipFill rotWithShape="1">
          <a:blip r:embed="rId2">
            <a:duotone>
              <a:prstClr val="black"/>
              <a:schemeClr val="accent1">
                <a:tint val="45000"/>
                <a:satMod val="400000"/>
              </a:schemeClr>
            </a:duotone>
          </a:blip>
          <a:srcRect b="1672"/>
          <a:stretch/>
        </p:blipFill>
        <p:spPr>
          <a:xfrm>
            <a:off x="2828547" y="2633256"/>
            <a:ext cx="7033053" cy="4224744"/>
          </a:xfrm>
          <a:prstGeom prst="rect">
            <a:avLst/>
          </a:prstGeom>
          <a:effectLst/>
        </p:spPr>
      </p:pic>
      <p:sp>
        <p:nvSpPr>
          <p:cNvPr id="40" name="Title Placeholder 6">
            <a:extLst>
              <a:ext uri="{FF2B5EF4-FFF2-40B4-BE49-F238E27FC236}">
                <a16:creationId xmlns:a16="http://schemas.microsoft.com/office/drawing/2014/main" id="{FD44E642-7BEB-6111-1634-60B9AC42B2D2}"/>
              </a:ext>
            </a:extLst>
          </p:cNvPr>
          <p:cNvSpPr>
            <a:spLocks noGrp="1"/>
          </p:cNvSpPr>
          <p:nvPr>
            <p:ph type="title" hasCustomPrompt="1"/>
          </p:nvPr>
        </p:nvSpPr>
        <p:spPr>
          <a:xfrm>
            <a:off x="706438" y="526774"/>
            <a:ext cx="3813410"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44" name="Pladsholder til slidenummer 1">
            <a:extLst>
              <a:ext uri="{FF2B5EF4-FFF2-40B4-BE49-F238E27FC236}">
                <a16:creationId xmlns:a16="http://schemas.microsoft.com/office/drawing/2014/main" id="{0AC964D2-4D5C-73C7-E699-0B5DC9B4A626}"/>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5BC45030-75CD-6869-0A86-4B2E49A90332}"/>
              </a:ext>
            </a:extLst>
          </p:cNvPr>
          <p:cNvSpPr/>
          <p:nvPr userDrawn="1"/>
        </p:nvSpPr>
        <p:spPr>
          <a:xfrm>
            <a:off x="13052062" y="0"/>
            <a:ext cx="578009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30B337A1-D9A7-A12B-2CCC-B5C7599F2A32}"/>
              </a:ext>
            </a:extLst>
          </p:cNvPr>
          <p:cNvSpPr txBox="1"/>
          <p:nvPr userDrawn="1"/>
        </p:nvSpPr>
        <p:spPr>
          <a:xfrm>
            <a:off x="13274094" y="458836"/>
            <a:ext cx="3946746" cy="8694688"/>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dirty="0">
                <a:latin typeface="Poppins Light" pitchFamily="2" charset="77"/>
                <a:cs typeface="Poppins Light" pitchFamily="2" charset="77"/>
              </a:rPr>
              <a:t>Dette er et milepælsslide. </a:t>
            </a:r>
            <a:br>
              <a:rPr lang="da-DK" dirty="0">
                <a:latin typeface="Poppins Light" pitchFamily="2" charset="77"/>
                <a:cs typeface="Poppins Light" pitchFamily="2" charset="77"/>
              </a:rPr>
            </a:br>
            <a:r>
              <a:rPr lang="da-DK" dirty="0">
                <a:latin typeface="Poppins Light" pitchFamily="2" charset="77"/>
                <a:cs typeface="Poppins Light" pitchFamily="2" charset="77"/>
              </a:rPr>
              <a:t>Her kan du selv vælge antal </a:t>
            </a:r>
            <a:br>
              <a:rPr lang="da-DK" dirty="0">
                <a:latin typeface="Poppins Light" pitchFamily="2" charset="77"/>
                <a:cs typeface="Poppins Light" pitchFamily="2" charset="77"/>
              </a:rPr>
            </a:br>
            <a:r>
              <a:rPr lang="da-DK" dirty="0">
                <a:latin typeface="Poppins Light" pitchFamily="2" charset="77"/>
                <a:cs typeface="Poppins Light" pitchFamily="2" charset="77"/>
              </a:rPr>
              <a:t>af milepæle og placering.</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  </a:t>
            </a:r>
            <a:r>
              <a:rPr lang="da-DK" dirty="0">
                <a:latin typeface="Poppins Light" pitchFamily="2" charset="77"/>
                <a:cs typeface="Poppins Light" pitchFamily="2" charset="77"/>
              </a:rPr>
              <a:t>For at ændre placering skal </a:t>
            </a:r>
            <a:br>
              <a:rPr lang="da-DK" dirty="0">
                <a:latin typeface="Poppins Light" pitchFamily="2" charset="77"/>
                <a:cs typeface="Poppins Light" pitchFamily="2" charset="77"/>
              </a:rPr>
            </a:br>
            <a:r>
              <a:rPr lang="da-DK" dirty="0">
                <a:latin typeface="Poppins Light" pitchFamily="2" charset="77"/>
                <a:cs typeface="Poppins Light" pitchFamily="2" charset="77"/>
              </a:rPr>
              <a:t>du klikke på milepælen på vejen. Derefter kan du trække mile-pælen hen til den ønskede destination.</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a:t>
            </a:r>
            <a:r>
              <a:rPr lang="da-DK" dirty="0">
                <a:latin typeface="Poppins Light" pitchFamily="2" charset="77"/>
                <a:cs typeface="Poppins Light" pitchFamily="2" charset="77"/>
              </a:rPr>
              <a:t> Det anbefales at skrive tekstbokse ud for hver milepæl.</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0932114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Danmarkskort">
    <p:bg>
      <p:bgPr>
        <a:solidFill>
          <a:schemeClr val="bg1"/>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AFABC73-38C1-EF89-E33A-3F11FCF6641F}"/>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 name="Gruppe 2">
            <a:extLst>
              <a:ext uri="{FF2B5EF4-FFF2-40B4-BE49-F238E27FC236}">
                <a16:creationId xmlns:a16="http://schemas.microsoft.com/office/drawing/2014/main" id="{95B43FCC-19C8-A2A9-98F9-EEF4E69FF1AA}"/>
              </a:ext>
            </a:extLst>
          </p:cNvPr>
          <p:cNvGrpSpPr/>
          <p:nvPr userDrawn="1"/>
        </p:nvGrpSpPr>
        <p:grpSpPr>
          <a:xfrm rot="10800000">
            <a:off x="3708400" y="0"/>
            <a:ext cx="1059308" cy="6858000"/>
            <a:chOff x="4223362" y="0"/>
            <a:chExt cx="1059308" cy="6858000"/>
          </a:xfrm>
          <a:solidFill>
            <a:schemeClr val="bg1"/>
          </a:solidFill>
        </p:grpSpPr>
        <p:sp>
          <p:nvSpPr>
            <p:cNvPr id="4" name="Rektangel 3">
              <a:extLst>
                <a:ext uri="{FF2B5EF4-FFF2-40B4-BE49-F238E27FC236}">
                  <a16:creationId xmlns:a16="http://schemas.microsoft.com/office/drawing/2014/main" id="{D47A6B30-5545-BEAA-0F22-8188E55B1690}"/>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riangle 5">
              <a:extLst>
                <a:ext uri="{FF2B5EF4-FFF2-40B4-BE49-F238E27FC236}">
                  <a16:creationId xmlns:a16="http://schemas.microsoft.com/office/drawing/2014/main" id="{77F9C224-B9E8-9CB3-48C7-999A5F857E19}"/>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6" name="Text Placeholder 2">
            <a:extLst>
              <a:ext uri="{FF2B5EF4-FFF2-40B4-BE49-F238E27FC236}">
                <a16:creationId xmlns:a16="http://schemas.microsoft.com/office/drawing/2014/main" id="{1F426E56-191A-4437-6BDC-E4ACD7117C8E}"/>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285750" indent="-285750">
              <a:lnSpc>
                <a:spcPct val="100000"/>
              </a:lnSpc>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forklarende tekst</a:t>
            </a:r>
          </a:p>
        </p:txBody>
      </p:sp>
      <p:sp>
        <p:nvSpPr>
          <p:cNvPr id="7" name="Title Placeholder 6">
            <a:extLst>
              <a:ext uri="{FF2B5EF4-FFF2-40B4-BE49-F238E27FC236}">
                <a16:creationId xmlns:a16="http://schemas.microsoft.com/office/drawing/2014/main" id="{D561F68A-8FC1-8806-B250-CE1C1025F612}"/>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a:t>
            </a:r>
            <a:br>
              <a:rPr lang="da-DK" dirty="0"/>
            </a:br>
            <a:r>
              <a:rPr lang="da-DK" dirty="0"/>
              <a:t>stå en titel</a:t>
            </a:r>
          </a:p>
        </p:txBody>
      </p:sp>
      <p:pic>
        <p:nvPicPr>
          <p:cNvPr id="8" name="Billede 7" descr="Et billede, der indeholder tekst, silhuet&#10;&#10;Automatisk genereret beskrivelse">
            <a:extLst>
              <a:ext uri="{FF2B5EF4-FFF2-40B4-BE49-F238E27FC236}">
                <a16:creationId xmlns:a16="http://schemas.microsoft.com/office/drawing/2014/main" id="{8D5B5BA8-63B6-99ED-6B45-F64380668738}"/>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9" name="Pladsholder til tekst 12">
            <a:extLst>
              <a:ext uri="{FF2B5EF4-FFF2-40B4-BE49-F238E27FC236}">
                <a16:creationId xmlns:a16="http://schemas.microsoft.com/office/drawing/2014/main" id="{E3E2AAFB-0005-5935-F3F4-D86AE2A9C300}"/>
              </a:ext>
            </a:extLst>
          </p:cNvPr>
          <p:cNvSpPr>
            <a:spLocks noGrp="1"/>
          </p:cNvSpPr>
          <p:nvPr>
            <p:ph type="body" sz="quarter" idx="10"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10" name="Gruppe 9">
            <a:extLst>
              <a:ext uri="{FF2B5EF4-FFF2-40B4-BE49-F238E27FC236}">
                <a16:creationId xmlns:a16="http://schemas.microsoft.com/office/drawing/2014/main" id="{BD55193A-0590-F933-4C7D-3C2E345DE8D0}"/>
              </a:ext>
            </a:extLst>
          </p:cNvPr>
          <p:cNvGrpSpPr/>
          <p:nvPr userDrawn="1"/>
        </p:nvGrpSpPr>
        <p:grpSpPr>
          <a:xfrm>
            <a:off x="10611617" y="5969099"/>
            <a:ext cx="179299" cy="295175"/>
            <a:chOff x="3191792" y="3209022"/>
            <a:chExt cx="219977" cy="362142"/>
          </a:xfrm>
        </p:grpSpPr>
        <p:sp>
          <p:nvSpPr>
            <p:cNvPr id="11" name="Ellipse 10">
              <a:extLst>
                <a:ext uri="{FF2B5EF4-FFF2-40B4-BE49-F238E27FC236}">
                  <a16:creationId xmlns:a16="http://schemas.microsoft.com/office/drawing/2014/main" id="{2AFAE9AD-9236-6D20-8442-2E91B491053B}"/>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2" name="Gruppe 11">
              <a:extLst>
                <a:ext uri="{FF2B5EF4-FFF2-40B4-BE49-F238E27FC236}">
                  <a16:creationId xmlns:a16="http://schemas.microsoft.com/office/drawing/2014/main" id="{F70B1CB8-2994-5223-C624-16375FBF9C64}"/>
                </a:ext>
              </a:extLst>
            </p:cNvPr>
            <p:cNvGrpSpPr/>
            <p:nvPr/>
          </p:nvGrpSpPr>
          <p:grpSpPr>
            <a:xfrm>
              <a:off x="3191792" y="3209022"/>
              <a:ext cx="219977" cy="219978"/>
              <a:chOff x="1491794" y="2842103"/>
              <a:chExt cx="665167" cy="665170"/>
            </a:xfrm>
          </p:grpSpPr>
          <p:sp>
            <p:nvSpPr>
              <p:cNvPr id="13" name="Teardrop 175">
                <a:extLst>
                  <a:ext uri="{FF2B5EF4-FFF2-40B4-BE49-F238E27FC236}">
                    <a16:creationId xmlns:a16="http://schemas.microsoft.com/office/drawing/2014/main" id="{0A055B6E-1144-2FA9-9D21-7680B0D9DE1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14" name="Oval 183">
                <a:extLst>
                  <a:ext uri="{FF2B5EF4-FFF2-40B4-BE49-F238E27FC236}">
                    <a16:creationId xmlns:a16="http://schemas.microsoft.com/office/drawing/2014/main" id="{38554BD0-2BD6-C9B8-02D9-87163D8B89F6}"/>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sp>
        <p:nvSpPr>
          <p:cNvPr id="18" name="Pladsholder til slidenummer 1">
            <a:extLst>
              <a:ext uri="{FF2B5EF4-FFF2-40B4-BE49-F238E27FC236}">
                <a16:creationId xmlns:a16="http://schemas.microsoft.com/office/drawing/2014/main" id="{0000F9F3-1DEB-BAA7-DE6A-28464F56095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9" name="Rektangel 18">
            <a:extLst>
              <a:ext uri="{FF2B5EF4-FFF2-40B4-BE49-F238E27FC236}">
                <a16:creationId xmlns:a16="http://schemas.microsoft.com/office/drawing/2014/main" id="{D34F64C8-6A52-1B5E-C72D-8CCABB1B130A}"/>
              </a:ext>
            </a:extLst>
          </p:cNvPr>
          <p:cNvSpPr/>
          <p:nvPr userDrawn="1"/>
        </p:nvSpPr>
        <p:spPr>
          <a:xfrm>
            <a:off x="13052062" y="0"/>
            <a:ext cx="4390811"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9C8DBD10-1C30-085D-13DD-2EB9836D0A8C}"/>
              </a:ext>
            </a:extLst>
          </p:cNvPr>
          <p:cNvSpPr txBox="1"/>
          <p:nvPr userDrawn="1"/>
        </p:nvSpPr>
        <p:spPr>
          <a:xfrm>
            <a:off x="13274094" y="458836"/>
            <a:ext cx="3946746" cy="612475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På dette slide kan du selv vælge placering af de røde ikoner. </a:t>
            </a:r>
            <a:br>
              <a:rPr lang="da-DK" sz="1600" dirty="0">
                <a:latin typeface="Poppins Light" pitchFamily="2" charset="77"/>
                <a:cs typeface="Poppins Light" pitchFamily="2" charset="77"/>
              </a:rPr>
            </a:br>
            <a:br>
              <a:rPr lang="da-DK" sz="1600" dirty="0">
                <a:latin typeface="Poppins Light" pitchFamily="2" charset="77"/>
                <a:cs typeface="Poppins Light" pitchFamily="2" charset="77"/>
              </a:rPr>
            </a:br>
            <a:r>
              <a:rPr lang="da-DK" sz="1600" b="1" dirty="0">
                <a:latin typeface="Poppins Black" pitchFamily="2" charset="77"/>
                <a:cs typeface="Poppins Black" pitchFamily="2" charset="77"/>
              </a:rPr>
              <a:t>&gt;  </a:t>
            </a:r>
            <a:r>
              <a:rPr lang="da-DK" sz="1600" dirty="0">
                <a:latin typeface="Poppins Light" pitchFamily="2" charset="77"/>
                <a:cs typeface="Poppins Light" pitchFamily="2" charset="77"/>
              </a:rPr>
              <a:t>Dette gøres ved at klikke på et af nedenstående ikoner. Derefter kan du trække ikonet hen på kortet.</a:t>
            </a:r>
            <a:br>
              <a:rPr lang="da-DK" sz="1600" dirty="0">
                <a:latin typeface="Poppins" pitchFamily="2" charset="77"/>
                <a:cs typeface="Poppins" pitchFamily="2" charset="77"/>
              </a:rPr>
            </a:br>
            <a:br>
              <a:rPr lang="da-DK" sz="1600" dirty="0">
                <a:latin typeface="Poppins" pitchFamily="2" charset="77"/>
                <a:cs typeface="Poppins" pitchFamily="2" charset="77"/>
              </a:rPr>
            </a:b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OBS: Husk at skrive, hvad de røde ikoner står for i boksen i højre hjørne.</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50909984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idslinje">
    <p:bg>
      <p:bgPr>
        <a:solidFill>
          <a:schemeClr val="bg1"/>
        </a:solidFill>
        <a:effectLst/>
      </p:bgPr>
    </p:bg>
    <p:spTree>
      <p:nvGrpSpPr>
        <p:cNvPr id="1" name=""/>
        <p:cNvGrpSpPr/>
        <p:nvPr/>
      </p:nvGrpSpPr>
      <p:grpSpPr>
        <a:xfrm>
          <a:off x="0" y="0"/>
          <a:ext cx="0" cy="0"/>
          <a:chOff x="0" y="0"/>
          <a:chExt cx="0" cy="0"/>
        </a:xfrm>
      </p:grpSpPr>
      <p:sp>
        <p:nvSpPr>
          <p:cNvPr id="54" name="Afrundet rektangel 53">
            <a:extLst>
              <a:ext uri="{FF2B5EF4-FFF2-40B4-BE49-F238E27FC236}">
                <a16:creationId xmlns:a16="http://schemas.microsoft.com/office/drawing/2014/main" id="{0B6C375C-32B8-F1B4-783A-609923A3C081}"/>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5" name="Afrundet rektangel 54">
            <a:extLst>
              <a:ext uri="{FF2B5EF4-FFF2-40B4-BE49-F238E27FC236}">
                <a16:creationId xmlns:a16="http://schemas.microsoft.com/office/drawing/2014/main" id="{10732C96-3395-3B09-AC24-2DE35BC85A64}"/>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6" name="Afrundet rektangel 55">
            <a:extLst>
              <a:ext uri="{FF2B5EF4-FFF2-40B4-BE49-F238E27FC236}">
                <a16:creationId xmlns:a16="http://schemas.microsoft.com/office/drawing/2014/main" id="{DD18803E-D0BB-4C01-82AE-0E893E9C5FD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57" name="Afrundet rektangel 56">
            <a:extLst>
              <a:ext uri="{FF2B5EF4-FFF2-40B4-BE49-F238E27FC236}">
                <a16:creationId xmlns:a16="http://schemas.microsoft.com/office/drawing/2014/main" id="{F68F428E-2EA5-325A-D31A-0EBC2106FF7B}"/>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58" name="Afrundet rektangel 57">
            <a:extLst>
              <a:ext uri="{FF2B5EF4-FFF2-40B4-BE49-F238E27FC236}">
                <a16:creationId xmlns:a16="http://schemas.microsoft.com/office/drawing/2014/main" id="{040C1C49-2E54-C3FB-F329-9447E40CEABE}"/>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9" name="Afrundet rektangel 58">
            <a:extLst>
              <a:ext uri="{FF2B5EF4-FFF2-40B4-BE49-F238E27FC236}">
                <a16:creationId xmlns:a16="http://schemas.microsoft.com/office/drawing/2014/main" id="{40D4B370-BEEE-00AE-17C3-A670AE08296C}"/>
              </a:ext>
            </a:extLst>
          </p:cNvPr>
          <p:cNvSpPr/>
          <p:nvPr userDrawn="1"/>
        </p:nvSpPr>
        <p:spPr>
          <a:xfrm rot="10800000" flipV="1">
            <a:off x="6096187"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0" name="Afrundet rektangel 59">
            <a:extLst>
              <a:ext uri="{FF2B5EF4-FFF2-40B4-BE49-F238E27FC236}">
                <a16:creationId xmlns:a16="http://schemas.microsoft.com/office/drawing/2014/main" id="{E73557F9-862E-B582-D3B8-DD319C18ECB5}"/>
              </a:ext>
            </a:extLst>
          </p:cNvPr>
          <p:cNvSpPr/>
          <p:nvPr userDrawn="1"/>
        </p:nvSpPr>
        <p:spPr>
          <a:xfrm rot="10800000" flipV="1">
            <a:off x="6996269"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1" name="Afrundet rektangel 60">
            <a:extLst>
              <a:ext uri="{FF2B5EF4-FFF2-40B4-BE49-F238E27FC236}">
                <a16:creationId xmlns:a16="http://schemas.microsoft.com/office/drawing/2014/main" id="{A7505502-1D08-0432-9DC3-825C2C0C0684}"/>
              </a:ext>
            </a:extLst>
          </p:cNvPr>
          <p:cNvSpPr/>
          <p:nvPr userDrawn="1"/>
        </p:nvSpPr>
        <p:spPr>
          <a:xfrm rot="10800000" flipV="1">
            <a:off x="7896350"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2" name="Afrundet rektangel 61">
            <a:extLst>
              <a:ext uri="{FF2B5EF4-FFF2-40B4-BE49-F238E27FC236}">
                <a16:creationId xmlns:a16="http://schemas.microsoft.com/office/drawing/2014/main" id="{7ADBDC99-C966-58AF-7781-C31607E96D12}"/>
              </a:ext>
            </a:extLst>
          </p:cNvPr>
          <p:cNvSpPr/>
          <p:nvPr userDrawn="1"/>
        </p:nvSpPr>
        <p:spPr>
          <a:xfrm rot="10800000" flipV="1">
            <a:off x="8796431"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3" name="Afrundet rektangel 62">
            <a:extLst>
              <a:ext uri="{FF2B5EF4-FFF2-40B4-BE49-F238E27FC236}">
                <a16:creationId xmlns:a16="http://schemas.microsoft.com/office/drawing/2014/main" id="{496D62C2-2BCB-3C87-F3B7-7254E85C9653}"/>
              </a:ext>
            </a:extLst>
          </p:cNvPr>
          <p:cNvSpPr/>
          <p:nvPr userDrawn="1"/>
        </p:nvSpPr>
        <p:spPr>
          <a:xfrm rot="10800000" flipV="1">
            <a:off x="9696513"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4" name="Afrundet rektangel 63">
            <a:extLst>
              <a:ext uri="{FF2B5EF4-FFF2-40B4-BE49-F238E27FC236}">
                <a16:creationId xmlns:a16="http://schemas.microsoft.com/office/drawing/2014/main" id="{22471251-70EE-F116-A804-6F0FB19D26A3}"/>
              </a:ext>
            </a:extLst>
          </p:cNvPr>
          <p:cNvSpPr/>
          <p:nvPr userDrawn="1"/>
        </p:nvSpPr>
        <p:spPr>
          <a:xfrm rot="10800000" flipV="1">
            <a:off x="10596594" y="3610184"/>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5" name="Afrundet rektangel 64">
            <a:extLst>
              <a:ext uri="{FF2B5EF4-FFF2-40B4-BE49-F238E27FC236}">
                <a16:creationId xmlns:a16="http://schemas.microsoft.com/office/drawing/2014/main" id="{AE9BFC62-70CC-0193-8AAA-FD582A3BE2F3}"/>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66" name="Pladsholder til tekst 28">
            <a:extLst>
              <a:ext uri="{FF2B5EF4-FFF2-40B4-BE49-F238E27FC236}">
                <a16:creationId xmlns:a16="http://schemas.microsoft.com/office/drawing/2014/main" id="{0494F8EB-1E42-66F4-5E70-80C99A2B6B3D}"/>
              </a:ext>
            </a:extLst>
          </p:cNvPr>
          <p:cNvSpPr>
            <a:spLocks noGrp="1"/>
          </p:cNvSpPr>
          <p:nvPr>
            <p:ph type="body" sz="quarter" idx="10" hasCustomPrompt="1"/>
          </p:nvPr>
        </p:nvSpPr>
        <p:spPr>
          <a:xfrm>
            <a:off x="810833" y="372909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7" name="Pladsholder til tekst 28">
            <a:extLst>
              <a:ext uri="{FF2B5EF4-FFF2-40B4-BE49-F238E27FC236}">
                <a16:creationId xmlns:a16="http://schemas.microsoft.com/office/drawing/2014/main" id="{9C26E8EC-9C33-71DB-5DCE-D5949D3EFE54}"/>
              </a:ext>
            </a:extLst>
          </p:cNvPr>
          <p:cNvSpPr>
            <a:spLocks noGrp="1"/>
          </p:cNvSpPr>
          <p:nvPr>
            <p:ph type="body" sz="quarter" idx="11" hasCustomPrompt="1"/>
          </p:nvPr>
        </p:nvSpPr>
        <p:spPr>
          <a:xfrm>
            <a:off x="170726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8" name="Pladsholder til tekst 28">
            <a:extLst>
              <a:ext uri="{FF2B5EF4-FFF2-40B4-BE49-F238E27FC236}">
                <a16:creationId xmlns:a16="http://schemas.microsoft.com/office/drawing/2014/main" id="{FDD98564-2301-DE39-65D6-36BAF23785D5}"/>
              </a:ext>
            </a:extLst>
          </p:cNvPr>
          <p:cNvSpPr>
            <a:spLocks noGrp="1"/>
          </p:cNvSpPr>
          <p:nvPr>
            <p:ph type="body" sz="quarter" idx="12" hasCustomPrompt="1"/>
          </p:nvPr>
        </p:nvSpPr>
        <p:spPr>
          <a:xfrm>
            <a:off x="260697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9" name="Pladsholder til tekst 28">
            <a:extLst>
              <a:ext uri="{FF2B5EF4-FFF2-40B4-BE49-F238E27FC236}">
                <a16:creationId xmlns:a16="http://schemas.microsoft.com/office/drawing/2014/main" id="{E2E7BF32-7692-0E82-1C5B-66EF47D37FBA}"/>
              </a:ext>
            </a:extLst>
          </p:cNvPr>
          <p:cNvSpPr>
            <a:spLocks noGrp="1"/>
          </p:cNvSpPr>
          <p:nvPr>
            <p:ph type="body" sz="quarter" idx="13" hasCustomPrompt="1"/>
          </p:nvPr>
        </p:nvSpPr>
        <p:spPr>
          <a:xfrm>
            <a:off x="3516584" y="373091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0" name="Pladsholder til tekst 28">
            <a:extLst>
              <a:ext uri="{FF2B5EF4-FFF2-40B4-BE49-F238E27FC236}">
                <a16:creationId xmlns:a16="http://schemas.microsoft.com/office/drawing/2014/main" id="{F319BAA8-8C8B-27AB-0CBB-43564C829EFC}"/>
              </a:ext>
            </a:extLst>
          </p:cNvPr>
          <p:cNvSpPr>
            <a:spLocks noGrp="1"/>
          </p:cNvSpPr>
          <p:nvPr>
            <p:ph type="body" sz="quarter" idx="14" hasCustomPrompt="1"/>
          </p:nvPr>
        </p:nvSpPr>
        <p:spPr>
          <a:xfrm>
            <a:off x="4416667" y="3729089"/>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1" name="Pladsholder til tekst 28">
            <a:extLst>
              <a:ext uri="{FF2B5EF4-FFF2-40B4-BE49-F238E27FC236}">
                <a16:creationId xmlns:a16="http://schemas.microsoft.com/office/drawing/2014/main" id="{813FF360-6ADC-51E6-7525-6C58D9C1CA0E}"/>
              </a:ext>
            </a:extLst>
          </p:cNvPr>
          <p:cNvSpPr>
            <a:spLocks noGrp="1"/>
          </p:cNvSpPr>
          <p:nvPr>
            <p:ph type="body" sz="quarter" idx="15" hasCustomPrompt="1"/>
          </p:nvPr>
        </p:nvSpPr>
        <p:spPr>
          <a:xfrm>
            <a:off x="5307217" y="3729088"/>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2" name="Pladsholder til tekst 28">
            <a:extLst>
              <a:ext uri="{FF2B5EF4-FFF2-40B4-BE49-F238E27FC236}">
                <a16:creationId xmlns:a16="http://schemas.microsoft.com/office/drawing/2014/main" id="{CB72E081-54ED-877E-1A03-FB7AA2354703}"/>
              </a:ext>
            </a:extLst>
          </p:cNvPr>
          <p:cNvSpPr>
            <a:spLocks noGrp="1"/>
          </p:cNvSpPr>
          <p:nvPr>
            <p:ph type="body" sz="quarter" idx="16" hasCustomPrompt="1"/>
          </p:nvPr>
        </p:nvSpPr>
        <p:spPr>
          <a:xfrm>
            <a:off x="6207297" y="3729087"/>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3" name="Pladsholder til tekst 28">
            <a:extLst>
              <a:ext uri="{FF2B5EF4-FFF2-40B4-BE49-F238E27FC236}">
                <a16:creationId xmlns:a16="http://schemas.microsoft.com/office/drawing/2014/main" id="{82AB2294-AF38-073B-6C5A-668CA6958B07}"/>
              </a:ext>
            </a:extLst>
          </p:cNvPr>
          <p:cNvSpPr>
            <a:spLocks noGrp="1"/>
          </p:cNvSpPr>
          <p:nvPr>
            <p:ph type="body" sz="quarter" idx="17" hasCustomPrompt="1"/>
          </p:nvPr>
        </p:nvSpPr>
        <p:spPr>
          <a:xfrm>
            <a:off x="7116909" y="3729086"/>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4" name="Pladsholder til tekst 28">
            <a:extLst>
              <a:ext uri="{FF2B5EF4-FFF2-40B4-BE49-F238E27FC236}">
                <a16:creationId xmlns:a16="http://schemas.microsoft.com/office/drawing/2014/main" id="{250318D9-DE26-CEAC-B499-34059C06A176}"/>
              </a:ext>
            </a:extLst>
          </p:cNvPr>
          <p:cNvSpPr>
            <a:spLocks noGrp="1"/>
          </p:cNvSpPr>
          <p:nvPr>
            <p:ph type="body" sz="quarter" idx="18" hasCustomPrompt="1"/>
          </p:nvPr>
        </p:nvSpPr>
        <p:spPr>
          <a:xfrm>
            <a:off x="8007459" y="3729085"/>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5" name="Pladsholder til tekst 28">
            <a:extLst>
              <a:ext uri="{FF2B5EF4-FFF2-40B4-BE49-F238E27FC236}">
                <a16:creationId xmlns:a16="http://schemas.microsoft.com/office/drawing/2014/main" id="{62447DB0-05DE-3AED-2AEE-A6A0D6711C7A}"/>
              </a:ext>
            </a:extLst>
          </p:cNvPr>
          <p:cNvSpPr>
            <a:spLocks noGrp="1"/>
          </p:cNvSpPr>
          <p:nvPr>
            <p:ph type="body" sz="quarter" idx="19" hasCustomPrompt="1"/>
          </p:nvPr>
        </p:nvSpPr>
        <p:spPr>
          <a:xfrm>
            <a:off x="8916702" y="3729084"/>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6" name="Pladsholder til tekst 28">
            <a:extLst>
              <a:ext uri="{FF2B5EF4-FFF2-40B4-BE49-F238E27FC236}">
                <a16:creationId xmlns:a16="http://schemas.microsoft.com/office/drawing/2014/main" id="{445584E5-7B7B-59FF-5711-250AB536B124}"/>
              </a:ext>
            </a:extLst>
          </p:cNvPr>
          <p:cNvSpPr>
            <a:spLocks noGrp="1"/>
          </p:cNvSpPr>
          <p:nvPr>
            <p:ph type="body" sz="quarter" idx="20" hasCustomPrompt="1"/>
          </p:nvPr>
        </p:nvSpPr>
        <p:spPr>
          <a:xfrm>
            <a:off x="9816783" y="3729083"/>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7" name="Pladsholder til tekst 28">
            <a:extLst>
              <a:ext uri="{FF2B5EF4-FFF2-40B4-BE49-F238E27FC236}">
                <a16:creationId xmlns:a16="http://schemas.microsoft.com/office/drawing/2014/main" id="{30A124AC-1DA7-5779-7305-A85034774539}"/>
              </a:ext>
            </a:extLst>
          </p:cNvPr>
          <p:cNvSpPr>
            <a:spLocks noGrp="1"/>
          </p:cNvSpPr>
          <p:nvPr>
            <p:ph type="body" sz="quarter" idx="21" hasCustomPrompt="1"/>
          </p:nvPr>
        </p:nvSpPr>
        <p:spPr>
          <a:xfrm>
            <a:off x="10716865" y="3729082"/>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8" name="Pladsholder til slidenummer 1">
            <a:extLst>
              <a:ext uri="{FF2B5EF4-FFF2-40B4-BE49-F238E27FC236}">
                <a16:creationId xmlns:a16="http://schemas.microsoft.com/office/drawing/2014/main" id="{161EFCF9-9203-EBAC-284D-D35009CB922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9" name="Title Placeholder 6">
            <a:extLst>
              <a:ext uri="{FF2B5EF4-FFF2-40B4-BE49-F238E27FC236}">
                <a16:creationId xmlns:a16="http://schemas.microsoft.com/office/drawing/2014/main" id="{0F536982-38E5-8535-9AF4-8C979D491586}"/>
              </a:ext>
            </a:extLst>
          </p:cNvPr>
          <p:cNvSpPr>
            <a:spLocks noGrp="1"/>
          </p:cNvSpPr>
          <p:nvPr>
            <p:ph type="title" hasCustomPrompt="1"/>
          </p:nvPr>
        </p:nvSpPr>
        <p:spPr>
          <a:xfrm>
            <a:off x="706437" y="526774"/>
            <a:ext cx="500434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på tidslinjen</a:t>
            </a:r>
          </a:p>
        </p:txBody>
      </p:sp>
      <p:sp>
        <p:nvSpPr>
          <p:cNvPr id="80" name="Pladsholder til tekst 2">
            <a:extLst>
              <a:ext uri="{FF2B5EF4-FFF2-40B4-BE49-F238E27FC236}">
                <a16:creationId xmlns:a16="http://schemas.microsoft.com/office/drawing/2014/main" id="{6791F170-00E6-40B1-E635-2C9589DE5D46}"/>
              </a:ext>
            </a:extLst>
          </p:cNvPr>
          <p:cNvSpPr>
            <a:spLocks noGrp="1"/>
          </p:cNvSpPr>
          <p:nvPr>
            <p:ph type="body" sz="quarter" idx="29" hasCustomPrompt="1"/>
          </p:nvPr>
        </p:nvSpPr>
        <p:spPr>
          <a:xfrm>
            <a:off x="1223038" y="4290652"/>
            <a:ext cx="1636776" cy="738187"/>
          </a:xfrm>
        </p:spPr>
        <p:txBody>
          <a:bodyPr/>
          <a:lstStyle>
            <a:lvl1pPr marL="0" indent="0" algn="ctr">
              <a:buNone/>
              <a:defRPr sz="1200"/>
            </a:lvl1pPr>
          </a:lstStyle>
          <a:p>
            <a:pPr lvl="0"/>
            <a:r>
              <a:rPr lang="da-DK" dirty="0"/>
              <a:t>Her kan der stå en forklarende tekst</a:t>
            </a:r>
          </a:p>
        </p:txBody>
      </p:sp>
      <p:sp>
        <p:nvSpPr>
          <p:cNvPr id="81" name="Pladsholder til tekst 2">
            <a:extLst>
              <a:ext uri="{FF2B5EF4-FFF2-40B4-BE49-F238E27FC236}">
                <a16:creationId xmlns:a16="http://schemas.microsoft.com/office/drawing/2014/main" id="{D628DB32-7600-D652-A89D-2BB5E732801B}"/>
              </a:ext>
            </a:extLst>
          </p:cNvPr>
          <p:cNvSpPr>
            <a:spLocks noGrp="1"/>
          </p:cNvSpPr>
          <p:nvPr>
            <p:ph type="body" sz="quarter" idx="30" hasCustomPrompt="1"/>
          </p:nvPr>
        </p:nvSpPr>
        <p:spPr>
          <a:xfrm>
            <a:off x="3927675" y="4290651"/>
            <a:ext cx="1636776" cy="738187"/>
          </a:xfrm>
        </p:spPr>
        <p:txBody>
          <a:bodyPr/>
          <a:lstStyle>
            <a:lvl1pPr marL="0" indent="0" algn="ctr">
              <a:buNone/>
              <a:defRPr sz="1200"/>
            </a:lvl1pPr>
          </a:lstStyle>
          <a:p>
            <a:pPr lvl="0"/>
            <a:r>
              <a:rPr lang="da-DK" dirty="0"/>
              <a:t>Her kan der stå en forklarende tekst</a:t>
            </a:r>
          </a:p>
        </p:txBody>
      </p:sp>
      <p:sp>
        <p:nvSpPr>
          <p:cNvPr id="82" name="Pladsholder til tekst 2">
            <a:extLst>
              <a:ext uri="{FF2B5EF4-FFF2-40B4-BE49-F238E27FC236}">
                <a16:creationId xmlns:a16="http://schemas.microsoft.com/office/drawing/2014/main" id="{DB7A6A04-EE28-C240-EF96-523A0A5E5658}"/>
              </a:ext>
            </a:extLst>
          </p:cNvPr>
          <p:cNvSpPr>
            <a:spLocks noGrp="1"/>
          </p:cNvSpPr>
          <p:nvPr>
            <p:ph type="body" sz="quarter" idx="31" hasCustomPrompt="1"/>
          </p:nvPr>
        </p:nvSpPr>
        <p:spPr>
          <a:xfrm>
            <a:off x="6627921" y="4290651"/>
            <a:ext cx="1636776" cy="738187"/>
          </a:xfrm>
        </p:spPr>
        <p:txBody>
          <a:bodyPr/>
          <a:lstStyle>
            <a:lvl1pPr marL="0" indent="0" algn="ctr">
              <a:buNone/>
              <a:defRPr sz="1200"/>
            </a:lvl1pPr>
          </a:lstStyle>
          <a:p>
            <a:pPr lvl="0"/>
            <a:r>
              <a:rPr lang="da-DK" dirty="0"/>
              <a:t>Her kan der stå en forklarende tekst</a:t>
            </a:r>
          </a:p>
        </p:txBody>
      </p:sp>
      <p:sp>
        <p:nvSpPr>
          <p:cNvPr id="83" name="Pladsholder til tekst 2">
            <a:extLst>
              <a:ext uri="{FF2B5EF4-FFF2-40B4-BE49-F238E27FC236}">
                <a16:creationId xmlns:a16="http://schemas.microsoft.com/office/drawing/2014/main" id="{FA6B7061-65A5-2F55-F560-519212ABF1EE}"/>
              </a:ext>
            </a:extLst>
          </p:cNvPr>
          <p:cNvSpPr>
            <a:spLocks noGrp="1"/>
          </p:cNvSpPr>
          <p:nvPr>
            <p:ph type="body" sz="quarter" idx="32" hasCustomPrompt="1"/>
          </p:nvPr>
        </p:nvSpPr>
        <p:spPr>
          <a:xfrm>
            <a:off x="9332186" y="4290650"/>
            <a:ext cx="1636776" cy="738187"/>
          </a:xfrm>
        </p:spPr>
        <p:txBody>
          <a:bodyPr/>
          <a:lstStyle>
            <a:lvl1pPr marL="0" indent="0" algn="ctr">
              <a:buNone/>
              <a:defRPr sz="1200"/>
            </a:lvl1pPr>
          </a:lstStyle>
          <a:p>
            <a:pPr lvl="0"/>
            <a:r>
              <a:rPr lang="da-DK" dirty="0"/>
              <a:t>Her kan der stå en forklarende tekst</a:t>
            </a:r>
          </a:p>
        </p:txBody>
      </p:sp>
      <p:sp>
        <p:nvSpPr>
          <p:cNvPr id="32" name="Højre klammeparentes 31">
            <a:extLst>
              <a:ext uri="{FF2B5EF4-FFF2-40B4-BE49-F238E27FC236}">
                <a16:creationId xmlns:a16="http://schemas.microsoft.com/office/drawing/2014/main" id="{1AAA1887-76C7-AD9B-F642-505D1E85DBAF}"/>
              </a:ext>
            </a:extLst>
          </p:cNvPr>
          <p:cNvSpPr/>
          <p:nvPr userDrawn="1"/>
        </p:nvSpPr>
        <p:spPr>
          <a:xfrm rot="5400000">
            <a:off x="1997689"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3" name="Højre klammeparentes 32">
            <a:extLst>
              <a:ext uri="{FF2B5EF4-FFF2-40B4-BE49-F238E27FC236}">
                <a16:creationId xmlns:a16="http://schemas.microsoft.com/office/drawing/2014/main" id="{C8570F63-9394-9454-AE48-3B1FF344306E}"/>
              </a:ext>
            </a:extLst>
          </p:cNvPr>
          <p:cNvSpPr/>
          <p:nvPr userDrawn="1"/>
        </p:nvSpPr>
        <p:spPr>
          <a:xfrm rot="5400000">
            <a:off x="470232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4" name="Højre klammeparentes 33">
            <a:extLst>
              <a:ext uri="{FF2B5EF4-FFF2-40B4-BE49-F238E27FC236}">
                <a16:creationId xmlns:a16="http://schemas.microsoft.com/office/drawing/2014/main" id="{C1D651CE-E7FF-0168-914A-358704389636}"/>
              </a:ext>
            </a:extLst>
          </p:cNvPr>
          <p:cNvSpPr/>
          <p:nvPr userDrawn="1"/>
        </p:nvSpPr>
        <p:spPr>
          <a:xfrm rot="5400000">
            <a:off x="7402202" y="2830863"/>
            <a:ext cx="87473"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5" name="Højre klammeparentes 34">
            <a:extLst>
              <a:ext uri="{FF2B5EF4-FFF2-40B4-BE49-F238E27FC236}">
                <a16:creationId xmlns:a16="http://schemas.microsoft.com/office/drawing/2014/main" id="{7818DAAC-8818-B696-77CB-783D7F20DE93}"/>
              </a:ext>
            </a:extLst>
          </p:cNvPr>
          <p:cNvSpPr/>
          <p:nvPr userDrawn="1"/>
        </p:nvSpPr>
        <p:spPr>
          <a:xfrm rot="5400000">
            <a:off x="1010683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Tree>
    <p:extLst>
      <p:ext uri="{BB962C8B-B14F-4D97-AF65-F5344CB8AC3E}">
        <p14:creationId xmlns:p14="http://schemas.microsoft.com/office/powerpoint/2010/main" val="1461105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 Stort billede + to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629C7310-860F-0C43-8B3F-D4CCDFB42A9A}"/>
              </a:ext>
            </a:extLst>
          </p:cNvPr>
          <p:cNvSpPr>
            <a:spLocks noGrp="1"/>
          </p:cNvSpPr>
          <p:nvPr>
            <p:ph type="body" sz="quarter" idx="14" hasCustomPrompt="1"/>
          </p:nvPr>
        </p:nvSpPr>
        <p:spPr>
          <a:xfrm>
            <a:off x="4428638" y="728661"/>
            <a:ext cx="3346444"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4" name="Text Placeholder 5">
            <a:extLst>
              <a:ext uri="{FF2B5EF4-FFF2-40B4-BE49-F238E27FC236}">
                <a16:creationId xmlns:a16="http://schemas.microsoft.com/office/drawing/2014/main" id="{D283CF49-21DC-524F-8A5D-4370A74FDFA1}"/>
              </a:ext>
            </a:extLst>
          </p:cNvPr>
          <p:cNvSpPr>
            <a:spLocks noGrp="1"/>
          </p:cNvSpPr>
          <p:nvPr>
            <p:ph type="body" sz="quarter" idx="15" hasCustomPrompt="1"/>
          </p:nvPr>
        </p:nvSpPr>
        <p:spPr>
          <a:xfrm>
            <a:off x="8112125" y="728662"/>
            <a:ext cx="3382101"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7" name="Pladsholder til slidenummer 1">
            <a:extLst>
              <a:ext uri="{FF2B5EF4-FFF2-40B4-BE49-F238E27FC236}">
                <a16:creationId xmlns:a16="http://schemas.microsoft.com/office/drawing/2014/main" id="{AA0A10C7-16E7-EB4C-DCB0-49445974C5B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715888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A. Overskrift ">
    <p:bg>
      <p:bgPr>
        <a:solidFill>
          <a:schemeClr val="bg1"/>
        </a:solidFill>
        <a:effectLst/>
      </p:bgPr>
    </p:bg>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13CA3C7C-52F1-BB4D-A991-67F3D1957C17}"/>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6" name="Pladsholder til slidenummer 1">
            <a:extLst>
              <a:ext uri="{FF2B5EF4-FFF2-40B4-BE49-F238E27FC236}">
                <a16:creationId xmlns:a16="http://schemas.microsoft.com/office/drawing/2014/main" id="{FD1F05B9-E76C-3B1C-9590-5D615DEDB35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7360719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B. Overskrift + Underoverskrift">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940B167-E24C-9D4A-AE16-2C8EF88BB448}"/>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7" name="Title Placeholder 6">
            <a:extLst>
              <a:ext uri="{FF2B5EF4-FFF2-40B4-BE49-F238E27FC236}">
                <a16:creationId xmlns:a16="http://schemas.microsoft.com/office/drawing/2014/main" id="{A557B9E1-6E8D-DD47-9636-3336B0E35793}"/>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57A0ED6C-A7A5-46EE-07F6-7F60A320C14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4868530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C. Tomt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81435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A. Bagside m. logo (mørkeblå)">
    <p:bg>
      <p:bgPr>
        <a:solidFill>
          <a:srgbClr val="001F33"/>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2D9D51B-9C2B-0C64-4EB8-7EDAFF17C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4"/>
            <a:ext cx="4635959" cy="1086221"/>
          </a:xfrm>
          <a:prstGeom prst="rect">
            <a:avLst/>
          </a:prstGeom>
        </p:spPr>
      </p:pic>
    </p:spTree>
    <p:extLst>
      <p:ext uri="{BB962C8B-B14F-4D97-AF65-F5344CB8AC3E}">
        <p14:creationId xmlns:p14="http://schemas.microsoft.com/office/powerpoint/2010/main" val="2523430472"/>
      </p:ext>
    </p:extLst>
  </p:cSld>
  <p:clrMapOvr>
    <a:masterClrMapping/>
  </p:clrMapOvr>
  <p:extLst>
    <p:ext uri="{DCECCB84-F9BA-43D5-87BE-67443E8EF086}">
      <p15:sldGuideLst xmlns:p15="http://schemas.microsoft.com/office/powerpoint/2012/main"/>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B. Bagside m.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0812998-3762-D434-2194-C85C23CA62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6"/>
            <a:ext cx="4635959" cy="1086221"/>
          </a:xfrm>
          <a:prstGeom prst="rect">
            <a:avLst/>
          </a:prstGeom>
        </p:spPr>
      </p:pic>
    </p:spTree>
    <p:extLst>
      <p:ext uri="{BB962C8B-B14F-4D97-AF65-F5344CB8AC3E}">
        <p14:creationId xmlns:p14="http://schemas.microsoft.com/office/powerpoint/2010/main" val="2257332898"/>
      </p:ext>
    </p:extLst>
  </p:cSld>
  <p:clrMapOvr>
    <a:masterClrMapping/>
  </p:clrMapOvr>
  <p:extLst>
    <p:ext uri="{DCECCB84-F9BA-43D5-87BE-67443E8EF086}">
      <p15:sldGuideLst xmlns:p15="http://schemas.microsoft.com/office/powerpoint/2012/main"/>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C. Bagside m. logo (hvi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A5AF6D8-613D-62BC-39CD-8E5D7C4B7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5"/>
            <a:ext cx="4635959" cy="1086221"/>
          </a:xfrm>
          <a:prstGeom prst="rect">
            <a:avLst/>
          </a:prstGeom>
        </p:spPr>
      </p:pic>
    </p:spTree>
    <p:extLst>
      <p:ext uri="{BB962C8B-B14F-4D97-AF65-F5344CB8AC3E}">
        <p14:creationId xmlns:p14="http://schemas.microsoft.com/office/powerpoint/2010/main" val="1331876104"/>
      </p:ext>
    </p:extLst>
  </p:cSld>
  <p:clrMapOvr>
    <a:masterClrMapping/>
  </p:clrMapOvr>
  <p:extLst>
    <p:ext uri="{DCECCB84-F9BA-43D5-87BE-67443E8EF086}">
      <p15:sldGuideLst xmlns:p15="http://schemas.microsoft.com/office/powerpoint/2012/main"/>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A. Bagside m. krone (mørkeblå)">
    <p:bg>
      <p:bgPr>
        <a:solidFill>
          <a:srgbClr val="001F33"/>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536B99A-AB3C-5A00-B520-92EDF51E4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3"/>
            <a:ext cx="2927117" cy="2580397"/>
          </a:xfrm>
          <a:prstGeom prst="rect">
            <a:avLst/>
          </a:prstGeom>
        </p:spPr>
      </p:pic>
    </p:spTree>
    <p:extLst>
      <p:ext uri="{BB962C8B-B14F-4D97-AF65-F5344CB8AC3E}">
        <p14:creationId xmlns:p14="http://schemas.microsoft.com/office/powerpoint/2010/main" val="4224288989"/>
      </p:ext>
    </p:extLst>
  </p:cSld>
  <p:clrMapOvr>
    <a:masterClrMapping/>
  </p:clrMapOvr>
  <p:extLst>
    <p:ext uri="{DCECCB84-F9BA-43D5-87BE-67443E8EF086}">
      <p15:sldGuideLst xmlns:p15="http://schemas.microsoft.com/office/powerpoint/2012/main"/>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B. Bagside m. krone (lyseblå)">
    <p:bg>
      <p:bgPr>
        <a:solidFill>
          <a:srgbClr val="D9F0FF"/>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D8CACBF-FC0D-E93A-211A-0E92957EFC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171292299"/>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C. Bagside m. krone (hvi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27945D-30BE-D8B2-9A5C-60FE28FDAF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1961517557"/>
      </p:ext>
    </p:extLst>
  </p:cSld>
  <p:clrMapOvr>
    <a:masterClrMapping/>
  </p:clrMapOvr>
  <p:extLst>
    <p:ext uri="{DCECCB84-F9BA-43D5-87BE-67443E8EF086}">
      <p15:sldGuideLst xmlns:p15="http://schemas.microsoft.com/office/powerpoint/2012/main"/>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BRUGERGUIDE TIL POWERPOINT">
    <p:bg>
      <p:bgPr>
        <a:solidFill>
          <a:schemeClr val="bg1">
            <a:alpha val="62549"/>
          </a:schemeClr>
        </a:solidFill>
        <a:effectLst/>
      </p:bgPr>
    </p:bg>
    <p:spTree>
      <p:nvGrpSpPr>
        <p:cNvPr id="1" name=""/>
        <p:cNvGrpSpPr/>
        <p:nvPr/>
      </p:nvGrpSpPr>
      <p:grpSpPr>
        <a:xfrm>
          <a:off x="0" y="0"/>
          <a:ext cx="0" cy="0"/>
          <a:chOff x="0" y="0"/>
          <a:chExt cx="0" cy="0"/>
        </a:xfrm>
      </p:grpSpPr>
      <p:sp>
        <p:nvSpPr>
          <p:cNvPr id="30" name="Rektangel 29">
            <a:extLst>
              <a:ext uri="{FF2B5EF4-FFF2-40B4-BE49-F238E27FC236}">
                <a16:creationId xmlns:a16="http://schemas.microsoft.com/office/drawing/2014/main" id="{8CBA2985-8DAF-69AB-5591-6A5CA4C4E6F6}"/>
              </a:ext>
            </a:extLst>
          </p:cNvPr>
          <p:cNvSpPr/>
          <p:nvPr userDrawn="1"/>
        </p:nvSpPr>
        <p:spPr>
          <a:xfrm>
            <a:off x="186647" y="171450"/>
            <a:ext cx="11818706" cy="6515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kstfelt 30">
            <a:extLst>
              <a:ext uri="{FF2B5EF4-FFF2-40B4-BE49-F238E27FC236}">
                <a16:creationId xmlns:a16="http://schemas.microsoft.com/office/drawing/2014/main" id="{1C581DE6-9EE2-30F9-B60A-DAE6C3B0A9CA}"/>
              </a:ext>
            </a:extLst>
          </p:cNvPr>
          <p:cNvSpPr txBox="1"/>
          <p:nvPr userDrawn="1"/>
        </p:nvSpPr>
        <p:spPr>
          <a:xfrm>
            <a:off x="609601" y="533022"/>
            <a:ext cx="3668202" cy="400110"/>
          </a:xfrm>
          <a:prstGeom prst="rect">
            <a:avLst/>
          </a:prstGeom>
          <a:noFill/>
        </p:spPr>
        <p:txBody>
          <a:bodyPr wrap="square">
            <a:spAutoFit/>
          </a:bodyPr>
          <a:lstStyle/>
          <a:p>
            <a:r>
              <a:rPr lang="da-DK" sz="2000" b="1" i="0" dirty="0">
                <a:solidFill>
                  <a:srgbClr val="001F33"/>
                </a:solidFill>
                <a:latin typeface="Poppins ExtraBold" pitchFamily="2" charset="77"/>
                <a:cs typeface="Poppins ExtraBold" pitchFamily="2" charset="77"/>
              </a:rPr>
              <a:t>Førstehjælp til PowerPoint</a:t>
            </a:r>
            <a:endParaRPr lang="da-DK" sz="2000" b="0" i="0" dirty="0">
              <a:solidFill>
                <a:srgbClr val="001F33"/>
              </a:solidFill>
              <a:latin typeface="Poppins Light" pitchFamily="2" charset="77"/>
              <a:cs typeface="Poppins Light" pitchFamily="2" charset="77"/>
            </a:endParaRPr>
          </a:p>
        </p:txBody>
      </p:sp>
      <p:sp>
        <p:nvSpPr>
          <p:cNvPr id="32" name="Rektangel 31">
            <a:extLst>
              <a:ext uri="{FF2B5EF4-FFF2-40B4-BE49-F238E27FC236}">
                <a16:creationId xmlns:a16="http://schemas.microsoft.com/office/drawing/2014/main" id="{4B01FB16-3253-5F97-30FA-0318F1E998C1}"/>
              </a:ext>
            </a:extLst>
          </p:cNvPr>
          <p:cNvSpPr/>
          <p:nvPr userDrawn="1"/>
        </p:nvSpPr>
        <p:spPr>
          <a:xfrm>
            <a:off x="1696013" y="558621"/>
            <a:ext cx="119296" cy="1071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AFBF9"/>
              </a:solidFill>
            </a:endParaRPr>
          </a:p>
        </p:txBody>
      </p:sp>
      <p:grpSp>
        <p:nvGrpSpPr>
          <p:cNvPr id="33" name="Gruppe 32">
            <a:extLst>
              <a:ext uri="{FF2B5EF4-FFF2-40B4-BE49-F238E27FC236}">
                <a16:creationId xmlns:a16="http://schemas.microsoft.com/office/drawing/2014/main" id="{F74FD0AB-ED2B-B478-FE44-EC61033D5601}"/>
              </a:ext>
            </a:extLst>
          </p:cNvPr>
          <p:cNvGrpSpPr/>
          <p:nvPr userDrawn="1"/>
        </p:nvGrpSpPr>
        <p:grpSpPr>
          <a:xfrm>
            <a:off x="3758568" y="555795"/>
            <a:ext cx="163021" cy="107115"/>
            <a:chOff x="6066419" y="438144"/>
            <a:chExt cx="250583" cy="164649"/>
          </a:xfrm>
        </p:grpSpPr>
        <p:sp>
          <p:nvSpPr>
            <p:cNvPr id="34" name="Rektangel 33">
              <a:extLst>
                <a:ext uri="{FF2B5EF4-FFF2-40B4-BE49-F238E27FC236}">
                  <a16:creationId xmlns:a16="http://schemas.microsoft.com/office/drawing/2014/main" id="{1F834844-5CA8-9C44-8E23-908FE45CA46D}"/>
                </a:ext>
              </a:extLst>
            </p:cNvPr>
            <p:cNvSpPr/>
            <p:nvPr userDrawn="1"/>
          </p:nvSpPr>
          <p:spPr>
            <a:xfrm>
              <a:off x="6066419" y="438144"/>
              <a:ext cx="250583" cy="1646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5" name="Billede 34">
              <a:extLst>
                <a:ext uri="{FF2B5EF4-FFF2-40B4-BE49-F238E27FC236}">
                  <a16:creationId xmlns:a16="http://schemas.microsoft.com/office/drawing/2014/main" id="{D5E9518F-8252-0B0C-EEFB-FAF4C8935BA3}"/>
                </a:ext>
              </a:extLst>
            </p:cNvPr>
            <p:cNvPicPr>
              <a:picLocks noChangeAspect="1"/>
            </p:cNvPicPr>
            <p:nvPr userDrawn="1"/>
          </p:nvPicPr>
          <p:blipFill>
            <a:blip r:embed="rId2"/>
            <a:stretch>
              <a:fillRect/>
            </a:stretch>
          </p:blipFill>
          <p:spPr>
            <a:xfrm>
              <a:off x="6115973" y="462716"/>
              <a:ext cx="151477" cy="120404"/>
            </a:xfrm>
            <a:prstGeom prst="rect">
              <a:avLst/>
            </a:prstGeom>
          </p:spPr>
        </p:pic>
      </p:grpSp>
      <p:grpSp>
        <p:nvGrpSpPr>
          <p:cNvPr id="36" name="Gruppe 35">
            <a:extLst>
              <a:ext uri="{FF2B5EF4-FFF2-40B4-BE49-F238E27FC236}">
                <a16:creationId xmlns:a16="http://schemas.microsoft.com/office/drawing/2014/main" id="{F1548C84-4F6E-940E-A9C0-D6593A6D3173}"/>
              </a:ext>
            </a:extLst>
          </p:cNvPr>
          <p:cNvGrpSpPr/>
          <p:nvPr userDrawn="1"/>
        </p:nvGrpSpPr>
        <p:grpSpPr>
          <a:xfrm>
            <a:off x="798356" y="1297941"/>
            <a:ext cx="10601975" cy="4860275"/>
            <a:chOff x="839176" y="1269188"/>
            <a:chExt cx="10601975" cy="4860275"/>
          </a:xfrm>
        </p:grpSpPr>
        <p:sp>
          <p:nvSpPr>
            <p:cNvPr id="37" name="Tekstfelt 36">
              <a:extLst>
                <a:ext uri="{FF2B5EF4-FFF2-40B4-BE49-F238E27FC236}">
                  <a16:creationId xmlns:a16="http://schemas.microsoft.com/office/drawing/2014/main" id="{DBDF2F24-040F-3CE7-AA2D-B10EEB6F7A22}"/>
                </a:ext>
              </a:extLst>
            </p:cNvPr>
            <p:cNvSpPr txBox="1"/>
            <p:nvPr userDrawn="1"/>
          </p:nvSpPr>
          <p:spPr>
            <a:xfrm>
              <a:off x="8353909" y="1269188"/>
              <a:ext cx="3087242" cy="1446550"/>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COPY/PASTE AF GAMLE SLIDES</a:t>
              </a:r>
              <a:endParaRPr lang="da-DK" sz="900" b="1" i="0" dirty="0">
                <a:solidFill>
                  <a:srgbClr val="000C2C"/>
                </a:solidFill>
                <a:latin typeface="Poppins" pitchFamily="2" charset="77"/>
                <a:cs typeface="Poppins" pitchFamily="2" charset="77"/>
              </a:endParaRPr>
            </a:p>
            <a:p>
              <a:pPr marL="0" indent="0" eaLnBrk="1" hangingPunct="1">
                <a:spcAft>
                  <a:spcPts val="600"/>
                </a:spcAft>
                <a:buFont typeface="Arial" panose="020B0604020202020204" pitchFamily="34" charset="0"/>
                <a:buNone/>
                <a:defRPr/>
              </a:pPr>
              <a:r>
                <a:rPr lang="da-DK" altLang="da-DK" sz="800" b="1" i="0" noProof="1">
                  <a:solidFill>
                    <a:srgbClr val="000C2C"/>
                  </a:solidFill>
                  <a:latin typeface="Poppins" pitchFamily="2" charset="77"/>
                  <a:cs typeface="Poppins" pitchFamily="2" charset="77"/>
                </a:rPr>
                <a:t>Best practice: </a:t>
              </a:r>
              <a:r>
                <a:rPr lang="da-DK" altLang="da-DK" sz="800" b="0" i="0" noProof="1">
                  <a:solidFill>
                    <a:srgbClr val="000C2C"/>
                  </a:solidFill>
                  <a:latin typeface="Poppins" pitchFamily="2" charset="77"/>
                  <a:cs typeface="Poppins" pitchFamily="2" charset="77"/>
                </a:rPr>
                <a:t>Opret et slide i din nye præsentation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og kopier ét indholdselement ad gangen (fx kopier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38" name="Tekstfelt 37">
              <a:extLst>
                <a:ext uri="{FF2B5EF4-FFF2-40B4-BE49-F238E27FC236}">
                  <a16:creationId xmlns:a16="http://schemas.microsoft.com/office/drawing/2014/main" id="{DA3D6D3E-FDA6-654A-39AD-0399830A3116}"/>
                </a:ext>
              </a:extLst>
            </p:cNvPr>
            <p:cNvSpPr txBox="1"/>
            <p:nvPr userDrawn="1"/>
          </p:nvSpPr>
          <p:spPr>
            <a:xfrm>
              <a:off x="8353908" y="2964817"/>
              <a:ext cx="2952583"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BRUG FOR ANDRE SLIDES?</a:t>
              </a:r>
              <a:br>
                <a:rPr lang="da-DK" sz="9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Find inspiration til dit oplæg ved at bruge typeslides.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I samlingen kan du finde proces- og tidslinjeslides, geografiske slides samt slides til visning af forskellige nøgletal mv. Du kan finde typeslides ved at klikke </a:t>
              </a:r>
              <a:r>
                <a:rPr lang="da-DK" altLang="da-DK" sz="800" b="1" i="0" noProof="1">
                  <a:solidFill>
                    <a:srgbClr val="000C2C"/>
                  </a:solidFill>
                  <a:latin typeface="Poppins" pitchFamily="2" charset="77"/>
                  <a:cs typeface="Poppins" pitchFamily="2" charset="77"/>
                  <a:hlinkClick r:id="rId3"/>
                </a:rPr>
                <a:t>her</a:t>
              </a:r>
              <a:r>
                <a:rPr lang="da-DK" altLang="da-DK" sz="800" b="1" i="0" noProof="1">
                  <a:solidFill>
                    <a:srgbClr val="000C2C"/>
                  </a:solidFill>
                  <a:latin typeface="Poppins" pitchFamily="2" charset="77"/>
                  <a:cs typeface="Poppins" pitchFamily="2" charset="77"/>
                </a:rPr>
                <a:t>.</a:t>
              </a:r>
              <a:br>
                <a:rPr lang="da-DK" altLang="da-DK" sz="800" b="1" i="0" noProof="1">
                  <a:solidFill>
                    <a:srgbClr val="000C2C"/>
                  </a:solidFill>
                  <a:latin typeface="Poppins" pitchFamily="2" charset="77"/>
                  <a:cs typeface="Poppins" pitchFamily="2" charset="77"/>
                </a:rPr>
              </a:br>
              <a:br>
                <a:rPr lang="da-DK" altLang="da-DK" sz="800" b="1"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Typeslides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Det anbefales at kopiere hele slides ind i din egen præsentation. Dette gøres ved at markere det ønskede slide og brug </a:t>
              </a:r>
              <a:r>
                <a:rPr lang="pt-BR" altLang="da-DK" sz="800" b="1" i="0" noProof="1">
                  <a:solidFill>
                    <a:srgbClr val="000C2C"/>
                  </a:solidFill>
                  <a:latin typeface="Poppins" pitchFamily="2" charset="77"/>
                  <a:cs typeface="Poppins" pitchFamily="2" charset="77"/>
                </a:rPr>
                <a:t>CTRL+C </a:t>
              </a:r>
              <a:r>
                <a:rPr lang="pt-BR" altLang="da-DK" sz="800" b="0" i="0" noProof="1">
                  <a:solidFill>
                    <a:srgbClr val="000C2C"/>
                  </a:solidFill>
                  <a:latin typeface="Poppins" pitchFamily="2" charset="77"/>
                  <a:cs typeface="Poppins" pitchFamily="2" charset="77"/>
                </a:rPr>
                <a:t>for at kopiere. Gå derefter ind i din præsentation og brug </a:t>
              </a:r>
              <a:r>
                <a:rPr lang="pt-BR" altLang="da-DK" sz="800" b="1" i="0" noProof="1">
                  <a:solidFill>
                    <a:srgbClr val="000C2C"/>
                  </a:solidFill>
                  <a:latin typeface="Poppins" pitchFamily="2" charset="77"/>
                  <a:cs typeface="Poppins" pitchFamily="2" charset="77"/>
                </a:rPr>
                <a:t>CTRL+V </a:t>
              </a:r>
              <a:r>
                <a:rPr lang="pt-BR" altLang="da-DK" sz="800" b="0" i="0" noProof="1">
                  <a:solidFill>
                    <a:srgbClr val="000C2C"/>
                  </a:solidFill>
                  <a:latin typeface="Poppins" pitchFamily="2" charset="77"/>
                  <a:cs typeface="Poppins" pitchFamily="2" charset="77"/>
                </a:rPr>
                <a:t>for </a:t>
              </a:r>
              <a:br>
                <a:rPr lang="pt-BR"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at indsætte. </a:t>
              </a:r>
              <a:endParaRPr lang="da-DK" altLang="da-DK" sz="800" b="0" i="0" noProof="1">
                <a:solidFill>
                  <a:srgbClr val="000C2C"/>
                </a:solidFill>
                <a:latin typeface="Poppins" pitchFamily="2" charset="77"/>
                <a:cs typeface="Poppins" pitchFamily="2" charset="77"/>
              </a:endParaRPr>
            </a:p>
          </p:txBody>
        </p:sp>
        <p:sp>
          <p:nvSpPr>
            <p:cNvPr id="39" name="Tekstfelt 38">
              <a:extLst>
                <a:ext uri="{FF2B5EF4-FFF2-40B4-BE49-F238E27FC236}">
                  <a16:creationId xmlns:a16="http://schemas.microsoft.com/office/drawing/2014/main" id="{DF1A107D-ACC7-1251-18A4-DECD88B91959}"/>
                </a:ext>
              </a:extLst>
            </p:cNvPr>
            <p:cNvSpPr txBox="1"/>
            <p:nvPr userDrawn="1"/>
          </p:nvSpPr>
          <p:spPr>
            <a:xfrm>
              <a:off x="5001030" y="4759857"/>
              <a:ext cx="2689006" cy="1246495"/>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HJÆLPELINJER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Brug hjælpelinjer for at give dine slides 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mere professionelt og ensartet udtryk. </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Klik på fanen </a:t>
              </a:r>
              <a:r>
                <a:rPr lang="da-DK" altLang="da-DK" sz="800" b="1" i="0" noProof="1">
                  <a:solidFill>
                    <a:srgbClr val="000C2C"/>
                  </a:solidFill>
                  <a:latin typeface="Poppins" pitchFamily="2" charset="77"/>
                  <a:cs typeface="Poppins" pitchFamily="2" charset="77"/>
                </a:rPr>
                <a:t>Vis</a:t>
              </a:r>
              <a:r>
                <a:rPr lang="da-DK" altLang="da-DK" sz="800" b="0" i="0" noProof="1">
                  <a:solidFill>
                    <a:srgbClr val="000C2C"/>
                  </a:solidFill>
                  <a:latin typeface="Poppins" pitchFamily="2" charset="77"/>
                  <a:cs typeface="Poppins" pitchFamily="2" charset="77"/>
                </a:rPr>
                <a:t> og sæt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hak ved </a:t>
              </a:r>
              <a:r>
                <a:rPr lang="da-DK" altLang="da-DK" sz="800" b="1" i="0" noProof="1">
                  <a:solidFill>
                    <a:srgbClr val="000C2C"/>
                  </a:solidFill>
                  <a:latin typeface="Poppins" pitchFamily="2" charset="77"/>
                  <a:cs typeface="Poppins" pitchFamily="2" charset="77"/>
                </a:rPr>
                <a:t>Hjælpelinjer</a:t>
              </a:r>
              <a:r>
                <a:rPr lang="da-DK" altLang="da-DK" sz="800" b="0" i="0" noProof="1">
                  <a:solidFill>
                    <a:srgbClr val="000C2C"/>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Tryk </a:t>
              </a:r>
              <a:r>
                <a:rPr lang="da-DK" altLang="da-DK" sz="800" b="1" i="0" noProof="1">
                  <a:solidFill>
                    <a:srgbClr val="000C2C"/>
                  </a:solidFill>
                  <a:latin typeface="Poppins" pitchFamily="2" charset="77"/>
                  <a:cs typeface="Poppins" pitchFamily="2" charset="77"/>
                </a:rPr>
                <a:t>Alt + F9 </a:t>
              </a:r>
              <a:r>
                <a:rPr lang="da-DK" altLang="da-DK" sz="800" b="0" i="0" noProof="1">
                  <a:solidFill>
                    <a:srgbClr val="000C2C"/>
                  </a:solidFill>
                  <a:latin typeface="Poppins" pitchFamily="2" charset="77"/>
                  <a:cs typeface="Poppins" pitchFamily="2" charset="77"/>
                </a:rPr>
                <a:t>for hurtig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visning af hjælpelinjer.</a:t>
              </a:r>
            </a:p>
          </p:txBody>
        </p:sp>
        <p:sp>
          <p:nvSpPr>
            <p:cNvPr id="40" name="Tekstfelt 39">
              <a:extLst>
                <a:ext uri="{FF2B5EF4-FFF2-40B4-BE49-F238E27FC236}">
                  <a16:creationId xmlns:a16="http://schemas.microsoft.com/office/drawing/2014/main" id="{31DCD957-7A51-A666-C4A1-5E2B4AEBFBE3}"/>
                </a:ext>
              </a:extLst>
            </p:cNvPr>
            <p:cNvSpPr txBox="1"/>
            <p:nvPr userDrawn="1"/>
          </p:nvSpPr>
          <p:spPr>
            <a:xfrm>
              <a:off x="5040248" y="1269188"/>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BILLEDER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på dette ikon i dine slides, vælg billede og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a:t>
              </a:r>
              <a:r>
                <a:rPr lang="da-DK" sz="800" b="1" i="0" noProof="1">
                  <a:solidFill>
                    <a:srgbClr val="000C2C"/>
                  </a:solidFill>
                  <a:latin typeface="Poppins" pitchFamily="2" charset="77"/>
                  <a:cs typeface="Poppins" pitchFamily="2" charset="77"/>
                </a:rPr>
                <a:t>Indsæt.</a:t>
              </a:r>
              <a:endParaRPr lang="en-GB"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rgbClr val="000C2C"/>
                  </a:solidFill>
                  <a:latin typeface="Poppins" pitchFamily="2" charset="77"/>
                  <a:cs typeface="Poppins" pitchFamily="2" charset="77"/>
                </a:rPr>
                <a:t>Departementets officielle fotos til dine slides findes ved at klikke </a:t>
              </a:r>
              <a:r>
                <a:rPr lang="da-DK" altLang="da-DK" sz="800" b="1" i="0" u="none" noProof="1">
                  <a:solidFill>
                    <a:srgbClr val="000C2C"/>
                  </a:solidFill>
                  <a:latin typeface="Poppins" pitchFamily="2" charset="77"/>
                  <a:cs typeface="Poppins" pitchFamily="2" charset="77"/>
                  <a:hlinkClick r:id="rId3"/>
                </a:rPr>
                <a:t>her</a:t>
              </a:r>
              <a:r>
                <a:rPr lang="da-DK" altLang="da-DK" sz="800" b="1" i="0" u="none" noProof="1">
                  <a:solidFill>
                    <a:srgbClr val="000C2C"/>
                  </a:solidFill>
                  <a:latin typeface="Poppins" pitchFamily="2" charset="77"/>
                  <a:cs typeface="Poppins" pitchFamily="2" charset="77"/>
                </a:rPr>
                <a:t>. </a:t>
              </a:r>
              <a:br>
                <a:rPr lang="da-DK" altLang="da-DK" sz="800" b="1" i="0" u="none"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Billeder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41" name="Tekstfelt 40">
              <a:extLst>
                <a:ext uri="{FF2B5EF4-FFF2-40B4-BE49-F238E27FC236}">
                  <a16:creationId xmlns:a16="http://schemas.microsoft.com/office/drawing/2014/main" id="{4EF8BE95-0D21-D52D-C915-6B99C96FA3FE}"/>
                </a:ext>
              </a:extLst>
            </p:cNvPr>
            <p:cNvSpPr txBox="1"/>
            <p:nvPr userDrawn="1"/>
          </p:nvSpPr>
          <p:spPr>
            <a:xfrm>
              <a:off x="5040248" y="2964817"/>
              <a:ext cx="2689006" cy="1600438"/>
            </a:xfrm>
            <a:prstGeom prst="rect">
              <a:avLst/>
            </a:prstGeom>
            <a:noFill/>
          </p:spPr>
          <p:txBody>
            <a:bodyPr wrap="square">
              <a:spAutoFit/>
            </a:bodyPr>
            <a:lstStyle/>
            <a:p>
              <a:pPr eaLnBrk="1" hangingPunct="1">
                <a:spcBef>
                  <a:spcPts val="0"/>
                </a:spcBef>
                <a:spcAft>
                  <a:spcPts val="600"/>
                </a:spcAft>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BESKÆR BILLEDER / IKONER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noProof="1">
                  <a:solidFill>
                    <a:srgbClr val="000C2C"/>
                  </a:solidFill>
                  <a:latin typeface="Poppins" pitchFamily="2" charset="77"/>
                  <a:cs typeface="Poppins" pitchFamily="2" charset="77"/>
                </a:rPr>
                <a:t>1. </a:t>
              </a:r>
              <a:r>
                <a:rPr lang="da-DK" sz="800" b="0" i="0" noProof="1">
                  <a:solidFill>
                    <a:srgbClr val="000C2C"/>
                  </a:solidFill>
                  <a:latin typeface="Poppins Light" pitchFamily="2" charset="77"/>
                  <a:cs typeface="Poppins Light" pitchFamily="2" charset="77"/>
                </a:rPr>
                <a:t>Klik på billedet, klik på Fanen </a:t>
              </a:r>
              <a:r>
                <a:rPr lang="da-DK" sz="800" b="1" i="0" noProof="1">
                  <a:solidFill>
                    <a:srgbClr val="000C2C"/>
                  </a:solidFill>
                  <a:latin typeface="Poppins" pitchFamily="2" charset="77"/>
                  <a:cs typeface="Poppins" pitchFamily="2" charset="77"/>
                </a:rPr>
                <a:t>Hjem / Billedeformatering / Beskær.</a:t>
              </a:r>
            </a:p>
            <a:p>
              <a:pPr eaLnBrk="1" hangingPunct="1">
                <a:spcAft>
                  <a:spcPts val="600"/>
                </a:spcAft>
                <a:defRPr/>
              </a:pPr>
              <a:r>
                <a:rPr lang="da-DK" sz="800" b="1" i="0" noProof="1">
                  <a:solidFill>
                    <a:srgbClr val="000C2C"/>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rgbClr val="000C2C"/>
                  </a:solidFill>
                  <a:latin typeface="Poppins" pitchFamily="2" charset="77"/>
                  <a:cs typeface="Poppins" pitchFamily="2" charset="77"/>
                </a:rPr>
                <a:t>Tip: </a:t>
              </a:r>
              <a:r>
                <a:rPr lang="da-DK" sz="800" b="0" i="0" noProof="1">
                  <a:solidFill>
                    <a:srgbClr val="000C2C"/>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rgbClr val="000C2C"/>
                  </a:solidFill>
                  <a:latin typeface="Poppins" pitchFamily="2" charset="77"/>
                  <a:cs typeface="Poppins" pitchFamily="2" charset="77"/>
                </a:rPr>
                <a:t>Placer bagest.</a:t>
              </a:r>
              <a:endParaRPr lang="en-GB" altLang="da-DK" sz="800" b="1" i="0" noProof="1">
                <a:solidFill>
                  <a:srgbClr val="000C2C"/>
                </a:solidFill>
                <a:latin typeface="Poppins" pitchFamily="2" charset="77"/>
                <a:cs typeface="Poppins" pitchFamily="2" charset="77"/>
              </a:endParaRPr>
            </a:p>
          </p:txBody>
        </p:sp>
        <p:sp>
          <p:nvSpPr>
            <p:cNvPr id="42" name="Tekstfelt 41">
              <a:extLst>
                <a:ext uri="{FF2B5EF4-FFF2-40B4-BE49-F238E27FC236}">
                  <a16:creationId xmlns:a16="http://schemas.microsoft.com/office/drawing/2014/main" id="{F16F738E-F9F3-6837-12D6-727CCE0B8C89}"/>
                </a:ext>
              </a:extLst>
            </p:cNvPr>
            <p:cNvSpPr txBox="1"/>
            <p:nvPr userDrawn="1"/>
          </p:nvSpPr>
          <p:spPr>
            <a:xfrm>
              <a:off x="1423126" y="2964817"/>
              <a:ext cx="2689006" cy="149271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SKRIFTTYPER</a:t>
              </a:r>
              <a:br>
                <a:rPr lang="da-DK" sz="800" b="1" i="0" dirty="0">
                  <a:solidFill>
                    <a:srgbClr val="D35C5E"/>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Brug typografien </a:t>
              </a:r>
              <a:r>
                <a:rPr lang="da-DK" altLang="da-DK" sz="800" b="1" i="0" u="sng" noProof="1">
                  <a:solidFill>
                    <a:srgbClr val="000C2C"/>
                  </a:solidFill>
                  <a:latin typeface="Poppins" pitchFamily="2" charset="77"/>
                  <a:cs typeface="Poppins" pitchFamily="2" charset="77"/>
                </a:rPr>
                <a:t>Poppins</a:t>
              </a:r>
              <a:r>
                <a:rPr lang="da-DK" altLang="da-DK" sz="800" b="1" i="0" noProof="1">
                  <a:solidFill>
                    <a:srgbClr val="000C2C"/>
                  </a:solidFill>
                  <a:latin typeface="Poppins" pitchFamily="2" charset="77"/>
                  <a:cs typeface="Poppins" pitchFamily="2" charset="77"/>
                </a:rPr>
                <a:t> i dine slides. </a:t>
              </a:r>
            </a:p>
            <a:p>
              <a:pPr eaLnBrk="1" hangingPunct="1">
                <a:spcAft>
                  <a:spcPts val="600"/>
                </a:spcAft>
                <a:defRPr/>
              </a:pPr>
              <a:r>
                <a:rPr lang="da-DK" altLang="da-DK" sz="800" b="0" i="0" noProof="1">
                  <a:solidFill>
                    <a:srgbClr val="000C2C"/>
                  </a:solidFill>
                  <a:latin typeface="Poppins" pitchFamily="2" charset="77"/>
                  <a:cs typeface="Poppins" pitchFamily="2" charset="77"/>
                </a:rPr>
                <a:t>Brug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gå frem i tekst-niveauer.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ENTER</a:t>
              </a:r>
              <a:r>
                <a:rPr lang="da-DK" altLang="da-DK" sz="800" b="0" i="0" noProof="1">
                  <a:solidFill>
                    <a:srgbClr val="000C2C"/>
                  </a:solidFill>
                  <a:latin typeface="Poppins" pitchFamily="2" charset="77"/>
                  <a:cs typeface="Poppins" pitchFamily="2" charset="77"/>
                </a:rPr>
                <a:t> og derefter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skifte fra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et niveau til det næste. For at gå tilbage i tekstniveauer, brug </a:t>
              </a:r>
              <a:r>
                <a:rPr lang="da-DK" altLang="da-DK" sz="800" b="1" i="0" noProof="1">
                  <a:solidFill>
                    <a:srgbClr val="000C2C"/>
                  </a:solidFill>
                  <a:latin typeface="Poppins" pitchFamily="2" charset="77"/>
                  <a:cs typeface="Poppins" pitchFamily="2" charset="77"/>
                </a:rPr>
                <a:t>SHIFT+TAB.</a:t>
              </a:r>
            </a:p>
            <a:p>
              <a:pPr eaLnBrk="1" hangingPunct="1">
                <a:spcAft>
                  <a:spcPts val="600"/>
                </a:spcAft>
                <a:defRPr/>
              </a:pP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a:t>
              </a:r>
              <a:r>
                <a:rPr lang="da-DK" altLang="da-DK" sz="800" b="1" i="0" noProof="1">
                  <a:solidFill>
                    <a:srgbClr val="000C2C"/>
                  </a:solidFill>
                  <a:latin typeface="Poppins" pitchFamily="2" charset="77"/>
                  <a:cs typeface="Poppins" pitchFamily="2" charset="77"/>
                </a:rPr>
                <a:t>F</a:t>
              </a:r>
              <a:r>
                <a:rPr lang="da-DK" sz="800" b="1" i="0" noProof="1">
                  <a:solidFill>
                    <a:srgbClr val="000C2C"/>
                  </a:solidFill>
                  <a:latin typeface="Poppins" pitchFamily="2" charset="77"/>
                  <a:cs typeface="Poppins" pitchFamily="2" charset="77"/>
                </a:rPr>
                <a:t>orøg</a:t>
              </a:r>
              <a:r>
                <a:rPr lang="da-DK" sz="800" b="0" i="0" noProof="1">
                  <a:solidFill>
                    <a:srgbClr val="000C2C"/>
                  </a:solidFill>
                  <a:latin typeface="Poppins" pitchFamily="2" charset="77"/>
                  <a:cs typeface="Poppins" pitchFamily="2" charset="77"/>
                </a:rPr>
                <a:t> og </a:t>
              </a:r>
              <a:r>
                <a:rPr lang="da-DK" sz="800" b="1" i="0" noProof="1">
                  <a:solidFill>
                    <a:srgbClr val="000C2C"/>
                  </a:solidFill>
                  <a:latin typeface="Poppins" pitchFamily="2" charset="77"/>
                  <a:cs typeface="Poppins" pitchFamily="2" charset="77"/>
                </a:rPr>
                <a:t>Formindsk</a:t>
              </a:r>
              <a:r>
                <a:rPr lang="da-DK" sz="800" b="0" i="0" noProof="1">
                  <a:solidFill>
                    <a:srgbClr val="000C2C"/>
                  </a:solidFill>
                  <a:latin typeface="Poppins" pitchFamily="2" charset="77"/>
                  <a:cs typeface="Poppins" pitchFamily="2" charset="77"/>
                </a:rPr>
                <a:t>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listeniveau bruges. </a:t>
              </a:r>
              <a:endParaRPr lang="da-DK" altLang="da-DK" sz="800" b="0" i="0" noProof="1">
                <a:solidFill>
                  <a:srgbClr val="000C2C"/>
                </a:solidFill>
                <a:latin typeface="Poppins" pitchFamily="2" charset="77"/>
                <a:cs typeface="Poppins" pitchFamily="2" charset="77"/>
              </a:endParaRPr>
            </a:p>
          </p:txBody>
        </p:sp>
        <p:sp>
          <p:nvSpPr>
            <p:cNvPr id="43" name="Tekstfelt 42">
              <a:extLst>
                <a:ext uri="{FF2B5EF4-FFF2-40B4-BE49-F238E27FC236}">
                  <a16:creationId xmlns:a16="http://schemas.microsoft.com/office/drawing/2014/main" id="{AAD054BF-80C4-E5D0-E6D5-D24D7B89D301}"/>
                </a:ext>
              </a:extLst>
            </p:cNvPr>
            <p:cNvSpPr txBox="1"/>
            <p:nvPr userDrawn="1"/>
          </p:nvSpPr>
          <p:spPr>
            <a:xfrm>
              <a:off x="1423126" y="1269188"/>
              <a:ext cx="2689006"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 </a:t>
              </a:r>
              <a:r>
                <a:rPr lang="da-DK" sz="900" b="1" i="0" dirty="0">
                  <a:solidFill>
                    <a:srgbClr val="001F33"/>
                  </a:solidFill>
                  <a:latin typeface="Poppins ExtraBold" pitchFamily="2" charset="77"/>
                  <a:cs typeface="Poppins ExtraBold" pitchFamily="2" charset="77"/>
                </a:rPr>
                <a:t> VARIÈR MELLEM DINE SLIDES</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dirty="0">
                  <a:solidFill>
                    <a:srgbClr val="000C2C"/>
                  </a:solidFill>
                  <a:latin typeface="Poppins" pitchFamily="2" charset="77"/>
                  <a:cs typeface="Poppins" pitchFamily="2" charset="77"/>
                </a:rPr>
                <a:t>1. </a:t>
              </a:r>
              <a:r>
                <a:rPr lang="da-DK" altLang="da-DK" sz="800" b="0" i="0" noProof="1">
                  <a:solidFill>
                    <a:srgbClr val="000C2C"/>
                  </a:solidFill>
                  <a:latin typeface="Poppins" pitchFamily="2" charset="77"/>
                  <a:cs typeface="Poppins" pitchFamily="2" charset="77"/>
                </a:rPr>
                <a:t>Klik på menupunktet </a:t>
              </a:r>
              <a:r>
                <a:rPr lang="da-DK" altLang="da-DK" sz="800" b="1" i="0" noProof="1">
                  <a:solidFill>
                    <a:srgbClr val="000C2C"/>
                  </a:solidFill>
                  <a:latin typeface="Poppins" pitchFamily="2" charset="77"/>
                  <a:cs typeface="Poppins" pitchFamily="2" charset="77"/>
                </a:rPr>
                <a:t>Nyt Slide</a:t>
              </a:r>
              <a:r>
                <a:rPr lang="da-DK" altLang="da-DK" sz="800" b="0" i="0" noProof="1">
                  <a:solidFill>
                    <a:srgbClr val="000C2C"/>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2. </a:t>
              </a:r>
              <a:r>
                <a:rPr lang="da-DK" altLang="da-DK" sz="800" b="0" i="0" noProof="1">
                  <a:solidFill>
                    <a:srgbClr val="000C2C"/>
                  </a:solidFill>
                  <a:latin typeface="Poppins" pitchFamily="2" charset="77"/>
                  <a:cs typeface="Poppins" pitchFamily="2" charset="77"/>
                </a:rPr>
                <a:t>Klik på pilen</a:t>
              </a:r>
              <a:r>
                <a:rPr lang="da-DK" altLang="da-DK" sz="800" b="0" i="0" baseline="0" noProof="1">
                  <a:solidFill>
                    <a:srgbClr val="000C2C"/>
                  </a:solidFill>
                  <a:latin typeface="Poppins" pitchFamily="2" charset="77"/>
                  <a:cs typeface="Poppins" pitchFamily="2" charset="77"/>
                </a:rPr>
                <a:t> ved siden af Layout for </a:t>
              </a:r>
              <a:br>
                <a:rPr lang="da-DK" altLang="da-DK" sz="800" b="0" i="0" baseline="0" noProof="1">
                  <a:solidFill>
                    <a:srgbClr val="000C2C"/>
                  </a:solidFill>
                  <a:latin typeface="Poppins" pitchFamily="2" charset="77"/>
                  <a:cs typeface="Poppins" pitchFamily="2" charset="77"/>
                </a:rPr>
              </a:br>
              <a:r>
                <a:rPr lang="da-DK" altLang="da-DK" sz="800" b="0" i="0" baseline="0" noProof="1">
                  <a:solidFill>
                    <a:srgbClr val="000C2C"/>
                  </a:solidFill>
                  <a:latin typeface="Poppins" pitchFamily="2" charset="77"/>
                  <a:cs typeface="Poppins" pitchFamily="2" charset="77"/>
                </a:rPr>
                <a:t>at ændre slidets layout.</a:t>
              </a:r>
              <a:br>
                <a:rPr lang="da-DK" altLang="da-DK" sz="800" b="0" i="0" baseline="0" noProof="1">
                  <a:solidFill>
                    <a:srgbClr val="000C2C"/>
                  </a:solidFill>
                  <a:latin typeface="Poppins" pitchFamily="2" charset="77"/>
                  <a:cs typeface="Poppins" pitchFamily="2" charset="77"/>
                </a:rPr>
              </a:br>
              <a:endParaRPr lang="da-DK" altLang="da-DK" sz="800" b="0"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rgbClr val="000C2C"/>
                  </a:solidFill>
                  <a:latin typeface="Poppins" pitchFamily="2" charset="77"/>
                  <a:cs typeface="Poppins" pitchFamily="2" charset="77"/>
                </a:rPr>
                <a:t>3. </a:t>
              </a:r>
              <a:r>
                <a:rPr lang="da-DK" altLang="da-DK" sz="800" b="0" i="0" noProof="1">
                  <a:solidFill>
                    <a:srgbClr val="000C2C"/>
                  </a:solidFill>
                  <a:latin typeface="Poppins" pitchFamily="2" charset="77"/>
                  <a:cs typeface="Poppins" pitchFamily="2" charset="77"/>
                </a:rPr>
                <a:t>Vælg Nulstil for at nulstille slidelayoutet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 oprindelige design. </a:t>
              </a:r>
            </a:p>
          </p:txBody>
        </p:sp>
        <p:sp>
          <p:nvSpPr>
            <p:cNvPr id="44" name="Tekstfelt 43">
              <a:extLst>
                <a:ext uri="{FF2B5EF4-FFF2-40B4-BE49-F238E27FC236}">
                  <a16:creationId xmlns:a16="http://schemas.microsoft.com/office/drawing/2014/main" id="{7CDC7F0B-9D01-DF37-7435-1DDF4747CA31}"/>
                </a:ext>
              </a:extLst>
            </p:cNvPr>
            <p:cNvSpPr txBox="1"/>
            <p:nvPr userDrawn="1"/>
          </p:nvSpPr>
          <p:spPr>
            <a:xfrm>
              <a:off x="1423126" y="4759857"/>
              <a:ext cx="2689006" cy="136960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SIDETAL ELLER DATO</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Tilpas sidehoved- og fod som det sidste i din præsentation, så ændringerne går igennem på alle slides.</a:t>
              </a:r>
            </a:p>
            <a:p>
              <a:pPr eaLnBrk="1" hangingPunct="1">
                <a:spcAft>
                  <a:spcPts val="600"/>
                </a:spcAft>
                <a:defRPr/>
              </a:pP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Sidehoved</a:t>
              </a:r>
              <a:r>
                <a:rPr lang="da-DK" altLang="da-DK" sz="800" b="0" i="0" noProof="1">
                  <a:solidFill>
                    <a:srgbClr val="000C2C"/>
                  </a:solidFill>
                  <a:latin typeface="Poppins" pitchFamily="2" charset="77"/>
                  <a:cs typeface="Poppins" pitchFamily="2" charset="77"/>
                </a:rPr>
                <a:t> og </a:t>
              </a:r>
              <a:r>
                <a:rPr lang="da-DK" altLang="da-DK" sz="800" b="1" i="0" noProof="1">
                  <a:solidFill>
                    <a:srgbClr val="000C2C"/>
                  </a:solidFill>
                  <a:latin typeface="Poppins" pitchFamily="2" charset="77"/>
                  <a:cs typeface="Poppins" pitchFamily="2" charset="77"/>
                </a:rPr>
                <a:t>Sidefod</a:t>
              </a:r>
              <a:r>
                <a:rPr lang="da-DK" altLang="da-DK" sz="800" b="0" i="0" noProof="1">
                  <a:solidFill>
                    <a:srgbClr val="000C2C"/>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rgbClr val="000C2C"/>
                  </a:solidFill>
                  <a:latin typeface="Poppins" pitchFamily="2" charset="77"/>
                  <a:cs typeface="Poppins" pitchFamily="2" charset="77"/>
                </a:rPr>
                <a:t>Vælg </a:t>
              </a:r>
              <a:r>
                <a:rPr lang="da-DK" altLang="da-DK" sz="800" b="1" i="0" noProof="1">
                  <a:solidFill>
                    <a:srgbClr val="000C2C"/>
                  </a:solidFill>
                  <a:latin typeface="Poppins" pitchFamily="2" charset="77"/>
                  <a:cs typeface="Poppins" pitchFamily="2" charset="77"/>
                </a:rPr>
                <a:t>Anvend på alle </a:t>
              </a:r>
              <a:r>
                <a:rPr lang="da-DK" altLang="da-DK" sz="800" b="0" i="0" noProof="1">
                  <a:solidFill>
                    <a:srgbClr val="000C2C"/>
                  </a:solidFill>
                  <a:latin typeface="Poppins" pitchFamily="2" charset="77"/>
                  <a:cs typeface="Poppins" pitchFamily="2" charset="77"/>
                </a:rPr>
                <a:t>eller </a:t>
              </a:r>
              <a:r>
                <a:rPr lang="da-DK" altLang="da-DK" sz="800" b="1" i="0" noProof="1">
                  <a:solidFill>
                    <a:srgbClr val="000C2C"/>
                  </a:solidFill>
                  <a:latin typeface="Poppins" pitchFamily="2" charset="77"/>
                  <a:cs typeface="Poppins" pitchFamily="2" charset="77"/>
                </a:rPr>
                <a:t>Anvend</a:t>
              </a:r>
              <a:r>
                <a:rPr lang="da-DK" altLang="da-DK" sz="800" b="0" i="0" noProof="1">
                  <a:solidFill>
                    <a:srgbClr val="000C2C"/>
                  </a:solidFill>
                  <a:latin typeface="Poppins" pitchFamily="2" charset="77"/>
                  <a:cs typeface="Poppins" pitchFamily="2" charset="77"/>
                </a:rPr>
                <a:t>, hvis det kun skal være på et enkelt slide.</a:t>
              </a:r>
            </a:p>
          </p:txBody>
        </p:sp>
        <p:pic>
          <p:nvPicPr>
            <p:cNvPr id="45" name="Billede 44">
              <a:extLst>
                <a:ext uri="{FF2B5EF4-FFF2-40B4-BE49-F238E27FC236}">
                  <a16:creationId xmlns:a16="http://schemas.microsoft.com/office/drawing/2014/main" id="{792CCE3B-09F0-9707-E4ED-A13722D8607B}"/>
                </a:ext>
              </a:extLst>
            </p:cNvPr>
            <p:cNvPicPr>
              <a:picLocks noChangeAspect="1"/>
            </p:cNvPicPr>
            <p:nvPr userDrawn="1"/>
          </p:nvPicPr>
          <p:blipFill rotWithShape="1">
            <a:blip r:embed="rId4"/>
            <a:srcRect l="3031"/>
            <a:stretch/>
          </p:blipFill>
          <p:spPr>
            <a:xfrm>
              <a:off x="839176" y="2471248"/>
              <a:ext cx="536739" cy="186810"/>
            </a:xfrm>
            <a:prstGeom prst="rect">
              <a:avLst/>
            </a:prstGeom>
            <a:ln>
              <a:solidFill>
                <a:schemeClr val="bg1">
                  <a:lumMod val="85000"/>
                </a:schemeClr>
              </a:solidFill>
            </a:ln>
          </p:spPr>
        </p:pic>
        <p:pic>
          <p:nvPicPr>
            <p:cNvPr id="46" name="Picture 19">
              <a:extLst>
                <a:ext uri="{FF2B5EF4-FFF2-40B4-BE49-F238E27FC236}">
                  <a16:creationId xmlns:a16="http://schemas.microsoft.com/office/drawing/2014/main" id="{C8599F4F-5D19-4A40-64EF-F0ECD9B16CB2}"/>
                </a:ext>
              </a:extLst>
            </p:cNvPr>
            <p:cNvPicPr>
              <a:picLocks noChangeAspect="1"/>
            </p:cNvPicPr>
            <p:nvPr userDrawn="1"/>
          </p:nvPicPr>
          <p:blipFill rotWithShape="1">
            <a:blip r:embed="rId5"/>
            <a:srcRect t="4921"/>
            <a:stretch/>
          </p:blipFill>
          <p:spPr>
            <a:xfrm>
              <a:off x="845645" y="2040171"/>
              <a:ext cx="528461" cy="186810"/>
            </a:xfrm>
            <a:prstGeom prst="rect">
              <a:avLst/>
            </a:prstGeom>
            <a:ln>
              <a:solidFill>
                <a:schemeClr val="bg1">
                  <a:lumMod val="85000"/>
                </a:schemeClr>
              </a:solidFill>
            </a:ln>
          </p:spPr>
        </p:pic>
        <p:pic>
          <p:nvPicPr>
            <p:cNvPr id="47" name="Billede 46">
              <a:extLst>
                <a:ext uri="{FF2B5EF4-FFF2-40B4-BE49-F238E27FC236}">
                  <a16:creationId xmlns:a16="http://schemas.microsoft.com/office/drawing/2014/main" id="{A7CE51F8-41B1-DC83-96DB-D53C2C7572C4}"/>
                </a:ext>
              </a:extLst>
            </p:cNvPr>
            <p:cNvPicPr>
              <a:picLocks noChangeAspect="1"/>
            </p:cNvPicPr>
            <p:nvPr userDrawn="1"/>
          </p:nvPicPr>
          <p:blipFill>
            <a:blip r:embed="rId6"/>
            <a:stretch>
              <a:fillRect/>
            </a:stretch>
          </p:blipFill>
          <p:spPr>
            <a:xfrm>
              <a:off x="1115122" y="1591062"/>
              <a:ext cx="258984" cy="271721"/>
            </a:xfrm>
            <a:prstGeom prst="rect">
              <a:avLst/>
            </a:prstGeom>
            <a:ln>
              <a:solidFill>
                <a:schemeClr val="bg1">
                  <a:lumMod val="85000"/>
                </a:schemeClr>
              </a:solidFill>
            </a:ln>
          </p:spPr>
        </p:pic>
        <p:pic>
          <p:nvPicPr>
            <p:cNvPr id="48" name="Billede 47">
              <a:extLst>
                <a:ext uri="{FF2B5EF4-FFF2-40B4-BE49-F238E27FC236}">
                  <a16:creationId xmlns:a16="http://schemas.microsoft.com/office/drawing/2014/main" id="{DCC4A9E0-5411-0F65-46F9-1E1652B8EEE5}"/>
                </a:ext>
              </a:extLst>
            </p:cNvPr>
            <p:cNvPicPr>
              <a:picLocks noChangeAspect="1"/>
            </p:cNvPicPr>
            <p:nvPr userDrawn="1"/>
          </p:nvPicPr>
          <p:blipFill rotWithShape="1">
            <a:blip r:embed="rId7"/>
            <a:srcRect l="6949" r="7519" b="12060"/>
            <a:stretch/>
          </p:blipFill>
          <p:spPr>
            <a:xfrm>
              <a:off x="888365" y="4163628"/>
              <a:ext cx="485741" cy="202662"/>
            </a:xfrm>
            <a:prstGeom prst="rect">
              <a:avLst/>
            </a:prstGeom>
            <a:ln w="3175">
              <a:solidFill>
                <a:schemeClr val="bg1">
                  <a:lumMod val="85000"/>
                </a:schemeClr>
              </a:solidFill>
            </a:ln>
          </p:spPr>
        </p:pic>
        <p:pic>
          <p:nvPicPr>
            <p:cNvPr id="49" name="Billede 48">
              <a:extLst>
                <a:ext uri="{FF2B5EF4-FFF2-40B4-BE49-F238E27FC236}">
                  <a16:creationId xmlns:a16="http://schemas.microsoft.com/office/drawing/2014/main" id="{87AC3BEF-B2E3-24C3-FC31-177702FBB33F}"/>
                </a:ext>
              </a:extLst>
            </p:cNvPr>
            <p:cNvPicPr>
              <a:picLocks noChangeAspect="1"/>
            </p:cNvPicPr>
            <p:nvPr userDrawn="1"/>
          </p:nvPicPr>
          <p:blipFill>
            <a:blip r:embed="rId8"/>
            <a:stretch>
              <a:fillRect/>
            </a:stretch>
          </p:blipFill>
          <p:spPr>
            <a:xfrm>
              <a:off x="1063083" y="5081377"/>
              <a:ext cx="311024" cy="340645"/>
            </a:xfrm>
            <a:prstGeom prst="rect">
              <a:avLst/>
            </a:prstGeom>
            <a:ln>
              <a:solidFill>
                <a:schemeClr val="bg1">
                  <a:lumMod val="85000"/>
                </a:schemeClr>
              </a:solidFill>
            </a:ln>
          </p:spPr>
        </p:pic>
        <p:pic>
          <p:nvPicPr>
            <p:cNvPr id="50" name="Billede 49">
              <a:extLst>
                <a:ext uri="{FF2B5EF4-FFF2-40B4-BE49-F238E27FC236}">
                  <a16:creationId xmlns:a16="http://schemas.microsoft.com/office/drawing/2014/main" id="{281182C5-E141-3429-D9F8-AB64474DEC29}"/>
                </a:ext>
              </a:extLst>
            </p:cNvPr>
            <p:cNvPicPr>
              <a:picLocks noChangeAspect="1"/>
            </p:cNvPicPr>
            <p:nvPr userDrawn="1"/>
          </p:nvPicPr>
          <p:blipFill>
            <a:blip r:embed="rId9"/>
            <a:stretch>
              <a:fillRect/>
            </a:stretch>
          </p:blipFill>
          <p:spPr>
            <a:xfrm>
              <a:off x="4706414" y="3287834"/>
              <a:ext cx="277217" cy="277217"/>
            </a:xfrm>
            <a:prstGeom prst="rect">
              <a:avLst/>
            </a:prstGeom>
            <a:ln>
              <a:solidFill>
                <a:schemeClr val="bg1">
                  <a:lumMod val="85000"/>
                </a:schemeClr>
              </a:solidFill>
            </a:ln>
          </p:spPr>
        </p:pic>
        <p:pic>
          <p:nvPicPr>
            <p:cNvPr id="51" name="7 Skalér billede">
              <a:extLst>
                <a:ext uri="{FF2B5EF4-FFF2-40B4-BE49-F238E27FC236}">
                  <a16:creationId xmlns:a16="http://schemas.microsoft.com/office/drawing/2014/main" id="{0B18E232-18CD-F752-420F-A9D6D7816B12}"/>
                </a:ext>
              </a:extLst>
            </p:cNvPr>
            <p:cNvPicPr>
              <a:picLocks noChangeAspect="1"/>
            </p:cNvPicPr>
            <p:nvPr userDrawn="1"/>
          </p:nvPicPr>
          <p:blipFill>
            <a:blip r:embed="rId10"/>
            <a:stretch>
              <a:fillRect/>
            </a:stretch>
          </p:blipFill>
          <p:spPr>
            <a:xfrm>
              <a:off x="4691650" y="3624012"/>
              <a:ext cx="297378" cy="277217"/>
            </a:xfrm>
            <a:prstGeom prst="rect">
              <a:avLst/>
            </a:prstGeom>
            <a:solidFill>
              <a:schemeClr val="bg1"/>
            </a:solidFill>
            <a:ln>
              <a:solidFill>
                <a:schemeClr val="bg1">
                  <a:lumMod val="85000"/>
                </a:schemeClr>
              </a:solidFill>
            </a:ln>
          </p:spPr>
        </p:pic>
        <p:pic>
          <p:nvPicPr>
            <p:cNvPr id="52" name="Picture 33">
              <a:extLst>
                <a:ext uri="{FF2B5EF4-FFF2-40B4-BE49-F238E27FC236}">
                  <a16:creationId xmlns:a16="http://schemas.microsoft.com/office/drawing/2014/main" id="{38BCAA21-5A86-3E4D-8AB8-E5A3970678E7}"/>
                </a:ext>
              </a:extLst>
            </p:cNvPr>
            <p:cNvPicPr>
              <a:picLocks noChangeAspect="1"/>
            </p:cNvPicPr>
            <p:nvPr userDrawn="1"/>
          </p:nvPicPr>
          <p:blipFill rotWithShape="1">
            <a:blip r:embed="rId11"/>
            <a:srcRect l="3901" t="45142" r="62601" b="9046"/>
            <a:stretch/>
          </p:blipFill>
          <p:spPr>
            <a:xfrm>
              <a:off x="4719239" y="1591062"/>
              <a:ext cx="264391" cy="249283"/>
            </a:xfrm>
            <a:prstGeom prst="rect">
              <a:avLst/>
            </a:prstGeom>
            <a:ln>
              <a:solidFill>
                <a:schemeClr val="bg1">
                  <a:lumMod val="85000"/>
                </a:schemeClr>
              </a:solidFill>
            </a:ln>
          </p:spPr>
        </p:pic>
        <p:pic>
          <p:nvPicPr>
            <p:cNvPr id="53" name="Billede 52">
              <a:extLst>
                <a:ext uri="{FF2B5EF4-FFF2-40B4-BE49-F238E27FC236}">
                  <a16:creationId xmlns:a16="http://schemas.microsoft.com/office/drawing/2014/main" id="{FA431572-9058-3D6A-39AF-608B56528FDB}"/>
                </a:ext>
              </a:extLst>
            </p:cNvPr>
            <p:cNvPicPr>
              <a:picLocks noChangeAspect="1"/>
            </p:cNvPicPr>
            <p:nvPr userDrawn="1"/>
          </p:nvPicPr>
          <p:blipFill>
            <a:blip r:embed="rId12"/>
            <a:stretch>
              <a:fillRect/>
            </a:stretch>
          </p:blipFill>
          <p:spPr>
            <a:xfrm>
              <a:off x="6675240" y="5470532"/>
              <a:ext cx="611759" cy="442162"/>
            </a:xfrm>
            <a:prstGeom prst="rect">
              <a:avLst/>
            </a:prstGeom>
          </p:spPr>
        </p:pic>
        <p:sp>
          <p:nvSpPr>
            <p:cNvPr id="54" name="Højre klammeparentes 53">
              <a:extLst>
                <a:ext uri="{FF2B5EF4-FFF2-40B4-BE49-F238E27FC236}">
                  <a16:creationId xmlns:a16="http://schemas.microsoft.com/office/drawing/2014/main" id="{B36092BD-B278-4770-7AFB-B7DC51A9784E}"/>
                </a:ext>
              </a:extLst>
            </p:cNvPr>
            <p:cNvSpPr/>
            <p:nvPr userDrawn="1"/>
          </p:nvSpPr>
          <p:spPr>
            <a:xfrm>
              <a:off x="6570605" y="5383103"/>
              <a:ext cx="45719" cy="568747"/>
            </a:xfrm>
            <a:prstGeom prst="rightBrace">
              <a:avLst>
                <a:gd name="adj1" fmla="val 0"/>
                <a:gd name="adj2" fmla="val 50805"/>
              </a:avLst>
            </a:prstGeom>
            <a:ln>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55" name="Gruppe 54">
            <a:extLst>
              <a:ext uri="{FF2B5EF4-FFF2-40B4-BE49-F238E27FC236}">
                <a16:creationId xmlns:a16="http://schemas.microsoft.com/office/drawing/2014/main" id="{B5E94853-8F6C-F073-B0B7-8DDF19102577}"/>
              </a:ext>
            </a:extLst>
          </p:cNvPr>
          <p:cNvGrpSpPr/>
          <p:nvPr userDrawn="1"/>
        </p:nvGrpSpPr>
        <p:grpSpPr>
          <a:xfrm>
            <a:off x="1696013" y="578691"/>
            <a:ext cx="83085" cy="71880"/>
            <a:chOff x="1848482" y="60325"/>
            <a:chExt cx="114300" cy="114300"/>
          </a:xfrm>
          <a:solidFill>
            <a:srgbClr val="001E32"/>
          </a:solidFill>
        </p:grpSpPr>
        <p:sp>
          <p:nvSpPr>
            <p:cNvPr id="56" name="Rektangel 55">
              <a:extLst>
                <a:ext uri="{FF2B5EF4-FFF2-40B4-BE49-F238E27FC236}">
                  <a16:creationId xmlns:a16="http://schemas.microsoft.com/office/drawing/2014/main" id="{2862258C-5776-6B7A-C805-9B0E7D00AADF}"/>
                </a:ext>
              </a:extLst>
            </p:cNvPr>
            <p:cNvSpPr/>
            <p:nvPr userDrawn="1"/>
          </p:nvSpPr>
          <p:spPr>
            <a:xfrm>
              <a:off x="1882775" y="60325"/>
              <a:ext cx="45719"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7" name="Rektangel 56">
              <a:extLst>
                <a:ext uri="{FF2B5EF4-FFF2-40B4-BE49-F238E27FC236}">
                  <a16:creationId xmlns:a16="http://schemas.microsoft.com/office/drawing/2014/main" id="{62BC3F12-E9CB-6B53-ED80-D0C403FEB98A}"/>
                </a:ext>
              </a:extLst>
            </p:cNvPr>
            <p:cNvSpPr/>
            <p:nvPr userDrawn="1"/>
          </p:nvSpPr>
          <p:spPr>
            <a:xfrm rot="5400000">
              <a:off x="1882773" y="65427"/>
              <a:ext cx="45718"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Tree>
    <p:extLst>
      <p:ext uri="{BB962C8B-B14F-4D97-AF65-F5344CB8AC3E}">
        <p14:creationId xmlns:p14="http://schemas.microsoft.com/office/powerpoint/2010/main" val="407399934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 Stort billede + t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B648C083-FD7F-4F40-A905-1C2067A01811}"/>
              </a:ext>
            </a:extLst>
          </p:cNvPr>
          <p:cNvSpPr>
            <a:spLocks noGrp="1"/>
          </p:cNvSpPr>
          <p:nvPr>
            <p:ph type="body" sz="quarter" idx="14" hasCustomPrompt="1"/>
          </p:nvPr>
        </p:nvSpPr>
        <p:spPr>
          <a:xfrm>
            <a:off x="723664" y="2161813"/>
            <a:ext cx="3346444" cy="2534374"/>
          </a:xfrm>
          <a:solidFill>
            <a:schemeClr val="bg1"/>
          </a:solidFill>
        </p:spPr>
        <p:txBody>
          <a:bodyPr lIns="360000" tIns="342000" rIns="360000" bIns="342000"/>
          <a:lstStyle>
            <a:lvl1pPr marL="342900" indent="-342900">
              <a:buClr>
                <a:srgbClr val="052C43"/>
              </a:buClr>
              <a:buFont typeface="+mj-lt"/>
              <a:buAutoNum type="arabicPeriod"/>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4" name="Text Placeholder 5">
            <a:extLst>
              <a:ext uri="{FF2B5EF4-FFF2-40B4-BE49-F238E27FC236}">
                <a16:creationId xmlns:a16="http://schemas.microsoft.com/office/drawing/2014/main" id="{22834BB1-4EA9-514D-8881-FD59DFFF9A18}"/>
              </a:ext>
            </a:extLst>
          </p:cNvPr>
          <p:cNvSpPr>
            <a:spLocks noGrp="1"/>
          </p:cNvSpPr>
          <p:nvPr>
            <p:ph type="body" sz="quarter" idx="15" hasCustomPrompt="1"/>
          </p:nvPr>
        </p:nvSpPr>
        <p:spPr>
          <a:xfrm>
            <a:off x="4422778" y="2161813"/>
            <a:ext cx="3346444" cy="2534374"/>
          </a:xfrm>
          <a:solidFill>
            <a:schemeClr val="bg1"/>
          </a:solidFill>
        </p:spPr>
        <p:txBody>
          <a:bodyPr lIns="360000" tIns="342000" rIns="360000" bIns="342000"/>
          <a:lstStyle>
            <a:lvl1pPr marL="342900" indent="-342900">
              <a:buFont typeface="+mj-lt"/>
              <a:buAutoNum type="arabicPeriod" startAt="2"/>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ext Placeholder 11">
            <a:extLst>
              <a:ext uri="{FF2B5EF4-FFF2-40B4-BE49-F238E27FC236}">
                <a16:creationId xmlns:a16="http://schemas.microsoft.com/office/drawing/2014/main" id="{F30196AF-1B1B-994B-A3E5-92A4CF441683}"/>
              </a:ext>
            </a:extLst>
          </p:cNvPr>
          <p:cNvSpPr>
            <a:spLocks noGrp="1"/>
          </p:cNvSpPr>
          <p:nvPr>
            <p:ph type="body" sz="quarter" idx="16" hasCustomPrompt="1"/>
          </p:nvPr>
        </p:nvSpPr>
        <p:spPr>
          <a:xfrm>
            <a:off x="8129222" y="2161813"/>
            <a:ext cx="3346444" cy="2534374"/>
          </a:xfrm>
          <a:solidFill>
            <a:schemeClr val="bg1"/>
          </a:solidFill>
        </p:spPr>
        <p:txBody>
          <a:bodyPr lIns="360000" tIns="342000" rIns="360000" bIns="342000"/>
          <a:lstStyle>
            <a:lvl1pPr marL="342900" indent="-342900">
              <a:buFont typeface="+mj-lt"/>
              <a:buAutoNum type="arabicPeriod" startAt="3"/>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7" name="Pladsholder til slidenummer 1">
            <a:extLst>
              <a:ext uri="{FF2B5EF4-FFF2-40B4-BE49-F238E27FC236}">
                <a16:creationId xmlns:a16="http://schemas.microsoft.com/office/drawing/2014/main" id="{43654F86-F1E0-18BB-C63B-18500CD981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3599759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Poppins</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37415708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2566613840"/>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3863203145"/>
      </p:ext>
    </p:extLst>
  </p:cSld>
  <p:clrMapOvr>
    <a:masterClrMapping/>
  </p:clrMapOvr>
  <p:extLst>
    <p:ext uri="{DCECCB84-F9BA-43D5-87BE-67443E8EF086}">
      <p15:sldGuideLst xmlns:p15="http://schemas.microsoft.com/office/powerpoint/2012/main"/>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1116164811"/>
      </p:ext>
    </p:extLst>
  </p:cSld>
  <p:clrMapOvr>
    <a:masterClrMapping/>
  </p:clrMapOvr>
  <p:extLst>
    <p:ext uri="{DCECCB84-F9BA-43D5-87BE-67443E8EF086}">
      <p15:sldGuideLst xmlns:p15="http://schemas.microsoft.com/office/powerpoint/2012/main"/>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2157746949"/>
      </p:ext>
    </p:extLst>
  </p:cSld>
  <p:clrMapOvr>
    <a:masterClrMapping/>
  </p:clrMapOvr>
  <p:extLst>
    <p:ext uri="{DCECCB84-F9BA-43D5-87BE-67443E8EF086}">
      <p15:sldGuideLst xmlns:p15="http://schemas.microsoft.com/office/powerpoint/2012/main"/>
    </p:ext>
  </p:extLs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3966106041"/>
      </p:ext>
    </p:extLst>
  </p:cSld>
  <p:clrMapOvr>
    <a:masterClrMapping/>
  </p:clrMapOvr>
  <p:extLst>
    <p:ext uri="{DCECCB84-F9BA-43D5-87BE-67443E8EF086}">
      <p15:sldGuideLst xmlns:p15="http://schemas.microsoft.com/office/powerpoint/2012/main"/>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2162475571"/>
      </p:ext>
    </p:extLst>
  </p:cSld>
  <p:clrMapOvr>
    <a:masterClrMapping/>
  </p:clrMapOvr>
  <p:extLst>
    <p:ext uri="{DCECCB84-F9BA-43D5-87BE-67443E8EF086}">
      <p15:sldGuideLst xmlns:p15="http://schemas.microsoft.com/office/powerpoint/2012/main"/>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292245133"/>
      </p:ext>
    </p:extLst>
  </p:cSld>
  <p:clrMapOvr>
    <a:masterClrMapping/>
  </p:clrMapOvr>
  <p:extLst>
    <p:ext uri="{DCECCB84-F9BA-43D5-87BE-67443E8EF086}">
      <p15:sldGuideLst xmlns:p15="http://schemas.microsoft.com/office/powerpoint/2012/main"/>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15. december 2025</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2237984408"/>
      </p:ext>
    </p:extLst>
  </p:cSld>
  <p:clrMapOvr>
    <a:masterClrMapping/>
  </p:clrMapOvr>
  <p:extLst>
    <p:ext uri="{DCECCB84-F9BA-43D5-87BE-67443E8EF086}">
      <p15:sldGuideLst xmlns:p15="http://schemas.microsoft.com/office/powerpoint/2012/main"/>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69260966"/>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 Stort billede + fi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52C44"/>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6" name="Text Placeholder 3">
            <a:extLst>
              <a:ext uri="{FF2B5EF4-FFF2-40B4-BE49-F238E27FC236}">
                <a16:creationId xmlns:a16="http://schemas.microsoft.com/office/drawing/2014/main" id="{F7159BF0-334D-D84B-B567-8EA9F356134B}"/>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vl4pPr>
              <a:buClr>
                <a:srgbClr val="001F33"/>
              </a:buClr>
              <a:defRPr sz="1800" b="0" i="0">
                <a:solidFill>
                  <a:srgbClr val="052C44"/>
                </a:solidFill>
                <a:latin typeface="Poppins Light" pitchFamily="2" charset="77"/>
                <a:cs typeface="Poppins Light" pitchFamily="2" charset="77"/>
              </a:defRPr>
            </a:lvl4pPr>
          </a:lstStyle>
          <a:p>
            <a:pPr lvl="0"/>
            <a:r>
              <a:rPr lang="da-DK" noProof="0" dirty="0"/>
              <a:t>Her kan der skrives en brødtekst</a:t>
            </a:r>
          </a:p>
          <a:p>
            <a:pPr lvl="3"/>
            <a:endParaRPr lang="da-DK" dirty="0" err="1"/>
          </a:p>
        </p:txBody>
      </p:sp>
      <p:sp>
        <p:nvSpPr>
          <p:cNvPr id="7" name="Text Placeholder 5">
            <a:extLst>
              <a:ext uri="{FF2B5EF4-FFF2-40B4-BE49-F238E27FC236}">
                <a16:creationId xmlns:a16="http://schemas.microsoft.com/office/drawing/2014/main" id="{D3C8AF52-BFC0-C941-8D4A-E5E9CEDDCD7D}"/>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8" name="Text Placeholder 11">
            <a:extLst>
              <a:ext uri="{FF2B5EF4-FFF2-40B4-BE49-F238E27FC236}">
                <a16:creationId xmlns:a16="http://schemas.microsoft.com/office/drawing/2014/main" id="{D5A58AFA-D942-0747-AE96-A4F8F54DB3A6}"/>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9" name="Text Placeholder 13">
            <a:extLst>
              <a:ext uri="{FF2B5EF4-FFF2-40B4-BE49-F238E27FC236}">
                <a16:creationId xmlns:a16="http://schemas.microsoft.com/office/drawing/2014/main" id="{510C91F4-2E90-794A-8FC5-2888B19FC50A}"/>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11" name="Pladsholder til slidenummer 1">
            <a:extLst>
              <a:ext uri="{FF2B5EF4-FFF2-40B4-BE49-F238E27FC236}">
                <a16:creationId xmlns:a16="http://schemas.microsoft.com/office/drawing/2014/main" id="{84103A12-7D00-38E3-5B40-6EA7E58FC02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58700342"/>
      </p:ext>
    </p:extLst>
  </p:cSld>
  <p:clrMapOvr>
    <a:masterClrMapping/>
  </p:clrMapOvr>
  <p:extLst>
    <p:ext uri="{DCECCB84-F9BA-43D5-87BE-67443E8EF086}">
      <p15:sldGuideLst xmlns:p15="http://schemas.microsoft.com/office/powerpoint/2012/main"/>
    </p:ext>
  </p:extLst>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15. december 2025</a:t>
            </a:fld>
            <a:endParaRPr lang="da-DK"/>
          </a:p>
        </p:txBody>
      </p:sp>
    </p:spTree>
    <p:extLst>
      <p:ext uri="{BB962C8B-B14F-4D97-AF65-F5344CB8AC3E}">
        <p14:creationId xmlns:p14="http://schemas.microsoft.com/office/powerpoint/2010/main" val="1823616591"/>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94232002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2602227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749824650"/>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96415267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27118960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44622237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5832241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078499794"/>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0249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 Graf + underoverskrift">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F1F4A240-FE55-5E4D-8434-FE7228997D8A}"/>
              </a:ext>
            </a:extLst>
          </p:cNvPr>
          <p:cNvSpPr>
            <a:spLocks noGrp="1"/>
          </p:cNvSpPr>
          <p:nvPr>
            <p:ph idx="13" hasCustomPrompt="1"/>
          </p:nvPr>
        </p:nvSpPr>
        <p:spPr>
          <a:xfrm>
            <a:off x="719998" y="1838980"/>
            <a:ext cx="10752001"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79C8EE5C-7EAA-484E-AC3C-3D8777FD0580}"/>
              </a:ext>
            </a:extLst>
          </p:cNvPr>
          <p:cNvSpPr>
            <a:spLocks noGrp="1"/>
          </p:cNvSpPr>
          <p:nvPr>
            <p:ph idx="23" hasCustomPrompt="1"/>
          </p:nvPr>
        </p:nvSpPr>
        <p:spPr>
          <a:xfrm>
            <a:off x="719998" y="2192593"/>
            <a:ext cx="10751999"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Title Placeholder 6">
            <a:extLst>
              <a:ext uri="{FF2B5EF4-FFF2-40B4-BE49-F238E27FC236}">
                <a16:creationId xmlns:a16="http://schemas.microsoft.com/office/drawing/2014/main" id="{5087AD71-9BD1-770C-1A9B-D3AA48C560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tekst 10">
            <a:extLst>
              <a:ext uri="{FF2B5EF4-FFF2-40B4-BE49-F238E27FC236}">
                <a16:creationId xmlns:a16="http://schemas.microsoft.com/office/drawing/2014/main" id="{B8EEC832-20B0-5CE8-1E3E-BCDAC4843F94}"/>
              </a:ext>
            </a:extLst>
          </p:cNvPr>
          <p:cNvSpPr>
            <a:spLocks noGrp="1"/>
          </p:cNvSpPr>
          <p:nvPr>
            <p:ph type="body" sz="quarter" idx="22" hasCustomPrompt="1"/>
          </p:nvPr>
        </p:nvSpPr>
        <p:spPr>
          <a:xfrm>
            <a:off x="719997" y="6203382"/>
            <a:ext cx="10751999"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Pladsholder til slidenummer 1">
            <a:extLst>
              <a:ext uri="{FF2B5EF4-FFF2-40B4-BE49-F238E27FC236}">
                <a16:creationId xmlns:a16="http://schemas.microsoft.com/office/drawing/2014/main" id="{3A0A27D6-2B30-DEBA-19BB-58035D0497C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35463933"/>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6092775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403231224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7712692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30254551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26385965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2877018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12406106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870746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4869716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743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rgbClr val="001F33"/>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B3B968D-28FD-1DB5-DA77-387FE72AC8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14" name="Pladsholder til tekst 4">
            <a:extLst>
              <a:ext uri="{FF2B5EF4-FFF2-40B4-BE49-F238E27FC236}">
                <a16:creationId xmlns:a16="http://schemas.microsoft.com/office/drawing/2014/main" id="{E8BBA77E-13D7-0305-D471-97C76D0D24D4}"/>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15" name="Date_GeneralDate">
            <a:extLst>
              <a:ext uri="{FF2B5EF4-FFF2-40B4-BE49-F238E27FC236}">
                <a16:creationId xmlns:a16="http://schemas.microsoft.com/office/drawing/2014/main" id="{5EF9F450-5709-79D6-F243-BFCCACDDB3AF}"/>
              </a:ext>
            </a:extLst>
          </p:cNvPr>
          <p:cNvSpPr>
            <a:spLocks noGrp="1"/>
          </p:cNvSpPr>
          <p:nvPr>
            <p:ph type="dt" sz="half" idx="10"/>
          </p:nvPr>
        </p:nvSpPr>
        <p:spPr>
          <a:xfrm>
            <a:off x="645463" y="5682791"/>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FFA4DF43-7060-1F4C-B9DA-15167ACA319E}" type="datetime2">
              <a:rPr lang="da-DK" smtClean="0"/>
              <a:t>15. december 2025</a:t>
            </a:fld>
            <a:endParaRPr lang="da-DK" dirty="0"/>
          </a:p>
        </p:txBody>
      </p:sp>
    </p:spTree>
    <p:extLst>
      <p:ext uri="{BB962C8B-B14F-4D97-AF65-F5344CB8AC3E}">
        <p14:creationId xmlns:p14="http://schemas.microsoft.com/office/powerpoint/2010/main" val="17924985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 To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0"/>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kort titel på grafen</a:t>
            </a:r>
          </a:p>
        </p:txBody>
      </p:sp>
      <p:sp>
        <p:nvSpPr>
          <p:cNvPr id="15" name="Pladsholder til tekst 10">
            <a:extLst>
              <a:ext uri="{FF2B5EF4-FFF2-40B4-BE49-F238E27FC236}">
                <a16:creationId xmlns:a16="http://schemas.microsoft.com/office/drawing/2014/main" id="{974C9416-ACD2-1146-B119-32E0B8A1B468}"/>
              </a:ext>
            </a:extLst>
          </p:cNvPr>
          <p:cNvSpPr>
            <a:spLocks noGrp="1"/>
          </p:cNvSpPr>
          <p:nvPr>
            <p:ph type="body" sz="quarter" idx="22" hasCustomPrompt="1"/>
          </p:nvPr>
        </p:nvSpPr>
        <p:spPr>
          <a:xfrm>
            <a:off x="71999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Title Placeholder 6">
            <a:extLst>
              <a:ext uri="{FF2B5EF4-FFF2-40B4-BE49-F238E27FC236}">
                <a16:creationId xmlns:a16="http://schemas.microsoft.com/office/drawing/2014/main" id="{8B73A161-A2D2-1240-CF66-F89C557BF87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3" name="Pladsholder til slidenummer 1">
            <a:extLst>
              <a:ext uri="{FF2B5EF4-FFF2-40B4-BE49-F238E27FC236}">
                <a16:creationId xmlns:a16="http://schemas.microsoft.com/office/drawing/2014/main" id="{92FB5F5F-BFC9-48BD-7FB9-C5B34622406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117601596"/>
      </p:ext>
    </p:extLst>
  </p:cSld>
  <p:clrMapOvr>
    <a:masterClrMapping/>
  </p:clrMapOvr>
  <p:extLst>
    <p:ext uri="{DCECCB84-F9BA-43D5-87BE-67443E8EF086}">
      <p15:sldGuideLst xmlns:p15="http://schemas.microsoft.com/office/powerpoint/2012/main"/>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5240359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5423507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1719126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4048453076"/>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66130848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19195722"/>
      </p:ext>
    </p:extLst>
  </p:cSld>
  <p:clrMapOvr>
    <a:masterClrMapping/>
  </p:clrMapOvr>
  <p:extLst>
    <p:ext uri="{DCECCB84-F9BA-43D5-87BE-67443E8EF086}">
      <p15:sldGuideLst xmlns:p15="http://schemas.microsoft.com/office/powerpoint/2012/main"/>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138568926"/>
      </p:ext>
    </p:extLst>
  </p:cSld>
  <p:clrMapOvr>
    <a:masterClrMapping/>
  </p:clrMapOvr>
  <p:extLst>
    <p:ext uri="{DCECCB84-F9BA-43D5-87BE-67443E8EF086}">
      <p15:sldGuideLst xmlns:p15="http://schemas.microsoft.com/office/powerpoint/2012/main"/>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85313356"/>
      </p:ext>
    </p:extLst>
  </p:cSld>
  <p:clrMapOvr>
    <a:masterClrMapping/>
  </p:clrMapOvr>
  <p:extLst>
    <p:ext uri="{DCECCB84-F9BA-43D5-87BE-67443E8EF086}">
      <p15:sldGuideLst xmlns:p15="http://schemas.microsoft.com/office/powerpoint/2012/main"/>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53510330"/>
      </p:ext>
    </p:extLst>
  </p:cSld>
  <p:clrMapOvr>
    <a:masterClrMapping/>
  </p:clrMapOvr>
  <p:extLst>
    <p:ext uri="{DCECCB84-F9BA-43D5-87BE-67443E8EF086}">
      <p15:sldGuideLst xmlns:p15="http://schemas.microsoft.com/office/powerpoint/2012/main"/>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369974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 Tre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2192595"/>
            <a:ext cx="3359877"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03726" y="2192595"/>
            <a:ext cx="3384550"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2192595"/>
            <a:ext cx="3359877"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9" name="Text Placeholder 2">
            <a:extLst>
              <a:ext uri="{FF2B5EF4-FFF2-40B4-BE49-F238E27FC236}">
                <a16:creationId xmlns:a16="http://schemas.microsoft.com/office/drawing/2014/main" id="{C5175114-9C5E-8740-8061-4C967D5B9D7A}"/>
              </a:ext>
            </a:extLst>
          </p:cNvPr>
          <p:cNvSpPr>
            <a:spLocks noGrp="1"/>
          </p:cNvSpPr>
          <p:nvPr>
            <p:ph idx="13" hasCustomPrompt="1"/>
          </p:nvPr>
        </p:nvSpPr>
        <p:spPr>
          <a:xfrm>
            <a:off x="7199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4" name="Text Placeholder 2">
            <a:extLst>
              <a:ext uri="{FF2B5EF4-FFF2-40B4-BE49-F238E27FC236}">
                <a16:creationId xmlns:a16="http://schemas.microsoft.com/office/drawing/2014/main" id="{EAF42B0D-AB69-E244-ADAF-A1A7A438A9E4}"/>
              </a:ext>
            </a:extLst>
          </p:cNvPr>
          <p:cNvSpPr>
            <a:spLocks noGrp="1"/>
          </p:cNvSpPr>
          <p:nvPr>
            <p:ph idx="14" hasCustomPrompt="1"/>
          </p:nvPr>
        </p:nvSpPr>
        <p:spPr>
          <a:xfrm>
            <a:off x="44283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251634F0-3905-3946-B532-B745A2FB66CB}"/>
              </a:ext>
            </a:extLst>
          </p:cNvPr>
          <p:cNvSpPr>
            <a:spLocks noGrp="1"/>
          </p:cNvSpPr>
          <p:nvPr>
            <p:ph idx="15" hasCustomPrompt="1"/>
          </p:nvPr>
        </p:nvSpPr>
        <p:spPr>
          <a:xfrm>
            <a:off x="8112123"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7" name="Pladsholder til tekst 10">
            <a:extLst>
              <a:ext uri="{FF2B5EF4-FFF2-40B4-BE49-F238E27FC236}">
                <a16:creationId xmlns:a16="http://schemas.microsoft.com/office/drawing/2014/main" id="{1100D048-A671-6049-89A3-EE7A240D6605}"/>
              </a:ext>
            </a:extLst>
          </p:cNvPr>
          <p:cNvSpPr>
            <a:spLocks noGrp="1"/>
          </p:cNvSpPr>
          <p:nvPr>
            <p:ph type="body" sz="quarter" idx="19" hasCustomPrompt="1"/>
          </p:nvPr>
        </p:nvSpPr>
        <p:spPr>
          <a:xfrm>
            <a:off x="719998"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8" name="Pladsholder til tekst 10">
            <a:extLst>
              <a:ext uri="{FF2B5EF4-FFF2-40B4-BE49-F238E27FC236}">
                <a16:creationId xmlns:a16="http://schemas.microsoft.com/office/drawing/2014/main" id="{BE022DEF-7EC3-2E43-A35E-6DBE96A264CD}"/>
              </a:ext>
            </a:extLst>
          </p:cNvPr>
          <p:cNvSpPr>
            <a:spLocks noGrp="1"/>
          </p:cNvSpPr>
          <p:nvPr>
            <p:ph type="body" sz="quarter" idx="20" hasCustomPrompt="1"/>
          </p:nvPr>
        </p:nvSpPr>
        <p:spPr>
          <a:xfrm>
            <a:off x="4428398" y="6204210"/>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9" name="Pladsholder til tekst 10">
            <a:extLst>
              <a:ext uri="{FF2B5EF4-FFF2-40B4-BE49-F238E27FC236}">
                <a16:creationId xmlns:a16="http://schemas.microsoft.com/office/drawing/2014/main" id="{2D2E9C79-38E8-6744-97AF-B6329D17BB03}"/>
              </a:ext>
            </a:extLst>
          </p:cNvPr>
          <p:cNvSpPr>
            <a:spLocks noGrp="1"/>
          </p:cNvSpPr>
          <p:nvPr>
            <p:ph type="body" sz="quarter" idx="21" hasCustomPrompt="1"/>
          </p:nvPr>
        </p:nvSpPr>
        <p:spPr>
          <a:xfrm>
            <a:off x="8112122"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20" name="Title Placeholder 6">
            <a:extLst>
              <a:ext uri="{FF2B5EF4-FFF2-40B4-BE49-F238E27FC236}">
                <a16:creationId xmlns:a16="http://schemas.microsoft.com/office/drawing/2014/main" id="{EFA0D47A-B7D6-316E-7126-F7BB367694EE}"/>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6" name="Pladsholder til slidenummer 1">
            <a:extLst>
              <a:ext uri="{FF2B5EF4-FFF2-40B4-BE49-F238E27FC236}">
                <a16:creationId xmlns:a16="http://schemas.microsoft.com/office/drawing/2014/main" id="{332DCE6C-660D-4DC9-7AD1-C0A013AE68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43005384"/>
      </p:ext>
    </p:extLst>
  </p:cSld>
  <p:clrMapOvr>
    <a:masterClrMapping/>
  </p:clrMapOvr>
  <p:extLst>
    <p:ext uri="{DCECCB84-F9BA-43D5-87BE-67443E8EF086}">
      <p15:sldGuideLst xmlns:p15="http://schemas.microsoft.com/office/powerpoint/2012/main"/>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903107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49846068"/>
      </p:ext>
    </p:extLst>
  </p:cSld>
  <p:clrMapOvr>
    <a:masterClrMapping/>
  </p:clrMapOvr>
  <p:extLst>
    <p:ext uri="{DCECCB84-F9BA-43D5-87BE-67443E8EF086}">
      <p15:sldGuideLst xmlns:p15="http://schemas.microsoft.com/office/powerpoint/2012/main"/>
    </p:ext>
  </p:extLst>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3924312"/>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54662884"/>
      </p:ext>
    </p:extLst>
  </p:cSld>
  <p:clrMapOvr>
    <a:masterClrMapping/>
  </p:clrMapOvr>
  <p:extLst>
    <p:ext uri="{DCECCB84-F9BA-43D5-87BE-67443E8EF086}">
      <p15:sldGuideLst xmlns:p15="http://schemas.microsoft.com/office/powerpoint/2012/main"/>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2329185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6711143"/>
      </p:ext>
    </p:extLst>
  </p:cSld>
  <p:clrMapOvr>
    <a:masterClrMapping/>
  </p:clrMapOvr>
  <p:extLst>
    <p:ext uri="{DCECCB84-F9BA-43D5-87BE-67443E8EF086}">
      <p15:sldGuideLst xmlns:p15="http://schemas.microsoft.com/office/powerpoint/2012/main"/>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4687905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3928146"/>
      </p:ext>
    </p:extLst>
  </p:cSld>
  <p:clrMapOvr>
    <a:masterClrMapping/>
  </p:clrMapOvr>
  <p:extLst>
    <p:ext uri="{DCECCB84-F9BA-43D5-87BE-67443E8EF086}">
      <p15:sldGuideLst xmlns:p15="http://schemas.microsoft.com/office/powerpoint/2012/main"/>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8958076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36491400"/>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 Indhold + graf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8" name="Title Placeholder 6">
            <a:extLst>
              <a:ext uri="{FF2B5EF4-FFF2-40B4-BE49-F238E27FC236}">
                <a16:creationId xmlns:a16="http://schemas.microsoft.com/office/drawing/2014/main" id="{DF6BF1F6-1033-B949-AC7B-F1E767338FE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84F0DC34-73AC-4F67-04C9-BF2D784F342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73930985"/>
      </p:ext>
    </p:extLst>
  </p:cSld>
  <p:clrMapOvr>
    <a:masterClrMapping/>
  </p:clrMapOvr>
  <p:extLst>
    <p:ext uri="{DCECCB84-F9BA-43D5-87BE-67443E8EF086}">
      <p15:sldGuideLst xmlns:p15="http://schemas.microsoft.com/office/powerpoint/2012/main"/>
    </p:ext>
  </p:extLst>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43705480"/>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67782842"/>
      </p:ext>
    </p:extLst>
  </p:cSld>
  <p:clrMapOvr>
    <a:masterClrMapping/>
  </p:clrMapOvr>
  <p:extLst>
    <p:ext uri="{DCECCB84-F9BA-43D5-87BE-67443E8EF086}">
      <p15:sldGuideLst xmlns:p15="http://schemas.microsoft.com/office/powerpoint/2012/main"/>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5996473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26088716"/>
      </p:ext>
    </p:extLst>
  </p:cSld>
  <p:clrMapOvr>
    <a:masterClrMapping/>
  </p:clrMapOvr>
  <p:extLst>
    <p:ext uri="{DCECCB84-F9BA-43D5-87BE-67443E8EF086}">
      <p15:sldGuideLst xmlns:p15="http://schemas.microsoft.com/office/powerpoint/2012/main"/>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6910322"/>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9609663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30018194"/>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203857215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02831393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5108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 Indhold + graf (højrestillet)">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FD19692-002C-EEF2-D03F-A04E12F72144}"/>
              </a:ext>
            </a:extLst>
          </p:cNvPr>
          <p:cNvSpPr>
            <a:spLocks noGrp="1"/>
          </p:cNvSpPr>
          <p:nvPr>
            <p:ph idx="1" hasCustomPrompt="1"/>
          </p:nvPr>
        </p:nvSpPr>
        <p:spPr>
          <a:xfrm>
            <a:off x="6288952"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1" name="Text Placeholder 2">
            <a:extLst>
              <a:ext uri="{FF2B5EF4-FFF2-40B4-BE49-F238E27FC236}">
                <a16:creationId xmlns:a16="http://schemas.microsoft.com/office/drawing/2014/main" id="{664A5B19-83FE-CF1A-47B2-51575C5C3144}"/>
              </a:ext>
            </a:extLst>
          </p:cNvPr>
          <p:cNvSpPr>
            <a:spLocks noGrp="1"/>
          </p:cNvSpPr>
          <p:nvPr>
            <p:ph idx="12" hasCustomPrompt="1"/>
          </p:nvPr>
        </p:nvSpPr>
        <p:spPr>
          <a:xfrm>
            <a:off x="706437"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13" name="Text Placeholder 2">
            <a:extLst>
              <a:ext uri="{FF2B5EF4-FFF2-40B4-BE49-F238E27FC236}">
                <a16:creationId xmlns:a16="http://schemas.microsoft.com/office/drawing/2014/main" id="{56180578-4C38-CEF0-BE82-C5A56BBC398E}"/>
              </a:ext>
            </a:extLst>
          </p:cNvPr>
          <p:cNvSpPr>
            <a:spLocks noGrp="1"/>
          </p:cNvSpPr>
          <p:nvPr>
            <p:ph idx="13" hasCustomPrompt="1"/>
          </p:nvPr>
        </p:nvSpPr>
        <p:spPr>
          <a:xfrm>
            <a:off x="6288952"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4" name="Pladsholder til tekst 10">
            <a:extLst>
              <a:ext uri="{FF2B5EF4-FFF2-40B4-BE49-F238E27FC236}">
                <a16:creationId xmlns:a16="http://schemas.microsoft.com/office/drawing/2014/main" id="{0F5B53A9-9D24-DCAD-4C2E-16150E99E57A}"/>
              </a:ext>
            </a:extLst>
          </p:cNvPr>
          <p:cNvSpPr>
            <a:spLocks noGrp="1"/>
          </p:cNvSpPr>
          <p:nvPr>
            <p:ph type="body" sz="quarter" idx="23" hasCustomPrompt="1"/>
          </p:nvPr>
        </p:nvSpPr>
        <p:spPr>
          <a:xfrm>
            <a:off x="706437"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5" name="Title Placeholder 6">
            <a:extLst>
              <a:ext uri="{FF2B5EF4-FFF2-40B4-BE49-F238E27FC236}">
                <a16:creationId xmlns:a16="http://schemas.microsoft.com/office/drawing/2014/main" id="{A5784B0B-15DA-E09E-D6F8-E32EE515F76F}"/>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545226A2-00E9-5C40-EB2B-875573A703C1}"/>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07695081"/>
      </p:ext>
    </p:extLst>
  </p:cSld>
  <p:clrMapOvr>
    <a:masterClrMapping/>
  </p:clrMapOvr>
  <p:extLst>
    <p:ext uri="{DCECCB84-F9BA-43D5-87BE-67443E8EF086}">
      <p15:sldGuideLst xmlns:p15="http://schemas.microsoft.com/office/powerpoint/2012/main"/>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3284403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6981927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85229823"/>
      </p:ext>
    </p:extLst>
  </p:cSld>
  <p:clrMapOvr>
    <a:masterClrMapping/>
  </p:clrMapOvr>
  <p:extLst>
    <p:ext uri="{DCECCB84-F9BA-43D5-87BE-67443E8EF086}">
      <p15:sldGuideLst xmlns:p15="http://schemas.microsoft.com/office/powerpoint/2012/main"/>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51552029"/>
      </p:ext>
    </p:extLst>
  </p:cSld>
  <p:clrMapOvr>
    <a:masterClrMapping/>
  </p:clrMapOvr>
  <p:extLst>
    <p:ext uri="{DCECCB84-F9BA-43D5-87BE-67443E8EF086}">
      <p15:sldGuideLst xmlns:p15="http://schemas.microsoft.com/office/powerpoint/2012/main"/>
    </p:ext>
  </p:extLst>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12373883"/>
      </p:ext>
    </p:extLst>
  </p:cSld>
  <p:clrMapOvr>
    <a:masterClrMapping/>
  </p:clrMapOvr>
  <p:extLst>
    <p:ext uri="{DCECCB84-F9BA-43D5-87BE-67443E8EF086}">
      <p15:sldGuideLst xmlns:p15="http://schemas.microsoft.com/office/powerpoint/2012/main"/>
    </p:ext>
  </p:extLst>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50662393"/>
      </p:ext>
    </p:extLst>
  </p:cSld>
  <p:clrMapOvr>
    <a:masterClrMapping/>
  </p:clrMapOvr>
  <p:extLst>
    <p:ext uri="{DCECCB84-F9BA-43D5-87BE-67443E8EF086}">
      <p15:sldGuideLst xmlns:p15="http://schemas.microsoft.com/office/powerpoint/2012/main"/>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18747106"/>
      </p:ext>
    </p:extLst>
  </p:cSld>
  <p:clrMapOvr>
    <a:masterClrMapping/>
  </p:clrMapOvr>
  <p:extLst>
    <p:ext uri="{DCECCB84-F9BA-43D5-87BE-67443E8EF086}">
      <p15:sldGuideLst xmlns:p15="http://schemas.microsoft.com/office/powerpoint/2012/main"/>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68206026"/>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9760461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13335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 Indhold + 2/3 graf (venstrestillet)">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E93E7BDC-7D35-BB45-858F-F6D84CDD2A3A}"/>
              </a:ext>
            </a:extLst>
          </p:cNvPr>
          <p:cNvSpPr>
            <a:spLocks noGrp="1"/>
          </p:cNvSpPr>
          <p:nvPr>
            <p:ph idx="13" hasCustomPrompt="1"/>
          </p:nvPr>
        </p:nvSpPr>
        <p:spPr>
          <a:xfrm>
            <a:off x="719998" y="1838980"/>
            <a:ext cx="70682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2" name="Text Placeholder 2">
            <a:extLst>
              <a:ext uri="{FF2B5EF4-FFF2-40B4-BE49-F238E27FC236}">
                <a16:creationId xmlns:a16="http://schemas.microsoft.com/office/drawing/2014/main" id="{22304DCC-E205-FD44-8401-97B4F3272B4E}"/>
              </a:ext>
            </a:extLst>
          </p:cNvPr>
          <p:cNvSpPr>
            <a:spLocks noGrp="1"/>
          </p:cNvSpPr>
          <p:nvPr>
            <p:ph idx="1" hasCustomPrompt="1"/>
          </p:nvPr>
        </p:nvSpPr>
        <p:spPr>
          <a:xfrm>
            <a:off x="8112123" y="2192595"/>
            <a:ext cx="3359877" cy="3925512"/>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3" name="Text Placeholder 2">
            <a:extLst>
              <a:ext uri="{FF2B5EF4-FFF2-40B4-BE49-F238E27FC236}">
                <a16:creationId xmlns:a16="http://schemas.microsoft.com/office/drawing/2014/main" id="{B0B600FB-7210-0A4A-8F6F-103524D26832}"/>
              </a:ext>
            </a:extLst>
          </p:cNvPr>
          <p:cNvSpPr>
            <a:spLocks noGrp="1"/>
          </p:cNvSpPr>
          <p:nvPr>
            <p:ph idx="12" hasCustomPrompt="1"/>
          </p:nvPr>
        </p:nvSpPr>
        <p:spPr>
          <a:xfrm>
            <a:off x="720000" y="2192595"/>
            <a:ext cx="7068275"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4" name="Pladsholder til tekst 10">
            <a:extLst>
              <a:ext uri="{FF2B5EF4-FFF2-40B4-BE49-F238E27FC236}">
                <a16:creationId xmlns:a16="http://schemas.microsoft.com/office/drawing/2014/main" id="{D984D47B-2B12-FD40-9545-7004191157AB}"/>
              </a:ext>
            </a:extLst>
          </p:cNvPr>
          <p:cNvSpPr>
            <a:spLocks noGrp="1"/>
          </p:cNvSpPr>
          <p:nvPr>
            <p:ph type="body" sz="quarter" idx="23" hasCustomPrompt="1"/>
          </p:nvPr>
        </p:nvSpPr>
        <p:spPr>
          <a:xfrm>
            <a:off x="720000" y="6203382"/>
            <a:ext cx="7068275"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9" name="Title Placeholder 6">
            <a:extLst>
              <a:ext uri="{FF2B5EF4-FFF2-40B4-BE49-F238E27FC236}">
                <a16:creationId xmlns:a16="http://schemas.microsoft.com/office/drawing/2014/main" id="{EF921404-B5E7-C447-A87C-8F0D34B1C1C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91B79680-B232-5BDF-EC8E-07E6CFB7A1F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72252069"/>
      </p:ext>
    </p:extLst>
  </p:cSld>
  <p:clrMapOvr>
    <a:masterClrMapping/>
  </p:clrMapOvr>
  <p:extLst>
    <p:ext uri="{DCECCB84-F9BA-43D5-87BE-67443E8EF086}">
      <p15:sldGuideLst xmlns:p15="http://schemas.microsoft.com/office/powerpoint/2012/main"/>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135493342"/>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604231602"/>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834292202"/>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904849475"/>
      </p:ext>
    </p:extLst>
  </p:cSld>
  <p:clrMapOvr>
    <a:masterClrMapping/>
  </p:clrMapOvr>
  <p:extLst>
    <p:ext uri="{DCECCB84-F9BA-43D5-87BE-67443E8EF086}">
      <p15:sldGuideLst xmlns:p15="http://schemas.microsoft.com/office/powerpoint/2012/main"/>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351283512"/>
      </p:ext>
    </p:extLst>
  </p:cSld>
  <p:clrMapOvr>
    <a:masterClrMapping/>
  </p:clrMapOvr>
  <p:extLst>
    <p:ext uri="{DCECCB84-F9BA-43D5-87BE-67443E8EF086}">
      <p15:sldGuideLst xmlns:p15="http://schemas.microsoft.com/office/powerpoint/2012/main"/>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918595691"/>
      </p:ext>
    </p:extLst>
  </p:cSld>
  <p:clrMapOvr>
    <a:masterClrMapping/>
  </p:clrMapOvr>
  <p:extLst>
    <p:ext uri="{DCECCB84-F9BA-43D5-87BE-67443E8EF086}">
      <p15:sldGuideLst xmlns:p15="http://schemas.microsoft.com/office/powerpoint/2012/main"/>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748802345"/>
      </p:ext>
    </p:extLst>
  </p:cSld>
  <p:clrMapOvr>
    <a:masterClrMapping/>
  </p:clrMapOvr>
  <p:extLst>
    <p:ext uri="{DCECCB84-F9BA-43D5-87BE-67443E8EF086}">
      <p15:sldGuideLst xmlns:p15="http://schemas.microsoft.com/office/powerpoint/2012/main"/>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508150493"/>
      </p:ext>
    </p:extLst>
  </p:cSld>
  <p:clrMapOvr>
    <a:masterClrMapping/>
  </p:clrMapOvr>
  <p:extLst>
    <p:ext uri="{DCECCB84-F9BA-43D5-87BE-67443E8EF086}">
      <p15:sldGuideLst xmlns:p15="http://schemas.microsoft.com/office/powerpoint/2012/main"/>
    </p:ext>
  </p:extLst>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449719211"/>
      </p:ext>
    </p:extLst>
  </p:cSld>
  <p:clrMapOvr>
    <a:masterClrMapping/>
  </p:clrMapOvr>
  <p:extLst>
    <p:ext uri="{DCECCB84-F9BA-43D5-87BE-67443E8EF086}">
      <p15:sldGuideLst xmlns:p15="http://schemas.microsoft.com/office/powerpoint/2012/main"/>
    </p:ext>
  </p:extLst>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42226549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Et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10747201"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itle Placeholder 6">
            <a:extLst>
              <a:ext uri="{FF2B5EF4-FFF2-40B4-BE49-F238E27FC236}">
                <a16:creationId xmlns:a16="http://schemas.microsoft.com/office/drawing/2014/main" id="{C466A0D0-49BA-B047-BF1B-A4F1361492B9}"/>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5" name="Pladsholder til slidenummer 1">
            <a:extLst>
              <a:ext uri="{FF2B5EF4-FFF2-40B4-BE49-F238E27FC236}">
                <a16:creationId xmlns:a16="http://schemas.microsoft.com/office/drawing/2014/main" id="{DB00B1B7-9697-24EC-8B78-42D80E3AA4D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6774752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14271852"/>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627829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5274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2414456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91681433"/>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5320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211573931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15543297"/>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741142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842849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apport: To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2"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79"/>
            <a:ext cx="5196613"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itle Placeholder 6">
            <a:extLst>
              <a:ext uri="{FF2B5EF4-FFF2-40B4-BE49-F238E27FC236}">
                <a16:creationId xmlns:a16="http://schemas.microsoft.com/office/drawing/2014/main" id="{F240547C-8A49-034D-A902-9D05E5F7061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6E38CED4-E13C-6473-B4BE-9B9F0162843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64745164"/>
      </p:ext>
    </p:extLst>
  </p:cSld>
  <p:clrMapOvr>
    <a:masterClrMapping/>
  </p:clrMapOvr>
  <p:extLst>
    <p:ext uri="{DCECCB84-F9BA-43D5-87BE-67443E8EF086}">
      <p15:sldGuideLst xmlns:p15="http://schemas.microsoft.com/office/powerpoint/2012/main"/>
    </p:ext>
  </p:extLst>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20459958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4071472824"/>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837265969"/>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234848152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24197315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319387330"/>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63553967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9691697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A. Forside 2 linjer (mørkeblå)">
    <p:bg>
      <p:bgPr>
        <a:solidFill>
          <a:srgbClr val="001F33"/>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A77099D1-5A69-D83C-0B15-119B1DCAAB4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4355" y="1920255"/>
            <a:ext cx="2053608" cy="481167"/>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bg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7" name="Date_GeneralDate">
            <a:extLst>
              <a:ext uri="{FF2B5EF4-FFF2-40B4-BE49-F238E27FC236}">
                <a16:creationId xmlns:a16="http://schemas.microsoft.com/office/drawing/2014/main" id="{5F4EBE02-A2D2-1099-57DD-48229D9B6900}"/>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bg1"/>
                </a:solidFill>
                <a:latin typeface="Poppins Light" pitchFamily="2" charset="77"/>
                <a:cs typeface="Poppins Light" pitchFamily="2" charset="77"/>
              </a:defRPr>
            </a:lvl1pPr>
          </a:lstStyle>
          <a:p>
            <a:fld id="{64081DE6-F5A3-324C-BF78-CDC36131E867}" type="datetime2">
              <a:rPr lang="da-DK" smtClean="0"/>
              <a:t>15. december 2025</a:t>
            </a:fld>
            <a:endParaRPr lang="da-DK" dirty="0"/>
          </a:p>
        </p:txBody>
      </p:sp>
      <p:grpSp>
        <p:nvGrpSpPr>
          <p:cNvPr id="14" name="Group 11">
            <a:extLst>
              <a:ext uri="{FF2B5EF4-FFF2-40B4-BE49-F238E27FC236}">
                <a16:creationId xmlns:a16="http://schemas.microsoft.com/office/drawing/2014/main" id="{94A6D171-54DE-0E70-4AFB-26223C3ADDD5}"/>
              </a:ext>
            </a:extLst>
          </p:cNvPr>
          <p:cNvGrpSpPr/>
          <p:nvPr userDrawn="1"/>
        </p:nvGrpSpPr>
        <p:grpSpPr>
          <a:xfrm>
            <a:off x="558135" y="6454463"/>
            <a:ext cx="11075729" cy="198000"/>
            <a:chOff x="353568" y="6481572"/>
            <a:chExt cx="11524488" cy="0"/>
          </a:xfrm>
        </p:grpSpPr>
        <p:cxnSp>
          <p:nvCxnSpPr>
            <p:cNvPr id="15" name="Straight Connector 12">
              <a:extLst>
                <a:ext uri="{FF2B5EF4-FFF2-40B4-BE49-F238E27FC236}">
                  <a16:creationId xmlns:a16="http://schemas.microsoft.com/office/drawing/2014/main" id="{336255CF-E7DE-ACD8-1B1F-6ADECC0D2CC8}"/>
                </a:ext>
              </a:extLst>
            </p:cNvPr>
            <p:cNvCxnSpPr>
              <a:cxnSpLocks/>
            </p:cNvCxnSpPr>
            <p:nvPr userDrawn="1"/>
          </p:nvCxnSpPr>
          <p:spPr>
            <a:xfrm>
              <a:off x="646480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3">
              <a:extLst>
                <a:ext uri="{FF2B5EF4-FFF2-40B4-BE49-F238E27FC236}">
                  <a16:creationId xmlns:a16="http://schemas.microsoft.com/office/drawing/2014/main" id="{69647704-94A3-BA06-93F2-28F4A35073FE}"/>
                </a:ext>
              </a:extLst>
            </p:cNvPr>
            <p:cNvCxnSpPr>
              <a:cxnSpLocks/>
            </p:cNvCxnSpPr>
            <p:nvPr userDrawn="1"/>
          </p:nvCxnSpPr>
          <p:spPr>
            <a:xfrm>
              <a:off x="35356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23">
            <a:extLst>
              <a:ext uri="{FF2B5EF4-FFF2-40B4-BE49-F238E27FC236}">
                <a16:creationId xmlns:a16="http://schemas.microsoft.com/office/drawing/2014/main" id="{5DD61486-B1AC-0E47-2059-510D661F5D49}"/>
              </a:ext>
            </a:extLst>
          </p:cNvPr>
          <p:cNvPicPr>
            <a:picLocks noChangeAspect="1"/>
          </p:cNvPicPr>
          <p:nvPr userDrawn="1"/>
        </p:nvPicPr>
        <p:blipFill rotWithShape="1">
          <a:blip r:embed="rId4"/>
          <a:srcRect r="85030" b="43294"/>
          <a:stretch/>
        </p:blipFill>
        <p:spPr>
          <a:xfrm>
            <a:off x="5895067" y="6219395"/>
            <a:ext cx="401865" cy="353383"/>
          </a:xfrm>
          <a:prstGeom prst="rect">
            <a:avLst/>
          </a:prstGeom>
        </p:spPr>
      </p:pic>
    </p:spTree>
    <p:extLst>
      <p:ext uri="{BB962C8B-B14F-4D97-AF65-F5344CB8AC3E}">
        <p14:creationId xmlns:p14="http://schemas.microsoft.com/office/powerpoint/2010/main" val="3580547251"/>
      </p:ext>
    </p:extLst>
  </p:cSld>
  <p:clrMapOvr>
    <a:masterClrMapping/>
  </p:clrMapOvr>
  <p:extLst>
    <p:ext uri="{DCECCB84-F9BA-43D5-87BE-67443E8EF086}">
      <p15:sldGuideLst xmlns:p15="http://schemas.microsoft.com/office/powerpoint/2012/main"/>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B. Forside 2 linjer (lyseblå)">
    <p:bg>
      <p:bgPr>
        <a:solidFill>
          <a:srgbClr val="D9F0FF"/>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3D61575-E012-1775-2479-B5367CB0F041}"/>
              </a:ext>
            </a:extLst>
          </p:cNvPr>
          <p:cNvPicPr>
            <a:picLocks noChangeAspect="1"/>
          </p:cNvPicPr>
          <p:nvPr userDrawn="1"/>
        </p:nvPicPr>
        <p:blipFill>
          <a:blip r:embed="rId2"/>
          <a:stretch>
            <a:fillRect/>
          </a:stretch>
        </p:blipFill>
        <p:spPr>
          <a:xfrm>
            <a:off x="675242" y="1917436"/>
            <a:ext cx="2072721" cy="483986"/>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tx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14" name="Date_GeneralDate">
            <a:extLst>
              <a:ext uri="{FF2B5EF4-FFF2-40B4-BE49-F238E27FC236}">
                <a16:creationId xmlns:a16="http://schemas.microsoft.com/office/drawing/2014/main" id="{34096207-385A-3EAD-47FD-2E4621EEFD58}"/>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tx1"/>
                </a:solidFill>
                <a:latin typeface="Poppins Light" pitchFamily="2" charset="77"/>
                <a:cs typeface="Poppins Light" pitchFamily="2" charset="77"/>
              </a:defRPr>
            </a:lvl1pPr>
          </a:lstStyle>
          <a:p>
            <a:fld id="{64081DE6-F5A3-324C-BF78-CDC36131E867}" type="datetime2">
              <a:rPr lang="da-DK" smtClean="0"/>
              <a:pPr/>
              <a:t>15. december 2025</a:t>
            </a:fld>
            <a:endParaRPr lang="da-DK" dirty="0"/>
          </a:p>
        </p:txBody>
      </p:sp>
      <p:pic>
        <p:nvPicPr>
          <p:cNvPr id="15" name="Billede 14">
            <a:extLst>
              <a:ext uri="{FF2B5EF4-FFF2-40B4-BE49-F238E27FC236}">
                <a16:creationId xmlns:a16="http://schemas.microsoft.com/office/drawing/2014/main" id="{0CB1201C-E341-5138-97D4-609F63612C1A}"/>
              </a:ext>
            </a:extLst>
          </p:cNvPr>
          <p:cNvPicPr>
            <a:picLocks noChangeAspect="1"/>
          </p:cNvPicPr>
          <p:nvPr userDrawn="1"/>
        </p:nvPicPr>
        <p:blipFill>
          <a:blip r:embed="rId3"/>
          <a:stretch>
            <a:fillRect/>
          </a:stretch>
        </p:blipFill>
        <p:spPr>
          <a:xfrm>
            <a:off x="5906078" y="6229424"/>
            <a:ext cx="380421" cy="333321"/>
          </a:xfrm>
          <a:prstGeom prst="rect">
            <a:avLst/>
          </a:prstGeom>
        </p:spPr>
      </p:pic>
      <p:grpSp>
        <p:nvGrpSpPr>
          <p:cNvPr id="16" name="Group 11">
            <a:extLst>
              <a:ext uri="{FF2B5EF4-FFF2-40B4-BE49-F238E27FC236}">
                <a16:creationId xmlns:a16="http://schemas.microsoft.com/office/drawing/2014/main" id="{01A2DE74-3DD7-2FBF-002D-207ADB0BAC20}"/>
              </a:ext>
            </a:extLst>
          </p:cNvPr>
          <p:cNvGrpSpPr/>
          <p:nvPr userDrawn="1"/>
        </p:nvGrpSpPr>
        <p:grpSpPr>
          <a:xfrm>
            <a:off x="558135" y="6454463"/>
            <a:ext cx="11075729" cy="198000"/>
            <a:chOff x="353568" y="6481572"/>
            <a:chExt cx="11524488" cy="0"/>
          </a:xfrm>
        </p:grpSpPr>
        <p:cxnSp>
          <p:nvCxnSpPr>
            <p:cNvPr id="17" name="Straight Connector 12">
              <a:extLst>
                <a:ext uri="{FF2B5EF4-FFF2-40B4-BE49-F238E27FC236}">
                  <a16:creationId xmlns:a16="http://schemas.microsoft.com/office/drawing/2014/main" id="{AF0C26BF-9A95-3F98-32F5-B8AF27BAFF62}"/>
                </a:ext>
              </a:extLst>
            </p:cNvPr>
            <p:cNvCxnSpPr>
              <a:cxnSpLocks/>
            </p:cNvCxnSpPr>
            <p:nvPr userDrawn="1"/>
          </p:nvCxnSpPr>
          <p:spPr>
            <a:xfrm>
              <a:off x="646480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3">
              <a:extLst>
                <a:ext uri="{FF2B5EF4-FFF2-40B4-BE49-F238E27FC236}">
                  <a16:creationId xmlns:a16="http://schemas.microsoft.com/office/drawing/2014/main" id="{1E96E574-62FC-57A6-1809-420999EEF632}"/>
                </a:ext>
              </a:extLst>
            </p:cNvPr>
            <p:cNvCxnSpPr>
              <a:cxnSpLocks/>
            </p:cNvCxnSpPr>
            <p:nvPr userDrawn="1"/>
          </p:nvCxnSpPr>
          <p:spPr>
            <a:xfrm>
              <a:off x="35356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296703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526775"/>
            <a:ext cx="5196613" cy="559133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itle Placeholder 6">
            <a:extLst>
              <a:ext uri="{FF2B5EF4-FFF2-40B4-BE49-F238E27FC236}">
                <a16:creationId xmlns:a16="http://schemas.microsoft.com/office/drawing/2014/main" id="{C68DCC35-2BAB-9447-BA24-7549B52AE7CF}"/>
              </a:ext>
            </a:extLst>
          </p:cNvPr>
          <p:cNvSpPr>
            <a:spLocks noGrp="1"/>
          </p:cNvSpPr>
          <p:nvPr>
            <p:ph type="title" hasCustomPrompt="1"/>
          </p:nvPr>
        </p:nvSpPr>
        <p:spPr>
          <a:xfrm>
            <a:off x="706438" y="526774"/>
            <a:ext cx="521017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0" name="Pladsholder til slidenummer 1">
            <a:extLst>
              <a:ext uri="{FF2B5EF4-FFF2-40B4-BE49-F238E27FC236}">
                <a16:creationId xmlns:a16="http://schemas.microsoft.com/office/drawing/2014/main" id="{F1868182-CB4F-C957-7495-ECC1854217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78777578"/>
      </p:ext>
    </p:extLst>
  </p:cSld>
  <p:clrMapOvr>
    <a:masterClrMapping/>
  </p:clrMapOvr>
  <p:extLst>
    <p:ext uri="{DCECCB84-F9BA-43D5-87BE-67443E8EF086}">
      <p15:sldGuideLst xmlns:p15="http://schemas.microsoft.com/office/powerpoint/2012/main"/>
    </p:ext>
  </p:extLs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rgbClr val="001F33"/>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B3B968D-28FD-1DB5-DA77-387FE72AC8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14" name="Pladsholder til tekst 4">
            <a:extLst>
              <a:ext uri="{FF2B5EF4-FFF2-40B4-BE49-F238E27FC236}">
                <a16:creationId xmlns:a16="http://schemas.microsoft.com/office/drawing/2014/main" id="{E8BBA77E-13D7-0305-D471-97C76D0D24D4}"/>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15" name="Date_GeneralDate">
            <a:extLst>
              <a:ext uri="{FF2B5EF4-FFF2-40B4-BE49-F238E27FC236}">
                <a16:creationId xmlns:a16="http://schemas.microsoft.com/office/drawing/2014/main" id="{5EF9F450-5709-79D6-F243-BFCCACDDB3AF}"/>
              </a:ext>
            </a:extLst>
          </p:cNvPr>
          <p:cNvSpPr>
            <a:spLocks noGrp="1"/>
          </p:cNvSpPr>
          <p:nvPr>
            <p:ph type="dt" sz="half" idx="10"/>
          </p:nvPr>
        </p:nvSpPr>
        <p:spPr>
          <a:xfrm>
            <a:off x="645463" y="5682791"/>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FFA4DF43-7060-1F4C-B9DA-15167ACA319E}" type="datetime2">
              <a:rPr lang="da-DK" smtClean="0"/>
              <a:t>15. december 2025</a:t>
            </a:fld>
            <a:endParaRPr lang="da-DK" dirty="0"/>
          </a:p>
        </p:txBody>
      </p:sp>
    </p:spTree>
    <p:extLst>
      <p:ext uri="{BB962C8B-B14F-4D97-AF65-F5344CB8AC3E}">
        <p14:creationId xmlns:p14="http://schemas.microsoft.com/office/powerpoint/2010/main" val="157136467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B47C338-9A51-4A8D-E7C4-0EEC9F299C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C64B1845-3814-F34B-906B-732D591F0A69}" type="datetime2">
              <a:rPr lang="da-DK" smtClean="0"/>
              <a:pPr/>
              <a:t>15. december 2025</a:t>
            </a:fld>
            <a:endParaRPr lang="da-DK" dirty="0"/>
          </a:p>
        </p:txBody>
      </p:sp>
    </p:spTree>
    <p:extLst>
      <p:ext uri="{BB962C8B-B14F-4D97-AF65-F5344CB8AC3E}">
        <p14:creationId xmlns:p14="http://schemas.microsoft.com/office/powerpoint/2010/main" val="2360490105"/>
      </p:ext>
    </p:extLst>
  </p:cSld>
  <p:clrMapOvr>
    <a:masterClrMapping/>
  </p:clrMapOvr>
  <p:extLst>
    <p:ext uri="{DCECCB84-F9BA-43D5-87BE-67443E8EF086}">
      <p15:sldGuideLst xmlns:p15="http://schemas.microsoft.com/office/powerpoint/2012/main"/>
    </p:ext>
  </p:extLst>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674C6460-C391-7D4D-A158-E0C35EC8DDEE}" type="datetime2">
              <a:rPr lang="da-DK" smtClean="0"/>
              <a:t>15. december 2025</a:t>
            </a:fld>
            <a:endParaRPr lang="da-DK" dirty="0"/>
          </a:p>
        </p:txBody>
      </p:sp>
      <p:pic>
        <p:nvPicPr>
          <p:cNvPr id="10" name="Grafik 9">
            <a:extLst>
              <a:ext uri="{FF2B5EF4-FFF2-40B4-BE49-F238E27FC236}">
                <a16:creationId xmlns:a16="http://schemas.microsoft.com/office/drawing/2014/main" id="{DD40AFC8-6C6B-2843-1FDF-5807244A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845375531"/>
      </p:ext>
    </p:extLst>
  </p:cSld>
  <p:clrMapOvr>
    <a:masterClrMapping/>
  </p:clrMapOvr>
  <p:extLst>
    <p:ext uri="{DCECCB84-F9BA-43D5-87BE-67443E8EF086}">
      <p15:sldGuideLst xmlns:p15="http://schemas.microsoft.com/office/powerpoint/2012/main"/>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
    <p:bg>
      <p:bgPr>
        <a:solidFill>
          <a:srgbClr val="001F33"/>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7C12C1B1-2B2E-CAFB-6B6E-9221BCCDE094}"/>
              </a:ext>
            </a:extLst>
          </p:cNvPr>
          <p:cNvSpPr>
            <a:spLocks noGrp="1"/>
          </p:cNvSpPr>
          <p:nvPr>
            <p:ph type="pic" sz="quarter" idx="11" hasCustomPrompt="1"/>
          </p:nvPr>
        </p:nvSpPr>
        <p:spPr>
          <a:xfrm>
            <a:off x="0" y="0"/>
            <a:ext cx="12192000" cy="6858000"/>
          </a:xfrm>
        </p:spPr>
        <p:txBody>
          <a:bodyPr/>
          <a:lstStyle>
            <a:lvl1pPr marL="0" indent="0" algn="ctr">
              <a:buNone/>
              <a:defRPr sz="1400">
                <a:solidFill>
                  <a:schemeClr val="bg1"/>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BCA280B9-784E-C446-B43D-6088E7C899E8}" type="datetime2">
              <a:rPr lang="da-DK" smtClean="0"/>
              <a:t>15. december 2025</a:t>
            </a:fld>
            <a:endParaRPr lang="da-DK" dirty="0"/>
          </a:p>
        </p:txBody>
      </p:sp>
      <p:pic>
        <p:nvPicPr>
          <p:cNvPr id="12" name="Grafik 11">
            <a:extLst>
              <a:ext uri="{FF2B5EF4-FFF2-40B4-BE49-F238E27FC236}">
                <a16:creationId xmlns:a16="http://schemas.microsoft.com/office/drawing/2014/main" id="{2AAB2BFC-91D3-E9C7-C572-6A7CFEABE8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62197642"/>
      </p:ext>
    </p:extLst>
  </p:cSld>
  <p:clrMapOvr>
    <a:masterClrMapping/>
  </p:clrMapOvr>
  <p:extLst>
    <p:ext uri="{DCECCB84-F9BA-43D5-87BE-67443E8EF086}">
      <p15:sldGuideLst xmlns:p15="http://schemas.microsoft.com/office/powerpoint/2012/main"/>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 Forside 3 linjer (indsæt bg-billede)">
    <p:bg>
      <p:bgPr>
        <a:solidFill>
          <a:schemeClr val="bg1"/>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4EF0EC6E-6E7B-A47A-00A7-30B8C498112C}"/>
              </a:ext>
            </a:extLst>
          </p:cNvPr>
          <p:cNvSpPr>
            <a:spLocks noGrp="1"/>
          </p:cNvSpPr>
          <p:nvPr>
            <p:ph type="pic" sz="quarter" idx="11" hasCustomPrompt="1"/>
          </p:nvPr>
        </p:nvSpPr>
        <p:spPr>
          <a:xfrm>
            <a:off x="0" y="0"/>
            <a:ext cx="12192000" cy="6858000"/>
          </a:xfrm>
        </p:spPr>
        <p:txBody>
          <a:bodyPr/>
          <a:lstStyle>
            <a:lvl1pPr marL="0" indent="0" algn="ctr">
              <a:buNone/>
              <a:defRPr sz="1400">
                <a:solidFill>
                  <a:srgbClr val="001F33"/>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DC480B9D-61A0-BD44-BC01-C05AC6FB27A5}" type="datetime2">
              <a:rPr lang="da-DK" smtClean="0"/>
              <a:t>15. december 2025</a:t>
            </a:fld>
            <a:endParaRPr lang="da-DK" dirty="0"/>
          </a:p>
        </p:txBody>
      </p:sp>
      <p:pic>
        <p:nvPicPr>
          <p:cNvPr id="12" name="Grafik 11">
            <a:extLst>
              <a:ext uri="{FF2B5EF4-FFF2-40B4-BE49-F238E27FC236}">
                <a16:creationId xmlns:a16="http://schemas.microsoft.com/office/drawing/2014/main" id="{8CB36536-0958-76B0-8939-D8BD14A6E4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236172343"/>
      </p:ext>
    </p:extLst>
  </p:cSld>
  <p:clrMapOvr>
    <a:masterClrMapping/>
  </p:clrMapOvr>
  <p:extLst>
    <p:ext uri="{DCECCB84-F9BA-43D5-87BE-67443E8EF086}">
      <p15:sldGuideLst xmlns:p15="http://schemas.microsoft.com/office/powerpoint/2012/main"/>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rgbClr val="001F33"/>
        </a:solidFill>
        <a:effectLst/>
      </p:bgPr>
    </p:bg>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55B0E7A-F0CC-74A0-FBAB-2DB32961BB59}"/>
              </a:ext>
            </a:extLst>
          </p:cNvPr>
          <p:cNvSpPr>
            <a:spLocks noGrp="1"/>
          </p:cNvSpPr>
          <p:nvPr>
            <p:ph type="body" sz="quarter" idx="10" hasCustomPrompt="1"/>
          </p:nvPr>
        </p:nvSpPr>
        <p:spPr>
          <a:xfrm>
            <a:off x="731839" y="5555325"/>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8" name="Grafik 7">
            <a:extLst>
              <a:ext uri="{FF2B5EF4-FFF2-40B4-BE49-F238E27FC236}">
                <a16:creationId xmlns:a16="http://schemas.microsoft.com/office/drawing/2014/main" id="{1CAAFD7F-21EC-1B24-B6FE-61527BFC39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92145665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3"/>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Font typeface="+mj-lt"/>
              <a:buAutoNum type="arabicPeriod"/>
              <a:defRPr sz="1600" b="0" i="0">
                <a:solidFill>
                  <a:schemeClr val="bg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chemeClr val="bg1"/>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8E0448F4-DC3B-EE55-4F4B-6197ED9F6CFF}"/>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874742964"/>
      </p:ext>
    </p:extLst>
  </p:cSld>
  <p:clrMapOvr>
    <a:masterClrMapping/>
  </p:clrMapOvr>
  <p:extLst>
    <p:ext uri="{DCECCB84-F9BA-43D5-87BE-67443E8EF086}">
      <p15:sldGuideLst xmlns:p15="http://schemas.microsoft.com/office/powerpoint/2012/main"/>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SzPct val="110000"/>
              <a:buFont typeface="Arial" panose="020B0604020202020204" pitchFamily="34" charset="0"/>
              <a:buChar char="•"/>
              <a:defRPr sz="1600" b="0" i="0">
                <a:solidFill>
                  <a:srgbClr val="001F33"/>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5B9EE178-D314-89C0-7FC3-C13BB987DCB9}"/>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324469469"/>
      </p:ext>
    </p:extLst>
  </p:cSld>
  <p:clrMapOvr>
    <a:masterClrMapping/>
  </p:clrMapOvr>
  <p:extLst>
    <p:ext uri="{DCECCB84-F9BA-43D5-87BE-67443E8EF086}">
      <p15:sldGuideLst xmlns:p15="http://schemas.microsoft.com/office/powerpoint/2012/main"/>
    </p:ext>
  </p:extLst>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C. Agenda (hvid) + sidetal">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3625859" cy="4279127"/>
          </a:xfrm>
          <a:prstGeom prst="rect">
            <a:avLst/>
          </a:prstGeom>
        </p:spPr>
        <p:txBody>
          <a:bodyPr vert="horz" lIns="0" tIns="0" rIns="0" bIns="0" rtlCol="0">
            <a:noAutofit/>
          </a:bodyPr>
          <a:lstStyle>
            <a:lvl1pPr marL="342900" indent="-342900">
              <a:lnSpc>
                <a:spcPct val="100000"/>
              </a:lnSpc>
              <a:spcBef>
                <a:spcPts val="500"/>
              </a:spcBef>
              <a:buSzPct val="110000"/>
              <a:buFontTx/>
              <a:buBlip>
                <a:blip r:embed="rId2"/>
              </a:buBlip>
              <a:defRPr sz="1400" b="0" i="0">
                <a:solidFill>
                  <a:schemeClr val="tx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BC713EFD-7EA9-6F17-D512-48FFDC83A601}"/>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Text Placeholder 2">
            <a:extLst>
              <a:ext uri="{FF2B5EF4-FFF2-40B4-BE49-F238E27FC236}">
                <a16:creationId xmlns:a16="http://schemas.microsoft.com/office/drawing/2014/main" id="{777ACF6E-598B-2215-5D9E-3B233AB86F83}"/>
              </a:ext>
            </a:extLst>
          </p:cNvPr>
          <p:cNvSpPr>
            <a:spLocks noGrp="1"/>
          </p:cNvSpPr>
          <p:nvPr>
            <p:ph idx="12" hasCustomPrompt="1"/>
          </p:nvPr>
        </p:nvSpPr>
        <p:spPr>
          <a:xfrm>
            <a:off x="4424896" y="1838979"/>
            <a:ext cx="1615162" cy="4279127"/>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500"/>
              </a:spcBef>
              <a:spcAft>
                <a:spcPts val="0"/>
              </a:spcAft>
              <a:buClrTx/>
              <a:buSzPct val="110000"/>
              <a:buFontTx/>
              <a:buNone/>
              <a:tabLst/>
              <a:defRPr sz="1400" b="1" i="0">
                <a:solidFill>
                  <a:schemeClr val="tx1"/>
                </a:solidFill>
                <a:latin typeface="Poppins" pitchFamily="2" charset="77"/>
                <a:cs typeface="Poppins" pitchFamily="2" charset="77"/>
              </a:defRPr>
            </a:lvl1pPr>
          </a:lstStyle>
          <a:p>
            <a:pPr lvl="0"/>
            <a:r>
              <a:rPr lang="da-DK" noProof="0" dirty="0"/>
              <a:t>Indsæt sidetal</a:t>
            </a:r>
          </a:p>
          <a:p>
            <a:pPr lvl="0"/>
            <a:endParaRPr lang="da-DK" noProof="0" dirty="0"/>
          </a:p>
        </p:txBody>
      </p:sp>
    </p:spTree>
    <p:extLst>
      <p:ext uri="{BB962C8B-B14F-4D97-AF65-F5344CB8AC3E}">
        <p14:creationId xmlns:p14="http://schemas.microsoft.com/office/powerpoint/2010/main" val="2818391080"/>
      </p:ext>
    </p:extLst>
  </p:cSld>
  <p:clrMapOvr>
    <a:masterClrMapping/>
  </p:clrMapOvr>
  <p:extLst>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D. Agenda (hvid/blå) + ikon">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Picture 22" descr="Text, icon&#10;&#10;Description automatically generated">
            <a:extLst>
              <a:ext uri="{FF2B5EF4-FFF2-40B4-BE49-F238E27FC236}">
                <a16:creationId xmlns:a16="http://schemas.microsoft.com/office/drawing/2014/main" id="{5BE36B3E-F647-CE6B-B4FE-5806815B68B5}"/>
              </a:ext>
            </a:extLst>
          </p:cNvPr>
          <p:cNvPicPr>
            <a:picLocks noChangeAspect="1"/>
          </p:cNvPicPr>
          <p:nvPr userDrawn="1"/>
        </p:nvPicPr>
        <p:blipFill>
          <a:blip r:embed="rId2"/>
          <a:stretch>
            <a:fillRect/>
          </a:stretch>
        </p:blipFill>
        <p:spPr>
          <a:xfrm rot="915156">
            <a:off x="9194595" y="3205058"/>
            <a:ext cx="2219361" cy="2985569"/>
          </a:xfrm>
          <a:prstGeom prst="rect">
            <a:avLst/>
          </a:prstGeom>
          <a:effectLst>
            <a:outerShdw blurRad="63500" sx="102000" sy="102000" algn="ctr" rotWithShape="0">
              <a:prstClr val="black">
                <a:alpha val="0"/>
              </a:prstClr>
            </a:outerShdw>
          </a:effectLst>
        </p:spPr>
      </p:pic>
      <p:sp>
        <p:nvSpPr>
          <p:cNvPr id="14"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15"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706437" y="1838830"/>
            <a:ext cx="4649929" cy="4290507"/>
          </a:xfrm>
        </p:spPr>
        <p:txBody>
          <a:bodyPr tIns="10800">
            <a:noAutofit/>
          </a:bodyPr>
          <a:lstStyle>
            <a:lvl1pPr marL="285750" indent="-285750" algn="l">
              <a:lnSpc>
                <a:spcPct val="100000"/>
              </a:lnSpc>
              <a:spcAft>
                <a:spcPts val="0"/>
              </a:spcAft>
              <a:buSzPct val="115000"/>
              <a:buFontTx/>
              <a:buBlip>
                <a:blip r:embed="rId3"/>
              </a:buBlip>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a:p>
            <a:pPr lvl="0"/>
            <a:endParaRPr lang="da-DK" dirty="0"/>
          </a:p>
        </p:txBody>
      </p:sp>
    </p:spTree>
    <p:extLst>
      <p:ext uri="{BB962C8B-B14F-4D97-AF65-F5344CB8AC3E}">
        <p14:creationId xmlns:p14="http://schemas.microsoft.com/office/powerpoint/2010/main" val="3938120749"/>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0" name="Title Placeholder 6">
            <a:extLst>
              <a:ext uri="{FF2B5EF4-FFF2-40B4-BE49-F238E27FC236}">
                <a16:creationId xmlns:a16="http://schemas.microsoft.com/office/drawing/2014/main" id="{98E1777A-47A7-3248-A02A-3404581D5A5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1" name="Pladsholder til slidenummer 1">
            <a:extLst>
              <a:ext uri="{FF2B5EF4-FFF2-40B4-BE49-F238E27FC236}">
                <a16:creationId xmlns:a16="http://schemas.microsoft.com/office/drawing/2014/main" id="{C9427D58-80C2-B05C-1012-A7CACB71BF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39018678"/>
      </p:ext>
    </p:extLst>
  </p:cSld>
  <p:clrMapOvr>
    <a:masterClrMapping/>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ABF4861-411F-6B40-A5F2-578CA0A6F8D5}"/>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16A40B42-34A8-6F4D-BE90-21576A314F1F}"/>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3AADCA59-9897-F442-BAA0-2622356FB08E}"/>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42C2CBC8-85A3-E995-ACD8-92F1760C6C3B}"/>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33816773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68FAA2A-8AA3-6D5E-1FE3-09259B8B2459}"/>
              </a:ext>
            </a:extLst>
          </p:cNvPr>
          <p:cNvSpPr/>
          <p:nvPr userDrawn="1"/>
        </p:nvSpPr>
        <p:spPr>
          <a:xfrm>
            <a:off x="-2" y="0"/>
            <a:ext cx="12192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Rektangel 5">
            <a:extLst>
              <a:ext uri="{FF2B5EF4-FFF2-40B4-BE49-F238E27FC236}">
                <a16:creationId xmlns:a16="http://schemas.microsoft.com/office/drawing/2014/main" id="{57D9DF03-ADEA-B45B-6CA7-B385CC0A8AD7}"/>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2F78377F-834C-2891-4139-7E60A1F83226}"/>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1">
            <a:extLst>
              <a:ext uri="{FF2B5EF4-FFF2-40B4-BE49-F238E27FC236}">
                <a16:creationId xmlns:a16="http://schemas.microsoft.com/office/drawing/2014/main" id="{6D486DC7-75B5-C815-D206-6724F6D2B43B}"/>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rgbClr val="011E32"/>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12" name="Subtitle 2">
            <a:extLst>
              <a:ext uri="{FF2B5EF4-FFF2-40B4-BE49-F238E27FC236}">
                <a16:creationId xmlns:a16="http://schemas.microsoft.com/office/drawing/2014/main" id="{EBE20CE5-0703-F10D-59E0-4A81D5BB1531}"/>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508901255"/>
      </p:ext>
    </p:extLst>
  </p:cSld>
  <p:clrMapOvr>
    <a:masterClrMapping/>
  </p:clrMapOvr>
  <p:extLst>
    <p:ext uri="{DCECCB84-F9BA-43D5-87BE-67443E8EF086}">
      <p15:sldGuideLst xmlns:p15="http://schemas.microsoft.com/office/powerpoint/2012/main"/>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C. Breakerslide + undertitel + ikon (mørkeblå)">
    <p:bg>
      <p:bgPr>
        <a:solidFill>
          <a:srgbClr val="001F33"/>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C4A8E030-A8AB-54AC-708F-C3A20DCE0AEF}"/>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12" name="Title 1">
            <a:extLst>
              <a:ext uri="{FF2B5EF4-FFF2-40B4-BE49-F238E27FC236}">
                <a16:creationId xmlns:a16="http://schemas.microsoft.com/office/drawing/2014/main" id="{7753D4E7-5EA2-FAB1-F7B6-0FB59C5E52AD}"/>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3" name="Subtitle 2">
            <a:extLst>
              <a:ext uri="{FF2B5EF4-FFF2-40B4-BE49-F238E27FC236}">
                <a16:creationId xmlns:a16="http://schemas.microsoft.com/office/drawing/2014/main" id="{7C324F86-C2DB-118F-C3EF-53B8BCC5C4F2}"/>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24697519"/>
      </p:ext>
    </p:extLst>
  </p:cSld>
  <p:clrMapOvr>
    <a:masterClrMapping/>
  </p:clrMapOvr>
  <p:extLst>
    <p:ext uri="{DCECCB84-F9BA-43D5-87BE-67443E8EF086}">
      <p15:sldGuideLst xmlns:p15="http://schemas.microsoft.com/office/powerpoint/2012/main"/>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6D618689-9156-DAB8-CEFC-DC76521E16D8}"/>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72519631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hvid)">
    <p:bg>
      <p:bgPr>
        <a:solidFill>
          <a:schemeClr val="bg1"/>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7C6387FE-D93F-25EC-BCC5-71688E376420}"/>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26237429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A. Indhold +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4"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6275388" y="0"/>
            <a:ext cx="5916611" cy="6858000"/>
          </a:xfrm>
          <a:solidFill>
            <a:schemeClr val="accent3">
              <a:lumMod val="20000"/>
              <a:lumOff val="80000"/>
              <a:alpha val="30000"/>
            </a:schemeClr>
          </a:solidFill>
        </p:spPr>
        <p:txBody>
          <a:bodyPr tIns="36000"/>
          <a:lstStyle>
            <a:lvl1pPr marL="0" indent="0" algn="ctr">
              <a:spcBef>
                <a:spcPts val="0"/>
              </a:spcBef>
              <a:buNone/>
              <a:defRPr sz="1400" b="0" i="0">
                <a:solidFill>
                  <a:srgbClr val="052C44"/>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B3BEEC80-DDD4-D807-C95E-2A7378E56621}"/>
              </a:ext>
            </a:extLst>
          </p:cNvPr>
          <p:cNvSpPr>
            <a:spLocks noGrp="1"/>
          </p:cNvSpPr>
          <p:nvPr>
            <p:ph type="title" hasCustomPrompt="1"/>
          </p:nvPr>
        </p:nvSpPr>
        <p:spPr>
          <a:xfrm>
            <a:off x="706438" y="526774"/>
            <a:ext cx="5210176"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a:t>
            </a:r>
            <a:br>
              <a:rPr lang="da-DK" dirty="0"/>
            </a:br>
            <a:r>
              <a:rPr lang="da-DK" dirty="0"/>
              <a:t>titel på to linjer</a:t>
            </a:r>
          </a:p>
        </p:txBody>
      </p:sp>
      <p:sp>
        <p:nvSpPr>
          <p:cNvPr id="11" name="Pladsholder til slidenummer 1">
            <a:extLst>
              <a:ext uri="{FF2B5EF4-FFF2-40B4-BE49-F238E27FC236}">
                <a16:creationId xmlns:a16="http://schemas.microsoft.com/office/drawing/2014/main" id="{0D71C9D0-0C82-900C-6E7E-E0F595D4F6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74939669"/>
      </p:ext>
    </p:extLst>
  </p:cSld>
  <p:clrMapOvr>
    <a:masterClrMapping/>
  </p:clrMapOvr>
  <p:extLst>
    <p:ext uri="{DCECCB84-F9BA-43D5-87BE-67443E8EF086}">
      <p15:sldGuideLst xmlns:p15="http://schemas.microsoft.com/office/powerpoint/2012/main"/>
    </p:ext>
  </p:extLs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6275388" y="1838979"/>
            <a:ext cx="5196612"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2" y="0"/>
            <a:ext cx="5916612"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6BBA6A2C-42C6-9F99-FAD1-027A1B750E74}"/>
              </a:ext>
            </a:extLst>
          </p:cNvPr>
          <p:cNvSpPr>
            <a:spLocks noGrp="1"/>
          </p:cNvSpPr>
          <p:nvPr>
            <p:ph type="title" hasCustomPrompt="1"/>
          </p:nvPr>
        </p:nvSpPr>
        <p:spPr>
          <a:xfrm>
            <a:off x="6275388" y="526774"/>
            <a:ext cx="519661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8" name="Pladsholder til slidenummer 1">
            <a:extLst>
              <a:ext uri="{FF2B5EF4-FFF2-40B4-BE49-F238E27FC236}">
                <a16:creationId xmlns:a16="http://schemas.microsoft.com/office/drawing/2014/main" id="{3D7AAB36-E332-7EDD-C13D-C4121E8D39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35631166"/>
      </p:ext>
    </p:extLst>
  </p:cSld>
  <p:clrMapOvr>
    <a:masterClrMapping/>
  </p:clrMapOvr>
  <p:extLst>
    <p:ext uri="{DCECCB84-F9BA-43D5-87BE-67443E8EF086}">
      <p15:sldGuideLst xmlns:p15="http://schemas.microsoft.com/office/powerpoint/2012/main"/>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A. Indhold + 2/3 billede">
    <p:bg>
      <p:bgPr>
        <a:solidFill>
          <a:schemeClr val="bg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C97FAF7-4306-364D-9520-0488FB446656}"/>
              </a:ext>
            </a:extLst>
          </p:cNvPr>
          <p:cNvSpPr>
            <a:spLocks noGrp="1"/>
          </p:cNvSpPr>
          <p:nvPr>
            <p:ph type="pic" sz="quarter" idx="13" hasCustomPrompt="1"/>
          </p:nvPr>
        </p:nvSpPr>
        <p:spPr>
          <a:xfrm>
            <a:off x="4403725" y="0"/>
            <a:ext cx="77882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itle Placeholder 6">
            <a:extLst>
              <a:ext uri="{FF2B5EF4-FFF2-40B4-BE49-F238E27FC236}">
                <a16:creationId xmlns:a16="http://schemas.microsoft.com/office/drawing/2014/main" id="{7A8AD302-B752-299B-CFE4-C17F62FD1D06}"/>
              </a:ext>
            </a:extLst>
          </p:cNvPr>
          <p:cNvSpPr>
            <a:spLocks noGrp="1"/>
          </p:cNvSpPr>
          <p:nvPr>
            <p:ph type="title" hasCustomPrompt="1"/>
          </p:nvPr>
        </p:nvSpPr>
        <p:spPr>
          <a:xfrm>
            <a:off x="706438" y="526774"/>
            <a:ext cx="33734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a:t>
            </a:r>
            <a:br>
              <a:rPr lang="da-DK" dirty="0"/>
            </a:br>
            <a:r>
              <a:rPr lang="da-DK" dirty="0"/>
              <a:t>en kort titel</a:t>
            </a:r>
          </a:p>
        </p:txBody>
      </p:sp>
      <p:sp>
        <p:nvSpPr>
          <p:cNvPr id="8" name="Pladsholder til slidenummer 1">
            <a:extLst>
              <a:ext uri="{FF2B5EF4-FFF2-40B4-BE49-F238E27FC236}">
                <a16:creationId xmlns:a16="http://schemas.microsoft.com/office/drawing/2014/main" id="{44030793-2066-721F-6DC5-F2D2BC12F90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10223973"/>
      </p:ext>
    </p:extLst>
  </p:cSld>
  <p:clrMapOvr>
    <a:masterClrMapping/>
  </p:clrMapOvr>
  <p:extLst>
    <p:ext uri="{DCECCB84-F9BA-43D5-87BE-67443E8EF086}">
      <p15:sldGuideLst xmlns:p15="http://schemas.microsoft.com/office/powerpoint/2012/main"/>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B. Indhold + 1/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0682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Title Placeholder 6">
            <a:extLst>
              <a:ext uri="{FF2B5EF4-FFF2-40B4-BE49-F238E27FC236}">
                <a16:creationId xmlns:a16="http://schemas.microsoft.com/office/drawing/2014/main" id="{0BA47897-F1FB-9D44-8046-497FA3C741FE}"/>
              </a:ext>
            </a:extLst>
          </p:cNvPr>
          <p:cNvSpPr>
            <a:spLocks noGrp="1"/>
          </p:cNvSpPr>
          <p:nvPr>
            <p:ph type="title" hasCustomPrompt="1"/>
          </p:nvPr>
        </p:nvSpPr>
        <p:spPr>
          <a:xfrm>
            <a:off x="706438" y="526774"/>
            <a:ext cx="7068277"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D0F0FA2F-2E47-41AD-783B-A24C7E5E3BF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05534953"/>
      </p:ext>
    </p:extLst>
  </p:cSld>
  <p:clrMapOvr>
    <a:masterClrMapping/>
  </p:clrMapOvr>
  <p:extLst>
    <p:ext uri="{DCECCB84-F9BA-43D5-87BE-67443E8EF086}">
      <p15:sldGuideLst xmlns:p15="http://schemas.microsoft.com/office/powerpoint/2012/main"/>
    </p:ext>
  </p:extLs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C. To indhold + 2/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Placeholder 6">
            <a:extLst>
              <a:ext uri="{FF2B5EF4-FFF2-40B4-BE49-F238E27FC236}">
                <a16:creationId xmlns:a16="http://schemas.microsoft.com/office/drawing/2014/main" id="{6AE91C80-C7B5-2D78-8B52-F259E53EEAA1}"/>
              </a:ext>
            </a:extLst>
          </p:cNvPr>
          <p:cNvSpPr>
            <a:spLocks noGrp="1"/>
          </p:cNvSpPr>
          <p:nvPr>
            <p:ph type="title" hasCustomPrompt="1"/>
          </p:nvPr>
        </p:nvSpPr>
        <p:spPr>
          <a:xfrm>
            <a:off x="706438" y="526774"/>
            <a:ext cx="70818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E5AF2B42-8B30-AACC-806F-F2F72CFD785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1491022"/>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2" y="739893"/>
            <a:ext cx="5195237" cy="5378213"/>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skrives en tekst i to spalter</a:t>
            </a:r>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739893"/>
            <a:ext cx="5195236" cy="537821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skrives en tekst i to spalter</a:t>
            </a:r>
          </a:p>
          <a:p>
            <a:endParaRPr lang="da-DK" dirty="0"/>
          </a:p>
        </p:txBody>
      </p:sp>
      <p:sp>
        <p:nvSpPr>
          <p:cNvPr id="5" name="Pladsholder til slidenummer 1">
            <a:extLst>
              <a:ext uri="{FF2B5EF4-FFF2-40B4-BE49-F238E27FC236}">
                <a16:creationId xmlns:a16="http://schemas.microsoft.com/office/drawing/2014/main" id="{E0517B9D-FC01-5688-6302-DBF22CCE53F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83451011"/>
      </p:ext>
    </p:extLst>
  </p:cSld>
  <p:clrMapOvr>
    <a:masterClrMapping/>
  </p:clrMapOvr>
  <p:extLst>
    <p:ext uri="{DCECCB84-F9BA-43D5-87BE-67443E8EF086}">
      <p15:sldGuideLst xmlns:p15="http://schemas.microsoft.com/office/powerpoint/2012/main"/>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A. Stort billed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4" name="Pladsholder til slidenummer 1">
            <a:extLst>
              <a:ext uri="{FF2B5EF4-FFF2-40B4-BE49-F238E27FC236}">
                <a16:creationId xmlns:a16="http://schemas.microsoft.com/office/drawing/2014/main" id="{F0171505-8802-0944-A61E-B67D669B4F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3332968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62106557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826762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B. Stort billede + to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629C7310-860F-0C43-8B3F-D4CCDFB42A9A}"/>
              </a:ext>
            </a:extLst>
          </p:cNvPr>
          <p:cNvSpPr>
            <a:spLocks noGrp="1"/>
          </p:cNvSpPr>
          <p:nvPr>
            <p:ph type="body" sz="quarter" idx="14" hasCustomPrompt="1"/>
          </p:nvPr>
        </p:nvSpPr>
        <p:spPr>
          <a:xfrm>
            <a:off x="4428638" y="728661"/>
            <a:ext cx="3346444"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4" name="Text Placeholder 5">
            <a:extLst>
              <a:ext uri="{FF2B5EF4-FFF2-40B4-BE49-F238E27FC236}">
                <a16:creationId xmlns:a16="http://schemas.microsoft.com/office/drawing/2014/main" id="{D283CF49-21DC-524F-8A5D-4370A74FDFA1}"/>
              </a:ext>
            </a:extLst>
          </p:cNvPr>
          <p:cNvSpPr>
            <a:spLocks noGrp="1"/>
          </p:cNvSpPr>
          <p:nvPr>
            <p:ph type="body" sz="quarter" idx="15" hasCustomPrompt="1"/>
          </p:nvPr>
        </p:nvSpPr>
        <p:spPr>
          <a:xfrm>
            <a:off x="8112125" y="728662"/>
            <a:ext cx="3382101"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7" name="Pladsholder til slidenummer 1">
            <a:extLst>
              <a:ext uri="{FF2B5EF4-FFF2-40B4-BE49-F238E27FC236}">
                <a16:creationId xmlns:a16="http://schemas.microsoft.com/office/drawing/2014/main" id="{AA0A10C7-16E7-EB4C-DCB0-49445974C5B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132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C. Stort billede + t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B648C083-FD7F-4F40-A905-1C2067A01811}"/>
              </a:ext>
            </a:extLst>
          </p:cNvPr>
          <p:cNvSpPr>
            <a:spLocks noGrp="1"/>
          </p:cNvSpPr>
          <p:nvPr>
            <p:ph type="body" sz="quarter" idx="14" hasCustomPrompt="1"/>
          </p:nvPr>
        </p:nvSpPr>
        <p:spPr>
          <a:xfrm>
            <a:off x="723664" y="2161813"/>
            <a:ext cx="3346444" cy="2534374"/>
          </a:xfrm>
          <a:solidFill>
            <a:schemeClr val="bg1"/>
          </a:solidFill>
        </p:spPr>
        <p:txBody>
          <a:bodyPr lIns="360000" tIns="342000" rIns="360000" bIns="342000"/>
          <a:lstStyle>
            <a:lvl1pPr marL="342900" indent="-342900">
              <a:buClr>
                <a:srgbClr val="052C43"/>
              </a:buClr>
              <a:buFont typeface="+mj-lt"/>
              <a:buAutoNum type="arabicPeriod"/>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4" name="Text Placeholder 5">
            <a:extLst>
              <a:ext uri="{FF2B5EF4-FFF2-40B4-BE49-F238E27FC236}">
                <a16:creationId xmlns:a16="http://schemas.microsoft.com/office/drawing/2014/main" id="{22834BB1-4EA9-514D-8881-FD59DFFF9A18}"/>
              </a:ext>
            </a:extLst>
          </p:cNvPr>
          <p:cNvSpPr>
            <a:spLocks noGrp="1"/>
          </p:cNvSpPr>
          <p:nvPr>
            <p:ph type="body" sz="quarter" idx="15" hasCustomPrompt="1"/>
          </p:nvPr>
        </p:nvSpPr>
        <p:spPr>
          <a:xfrm>
            <a:off x="4422778" y="2161813"/>
            <a:ext cx="3346444" cy="2534374"/>
          </a:xfrm>
          <a:solidFill>
            <a:schemeClr val="bg1"/>
          </a:solidFill>
        </p:spPr>
        <p:txBody>
          <a:bodyPr lIns="360000" tIns="342000" rIns="360000" bIns="342000"/>
          <a:lstStyle>
            <a:lvl1pPr marL="342900" indent="-342900">
              <a:buFont typeface="+mj-lt"/>
              <a:buAutoNum type="arabicPeriod" startAt="2"/>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ext Placeholder 11">
            <a:extLst>
              <a:ext uri="{FF2B5EF4-FFF2-40B4-BE49-F238E27FC236}">
                <a16:creationId xmlns:a16="http://schemas.microsoft.com/office/drawing/2014/main" id="{F30196AF-1B1B-994B-A3E5-92A4CF441683}"/>
              </a:ext>
            </a:extLst>
          </p:cNvPr>
          <p:cNvSpPr>
            <a:spLocks noGrp="1"/>
          </p:cNvSpPr>
          <p:nvPr>
            <p:ph type="body" sz="quarter" idx="16" hasCustomPrompt="1"/>
          </p:nvPr>
        </p:nvSpPr>
        <p:spPr>
          <a:xfrm>
            <a:off x="8129222" y="2161813"/>
            <a:ext cx="3346444" cy="2534374"/>
          </a:xfrm>
          <a:solidFill>
            <a:schemeClr val="bg1"/>
          </a:solidFill>
        </p:spPr>
        <p:txBody>
          <a:bodyPr lIns="360000" tIns="342000" rIns="360000" bIns="342000"/>
          <a:lstStyle>
            <a:lvl1pPr marL="342900" indent="-342900">
              <a:buFont typeface="+mj-lt"/>
              <a:buAutoNum type="arabicPeriod" startAt="3"/>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7" name="Pladsholder til slidenummer 1">
            <a:extLst>
              <a:ext uri="{FF2B5EF4-FFF2-40B4-BE49-F238E27FC236}">
                <a16:creationId xmlns:a16="http://schemas.microsoft.com/office/drawing/2014/main" id="{43654F86-F1E0-18BB-C63B-18500CD981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1706492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D. Stort billede + fi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52C44"/>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6" name="Text Placeholder 3">
            <a:extLst>
              <a:ext uri="{FF2B5EF4-FFF2-40B4-BE49-F238E27FC236}">
                <a16:creationId xmlns:a16="http://schemas.microsoft.com/office/drawing/2014/main" id="{F7159BF0-334D-D84B-B567-8EA9F356134B}"/>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vl4pPr>
              <a:buClr>
                <a:srgbClr val="001F33"/>
              </a:buClr>
              <a:defRPr sz="1800" b="0" i="0">
                <a:solidFill>
                  <a:srgbClr val="052C44"/>
                </a:solidFill>
                <a:latin typeface="Poppins Light" pitchFamily="2" charset="77"/>
                <a:cs typeface="Poppins Light" pitchFamily="2" charset="77"/>
              </a:defRPr>
            </a:lvl4pPr>
          </a:lstStyle>
          <a:p>
            <a:pPr lvl="0"/>
            <a:r>
              <a:rPr lang="da-DK" noProof="0" dirty="0"/>
              <a:t>Her kan der skrives en brødtekst</a:t>
            </a:r>
          </a:p>
          <a:p>
            <a:pPr lvl="3"/>
            <a:endParaRPr lang="da-DK" dirty="0" err="1"/>
          </a:p>
        </p:txBody>
      </p:sp>
      <p:sp>
        <p:nvSpPr>
          <p:cNvPr id="7" name="Text Placeholder 5">
            <a:extLst>
              <a:ext uri="{FF2B5EF4-FFF2-40B4-BE49-F238E27FC236}">
                <a16:creationId xmlns:a16="http://schemas.microsoft.com/office/drawing/2014/main" id="{D3C8AF52-BFC0-C941-8D4A-E5E9CEDDCD7D}"/>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8" name="Text Placeholder 11">
            <a:extLst>
              <a:ext uri="{FF2B5EF4-FFF2-40B4-BE49-F238E27FC236}">
                <a16:creationId xmlns:a16="http://schemas.microsoft.com/office/drawing/2014/main" id="{D5A58AFA-D942-0747-AE96-A4F8F54DB3A6}"/>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9" name="Text Placeholder 13">
            <a:extLst>
              <a:ext uri="{FF2B5EF4-FFF2-40B4-BE49-F238E27FC236}">
                <a16:creationId xmlns:a16="http://schemas.microsoft.com/office/drawing/2014/main" id="{510C91F4-2E90-794A-8FC5-2888B19FC50A}"/>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11" name="Pladsholder til slidenummer 1">
            <a:extLst>
              <a:ext uri="{FF2B5EF4-FFF2-40B4-BE49-F238E27FC236}">
                <a16:creationId xmlns:a16="http://schemas.microsoft.com/office/drawing/2014/main" id="{84103A12-7D00-38E3-5B40-6EA7E58FC02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91362525"/>
      </p:ext>
    </p:extLst>
  </p:cSld>
  <p:clrMapOvr>
    <a:masterClrMapping/>
  </p:clrMapOvr>
  <p:extLst>
    <p:ext uri="{DCECCB84-F9BA-43D5-87BE-67443E8EF086}">
      <p15:sldGuideLst xmlns:p15="http://schemas.microsoft.com/office/powerpoint/2012/main"/>
    </p:ext>
  </p:extLst>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A. Graf + underoverskrift">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F1F4A240-FE55-5E4D-8434-FE7228997D8A}"/>
              </a:ext>
            </a:extLst>
          </p:cNvPr>
          <p:cNvSpPr>
            <a:spLocks noGrp="1"/>
          </p:cNvSpPr>
          <p:nvPr>
            <p:ph idx="13" hasCustomPrompt="1"/>
          </p:nvPr>
        </p:nvSpPr>
        <p:spPr>
          <a:xfrm>
            <a:off x="719998" y="1838980"/>
            <a:ext cx="10752001"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79C8EE5C-7EAA-484E-AC3C-3D8777FD0580}"/>
              </a:ext>
            </a:extLst>
          </p:cNvPr>
          <p:cNvSpPr>
            <a:spLocks noGrp="1"/>
          </p:cNvSpPr>
          <p:nvPr>
            <p:ph idx="23" hasCustomPrompt="1"/>
          </p:nvPr>
        </p:nvSpPr>
        <p:spPr>
          <a:xfrm>
            <a:off x="719998" y="2192593"/>
            <a:ext cx="10751999"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Title Placeholder 6">
            <a:extLst>
              <a:ext uri="{FF2B5EF4-FFF2-40B4-BE49-F238E27FC236}">
                <a16:creationId xmlns:a16="http://schemas.microsoft.com/office/drawing/2014/main" id="{5087AD71-9BD1-770C-1A9B-D3AA48C560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tekst 10">
            <a:extLst>
              <a:ext uri="{FF2B5EF4-FFF2-40B4-BE49-F238E27FC236}">
                <a16:creationId xmlns:a16="http://schemas.microsoft.com/office/drawing/2014/main" id="{B8EEC832-20B0-5CE8-1E3E-BCDAC4843F94}"/>
              </a:ext>
            </a:extLst>
          </p:cNvPr>
          <p:cNvSpPr>
            <a:spLocks noGrp="1"/>
          </p:cNvSpPr>
          <p:nvPr>
            <p:ph type="body" sz="quarter" idx="22" hasCustomPrompt="1"/>
          </p:nvPr>
        </p:nvSpPr>
        <p:spPr>
          <a:xfrm>
            <a:off x="719997" y="6203382"/>
            <a:ext cx="10751999"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Pladsholder til slidenummer 1">
            <a:extLst>
              <a:ext uri="{FF2B5EF4-FFF2-40B4-BE49-F238E27FC236}">
                <a16:creationId xmlns:a16="http://schemas.microsoft.com/office/drawing/2014/main" id="{3A0A27D6-2B30-DEBA-19BB-58035D0497C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58077241"/>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B. To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0"/>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kort titel på grafen</a:t>
            </a:r>
          </a:p>
        </p:txBody>
      </p:sp>
      <p:sp>
        <p:nvSpPr>
          <p:cNvPr id="15" name="Pladsholder til tekst 10">
            <a:extLst>
              <a:ext uri="{FF2B5EF4-FFF2-40B4-BE49-F238E27FC236}">
                <a16:creationId xmlns:a16="http://schemas.microsoft.com/office/drawing/2014/main" id="{974C9416-ACD2-1146-B119-32E0B8A1B468}"/>
              </a:ext>
            </a:extLst>
          </p:cNvPr>
          <p:cNvSpPr>
            <a:spLocks noGrp="1"/>
          </p:cNvSpPr>
          <p:nvPr>
            <p:ph type="body" sz="quarter" idx="22" hasCustomPrompt="1"/>
          </p:nvPr>
        </p:nvSpPr>
        <p:spPr>
          <a:xfrm>
            <a:off x="71999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Title Placeholder 6">
            <a:extLst>
              <a:ext uri="{FF2B5EF4-FFF2-40B4-BE49-F238E27FC236}">
                <a16:creationId xmlns:a16="http://schemas.microsoft.com/office/drawing/2014/main" id="{8B73A161-A2D2-1240-CF66-F89C557BF87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3" name="Pladsholder til slidenummer 1">
            <a:extLst>
              <a:ext uri="{FF2B5EF4-FFF2-40B4-BE49-F238E27FC236}">
                <a16:creationId xmlns:a16="http://schemas.microsoft.com/office/drawing/2014/main" id="{92FB5F5F-BFC9-48BD-7FB9-C5B34622406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17318953"/>
      </p:ext>
    </p:extLst>
  </p:cSld>
  <p:clrMapOvr>
    <a:masterClrMapping/>
  </p:clrMapOvr>
  <p:extLst>
    <p:ext uri="{DCECCB84-F9BA-43D5-87BE-67443E8EF086}">
      <p15:sldGuideLst xmlns:p15="http://schemas.microsoft.com/office/powerpoint/2012/main"/>
    </p:ext>
  </p:extLst>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C. Tre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2192595"/>
            <a:ext cx="3359877"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03726" y="2192595"/>
            <a:ext cx="3384550"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2192595"/>
            <a:ext cx="3359877"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9" name="Text Placeholder 2">
            <a:extLst>
              <a:ext uri="{FF2B5EF4-FFF2-40B4-BE49-F238E27FC236}">
                <a16:creationId xmlns:a16="http://schemas.microsoft.com/office/drawing/2014/main" id="{C5175114-9C5E-8740-8061-4C967D5B9D7A}"/>
              </a:ext>
            </a:extLst>
          </p:cNvPr>
          <p:cNvSpPr>
            <a:spLocks noGrp="1"/>
          </p:cNvSpPr>
          <p:nvPr>
            <p:ph idx="13" hasCustomPrompt="1"/>
          </p:nvPr>
        </p:nvSpPr>
        <p:spPr>
          <a:xfrm>
            <a:off x="7199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4" name="Text Placeholder 2">
            <a:extLst>
              <a:ext uri="{FF2B5EF4-FFF2-40B4-BE49-F238E27FC236}">
                <a16:creationId xmlns:a16="http://schemas.microsoft.com/office/drawing/2014/main" id="{EAF42B0D-AB69-E244-ADAF-A1A7A438A9E4}"/>
              </a:ext>
            </a:extLst>
          </p:cNvPr>
          <p:cNvSpPr>
            <a:spLocks noGrp="1"/>
          </p:cNvSpPr>
          <p:nvPr>
            <p:ph idx="14" hasCustomPrompt="1"/>
          </p:nvPr>
        </p:nvSpPr>
        <p:spPr>
          <a:xfrm>
            <a:off x="44283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251634F0-3905-3946-B532-B745A2FB66CB}"/>
              </a:ext>
            </a:extLst>
          </p:cNvPr>
          <p:cNvSpPr>
            <a:spLocks noGrp="1"/>
          </p:cNvSpPr>
          <p:nvPr>
            <p:ph idx="15" hasCustomPrompt="1"/>
          </p:nvPr>
        </p:nvSpPr>
        <p:spPr>
          <a:xfrm>
            <a:off x="8112123"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7" name="Pladsholder til tekst 10">
            <a:extLst>
              <a:ext uri="{FF2B5EF4-FFF2-40B4-BE49-F238E27FC236}">
                <a16:creationId xmlns:a16="http://schemas.microsoft.com/office/drawing/2014/main" id="{1100D048-A671-6049-89A3-EE7A240D6605}"/>
              </a:ext>
            </a:extLst>
          </p:cNvPr>
          <p:cNvSpPr>
            <a:spLocks noGrp="1"/>
          </p:cNvSpPr>
          <p:nvPr>
            <p:ph type="body" sz="quarter" idx="19" hasCustomPrompt="1"/>
          </p:nvPr>
        </p:nvSpPr>
        <p:spPr>
          <a:xfrm>
            <a:off x="719998"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8" name="Pladsholder til tekst 10">
            <a:extLst>
              <a:ext uri="{FF2B5EF4-FFF2-40B4-BE49-F238E27FC236}">
                <a16:creationId xmlns:a16="http://schemas.microsoft.com/office/drawing/2014/main" id="{BE022DEF-7EC3-2E43-A35E-6DBE96A264CD}"/>
              </a:ext>
            </a:extLst>
          </p:cNvPr>
          <p:cNvSpPr>
            <a:spLocks noGrp="1"/>
          </p:cNvSpPr>
          <p:nvPr>
            <p:ph type="body" sz="quarter" idx="20" hasCustomPrompt="1"/>
          </p:nvPr>
        </p:nvSpPr>
        <p:spPr>
          <a:xfrm>
            <a:off x="4428398" y="6204210"/>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9" name="Pladsholder til tekst 10">
            <a:extLst>
              <a:ext uri="{FF2B5EF4-FFF2-40B4-BE49-F238E27FC236}">
                <a16:creationId xmlns:a16="http://schemas.microsoft.com/office/drawing/2014/main" id="{2D2E9C79-38E8-6744-97AF-B6329D17BB03}"/>
              </a:ext>
            </a:extLst>
          </p:cNvPr>
          <p:cNvSpPr>
            <a:spLocks noGrp="1"/>
          </p:cNvSpPr>
          <p:nvPr>
            <p:ph type="body" sz="quarter" idx="21" hasCustomPrompt="1"/>
          </p:nvPr>
        </p:nvSpPr>
        <p:spPr>
          <a:xfrm>
            <a:off x="8112122"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20" name="Title Placeholder 6">
            <a:extLst>
              <a:ext uri="{FF2B5EF4-FFF2-40B4-BE49-F238E27FC236}">
                <a16:creationId xmlns:a16="http://schemas.microsoft.com/office/drawing/2014/main" id="{EFA0D47A-B7D6-316E-7126-F7BB367694EE}"/>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6" name="Pladsholder til slidenummer 1">
            <a:extLst>
              <a:ext uri="{FF2B5EF4-FFF2-40B4-BE49-F238E27FC236}">
                <a16:creationId xmlns:a16="http://schemas.microsoft.com/office/drawing/2014/main" id="{332DCE6C-660D-4DC9-7AD1-C0A013AE68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31088101"/>
      </p:ext>
    </p:extLst>
  </p:cSld>
  <p:clrMapOvr>
    <a:masterClrMapping/>
  </p:clrMapOvr>
  <p:extLst>
    <p:ext uri="{DCECCB84-F9BA-43D5-87BE-67443E8EF086}">
      <p15:sldGuideLst xmlns:p15="http://schemas.microsoft.com/office/powerpoint/2012/main"/>
    </p:ext>
  </p:extLst>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A. Indhold + graf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8" name="Title Placeholder 6">
            <a:extLst>
              <a:ext uri="{FF2B5EF4-FFF2-40B4-BE49-F238E27FC236}">
                <a16:creationId xmlns:a16="http://schemas.microsoft.com/office/drawing/2014/main" id="{DF6BF1F6-1033-B949-AC7B-F1E767338FE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84F0DC34-73AC-4F67-04C9-BF2D784F342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3320963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B47C338-9A51-4A8D-E7C4-0EEC9F299C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C64B1845-3814-F34B-906B-732D591F0A69}" type="datetime2">
              <a:rPr lang="da-DK" smtClean="0"/>
              <a:pPr/>
              <a:t>15. december 2025</a:t>
            </a:fld>
            <a:endParaRPr lang="da-DK" dirty="0"/>
          </a:p>
        </p:txBody>
      </p:sp>
    </p:spTree>
    <p:extLst>
      <p:ext uri="{BB962C8B-B14F-4D97-AF65-F5344CB8AC3E}">
        <p14:creationId xmlns:p14="http://schemas.microsoft.com/office/powerpoint/2010/main" val="378401750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apport: Tre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9" name="Title Placeholder 6">
            <a:extLst>
              <a:ext uri="{FF2B5EF4-FFF2-40B4-BE49-F238E27FC236}">
                <a16:creationId xmlns:a16="http://schemas.microsoft.com/office/drawing/2014/main" id="{0C93DCA1-ABBA-1644-838D-DA89727CB824}"/>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48B6340E-BDEC-50F7-ED43-D01A10D4E64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69098086"/>
      </p:ext>
    </p:extLst>
  </p:cSld>
  <p:clrMapOvr>
    <a:masterClrMapping/>
  </p:clrMapOvr>
  <p:extLst>
    <p:ext uri="{DCECCB84-F9BA-43D5-87BE-67443E8EF086}">
      <p15:sldGuideLst xmlns:p15="http://schemas.microsoft.com/office/powerpoint/2012/main"/>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B. Indhold + graf (højrestillet)">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FD19692-002C-EEF2-D03F-A04E12F72144}"/>
              </a:ext>
            </a:extLst>
          </p:cNvPr>
          <p:cNvSpPr>
            <a:spLocks noGrp="1"/>
          </p:cNvSpPr>
          <p:nvPr>
            <p:ph idx="1" hasCustomPrompt="1"/>
          </p:nvPr>
        </p:nvSpPr>
        <p:spPr>
          <a:xfrm>
            <a:off x="6288952"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1" name="Text Placeholder 2">
            <a:extLst>
              <a:ext uri="{FF2B5EF4-FFF2-40B4-BE49-F238E27FC236}">
                <a16:creationId xmlns:a16="http://schemas.microsoft.com/office/drawing/2014/main" id="{664A5B19-83FE-CF1A-47B2-51575C5C3144}"/>
              </a:ext>
            </a:extLst>
          </p:cNvPr>
          <p:cNvSpPr>
            <a:spLocks noGrp="1"/>
          </p:cNvSpPr>
          <p:nvPr>
            <p:ph idx="12" hasCustomPrompt="1"/>
          </p:nvPr>
        </p:nvSpPr>
        <p:spPr>
          <a:xfrm>
            <a:off x="706437"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13" name="Text Placeholder 2">
            <a:extLst>
              <a:ext uri="{FF2B5EF4-FFF2-40B4-BE49-F238E27FC236}">
                <a16:creationId xmlns:a16="http://schemas.microsoft.com/office/drawing/2014/main" id="{56180578-4C38-CEF0-BE82-C5A56BBC398E}"/>
              </a:ext>
            </a:extLst>
          </p:cNvPr>
          <p:cNvSpPr>
            <a:spLocks noGrp="1"/>
          </p:cNvSpPr>
          <p:nvPr>
            <p:ph idx="13" hasCustomPrompt="1"/>
          </p:nvPr>
        </p:nvSpPr>
        <p:spPr>
          <a:xfrm>
            <a:off x="6288952"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4" name="Pladsholder til tekst 10">
            <a:extLst>
              <a:ext uri="{FF2B5EF4-FFF2-40B4-BE49-F238E27FC236}">
                <a16:creationId xmlns:a16="http://schemas.microsoft.com/office/drawing/2014/main" id="{0F5B53A9-9D24-DCAD-4C2E-16150E99E57A}"/>
              </a:ext>
            </a:extLst>
          </p:cNvPr>
          <p:cNvSpPr>
            <a:spLocks noGrp="1"/>
          </p:cNvSpPr>
          <p:nvPr>
            <p:ph type="body" sz="quarter" idx="23" hasCustomPrompt="1"/>
          </p:nvPr>
        </p:nvSpPr>
        <p:spPr>
          <a:xfrm>
            <a:off x="706437"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5" name="Title Placeholder 6">
            <a:extLst>
              <a:ext uri="{FF2B5EF4-FFF2-40B4-BE49-F238E27FC236}">
                <a16:creationId xmlns:a16="http://schemas.microsoft.com/office/drawing/2014/main" id="{A5784B0B-15DA-E09E-D6F8-E32EE515F76F}"/>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545226A2-00E9-5C40-EB2B-875573A703C1}"/>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73772525"/>
      </p:ext>
    </p:extLst>
  </p:cSld>
  <p:clrMapOvr>
    <a:masterClrMapping/>
  </p:clrMapOvr>
  <p:extLst>
    <p:ext uri="{DCECCB84-F9BA-43D5-87BE-67443E8EF086}">
      <p15:sldGuideLst xmlns:p15="http://schemas.microsoft.com/office/powerpoint/2012/main"/>
    </p:ext>
  </p:extLst>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C. Indhold + 2/3 graf (venstrestillet)">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E93E7BDC-7D35-BB45-858F-F6D84CDD2A3A}"/>
              </a:ext>
            </a:extLst>
          </p:cNvPr>
          <p:cNvSpPr>
            <a:spLocks noGrp="1"/>
          </p:cNvSpPr>
          <p:nvPr>
            <p:ph idx="13" hasCustomPrompt="1"/>
          </p:nvPr>
        </p:nvSpPr>
        <p:spPr>
          <a:xfrm>
            <a:off x="719998" y="1838980"/>
            <a:ext cx="70682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2" name="Text Placeholder 2">
            <a:extLst>
              <a:ext uri="{FF2B5EF4-FFF2-40B4-BE49-F238E27FC236}">
                <a16:creationId xmlns:a16="http://schemas.microsoft.com/office/drawing/2014/main" id="{22304DCC-E205-FD44-8401-97B4F3272B4E}"/>
              </a:ext>
            </a:extLst>
          </p:cNvPr>
          <p:cNvSpPr>
            <a:spLocks noGrp="1"/>
          </p:cNvSpPr>
          <p:nvPr>
            <p:ph idx="1" hasCustomPrompt="1"/>
          </p:nvPr>
        </p:nvSpPr>
        <p:spPr>
          <a:xfrm>
            <a:off x="8112123" y="2192595"/>
            <a:ext cx="3359877" cy="3925512"/>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3" name="Text Placeholder 2">
            <a:extLst>
              <a:ext uri="{FF2B5EF4-FFF2-40B4-BE49-F238E27FC236}">
                <a16:creationId xmlns:a16="http://schemas.microsoft.com/office/drawing/2014/main" id="{B0B600FB-7210-0A4A-8F6F-103524D26832}"/>
              </a:ext>
            </a:extLst>
          </p:cNvPr>
          <p:cNvSpPr>
            <a:spLocks noGrp="1"/>
          </p:cNvSpPr>
          <p:nvPr>
            <p:ph idx="12" hasCustomPrompt="1"/>
          </p:nvPr>
        </p:nvSpPr>
        <p:spPr>
          <a:xfrm>
            <a:off x="720000" y="2192595"/>
            <a:ext cx="7068275"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4" name="Pladsholder til tekst 10">
            <a:extLst>
              <a:ext uri="{FF2B5EF4-FFF2-40B4-BE49-F238E27FC236}">
                <a16:creationId xmlns:a16="http://schemas.microsoft.com/office/drawing/2014/main" id="{D984D47B-2B12-FD40-9545-7004191157AB}"/>
              </a:ext>
            </a:extLst>
          </p:cNvPr>
          <p:cNvSpPr>
            <a:spLocks noGrp="1"/>
          </p:cNvSpPr>
          <p:nvPr>
            <p:ph type="body" sz="quarter" idx="23" hasCustomPrompt="1"/>
          </p:nvPr>
        </p:nvSpPr>
        <p:spPr>
          <a:xfrm>
            <a:off x="720000" y="6203382"/>
            <a:ext cx="7068275"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9" name="Title Placeholder 6">
            <a:extLst>
              <a:ext uri="{FF2B5EF4-FFF2-40B4-BE49-F238E27FC236}">
                <a16:creationId xmlns:a16="http://schemas.microsoft.com/office/drawing/2014/main" id="{EF921404-B5E7-C447-A87C-8F0D34B1C1C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91B79680-B232-5BDF-EC8E-07E6CFB7A1F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00233411"/>
      </p:ext>
    </p:extLst>
  </p:cSld>
  <p:clrMapOvr>
    <a:masterClrMapping/>
  </p:clrMapOvr>
  <p:extLst>
    <p:ext uri="{DCECCB84-F9BA-43D5-87BE-67443E8EF086}">
      <p15:sldGuideLst xmlns:p15="http://schemas.microsoft.com/office/powerpoint/2012/main"/>
    </p:ext>
  </p:extLs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Rapport: Et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10747201"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itle Placeholder 6">
            <a:extLst>
              <a:ext uri="{FF2B5EF4-FFF2-40B4-BE49-F238E27FC236}">
                <a16:creationId xmlns:a16="http://schemas.microsoft.com/office/drawing/2014/main" id="{C466A0D0-49BA-B047-BF1B-A4F1361492B9}"/>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5" name="Pladsholder til slidenummer 1">
            <a:extLst>
              <a:ext uri="{FF2B5EF4-FFF2-40B4-BE49-F238E27FC236}">
                <a16:creationId xmlns:a16="http://schemas.microsoft.com/office/drawing/2014/main" id="{DB00B1B7-9697-24EC-8B78-42D80E3AA4D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40347472"/>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Rapport: To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2"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79"/>
            <a:ext cx="5196613"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itle Placeholder 6">
            <a:extLst>
              <a:ext uri="{FF2B5EF4-FFF2-40B4-BE49-F238E27FC236}">
                <a16:creationId xmlns:a16="http://schemas.microsoft.com/office/drawing/2014/main" id="{F240547C-8A49-034D-A902-9D05E5F7061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6E38CED4-E13C-6473-B4BE-9B9F0162843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86872078"/>
      </p:ext>
    </p:extLst>
  </p:cSld>
  <p:clrMapOvr>
    <a:masterClrMapping/>
  </p:clrMapOvr>
  <p:extLst>
    <p:ext uri="{DCECCB84-F9BA-43D5-87BE-67443E8EF086}">
      <p15:sldGuideLst xmlns:p15="http://schemas.microsoft.com/office/powerpoint/2012/main"/>
    </p:ext>
  </p:extLst>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526775"/>
            <a:ext cx="5196613" cy="559133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itle Placeholder 6">
            <a:extLst>
              <a:ext uri="{FF2B5EF4-FFF2-40B4-BE49-F238E27FC236}">
                <a16:creationId xmlns:a16="http://schemas.microsoft.com/office/drawing/2014/main" id="{C68DCC35-2BAB-9447-BA24-7549B52AE7CF}"/>
              </a:ext>
            </a:extLst>
          </p:cNvPr>
          <p:cNvSpPr>
            <a:spLocks noGrp="1"/>
          </p:cNvSpPr>
          <p:nvPr>
            <p:ph type="title" hasCustomPrompt="1"/>
          </p:nvPr>
        </p:nvSpPr>
        <p:spPr>
          <a:xfrm>
            <a:off x="706438" y="526774"/>
            <a:ext cx="521017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0" name="Pladsholder til slidenummer 1">
            <a:extLst>
              <a:ext uri="{FF2B5EF4-FFF2-40B4-BE49-F238E27FC236}">
                <a16:creationId xmlns:a16="http://schemas.microsoft.com/office/drawing/2014/main" id="{F1868182-CB4F-C957-7495-ECC1854217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80564499"/>
      </p:ext>
    </p:extLst>
  </p:cSld>
  <p:clrMapOvr>
    <a:masterClrMapping/>
  </p:clrMapOvr>
  <p:extLst>
    <p:ext uri="{DCECCB84-F9BA-43D5-87BE-67443E8EF086}">
      <p15:sldGuideLst xmlns:p15="http://schemas.microsoft.com/office/powerpoint/2012/main"/>
    </p:ext>
  </p:extLst>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0" name="Title Placeholder 6">
            <a:extLst>
              <a:ext uri="{FF2B5EF4-FFF2-40B4-BE49-F238E27FC236}">
                <a16:creationId xmlns:a16="http://schemas.microsoft.com/office/drawing/2014/main" id="{98E1777A-47A7-3248-A02A-3404581D5A5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1" name="Pladsholder til slidenummer 1">
            <a:extLst>
              <a:ext uri="{FF2B5EF4-FFF2-40B4-BE49-F238E27FC236}">
                <a16:creationId xmlns:a16="http://schemas.microsoft.com/office/drawing/2014/main" id="{C9427D58-80C2-B05C-1012-A7CACB71BF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30898942"/>
      </p:ext>
    </p:extLst>
  </p:cSld>
  <p:clrMapOvr>
    <a:masterClrMapping/>
  </p:clrMapOvr>
  <p:extLst>
    <p:ext uri="{DCECCB84-F9BA-43D5-87BE-67443E8EF086}">
      <p15:sldGuideLst xmlns:p15="http://schemas.microsoft.com/office/powerpoint/2012/main"/>
    </p:ext>
  </p:extLst>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2" y="739893"/>
            <a:ext cx="5195237" cy="5378213"/>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skrives en tekst i to spalter</a:t>
            </a:r>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739893"/>
            <a:ext cx="5195236" cy="537821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skrives en tekst i to spalter</a:t>
            </a:r>
          </a:p>
          <a:p>
            <a:endParaRPr lang="da-DK" dirty="0"/>
          </a:p>
        </p:txBody>
      </p:sp>
      <p:sp>
        <p:nvSpPr>
          <p:cNvPr id="5" name="Pladsholder til slidenummer 1">
            <a:extLst>
              <a:ext uri="{FF2B5EF4-FFF2-40B4-BE49-F238E27FC236}">
                <a16:creationId xmlns:a16="http://schemas.microsoft.com/office/drawing/2014/main" id="{E0517B9D-FC01-5688-6302-DBF22CCE53F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52570650"/>
      </p:ext>
    </p:extLst>
  </p:cSld>
  <p:clrMapOvr>
    <a:masterClrMapping/>
  </p:clrMapOvr>
  <p:extLst>
    <p:ext uri="{DCECCB84-F9BA-43D5-87BE-67443E8EF086}">
      <p15:sldGuideLst xmlns:p15="http://schemas.microsoft.com/office/powerpoint/2012/main"/>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Rapport: Tre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1838979"/>
            <a:ext cx="3359877"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9" name="Title Placeholder 6">
            <a:extLst>
              <a:ext uri="{FF2B5EF4-FFF2-40B4-BE49-F238E27FC236}">
                <a16:creationId xmlns:a16="http://schemas.microsoft.com/office/drawing/2014/main" id="{0C93DCA1-ABBA-1644-838D-DA89727CB824}"/>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48B6340E-BDEC-50F7-ED43-D01A10D4E64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58124621"/>
      </p:ext>
    </p:extLst>
  </p:cSld>
  <p:clrMapOvr>
    <a:masterClrMapping/>
  </p:clrMapOvr>
  <p:extLst>
    <p:ext uri="{DCECCB84-F9BA-43D5-87BE-67443E8EF086}">
      <p15:sldGuideLst xmlns:p15="http://schemas.microsoft.com/office/powerpoint/2012/main"/>
    </p:ext>
  </p:extLst>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Rapport: Fire indhold">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3" y="1838980"/>
            <a:ext cx="2418300" cy="4279126"/>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8" name="Pladsholder til indhold 3">
            <a:extLst>
              <a:ext uri="{FF2B5EF4-FFF2-40B4-BE49-F238E27FC236}">
                <a16:creationId xmlns:a16="http://schemas.microsoft.com/office/drawing/2014/main" id="{F631C19D-1AC3-7A4D-8199-EEF0EEF9D73F}"/>
              </a:ext>
            </a:extLst>
          </p:cNvPr>
          <p:cNvSpPr>
            <a:spLocks noGrp="1"/>
          </p:cNvSpPr>
          <p:nvPr>
            <p:ph sz="quarter" idx="14" hasCustomPrompt="1"/>
          </p:nvPr>
        </p:nvSpPr>
        <p:spPr>
          <a:xfrm>
            <a:off x="3498382"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0" name="Pladsholder til indhold 5">
            <a:extLst>
              <a:ext uri="{FF2B5EF4-FFF2-40B4-BE49-F238E27FC236}">
                <a16:creationId xmlns:a16="http://schemas.microsoft.com/office/drawing/2014/main" id="{FAB4E77D-E901-8941-87C9-C2A9E5EB5461}"/>
              </a:ext>
            </a:extLst>
          </p:cNvPr>
          <p:cNvSpPr>
            <a:spLocks noGrp="1"/>
          </p:cNvSpPr>
          <p:nvPr>
            <p:ph sz="quarter" idx="19" hasCustomPrompt="1"/>
          </p:nvPr>
        </p:nvSpPr>
        <p:spPr>
          <a:xfrm>
            <a:off x="9053700" y="1838980"/>
            <a:ext cx="2418300" cy="427912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3" name="Title Placeholder 6">
            <a:extLst>
              <a:ext uri="{FF2B5EF4-FFF2-40B4-BE49-F238E27FC236}">
                <a16:creationId xmlns:a16="http://schemas.microsoft.com/office/drawing/2014/main" id="{6CF434F2-D7EA-E742-8CFF-313ADEB506F8}"/>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5" name="Pladsholder til slidenummer 1">
            <a:extLst>
              <a:ext uri="{FF2B5EF4-FFF2-40B4-BE49-F238E27FC236}">
                <a16:creationId xmlns:a16="http://schemas.microsoft.com/office/drawing/2014/main" id="{EBD88EFD-7612-6252-4DE9-83155384973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82953896"/>
      </p:ext>
    </p:extLst>
  </p:cSld>
  <p:clrMapOvr>
    <a:masterClrMapping/>
  </p:clrMapOvr>
  <p:extLst>
    <p:ext uri="{DCECCB84-F9BA-43D5-87BE-67443E8EF086}">
      <p15:sldGuideLst xmlns:p15="http://schemas.microsoft.com/office/powerpoint/2012/main"/>
    </p:ext>
  </p:extLst>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A. Inhold + ikon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på to linjer</a:t>
            </a:r>
          </a:p>
        </p:txBody>
      </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7" name="Pladsholder til indhold 2">
            <a:extLst>
              <a:ext uri="{FF2B5EF4-FFF2-40B4-BE49-F238E27FC236}">
                <a16:creationId xmlns:a16="http://schemas.microsoft.com/office/drawing/2014/main" id="{F91B5162-D6C6-C6A5-3BD3-5C9A5809A566}"/>
              </a:ext>
            </a:extLst>
          </p:cNvPr>
          <p:cNvSpPr>
            <a:spLocks noGrp="1"/>
          </p:cNvSpPr>
          <p:nvPr>
            <p:ph sz="quarter" idx="41" hasCustomPrompt="1"/>
          </p:nvPr>
        </p:nvSpPr>
        <p:spPr>
          <a:xfrm>
            <a:off x="1196975" y="1838830"/>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4C26FAE1-2302-6C86-9425-043DE9302562}"/>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B836FEE5-025F-12E9-110E-329785172712}"/>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F9126C-DBA0-8ECA-C3D2-14831AD627B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594009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apport: Fire indhold">
    <p:bg>
      <p:bgPr>
        <a:solidFill>
          <a:schemeClr val="bg1"/>
        </a:solidFill>
        <a:effectLst/>
      </p:bgPr>
    </p:bg>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00E92B61-135E-9241-A714-ADBD86C12868}"/>
              </a:ext>
            </a:extLst>
          </p:cNvPr>
          <p:cNvSpPr>
            <a:spLocks noGrp="1"/>
          </p:cNvSpPr>
          <p:nvPr>
            <p:ph sz="quarter" idx="13" hasCustomPrompt="1"/>
          </p:nvPr>
        </p:nvSpPr>
        <p:spPr>
          <a:xfrm>
            <a:off x="720723" y="1838980"/>
            <a:ext cx="2418300" cy="4279126"/>
          </a:xfrm>
        </p:spPr>
        <p:txBody>
          <a:bodyPr/>
          <a:lstStyle>
            <a:lvl1pPr marL="0" inden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8" name="Pladsholder til indhold 3">
            <a:extLst>
              <a:ext uri="{FF2B5EF4-FFF2-40B4-BE49-F238E27FC236}">
                <a16:creationId xmlns:a16="http://schemas.microsoft.com/office/drawing/2014/main" id="{F631C19D-1AC3-7A4D-8199-EEF0EEF9D73F}"/>
              </a:ext>
            </a:extLst>
          </p:cNvPr>
          <p:cNvSpPr>
            <a:spLocks noGrp="1"/>
          </p:cNvSpPr>
          <p:nvPr>
            <p:ph sz="quarter" idx="14" hasCustomPrompt="1"/>
          </p:nvPr>
        </p:nvSpPr>
        <p:spPr>
          <a:xfrm>
            <a:off x="3498382"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9" name="Pladsholder til indhold 4">
            <a:extLst>
              <a:ext uri="{FF2B5EF4-FFF2-40B4-BE49-F238E27FC236}">
                <a16:creationId xmlns:a16="http://schemas.microsoft.com/office/drawing/2014/main" id="{C8E56B9E-B394-6F44-B7AC-8A34CAE8E4CB}"/>
              </a:ext>
            </a:extLst>
          </p:cNvPr>
          <p:cNvSpPr>
            <a:spLocks noGrp="1"/>
          </p:cNvSpPr>
          <p:nvPr>
            <p:ph sz="quarter" idx="15" hasCustomPrompt="1"/>
          </p:nvPr>
        </p:nvSpPr>
        <p:spPr>
          <a:xfrm>
            <a:off x="6276041" y="1838979"/>
            <a:ext cx="2418300" cy="427912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0" name="Pladsholder til indhold 5">
            <a:extLst>
              <a:ext uri="{FF2B5EF4-FFF2-40B4-BE49-F238E27FC236}">
                <a16:creationId xmlns:a16="http://schemas.microsoft.com/office/drawing/2014/main" id="{FAB4E77D-E901-8941-87C9-C2A9E5EB5461}"/>
              </a:ext>
            </a:extLst>
          </p:cNvPr>
          <p:cNvSpPr>
            <a:spLocks noGrp="1"/>
          </p:cNvSpPr>
          <p:nvPr>
            <p:ph sz="quarter" idx="19" hasCustomPrompt="1"/>
          </p:nvPr>
        </p:nvSpPr>
        <p:spPr>
          <a:xfrm>
            <a:off x="9053700" y="1838980"/>
            <a:ext cx="2418300" cy="427912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r>
              <a:rPr lang="da-DK" dirty="0"/>
              <a:t>Her kan der stå en forklarende tekst</a:t>
            </a:r>
          </a:p>
          <a:p>
            <a:endParaRPr lang="da-DK" dirty="0"/>
          </a:p>
        </p:txBody>
      </p:sp>
      <p:sp>
        <p:nvSpPr>
          <p:cNvPr id="13" name="Title Placeholder 6">
            <a:extLst>
              <a:ext uri="{FF2B5EF4-FFF2-40B4-BE49-F238E27FC236}">
                <a16:creationId xmlns:a16="http://schemas.microsoft.com/office/drawing/2014/main" id="{6CF434F2-D7EA-E742-8CFF-313ADEB506F8}"/>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5" name="Pladsholder til slidenummer 1">
            <a:extLst>
              <a:ext uri="{FF2B5EF4-FFF2-40B4-BE49-F238E27FC236}">
                <a16:creationId xmlns:a16="http://schemas.microsoft.com/office/drawing/2014/main" id="{EBD88EFD-7612-6252-4DE9-83155384973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35171936"/>
      </p:ext>
    </p:extLst>
  </p:cSld>
  <p:clrMapOvr>
    <a:masterClrMapping/>
  </p:clrMapOvr>
  <p:extLst>
    <p:ext uri="{DCECCB84-F9BA-43D5-87BE-67443E8EF086}">
      <p15:sldGuideLst xmlns:p15="http://schemas.microsoft.com/office/powerpoint/2012/main"/>
    </p:ext>
  </p:extLst>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B. Indhold + ikon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Pladsholder til indhold 2">
            <a:extLst>
              <a:ext uri="{FF2B5EF4-FFF2-40B4-BE49-F238E27FC236}">
                <a16:creationId xmlns:a16="http://schemas.microsoft.com/office/drawing/2014/main" id="{B37AFC3A-73A7-13EC-5E2A-6B249C655721}"/>
              </a:ext>
            </a:extLst>
          </p:cNvPr>
          <p:cNvSpPr>
            <a:spLocks noGrp="1"/>
          </p:cNvSpPr>
          <p:nvPr>
            <p:ph sz="quarter" idx="41" hasCustomPrompt="1"/>
          </p:nvPr>
        </p:nvSpPr>
        <p:spPr>
          <a:xfrm>
            <a:off x="7292531"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15" name="Gruppe 14">
            <a:extLst>
              <a:ext uri="{FF2B5EF4-FFF2-40B4-BE49-F238E27FC236}">
                <a16:creationId xmlns:a16="http://schemas.microsoft.com/office/drawing/2014/main" id="{0FCE6798-444F-AB28-4C32-595775CC8CCE}"/>
              </a:ext>
            </a:extLst>
          </p:cNvPr>
          <p:cNvGrpSpPr/>
          <p:nvPr userDrawn="1"/>
        </p:nvGrpSpPr>
        <p:grpSpPr>
          <a:xfrm rot="10800000">
            <a:off x="5402263" y="198782"/>
            <a:ext cx="1059308" cy="6460435"/>
            <a:chOff x="4166282" y="0"/>
            <a:chExt cx="1059308" cy="6858000"/>
          </a:xfrm>
          <a:solidFill>
            <a:schemeClr val="bg1"/>
          </a:solidFill>
        </p:grpSpPr>
        <p:sp>
          <p:nvSpPr>
            <p:cNvPr id="18" name="Rektangel 17">
              <a:extLst>
                <a:ext uri="{FF2B5EF4-FFF2-40B4-BE49-F238E27FC236}">
                  <a16:creationId xmlns:a16="http://schemas.microsoft.com/office/drawing/2014/main" id="{C211B709-5171-C475-CF07-78F481FA32B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riangle 5">
              <a:extLst>
                <a:ext uri="{FF2B5EF4-FFF2-40B4-BE49-F238E27FC236}">
                  <a16:creationId xmlns:a16="http://schemas.microsoft.com/office/drawing/2014/main" id="{E5F0466B-5DD1-0685-329C-C777682D50C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557547315"/>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A. Inhold + nøgletal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1AE36A81-722C-1788-993C-81CB35E2695C}"/>
              </a:ext>
            </a:extLst>
          </p:cNvPr>
          <p:cNvSpPr>
            <a:spLocks noGrp="1"/>
          </p:cNvSpPr>
          <p:nvPr>
            <p:ph type="body" sz="quarter" idx="33" hasCustomPrompt="1"/>
          </p:nvPr>
        </p:nvSpPr>
        <p:spPr>
          <a:xfrm>
            <a:off x="723037"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i to linjer</a:t>
            </a:r>
          </a:p>
        </p:txBody>
      </p:sp>
      <p:sp>
        <p:nvSpPr>
          <p:cNvPr id="6" name="Pladsholder til tekst 10">
            <a:extLst>
              <a:ext uri="{FF2B5EF4-FFF2-40B4-BE49-F238E27FC236}">
                <a16:creationId xmlns:a16="http://schemas.microsoft.com/office/drawing/2014/main" id="{A192B2D2-6766-5491-0AB2-434F7FEE8FD9}"/>
              </a:ext>
            </a:extLst>
          </p:cNvPr>
          <p:cNvSpPr>
            <a:spLocks noGrp="1"/>
          </p:cNvSpPr>
          <p:nvPr>
            <p:ph type="body" sz="quarter" idx="37" hasCustomPrompt="1"/>
          </p:nvPr>
        </p:nvSpPr>
        <p:spPr>
          <a:xfrm>
            <a:off x="723037"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7" name="Pladsholder til tekst 10">
            <a:extLst>
              <a:ext uri="{FF2B5EF4-FFF2-40B4-BE49-F238E27FC236}">
                <a16:creationId xmlns:a16="http://schemas.microsoft.com/office/drawing/2014/main" id="{6B881A5A-B339-3603-BC1B-0CC113AED7C0}"/>
              </a:ext>
            </a:extLst>
          </p:cNvPr>
          <p:cNvSpPr>
            <a:spLocks noGrp="1"/>
          </p:cNvSpPr>
          <p:nvPr>
            <p:ph type="body" sz="quarter" idx="38" hasCustomPrompt="1"/>
          </p:nvPr>
        </p:nvSpPr>
        <p:spPr>
          <a:xfrm>
            <a:off x="723036"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8" name="Pladsholder til tekst 10">
            <a:extLst>
              <a:ext uri="{FF2B5EF4-FFF2-40B4-BE49-F238E27FC236}">
                <a16:creationId xmlns:a16="http://schemas.microsoft.com/office/drawing/2014/main" id="{9733E2E9-E4E8-795B-929A-CCA4B2AA1AFE}"/>
              </a:ext>
            </a:extLst>
          </p:cNvPr>
          <p:cNvSpPr>
            <a:spLocks noGrp="1"/>
          </p:cNvSpPr>
          <p:nvPr>
            <p:ph type="body" sz="quarter" idx="39" hasCustomPrompt="1"/>
          </p:nvPr>
        </p:nvSpPr>
        <p:spPr>
          <a:xfrm>
            <a:off x="723036"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9" name="Gruppe 8">
            <a:extLst>
              <a:ext uri="{FF2B5EF4-FFF2-40B4-BE49-F238E27FC236}">
                <a16:creationId xmlns:a16="http://schemas.microsoft.com/office/drawing/2014/main" id="{F25DD4F8-5B63-7590-E118-845BC48F35BB}"/>
              </a:ext>
            </a:extLst>
          </p:cNvPr>
          <p:cNvGrpSpPr/>
          <p:nvPr userDrawn="1"/>
        </p:nvGrpSpPr>
        <p:grpSpPr>
          <a:xfrm rot="10800000">
            <a:off x="5399787" y="198782"/>
            <a:ext cx="1059308" cy="6460435"/>
            <a:chOff x="4166282" y="0"/>
            <a:chExt cx="1059308" cy="6858000"/>
          </a:xfrm>
          <a:solidFill>
            <a:srgbClr val="001F32"/>
          </a:solidFill>
        </p:grpSpPr>
        <p:sp>
          <p:nvSpPr>
            <p:cNvPr id="10" name="Rektangel 9">
              <a:extLst>
                <a:ext uri="{FF2B5EF4-FFF2-40B4-BE49-F238E27FC236}">
                  <a16:creationId xmlns:a16="http://schemas.microsoft.com/office/drawing/2014/main" id="{F7932904-571D-5E32-BE0F-FEA2C01CCC55}"/>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Triangle 5">
              <a:extLst>
                <a:ext uri="{FF2B5EF4-FFF2-40B4-BE49-F238E27FC236}">
                  <a16:creationId xmlns:a16="http://schemas.microsoft.com/office/drawing/2014/main" id="{9FBC9635-7C06-7D56-4994-DE37DED0EBB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18" name="Rektangel 17">
            <a:extLst>
              <a:ext uri="{FF2B5EF4-FFF2-40B4-BE49-F238E27FC236}">
                <a16:creationId xmlns:a16="http://schemas.microsoft.com/office/drawing/2014/main" id="{DEB6042C-8E55-A22F-D213-028E45DCB30B}"/>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ekstfelt 18">
            <a:extLst>
              <a:ext uri="{FF2B5EF4-FFF2-40B4-BE49-F238E27FC236}">
                <a16:creationId xmlns:a16="http://schemas.microsoft.com/office/drawing/2014/main" id="{47F8C41F-1849-1491-4358-3F18DDEB9EA3}"/>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7601802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B. Inhold + nøgletal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22379632-96A3-AB2C-25DA-8B799E63F15D}"/>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F7041AED-86BB-7F6E-5886-0A338F9BFF17}"/>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5" name="Pladsholder til tekst 10">
            <a:extLst>
              <a:ext uri="{FF2B5EF4-FFF2-40B4-BE49-F238E27FC236}">
                <a16:creationId xmlns:a16="http://schemas.microsoft.com/office/drawing/2014/main" id="{49D0BF1F-F859-A1C8-7147-944DE51792A9}"/>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6" name="Pladsholder til tekst 10">
            <a:extLst>
              <a:ext uri="{FF2B5EF4-FFF2-40B4-BE49-F238E27FC236}">
                <a16:creationId xmlns:a16="http://schemas.microsoft.com/office/drawing/2014/main" id="{72A286F0-25FA-3F6D-4BFD-CCD3943AF559}"/>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7" name="Gruppe 6">
            <a:extLst>
              <a:ext uri="{FF2B5EF4-FFF2-40B4-BE49-F238E27FC236}">
                <a16:creationId xmlns:a16="http://schemas.microsoft.com/office/drawing/2014/main" id="{12704EE7-85B5-A328-E73F-600C2976420A}"/>
              </a:ext>
            </a:extLst>
          </p:cNvPr>
          <p:cNvGrpSpPr/>
          <p:nvPr userDrawn="1"/>
        </p:nvGrpSpPr>
        <p:grpSpPr>
          <a:xfrm rot="10800000">
            <a:off x="5399787" y="0"/>
            <a:ext cx="1059308" cy="6858000"/>
            <a:chOff x="4166282" y="0"/>
            <a:chExt cx="1059308" cy="6858000"/>
          </a:xfrm>
          <a:solidFill>
            <a:schemeClr val="bg1"/>
          </a:solidFill>
        </p:grpSpPr>
        <p:sp>
          <p:nvSpPr>
            <p:cNvPr id="8" name="Rektangel 7">
              <a:extLst>
                <a:ext uri="{FF2B5EF4-FFF2-40B4-BE49-F238E27FC236}">
                  <a16:creationId xmlns:a16="http://schemas.microsoft.com/office/drawing/2014/main" id="{44AFCBB3-37D3-99C6-0CB4-90B862510C9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riangle 5">
              <a:extLst>
                <a:ext uri="{FF2B5EF4-FFF2-40B4-BE49-F238E27FC236}">
                  <a16:creationId xmlns:a16="http://schemas.microsoft.com/office/drawing/2014/main" id="{8FDBCF39-D5D1-E456-6338-6DF8861B8723}"/>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i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1" name="Rektangel 20">
            <a:extLst>
              <a:ext uri="{FF2B5EF4-FFF2-40B4-BE49-F238E27FC236}">
                <a16:creationId xmlns:a16="http://schemas.microsoft.com/office/drawing/2014/main" id="{826A8927-3BA1-07AC-FD77-B66D1BB85B67}"/>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1BC77262-DE8C-BC9E-47B2-D4E8BDD562D2}"/>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406129706"/>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A. Tre søjler m.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25685183"/>
      </p:ext>
    </p:extLst>
  </p:cSld>
  <p:clrMapOvr>
    <a:masterClrMapping/>
  </p:clrMapOvr>
  <p:extLst>
    <p:ext uri="{DCECCB84-F9BA-43D5-87BE-67443E8EF086}">
      <p15:sldGuideLst xmlns:p15="http://schemas.microsoft.com/office/powerpoint/2012/main"/>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A. Inhold + målsætning">
    <p:bg>
      <p:bgPr>
        <a:solidFill>
          <a:schemeClr val="bg1"/>
        </a:solidFill>
        <a:effectLst/>
      </p:bgPr>
    </p:bg>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7D03DFE3-FDBD-F8C7-798C-C9D707E36AB7}"/>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3" name="Gruppe 32">
            <a:extLst>
              <a:ext uri="{FF2B5EF4-FFF2-40B4-BE49-F238E27FC236}">
                <a16:creationId xmlns:a16="http://schemas.microsoft.com/office/drawing/2014/main" id="{81012FD5-FAAC-2305-53C0-CEB12FB8CC42}"/>
              </a:ext>
            </a:extLst>
          </p:cNvPr>
          <p:cNvGrpSpPr/>
          <p:nvPr userDrawn="1"/>
        </p:nvGrpSpPr>
        <p:grpSpPr>
          <a:xfrm rot="10800000">
            <a:off x="3707512" y="0"/>
            <a:ext cx="1059308" cy="6858000"/>
            <a:chOff x="4166282" y="0"/>
            <a:chExt cx="1059308" cy="6858000"/>
          </a:xfrm>
          <a:solidFill>
            <a:schemeClr val="bg1"/>
          </a:solidFill>
        </p:grpSpPr>
        <p:sp>
          <p:nvSpPr>
            <p:cNvPr id="34" name="Rektangel 33">
              <a:extLst>
                <a:ext uri="{FF2B5EF4-FFF2-40B4-BE49-F238E27FC236}">
                  <a16:creationId xmlns:a16="http://schemas.microsoft.com/office/drawing/2014/main" id="{D301D5D5-3DB0-2A82-87D2-E53C926126DA}"/>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Triangle 5">
              <a:extLst>
                <a:ext uri="{FF2B5EF4-FFF2-40B4-BE49-F238E27FC236}">
                  <a16:creationId xmlns:a16="http://schemas.microsoft.com/office/drawing/2014/main" id="{7376380D-1F41-0C12-D50F-99AC9D5CB148}"/>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8" name="Title Placeholder 6">
            <a:extLst>
              <a:ext uri="{FF2B5EF4-FFF2-40B4-BE49-F238E27FC236}">
                <a16:creationId xmlns:a16="http://schemas.microsoft.com/office/drawing/2014/main" id="{D6553699-6550-26E9-3F00-2A314876D680}"/>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en kort titel</a:t>
            </a:r>
          </a:p>
        </p:txBody>
      </p:sp>
      <p:sp>
        <p:nvSpPr>
          <p:cNvPr id="36" name="Text Placeholder 2">
            <a:extLst>
              <a:ext uri="{FF2B5EF4-FFF2-40B4-BE49-F238E27FC236}">
                <a16:creationId xmlns:a16="http://schemas.microsoft.com/office/drawing/2014/main" id="{C1EB2633-907F-A05F-97E4-17B0F1B6774B}"/>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342900" indent="-342900">
              <a:lnSpc>
                <a:spcPct val="100000"/>
              </a:lnSpc>
              <a:buFont typeface="+mj-lt"/>
              <a:buAutoNum type="arabicPeriod"/>
              <a:defRPr sz="1600" b="0" i="0">
                <a:solidFill>
                  <a:srgbClr val="001F33"/>
                </a:solidFill>
                <a:latin typeface="Poppins Light" pitchFamily="2" charset="77"/>
                <a:cs typeface="Poppins Light" pitchFamily="2" charset="77"/>
              </a:defRPr>
            </a:lvl1pPr>
          </a:lstStyle>
          <a:p>
            <a:pPr lvl="0"/>
            <a:r>
              <a:rPr lang="da-DK" noProof="0" dirty="0"/>
              <a:t>Her kan de forskellige målsætninger beskrives</a:t>
            </a:r>
          </a:p>
        </p:txBody>
      </p:sp>
      <p:grpSp>
        <p:nvGrpSpPr>
          <p:cNvPr id="2" name="Gruppe 1">
            <a:extLst>
              <a:ext uri="{FF2B5EF4-FFF2-40B4-BE49-F238E27FC236}">
                <a16:creationId xmlns:a16="http://schemas.microsoft.com/office/drawing/2014/main" id="{D6F71153-7B11-7652-FBEA-5C37255993EC}"/>
              </a:ext>
            </a:extLst>
          </p:cNvPr>
          <p:cNvGrpSpPr/>
          <p:nvPr userDrawn="1"/>
        </p:nvGrpSpPr>
        <p:grpSpPr>
          <a:xfrm>
            <a:off x="5619445" y="4978104"/>
            <a:ext cx="5491329" cy="1481444"/>
            <a:chOff x="5960298" y="5127095"/>
            <a:chExt cx="4686203" cy="1264238"/>
          </a:xfrm>
        </p:grpSpPr>
        <p:sp>
          <p:nvSpPr>
            <p:cNvPr id="81" name="Oval 34">
              <a:extLst>
                <a:ext uri="{FF2B5EF4-FFF2-40B4-BE49-F238E27FC236}">
                  <a16:creationId xmlns:a16="http://schemas.microsoft.com/office/drawing/2014/main" id="{5EB6A33B-FF39-56B5-FDF6-26BAE3CCDC2A}"/>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2" name="Group 4">
              <a:extLst>
                <a:ext uri="{FF2B5EF4-FFF2-40B4-BE49-F238E27FC236}">
                  <a16:creationId xmlns:a16="http://schemas.microsoft.com/office/drawing/2014/main" id="{C153B4B6-6771-DC5D-008A-267B8BE0C088}"/>
                </a:ext>
              </a:extLst>
            </p:cNvPr>
            <p:cNvGrpSpPr/>
            <p:nvPr userDrawn="1"/>
          </p:nvGrpSpPr>
          <p:grpSpPr>
            <a:xfrm>
              <a:off x="6435996" y="5127095"/>
              <a:ext cx="3723729" cy="1022169"/>
              <a:chOff x="4320125" y="4788167"/>
              <a:chExt cx="3723729" cy="1022169"/>
            </a:xfrm>
          </p:grpSpPr>
          <p:sp>
            <p:nvSpPr>
              <p:cNvPr id="83" name="Oval 5">
                <a:extLst>
                  <a:ext uri="{FF2B5EF4-FFF2-40B4-BE49-F238E27FC236}">
                    <a16:creationId xmlns:a16="http://schemas.microsoft.com/office/drawing/2014/main" id="{3ABAC2C2-89D1-9D34-E331-C163521D5B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4" name="Magnetic Disk 6">
                <a:extLst>
                  <a:ext uri="{FF2B5EF4-FFF2-40B4-BE49-F238E27FC236}">
                    <a16:creationId xmlns:a16="http://schemas.microsoft.com/office/drawing/2014/main" id="{A5420D1A-543A-7D66-52D3-0DBCF6B451A5}"/>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5" name="Oval 7">
                <a:extLst>
                  <a:ext uri="{FF2B5EF4-FFF2-40B4-BE49-F238E27FC236}">
                    <a16:creationId xmlns:a16="http://schemas.microsoft.com/office/drawing/2014/main" id="{63EED4B4-C5FB-1DB1-2F4A-852F645BD76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6" name="Oval 8">
                <a:extLst>
                  <a:ext uri="{FF2B5EF4-FFF2-40B4-BE49-F238E27FC236}">
                    <a16:creationId xmlns:a16="http://schemas.microsoft.com/office/drawing/2014/main" id="{B904099B-AEB3-5084-B52D-87A061FDAD9E}"/>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7" name="Oval 9">
                <a:extLst>
                  <a:ext uri="{FF2B5EF4-FFF2-40B4-BE49-F238E27FC236}">
                    <a16:creationId xmlns:a16="http://schemas.microsoft.com/office/drawing/2014/main" id="{B4A7BD80-2613-099F-8CF7-C42D7E9C13A4}"/>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8" name="Oval 10">
                <a:extLst>
                  <a:ext uri="{FF2B5EF4-FFF2-40B4-BE49-F238E27FC236}">
                    <a16:creationId xmlns:a16="http://schemas.microsoft.com/office/drawing/2014/main" id="{E50C0738-C090-E704-C139-5591EDE6962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3" name="Heart 31">
              <a:extLst>
                <a:ext uri="{FF2B5EF4-FFF2-40B4-BE49-F238E27FC236}">
                  <a16:creationId xmlns:a16="http://schemas.microsoft.com/office/drawing/2014/main" id="{9EDCA189-D5D4-C4D9-597A-03EA327C771B}"/>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9" name="Gruppe 18">
            <a:extLst>
              <a:ext uri="{FF2B5EF4-FFF2-40B4-BE49-F238E27FC236}">
                <a16:creationId xmlns:a16="http://schemas.microsoft.com/office/drawing/2014/main" id="{C6050B8D-0640-5D2A-99E4-2EDF73ED7045}"/>
              </a:ext>
            </a:extLst>
          </p:cNvPr>
          <p:cNvGrpSpPr/>
          <p:nvPr userDrawn="1"/>
        </p:nvGrpSpPr>
        <p:grpSpPr>
          <a:xfrm>
            <a:off x="8037031" y="1633812"/>
            <a:ext cx="648646" cy="3698293"/>
            <a:chOff x="8037031" y="1633812"/>
            <a:chExt cx="648646" cy="3698293"/>
          </a:xfrm>
        </p:grpSpPr>
        <p:sp>
          <p:nvSpPr>
            <p:cNvPr id="20" name="Chevron 12">
              <a:extLst>
                <a:ext uri="{FF2B5EF4-FFF2-40B4-BE49-F238E27FC236}">
                  <a16:creationId xmlns:a16="http://schemas.microsoft.com/office/drawing/2014/main" id="{652BEDD8-D8A0-0DD5-201F-084B4CD700BC}"/>
                </a:ext>
              </a:extLst>
            </p:cNvPr>
            <p:cNvSpPr/>
            <p:nvPr userDrawn="1"/>
          </p:nvSpPr>
          <p:spPr>
            <a:xfrm rot="5400000">
              <a:off x="7884982" y="1826713"/>
              <a:ext cx="952744" cy="648646"/>
            </a:xfrm>
            <a:prstGeom prst="chevron">
              <a:avLst>
                <a:gd name="adj" fmla="val 36097"/>
              </a:avLst>
            </a:prstGeom>
            <a:solidFill>
              <a:srgbClr val="001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1" name="Group 13">
              <a:extLst>
                <a:ext uri="{FF2B5EF4-FFF2-40B4-BE49-F238E27FC236}">
                  <a16:creationId xmlns:a16="http://schemas.microsoft.com/office/drawing/2014/main" id="{4EA4DB7B-BEFC-5768-E952-9219102FCB57}"/>
                </a:ext>
              </a:extLst>
            </p:cNvPr>
            <p:cNvGrpSpPr/>
            <p:nvPr userDrawn="1"/>
          </p:nvGrpSpPr>
          <p:grpSpPr>
            <a:xfrm>
              <a:off x="8304919" y="1633812"/>
              <a:ext cx="112870" cy="3698293"/>
              <a:chOff x="6133903" y="1777317"/>
              <a:chExt cx="93000" cy="3320734"/>
            </a:xfrm>
          </p:grpSpPr>
          <p:sp>
            <p:nvSpPr>
              <p:cNvPr id="22" name="Rounded Rectangle 14">
                <a:extLst>
                  <a:ext uri="{FF2B5EF4-FFF2-40B4-BE49-F238E27FC236}">
                    <a16:creationId xmlns:a16="http://schemas.microsoft.com/office/drawing/2014/main" id="{411ECD93-CA84-944A-8AE0-2E350428ABB6}"/>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3" name="Rounded Rectangle 15">
                <a:extLst>
                  <a:ext uri="{FF2B5EF4-FFF2-40B4-BE49-F238E27FC236}">
                    <a16:creationId xmlns:a16="http://schemas.microsoft.com/office/drawing/2014/main" id="{EE76B0BA-18D8-0329-021B-094171545CC3}"/>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40" name="Pladsholder til slidenummer 1">
            <a:extLst>
              <a:ext uri="{FF2B5EF4-FFF2-40B4-BE49-F238E27FC236}">
                <a16:creationId xmlns:a16="http://schemas.microsoft.com/office/drawing/2014/main" id="{AA3304CB-8819-1F2A-1302-6CE3C4F84BD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tx2"/>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63" name="Rektangel 62">
            <a:extLst>
              <a:ext uri="{FF2B5EF4-FFF2-40B4-BE49-F238E27FC236}">
                <a16:creationId xmlns:a16="http://schemas.microsoft.com/office/drawing/2014/main" id="{C945FD9D-EF71-4173-08E6-90CCAD720A47}"/>
              </a:ext>
            </a:extLst>
          </p:cNvPr>
          <p:cNvSpPr/>
          <p:nvPr userDrawn="1"/>
        </p:nvSpPr>
        <p:spPr>
          <a:xfrm>
            <a:off x="13052062" y="0"/>
            <a:ext cx="556844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4" name="Tekstfelt 63">
            <a:extLst>
              <a:ext uri="{FF2B5EF4-FFF2-40B4-BE49-F238E27FC236}">
                <a16:creationId xmlns:a16="http://schemas.microsoft.com/office/drawing/2014/main" id="{2040CC75-BEB6-BC38-2C9B-CF59C8801722}"/>
              </a:ext>
            </a:extLst>
          </p:cNvPr>
          <p:cNvSpPr txBox="1"/>
          <p:nvPr userDrawn="1"/>
        </p:nvSpPr>
        <p:spPr>
          <a:xfrm>
            <a:off x="13274094" y="458836"/>
            <a:ext cx="5005282" cy="427809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6805362"/>
      </p:ext>
    </p:extLst>
  </p:cSld>
  <p:clrMapOvr>
    <a:masterClrMapping/>
  </p:clrMapOvr>
  <p:extLst>
    <p:ext uri="{DCECCB84-F9BA-43D5-87BE-67443E8EF086}">
      <p15:sldGuideLst xmlns:p15="http://schemas.microsoft.com/office/powerpoint/2012/main"/>
    </p:ext>
  </p:extLst>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EAF7FF"/>
        </a:solidFill>
        <a:effectLst/>
      </p:bgPr>
    </p:bg>
    <p:spTree>
      <p:nvGrpSpPr>
        <p:cNvPr id="1" name=""/>
        <p:cNvGrpSpPr/>
        <p:nvPr/>
      </p:nvGrpSpPr>
      <p:grpSpPr>
        <a:xfrm>
          <a:off x="0" y="0"/>
          <a:ext cx="0" cy="0"/>
          <a:chOff x="0" y="0"/>
          <a:chExt cx="0" cy="0"/>
        </a:xfrm>
      </p:grpSpPr>
      <p:grpSp>
        <p:nvGrpSpPr>
          <p:cNvPr id="89" name="Gruppe 88">
            <a:extLst>
              <a:ext uri="{FF2B5EF4-FFF2-40B4-BE49-F238E27FC236}">
                <a16:creationId xmlns:a16="http://schemas.microsoft.com/office/drawing/2014/main" id="{65CF1DE0-8766-F8A0-4D40-747DB82A962A}"/>
              </a:ext>
            </a:extLst>
          </p:cNvPr>
          <p:cNvGrpSpPr/>
          <p:nvPr userDrawn="1"/>
        </p:nvGrpSpPr>
        <p:grpSpPr>
          <a:xfrm>
            <a:off x="0" y="0"/>
            <a:ext cx="12196516" cy="6857212"/>
            <a:chOff x="0" y="-786"/>
            <a:chExt cx="11870691" cy="6858786"/>
          </a:xfrm>
          <a:solidFill>
            <a:srgbClr val="D9F0FF"/>
          </a:solidFill>
        </p:grpSpPr>
        <p:sp>
          <p:nvSpPr>
            <p:cNvPr id="90" name="Rektangel 89">
              <a:extLst>
                <a:ext uri="{FF2B5EF4-FFF2-40B4-BE49-F238E27FC236}">
                  <a16:creationId xmlns:a16="http://schemas.microsoft.com/office/drawing/2014/main" id="{416BF301-11B9-CD46-9C83-3F63E543E4BC}"/>
                </a:ext>
              </a:extLst>
            </p:cNvPr>
            <p:cNvSpPr/>
            <p:nvPr userDrawn="1"/>
          </p:nvSpPr>
          <p:spPr>
            <a:xfrm>
              <a:off x="0" y="3"/>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1" name="Rektangel 90">
              <a:extLst>
                <a:ext uri="{FF2B5EF4-FFF2-40B4-BE49-F238E27FC236}">
                  <a16:creationId xmlns:a16="http://schemas.microsoft.com/office/drawing/2014/main" id="{EF366DC4-DD29-2753-5605-E58A8F62AF0F}"/>
                </a:ext>
              </a:extLst>
            </p:cNvPr>
            <p:cNvSpPr/>
            <p:nvPr userDrawn="1"/>
          </p:nvSpPr>
          <p:spPr>
            <a:xfrm>
              <a:off x="7919692" y="-786"/>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88623931"/>
      </p:ext>
    </p:extLst>
  </p:cSld>
  <p:clrMapOvr>
    <a:masterClrMapping/>
  </p:clrMapOvr>
  <p:extLst>
    <p:ext uri="{DCECCB84-F9BA-43D5-87BE-67443E8EF086}">
      <p15:sldGuideLst xmlns:p15="http://schemas.microsoft.com/office/powerpoint/2012/main"/>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sp>
        <p:nvSpPr>
          <p:cNvPr id="103" name="Rektangel 102">
            <a:extLst>
              <a:ext uri="{FF2B5EF4-FFF2-40B4-BE49-F238E27FC236}">
                <a16:creationId xmlns:a16="http://schemas.microsoft.com/office/drawing/2014/main" id="{94CB0C06-AB20-5F3B-62FC-00DFFDD3395E}"/>
              </a:ext>
            </a:extLst>
          </p:cNvPr>
          <p:cNvSpPr/>
          <p:nvPr userDrawn="1"/>
        </p:nvSpPr>
        <p:spPr>
          <a:xfrm>
            <a:off x="4058739" y="1577"/>
            <a:ext cx="4059445" cy="6856423"/>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43821779"/>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Milepæl ">
    <p:bg>
      <p:bgPr>
        <a:solidFill>
          <a:schemeClr val="bg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5E761E8-0A97-9537-ECC2-4F035FD46EF6}"/>
              </a:ext>
            </a:extLst>
          </p:cNvPr>
          <p:cNvPicPr>
            <a:picLocks noChangeAspect="1"/>
          </p:cNvPicPr>
          <p:nvPr userDrawn="1"/>
        </p:nvPicPr>
        <p:blipFill rotWithShape="1">
          <a:blip r:embed="rId2">
            <a:duotone>
              <a:prstClr val="black"/>
              <a:schemeClr val="accent1">
                <a:tint val="45000"/>
                <a:satMod val="400000"/>
              </a:schemeClr>
            </a:duotone>
          </a:blip>
          <a:srcRect b="1672"/>
          <a:stretch/>
        </p:blipFill>
        <p:spPr>
          <a:xfrm>
            <a:off x="2828547" y="2633256"/>
            <a:ext cx="7033053" cy="4224744"/>
          </a:xfrm>
          <a:prstGeom prst="rect">
            <a:avLst/>
          </a:prstGeom>
          <a:effectLst/>
        </p:spPr>
      </p:pic>
      <p:sp>
        <p:nvSpPr>
          <p:cNvPr id="40" name="Title Placeholder 6">
            <a:extLst>
              <a:ext uri="{FF2B5EF4-FFF2-40B4-BE49-F238E27FC236}">
                <a16:creationId xmlns:a16="http://schemas.microsoft.com/office/drawing/2014/main" id="{FD44E642-7BEB-6111-1634-60B9AC42B2D2}"/>
              </a:ext>
            </a:extLst>
          </p:cNvPr>
          <p:cNvSpPr>
            <a:spLocks noGrp="1"/>
          </p:cNvSpPr>
          <p:nvPr>
            <p:ph type="title" hasCustomPrompt="1"/>
          </p:nvPr>
        </p:nvSpPr>
        <p:spPr>
          <a:xfrm>
            <a:off x="706438" y="526774"/>
            <a:ext cx="3813410"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44" name="Pladsholder til slidenummer 1">
            <a:extLst>
              <a:ext uri="{FF2B5EF4-FFF2-40B4-BE49-F238E27FC236}">
                <a16:creationId xmlns:a16="http://schemas.microsoft.com/office/drawing/2014/main" id="{0AC964D2-4D5C-73C7-E699-0B5DC9B4A626}"/>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5BC45030-75CD-6869-0A86-4B2E49A90332}"/>
              </a:ext>
            </a:extLst>
          </p:cNvPr>
          <p:cNvSpPr/>
          <p:nvPr userDrawn="1"/>
        </p:nvSpPr>
        <p:spPr>
          <a:xfrm>
            <a:off x="13052062" y="0"/>
            <a:ext cx="578009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30B337A1-D9A7-A12B-2CCC-B5C7599F2A32}"/>
              </a:ext>
            </a:extLst>
          </p:cNvPr>
          <p:cNvSpPr txBox="1"/>
          <p:nvPr userDrawn="1"/>
        </p:nvSpPr>
        <p:spPr>
          <a:xfrm>
            <a:off x="13274094" y="458836"/>
            <a:ext cx="3946746" cy="8694688"/>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dirty="0">
                <a:latin typeface="Poppins Light" pitchFamily="2" charset="77"/>
                <a:cs typeface="Poppins Light" pitchFamily="2" charset="77"/>
              </a:rPr>
              <a:t>Dette er et milepælsslide. </a:t>
            </a:r>
            <a:br>
              <a:rPr lang="da-DK" dirty="0">
                <a:latin typeface="Poppins Light" pitchFamily="2" charset="77"/>
                <a:cs typeface="Poppins Light" pitchFamily="2" charset="77"/>
              </a:rPr>
            </a:br>
            <a:r>
              <a:rPr lang="da-DK" dirty="0">
                <a:latin typeface="Poppins Light" pitchFamily="2" charset="77"/>
                <a:cs typeface="Poppins Light" pitchFamily="2" charset="77"/>
              </a:rPr>
              <a:t>Her kan du selv vælge antal </a:t>
            </a:r>
            <a:br>
              <a:rPr lang="da-DK" dirty="0">
                <a:latin typeface="Poppins Light" pitchFamily="2" charset="77"/>
                <a:cs typeface="Poppins Light" pitchFamily="2" charset="77"/>
              </a:rPr>
            </a:br>
            <a:r>
              <a:rPr lang="da-DK" dirty="0">
                <a:latin typeface="Poppins Light" pitchFamily="2" charset="77"/>
                <a:cs typeface="Poppins Light" pitchFamily="2" charset="77"/>
              </a:rPr>
              <a:t>af milepæle og placering.</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  </a:t>
            </a:r>
            <a:r>
              <a:rPr lang="da-DK" dirty="0">
                <a:latin typeface="Poppins Light" pitchFamily="2" charset="77"/>
                <a:cs typeface="Poppins Light" pitchFamily="2" charset="77"/>
              </a:rPr>
              <a:t>For at ændre placering skal </a:t>
            </a:r>
            <a:br>
              <a:rPr lang="da-DK" dirty="0">
                <a:latin typeface="Poppins Light" pitchFamily="2" charset="77"/>
                <a:cs typeface="Poppins Light" pitchFamily="2" charset="77"/>
              </a:rPr>
            </a:br>
            <a:r>
              <a:rPr lang="da-DK" dirty="0">
                <a:latin typeface="Poppins Light" pitchFamily="2" charset="77"/>
                <a:cs typeface="Poppins Light" pitchFamily="2" charset="77"/>
              </a:rPr>
              <a:t>du klikke på milepælen på vejen. Derefter kan du trække mile-pælen hen til den ønskede destination.</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a:t>
            </a:r>
            <a:r>
              <a:rPr lang="da-DK" dirty="0">
                <a:latin typeface="Poppins Light" pitchFamily="2" charset="77"/>
                <a:cs typeface="Poppins Light" pitchFamily="2" charset="77"/>
              </a:rPr>
              <a:t> Det anbefales at skrive tekstbokse ud for hver milepæl.</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254808700"/>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Danmarkskort">
    <p:bg>
      <p:bgPr>
        <a:solidFill>
          <a:schemeClr val="bg1"/>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AFABC73-38C1-EF89-E33A-3F11FCF6641F}"/>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 name="Gruppe 2">
            <a:extLst>
              <a:ext uri="{FF2B5EF4-FFF2-40B4-BE49-F238E27FC236}">
                <a16:creationId xmlns:a16="http://schemas.microsoft.com/office/drawing/2014/main" id="{95B43FCC-19C8-A2A9-98F9-EEF4E69FF1AA}"/>
              </a:ext>
            </a:extLst>
          </p:cNvPr>
          <p:cNvGrpSpPr/>
          <p:nvPr userDrawn="1"/>
        </p:nvGrpSpPr>
        <p:grpSpPr>
          <a:xfrm rot="10800000">
            <a:off x="3708400" y="0"/>
            <a:ext cx="1059308" cy="6858000"/>
            <a:chOff x="4223362" y="0"/>
            <a:chExt cx="1059308" cy="6858000"/>
          </a:xfrm>
          <a:solidFill>
            <a:schemeClr val="bg1"/>
          </a:solidFill>
        </p:grpSpPr>
        <p:sp>
          <p:nvSpPr>
            <p:cNvPr id="4" name="Rektangel 3">
              <a:extLst>
                <a:ext uri="{FF2B5EF4-FFF2-40B4-BE49-F238E27FC236}">
                  <a16:creationId xmlns:a16="http://schemas.microsoft.com/office/drawing/2014/main" id="{D47A6B30-5545-BEAA-0F22-8188E55B1690}"/>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riangle 5">
              <a:extLst>
                <a:ext uri="{FF2B5EF4-FFF2-40B4-BE49-F238E27FC236}">
                  <a16:creationId xmlns:a16="http://schemas.microsoft.com/office/drawing/2014/main" id="{77F9C224-B9E8-9CB3-48C7-999A5F857E19}"/>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6" name="Text Placeholder 2">
            <a:extLst>
              <a:ext uri="{FF2B5EF4-FFF2-40B4-BE49-F238E27FC236}">
                <a16:creationId xmlns:a16="http://schemas.microsoft.com/office/drawing/2014/main" id="{1F426E56-191A-4437-6BDC-E4ACD7117C8E}"/>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285750" indent="-285750">
              <a:lnSpc>
                <a:spcPct val="100000"/>
              </a:lnSpc>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forklarende tekst</a:t>
            </a:r>
          </a:p>
        </p:txBody>
      </p:sp>
      <p:sp>
        <p:nvSpPr>
          <p:cNvPr id="7" name="Title Placeholder 6">
            <a:extLst>
              <a:ext uri="{FF2B5EF4-FFF2-40B4-BE49-F238E27FC236}">
                <a16:creationId xmlns:a16="http://schemas.microsoft.com/office/drawing/2014/main" id="{D561F68A-8FC1-8806-B250-CE1C1025F612}"/>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a:t>
            </a:r>
            <a:br>
              <a:rPr lang="da-DK" dirty="0"/>
            </a:br>
            <a:r>
              <a:rPr lang="da-DK" dirty="0"/>
              <a:t>stå en titel</a:t>
            </a:r>
          </a:p>
        </p:txBody>
      </p:sp>
      <p:pic>
        <p:nvPicPr>
          <p:cNvPr id="8" name="Billede 7" descr="Et billede, der indeholder tekst, silhuet&#10;&#10;Automatisk genereret beskrivelse">
            <a:extLst>
              <a:ext uri="{FF2B5EF4-FFF2-40B4-BE49-F238E27FC236}">
                <a16:creationId xmlns:a16="http://schemas.microsoft.com/office/drawing/2014/main" id="{8D5B5BA8-63B6-99ED-6B45-F64380668738}"/>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9" name="Pladsholder til tekst 12">
            <a:extLst>
              <a:ext uri="{FF2B5EF4-FFF2-40B4-BE49-F238E27FC236}">
                <a16:creationId xmlns:a16="http://schemas.microsoft.com/office/drawing/2014/main" id="{E3E2AAFB-0005-5935-F3F4-D86AE2A9C300}"/>
              </a:ext>
            </a:extLst>
          </p:cNvPr>
          <p:cNvSpPr>
            <a:spLocks noGrp="1"/>
          </p:cNvSpPr>
          <p:nvPr>
            <p:ph type="body" sz="quarter" idx="10"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10" name="Gruppe 9">
            <a:extLst>
              <a:ext uri="{FF2B5EF4-FFF2-40B4-BE49-F238E27FC236}">
                <a16:creationId xmlns:a16="http://schemas.microsoft.com/office/drawing/2014/main" id="{BD55193A-0590-F933-4C7D-3C2E345DE8D0}"/>
              </a:ext>
            </a:extLst>
          </p:cNvPr>
          <p:cNvGrpSpPr/>
          <p:nvPr userDrawn="1"/>
        </p:nvGrpSpPr>
        <p:grpSpPr>
          <a:xfrm>
            <a:off x="10611617" y="5969099"/>
            <a:ext cx="179299" cy="295175"/>
            <a:chOff x="3191792" y="3209022"/>
            <a:chExt cx="219977" cy="362142"/>
          </a:xfrm>
        </p:grpSpPr>
        <p:sp>
          <p:nvSpPr>
            <p:cNvPr id="11" name="Ellipse 10">
              <a:extLst>
                <a:ext uri="{FF2B5EF4-FFF2-40B4-BE49-F238E27FC236}">
                  <a16:creationId xmlns:a16="http://schemas.microsoft.com/office/drawing/2014/main" id="{2AFAE9AD-9236-6D20-8442-2E91B491053B}"/>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2" name="Gruppe 11">
              <a:extLst>
                <a:ext uri="{FF2B5EF4-FFF2-40B4-BE49-F238E27FC236}">
                  <a16:creationId xmlns:a16="http://schemas.microsoft.com/office/drawing/2014/main" id="{F70B1CB8-2994-5223-C624-16375FBF9C64}"/>
                </a:ext>
              </a:extLst>
            </p:cNvPr>
            <p:cNvGrpSpPr/>
            <p:nvPr/>
          </p:nvGrpSpPr>
          <p:grpSpPr>
            <a:xfrm>
              <a:off x="3191792" y="3209022"/>
              <a:ext cx="219977" cy="219978"/>
              <a:chOff x="1491794" y="2842103"/>
              <a:chExt cx="665167" cy="665170"/>
            </a:xfrm>
          </p:grpSpPr>
          <p:sp>
            <p:nvSpPr>
              <p:cNvPr id="13" name="Teardrop 175">
                <a:extLst>
                  <a:ext uri="{FF2B5EF4-FFF2-40B4-BE49-F238E27FC236}">
                    <a16:creationId xmlns:a16="http://schemas.microsoft.com/office/drawing/2014/main" id="{0A055B6E-1144-2FA9-9D21-7680B0D9DE1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14" name="Oval 183">
                <a:extLst>
                  <a:ext uri="{FF2B5EF4-FFF2-40B4-BE49-F238E27FC236}">
                    <a16:creationId xmlns:a16="http://schemas.microsoft.com/office/drawing/2014/main" id="{38554BD0-2BD6-C9B8-02D9-87163D8B89F6}"/>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sp>
        <p:nvSpPr>
          <p:cNvPr id="18" name="Pladsholder til slidenummer 1">
            <a:extLst>
              <a:ext uri="{FF2B5EF4-FFF2-40B4-BE49-F238E27FC236}">
                <a16:creationId xmlns:a16="http://schemas.microsoft.com/office/drawing/2014/main" id="{0000F9F3-1DEB-BAA7-DE6A-28464F56095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9" name="Rektangel 18">
            <a:extLst>
              <a:ext uri="{FF2B5EF4-FFF2-40B4-BE49-F238E27FC236}">
                <a16:creationId xmlns:a16="http://schemas.microsoft.com/office/drawing/2014/main" id="{D34F64C8-6A52-1B5E-C72D-8CCABB1B130A}"/>
              </a:ext>
            </a:extLst>
          </p:cNvPr>
          <p:cNvSpPr/>
          <p:nvPr userDrawn="1"/>
        </p:nvSpPr>
        <p:spPr>
          <a:xfrm>
            <a:off x="13052062" y="0"/>
            <a:ext cx="4390811"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9C8DBD10-1C30-085D-13DD-2EB9836D0A8C}"/>
              </a:ext>
            </a:extLst>
          </p:cNvPr>
          <p:cNvSpPr txBox="1"/>
          <p:nvPr userDrawn="1"/>
        </p:nvSpPr>
        <p:spPr>
          <a:xfrm>
            <a:off x="13274094" y="458836"/>
            <a:ext cx="3946746" cy="612475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På dette slide kan du selv vælge placering af de røde ikoner. </a:t>
            </a:r>
            <a:br>
              <a:rPr lang="da-DK" sz="1600" dirty="0">
                <a:latin typeface="Poppins Light" pitchFamily="2" charset="77"/>
                <a:cs typeface="Poppins Light" pitchFamily="2" charset="77"/>
              </a:rPr>
            </a:br>
            <a:br>
              <a:rPr lang="da-DK" sz="1600" dirty="0">
                <a:latin typeface="Poppins Light" pitchFamily="2" charset="77"/>
                <a:cs typeface="Poppins Light" pitchFamily="2" charset="77"/>
              </a:rPr>
            </a:br>
            <a:r>
              <a:rPr lang="da-DK" sz="1600" b="1" dirty="0">
                <a:latin typeface="Poppins Black" pitchFamily="2" charset="77"/>
                <a:cs typeface="Poppins Black" pitchFamily="2" charset="77"/>
              </a:rPr>
              <a:t>&gt;  </a:t>
            </a:r>
            <a:r>
              <a:rPr lang="da-DK" sz="1600" dirty="0">
                <a:latin typeface="Poppins Light" pitchFamily="2" charset="77"/>
                <a:cs typeface="Poppins Light" pitchFamily="2" charset="77"/>
              </a:rPr>
              <a:t>Dette gøres ved at klikke på et af nedenstående ikoner. Derefter kan du trække ikonet hen på kortet.</a:t>
            </a:r>
            <a:br>
              <a:rPr lang="da-DK" sz="1600" dirty="0">
                <a:latin typeface="Poppins" pitchFamily="2" charset="77"/>
                <a:cs typeface="Poppins" pitchFamily="2" charset="77"/>
              </a:rPr>
            </a:br>
            <a:br>
              <a:rPr lang="da-DK" sz="1600" dirty="0">
                <a:latin typeface="Poppins" pitchFamily="2" charset="77"/>
                <a:cs typeface="Poppins" pitchFamily="2" charset="77"/>
              </a:rPr>
            </a:b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OBS: Husk at skrive, hvad de røde ikoner står for i boksen i højre hjørne.</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739233140"/>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idslinje">
    <p:bg>
      <p:bgPr>
        <a:solidFill>
          <a:schemeClr val="bg1"/>
        </a:solidFill>
        <a:effectLst/>
      </p:bgPr>
    </p:bg>
    <p:spTree>
      <p:nvGrpSpPr>
        <p:cNvPr id="1" name=""/>
        <p:cNvGrpSpPr/>
        <p:nvPr/>
      </p:nvGrpSpPr>
      <p:grpSpPr>
        <a:xfrm>
          <a:off x="0" y="0"/>
          <a:ext cx="0" cy="0"/>
          <a:chOff x="0" y="0"/>
          <a:chExt cx="0" cy="0"/>
        </a:xfrm>
      </p:grpSpPr>
      <p:sp>
        <p:nvSpPr>
          <p:cNvPr id="54" name="Afrundet rektangel 53">
            <a:extLst>
              <a:ext uri="{FF2B5EF4-FFF2-40B4-BE49-F238E27FC236}">
                <a16:creationId xmlns:a16="http://schemas.microsoft.com/office/drawing/2014/main" id="{0B6C375C-32B8-F1B4-783A-609923A3C081}"/>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5" name="Afrundet rektangel 54">
            <a:extLst>
              <a:ext uri="{FF2B5EF4-FFF2-40B4-BE49-F238E27FC236}">
                <a16:creationId xmlns:a16="http://schemas.microsoft.com/office/drawing/2014/main" id="{10732C96-3395-3B09-AC24-2DE35BC85A64}"/>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6" name="Afrundet rektangel 55">
            <a:extLst>
              <a:ext uri="{FF2B5EF4-FFF2-40B4-BE49-F238E27FC236}">
                <a16:creationId xmlns:a16="http://schemas.microsoft.com/office/drawing/2014/main" id="{DD18803E-D0BB-4C01-82AE-0E893E9C5FD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57" name="Afrundet rektangel 56">
            <a:extLst>
              <a:ext uri="{FF2B5EF4-FFF2-40B4-BE49-F238E27FC236}">
                <a16:creationId xmlns:a16="http://schemas.microsoft.com/office/drawing/2014/main" id="{F68F428E-2EA5-325A-D31A-0EBC2106FF7B}"/>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58" name="Afrundet rektangel 57">
            <a:extLst>
              <a:ext uri="{FF2B5EF4-FFF2-40B4-BE49-F238E27FC236}">
                <a16:creationId xmlns:a16="http://schemas.microsoft.com/office/drawing/2014/main" id="{040C1C49-2E54-C3FB-F329-9447E40CEABE}"/>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9" name="Afrundet rektangel 58">
            <a:extLst>
              <a:ext uri="{FF2B5EF4-FFF2-40B4-BE49-F238E27FC236}">
                <a16:creationId xmlns:a16="http://schemas.microsoft.com/office/drawing/2014/main" id="{40D4B370-BEEE-00AE-17C3-A670AE08296C}"/>
              </a:ext>
            </a:extLst>
          </p:cNvPr>
          <p:cNvSpPr/>
          <p:nvPr userDrawn="1"/>
        </p:nvSpPr>
        <p:spPr>
          <a:xfrm rot="10800000" flipV="1">
            <a:off x="6096187"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0" name="Afrundet rektangel 59">
            <a:extLst>
              <a:ext uri="{FF2B5EF4-FFF2-40B4-BE49-F238E27FC236}">
                <a16:creationId xmlns:a16="http://schemas.microsoft.com/office/drawing/2014/main" id="{E73557F9-862E-B582-D3B8-DD319C18ECB5}"/>
              </a:ext>
            </a:extLst>
          </p:cNvPr>
          <p:cNvSpPr/>
          <p:nvPr userDrawn="1"/>
        </p:nvSpPr>
        <p:spPr>
          <a:xfrm rot="10800000" flipV="1">
            <a:off x="6996269"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1" name="Afrundet rektangel 60">
            <a:extLst>
              <a:ext uri="{FF2B5EF4-FFF2-40B4-BE49-F238E27FC236}">
                <a16:creationId xmlns:a16="http://schemas.microsoft.com/office/drawing/2014/main" id="{A7505502-1D08-0432-9DC3-825C2C0C0684}"/>
              </a:ext>
            </a:extLst>
          </p:cNvPr>
          <p:cNvSpPr/>
          <p:nvPr userDrawn="1"/>
        </p:nvSpPr>
        <p:spPr>
          <a:xfrm rot="10800000" flipV="1">
            <a:off x="7896350"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2" name="Afrundet rektangel 61">
            <a:extLst>
              <a:ext uri="{FF2B5EF4-FFF2-40B4-BE49-F238E27FC236}">
                <a16:creationId xmlns:a16="http://schemas.microsoft.com/office/drawing/2014/main" id="{7ADBDC99-C966-58AF-7781-C31607E96D12}"/>
              </a:ext>
            </a:extLst>
          </p:cNvPr>
          <p:cNvSpPr/>
          <p:nvPr userDrawn="1"/>
        </p:nvSpPr>
        <p:spPr>
          <a:xfrm rot="10800000" flipV="1">
            <a:off x="8796431"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3" name="Afrundet rektangel 62">
            <a:extLst>
              <a:ext uri="{FF2B5EF4-FFF2-40B4-BE49-F238E27FC236}">
                <a16:creationId xmlns:a16="http://schemas.microsoft.com/office/drawing/2014/main" id="{496D62C2-2BCB-3C87-F3B7-7254E85C9653}"/>
              </a:ext>
            </a:extLst>
          </p:cNvPr>
          <p:cNvSpPr/>
          <p:nvPr userDrawn="1"/>
        </p:nvSpPr>
        <p:spPr>
          <a:xfrm rot="10800000" flipV="1">
            <a:off x="9696513"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4" name="Afrundet rektangel 63">
            <a:extLst>
              <a:ext uri="{FF2B5EF4-FFF2-40B4-BE49-F238E27FC236}">
                <a16:creationId xmlns:a16="http://schemas.microsoft.com/office/drawing/2014/main" id="{22471251-70EE-F116-A804-6F0FB19D26A3}"/>
              </a:ext>
            </a:extLst>
          </p:cNvPr>
          <p:cNvSpPr/>
          <p:nvPr userDrawn="1"/>
        </p:nvSpPr>
        <p:spPr>
          <a:xfrm rot="10800000" flipV="1">
            <a:off x="10596594" y="3610184"/>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5" name="Afrundet rektangel 64">
            <a:extLst>
              <a:ext uri="{FF2B5EF4-FFF2-40B4-BE49-F238E27FC236}">
                <a16:creationId xmlns:a16="http://schemas.microsoft.com/office/drawing/2014/main" id="{AE9BFC62-70CC-0193-8AAA-FD582A3BE2F3}"/>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66" name="Pladsholder til tekst 28">
            <a:extLst>
              <a:ext uri="{FF2B5EF4-FFF2-40B4-BE49-F238E27FC236}">
                <a16:creationId xmlns:a16="http://schemas.microsoft.com/office/drawing/2014/main" id="{0494F8EB-1E42-66F4-5E70-80C99A2B6B3D}"/>
              </a:ext>
            </a:extLst>
          </p:cNvPr>
          <p:cNvSpPr>
            <a:spLocks noGrp="1"/>
          </p:cNvSpPr>
          <p:nvPr>
            <p:ph type="body" sz="quarter" idx="10" hasCustomPrompt="1"/>
          </p:nvPr>
        </p:nvSpPr>
        <p:spPr>
          <a:xfrm>
            <a:off x="810833" y="372909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7" name="Pladsholder til tekst 28">
            <a:extLst>
              <a:ext uri="{FF2B5EF4-FFF2-40B4-BE49-F238E27FC236}">
                <a16:creationId xmlns:a16="http://schemas.microsoft.com/office/drawing/2014/main" id="{9C26E8EC-9C33-71DB-5DCE-D5949D3EFE54}"/>
              </a:ext>
            </a:extLst>
          </p:cNvPr>
          <p:cNvSpPr>
            <a:spLocks noGrp="1"/>
          </p:cNvSpPr>
          <p:nvPr>
            <p:ph type="body" sz="quarter" idx="11" hasCustomPrompt="1"/>
          </p:nvPr>
        </p:nvSpPr>
        <p:spPr>
          <a:xfrm>
            <a:off x="170726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8" name="Pladsholder til tekst 28">
            <a:extLst>
              <a:ext uri="{FF2B5EF4-FFF2-40B4-BE49-F238E27FC236}">
                <a16:creationId xmlns:a16="http://schemas.microsoft.com/office/drawing/2014/main" id="{FDD98564-2301-DE39-65D6-36BAF23785D5}"/>
              </a:ext>
            </a:extLst>
          </p:cNvPr>
          <p:cNvSpPr>
            <a:spLocks noGrp="1"/>
          </p:cNvSpPr>
          <p:nvPr>
            <p:ph type="body" sz="quarter" idx="12" hasCustomPrompt="1"/>
          </p:nvPr>
        </p:nvSpPr>
        <p:spPr>
          <a:xfrm>
            <a:off x="260697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9" name="Pladsholder til tekst 28">
            <a:extLst>
              <a:ext uri="{FF2B5EF4-FFF2-40B4-BE49-F238E27FC236}">
                <a16:creationId xmlns:a16="http://schemas.microsoft.com/office/drawing/2014/main" id="{E2E7BF32-7692-0E82-1C5B-66EF47D37FBA}"/>
              </a:ext>
            </a:extLst>
          </p:cNvPr>
          <p:cNvSpPr>
            <a:spLocks noGrp="1"/>
          </p:cNvSpPr>
          <p:nvPr>
            <p:ph type="body" sz="quarter" idx="13" hasCustomPrompt="1"/>
          </p:nvPr>
        </p:nvSpPr>
        <p:spPr>
          <a:xfrm>
            <a:off x="3516584" y="373091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0" name="Pladsholder til tekst 28">
            <a:extLst>
              <a:ext uri="{FF2B5EF4-FFF2-40B4-BE49-F238E27FC236}">
                <a16:creationId xmlns:a16="http://schemas.microsoft.com/office/drawing/2014/main" id="{F319BAA8-8C8B-27AB-0CBB-43564C829EFC}"/>
              </a:ext>
            </a:extLst>
          </p:cNvPr>
          <p:cNvSpPr>
            <a:spLocks noGrp="1"/>
          </p:cNvSpPr>
          <p:nvPr>
            <p:ph type="body" sz="quarter" idx="14" hasCustomPrompt="1"/>
          </p:nvPr>
        </p:nvSpPr>
        <p:spPr>
          <a:xfrm>
            <a:off x="4416667" y="3729089"/>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1" name="Pladsholder til tekst 28">
            <a:extLst>
              <a:ext uri="{FF2B5EF4-FFF2-40B4-BE49-F238E27FC236}">
                <a16:creationId xmlns:a16="http://schemas.microsoft.com/office/drawing/2014/main" id="{813FF360-6ADC-51E6-7525-6C58D9C1CA0E}"/>
              </a:ext>
            </a:extLst>
          </p:cNvPr>
          <p:cNvSpPr>
            <a:spLocks noGrp="1"/>
          </p:cNvSpPr>
          <p:nvPr>
            <p:ph type="body" sz="quarter" idx="15" hasCustomPrompt="1"/>
          </p:nvPr>
        </p:nvSpPr>
        <p:spPr>
          <a:xfrm>
            <a:off x="5307217" y="3729088"/>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2" name="Pladsholder til tekst 28">
            <a:extLst>
              <a:ext uri="{FF2B5EF4-FFF2-40B4-BE49-F238E27FC236}">
                <a16:creationId xmlns:a16="http://schemas.microsoft.com/office/drawing/2014/main" id="{CB72E081-54ED-877E-1A03-FB7AA2354703}"/>
              </a:ext>
            </a:extLst>
          </p:cNvPr>
          <p:cNvSpPr>
            <a:spLocks noGrp="1"/>
          </p:cNvSpPr>
          <p:nvPr>
            <p:ph type="body" sz="quarter" idx="16" hasCustomPrompt="1"/>
          </p:nvPr>
        </p:nvSpPr>
        <p:spPr>
          <a:xfrm>
            <a:off x="6207297" y="3729087"/>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3" name="Pladsholder til tekst 28">
            <a:extLst>
              <a:ext uri="{FF2B5EF4-FFF2-40B4-BE49-F238E27FC236}">
                <a16:creationId xmlns:a16="http://schemas.microsoft.com/office/drawing/2014/main" id="{82AB2294-AF38-073B-6C5A-668CA6958B07}"/>
              </a:ext>
            </a:extLst>
          </p:cNvPr>
          <p:cNvSpPr>
            <a:spLocks noGrp="1"/>
          </p:cNvSpPr>
          <p:nvPr>
            <p:ph type="body" sz="quarter" idx="17" hasCustomPrompt="1"/>
          </p:nvPr>
        </p:nvSpPr>
        <p:spPr>
          <a:xfrm>
            <a:off x="7116909" y="3729086"/>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4" name="Pladsholder til tekst 28">
            <a:extLst>
              <a:ext uri="{FF2B5EF4-FFF2-40B4-BE49-F238E27FC236}">
                <a16:creationId xmlns:a16="http://schemas.microsoft.com/office/drawing/2014/main" id="{250318D9-DE26-CEAC-B499-34059C06A176}"/>
              </a:ext>
            </a:extLst>
          </p:cNvPr>
          <p:cNvSpPr>
            <a:spLocks noGrp="1"/>
          </p:cNvSpPr>
          <p:nvPr>
            <p:ph type="body" sz="quarter" idx="18" hasCustomPrompt="1"/>
          </p:nvPr>
        </p:nvSpPr>
        <p:spPr>
          <a:xfrm>
            <a:off x="8007459" y="3729085"/>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5" name="Pladsholder til tekst 28">
            <a:extLst>
              <a:ext uri="{FF2B5EF4-FFF2-40B4-BE49-F238E27FC236}">
                <a16:creationId xmlns:a16="http://schemas.microsoft.com/office/drawing/2014/main" id="{62447DB0-05DE-3AED-2AEE-A6A0D6711C7A}"/>
              </a:ext>
            </a:extLst>
          </p:cNvPr>
          <p:cNvSpPr>
            <a:spLocks noGrp="1"/>
          </p:cNvSpPr>
          <p:nvPr>
            <p:ph type="body" sz="quarter" idx="19" hasCustomPrompt="1"/>
          </p:nvPr>
        </p:nvSpPr>
        <p:spPr>
          <a:xfrm>
            <a:off x="8916702" y="3729084"/>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6" name="Pladsholder til tekst 28">
            <a:extLst>
              <a:ext uri="{FF2B5EF4-FFF2-40B4-BE49-F238E27FC236}">
                <a16:creationId xmlns:a16="http://schemas.microsoft.com/office/drawing/2014/main" id="{445584E5-7B7B-59FF-5711-250AB536B124}"/>
              </a:ext>
            </a:extLst>
          </p:cNvPr>
          <p:cNvSpPr>
            <a:spLocks noGrp="1"/>
          </p:cNvSpPr>
          <p:nvPr>
            <p:ph type="body" sz="quarter" idx="20" hasCustomPrompt="1"/>
          </p:nvPr>
        </p:nvSpPr>
        <p:spPr>
          <a:xfrm>
            <a:off x="9816783" y="3729083"/>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7" name="Pladsholder til tekst 28">
            <a:extLst>
              <a:ext uri="{FF2B5EF4-FFF2-40B4-BE49-F238E27FC236}">
                <a16:creationId xmlns:a16="http://schemas.microsoft.com/office/drawing/2014/main" id="{30A124AC-1DA7-5779-7305-A85034774539}"/>
              </a:ext>
            </a:extLst>
          </p:cNvPr>
          <p:cNvSpPr>
            <a:spLocks noGrp="1"/>
          </p:cNvSpPr>
          <p:nvPr>
            <p:ph type="body" sz="quarter" idx="21" hasCustomPrompt="1"/>
          </p:nvPr>
        </p:nvSpPr>
        <p:spPr>
          <a:xfrm>
            <a:off x="10716865" y="3729082"/>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8" name="Pladsholder til slidenummer 1">
            <a:extLst>
              <a:ext uri="{FF2B5EF4-FFF2-40B4-BE49-F238E27FC236}">
                <a16:creationId xmlns:a16="http://schemas.microsoft.com/office/drawing/2014/main" id="{161EFCF9-9203-EBAC-284D-D35009CB922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9" name="Title Placeholder 6">
            <a:extLst>
              <a:ext uri="{FF2B5EF4-FFF2-40B4-BE49-F238E27FC236}">
                <a16:creationId xmlns:a16="http://schemas.microsoft.com/office/drawing/2014/main" id="{0F536982-38E5-8535-9AF4-8C979D491586}"/>
              </a:ext>
            </a:extLst>
          </p:cNvPr>
          <p:cNvSpPr>
            <a:spLocks noGrp="1"/>
          </p:cNvSpPr>
          <p:nvPr>
            <p:ph type="title" hasCustomPrompt="1"/>
          </p:nvPr>
        </p:nvSpPr>
        <p:spPr>
          <a:xfrm>
            <a:off x="706437" y="526774"/>
            <a:ext cx="500434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på tidslinjen</a:t>
            </a:r>
          </a:p>
        </p:txBody>
      </p:sp>
      <p:sp>
        <p:nvSpPr>
          <p:cNvPr id="80" name="Pladsholder til tekst 2">
            <a:extLst>
              <a:ext uri="{FF2B5EF4-FFF2-40B4-BE49-F238E27FC236}">
                <a16:creationId xmlns:a16="http://schemas.microsoft.com/office/drawing/2014/main" id="{6791F170-00E6-40B1-E635-2C9589DE5D46}"/>
              </a:ext>
            </a:extLst>
          </p:cNvPr>
          <p:cNvSpPr>
            <a:spLocks noGrp="1"/>
          </p:cNvSpPr>
          <p:nvPr>
            <p:ph type="body" sz="quarter" idx="29" hasCustomPrompt="1"/>
          </p:nvPr>
        </p:nvSpPr>
        <p:spPr>
          <a:xfrm>
            <a:off x="1223038" y="4290652"/>
            <a:ext cx="1636776" cy="738187"/>
          </a:xfrm>
        </p:spPr>
        <p:txBody>
          <a:bodyPr/>
          <a:lstStyle>
            <a:lvl1pPr marL="0" indent="0" algn="ctr">
              <a:buNone/>
              <a:defRPr sz="1200"/>
            </a:lvl1pPr>
          </a:lstStyle>
          <a:p>
            <a:pPr lvl="0"/>
            <a:r>
              <a:rPr lang="da-DK" dirty="0"/>
              <a:t>Her kan der stå en forklarende tekst</a:t>
            </a:r>
          </a:p>
        </p:txBody>
      </p:sp>
      <p:sp>
        <p:nvSpPr>
          <p:cNvPr id="81" name="Pladsholder til tekst 2">
            <a:extLst>
              <a:ext uri="{FF2B5EF4-FFF2-40B4-BE49-F238E27FC236}">
                <a16:creationId xmlns:a16="http://schemas.microsoft.com/office/drawing/2014/main" id="{D628DB32-7600-D652-A89D-2BB5E732801B}"/>
              </a:ext>
            </a:extLst>
          </p:cNvPr>
          <p:cNvSpPr>
            <a:spLocks noGrp="1"/>
          </p:cNvSpPr>
          <p:nvPr>
            <p:ph type="body" sz="quarter" idx="30" hasCustomPrompt="1"/>
          </p:nvPr>
        </p:nvSpPr>
        <p:spPr>
          <a:xfrm>
            <a:off x="3927675" y="4290651"/>
            <a:ext cx="1636776" cy="738187"/>
          </a:xfrm>
        </p:spPr>
        <p:txBody>
          <a:bodyPr/>
          <a:lstStyle>
            <a:lvl1pPr marL="0" indent="0" algn="ctr">
              <a:buNone/>
              <a:defRPr sz="1200"/>
            </a:lvl1pPr>
          </a:lstStyle>
          <a:p>
            <a:pPr lvl="0"/>
            <a:r>
              <a:rPr lang="da-DK" dirty="0"/>
              <a:t>Her kan der stå en forklarende tekst</a:t>
            </a:r>
          </a:p>
        </p:txBody>
      </p:sp>
      <p:sp>
        <p:nvSpPr>
          <p:cNvPr id="82" name="Pladsholder til tekst 2">
            <a:extLst>
              <a:ext uri="{FF2B5EF4-FFF2-40B4-BE49-F238E27FC236}">
                <a16:creationId xmlns:a16="http://schemas.microsoft.com/office/drawing/2014/main" id="{DB7A6A04-EE28-C240-EF96-523A0A5E5658}"/>
              </a:ext>
            </a:extLst>
          </p:cNvPr>
          <p:cNvSpPr>
            <a:spLocks noGrp="1"/>
          </p:cNvSpPr>
          <p:nvPr>
            <p:ph type="body" sz="quarter" idx="31" hasCustomPrompt="1"/>
          </p:nvPr>
        </p:nvSpPr>
        <p:spPr>
          <a:xfrm>
            <a:off x="6627921" y="4290651"/>
            <a:ext cx="1636776" cy="738187"/>
          </a:xfrm>
        </p:spPr>
        <p:txBody>
          <a:bodyPr/>
          <a:lstStyle>
            <a:lvl1pPr marL="0" indent="0" algn="ctr">
              <a:buNone/>
              <a:defRPr sz="1200"/>
            </a:lvl1pPr>
          </a:lstStyle>
          <a:p>
            <a:pPr lvl="0"/>
            <a:r>
              <a:rPr lang="da-DK" dirty="0"/>
              <a:t>Her kan der stå en forklarende tekst</a:t>
            </a:r>
          </a:p>
        </p:txBody>
      </p:sp>
      <p:sp>
        <p:nvSpPr>
          <p:cNvPr id="83" name="Pladsholder til tekst 2">
            <a:extLst>
              <a:ext uri="{FF2B5EF4-FFF2-40B4-BE49-F238E27FC236}">
                <a16:creationId xmlns:a16="http://schemas.microsoft.com/office/drawing/2014/main" id="{FA6B7061-65A5-2F55-F560-519212ABF1EE}"/>
              </a:ext>
            </a:extLst>
          </p:cNvPr>
          <p:cNvSpPr>
            <a:spLocks noGrp="1"/>
          </p:cNvSpPr>
          <p:nvPr>
            <p:ph type="body" sz="quarter" idx="32" hasCustomPrompt="1"/>
          </p:nvPr>
        </p:nvSpPr>
        <p:spPr>
          <a:xfrm>
            <a:off x="9332186" y="4290650"/>
            <a:ext cx="1636776" cy="738187"/>
          </a:xfrm>
        </p:spPr>
        <p:txBody>
          <a:bodyPr/>
          <a:lstStyle>
            <a:lvl1pPr marL="0" indent="0" algn="ctr">
              <a:buNone/>
              <a:defRPr sz="1200"/>
            </a:lvl1pPr>
          </a:lstStyle>
          <a:p>
            <a:pPr lvl="0"/>
            <a:r>
              <a:rPr lang="da-DK" dirty="0"/>
              <a:t>Her kan der stå en forklarende tekst</a:t>
            </a:r>
          </a:p>
        </p:txBody>
      </p:sp>
      <p:sp>
        <p:nvSpPr>
          <p:cNvPr id="32" name="Højre klammeparentes 31">
            <a:extLst>
              <a:ext uri="{FF2B5EF4-FFF2-40B4-BE49-F238E27FC236}">
                <a16:creationId xmlns:a16="http://schemas.microsoft.com/office/drawing/2014/main" id="{1AAA1887-76C7-AD9B-F642-505D1E85DBAF}"/>
              </a:ext>
            </a:extLst>
          </p:cNvPr>
          <p:cNvSpPr/>
          <p:nvPr userDrawn="1"/>
        </p:nvSpPr>
        <p:spPr>
          <a:xfrm rot="5400000">
            <a:off x="1997689"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3" name="Højre klammeparentes 32">
            <a:extLst>
              <a:ext uri="{FF2B5EF4-FFF2-40B4-BE49-F238E27FC236}">
                <a16:creationId xmlns:a16="http://schemas.microsoft.com/office/drawing/2014/main" id="{C8570F63-9394-9454-AE48-3B1FF344306E}"/>
              </a:ext>
            </a:extLst>
          </p:cNvPr>
          <p:cNvSpPr/>
          <p:nvPr userDrawn="1"/>
        </p:nvSpPr>
        <p:spPr>
          <a:xfrm rot="5400000">
            <a:off x="470232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4" name="Højre klammeparentes 33">
            <a:extLst>
              <a:ext uri="{FF2B5EF4-FFF2-40B4-BE49-F238E27FC236}">
                <a16:creationId xmlns:a16="http://schemas.microsoft.com/office/drawing/2014/main" id="{C1D651CE-E7FF-0168-914A-358704389636}"/>
              </a:ext>
            </a:extLst>
          </p:cNvPr>
          <p:cNvSpPr/>
          <p:nvPr userDrawn="1"/>
        </p:nvSpPr>
        <p:spPr>
          <a:xfrm rot="5400000">
            <a:off x="7402202" y="2830863"/>
            <a:ext cx="87473"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5" name="Højre klammeparentes 34">
            <a:extLst>
              <a:ext uri="{FF2B5EF4-FFF2-40B4-BE49-F238E27FC236}">
                <a16:creationId xmlns:a16="http://schemas.microsoft.com/office/drawing/2014/main" id="{7818DAAC-8818-B696-77CB-783D7F20DE93}"/>
              </a:ext>
            </a:extLst>
          </p:cNvPr>
          <p:cNvSpPr/>
          <p:nvPr userDrawn="1"/>
        </p:nvSpPr>
        <p:spPr>
          <a:xfrm rot="5400000">
            <a:off x="1010683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Tree>
    <p:extLst>
      <p:ext uri="{BB962C8B-B14F-4D97-AF65-F5344CB8AC3E}">
        <p14:creationId xmlns:p14="http://schemas.microsoft.com/office/powerpoint/2010/main" val="6397269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hold + ikon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på to linjer</a:t>
            </a:r>
          </a:p>
        </p:txBody>
      </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7" name="Pladsholder til indhold 2">
            <a:extLst>
              <a:ext uri="{FF2B5EF4-FFF2-40B4-BE49-F238E27FC236}">
                <a16:creationId xmlns:a16="http://schemas.microsoft.com/office/drawing/2014/main" id="{F91B5162-D6C6-C6A5-3BD3-5C9A5809A566}"/>
              </a:ext>
            </a:extLst>
          </p:cNvPr>
          <p:cNvSpPr>
            <a:spLocks noGrp="1"/>
          </p:cNvSpPr>
          <p:nvPr>
            <p:ph sz="quarter" idx="41" hasCustomPrompt="1"/>
          </p:nvPr>
        </p:nvSpPr>
        <p:spPr>
          <a:xfrm>
            <a:off x="1196975" y="1838830"/>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4C26FAE1-2302-6C86-9425-043DE9302562}"/>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B836FEE5-025F-12E9-110E-329785172712}"/>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F9126C-DBA0-8ECA-C3D2-14831AD627B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77770175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A. Overskrift ">
    <p:bg>
      <p:bgPr>
        <a:solidFill>
          <a:schemeClr val="bg1"/>
        </a:solidFill>
        <a:effectLst/>
      </p:bgPr>
    </p:bg>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13CA3C7C-52F1-BB4D-A991-67F3D1957C17}"/>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6" name="Pladsholder til slidenummer 1">
            <a:extLst>
              <a:ext uri="{FF2B5EF4-FFF2-40B4-BE49-F238E27FC236}">
                <a16:creationId xmlns:a16="http://schemas.microsoft.com/office/drawing/2014/main" id="{FD1F05B9-E76C-3B1C-9590-5D615DEDB35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96351825"/>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B. Overskrift + Underoverskrift">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940B167-E24C-9D4A-AE16-2C8EF88BB448}"/>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7" name="Title Placeholder 6">
            <a:extLst>
              <a:ext uri="{FF2B5EF4-FFF2-40B4-BE49-F238E27FC236}">
                <a16:creationId xmlns:a16="http://schemas.microsoft.com/office/drawing/2014/main" id="{A557B9E1-6E8D-DD47-9636-3336B0E35793}"/>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57A0ED6C-A7A5-46EE-07F6-7F60A320C14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9916832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C. Tomt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2120757"/>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A. Bagside m. logo (mørkeblå)">
    <p:bg>
      <p:bgPr>
        <a:solidFill>
          <a:srgbClr val="001F33"/>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2D9D51B-9C2B-0C64-4EB8-7EDAFF17C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4"/>
            <a:ext cx="4635959" cy="1086221"/>
          </a:xfrm>
          <a:prstGeom prst="rect">
            <a:avLst/>
          </a:prstGeom>
        </p:spPr>
      </p:pic>
    </p:spTree>
    <p:extLst>
      <p:ext uri="{BB962C8B-B14F-4D97-AF65-F5344CB8AC3E}">
        <p14:creationId xmlns:p14="http://schemas.microsoft.com/office/powerpoint/2010/main" val="1939168167"/>
      </p:ext>
    </p:extLst>
  </p:cSld>
  <p:clrMapOvr>
    <a:masterClrMapping/>
  </p:clrMapOvr>
  <p:extLst>
    <p:ext uri="{DCECCB84-F9BA-43D5-87BE-67443E8EF086}">
      <p15:sldGuideLst xmlns:p15="http://schemas.microsoft.com/office/powerpoint/2012/main"/>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B. Bagside m.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0812998-3762-D434-2194-C85C23CA62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6"/>
            <a:ext cx="4635959" cy="1086221"/>
          </a:xfrm>
          <a:prstGeom prst="rect">
            <a:avLst/>
          </a:prstGeom>
        </p:spPr>
      </p:pic>
    </p:spTree>
    <p:extLst>
      <p:ext uri="{BB962C8B-B14F-4D97-AF65-F5344CB8AC3E}">
        <p14:creationId xmlns:p14="http://schemas.microsoft.com/office/powerpoint/2010/main" val="352406409"/>
      </p:ext>
    </p:extLst>
  </p:cSld>
  <p:clrMapOvr>
    <a:masterClrMapping/>
  </p:clrMapOvr>
  <p:extLst>
    <p:ext uri="{DCECCB84-F9BA-43D5-87BE-67443E8EF086}">
      <p15:sldGuideLst xmlns:p15="http://schemas.microsoft.com/office/powerpoint/2012/main"/>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C. Bagside m. logo (hvi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A5AF6D8-613D-62BC-39CD-8E5D7C4B7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5"/>
            <a:ext cx="4635959" cy="1086221"/>
          </a:xfrm>
          <a:prstGeom prst="rect">
            <a:avLst/>
          </a:prstGeom>
        </p:spPr>
      </p:pic>
    </p:spTree>
    <p:extLst>
      <p:ext uri="{BB962C8B-B14F-4D97-AF65-F5344CB8AC3E}">
        <p14:creationId xmlns:p14="http://schemas.microsoft.com/office/powerpoint/2010/main" val="2145772882"/>
      </p:ext>
    </p:extLst>
  </p:cSld>
  <p:clrMapOvr>
    <a:masterClrMapping/>
  </p:clrMapOvr>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A. Bagside m. krone (mørkeblå)">
    <p:bg>
      <p:bgPr>
        <a:solidFill>
          <a:srgbClr val="001F33"/>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536B99A-AB3C-5A00-B520-92EDF51E4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3"/>
            <a:ext cx="2927117" cy="2580397"/>
          </a:xfrm>
          <a:prstGeom prst="rect">
            <a:avLst/>
          </a:prstGeom>
        </p:spPr>
      </p:pic>
    </p:spTree>
    <p:extLst>
      <p:ext uri="{BB962C8B-B14F-4D97-AF65-F5344CB8AC3E}">
        <p14:creationId xmlns:p14="http://schemas.microsoft.com/office/powerpoint/2010/main" val="1585280534"/>
      </p:ext>
    </p:extLst>
  </p:cSld>
  <p:clrMapOvr>
    <a:masterClrMapping/>
  </p:clrMapOvr>
  <p:extLst>
    <p:ext uri="{DCECCB84-F9BA-43D5-87BE-67443E8EF086}">
      <p15:sldGuideLst xmlns:p15="http://schemas.microsoft.com/office/powerpoint/2012/main"/>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B. Bagside m. krone (lyseblå)">
    <p:bg>
      <p:bgPr>
        <a:solidFill>
          <a:srgbClr val="D9F0FF"/>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D8CACBF-FC0D-E93A-211A-0E92957EFC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1901012933"/>
      </p:ext>
    </p:extLst>
  </p:cSld>
  <p:clrMapOvr>
    <a:masterClrMapping/>
  </p:clrMapOvr>
  <p:extLst>
    <p:ext uri="{DCECCB84-F9BA-43D5-87BE-67443E8EF086}">
      <p15:sldGuideLst xmlns:p15="http://schemas.microsoft.com/office/powerpoint/2012/main"/>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C. Bagside m. krone (hvi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27945D-30BE-D8B2-9A5C-60FE28FDAF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783016962"/>
      </p:ext>
    </p:extLst>
  </p:cSld>
  <p:clrMapOvr>
    <a:masterClrMapping/>
  </p:clrMapOvr>
  <p:extLst>
    <p:ext uri="{DCECCB84-F9BA-43D5-87BE-67443E8EF086}">
      <p15:sldGuideLst xmlns:p15="http://schemas.microsoft.com/office/powerpoint/2012/main"/>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BRUGERGUIDE TIL POWERPOINT">
    <p:bg>
      <p:bgPr>
        <a:solidFill>
          <a:schemeClr val="bg1">
            <a:alpha val="62549"/>
          </a:schemeClr>
        </a:solidFill>
        <a:effectLst/>
      </p:bgPr>
    </p:bg>
    <p:spTree>
      <p:nvGrpSpPr>
        <p:cNvPr id="1" name=""/>
        <p:cNvGrpSpPr/>
        <p:nvPr/>
      </p:nvGrpSpPr>
      <p:grpSpPr>
        <a:xfrm>
          <a:off x="0" y="0"/>
          <a:ext cx="0" cy="0"/>
          <a:chOff x="0" y="0"/>
          <a:chExt cx="0" cy="0"/>
        </a:xfrm>
      </p:grpSpPr>
      <p:sp>
        <p:nvSpPr>
          <p:cNvPr id="30" name="Rektangel 29">
            <a:extLst>
              <a:ext uri="{FF2B5EF4-FFF2-40B4-BE49-F238E27FC236}">
                <a16:creationId xmlns:a16="http://schemas.microsoft.com/office/drawing/2014/main" id="{8CBA2985-8DAF-69AB-5591-6A5CA4C4E6F6}"/>
              </a:ext>
            </a:extLst>
          </p:cNvPr>
          <p:cNvSpPr/>
          <p:nvPr userDrawn="1"/>
        </p:nvSpPr>
        <p:spPr>
          <a:xfrm>
            <a:off x="186647" y="171450"/>
            <a:ext cx="11818706" cy="6515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kstfelt 30">
            <a:extLst>
              <a:ext uri="{FF2B5EF4-FFF2-40B4-BE49-F238E27FC236}">
                <a16:creationId xmlns:a16="http://schemas.microsoft.com/office/drawing/2014/main" id="{1C581DE6-9EE2-30F9-B60A-DAE6C3B0A9CA}"/>
              </a:ext>
            </a:extLst>
          </p:cNvPr>
          <p:cNvSpPr txBox="1"/>
          <p:nvPr userDrawn="1"/>
        </p:nvSpPr>
        <p:spPr>
          <a:xfrm>
            <a:off x="609601" y="533022"/>
            <a:ext cx="3668202" cy="400110"/>
          </a:xfrm>
          <a:prstGeom prst="rect">
            <a:avLst/>
          </a:prstGeom>
          <a:noFill/>
        </p:spPr>
        <p:txBody>
          <a:bodyPr wrap="square">
            <a:spAutoFit/>
          </a:bodyPr>
          <a:lstStyle/>
          <a:p>
            <a:r>
              <a:rPr lang="da-DK" sz="2000" b="1" i="0" dirty="0">
                <a:solidFill>
                  <a:srgbClr val="001F33"/>
                </a:solidFill>
                <a:latin typeface="Poppins ExtraBold" pitchFamily="2" charset="77"/>
                <a:cs typeface="Poppins ExtraBold" pitchFamily="2" charset="77"/>
              </a:rPr>
              <a:t>Førstehjælp til PowerPoint</a:t>
            </a:r>
            <a:endParaRPr lang="da-DK" sz="2000" b="0" i="0" dirty="0">
              <a:solidFill>
                <a:srgbClr val="001F33"/>
              </a:solidFill>
              <a:latin typeface="Poppins Light" pitchFamily="2" charset="77"/>
              <a:cs typeface="Poppins Light" pitchFamily="2" charset="77"/>
            </a:endParaRPr>
          </a:p>
        </p:txBody>
      </p:sp>
      <p:sp>
        <p:nvSpPr>
          <p:cNvPr id="32" name="Rektangel 31">
            <a:extLst>
              <a:ext uri="{FF2B5EF4-FFF2-40B4-BE49-F238E27FC236}">
                <a16:creationId xmlns:a16="http://schemas.microsoft.com/office/drawing/2014/main" id="{4B01FB16-3253-5F97-30FA-0318F1E998C1}"/>
              </a:ext>
            </a:extLst>
          </p:cNvPr>
          <p:cNvSpPr/>
          <p:nvPr userDrawn="1"/>
        </p:nvSpPr>
        <p:spPr>
          <a:xfrm>
            <a:off x="1696013" y="558621"/>
            <a:ext cx="119296" cy="1071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AFBF9"/>
              </a:solidFill>
            </a:endParaRPr>
          </a:p>
        </p:txBody>
      </p:sp>
      <p:grpSp>
        <p:nvGrpSpPr>
          <p:cNvPr id="33" name="Gruppe 32">
            <a:extLst>
              <a:ext uri="{FF2B5EF4-FFF2-40B4-BE49-F238E27FC236}">
                <a16:creationId xmlns:a16="http://schemas.microsoft.com/office/drawing/2014/main" id="{F74FD0AB-ED2B-B478-FE44-EC61033D5601}"/>
              </a:ext>
            </a:extLst>
          </p:cNvPr>
          <p:cNvGrpSpPr/>
          <p:nvPr userDrawn="1"/>
        </p:nvGrpSpPr>
        <p:grpSpPr>
          <a:xfrm>
            <a:off x="3758568" y="555795"/>
            <a:ext cx="163021" cy="107115"/>
            <a:chOff x="6066419" y="438144"/>
            <a:chExt cx="250583" cy="164649"/>
          </a:xfrm>
        </p:grpSpPr>
        <p:sp>
          <p:nvSpPr>
            <p:cNvPr id="34" name="Rektangel 33">
              <a:extLst>
                <a:ext uri="{FF2B5EF4-FFF2-40B4-BE49-F238E27FC236}">
                  <a16:creationId xmlns:a16="http://schemas.microsoft.com/office/drawing/2014/main" id="{1F834844-5CA8-9C44-8E23-908FE45CA46D}"/>
                </a:ext>
              </a:extLst>
            </p:cNvPr>
            <p:cNvSpPr/>
            <p:nvPr userDrawn="1"/>
          </p:nvSpPr>
          <p:spPr>
            <a:xfrm>
              <a:off x="6066419" y="438144"/>
              <a:ext cx="250583" cy="1646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5" name="Billede 34">
              <a:extLst>
                <a:ext uri="{FF2B5EF4-FFF2-40B4-BE49-F238E27FC236}">
                  <a16:creationId xmlns:a16="http://schemas.microsoft.com/office/drawing/2014/main" id="{D5E9518F-8252-0B0C-EEFB-FAF4C8935BA3}"/>
                </a:ext>
              </a:extLst>
            </p:cNvPr>
            <p:cNvPicPr>
              <a:picLocks noChangeAspect="1"/>
            </p:cNvPicPr>
            <p:nvPr userDrawn="1"/>
          </p:nvPicPr>
          <p:blipFill>
            <a:blip r:embed="rId2"/>
            <a:stretch>
              <a:fillRect/>
            </a:stretch>
          </p:blipFill>
          <p:spPr>
            <a:xfrm>
              <a:off x="6115973" y="462716"/>
              <a:ext cx="151477" cy="120404"/>
            </a:xfrm>
            <a:prstGeom prst="rect">
              <a:avLst/>
            </a:prstGeom>
          </p:spPr>
        </p:pic>
      </p:grpSp>
      <p:grpSp>
        <p:nvGrpSpPr>
          <p:cNvPr id="36" name="Gruppe 35">
            <a:extLst>
              <a:ext uri="{FF2B5EF4-FFF2-40B4-BE49-F238E27FC236}">
                <a16:creationId xmlns:a16="http://schemas.microsoft.com/office/drawing/2014/main" id="{F1548C84-4F6E-940E-A9C0-D6593A6D3173}"/>
              </a:ext>
            </a:extLst>
          </p:cNvPr>
          <p:cNvGrpSpPr/>
          <p:nvPr userDrawn="1"/>
        </p:nvGrpSpPr>
        <p:grpSpPr>
          <a:xfrm>
            <a:off x="798356" y="1297941"/>
            <a:ext cx="10601975" cy="4860275"/>
            <a:chOff x="839176" y="1269188"/>
            <a:chExt cx="10601975" cy="4860275"/>
          </a:xfrm>
        </p:grpSpPr>
        <p:sp>
          <p:nvSpPr>
            <p:cNvPr id="37" name="Tekstfelt 36">
              <a:extLst>
                <a:ext uri="{FF2B5EF4-FFF2-40B4-BE49-F238E27FC236}">
                  <a16:creationId xmlns:a16="http://schemas.microsoft.com/office/drawing/2014/main" id="{DBDF2F24-040F-3CE7-AA2D-B10EEB6F7A22}"/>
                </a:ext>
              </a:extLst>
            </p:cNvPr>
            <p:cNvSpPr txBox="1"/>
            <p:nvPr userDrawn="1"/>
          </p:nvSpPr>
          <p:spPr>
            <a:xfrm>
              <a:off x="8353909" y="1269188"/>
              <a:ext cx="3087242" cy="1446550"/>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COPY/PASTE AF GAMLE SLIDES</a:t>
              </a:r>
              <a:endParaRPr lang="da-DK" sz="900" b="1" i="0" dirty="0">
                <a:solidFill>
                  <a:srgbClr val="000C2C"/>
                </a:solidFill>
                <a:latin typeface="Poppins" pitchFamily="2" charset="77"/>
                <a:cs typeface="Poppins" pitchFamily="2" charset="77"/>
              </a:endParaRPr>
            </a:p>
            <a:p>
              <a:pPr marL="0" indent="0" eaLnBrk="1" hangingPunct="1">
                <a:spcAft>
                  <a:spcPts val="600"/>
                </a:spcAft>
                <a:buFont typeface="Arial" panose="020B0604020202020204" pitchFamily="34" charset="0"/>
                <a:buNone/>
                <a:defRPr/>
              </a:pPr>
              <a:r>
                <a:rPr lang="da-DK" altLang="da-DK" sz="800" b="1" i="0" noProof="1">
                  <a:solidFill>
                    <a:srgbClr val="000C2C"/>
                  </a:solidFill>
                  <a:latin typeface="Poppins" pitchFamily="2" charset="77"/>
                  <a:cs typeface="Poppins" pitchFamily="2" charset="77"/>
                </a:rPr>
                <a:t>Best practice: </a:t>
              </a:r>
              <a:r>
                <a:rPr lang="da-DK" altLang="da-DK" sz="800" b="0" i="0" noProof="1">
                  <a:solidFill>
                    <a:srgbClr val="000C2C"/>
                  </a:solidFill>
                  <a:latin typeface="Poppins" pitchFamily="2" charset="77"/>
                  <a:cs typeface="Poppins" pitchFamily="2" charset="77"/>
                </a:rPr>
                <a:t>Opret et slide i din nye præsentation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og kopier ét indholdselement ad gangen (fx kopier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38" name="Tekstfelt 37">
              <a:extLst>
                <a:ext uri="{FF2B5EF4-FFF2-40B4-BE49-F238E27FC236}">
                  <a16:creationId xmlns:a16="http://schemas.microsoft.com/office/drawing/2014/main" id="{DA3D6D3E-FDA6-654A-39AD-0399830A3116}"/>
                </a:ext>
              </a:extLst>
            </p:cNvPr>
            <p:cNvSpPr txBox="1"/>
            <p:nvPr userDrawn="1"/>
          </p:nvSpPr>
          <p:spPr>
            <a:xfrm>
              <a:off x="8353908" y="2964817"/>
              <a:ext cx="2952583"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BRUG FOR ANDRE SLIDES?</a:t>
              </a:r>
              <a:br>
                <a:rPr lang="da-DK" sz="9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Find inspiration til dit oplæg ved at bruge typeslides.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I samlingen kan du finde proces- og tidslinjeslides, geografiske slides samt slides til visning af forskellige nøgletal mv. Du kan finde typeslides ved at klikke </a:t>
              </a:r>
              <a:r>
                <a:rPr lang="da-DK" altLang="da-DK" sz="800" b="1" i="0" noProof="1">
                  <a:solidFill>
                    <a:srgbClr val="000C2C"/>
                  </a:solidFill>
                  <a:latin typeface="Poppins" pitchFamily="2" charset="77"/>
                  <a:cs typeface="Poppins" pitchFamily="2" charset="77"/>
                  <a:hlinkClick r:id="rId3"/>
                </a:rPr>
                <a:t>her</a:t>
              </a:r>
              <a:r>
                <a:rPr lang="da-DK" altLang="da-DK" sz="800" b="1" i="0" noProof="1">
                  <a:solidFill>
                    <a:srgbClr val="000C2C"/>
                  </a:solidFill>
                  <a:latin typeface="Poppins" pitchFamily="2" charset="77"/>
                  <a:cs typeface="Poppins" pitchFamily="2" charset="77"/>
                </a:rPr>
                <a:t>.</a:t>
              </a:r>
              <a:br>
                <a:rPr lang="da-DK" altLang="da-DK" sz="800" b="1" i="0" noProof="1">
                  <a:solidFill>
                    <a:srgbClr val="000C2C"/>
                  </a:solidFill>
                  <a:latin typeface="Poppins" pitchFamily="2" charset="77"/>
                  <a:cs typeface="Poppins" pitchFamily="2" charset="77"/>
                </a:rPr>
              </a:br>
              <a:br>
                <a:rPr lang="da-DK" altLang="da-DK" sz="800" b="1"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Typeslides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Det anbefales at kopiere hele slides ind i din egen præsentation. Dette gøres ved at markere det ønskede slide og brug </a:t>
              </a:r>
              <a:r>
                <a:rPr lang="pt-BR" altLang="da-DK" sz="800" b="1" i="0" noProof="1">
                  <a:solidFill>
                    <a:srgbClr val="000C2C"/>
                  </a:solidFill>
                  <a:latin typeface="Poppins" pitchFamily="2" charset="77"/>
                  <a:cs typeface="Poppins" pitchFamily="2" charset="77"/>
                </a:rPr>
                <a:t>CTRL+C </a:t>
              </a:r>
              <a:r>
                <a:rPr lang="pt-BR" altLang="da-DK" sz="800" b="0" i="0" noProof="1">
                  <a:solidFill>
                    <a:srgbClr val="000C2C"/>
                  </a:solidFill>
                  <a:latin typeface="Poppins" pitchFamily="2" charset="77"/>
                  <a:cs typeface="Poppins" pitchFamily="2" charset="77"/>
                </a:rPr>
                <a:t>for at kopiere. Gå derefter ind i din præsentation og brug </a:t>
              </a:r>
              <a:r>
                <a:rPr lang="pt-BR" altLang="da-DK" sz="800" b="1" i="0" noProof="1">
                  <a:solidFill>
                    <a:srgbClr val="000C2C"/>
                  </a:solidFill>
                  <a:latin typeface="Poppins" pitchFamily="2" charset="77"/>
                  <a:cs typeface="Poppins" pitchFamily="2" charset="77"/>
                </a:rPr>
                <a:t>CTRL+V </a:t>
              </a:r>
              <a:r>
                <a:rPr lang="pt-BR" altLang="da-DK" sz="800" b="0" i="0" noProof="1">
                  <a:solidFill>
                    <a:srgbClr val="000C2C"/>
                  </a:solidFill>
                  <a:latin typeface="Poppins" pitchFamily="2" charset="77"/>
                  <a:cs typeface="Poppins" pitchFamily="2" charset="77"/>
                </a:rPr>
                <a:t>for </a:t>
              </a:r>
              <a:br>
                <a:rPr lang="pt-BR"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at indsætte. </a:t>
              </a:r>
              <a:endParaRPr lang="da-DK" altLang="da-DK" sz="800" b="0" i="0" noProof="1">
                <a:solidFill>
                  <a:srgbClr val="000C2C"/>
                </a:solidFill>
                <a:latin typeface="Poppins" pitchFamily="2" charset="77"/>
                <a:cs typeface="Poppins" pitchFamily="2" charset="77"/>
              </a:endParaRPr>
            </a:p>
          </p:txBody>
        </p:sp>
        <p:sp>
          <p:nvSpPr>
            <p:cNvPr id="39" name="Tekstfelt 38">
              <a:extLst>
                <a:ext uri="{FF2B5EF4-FFF2-40B4-BE49-F238E27FC236}">
                  <a16:creationId xmlns:a16="http://schemas.microsoft.com/office/drawing/2014/main" id="{DF1A107D-ACC7-1251-18A4-DECD88B91959}"/>
                </a:ext>
              </a:extLst>
            </p:cNvPr>
            <p:cNvSpPr txBox="1"/>
            <p:nvPr userDrawn="1"/>
          </p:nvSpPr>
          <p:spPr>
            <a:xfrm>
              <a:off x="5001030" y="4759857"/>
              <a:ext cx="2689006" cy="1246495"/>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HJÆLPELINJER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Brug hjælpelinjer for at give dine slides 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mere professionelt og ensartet udtryk. </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Klik på fanen </a:t>
              </a:r>
              <a:r>
                <a:rPr lang="da-DK" altLang="da-DK" sz="800" b="1" i="0" noProof="1">
                  <a:solidFill>
                    <a:srgbClr val="000C2C"/>
                  </a:solidFill>
                  <a:latin typeface="Poppins" pitchFamily="2" charset="77"/>
                  <a:cs typeface="Poppins" pitchFamily="2" charset="77"/>
                </a:rPr>
                <a:t>Vis</a:t>
              </a:r>
              <a:r>
                <a:rPr lang="da-DK" altLang="da-DK" sz="800" b="0" i="0" noProof="1">
                  <a:solidFill>
                    <a:srgbClr val="000C2C"/>
                  </a:solidFill>
                  <a:latin typeface="Poppins" pitchFamily="2" charset="77"/>
                  <a:cs typeface="Poppins" pitchFamily="2" charset="77"/>
                </a:rPr>
                <a:t> og sæt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hak ved </a:t>
              </a:r>
              <a:r>
                <a:rPr lang="da-DK" altLang="da-DK" sz="800" b="1" i="0" noProof="1">
                  <a:solidFill>
                    <a:srgbClr val="000C2C"/>
                  </a:solidFill>
                  <a:latin typeface="Poppins" pitchFamily="2" charset="77"/>
                  <a:cs typeface="Poppins" pitchFamily="2" charset="77"/>
                </a:rPr>
                <a:t>Hjælpelinjer</a:t>
              </a:r>
              <a:r>
                <a:rPr lang="da-DK" altLang="da-DK" sz="800" b="0" i="0" noProof="1">
                  <a:solidFill>
                    <a:srgbClr val="000C2C"/>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Tryk </a:t>
              </a:r>
              <a:r>
                <a:rPr lang="da-DK" altLang="da-DK" sz="800" b="1" i="0" noProof="1">
                  <a:solidFill>
                    <a:srgbClr val="000C2C"/>
                  </a:solidFill>
                  <a:latin typeface="Poppins" pitchFamily="2" charset="77"/>
                  <a:cs typeface="Poppins" pitchFamily="2" charset="77"/>
                </a:rPr>
                <a:t>Alt + F9 </a:t>
              </a:r>
              <a:r>
                <a:rPr lang="da-DK" altLang="da-DK" sz="800" b="0" i="0" noProof="1">
                  <a:solidFill>
                    <a:srgbClr val="000C2C"/>
                  </a:solidFill>
                  <a:latin typeface="Poppins" pitchFamily="2" charset="77"/>
                  <a:cs typeface="Poppins" pitchFamily="2" charset="77"/>
                </a:rPr>
                <a:t>for hurtig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visning af hjælpelinjer.</a:t>
              </a:r>
            </a:p>
          </p:txBody>
        </p:sp>
        <p:sp>
          <p:nvSpPr>
            <p:cNvPr id="40" name="Tekstfelt 39">
              <a:extLst>
                <a:ext uri="{FF2B5EF4-FFF2-40B4-BE49-F238E27FC236}">
                  <a16:creationId xmlns:a16="http://schemas.microsoft.com/office/drawing/2014/main" id="{31DCD957-7A51-A666-C4A1-5E2B4AEBFBE3}"/>
                </a:ext>
              </a:extLst>
            </p:cNvPr>
            <p:cNvSpPr txBox="1"/>
            <p:nvPr userDrawn="1"/>
          </p:nvSpPr>
          <p:spPr>
            <a:xfrm>
              <a:off x="5040248" y="1269188"/>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BILLEDER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på dette ikon i dine slides, vælg billede og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a:t>
              </a:r>
              <a:r>
                <a:rPr lang="da-DK" sz="800" b="1" i="0" noProof="1">
                  <a:solidFill>
                    <a:srgbClr val="000C2C"/>
                  </a:solidFill>
                  <a:latin typeface="Poppins" pitchFamily="2" charset="77"/>
                  <a:cs typeface="Poppins" pitchFamily="2" charset="77"/>
                </a:rPr>
                <a:t>Indsæt.</a:t>
              </a:r>
              <a:endParaRPr lang="en-GB"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rgbClr val="000C2C"/>
                  </a:solidFill>
                  <a:latin typeface="Poppins" pitchFamily="2" charset="77"/>
                  <a:cs typeface="Poppins" pitchFamily="2" charset="77"/>
                </a:rPr>
                <a:t>Departementets officielle fotos til dine slides findes ved at klikke </a:t>
              </a:r>
              <a:r>
                <a:rPr lang="da-DK" altLang="da-DK" sz="800" b="1" i="0" u="none" noProof="1">
                  <a:solidFill>
                    <a:srgbClr val="000C2C"/>
                  </a:solidFill>
                  <a:latin typeface="Poppins" pitchFamily="2" charset="77"/>
                  <a:cs typeface="Poppins" pitchFamily="2" charset="77"/>
                  <a:hlinkClick r:id="rId3"/>
                </a:rPr>
                <a:t>her</a:t>
              </a:r>
              <a:r>
                <a:rPr lang="da-DK" altLang="da-DK" sz="800" b="1" i="0" u="none" noProof="1">
                  <a:solidFill>
                    <a:srgbClr val="000C2C"/>
                  </a:solidFill>
                  <a:latin typeface="Poppins" pitchFamily="2" charset="77"/>
                  <a:cs typeface="Poppins" pitchFamily="2" charset="77"/>
                </a:rPr>
                <a:t>. </a:t>
              </a:r>
              <a:br>
                <a:rPr lang="da-DK" altLang="da-DK" sz="800" b="1" i="0" u="none"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Billeder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41" name="Tekstfelt 40">
              <a:extLst>
                <a:ext uri="{FF2B5EF4-FFF2-40B4-BE49-F238E27FC236}">
                  <a16:creationId xmlns:a16="http://schemas.microsoft.com/office/drawing/2014/main" id="{4EF8BE95-0D21-D52D-C915-6B99C96FA3FE}"/>
                </a:ext>
              </a:extLst>
            </p:cNvPr>
            <p:cNvSpPr txBox="1"/>
            <p:nvPr userDrawn="1"/>
          </p:nvSpPr>
          <p:spPr>
            <a:xfrm>
              <a:off x="5040248" y="2964817"/>
              <a:ext cx="2689006" cy="1600438"/>
            </a:xfrm>
            <a:prstGeom prst="rect">
              <a:avLst/>
            </a:prstGeom>
            <a:noFill/>
          </p:spPr>
          <p:txBody>
            <a:bodyPr wrap="square">
              <a:spAutoFit/>
            </a:bodyPr>
            <a:lstStyle/>
            <a:p>
              <a:pPr eaLnBrk="1" hangingPunct="1">
                <a:spcBef>
                  <a:spcPts val="0"/>
                </a:spcBef>
                <a:spcAft>
                  <a:spcPts val="600"/>
                </a:spcAft>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BESKÆR BILLEDER / IKONER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noProof="1">
                  <a:solidFill>
                    <a:srgbClr val="000C2C"/>
                  </a:solidFill>
                  <a:latin typeface="Poppins" pitchFamily="2" charset="77"/>
                  <a:cs typeface="Poppins" pitchFamily="2" charset="77"/>
                </a:rPr>
                <a:t>1. </a:t>
              </a:r>
              <a:r>
                <a:rPr lang="da-DK" sz="800" b="0" i="0" noProof="1">
                  <a:solidFill>
                    <a:srgbClr val="000C2C"/>
                  </a:solidFill>
                  <a:latin typeface="Poppins Light" pitchFamily="2" charset="77"/>
                  <a:cs typeface="Poppins Light" pitchFamily="2" charset="77"/>
                </a:rPr>
                <a:t>Klik på billedet, klik på Fanen </a:t>
              </a:r>
              <a:r>
                <a:rPr lang="da-DK" sz="800" b="1" i="0" noProof="1">
                  <a:solidFill>
                    <a:srgbClr val="000C2C"/>
                  </a:solidFill>
                  <a:latin typeface="Poppins" pitchFamily="2" charset="77"/>
                  <a:cs typeface="Poppins" pitchFamily="2" charset="77"/>
                </a:rPr>
                <a:t>Hjem / Billedeformatering / Beskær.</a:t>
              </a:r>
            </a:p>
            <a:p>
              <a:pPr eaLnBrk="1" hangingPunct="1">
                <a:spcAft>
                  <a:spcPts val="600"/>
                </a:spcAft>
                <a:defRPr/>
              </a:pPr>
              <a:r>
                <a:rPr lang="da-DK" sz="800" b="1" i="0" noProof="1">
                  <a:solidFill>
                    <a:srgbClr val="000C2C"/>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rgbClr val="000C2C"/>
                  </a:solidFill>
                  <a:latin typeface="Poppins" pitchFamily="2" charset="77"/>
                  <a:cs typeface="Poppins" pitchFamily="2" charset="77"/>
                </a:rPr>
                <a:t>Tip: </a:t>
              </a:r>
              <a:r>
                <a:rPr lang="da-DK" sz="800" b="0" i="0" noProof="1">
                  <a:solidFill>
                    <a:srgbClr val="000C2C"/>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rgbClr val="000C2C"/>
                  </a:solidFill>
                  <a:latin typeface="Poppins" pitchFamily="2" charset="77"/>
                  <a:cs typeface="Poppins" pitchFamily="2" charset="77"/>
                </a:rPr>
                <a:t>Placer bagest.</a:t>
              </a:r>
              <a:endParaRPr lang="en-GB" altLang="da-DK" sz="800" b="1" i="0" noProof="1">
                <a:solidFill>
                  <a:srgbClr val="000C2C"/>
                </a:solidFill>
                <a:latin typeface="Poppins" pitchFamily="2" charset="77"/>
                <a:cs typeface="Poppins" pitchFamily="2" charset="77"/>
              </a:endParaRPr>
            </a:p>
          </p:txBody>
        </p:sp>
        <p:sp>
          <p:nvSpPr>
            <p:cNvPr id="42" name="Tekstfelt 41">
              <a:extLst>
                <a:ext uri="{FF2B5EF4-FFF2-40B4-BE49-F238E27FC236}">
                  <a16:creationId xmlns:a16="http://schemas.microsoft.com/office/drawing/2014/main" id="{F16F738E-F9F3-6837-12D6-727CCE0B8C89}"/>
                </a:ext>
              </a:extLst>
            </p:cNvPr>
            <p:cNvSpPr txBox="1"/>
            <p:nvPr userDrawn="1"/>
          </p:nvSpPr>
          <p:spPr>
            <a:xfrm>
              <a:off x="1423126" y="2964817"/>
              <a:ext cx="2689006" cy="149271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SKRIFTTYPER</a:t>
              </a:r>
              <a:br>
                <a:rPr lang="da-DK" sz="800" b="1" i="0" dirty="0">
                  <a:solidFill>
                    <a:srgbClr val="D35C5E"/>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Brug typografien </a:t>
              </a:r>
              <a:r>
                <a:rPr lang="da-DK" altLang="da-DK" sz="800" b="1" i="0" u="sng" noProof="1">
                  <a:solidFill>
                    <a:srgbClr val="000C2C"/>
                  </a:solidFill>
                  <a:latin typeface="Poppins" pitchFamily="2" charset="77"/>
                  <a:cs typeface="Poppins" pitchFamily="2" charset="77"/>
                </a:rPr>
                <a:t>Poppins</a:t>
              </a:r>
              <a:r>
                <a:rPr lang="da-DK" altLang="da-DK" sz="800" b="1" i="0" noProof="1">
                  <a:solidFill>
                    <a:srgbClr val="000C2C"/>
                  </a:solidFill>
                  <a:latin typeface="Poppins" pitchFamily="2" charset="77"/>
                  <a:cs typeface="Poppins" pitchFamily="2" charset="77"/>
                </a:rPr>
                <a:t> i dine slides. </a:t>
              </a:r>
            </a:p>
            <a:p>
              <a:pPr eaLnBrk="1" hangingPunct="1">
                <a:spcAft>
                  <a:spcPts val="600"/>
                </a:spcAft>
                <a:defRPr/>
              </a:pPr>
              <a:r>
                <a:rPr lang="da-DK" altLang="da-DK" sz="800" b="0" i="0" noProof="1">
                  <a:solidFill>
                    <a:srgbClr val="000C2C"/>
                  </a:solidFill>
                  <a:latin typeface="Poppins" pitchFamily="2" charset="77"/>
                  <a:cs typeface="Poppins" pitchFamily="2" charset="77"/>
                </a:rPr>
                <a:t>Brug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gå frem i tekst-niveauer.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ENTER</a:t>
              </a:r>
              <a:r>
                <a:rPr lang="da-DK" altLang="da-DK" sz="800" b="0" i="0" noProof="1">
                  <a:solidFill>
                    <a:srgbClr val="000C2C"/>
                  </a:solidFill>
                  <a:latin typeface="Poppins" pitchFamily="2" charset="77"/>
                  <a:cs typeface="Poppins" pitchFamily="2" charset="77"/>
                </a:rPr>
                <a:t> og derefter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skifte fra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et niveau til det næste. For at gå tilbage i tekstniveauer, brug </a:t>
              </a:r>
              <a:r>
                <a:rPr lang="da-DK" altLang="da-DK" sz="800" b="1" i="0" noProof="1">
                  <a:solidFill>
                    <a:srgbClr val="000C2C"/>
                  </a:solidFill>
                  <a:latin typeface="Poppins" pitchFamily="2" charset="77"/>
                  <a:cs typeface="Poppins" pitchFamily="2" charset="77"/>
                </a:rPr>
                <a:t>SHIFT+TAB.</a:t>
              </a:r>
            </a:p>
            <a:p>
              <a:pPr eaLnBrk="1" hangingPunct="1">
                <a:spcAft>
                  <a:spcPts val="600"/>
                </a:spcAft>
                <a:defRPr/>
              </a:pP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a:t>
              </a:r>
              <a:r>
                <a:rPr lang="da-DK" altLang="da-DK" sz="800" b="1" i="0" noProof="1">
                  <a:solidFill>
                    <a:srgbClr val="000C2C"/>
                  </a:solidFill>
                  <a:latin typeface="Poppins" pitchFamily="2" charset="77"/>
                  <a:cs typeface="Poppins" pitchFamily="2" charset="77"/>
                </a:rPr>
                <a:t>F</a:t>
              </a:r>
              <a:r>
                <a:rPr lang="da-DK" sz="800" b="1" i="0" noProof="1">
                  <a:solidFill>
                    <a:srgbClr val="000C2C"/>
                  </a:solidFill>
                  <a:latin typeface="Poppins" pitchFamily="2" charset="77"/>
                  <a:cs typeface="Poppins" pitchFamily="2" charset="77"/>
                </a:rPr>
                <a:t>orøg</a:t>
              </a:r>
              <a:r>
                <a:rPr lang="da-DK" sz="800" b="0" i="0" noProof="1">
                  <a:solidFill>
                    <a:srgbClr val="000C2C"/>
                  </a:solidFill>
                  <a:latin typeface="Poppins" pitchFamily="2" charset="77"/>
                  <a:cs typeface="Poppins" pitchFamily="2" charset="77"/>
                </a:rPr>
                <a:t> og </a:t>
              </a:r>
              <a:r>
                <a:rPr lang="da-DK" sz="800" b="1" i="0" noProof="1">
                  <a:solidFill>
                    <a:srgbClr val="000C2C"/>
                  </a:solidFill>
                  <a:latin typeface="Poppins" pitchFamily="2" charset="77"/>
                  <a:cs typeface="Poppins" pitchFamily="2" charset="77"/>
                </a:rPr>
                <a:t>Formindsk</a:t>
              </a:r>
              <a:r>
                <a:rPr lang="da-DK" sz="800" b="0" i="0" noProof="1">
                  <a:solidFill>
                    <a:srgbClr val="000C2C"/>
                  </a:solidFill>
                  <a:latin typeface="Poppins" pitchFamily="2" charset="77"/>
                  <a:cs typeface="Poppins" pitchFamily="2" charset="77"/>
                </a:rPr>
                <a:t>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listeniveau bruges. </a:t>
              </a:r>
              <a:endParaRPr lang="da-DK" altLang="da-DK" sz="800" b="0" i="0" noProof="1">
                <a:solidFill>
                  <a:srgbClr val="000C2C"/>
                </a:solidFill>
                <a:latin typeface="Poppins" pitchFamily="2" charset="77"/>
                <a:cs typeface="Poppins" pitchFamily="2" charset="77"/>
              </a:endParaRPr>
            </a:p>
          </p:txBody>
        </p:sp>
        <p:sp>
          <p:nvSpPr>
            <p:cNvPr id="43" name="Tekstfelt 42">
              <a:extLst>
                <a:ext uri="{FF2B5EF4-FFF2-40B4-BE49-F238E27FC236}">
                  <a16:creationId xmlns:a16="http://schemas.microsoft.com/office/drawing/2014/main" id="{AAD054BF-80C4-E5D0-E6D5-D24D7B89D301}"/>
                </a:ext>
              </a:extLst>
            </p:cNvPr>
            <p:cNvSpPr txBox="1"/>
            <p:nvPr userDrawn="1"/>
          </p:nvSpPr>
          <p:spPr>
            <a:xfrm>
              <a:off x="1423126" y="1269188"/>
              <a:ext cx="2689006"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 </a:t>
              </a:r>
              <a:r>
                <a:rPr lang="da-DK" sz="900" b="1" i="0" dirty="0">
                  <a:solidFill>
                    <a:srgbClr val="001F33"/>
                  </a:solidFill>
                  <a:latin typeface="Poppins ExtraBold" pitchFamily="2" charset="77"/>
                  <a:cs typeface="Poppins ExtraBold" pitchFamily="2" charset="77"/>
                </a:rPr>
                <a:t> VARIÈR MELLEM DINE SLIDES</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dirty="0">
                  <a:solidFill>
                    <a:srgbClr val="000C2C"/>
                  </a:solidFill>
                  <a:latin typeface="Poppins" pitchFamily="2" charset="77"/>
                  <a:cs typeface="Poppins" pitchFamily="2" charset="77"/>
                </a:rPr>
                <a:t>1. </a:t>
              </a:r>
              <a:r>
                <a:rPr lang="da-DK" altLang="da-DK" sz="800" b="0" i="0" noProof="1">
                  <a:solidFill>
                    <a:srgbClr val="000C2C"/>
                  </a:solidFill>
                  <a:latin typeface="Poppins" pitchFamily="2" charset="77"/>
                  <a:cs typeface="Poppins" pitchFamily="2" charset="77"/>
                </a:rPr>
                <a:t>Klik på menupunktet </a:t>
              </a:r>
              <a:r>
                <a:rPr lang="da-DK" altLang="da-DK" sz="800" b="1" i="0" noProof="1">
                  <a:solidFill>
                    <a:srgbClr val="000C2C"/>
                  </a:solidFill>
                  <a:latin typeface="Poppins" pitchFamily="2" charset="77"/>
                  <a:cs typeface="Poppins" pitchFamily="2" charset="77"/>
                </a:rPr>
                <a:t>Nyt Slide</a:t>
              </a:r>
              <a:r>
                <a:rPr lang="da-DK" altLang="da-DK" sz="800" b="0" i="0" noProof="1">
                  <a:solidFill>
                    <a:srgbClr val="000C2C"/>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2. </a:t>
              </a:r>
              <a:r>
                <a:rPr lang="da-DK" altLang="da-DK" sz="800" b="0" i="0" noProof="1">
                  <a:solidFill>
                    <a:srgbClr val="000C2C"/>
                  </a:solidFill>
                  <a:latin typeface="Poppins" pitchFamily="2" charset="77"/>
                  <a:cs typeface="Poppins" pitchFamily="2" charset="77"/>
                </a:rPr>
                <a:t>Klik på pilen</a:t>
              </a:r>
              <a:r>
                <a:rPr lang="da-DK" altLang="da-DK" sz="800" b="0" i="0" baseline="0" noProof="1">
                  <a:solidFill>
                    <a:srgbClr val="000C2C"/>
                  </a:solidFill>
                  <a:latin typeface="Poppins" pitchFamily="2" charset="77"/>
                  <a:cs typeface="Poppins" pitchFamily="2" charset="77"/>
                </a:rPr>
                <a:t> ved siden af Layout for </a:t>
              </a:r>
              <a:br>
                <a:rPr lang="da-DK" altLang="da-DK" sz="800" b="0" i="0" baseline="0" noProof="1">
                  <a:solidFill>
                    <a:srgbClr val="000C2C"/>
                  </a:solidFill>
                  <a:latin typeface="Poppins" pitchFamily="2" charset="77"/>
                  <a:cs typeface="Poppins" pitchFamily="2" charset="77"/>
                </a:rPr>
              </a:br>
              <a:r>
                <a:rPr lang="da-DK" altLang="da-DK" sz="800" b="0" i="0" baseline="0" noProof="1">
                  <a:solidFill>
                    <a:srgbClr val="000C2C"/>
                  </a:solidFill>
                  <a:latin typeface="Poppins" pitchFamily="2" charset="77"/>
                  <a:cs typeface="Poppins" pitchFamily="2" charset="77"/>
                </a:rPr>
                <a:t>at ændre slidets layout.</a:t>
              </a:r>
              <a:br>
                <a:rPr lang="da-DK" altLang="da-DK" sz="800" b="0" i="0" baseline="0" noProof="1">
                  <a:solidFill>
                    <a:srgbClr val="000C2C"/>
                  </a:solidFill>
                  <a:latin typeface="Poppins" pitchFamily="2" charset="77"/>
                  <a:cs typeface="Poppins" pitchFamily="2" charset="77"/>
                </a:rPr>
              </a:br>
              <a:endParaRPr lang="da-DK" altLang="da-DK" sz="800" b="0"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rgbClr val="000C2C"/>
                  </a:solidFill>
                  <a:latin typeface="Poppins" pitchFamily="2" charset="77"/>
                  <a:cs typeface="Poppins" pitchFamily="2" charset="77"/>
                </a:rPr>
                <a:t>3. </a:t>
              </a:r>
              <a:r>
                <a:rPr lang="da-DK" altLang="da-DK" sz="800" b="0" i="0" noProof="1">
                  <a:solidFill>
                    <a:srgbClr val="000C2C"/>
                  </a:solidFill>
                  <a:latin typeface="Poppins" pitchFamily="2" charset="77"/>
                  <a:cs typeface="Poppins" pitchFamily="2" charset="77"/>
                </a:rPr>
                <a:t>Vælg Nulstil for at nulstille slidelayoutet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 oprindelige design. </a:t>
              </a:r>
            </a:p>
          </p:txBody>
        </p:sp>
        <p:sp>
          <p:nvSpPr>
            <p:cNvPr id="44" name="Tekstfelt 43">
              <a:extLst>
                <a:ext uri="{FF2B5EF4-FFF2-40B4-BE49-F238E27FC236}">
                  <a16:creationId xmlns:a16="http://schemas.microsoft.com/office/drawing/2014/main" id="{7CDC7F0B-9D01-DF37-7435-1DDF4747CA31}"/>
                </a:ext>
              </a:extLst>
            </p:cNvPr>
            <p:cNvSpPr txBox="1"/>
            <p:nvPr userDrawn="1"/>
          </p:nvSpPr>
          <p:spPr>
            <a:xfrm>
              <a:off x="1423126" y="4759857"/>
              <a:ext cx="2689006" cy="136960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SIDETAL ELLER DATO</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Tilpas sidehoved- og fod som det sidste i din præsentation, så ændringerne går igennem på alle slides.</a:t>
              </a:r>
            </a:p>
            <a:p>
              <a:pPr eaLnBrk="1" hangingPunct="1">
                <a:spcAft>
                  <a:spcPts val="600"/>
                </a:spcAft>
                <a:defRPr/>
              </a:pP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Sidehoved</a:t>
              </a:r>
              <a:r>
                <a:rPr lang="da-DK" altLang="da-DK" sz="800" b="0" i="0" noProof="1">
                  <a:solidFill>
                    <a:srgbClr val="000C2C"/>
                  </a:solidFill>
                  <a:latin typeface="Poppins" pitchFamily="2" charset="77"/>
                  <a:cs typeface="Poppins" pitchFamily="2" charset="77"/>
                </a:rPr>
                <a:t> og </a:t>
              </a:r>
              <a:r>
                <a:rPr lang="da-DK" altLang="da-DK" sz="800" b="1" i="0" noProof="1">
                  <a:solidFill>
                    <a:srgbClr val="000C2C"/>
                  </a:solidFill>
                  <a:latin typeface="Poppins" pitchFamily="2" charset="77"/>
                  <a:cs typeface="Poppins" pitchFamily="2" charset="77"/>
                </a:rPr>
                <a:t>Sidefod</a:t>
              </a:r>
              <a:r>
                <a:rPr lang="da-DK" altLang="da-DK" sz="800" b="0" i="0" noProof="1">
                  <a:solidFill>
                    <a:srgbClr val="000C2C"/>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rgbClr val="000C2C"/>
                  </a:solidFill>
                  <a:latin typeface="Poppins" pitchFamily="2" charset="77"/>
                  <a:cs typeface="Poppins" pitchFamily="2" charset="77"/>
                </a:rPr>
                <a:t>Vælg </a:t>
              </a:r>
              <a:r>
                <a:rPr lang="da-DK" altLang="da-DK" sz="800" b="1" i="0" noProof="1">
                  <a:solidFill>
                    <a:srgbClr val="000C2C"/>
                  </a:solidFill>
                  <a:latin typeface="Poppins" pitchFamily="2" charset="77"/>
                  <a:cs typeface="Poppins" pitchFamily="2" charset="77"/>
                </a:rPr>
                <a:t>Anvend på alle </a:t>
              </a:r>
              <a:r>
                <a:rPr lang="da-DK" altLang="da-DK" sz="800" b="0" i="0" noProof="1">
                  <a:solidFill>
                    <a:srgbClr val="000C2C"/>
                  </a:solidFill>
                  <a:latin typeface="Poppins" pitchFamily="2" charset="77"/>
                  <a:cs typeface="Poppins" pitchFamily="2" charset="77"/>
                </a:rPr>
                <a:t>eller </a:t>
              </a:r>
              <a:r>
                <a:rPr lang="da-DK" altLang="da-DK" sz="800" b="1" i="0" noProof="1">
                  <a:solidFill>
                    <a:srgbClr val="000C2C"/>
                  </a:solidFill>
                  <a:latin typeface="Poppins" pitchFamily="2" charset="77"/>
                  <a:cs typeface="Poppins" pitchFamily="2" charset="77"/>
                </a:rPr>
                <a:t>Anvend</a:t>
              </a:r>
              <a:r>
                <a:rPr lang="da-DK" altLang="da-DK" sz="800" b="0" i="0" noProof="1">
                  <a:solidFill>
                    <a:srgbClr val="000C2C"/>
                  </a:solidFill>
                  <a:latin typeface="Poppins" pitchFamily="2" charset="77"/>
                  <a:cs typeface="Poppins" pitchFamily="2" charset="77"/>
                </a:rPr>
                <a:t>, hvis det kun skal være på et enkelt slide.</a:t>
              </a:r>
            </a:p>
          </p:txBody>
        </p:sp>
        <p:pic>
          <p:nvPicPr>
            <p:cNvPr id="45" name="Billede 44">
              <a:extLst>
                <a:ext uri="{FF2B5EF4-FFF2-40B4-BE49-F238E27FC236}">
                  <a16:creationId xmlns:a16="http://schemas.microsoft.com/office/drawing/2014/main" id="{792CCE3B-09F0-9707-E4ED-A13722D8607B}"/>
                </a:ext>
              </a:extLst>
            </p:cNvPr>
            <p:cNvPicPr>
              <a:picLocks noChangeAspect="1"/>
            </p:cNvPicPr>
            <p:nvPr userDrawn="1"/>
          </p:nvPicPr>
          <p:blipFill rotWithShape="1">
            <a:blip r:embed="rId4"/>
            <a:srcRect l="3031"/>
            <a:stretch/>
          </p:blipFill>
          <p:spPr>
            <a:xfrm>
              <a:off x="839176" y="2471248"/>
              <a:ext cx="536739" cy="186810"/>
            </a:xfrm>
            <a:prstGeom prst="rect">
              <a:avLst/>
            </a:prstGeom>
            <a:ln>
              <a:solidFill>
                <a:schemeClr val="bg1">
                  <a:lumMod val="85000"/>
                </a:schemeClr>
              </a:solidFill>
            </a:ln>
          </p:spPr>
        </p:pic>
        <p:pic>
          <p:nvPicPr>
            <p:cNvPr id="46" name="Picture 19">
              <a:extLst>
                <a:ext uri="{FF2B5EF4-FFF2-40B4-BE49-F238E27FC236}">
                  <a16:creationId xmlns:a16="http://schemas.microsoft.com/office/drawing/2014/main" id="{C8599F4F-5D19-4A40-64EF-F0ECD9B16CB2}"/>
                </a:ext>
              </a:extLst>
            </p:cNvPr>
            <p:cNvPicPr>
              <a:picLocks noChangeAspect="1"/>
            </p:cNvPicPr>
            <p:nvPr userDrawn="1"/>
          </p:nvPicPr>
          <p:blipFill rotWithShape="1">
            <a:blip r:embed="rId5"/>
            <a:srcRect t="4921"/>
            <a:stretch/>
          </p:blipFill>
          <p:spPr>
            <a:xfrm>
              <a:off x="845645" y="2040171"/>
              <a:ext cx="528461" cy="186810"/>
            </a:xfrm>
            <a:prstGeom prst="rect">
              <a:avLst/>
            </a:prstGeom>
            <a:ln>
              <a:solidFill>
                <a:schemeClr val="bg1">
                  <a:lumMod val="85000"/>
                </a:schemeClr>
              </a:solidFill>
            </a:ln>
          </p:spPr>
        </p:pic>
        <p:pic>
          <p:nvPicPr>
            <p:cNvPr id="47" name="Billede 46">
              <a:extLst>
                <a:ext uri="{FF2B5EF4-FFF2-40B4-BE49-F238E27FC236}">
                  <a16:creationId xmlns:a16="http://schemas.microsoft.com/office/drawing/2014/main" id="{A7CE51F8-41B1-DC83-96DB-D53C2C7572C4}"/>
                </a:ext>
              </a:extLst>
            </p:cNvPr>
            <p:cNvPicPr>
              <a:picLocks noChangeAspect="1"/>
            </p:cNvPicPr>
            <p:nvPr userDrawn="1"/>
          </p:nvPicPr>
          <p:blipFill>
            <a:blip r:embed="rId6"/>
            <a:stretch>
              <a:fillRect/>
            </a:stretch>
          </p:blipFill>
          <p:spPr>
            <a:xfrm>
              <a:off x="1115122" y="1591062"/>
              <a:ext cx="258984" cy="271721"/>
            </a:xfrm>
            <a:prstGeom prst="rect">
              <a:avLst/>
            </a:prstGeom>
            <a:ln>
              <a:solidFill>
                <a:schemeClr val="bg1">
                  <a:lumMod val="85000"/>
                </a:schemeClr>
              </a:solidFill>
            </a:ln>
          </p:spPr>
        </p:pic>
        <p:pic>
          <p:nvPicPr>
            <p:cNvPr id="48" name="Billede 47">
              <a:extLst>
                <a:ext uri="{FF2B5EF4-FFF2-40B4-BE49-F238E27FC236}">
                  <a16:creationId xmlns:a16="http://schemas.microsoft.com/office/drawing/2014/main" id="{DCC4A9E0-5411-0F65-46F9-1E1652B8EEE5}"/>
                </a:ext>
              </a:extLst>
            </p:cNvPr>
            <p:cNvPicPr>
              <a:picLocks noChangeAspect="1"/>
            </p:cNvPicPr>
            <p:nvPr userDrawn="1"/>
          </p:nvPicPr>
          <p:blipFill rotWithShape="1">
            <a:blip r:embed="rId7"/>
            <a:srcRect l="6949" r="7519" b="12060"/>
            <a:stretch/>
          </p:blipFill>
          <p:spPr>
            <a:xfrm>
              <a:off x="888365" y="4163628"/>
              <a:ext cx="485741" cy="202662"/>
            </a:xfrm>
            <a:prstGeom prst="rect">
              <a:avLst/>
            </a:prstGeom>
            <a:ln w="3175">
              <a:solidFill>
                <a:schemeClr val="bg1">
                  <a:lumMod val="85000"/>
                </a:schemeClr>
              </a:solidFill>
            </a:ln>
          </p:spPr>
        </p:pic>
        <p:pic>
          <p:nvPicPr>
            <p:cNvPr id="49" name="Billede 48">
              <a:extLst>
                <a:ext uri="{FF2B5EF4-FFF2-40B4-BE49-F238E27FC236}">
                  <a16:creationId xmlns:a16="http://schemas.microsoft.com/office/drawing/2014/main" id="{87AC3BEF-B2E3-24C3-FC31-177702FBB33F}"/>
                </a:ext>
              </a:extLst>
            </p:cNvPr>
            <p:cNvPicPr>
              <a:picLocks noChangeAspect="1"/>
            </p:cNvPicPr>
            <p:nvPr userDrawn="1"/>
          </p:nvPicPr>
          <p:blipFill>
            <a:blip r:embed="rId8"/>
            <a:stretch>
              <a:fillRect/>
            </a:stretch>
          </p:blipFill>
          <p:spPr>
            <a:xfrm>
              <a:off x="1063083" y="5081377"/>
              <a:ext cx="311024" cy="340645"/>
            </a:xfrm>
            <a:prstGeom prst="rect">
              <a:avLst/>
            </a:prstGeom>
            <a:ln>
              <a:solidFill>
                <a:schemeClr val="bg1">
                  <a:lumMod val="85000"/>
                </a:schemeClr>
              </a:solidFill>
            </a:ln>
          </p:spPr>
        </p:pic>
        <p:pic>
          <p:nvPicPr>
            <p:cNvPr id="50" name="Billede 49">
              <a:extLst>
                <a:ext uri="{FF2B5EF4-FFF2-40B4-BE49-F238E27FC236}">
                  <a16:creationId xmlns:a16="http://schemas.microsoft.com/office/drawing/2014/main" id="{281182C5-E141-3429-D9F8-AB64474DEC29}"/>
                </a:ext>
              </a:extLst>
            </p:cNvPr>
            <p:cNvPicPr>
              <a:picLocks noChangeAspect="1"/>
            </p:cNvPicPr>
            <p:nvPr userDrawn="1"/>
          </p:nvPicPr>
          <p:blipFill>
            <a:blip r:embed="rId9"/>
            <a:stretch>
              <a:fillRect/>
            </a:stretch>
          </p:blipFill>
          <p:spPr>
            <a:xfrm>
              <a:off x="4706414" y="3287834"/>
              <a:ext cx="277217" cy="277217"/>
            </a:xfrm>
            <a:prstGeom prst="rect">
              <a:avLst/>
            </a:prstGeom>
            <a:ln>
              <a:solidFill>
                <a:schemeClr val="bg1">
                  <a:lumMod val="85000"/>
                </a:schemeClr>
              </a:solidFill>
            </a:ln>
          </p:spPr>
        </p:pic>
        <p:pic>
          <p:nvPicPr>
            <p:cNvPr id="51" name="7 Skalér billede">
              <a:extLst>
                <a:ext uri="{FF2B5EF4-FFF2-40B4-BE49-F238E27FC236}">
                  <a16:creationId xmlns:a16="http://schemas.microsoft.com/office/drawing/2014/main" id="{0B18E232-18CD-F752-420F-A9D6D7816B12}"/>
                </a:ext>
              </a:extLst>
            </p:cNvPr>
            <p:cNvPicPr>
              <a:picLocks noChangeAspect="1"/>
            </p:cNvPicPr>
            <p:nvPr userDrawn="1"/>
          </p:nvPicPr>
          <p:blipFill>
            <a:blip r:embed="rId10"/>
            <a:stretch>
              <a:fillRect/>
            </a:stretch>
          </p:blipFill>
          <p:spPr>
            <a:xfrm>
              <a:off x="4691650" y="3624012"/>
              <a:ext cx="297378" cy="277217"/>
            </a:xfrm>
            <a:prstGeom prst="rect">
              <a:avLst/>
            </a:prstGeom>
            <a:solidFill>
              <a:schemeClr val="bg1"/>
            </a:solidFill>
            <a:ln>
              <a:solidFill>
                <a:schemeClr val="bg1">
                  <a:lumMod val="85000"/>
                </a:schemeClr>
              </a:solidFill>
            </a:ln>
          </p:spPr>
        </p:pic>
        <p:pic>
          <p:nvPicPr>
            <p:cNvPr id="52" name="Picture 33">
              <a:extLst>
                <a:ext uri="{FF2B5EF4-FFF2-40B4-BE49-F238E27FC236}">
                  <a16:creationId xmlns:a16="http://schemas.microsoft.com/office/drawing/2014/main" id="{38BCAA21-5A86-3E4D-8AB8-E5A3970678E7}"/>
                </a:ext>
              </a:extLst>
            </p:cNvPr>
            <p:cNvPicPr>
              <a:picLocks noChangeAspect="1"/>
            </p:cNvPicPr>
            <p:nvPr userDrawn="1"/>
          </p:nvPicPr>
          <p:blipFill rotWithShape="1">
            <a:blip r:embed="rId11"/>
            <a:srcRect l="3901" t="45142" r="62601" b="9046"/>
            <a:stretch/>
          </p:blipFill>
          <p:spPr>
            <a:xfrm>
              <a:off x="4719239" y="1591062"/>
              <a:ext cx="264391" cy="249283"/>
            </a:xfrm>
            <a:prstGeom prst="rect">
              <a:avLst/>
            </a:prstGeom>
            <a:ln>
              <a:solidFill>
                <a:schemeClr val="bg1">
                  <a:lumMod val="85000"/>
                </a:schemeClr>
              </a:solidFill>
            </a:ln>
          </p:spPr>
        </p:pic>
        <p:pic>
          <p:nvPicPr>
            <p:cNvPr id="53" name="Billede 52">
              <a:extLst>
                <a:ext uri="{FF2B5EF4-FFF2-40B4-BE49-F238E27FC236}">
                  <a16:creationId xmlns:a16="http://schemas.microsoft.com/office/drawing/2014/main" id="{FA431572-9058-3D6A-39AF-608B56528FDB}"/>
                </a:ext>
              </a:extLst>
            </p:cNvPr>
            <p:cNvPicPr>
              <a:picLocks noChangeAspect="1"/>
            </p:cNvPicPr>
            <p:nvPr userDrawn="1"/>
          </p:nvPicPr>
          <p:blipFill>
            <a:blip r:embed="rId12"/>
            <a:stretch>
              <a:fillRect/>
            </a:stretch>
          </p:blipFill>
          <p:spPr>
            <a:xfrm>
              <a:off x="6675240" y="5470532"/>
              <a:ext cx="611759" cy="442162"/>
            </a:xfrm>
            <a:prstGeom prst="rect">
              <a:avLst/>
            </a:prstGeom>
          </p:spPr>
        </p:pic>
        <p:sp>
          <p:nvSpPr>
            <p:cNvPr id="54" name="Højre klammeparentes 53">
              <a:extLst>
                <a:ext uri="{FF2B5EF4-FFF2-40B4-BE49-F238E27FC236}">
                  <a16:creationId xmlns:a16="http://schemas.microsoft.com/office/drawing/2014/main" id="{B36092BD-B278-4770-7AFB-B7DC51A9784E}"/>
                </a:ext>
              </a:extLst>
            </p:cNvPr>
            <p:cNvSpPr/>
            <p:nvPr userDrawn="1"/>
          </p:nvSpPr>
          <p:spPr>
            <a:xfrm>
              <a:off x="6570605" y="5383103"/>
              <a:ext cx="45719" cy="568747"/>
            </a:xfrm>
            <a:prstGeom prst="rightBrace">
              <a:avLst>
                <a:gd name="adj1" fmla="val 0"/>
                <a:gd name="adj2" fmla="val 50805"/>
              </a:avLst>
            </a:prstGeom>
            <a:ln>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55" name="Gruppe 54">
            <a:extLst>
              <a:ext uri="{FF2B5EF4-FFF2-40B4-BE49-F238E27FC236}">
                <a16:creationId xmlns:a16="http://schemas.microsoft.com/office/drawing/2014/main" id="{B5E94853-8F6C-F073-B0B7-8DDF19102577}"/>
              </a:ext>
            </a:extLst>
          </p:cNvPr>
          <p:cNvGrpSpPr/>
          <p:nvPr userDrawn="1"/>
        </p:nvGrpSpPr>
        <p:grpSpPr>
          <a:xfrm>
            <a:off x="1696013" y="578691"/>
            <a:ext cx="83085" cy="71880"/>
            <a:chOff x="1848482" y="60325"/>
            <a:chExt cx="114300" cy="114300"/>
          </a:xfrm>
          <a:solidFill>
            <a:srgbClr val="001E32"/>
          </a:solidFill>
        </p:grpSpPr>
        <p:sp>
          <p:nvSpPr>
            <p:cNvPr id="56" name="Rektangel 55">
              <a:extLst>
                <a:ext uri="{FF2B5EF4-FFF2-40B4-BE49-F238E27FC236}">
                  <a16:creationId xmlns:a16="http://schemas.microsoft.com/office/drawing/2014/main" id="{2862258C-5776-6B7A-C805-9B0E7D00AADF}"/>
                </a:ext>
              </a:extLst>
            </p:cNvPr>
            <p:cNvSpPr/>
            <p:nvPr userDrawn="1"/>
          </p:nvSpPr>
          <p:spPr>
            <a:xfrm>
              <a:off x="1882775" y="60325"/>
              <a:ext cx="45719"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7" name="Rektangel 56">
              <a:extLst>
                <a:ext uri="{FF2B5EF4-FFF2-40B4-BE49-F238E27FC236}">
                  <a16:creationId xmlns:a16="http://schemas.microsoft.com/office/drawing/2014/main" id="{62BC3F12-E9CB-6B53-ED80-D0C403FEB98A}"/>
                </a:ext>
              </a:extLst>
            </p:cNvPr>
            <p:cNvSpPr/>
            <p:nvPr userDrawn="1"/>
          </p:nvSpPr>
          <p:spPr>
            <a:xfrm rot="5400000">
              <a:off x="1882773" y="65427"/>
              <a:ext cx="45718"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Tree>
    <p:extLst>
      <p:ext uri="{BB962C8B-B14F-4D97-AF65-F5344CB8AC3E}">
        <p14:creationId xmlns:p14="http://schemas.microsoft.com/office/powerpoint/2010/main" val="150131762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3" name="Pladsholder til indhold 2">
            <a:extLst>
              <a:ext uri="{FF2B5EF4-FFF2-40B4-BE49-F238E27FC236}">
                <a16:creationId xmlns:a16="http://schemas.microsoft.com/office/drawing/2014/main" id="{B37AFC3A-73A7-13EC-5E2A-6B249C655721}"/>
              </a:ext>
            </a:extLst>
          </p:cNvPr>
          <p:cNvSpPr>
            <a:spLocks noGrp="1"/>
          </p:cNvSpPr>
          <p:nvPr>
            <p:ph sz="quarter" idx="41" hasCustomPrompt="1"/>
          </p:nvPr>
        </p:nvSpPr>
        <p:spPr>
          <a:xfrm>
            <a:off x="7292531" y="1808162"/>
            <a:ext cx="3702050" cy="3702050"/>
          </a:xfrm>
        </p:spPr>
        <p:txBody>
          <a:bodyPr/>
          <a:lstStyle>
            <a:lvl1pPr marL="0" indent="0" algn="ctr">
              <a:spcBef>
                <a:spcPts val="0"/>
              </a:spcBef>
              <a:buFontTx/>
              <a:buNone/>
              <a:defRPr sz="1400" b="0" i="0">
                <a:solidFill>
                  <a:schemeClr val="bg1"/>
                </a:solidFill>
                <a:latin typeface="Poppins Light" pitchFamily="2" charset="77"/>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15" name="Gruppe 14">
            <a:extLst>
              <a:ext uri="{FF2B5EF4-FFF2-40B4-BE49-F238E27FC236}">
                <a16:creationId xmlns:a16="http://schemas.microsoft.com/office/drawing/2014/main" id="{0FCE6798-444F-AB28-4C32-595775CC8CCE}"/>
              </a:ext>
            </a:extLst>
          </p:cNvPr>
          <p:cNvGrpSpPr/>
          <p:nvPr userDrawn="1"/>
        </p:nvGrpSpPr>
        <p:grpSpPr>
          <a:xfrm rot="10800000">
            <a:off x="5402263" y="198782"/>
            <a:ext cx="1059308" cy="6460435"/>
            <a:chOff x="4166282" y="0"/>
            <a:chExt cx="1059308" cy="6858000"/>
          </a:xfrm>
          <a:solidFill>
            <a:schemeClr val="bg1"/>
          </a:solidFill>
        </p:grpSpPr>
        <p:sp>
          <p:nvSpPr>
            <p:cNvPr id="18" name="Rektangel 17">
              <a:extLst>
                <a:ext uri="{FF2B5EF4-FFF2-40B4-BE49-F238E27FC236}">
                  <a16:creationId xmlns:a16="http://schemas.microsoft.com/office/drawing/2014/main" id="{C211B709-5171-C475-CF07-78F481FA32B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riangle 5">
              <a:extLst>
                <a:ext uri="{FF2B5EF4-FFF2-40B4-BE49-F238E27FC236}">
                  <a16:creationId xmlns:a16="http://schemas.microsoft.com/office/drawing/2014/main" id="{E5F0466B-5DD1-0685-329C-C777682D50C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4852337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Poppins</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15854516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2170875544"/>
      </p:ext>
    </p:extLst>
  </p:cSld>
  <p:clrMapOvr>
    <a:masterClrMapping/>
  </p:clrMapOvr>
  <p:extLst>
    <p:ext uri="{DCECCB84-F9BA-43D5-87BE-67443E8EF086}">
      <p15:sldGuideLst xmlns:p15="http://schemas.microsoft.com/office/powerpoint/2012/main"/>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1877387223"/>
      </p:ext>
    </p:extLst>
  </p:cSld>
  <p:clrMapOvr>
    <a:masterClrMapping/>
  </p:clrMapOvr>
  <p:extLst>
    <p:ext uri="{DCECCB84-F9BA-43D5-87BE-67443E8EF086}">
      <p15:sldGuideLst xmlns:p15="http://schemas.microsoft.com/office/powerpoint/2012/main"/>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3874195273"/>
      </p:ext>
    </p:extLst>
  </p:cSld>
  <p:clrMapOvr>
    <a:masterClrMapping/>
  </p:clrMapOvr>
  <p:extLst>
    <p:ext uri="{DCECCB84-F9BA-43D5-87BE-67443E8EF086}">
      <p15:sldGuideLst xmlns:p15="http://schemas.microsoft.com/office/powerpoint/2012/main"/>
    </p:ext>
  </p:extLst>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1880428218"/>
      </p:ext>
    </p:extLst>
  </p:cSld>
  <p:clrMapOvr>
    <a:masterClrMapping/>
  </p:clrMapOvr>
  <p:extLst>
    <p:ext uri="{DCECCB84-F9BA-43D5-87BE-67443E8EF086}">
      <p15:sldGuideLst xmlns:p15="http://schemas.microsoft.com/office/powerpoint/2012/main"/>
    </p:ext>
  </p:extLst>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247500635"/>
      </p:ext>
    </p:extLst>
  </p:cSld>
  <p:clrMapOvr>
    <a:masterClrMapping/>
  </p:clrMapOvr>
  <p:extLst>
    <p:ext uri="{DCECCB84-F9BA-43D5-87BE-67443E8EF086}">
      <p15:sldGuideLst xmlns:p15="http://schemas.microsoft.com/office/powerpoint/2012/main"/>
    </p:ext>
  </p:extLst>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3463518227"/>
      </p:ext>
    </p:extLst>
  </p:cSld>
  <p:clrMapOvr>
    <a:masterClrMapping/>
  </p:clrMapOvr>
  <p:extLst>
    <p:ext uri="{DCECCB84-F9BA-43D5-87BE-67443E8EF086}">
      <p15:sldGuideLst xmlns:p15="http://schemas.microsoft.com/office/powerpoint/2012/main"/>
    </p:ext>
  </p:extLst>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703546852"/>
      </p:ext>
    </p:extLst>
  </p:cSld>
  <p:clrMapOvr>
    <a:masterClrMapping/>
  </p:clrMapOvr>
  <p:extLst>
    <p:ext uri="{DCECCB84-F9BA-43D5-87BE-67443E8EF086}">
      <p15:sldGuideLst xmlns:p15="http://schemas.microsoft.com/office/powerpoint/2012/main"/>
    </p:ext>
  </p:extLst>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15. december 2025</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2926244187"/>
      </p:ext>
    </p:extLst>
  </p:cSld>
  <p:clrMapOvr>
    <a:masterClrMapping/>
  </p:clrMapOvr>
  <p:extLst>
    <p:ext uri="{DCECCB84-F9BA-43D5-87BE-67443E8EF086}">
      <p15:sldGuideLst xmlns:p15="http://schemas.microsoft.com/office/powerpoint/2012/main"/>
    </p:ext>
  </p:extLst>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14453406"/>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 Inhold + nøgletal (venstrestillet)">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E31BDB8-F07C-6451-F495-6B18EA88FE64}"/>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1AE36A81-722C-1788-993C-81CB35E2695C}"/>
              </a:ext>
            </a:extLst>
          </p:cNvPr>
          <p:cNvSpPr>
            <a:spLocks noGrp="1"/>
          </p:cNvSpPr>
          <p:nvPr>
            <p:ph type="body" sz="quarter" idx="33" hasCustomPrompt="1"/>
          </p:nvPr>
        </p:nvSpPr>
        <p:spPr>
          <a:xfrm>
            <a:off x="723037"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6819034" y="1838830"/>
            <a:ext cx="4649929" cy="4290507"/>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5" name="Title Placeholder 6">
            <a:extLst>
              <a:ext uri="{FF2B5EF4-FFF2-40B4-BE49-F238E27FC236}">
                <a16:creationId xmlns:a16="http://schemas.microsoft.com/office/drawing/2014/main" id="{7879EC4E-05FF-99EB-113E-0B3FB6E88839}"/>
              </a:ext>
            </a:extLst>
          </p:cNvPr>
          <p:cNvSpPr>
            <a:spLocks noGrp="1"/>
          </p:cNvSpPr>
          <p:nvPr>
            <p:ph type="title" hasCustomPrompt="1"/>
          </p:nvPr>
        </p:nvSpPr>
        <p:spPr>
          <a:xfrm>
            <a:off x="6819031" y="549274"/>
            <a:ext cx="4649931" cy="949757"/>
          </a:xfrm>
          <a:prstGeom prst="rect">
            <a:avLst/>
          </a:prstGeom>
        </p:spPr>
        <p:txBody>
          <a:bodyPr vert="horz" lIns="0" tIns="0" rIns="0" bIns="0" rtlCol="0" anchor="b" anchorCtr="0">
            <a:noAutofit/>
          </a:bodyPr>
          <a:lstStyle>
            <a:lvl1pPr>
              <a:defRPr sz="3500">
                <a:solidFill>
                  <a:srgbClr val="001F33"/>
                </a:solidFill>
              </a:defRPr>
            </a:lvl1pPr>
          </a:lstStyle>
          <a:p>
            <a:r>
              <a:rPr lang="da-DK" dirty="0"/>
              <a:t>Her kan der stå </a:t>
            </a:r>
            <a:br>
              <a:rPr lang="da-DK" dirty="0"/>
            </a:br>
            <a:r>
              <a:rPr lang="da-DK" dirty="0"/>
              <a:t>en titel i to linjer</a:t>
            </a:r>
          </a:p>
        </p:txBody>
      </p:sp>
      <p:sp>
        <p:nvSpPr>
          <p:cNvPr id="6" name="Pladsholder til tekst 10">
            <a:extLst>
              <a:ext uri="{FF2B5EF4-FFF2-40B4-BE49-F238E27FC236}">
                <a16:creationId xmlns:a16="http://schemas.microsoft.com/office/drawing/2014/main" id="{A192B2D2-6766-5491-0AB2-434F7FEE8FD9}"/>
              </a:ext>
            </a:extLst>
          </p:cNvPr>
          <p:cNvSpPr>
            <a:spLocks noGrp="1"/>
          </p:cNvSpPr>
          <p:nvPr>
            <p:ph type="body" sz="quarter" idx="37" hasCustomPrompt="1"/>
          </p:nvPr>
        </p:nvSpPr>
        <p:spPr>
          <a:xfrm>
            <a:off x="723037"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7" name="Pladsholder til tekst 10">
            <a:extLst>
              <a:ext uri="{FF2B5EF4-FFF2-40B4-BE49-F238E27FC236}">
                <a16:creationId xmlns:a16="http://schemas.microsoft.com/office/drawing/2014/main" id="{6B881A5A-B339-3603-BC1B-0CC113AED7C0}"/>
              </a:ext>
            </a:extLst>
          </p:cNvPr>
          <p:cNvSpPr>
            <a:spLocks noGrp="1"/>
          </p:cNvSpPr>
          <p:nvPr>
            <p:ph type="body" sz="quarter" idx="38" hasCustomPrompt="1"/>
          </p:nvPr>
        </p:nvSpPr>
        <p:spPr>
          <a:xfrm>
            <a:off x="723036"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8" name="Pladsholder til tekst 10">
            <a:extLst>
              <a:ext uri="{FF2B5EF4-FFF2-40B4-BE49-F238E27FC236}">
                <a16:creationId xmlns:a16="http://schemas.microsoft.com/office/drawing/2014/main" id="{9733E2E9-E4E8-795B-929A-CCA4B2AA1AFE}"/>
              </a:ext>
            </a:extLst>
          </p:cNvPr>
          <p:cNvSpPr>
            <a:spLocks noGrp="1"/>
          </p:cNvSpPr>
          <p:nvPr>
            <p:ph type="body" sz="quarter" idx="39" hasCustomPrompt="1"/>
          </p:nvPr>
        </p:nvSpPr>
        <p:spPr>
          <a:xfrm>
            <a:off x="723036"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9" name="Gruppe 8">
            <a:extLst>
              <a:ext uri="{FF2B5EF4-FFF2-40B4-BE49-F238E27FC236}">
                <a16:creationId xmlns:a16="http://schemas.microsoft.com/office/drawing/2014/main" id="{F25DD4F8-5B63-7590-E118-845BC48F35BB}"/>
              </a:ext>
            </a:extLst>
          </p:cNvPr>
          <p:cNvGrpSpPr/>
          <p:nvPr userDrawn="1"/>
        </p:nvGrpSpPr>
        <p:grpSpPr>
          <a:xfrm rot="10800000">
            <a:off x="5399787" y="198782"/>
            <a:ext cx="1059308" cy="6460435"/>
            <a:chOff x="4166282" y="0"/>
            <a:chExt cx="1059308" cy="6858000"/>
          </a:xfrm>
          <a:solidFill>
            <a:srgbClr val="001F32"/>
          </a:solidFill>
        </p:grpSpPr>
        <p:sp>
          <p:nvSpPr>
            <p:cNvPr id="10" name="Rektangel 9">
              <a:extLst>
                <a:ext uri="{FF2B5EF4-FFF2-40B4-BE49-F238E27FC236}">
                  <a16:creationId xmlns:a16="http://schemas.microsoft.com/office/drawing/2014/main" id="{F7932904-571D-5E32-BE0F-FEA2C01CCC55}"/>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Triangle 5">
              <a:extLst>
                <a:ext uri="{FF2B5EF4-FFF2-40B4-BE49-F238E27FC236}">
                  <a16:creationId xmlns:a16="http://schemas.microsoft.com/office/drawing/2014/main" id="{9FBC9635-7C06-7D56-4994-DE37DED0EBB1}"/>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7" name="Pladsholder til slidenummer 1">
            <a:extLst>
              <a:ext uri="{FF2B5EF4-FFF2-40B4-BE49-F238E27FC236}">
                <a16:creationId xmlns:a16="http://schemas.microsoft.com/office/drawing/2014/main" id="{E33A010E-2CB8-53AB-7D15-C8CA7D25380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r>
              <a:rPr lang="da-DK" dirty="0"/>
              <a:t>  </a:t>
            </a:r>
          </a:p>
        </p:txBody>
      </p:sp>
      <p:sp>
        <p:nvSpPr>
          <p:cNvPr id="18" name="Rektangel 17">
            <a:extLst>
              <a:ext uri="{FF2B5EF4-FFF2-40B4-BE49-F238E27FC236}">
                <a16:creationId xmlns:a16="http://schemas.microsoft.com/office/drawing/2014/main" id="{DEB6042C-8E55-A22F-D213-028E45DCB30B}"/>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Tekstfelt 18">
            <a:extLst>
              <a:ext uri="{FF2B5EF4-FFF2-40B4-BE49-F238E27FC236}">
                <a16:creationId xmlns:a16="http://schemas.microsoft.com/office/drawing/2014/main" id="{47F8C41F-1849-1491-4358-3F18DDEB9EA3}"/>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794164932"/>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15. december 2025</a:t>
            </a:fld>
            <a:endParaRPr lang="da-DK"/>
          </a:p>
        </p:txBody>
      </p:sp>
    </p:spTree>
    <p:extLst>
      <p:ext uri="{BB962C8B-B14F-4D97-AF65-F5344CB8AC3E}">
        <p14:creationId xmlns:p14="http://schemas.microsoft.com/office/powerpoint/2010/main" val="662194256"/>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01616232"/>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29161509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75401612"/>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426819359"/>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83044928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23402666"/>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69204156"/>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88185756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521019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 Inhold + nøgletal (højrestille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 name="Pladsholder til tekst 10">
            <a:extLst>
              <a:ext uri="{FF2B5EF4-FFF2-40B4-BE49-F238E27FC236}">
                <a16:creationId xmlns:a16="http://schemas.microsoft.com/office/drawing/2014/main" id="{22379632-96A3-AB2C-25DA-8B799E63F15D}"/>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4" name="Pladsholder til tekst 10">
            <a:extLst>
              <a:ext uri="{FF2B5EF4-FFF2-40B4-BE49-F238E27FC236}">
                <a16:creationId xmlns:a16="http://schemas.microsoft.com/office/drawing/2014/main" id="{F7041AED-86BB-7F6E-5886-0A338F9BFF17}"/>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5" name="Pladsholder til tekst 10">
            <a:extLst>
              <a:ext uri="{FF2B5EF4-FFF2-40B4-BE49-F238E27FC236}">
                <a16:creationId xmlns:a16="http://schemas.microsoft.com/office/drawing/2014/main" id="{49D0BF1F-F859-A1C8-7147-944DE51792A9}"/>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Poppins Black" pitchFamily="2" charset="77"/>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6" name="Pladsholder til tekst 10">
            <a:extLst>
              <a:ext uri="{FF2B5EF4-FFF2-40B4-BE49-F238E27FC236}">
                <a16:creationId xmlns:a16="http://schemas.microsoft.com/office/drawing/2014/main" id="{72A286F0-25FA-3F6D-4BFD-CCD3943AF559}"/>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i="0">
                <a:solidFill>
                  <a:schemeClr val="bg1"/>
                </a:solidFill>
                <a:latin typeface="Poppins ExtraLight" pitchFamily="2" charset="77"/>
                <a:cs typeface="Poppins Extra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grpSp>
        <p:nvGrpSpPr>
          <p:cNvPr id="7" name="Gruppe 6">
            <a:extLst>
              <a:ext uri="{FF2B5EF4-FFF2-40B4-BE49-F238E27FC236}">
                <a16:creationId xmlns:a16="http://schemas.microsoft.com/office/drawing/2014/main" id="{12704EE7-85B5-A328-E73F-600C2976420A}"/>
              </a:ext>
            </a:extLst>
          </p:cNvPr>
          <p:cNvGrpSpPr/>
          <p:nvPr userDrawn="1"/>
        </p:nvGrpSpPr>
        <p:grpSpPr>
          <a:xfrm rot="10800000">
            <a:off x="5399787" y="0"/>
            <a:ext cx="1059308" cy="6858000"/>
            <a:chOff x="4166282" y="0"/>
            <a:chExt cx="1059308" cy="6858000"/>
          </a:xfrm>
          <a:solidFill>
            <a:schemeClr val="bg1"/>
          </a:solidFill>
        </p:grpSpPr>
        <p:sp>
          <p:nvSpPr>
            <p:cNvPr id="8" name="Rektangel 7">
              <a:extLst>
                <a:ext uri="{FF2B5EF4-FFF2-40B4-BE49-F238E27FC236}">
                  <a16:creationId xmlns:a16="http://schemas.microsoft.com/office/drawing/2014/main" id="{44AFCBB3-37D3-99C6-0CB4-90B862510C9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Triangle 5">
              <a:extLst>
                <a:ext uri="{FF2B5EF4-FFF2-40B4-BE49-F238E27FC236}">
                  <a16:creationId xmlns:a16="http://schemas.microsoft.com/office/drawing/2014/main" id="{8FDBCF39-D5D1-E456-6338-6DF8861B8723}"/>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0" name="Pladsholder til tekst 10">
            <a:extLst>
              <a:ext uri="{FF2B5EF4-FFF2-40B4-BE49-F238E27FC236}">
                <a16:creationId xmlns:a16="http://schemas.microsoft.com/office/drawing/2014/main" id="{EB831C48-16E4-CC96-C355-15C6C3F2C1D3}"/>
              </a:ext>
            </a:extLst>
          </p:cNvPr>
          <p:cNvSpPr>
            <a:spLocks noGrp="1"/>
          </p:cNvSpPr>
          <p:nvPr>
            <p:ph type="body" sz="quarter" idx="40" hasCustomPrompt="1"/>
          </p:nvPr>
        </p:nvSpPr>
        <p:spPr>
          <a:xfrm>
            <a:off x="723036" y="1808162"/>
            <a:ext cx="4649929" cy="4321176"/>
          </a:xfrm>
        </p:spPr>
        <p:txBody>
          <a:bodyPr tIns="10800">
            <a:noAutofit/>
          </a:bodyPr>
          <a:lstStyle>
            <a:lvl1pPr marL="0" indent="0" algn="l">
              <a:lnSpc>
                <a:spcPct val="100000"/>
              </a:lnSpc>
              <a:spcAft>
                <a:spcPts val="0"/>
              </a:spcAft>
              <a:buNone/>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p:txBody>
      </p:sp>
      <p:sp>
        <p:nvSpPr>
          <p:cNvPr id="11"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i to linjer</a:t>
            </a:r>
          </a:p>
        </p:txBody>
      </p:sp>
      <p:sp>
        <p:nvSpPr>
          <p:cNvPr id="16" name="Pladsholder til slidenummer 1">
            <a:extLst>
              <a:ext uri="{FF2B5EF4-FFF2-40B4-BE49-F238E27FC236}">
                <a16:creationId xmlns:a16="http://schemas.microsoft.com/office/drawing/2014/main" id="{1CEF3F83-3BCF-A8F6-57D9-F23BB13ACD77}"/>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21" name="Rektangel 20">
            <a:extLst>
              <a:ext uri="{FF2B5EF4-FFF2-40B4-BE49-F238E27FC236}">
                <a16:creationId xmlns:a16="http://schemas.microsoft.com/office/drawing/2014/main" id="{826A8927-3BA1-07AC-FD77-B66D1BB85B67}"/>
              </a:ext>
            </a:extLst>
          </p:cNvPr>
          <p:cNvSpPr/>
          <p:nvPr userDrawn="1"/>
        </p:nvSpPr>
        <p:spPr>
          <a:xfrm>
            <a:off x="13052063" y="0"/>
            <a:ext cx="328571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1BC77262-DE8C-BC9E-47B2-D4E8BDD562D2}"/>
              </a:ext>
            </a:extLst>
          </p:cNvPr>
          <p:cNvSpPr txBox="1"/>
          <p:nvPr userDrawn="1"/>
        </p:nvSpPr>
        <p:spPr>
          <a:xfrm>
            <a:off x="13218213" y="458836"/>
            <a:ext cx="2953415" cy="4647426"/>
          </a:xfrm>
          <a:prstGeom prst="rect">
            <a:avLst/>
          </a:prstGeom>
          <a:noFill/>
        </p:spPr>
        <p:txBody>
          <a:bodyPr wrap="square" rtlCol="0">
            <a:spAutoFit/>
          </a:bodyPr>
          <a:lstStyle/>
          <a:p>
            <a:pPr>
              <a:lnSpc>
                <a:spcPct val="150000"/>
              </a:lnSpc>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Her kan du udskifte tallet i den mørkeblå boks. </a:t>
            </a:r>
          </a:p>
          <a:p>
            <a:pPr>
              <a:lnSpc>
                <a:spcPct val="150000"/>
              </a:lnSpc>
            </a:pPr>
            <a:endParaRPr lang="da-DK" sz="1600" dirty="0">
              <a:latin typeface="Poppins Light" pitchFamily="2" charset="77"/>
              <a:cs typeface="Poppins Light" pitchFamily="2" charset="77"/>
            </a:endParaRPr>
          </a:p>
          <a:p>
            <a:pPr>
              <a:lnSpc>
                <a:spcPct val="150000"/>
              </a:lnSpc>
            </a:pP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Dette gøres ved at klikke på tallet.</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387732655"/>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27185511"/>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286768486"/>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74950228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790911627"/>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450329476"/>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13801396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971785267"/>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90161778"/>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6614293"/>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2101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 Tre søjler m.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p:spPr>
        <p:txBody>
          <a:bodyPr/>
          <a:lstStyle>
            <a:lvl1pPr marL="0" indent="0" algn="ctr">
              <a:buNone/>
              <a:defRPr sz="1400" b="0" i="0">
                <a:solidFill>
                  <a:srgbClr val="001F33"/>
                </a:solidFill>
                <a:latin typeface="Poppins Light" pitchFamily="2" charset="77"/>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p:spPr>
        <p:txBody>
          <a:bodyPr/>
          <a:lstStyle>
            <a:lvl1pPr marL="0" indent="0" algn="ctr">
              <a:lnSpc>
                <a:spcPct val="100000"/>
              </a:lnSpc>
              <a:buNone/>
              <a:defRPr sz="1900" b="1" i="0">
                <a:solidFill>
                  <a:srgbClr val="001F33"/>
                </a:solidFill>
                <a:latin typeface="Poppins" pitchFamily="2" charset="77"/>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p:spPr>
        <p:txBody>
          <a:bodyPr/>
          <a:lstStyle>
            <a:lvl1pPr marL="0" indent="0" algn="ctr">
              <a:buNone/>
              <a:defRPr sz="1300">
                <a:solidFill>
                  <a:srgbClr val="001F33"/>
                </a:solidFill>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51243612"/>
      </p:ext>
    </p:extLst>
  </p:cSld>
  <p:clrMapOvr>
    <a:masterClrMapping/>
  </p:clrMapOvr>
  <p:extLst>
    <p:ext uri="{DCECCB84-F9BA-43D5-87BE-67443E8EF086}">
      <p15:sldGuideLst xmlns:p15="http://schemas.microsoft.com/office/powerpoint/2012/main"/>
    </p:ext>
  </p:extLst>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70286202"/>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71913613"/>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39983755"/>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052903390"/>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067439867"/>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87192242"/>
      </p:ext>
    </p:extLst>
  </p:cSld>
  <p:clrMapOvr>
    <a:masterClrMapping/>
  </p:clrMapOvr>
  <p:extLst>
    <p:ext uri="{DCECCB84-F9BA-43D5-87BE-67443E8EF086}">
      <p15:sldGuideLst xmlns:p15="http://schemas.microsoft.com/office/powerpoint/2012/main"/>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44382521"/>
      </p:ext>
    </p:extLst>
  </p:cSld>
  <p:clrMapOvr>
    <a:masterClrMapping/>
  </p:clrMapOvr>
  <p:extLst>
    <p:ext uri="{DCECCB84-F9BA-43D5-87BE-67443E8EF086}">
      <p15:sldGuideLst xmlns:p15="http://schemas.microsoft.com/office/powerpoint/2012/main"/>
    </p:ext>
  </p:extLs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30912149"/>
      </p:ext>
    </p:extLst>
  </p:cSld>
  <p:clrMapOvr>
    <a:masterClrMapping/>
  </p:clrMapOvr>
  <p:extLst>
    <p:ext uri="{DCECCB84-F9BA-43D5-87BE-67443E8EF086}">
      <p15:sldGuideLst xmlns:p15="http://schemas.microsoft.com/office/powerpoint/2012/main"/>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3932972"/>
      </p:ext>
    </p:extLst>
  </p:cSld>
  <p:clrMapOvr>
    <a:masterClrMapping/>
  </p:clrMapOvr>
  <p:extLst>
    <p:ext uri="{DCECCB84-F9BA-43D5-87BE-67443E8EF086}">
      <p15:sldGuideLst xmlns:p15="http://schemas.microsoft.com/office/powerpoint/2012/main"/>
    </p:ext>
  </p:extLst>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494536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 Inhold + målsætning">
    <p:bg>
      <p:bgPr>
        <a:solidFill>
          <a:schemeClr val="bg1"/>
        </a:solidFill>
        <a:effectLst/>
      </p:bgPr>
    </p:bg>
    <p:spTree>
      <p:nvGrpSpPr>
        <p:cNvPr id="1" name=""/>
        <p:cNvGrpSpPr/>
        <p:nvPr/>
      </p:nvGrpSpPr>
      <p:grpSpPr>
        <a:xfrm>
          <a:off x="0" y="0"/>
          <a:ext cx="0" cy="0"/>
          <a:chOff x="0" y="0"/>
          <a:chExt cx="0" cy="0"/>
        </a:xfrm>
      </p:grpSpPr>
      <p:sp>
        <p:nvSpPr>
          <p:cNvPr id="32" name="Rektangel 31">
            <a:extLst>
              <a:ext uri="{FF2B5EF4-FFF2-40B4-BE49-F238E27FC236}">
                <a16:creationId xmlns:a16="http://schemas.microsoft.com/office/drawing/2014/main" id="{7D03DFE3-FDBD-F8C7-798C-C9D707E36AB7}"/>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3" name="Gruppe 32">
            <a:extLst>
              <a:ext uri="{FF2B5EF4-FFF2-40B4-BE49-F238E27FC236}">
                <a16:creationId xmlns:a16="http://schemas.microsoft.com/office/drawing/2014/main" id="{81012FD5-FAAC-2305-53C0-CEB12FB8CC42}"/>
              </a:ext>
            </a:extLst>
          </p:cNvPr>
          <p:cNvGrpSpPr/>
          <p:nvPr userDrawn="1"/>
        </p:nvGrpSpPr>
        <p:grpSpPr>
          <a:xfrm rot="10800000">
            <a:off x="3707512" y="0"/>
            <a:ext cx="1059308" cy="6858000"/>
            <a:chOff x="4166282" y="0"/>
            <a:chExt cx="1059308" cy="6858000"/>
          </a:xfrm>
          <a:solidFill>
            <a:schemeClr val="bg1"/>
          </a:solidFill>
        </p:grpSpPr>
        <p:sp>
          <p:nvSpPr>
            <p:cNvPr id="34" name="Rektangel 33">
              <a:extLst>
                <a:ext uri="{FF2B5EF4-FFF2-40B4-BE49-F238E27FC236}">
                  <a16:creationId xmlns:a16="http://schemas.microsoft.com/office/drawing/2014/main" id="{D301D5D5-3DB0-2A82-87D2-E53C926126DA}"/>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Triangle 5">
              <a:extLst>
                <a:ext uri="{FF2B5EF4-FFF2-40B4-BE49-F238E27FC236}">
                  <a16:creationId xmlns:a16="http://schemas.microsoft.com/office/drawing/2014/main" id="{7376380D-1F41-0C12-D50F-99AC9D5CB148}"/>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8" name="Title Placeholder 6">
            <a:extLst>
              <a:ext uri="{FF2B5EF4-FFF2-40B4-BE49-F238E27FC236}">
                <a16:creationId xmlns:a16="http://schemas.microsoft.com/office/drawing/2014/main" id="{D6553699-6550-26E9-3F00-2A314876D680}"/>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en kort titel</a:t>
            </a:r>
          </a:p>
        </p:txBody>
      </p:sp>
      <p:sp>
        <p:nvSpPr>
          <p:cNvPr id="36" name="Text Placeholder 2">
            <a:extLst>
              <a:ext uri="{FF2B5EF4-FFF2-40B4-BE49-F238E27FC236}">
                <a16:creationId xmlns:a16="http://schemas.microsoft.com/office/drawing/2014/main" id="{C1EB2633-907F-A05F-97E4-17B0F1B6774B}"/>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342900" indent="-342900">
              <a:lnSpc>
                <a:spcPct val="100000"/>
              </a:lnSpc>
              <a:buFont typeface="+mj-lt"/>
              <a:buAutoNum type="arabicPeriod"/>
              <a:defRPr sz="1600" b="0" i="0">
                <a:solidFill>
                  <a:srgbClr val="001F33"/>
                </a:solidFill>
                <a:latin typeface="Poppins Light" pitchFamily="2" charset="77"/>
                <a:cs typeface="Poppins Light" pitchFamily="2" charset="77"/>
              </a:defRPr>
            </a:lvl1pPr>
          </a:lstStyle>
          <a:p>
            <a:pPr lvl="0"/>
            <a:r>
              <a:rPr lang="da-DK" noProof="0" dirty="0"/>
              <a:t>Her kan de forskellige målsætninger beskrives</a:t>
            </a:r>
          </a:p>
        </p:txBody>
      </p:sp>
      <p:grpSp>
        <p:nvGrpSpPr>
          <p:cNvPr id="2" name="Gruppe 1">
            <a:extLst>
              <a:ext uri="{FF2B5EF4-FFF2-40B4-BE49-F238E27FC236}">
                <a16:creationId xmlns:a16="http://schemas.microsoft.com/office/drawing/2014/main" id="{D6F71153-7B11-7652-FBEA-5C37255993EC}"/>
              </a:ext>
            </a:extLst>
          </p:cNvPr>
          <p:cNvGrpSpPr/>
          <p:nvPr userDrawn="1"/>
        </p:nvGrpSpPr>
        <p:grpSpPr>
          <a:xfrm>
            <a:off x="5619445" y="4978104"/>
            <a:ext cx="5491329" cy="1481444"/>
            <a:chOff x="5960298" y="5127095"/>
            <a:chExt cx="4686203" cy="1264238"/>
          </a:xfrm>
        </p:grpSpPr>
        <p:sp>
          <p:nvSpPr>
            <p:cNvPr id="81" name="Oval 34">
              <a:extLst>
                <a:ext uri="{FF2B5EF4-FFF2-40B4-BE49-F238E27FC236}">
                  <a16:creationId xmlns:a16="http://schemas.microsoft.com/office/drawing/2014/main" id="{5EB6A33B-FF39-56B5-FDF6-26BAE3CCDC2A}"/>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2" name="Group 4">
              <a:extLst>
                <a:ext uri="{FF2B5EF4-FFF2-40B4-BE49-F238E27FC236}">
                  <a16:creationId xmlns:a16="http://schemas.microsoft.com/office/drawing/2014/main" id="{C153B4B6-6771-DC5D-008A-267B8BE0C088}"/>
                </a:ext>
              </a:extLst>
            </p:cNvPr>
            <p:cNvGrpSpPr/>
            <p:nvPr userDrawn="1"/>
          </p:nvGrpSpPr>
          <p:grpSpPr>
            <a:xfrm>
              <a:off x="6435996" y="5127095"/>
              <a:ext cx="3723729" cy="1022169"/>
              <a:chOff x="4320125" y="4788167"/>
              <a:chExt cx="3723729" cy="1022169"/>
            </a:xfrm>
          </p:grpSpPr>
          <p:sp>
            <p:nvSpPr>
              <p:cNvPr id="83" name="Oval 5">
                <a:extLst>
                  <a:ext uri="{FF2B5EF4-FFF2-40B4-BE49-F238E27FC236}">
                    <a16:creationId xmlns:a16="http://schemas.microsoft.com/office/drawing/2014/main" id="{3ABAC2C2-89D1-9D34-E331-C163521D5B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4" name="Magnetic Disk 6">
                <a:extLst>
                  <a:ext uri="{FF2B5EF4-FFF2-40B4-BE49-F238E27FC236}">
                    <a16:creationId xmlns:a16="http://schemas.microsoft.com/office/drawing/2014/main" id="{A5420D1A-543A-7D66-52D3-0DBCF6B451A5}"/>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85" name="Oval 7">
                <a:extLst>
                  <a:ext uri="{FF2B5EF4-FFF2-40B4-BE49-F238E27FC236}">
                    <a16:creationId xmlns:a16="http://schemas.microsoft.com/office/drawing/2014/main" id="{63EED4B4-C5FB-1DB1-2F4A-852F645BD76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6" name="Oval 8">
                <a:extLst>
                  <a:ext uri="{FF2B5EF4-FFF2-40B4-BE49-F238E27FC236}">
                    <a16:creationId xmlns:a16="http://schemas.microsoft.com/office/drawing/2014/main" id="{B904099B-AEB3-5084-B52D-87A061FDAD9E}"/>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7" name="Oval 9">
                <a:extLst>
                  <a:ext uri="{FF2B5EF4-FFF2-40B4-BE49-F238E27FC236}">
                    <a16:creationId xmlns:a16="http://schemas.microsoft.com/office/drawing/2014/main" id="{B4A7BD80-2613-099F-8CF7-C42D7E9C13A4}"/>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8" name="Oval 10">
                <a:extLst>
                  <a:ext uri="{FF2B5EF4-FFF2-40B4-BE49-F238E27FC236}">
                    <a16:creationId xmlns:a16="http://schemas.microsoft.com/office/drawing/2014/main" id="{E50C0738-C090-E704-C139-5591EDE6962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3" name="Heart 31">
              <a:extLst>
                <a:ext uri="{FF2B5EF4-FFF2-40B4-BE49-F238E27FC236}">
                  <a16:creationId xmlns:a16="http://schemas.microsoft.com/office/drawing/2014/main" id="{9EDCA189-D5D4-C4D9-597A-03EA327C771B}"/>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9" name="Gruppe 18">
            <a:extLst>
              <a:ext uri="{FF2B5EF4-FFF2-40B4-BE49-F238E27FC236}">
                <a16:creationId xmlns:a16="http://schemas.microsoft.com/office/drawing/2014/main" id="{C6050B8D-0640-5D2A-99E4-2EDF73ED7045}"/>
              </a:ext>
            </a:extLst>
          </p:cNvPr>
          <p:cNvGrpSpPr/>
          <p:nvPr userDrawn="1"/>
        </p:nvGrpSpPr>
        <p:grpSpPr>
          <a:xfrm>
            <a:off x="8037031" y="1633812"/>
            <a:ext cx="648646" cy="3698293"/>
            <a:chOff x="8037031" y="1633812"/>
            <a:chExt cx="648646" cy="3698293"/>
          </a:xfrm>
        </p:grpSpPr>
        <p:sp>
          <p:nvSpPr>
            <p:cNvPr id="20" name="Chevron 12">
              <a:extLst>
                <a:ext uri="{FF2B5EF4-FFF2-40B4-BE49-F238E27FC236}">
                  <a16:creationId xmlns:a16="http://schemas.microsoft.com/office/drawing/2014/main" id="{652BEDD8-D8A0-0DD5-201F-084B4CD700BC}"/>
                </a:ext>
              </a:extLst>
            </p:cNvPr>
            <p:cNvSpPr/>
            <p:nvPr userDrawn="1"/>
          </p:nvSpPr>
          <p:spPr>
            <a:xfrm rot="5400000">
              <a:off x="7884982" y="1826713"/>
              <a:ext cx="952744" cy="648646"/>
            </a:xfrm>
            <a:prstGeom prst="chevron">
              <a:avLst>
                <a:gd name="adj" fmla="val 36097"/>
              </a:avLst>
            </a:prstGeom>
            <a:solidFill>
              <a:srgbClr val="001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1" name="Group 13">
              <a:extLst>
                <a:ext uri="{FF2B5EF4-FFF2-40B4-BE49-F238E27FC236}">
                  <a16:creationId xmlns:a16="http://schemas.microsoft.com/office/drawing/2014/main" id="{4EA4DB7B-BEFC-5768-E952-9219102FCB57}"/>
                </a:ext>
              </a:extLst>
            </p:cNvPr>
            <p:cNvGrpSpPr/>
            <p:nvPr userDrawn="1"/>
          </p:nvGrpSpPr>
          <p:grpSpPr>
            <a:xfrm>
              <a:off x="8304919" y="1633812"/>
              <a:ext cx="112870" cy="3698293"/>
              <a:chOff x="6133903" y="1777317"/>
              <a:chExt cx="93000" cy="3320734"/>
            </a:xfrm>
          </p:grpSpPr>
          <p:sp>
            <p:nvSpPr>
              <p:cNvPr id="22" name="Rounded Rectangle 14">
                <a:extLst>
                  <a:ext uri="{FF2B5EF4-FFF2-40B4-BE49-F238E27FC236}">
                    <a16:creationId xmlns:a16="http://schemas.microsoft.com/office/drawing/2014/main" id="{411ECD93-CA84-944A-8AE0-2E350428ABB6}"/>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3" name="Rounded Rectangle 15">
                <a:extLst>
                  <a:ext uri="{FF2B5EF4-FFF2-40B4-BE49-F238E27FC236}">
                    <a16:creationId xmlns:a16="http://schemas.microsoft.com/office/drawing/2014/main" id="{EE76B0BA-18D8-0329-021B-094171545CC3}"/>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40" name="Pladsholder til slidenummer 1">
            <a:extLst>
              <a:ext uri="{FF2B5EF4-FFF2-40B4-BE49-F238E27FC236}">
                <a16:creationId xmlns:a16="http://schemas.microsoft.com/office/drawing/2014/main" id="{AA3304CB-8819-1F2A-1302-6CE3C4F84BD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tx2"/>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63" name="Rektangel 62">
            <a:extLst>
              <a:ext uri="{FF2B5EF4-FFF2-40B4-BE49-F238E27FC236}">
                <a16:creationId xmlns:a16="http://schemas.microsoft.com/office/drawing/2014/main" id="{C945FD9D-EF71-4173-08E6-90CCAD720A47}"/>
              </a:ext>
            </a:extLst>
          </p:cNvPr>
          <p:cNvSpPr/>
          <p:nvPr userDrawn="1"/>
        </p:nvSpPr>
        <p:spPr>
          <a:xfrm>
            <a:off x="13052062" y="0"/>
            <a:ext cx="5568447"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4" name="Tekstfelt 63">
            <a:extLst>
              <a:ext uri="{FF2B5EF4-FFF2-40B4-BE49-F238E27FC236}">
                <a16:creationId xmlns:a16="http://schemas.microsoft.com/office/drawing/2014/main" id="{2040CC75-BEB6-BC38-2C9B-CF59C8801722}"/>
              </a:ext>
            </a:extLst>
          </p:cNvPr>
          <p:cNvSpPr txBox="1"/>
          <p:nvPr userDrawn="1"/>
        </p:nvSpPr>
        <p:spPr>
          <a:xfrm>
            <a:off x="13274094" y="458836"/>
            <a:ext cx="5005282" cy="427809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Hvis du ønsker at bruge flere pile for at illustrere antallet af målsætninger, kan du klikke på en af nedenstående pile og trække den hen på skiven.</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175329096"/>
      </p:ext>
    </p:extLst>
  </p:cSld>
  <p:clrMapOvr>
    <a:masterClrMapping/>
  </p:clrMapOvr>
  <p:extLst>
    <p:ext uri="{DCECCB84-F9BA-43D5-87BE-67443E8EF086}">
      <p15:sldGuideLst xmlns:p15="http://schemas.microsoft.com/office/powerpoint/2012/main"/>
    </p:ext>
  </p:extLst>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7675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44654901"/>
      </p:ext>
    </p:extLst>
  </p:cSld>
  <p:clrMapOvr>
    <a:masterClrMapping/>
  </p:clrMapOvr>
  <p:extLst>
    <p:ext uri="{DCECCB84-F9BA-43D5-87BE-67443E8EF086}">
      <p15:sldGuideLst xmlns:p15="http://schemas.microsoft.com/office/powerpoint/2012/main"/>
    </p:ext>
  </p:extLst>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7809516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75889964"/>
      </p:ext>
    </p:extLst>
  </p:cSld>
  <p:clrMapOvr>
    <a:masterClrMapping/>
  </p:clrMapOvr>
  <p:extLst>
    <p:ext uri="{DCECCB84-F9BA-43D5-87BE-67443E8EF086}">
      <p15:sldGuideLst xmlns:p15="http://schemas.microsoft.com/office/powerpoint/2012/main"/>
    </p:ext>
  </p:extLst>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20552219"/>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87520331"/>
      </p:ext>
    </p:extLst>
  </p:cSld>
  <p:clrMapOvr>
    <a:masterClrMapping/>
  </p:clrMapOvr>
  <p:extLst>
    <p:ext uri="{DCECCB84-F9BA-43D5-87BE-67443E8EF086}">
      <p15:sldGuideLst xmlns:p15="http://schemas.microsoft.com/office/powerpoint/2012/main"/>
    </p:ext>
  </p:extLst>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901948"/>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075108420"/>
      </p:ext>
    </p:extLst>
  </p:cSld>
  <p:clrMapOvr>
    <a:masterClrMapping/>
  </p:clrMapOvr>
  <p:extLst>
    <p:ext uri="{DCECCB84-F9BA-43D5-87BE-67443E8EF086}">
      <p15:sldGuideLst xmlns:p15="http://schemas.microsoft.com/office/powerpoint/2012/main"/>
    </p:ext>
  </p:extLst>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79768129"/>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5696191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EAF7FF"/>
        </a:solidFill>
        <a:effectLst/>
      </p:bgPr>
    </p:bg>
    <p:spTree>
      <p:nvGrpSpPr>
        <p:cNvPr id="1" name=""/>
        <p:cNvGrpSpPr/>
        <p:nvPr/>
      </p:nvGrpSpPr>
      <p:grpSpPr>
        <a:xfrm>
          <a:off x="0" y="0"/>
          <a:ext cx="0" cy="0"/>
          <a:chOff x="0" y="0"/>
          <a:chExt cx="0" cy="0"/>
        </a:xfrm>
      </p:grpSpPr>
      <p:grpSp>
        <p:nvGrpSpPr>
          <p:cNvPr id="89" name="Gruppe 88">
            <a:extLst>
              <a:ext uri="{FF2B5EF4-FFF2-40B4-BE49-F238E27FC236}">
                <a16:creationId xmlns:a16="http://schemas.microsoft.com/office/drawing/2014/main" id="{65CF1DE0-8766-F8A0-4D40-747DB82A962A}"/>
              </a:ext>
            </a:extLst>
          </p:cNvPr>
          <p:cNvGrpSpPr/>
          <p:nvPr userDrawn="1"/>
        </p:nvGrpSpPr>
        <p:grpSpPr>
          <a:xfrm>
            <a:off x="0" y="0"/>
            <a:ext cx="12196516" cy="6857212"/>
            <a:chOff x="0" y="-786"/>
            <a:chExt cx="11870691" cy="6858786"/>
          </a:xfrm>
          <a:solidFill>
            <a:srgbClr val="D9F0FF"/>
          </a:solidFill>
        </p:grpSpPr>
        <p:sp>
          <p:nvSpPr>
            <p:cNvPr id="90" name="Rektangel 89">
              <a:extLst>
                <a:ext uri="{FF2B5EF4-FFF2-40B4-BE49-F238E27FC236}">
                  <a16:creationId xmlns:a16="http://schemas.microsoft.com/office/drawing/2014/main" id="{416BF301-11B9-CD46-9C83-3F63E543E4BC}"/>
                </a:ext>
              </a:extLst>
            </p:cNvPr>
            <p:cNvSpPr/>
            <p:nvPr userDrawn="1"/>
          </p:nvSpPr>
          <p:spPr>
            <a:xfrm>
              <a:off x="0" y="3"/>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1" name="Rektangel 90">
              <a:extLst>
                <a:ext uri="{FF2B5EF4-FFF2-40B4-BE49-F238E27FC236}">
                  <a16:creationId xmlns:a16="http://schemas.microsoft.com/office/drawing/2014/main" id="{EF366DC4-DD29-2753-5605-E58A8F62AF0F}"/>
                </a:ext>
              </a:extLst>
            </p:cNvPr>
            <p:cNvSpPr/>
            <p:nvPr userDrawn="1"/>
          </p:nvSpPr>
          <p:spPr>
            <a:xfrm>
              <a:off x="7919692" y="-786"/>
              <a:ext cx="3950999"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92141473"/>
      </p:ext>
    </p:extLst>
  </p:cSld>
  <p:clrMapOvr>
    <a:masterClrMapping/>
  </p:clrMapOvr>
  <p:extLst>
    <p:ext uri="{DCECCB84-F9BA-43D5-87BE-67443E8EF086}">
      <p15:sldGuideLst xmlns:p15="http://schemas.microsoft.com/office/powerpoint/2012/main"/>
    </p:ext>
  </p:extLs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0587693"/>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20212078"/>
      </p:ext>
    </p:extLst>
  </p:cSld>
  <p:clrMapOvr>
    <a:masterClrMapping/>
  </p:clrMapOvr>
  <p:extLst>
    <p:ext uri="{DCECCB84-F9BA-43D5-87BE-67443E8EF086}">
      <p15:sldGuideLst xmlns:p15="http://schemas.microsoft.com/office/powerpoint/2012/main"/>
    </p:ext>
  </p:extLst>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57716523"/>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08278845"/>
      </p:ext>
    </p:extLst>
  </p:cSld>
  <p:clrMapOvr>
    <a:masterClrMapping/>
  </p:clrMapOvr>
  <p:extLst>
    <p:ext uri="{DCECCB84-F9BA-43D5-87BE-67443E8EF086}">
      <p15:sldGuideLst xmlns:p15="http://schemas.microsoft.com/office/powerpoint/2012/main"/>
    </p:ext>
  </p:extLs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5975462"/>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9094597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4338696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311078342"/>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17234442"/>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0333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sp>
        <p:nvSpPr>
          <p:cNvPr id="103" name="Rektangel 102">
            <a:extLst>
              <a:ext uri="{FF2B5EF4-FFF2-40B4-BE49-F238E27FC236}">
                <a16:creationId xmlns:a16="http://schemas.microsoft.com/office/drawing/2014/main" id="{94CB0C06-AB20-5F3B-62FC-00DFFDD3395E}"/>
              </a:ext>
            </a:extLst>
          </p:cNvPr>
          <p:cNvSpPr/>
          <p:nvPr userDrawn="1"/>
        </p:nvSpPr>
        <p:spPr>
          <a:xfrm>
            <a:off x="4058739" y="1577"/>
            <a:ext cx="4059445" cy="6856423"/>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Oval 34">
            <a:extLst>
              <a:ext uri="{FF2B5EF4-FFF2-40B4-BE49-F238E27FC236}">
                <a16:creationId xmlns:a16="http://schemas.microsoft.com/office/drawing/2014/main" id="{ADF7A500-5B62-2E70-0D78-DD675B31B9E5}"/>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3" name="Gruppe 32">
            <a:extLst>
              <a:ext uri="{FF2B5EF4-FFF2-40B4-BE49-F238E27FC236}">
                <a16:creationId xmlns:a16="http://schemas.microsoft.com/office/drawing/2014/main" id="{E7C90528-5DAB-D7CA-53DD-E1D6136107F6}"/>
              </a:ext>
            </a:extLst>
          </p:cNvPr>
          <p:cNvGrpSpPr/>
          <p:nvPr userDrawn="1"/>
        </p:nvGrpSpPr>
        <p:grpSpPr>
          <a:xfrm>
            <a:off x="351493" y="1733886"/>
            <a:ext cx="3378107" cy="2971983"/>
            <a:chOff x="3264092" y="1718701"/>
            <a:chExt cx="5311152" cy="4672632"/>
          </a:xfrm>
        </p:grpSpPr>
        <p:sp>
          <p:nvSpPr>
            <p:cNvPr id="34" name="Oval 34">
              <a:extLst>
                <a:ext uri="{FF2B5EF4-FFF2-40B4-BE49-F238E27FC236}">
                  <a16:creationId xmlns:a16="http://schemas.microsoft.com/office/drawing/2014/main" id="{629430AB-DCAD-BDFE-F3EE-615A681942CA}"/>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35" name="Group 4">
              <a:extLst>
                <a:ext uri="{FF2B5EF4-FFF2-40B4-BE49-F238E27FC236}">
                  <a16:creationId xmlns:a16="http://schemas.microsoft.com/office/drawing/2014/main" id="{A57ADB4F-6241-09B3-DD3A-104150588EBC}"/>
                </a:ext>
              </a:extLst>
            </p:cNvPr>
            <p:cNvGrpSpPr/>
            <p:nvPr/>
          </p:nvGrpSpPr>
          <p:grpSpPr>
            <a:xfrm>
              <a:off x="4053694" y="5107136"/>
              <a:ext cx="3723729" cy="1022169"/>
              <a:chOff x="4320125" y="4788167"/>
              <a:chExt cx="3723729" cy="1022169"/>
            </a:xfrm>
          </p:grpSpPr>
          <p:sp>
            <p:nvSpPr>
              <p:cNvPr id="43" name="Oval 5">
                <a:extLst>
                  <a:ext uri="{FF2B5EF4-FFF2-40B4-BE49-F238E27FC236}">
                    <a16:creationId xmlns:a16="http://schemas.microsoft.com/office/drawing/2014/main" id="{EFD9DDD7-2C40-3B68-ADE7-9DF6F9BAC91F}"/>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Magnetic Disk 6">
                <a:extLst>
                  <a:ext uri="{FF2B5EF4-FFF2-40B4-BE49-F238E27FC236}">
                    <a16:creationId xmlns:a16="http://schemas.microsoft.com/office/drawing/2014/main" id="{B347ECCF-139A-4186-A0DA-94DBAC5C2164}"/>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5" name="Oval 7">
                <a:extLst>
                  <a:ext uri="{FF2B5EF4-FFF2-40B4-BE49-F238E27FC236}">
                    <a16:creationId xmlns:a16="http://schemas.microsoft.com/office/drawing/2014/main" id="{EE1B135E-17BF-4057-E0DD-FACF8834E06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Oval 8">
                <a:extLst>
                  <a:ext uri="{FF2B5EF4-FFF2-40B4-BE49-F238E27FC236}">
                    <a16:creationId xmlns:a16="http://schemas.microsoft.com/office/drawing/2014/main" id="{1BAF4B12-DC75-EF10-13FF-1CE9CE9A2A44}"/>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7" name="Oval 9">
                <a:extLst>
                  <a:ext uri="{FF2B5EF4-FFF2-40B4-BE49-F238E27FC236}">
                    <a16:creationId xmlns:a16="http://schemas.microsoft.com/office/drawing/2014/main" id="{2EBF0A1A-5E46-68BE-0436-AD8A48230B7F}"/>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8" name="Oval 10">
                <a:extLst>
                  <a:ext uri="{FF2B5EF4-FFF2-40B4-BE49-F238E27FC236}">
                    <a16:creationId xmlns:a16="http://schemas.microsoft.com/office/drawing/2014/main" id="{57339261-4204-AAA4-025B-73AC2C7C524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Chevron 12">
              <a:extLst>
                <a:ext uri="{FF2B5EF4-FFF2-40B4-BE49-F238E27FC236}">
                  <a16:creationId xmlns:a16="http://schemas.microsoft.com/office/drawing/2014/main" id="{EAD5A981-4037-93AA-E795-ECE9F0F111E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38" name="Group 13">
              <a:extLst>
                <a:ext uri="{FF2B5EF4-FFF2-40B4-BE49-F238E27FC236}">
                  <a16:creationId xmlns:a16="http://schemas.microsoft.com/office/drawing/2014/main" id="{1A8D2F44-9F9F-1EF4-7663-7B6A7394ADC7}"/>
                </a:ext>
              </a:extLst>
            </p:cNvPr>
            <p:cNvGrpSpPr/>
            <p:nvPr userDrawn="1"/>
          </p:nvGrpSpPr>
          <p:grpSpPr>
            <a:xfrm>
              <a:off x="5877711" y="1722159"/>
              <a:ext cx="79688" cy="3694835"/>
              <a:chOff x="6133903" y="1788164"/>
              <a:chExt cx="93033" cy="3317629"/>
            </a:xfrm>
          </p:grpSpPr>
          <p:sp>
            <p:nvSpPr>
              <p:cNvPr id="41" name="Rounded Rectangle 14">
                <a:extLst>
                  <a:ext uri="{FF2B5EF4-FFF2-40B4-BE49-F238E27FC236}">
                    <a16:creationId xmlns:a16="http://schemas.microsoft.com/office/drawing/2014/main" id="{4A55636F-39C9-03E8-1731-9B3BE6E9F878}"/>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2" name="Rounded Rectangle 15">
                <a:extLst>
                  <a:ext uri="{FF2B5EF4-FFF2-40B4-BE49-F238E27FC236}">
                    <a16:creationId xmlns:a16="http://schemas.microsoft.com/office/drawing/2014/main" id="{297CEDA3-C4E5-F192-A5F6-8E46A44C54A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9" name="Heart 31">
              <a:extLst>
                <a:ext uri="{FF2B5EF4-FFF2-40B4-BE49-F238E27FC236}">
                  <a16:creationId xmlns:a16="http://schemas.microsoft.com/office/drawing/2014/main" id="{1F85FAA7-A303-758F-F8CC-F5AD125AD39C}"/>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0" name="Rounded Rectangle 35">
              <a:extLst>
                <a:ext uri="{FF2B5EF4-FFF2-40B4-BE49-F238E27FC236}">
                  <a16:creationId xmlns:a16="http://schemas.microsoft.com/office/drawing/2014/main" id="{AE011E98-A9DC-45F0-B10E-DC950810A3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49" name="Gruppe 48">
            <a:extLst>
              <a:ext uri="{FF2B5EF4-FFF2-40B4-BE49-F238E27FC236}">
                <a16:creationId xmlns:a16="http://schemas.microsoft.com/office/drawing/2014/main" id="{203EDC55-5CE9-8654-C2A0-395F9905F6A2}"/>
              </a:ext>
            </a:extLst>
          </p:cNvPr>
          <p:cNvGrpSpPr/>
          <p:nvPr userDrawn="1"/>
        </p:nvGrpSpPr>
        <p:grpSpPr>
          <a:xfrm>
            <a:off x="4600041" y="1733886"/>
            <a:ext cx="2980614" cy="2971984"/>
            <a:chOff x="3564408" y="1718700"/>
            <a:chExt cx="4686203" cy="4672633"/>
          </a:xfrm>
        </p:grpSpPr>
        <p:grpSp>
          <p:nvGrpSpPr>
            <p:cNvPr id="50" name="Group 4">
              <a:extLst>
                <a:ext uri="{FF2B5EF4-FFF2-40B4-BE49-F238E27FC236}">
                  <a16:creationId xmlns:a16="http://schemas.microsoft.com/office/drawing/2014/main" id="{0ED70D72-240D-4AE7-4E4B-10A6FC2D8270}"/>
                </a:ext>
              </a:extLst>
            </p:cNvPr>
            <p:cNvGrpSpPr/>
            <p:nvPr/>
          </p:nvGrpSpPr>
          <p:grpSpPr>
            <a:xfrm>
              <a:off x="4053694" y="5107136"/>
              <a:ext cx="3723729" cy="1022169"/>
              <a:chOff x="4320125" y="4788167"/>
              <a:chExt cx="3723729" cy="1022169"/>
            </a:xfrm>
          </p:grpSpPr>
          <p:sp>
            <p:nvSpPr>
              <p:cNvPr id="58" name="Oval 5">
                <a:extLst>
                  <a:ext uri="{FF2B5EF4-FFF2-40B4-BE49-F238E27FC236}">
                    <a16:creationId xmlns:a16="http://schemas.microsoft.com/office/drawing/2014/main" id="{5F4C90DF-C1E5-D074-950C-A99E6A34D513}"/>
                  </a:ext>
                </a:extLst>
              </p:cNvPr>
              <p:cNvSpPr/>
              <p:nvPr userDrawn="1"/>
            </p:nvSpPr>
            <p:spPr>
              <a:xfrm>
                <a:off x="4320125" y="5322687"/>
                <a:ext cx="3723729" cy="487649"/>
              </a:xfrm>
              <a:prstGeom prst="ellipse">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9" name="Magnetic Disk 6">
                <a:extLst>
                  <a:ext uri="{FF2B5EF4-FFF2-40B4-BE49-F238E27FC236}">
                    <a16:creationId xmlns:a16="http://schemas.microsoft.com/office/drawing/2014/main" id="{71CD8344-EE7F-93B7-3B74-F947042B7ABA}"/>
                  </a:ext>
                </a:extLst>
              </p:cNvPr>
              <p:cNvSpPr/>
              <p:nvPr userDrawn="1"/>
            </p:nvSpPr>
            <p:spPr>
              <a:xfrm>
                <a:off x="4320125" y="4996437"/>
                <a:ext cx="3723729" cy="674465"/>
              </a:xfrm>
              <a:prstGeom prst="flowChartMagneticDisk">
                <a:avLst/>
              </a:prstGeom>
              <a:solidFill>
                <a:srgbClr val="0323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60" name="Oval 7">
                <a:extLst>
                  <a:ext uri="{FF2B5EF4-FFF2-40B4-BE49-F238E27FC236}">
                    <a16:creationId xmlns:a16="http://schemas.microsoft.com/office/drawing/2014/main" id="{90B42F09-66D5-3B83-3844-AB014E2A5CE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1" name="Oval 8">
                <a:extLst>
                  <a:ext uri="{FF2B5EF4-FFF2-40B4-BE49-F238E27FC236}">
                    <a16:creationId xmlns:a16="http://schemas.microsoft.com/office/drawing/2014/main" id="{FBF51CE5-C32C-A80B-322A-025ED427C37B}"/>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2" name="Oval 9">
                <a:extLst>
                  <a:ext uri="{FF2B5EF4-FFF2-40B4-BE49-F238E27FC236}">
                    <a16:creationId xmlns:a16="http://schemas.microsoft.com/office/drawing/2014/main" id="{A35735B8-8E3B-A9F4-9E12-6A1D0991EBB7}"/>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63" name="Oval 10">
                <a:extLst>
                  <a:ext uri="{FF2B5EF4-FFF2-40B4-BE49-F238E27FC236}">
                    <a16:creationId xmlns:a16="http://schemas.microsoft.com/office/drawing/2014/main" id="{FD0AC47C-7226-ECB3-B9D0-2DF9722FC5D4}"/>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1" name="Chevron 12">
              <a:extLst>
                <a:ext uri="{FF2B5EF4-FFF2-40B4-BE49-F238E27FC236}">
                  <a16:creationId xmlns:a16="http://schemas.microsoft.com/office/drawing/2014/main" id="{4B8682B9-A032-95AB-F695-E4172C1545D1}"/>
                </a:ext>
              </a:extLst>
            </p:cNvPr>
            <p:cNvSpPr/>
            <p:nvPr/>
          </p:nvSpPr>
          <p:spPr>
            <a:xfrm rot="5400000">
              <a:off x="5442162" y="1870749"/>
              <a:ext cx="952744"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52" name="Group 13">
              <a:extLst>
                <a:ext uri="{FF2B5EF4-FFF2-40B4-BE49-F238E27FC236}">
                  <a16:creationId xmlns:a16="http://schemas.microsoft.com/office/drawing/2014/main" id="{414C7D46-6D64-D4AF-C763-7E9CE7432E98}"/>
                </a:ext>
              </a:extLst>
            </p:cNvPr>
            <p:cNvGrpSpPr/>
            <p:nvPr/>
          </p:nvGrpSpPr>
          <p:grpSpPr>
            <a:xfrm>
              <a:off x="5877729" y="1722160"/>
              <a:ext cx="79660" cy="3694834"/>
              <a:chOff x="6133903" y="1788165"/>
              <a:chExt cx="93000" cy="3317628"/>
            </a:xfrm>
          </p:grpSpPr>
          <p:sp>
            <p:nvSpPr>
              <p:cNvPr id="56" name="Rounded Rectangle 14">
                <a:extLst>
                  <a:ext uri="{FF2B5EF4-FFF2-40B4-BE49-F238E27FC236}">
                    <a16:creationId xmlns:a16="http://schemas.microsoft.com/office/drawing/2014/main" id="{45972E23-D3E0-4152-7CB6-B58E73682951}"/>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7" name="Rounded Rectangle 15">
                <a:extLst>
                  <a:ext uri="{FF2B5EF4-FFF2-40B4-BE49-F238E27FC236}">
                    <a16:creationId xmlns:a16="http://schemas.microsoft.com/office/drawing/2014/main" id="{2C6954B4-D503-D9E0-914D-45ECE7CEB39D}"/>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Heart 31">
              <a:extLst>
                <a:ext uri="{FF2B5EF4-FFF2-40B4-BE49-F238E27FC236}">
                  <a16:creationId xmlns:a16="http://schemas.microsoft.com/office/drawing/2014/main" id="{48EF39AE-3052-F83E-796B-C7632FF5DCB1}"/>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54" name="Rounded Rectangle 35">
              <a:extLst>
                <a:ext uri="{FF2B5EF4-FFF2-40B4-BE49-F238E27FC236}">
                  <a16:creationId xmlns:a16="http://schemas.microsoft.com/office/drawing/2014/main" id="{166592EE-BB89-57DE-C790-ECCEAC7A957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5" name="Oval 34">
              <a:extLst>
                <a:ext uri="{FF2B5EF4-FFF2-40B4-BE49-F238E27FC236}">
                  <a16:creationId xmlns:a16="http://schemas.microsoft.com/office/drawing/2014/main" id="{9AF7C5E3-54C6-E790-B934-F29D5E2230C5}"/>
                </a:ext>
              </a:extLst>
            </p:cNvPr>
            <p:cNvSpPr/>
            <p:nvPr/>
          </p:nvSpPr>
          <p:spPr>
            <a:xfrm>
              <a:off x="356440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sp>
        <p:nvSpPr>
          <p:cNvPr id="80" name="Pladsholder til tekst 3">
            <a:extLst>
              <a:ext uri="{FF2B5EF4-FFF2-40B4-BE49-F238E27FC236}">
                <a16:creationId xmlns:a16="http://schemas.microsoft.com/office/drawing/2014/main" id="{939077C5-154B-6999-8545-CE2623C9A3D4}"/>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109" name="Pladsholder til tekst 3">
            <a:extLst>
              <a:ext uri="{FF2B5EF4-FFF2-40B4-BE49-F238E27FC236}">
                <a16:creationId xmlns:a16="http://schemas.microsoft.com/office/drawing/2014/main" id="{F09D161B-2AD1-B598-BDAE-94F815AEEB98}"/>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grpSp>
        <p:nvGrpSpPr>
          <p:cNvPr id="66" name="Gruppe 65">
            <a:extLst>
              <a:ext uri="{FF2B5EF4-FFF2-40B4-BE49-F238E27FC236}">
                <a16:creationId xmlns:a16="http://schemas.microsoft.com/office/drawing/2014/main" id="{F757F7C9-82AC-4CEC-8DC6-784E35A6736B}"/>
              </a:ext>
            </a:extLst>
          </p:cNvPr>
          <p:cNvGrpSpPr/>
          <p:nvPr userDrawn="1"/>
        </p:nvGrpSpPr>
        <p:grpSpPr>
          <a:xfrm>
            <a:off x="8463619" y="1749118"/>
            <a:ext cx="3378107" cy="2971983"/>
            <a:chOff x="3264092" y="1718701"/>
            <a:chExt cx="5311152" cy="4672632"/>
          </a:xfrm>
        </p:grpSpPr>
        <p:sp>
          <p:nvSpPr>
            <p:cNvPr id="67" name="Oval 34">
              <a:extLst>
                <a:ext uri="{FF2B5EF4-FFF2-40B4-BE49-F238E27FC236}">
                  <a16:creationId xmlns:a16="http://schemas.microsoft.com/office/drawing/2014/main" id="{F0F99136-0897-ED94-BD26-02E77A0E2006}"/>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8" name="Group 4">
              <a:extLst>
                <a:ext uri="{FF2B5EF4-FFF2-40B4-BE49-F238E27FC236}">
                  <a16:creationId xmlns:a16="http://schemas.microsoft.com/office/drawing/2014/main" id="{A16F3EF0-5BBA-E1FD-4E03-AB5922DD7BEA}"/>
                </a:ext>
              </a:extLst>
            </p:cNvPr>
            <p:cNvGrpSpPr/>
            <p:nvPr/>
          </p:nvGrpSpPr>
          <p:grpSpPr>
            <a:xfrm>
              <a:off x="4053694" y="5107136"/>
              <a:ext cx="3723729" cy="1022169"/>
              <a:chOff x="4320125" y="4788167"/>
              <a:chExt cx="3723729" cy="1022169"/>
            </a:xfrm>
          </p:grpSpPr>
          <p:sp>
            <p:nvSpPr>
              <p:cNvPr id="75" name="Oval 5">
                <a:extLst>
                  <a:ext uri="{FF2B5EF4-FFF2-40B4-BE49-F238E27FC236}">
                    <a16:creationId xmlns:a16="http://schemas.microsoft.com/office/drawing/2014/main" id="{9746AC00-EC58-90B8-3EF3-9249AE15CD37}"/>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6" name="Magnetic Disk 6">
                <a:extLst>
                  <a:ext uri="{FF2B5EF4-FFF2-40B4-BE49-F238E27FC236}">
                    <a16:creationId xmlns:a16="http://schemas.microsoft.com/office/drawing/2014/main" id="{60E0513C-4543-12CF-E136-297C2168431B}"/>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7" name="Oval 7">
                <a:extLst>
                  <a:ext uri="{FF2B5EF4-FFF2-40B4-BE49-F238E27FC236}">
                    <a16:creationId xmlns:a16="http://schemas.microsoft.com/office/drawing/2014/main" id="{F7E0C493-5802-96CE-A3F5-7B21529C549F}"/>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8" name="Oval 8">
                <a:extLst>
                  <a:ext uri="{FF2B5EF4-FFF2-40B4-BE49-F238E27FC236}">
                    <a16:creationId xmlns:a16="http://schemas.microsoft.com/office/drawing/2014/main" id="{70F538CB-9CAC-BC11-EA3D-D46CFAC1C2AF}"/>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9" name="Oval 9">
                <a:extLst>
                  <a:ext uri="{FF2B5EF4-FFF2-40B4-BE49-F238E27FC236}">
                    <a16:creationId xmlns:a16="http://schemas.microsoft.com/office/drawing/2014/main" id="{8D13C8CB-D39B-5773-4F9A-D86F8B4AAF4D}"/>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81" name="Oval 10">
                <a:extLst>
                  <a:ext uri="{FF2B5EF4-FFF2-40B4-BE49-F238E27FC236}">
                    <a16:creationId xmlns:a16="http://schemas.microsoft.com/office/drawing/2014/main" id="{D67C5C5E-BF28-DF5F-A88A-65D2ABC22B30}"/>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69" name="Chevron 12">
              <a:extLst>
                <a:ext uri="{FF2B5EF4-FFF2-40B4-BE49-F238E27FC236}">
                  <a16:creationId xmlns:a16="http://schemas.microsoft.com/office/drawing/2014/main" id="{E51D2285-C01B-C352-9B62-E96093F1DBB9}"/>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70" name="Group 13">
              <a:extLst>
                <a:ext uri="{FF2B5EF4-FFF2-40B4-BE49-F238E27FC236}">
                  <a16:creationId xmlns:a16="http://schemas.microsoft.com/office/drawing/2014/main" id="{94A024C2-2E5E-84F7-4B21-CA98FA29E49D}"/>
                </a:ext>
              </a:extLst>
            </p:cNvPr>
            <p:cNvGrpSpPr/>
            <p:nvPr userDrawn="1"/>
          </p:nvGrpSpPr>
          <p:grpSpPr>
            <a:xfrm>
              <a:off x="5877711" y="1722159"/>
              <a:ext cx="79688" cy="3694835"/>
              <a:chOff x="6133903" y="1788164"/>
              <a:chExt cx="93033" cy="3317629"/>
            </a:xfrm>
          </p:grpSpPr>
          <p:sp>
            <p:nvSpPr>
              <p:cNvPr id="73" name="Rounded Rectangle 14">
                <a:extLst>
                  <a:ext uri="{FF2B5EF4-FFF2-40B4-BE49-F238E27FC236}">
                    <a16:creationId xmlns:a16="http://schemas.microsoft.com/office/drawing/2014/main" id="{F922A181-5E7B-988F-C87C-0135407FD76C}"/>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74" name="Rounded Rectangle 15">
                <a:extLst>
                  <a:ext uri="{FF2B5EF4-FFF2-40B4-BE49-F238E27FC236}">
                    <a16:creationId xmlns:a16="http://schemas.microsoft.com/office/drawing/2014/main" id="{9CEC0A44-8D36-B219-1796-3FC034EEAE1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71" name="Heart 31">
              <a:extLst>
                <a:ext uri="{FF2B5EF4-FFF2-40B4-BE49-F238E27FC236}">
                  <a16:creationId xmlns:a16="http://schemas.microsoft.com/office/drawing/2014/main" id="{33CB0C79-215C-60E5-13DD-3964633EA862}"/>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2" name="Rounded Rectangle 35">
              <a:extLst>
                <a:ext uri="{FF2B5EF4-FFF2-40B4-BE49-F238E27FC236}">
                  <a16:creationId xmlns:a16="http://schemas.microsoft.com/office/drawing/2014/main" id="{5A5A3E1E-1B8C-80FF-465B-E61B73B07E06}"/>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82" name="Pladsholder til tekst 3">
            <a:extLst>
              <a:ext uri="{FF2B5EF4-FFF2-40B4-BE49-F238E27FC236}">
                <a16:creationId xmlns:a16="http://schemas.microsoft.com/office/drawing/2014/main" id="{F28826E6-B899-344A-87B1-4E300A126915}"/>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3" name="Pladsholder til tekst 3">
            <a:extLst>
              <a:ext uri="{FF2B5EF4-FFF2-40B4-BE49-F238E27FC236}">
                <a16:creationId xmlns:a16="http://schemas.microsoft.com/office/drawing/2014/main" id="{74A8924B-0581-715B-0064-174DFF23A2EC}"/>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4" name="Pladsholder til tekst 3">
            <a:extLst>
              <a:ext uri="{FF2B5EF4-FFF2-40B4-BE49-F238E27FC236}">
                <a16:creationId xmlns:a16="http://schemas.microsoft.com/office/drawing/2014/main" id="{D7D7D63B-4A93-BA4C-BC53-8744C5940A37}"/>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Poppins SemiBold" pitchFamily="2" charset="77"/>
                <a:cs typeface="Poppins SemiBold" pitchFamily="2" charset="77"/>
              </a:defRPr>
            </a:lvl1pPr>
          </a:lstStyle>
          <a:p>
            <a:pPr lvl="0"/>
            <a:r>
              <a:rPr lang="da-DK" dirty="0"/>
              <a:t>Her kan der stå en titel</a:t>
            </a:r>
          </a:p>
        </p:txBody>
      </p:sp>
      <p:sp>
        <p:nvSpPr>
          <p:cNvPr id="85" name="Pladsholder til tekst 3">
            <a:extLst>
              <a:ext uri="{FF2B5EF4-FFF2-40B4-BE49-F238E27FC236}">
                <a16:creationId xmlns:a16="http://schemas.microsoft.com/office/drawing/2014/main" id="{87C57679-8DC7-1110-C379-C3E35739DF1D}"/>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Poppins Light" pitchFamily="2" charset="77"/>
                <a:cs typeface="Poppins Light" pitchFamily="2" charset="77"/>
              </a:defRPr>
            </a:lvl1pPr>
          </a:lstStyle>
          <a:p>
            <a:pPr lvl="0"/>
            <a:r>
              <a:rPr lang="da-DK" dirty="0"/>
              <a:t>Her kan der stå en tekst på to linjer</a:t>
            </a:r>
          </a:p>
        </p:txBody>
      </p:sp>
      <p:sp>
        <p:nvSpPr>
          <p:cNvPr id="87" name="Pladsholder til slidenummer 1">
            <a:extLst>
              <a:ext uri="{FF2B5EF4-FFF2-40B4-BE49-F238E27FC236}">
                <a16:creationId xmlns:a16="http://schemas.microsoft.com/office/drawing/2014/main" id="{46B8E985-6C4A-69E3-13FB-9975C4014C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22515536"/>
      </p:ext>
    </p:extLst>
  </p:cSld>
  <p:clrMapOvr>
    <a:masterClrMapping/>
  </p:clrMapOvr>
  <p:extLst>
    <p:ext uri="{DCECCB84-F9BA-43D5-87BE-67443E8EF086}">
      <p15:sldGuideLst xmlns:p15="http://schemas.microsoft.com/office/powerpoint/2012/main"/>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25153013"/>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31784844"/>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13527253"/>
      </p:ext>
    </p:extLst>
  </p:cSld>
  <p:clrMapOvr>
    <a:masterClrMapping/>
  </p:clrMapOvr>
  <p:extLst>
    <p:ext uri="{DCECCB84-F9BA-43D5-87BE-67443E8EF086}">
      <p15:sldGuideLst xmlns:p15="http://schemas.microsoft.com/office/powerpoint/2012/main"/>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63763005"/>
      </p:ext>
    </p:extLst>
  </p:cSld>
  <p:clrMapOvr>
    <a:masterClrMapping/>
  </p:clrMapOvr>
  <p:extLst>
    <p:ext uri="{DCECCB84-F9BA-43D5-87BE-67443E8EF086}">
      <p15:sldGuideLst xmlns:p15="http://schemas.microsoft.com/office/powerpoint/2012/main"/>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944641218"/>
      </p:ext>
    </p:extLst>
  </p:cSld>
  <p:clrMapOvr>
    <a:masterClrMapping/>
  </p:clrMapOvr>
  <p:extLst>
    <p:ext uri="{DCECCB84-F9BA-43D5-87BE-67443E8EF086}">
      <p15:sldGuideLst xmlns:p15="http://schemas.microsoft.com/office/powerpoint/2012/main"/>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16725408"/>
      </p:ext>
    </p:extLst>
  </p:cSld>
  <p:clrMapOvr>
    <a:masterClrMapping/>
  </p:clrMapOvr>
  <p:extLst>
    <p:ext uri="{DCECCB84-F9BA-43D5-87BE-67443E8EF086}">
      <p15:sldGuideLst xmlns:p15="http://schemas.microsoft.com/office/powerpoint/2012/main"/>
    </p:ext>
  </p:extLst>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94203201"/>
      </p:ext>
    </p:extLst>
  </p:cSld>
  <p:clrMapOvr>
    <a:masterClrMapping/>
  </p:clrMapOvr>
  <p:extLst>
    <p:ext uri="{DCECCB84-F9BA-43D5-87BE-67443E8EF086}">
      <p15:sldGuideLst xmlns:p15="http://schemas.microsoft.com/office/powerpoint/2012/main"/>
    </p:ext>
  </p:extLst>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357831559"/>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9887092"/>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2061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674C6460-C391-7D4D-A158-E0C35EC8DDEE}" type="datetime2">
              <a:rPr lang="da-DK" smtClean="0"/>
              <a:t>15. december 2025</a:t>
            </a:fld>
            <a:endParaRPr lang="da-DK" dirty="0"/>
          </a:p>
        </p:txBody>
      </p:sp>
      <p:pic>
        <p:nvPicPr>
          <p:cNvPr id="10" name="Grafik 9">
            <a:extLst>
              <a:ext uri="{FF2B5EF4-FFF2-40B4-BE49-F238E27FC236}">
                <a16:creationId xmlns:a16="http://schemas.microsoft.com/office/drawing/2014/main" id="{DD40AFC8-6C6B-2843-1FDF-5807244A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553846514"/>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lepæl ">
    <p:bg>
      <p:bgPr>
        <a:solidFill>
          <a:schemeClr val="bg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5E761E8-0A97-9537-ECC2-4F035FD46EF6}"/>
              </a:ext>
            </a:extLst>
          </p:cNvPr>
          <p:cNvPicPr>
            <a:picLocks noChangeAspect="1"/>
          </p:cNvPicPr>
          <p:nvPr userDrawn="1"/>
        </p:nvPicPr>
        <p:blipFill rotWithShape="1">
          <a:blip r:embed="rId2">
            <a:duotone>
              <a:prstClr val="black"/>
              <a:schemeClr val="accent1">
                <a:tint val="45000"/>
                <a:satMod val="400000"/>
              </a:schemeClr>
            </a:duotone>
          </a:blip>
          <a:srcRect b="1672"/>
          <a:stretch/>
        </p:blipFill>
        <p:spPr>
          <a:xfrm>
            <a:off x="2828547" y="2633256"/>
            <a:ext cx="7033053" cy="4224744"/>
          </a:xfrm>
          <a:prstGeom prst="rect">
            <a:avLst/>
          </a:prstGeom>
          <a:effectLst/>
        </p:spPr>
      </p:pic>
      <p:sp>
        <p:nvSpPr>
          <p:cNvPr id="40" name="Title Placeholder 6">
            <a:extLst>
              <a:ext uri="{FF2B5EF4-FFF2-40B4-BE49-F238E27FC236}">
                <a16:creationId xmlns:a16="http://schemas.microsoft.com/office/drawing/2014/main" id="{FD44E642-7BEB-6111-1634-60B9AC42B2D2}"/>
              </a:ext>
            </a:extLst>
          </p:cNvPr>
          <p:cNvSpPr>
            <a:spLocks noGrp="1"/>
          </p:cNvSpPr>
          <p:nvPr>
            <p:ph type="title" hasCustomPrompt="1"/>
          </p:nvPr>
        </p:nvSpPr>
        <p:spPr>
          <a:xfrm>
            <a:off x="706438" y="526774"/>
            <a:ext cx="3813410"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44" name="Pladsholder til slidenummer 1">
            <a:extLst>
              <a:ext uri="{FF2B5EF4-FFF2-40B4-BE49-F238E27FC236}">
                <a16:creationId xmlns:a16="http://schemas.microsoft.com/office/drawing/2014/main" id="{0AC964D2-4D5C-73C7-E699-0B5DC9B4A626}"/>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5BC45030-75CD-6869-0A86-4B2E49A90332}"/>
              </a:ext>
            </a:extLst>
          </p:cNvPr>
          <p:cNvSpPr/>
          <p:nvPr userDrawn="1"/>
        </p:nvSpPr>
        <p:spPr>
          <a:xfrm>
            <a:off x="13052062" y="0"/>
            <a:ext cx="5780096"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30B337A1-D9A7-A12B-2CCC-B5C7599F2A32}"/>
              </a:ext>
            </a:extLst>
          </p:cNvPr>
          <p:cNvSpPr txBox="1"/>
          <p:nvPr userDrawn="1"/>
        </p:nvSpPr>
        <p:spPr>
          <a:xfrm>
            <a:off x="13274094" y="458836"/>
            <a:ext cx="3946746" cy="8694688"/>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dirty="0">
                <a:latin typeface="Poppins Light" pitchFamily="2" charset="77"/>
                <a:cs typeface="Poppins Light" pitchFamily="2" charset="77"/>
              </a:rPr>
              <a:t>Dette er et milepælsslide. </a:t>
            </a:r>
            <a:br>
              <a:rPr lang="da-DK" dirty="0">
                <a:latin typeface="Poppins Light" pitchFamily="2" charset="77"/>
                <a:cs typeface="Poppins Light" pitchFamily="2" charset="77"/>
              </a:rPr>
            </a:br>
            <a:r>
              <a:rPr lang="da-DK" dirty="0">
                <a:latin typeface="Poppins Light" pitchFamily="2" charset="77"/>
                <a:cs typeface="Poppins Light" pitchFamily="2" charset="77"/>
              </a:rPr>
              <a:t>Her kan du selv vælge antal </a:t>
            </a:r>
            <a:br>
              <a:rPr lang="da-DK" dirty="0">
                <a:latin typeface="Poppins Light" pitchFamily="2" charset="77"/>
                <a:cs typeface="Poppins Light" pitchFamily="2" charset="77"/>
              </a:rPr>
            </a:br>
            <a:r>
              <a:rPr lang="da-DK" dirty="0">
                <a:latin typeface="Poppins Light" pitchFamily="2" charset="77"/>
                <a:cs typeface="Poppins Light" pitchFamily="2" charset="77"/>
              </a:rPr>
              <a:t>af milepæle og placering.</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  </a:t>
            </a:r>
            <a:r>
              <a:rPr lang="da-DK" dirty="0">
                <a:latin typeface="Poppins Light" pitchFamily="2" charset="77"/>
                <a:cs typeface="Poppins Light" pitchFamily="2" charset="77"/>
              </a:rPr>
              <a:t>For at ændre placering skal </a:t>
            </a:r>
            <a:br>
              <a:rPr lang="da-DK" dirty="0">
                <a:latin typeface="Poppins Light" pitchFamily="2" charset="77"/>
                <a:cs typeface="Poppins Light" pitchFamily="2" charset="77"/>
              </a:rPr>
            </a:br>
            <a:r>
              <a:rPr lang="da-DK" dirty="0">
                <a:latin typeface="Poppins Light" pitchFamily="2" charset="77"/>
                <a:cs typeface="Poppins Light" pitchFamily="2" charset="77"/>
              </a:rPr>
              <a:t>du klikke på milepælen på vejen. Derefter kan du trække mile-pælen hen til den ønskede destination.</a:t>
            </a:r>
            <a:br>
              <a:rPr lang="da-DK" dirty="0">
                <a:latin typeface="Poppins Light" pitchFamily="2" charset="77"/>
                <a:cs typeface="Poppins Light" pitchFamily="2" charset="77"/>
              </a:rPr>
            </a:br>
            <a:br>
              <a:rPr lang="da-DK" dirty="0">
                <a:latin typeface="Poppins Light" pitchFamily="2" charset="77"/>
                <a:cs typeface="Poppins Light" pitchFamily="2" charset="77"/>
              </a:rPr>
            </a:br>
            <a:r>
              <a:rPr lang="da-DK" b="1" dirty="0">
                <a:latin typeface="Poppins Black" pitchFamily="2" charset="77"/>
                <a:cs typeface="Poppins Black" pitchFamily="2" charset="77"/>
              </a:rPr>
              <a:t>&gt;</a:t>
            </a:r>
            <a:r>
              <a:rPr lang="da-DK" dirty="0">
                <a:latin typeface="Poppins Light" pitchFamily="2" charset="77"/>
                <a:cs typeface="Poppins Light" pitchFamily="2" charset="77"/>
              </a:rPr>
              <a:t> Det anbefales at skrive tekstbokse ud for hver milepæl.</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731458020"/>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168121626"/>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948746442"/>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4020931914"/>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4047687052"/>
      </p:ext>
    </p:extLst>
  </p:cSld>
  <p:clrMapOvr>
    <a:masterClrMapping/>
  </p:clrMapOvr>
  <p:extLst>
    <p:ext uri="{DCECCB84-F9BA-43D5-87BE-67443E8EF086}">
      <p15:sldGuideLst xmlns:p15="http://schemas.microsoft.com/office/powerpoint/2012/main"/>
    </p:ext>
  </p:extLst>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629102856"/>
      </p:ext>
    </p:extLst>
  </p:cSld>
  <p:clrMapOvr>
    <a:masterClrMapping/>
  </p:clrMapOvr>
  <p:extLst>
    <p:ext uri="{DCECCB84-F9BA-43D5-87BE-67443E8EF086}">
      <p15:sldGuideLst xmlns:p15="http://schemas.microsoft.com/office/powerpoint/2012/main"/>
    </p:ext>
  </p:extLst>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2294654712"/>
      </p:ext>
    </p:extLst>
  </p:cSld>
  <p:clrMapOvr>
    <a:masterClrMapping/>
  </p:clrMapOvr>
  <p:extLst>
    <p:ext uri="{DCECCB84-F9BA-43D5-87BE-67443E8EF086}">
      <p15:sldGuideLst xmlns:p15="http://schemas.microsoft.com/office/powerpoint/2012/main"/>
    </p:ext>
  </p:extLst>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75117140"/>
      </p:ext>
    </p:extLst>
  </p:cSld>
  <p:clrMapOvr>
    <a:masterClrMapping/>
  </p:clrMapOvr>
  <p:extLst>
    <p:ext uri="{DCECCB84-F9BA-43D5-87BE-67443E8EF086}">
      <p15:sldGuideLst xmlns:p15="http://schemas.microsoft.com/office/powerpoint/2012/main"/>
    </p:ext>
  </p:extLst>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733869004"/>
      </p:ext>
    </p:extLst>
  </p:cSld>
  <p:clrMapOvr>
    <a:masterClrMapping/>
  </p:clrMapOvr>
  <p:extLst>
    <p:ext uri="{DCECCB84-F9BA-43D5-87BE-67443E8EF086}">
      <p15:sldGuideLst xmlns:p15="http://schemas.microsoft.com/office/powerpoint/2012/main"/>
    </p:ext>
  </p:extLst>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988502702"/>
      </p:ext>
    </p:extLst>
  </p:cSld>
  <p:clrMapOvr>
    <a:masterClrMapping/>
  </p:clrMapOvr>
  <p:extLst>
    <p:ext uri="{DCECCB84-F9BA-43D5-87BE-67443E8EF086}">
      <p15:sldGuideLst xmlns:p15="http://schemas.microsoft.com/office/powerpoint/2012/main"/>
    </p:ext>
  </p:extLst>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4157413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anmarkskort">
    <p:bg>
      <p:bgPr>
        <a:solidFill>
          <a:schemeClr val="bg1"/>
        </a:solidFill>
        <a:effectLst/>
      </p:bgPr>
    </p:bg>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AFABC73-38C1-EF89-E33A-3F11FCF6641F}"/>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 name="Gruppe 2">
            <a:extLst>
              <a:ext uri="{FF2B5EF4-FFF2-40B4-BE49-F238E27FC236}">
                <a16:creationId xmlns:a16="http://schemas.microsoft.com/office/drawing/2014/main" id="{95B43FCC-19C8-A2A9-98F9-EEF4E69FF1AA}"/>
              </a:ext>
            </a:extLst>
          </p:cNvPr>
          <p:cNvGrpSpPr/>
          <p:nvPr userDrawn="1"/>
        </p:nvGrpSpPr>
        <p:grpSpPr>
          <a:xfrm rot="10800000">
            <a:off x="3708400" y="0"/>
            <a:ext cx="1059308" cy="6858000"/>
            <a:chOff x="4223362" y="0"/>
            <a:chExt cx="1059308" cy="6858000"/>
          </a:xfrm>
          <a:solidFill>
            <a:schemeClr val="bg1"/>
          </a:solidFill>
        </p:grpSpPr>
        <p:sp>
          <p:nvSpPr>
            <p:cNvPr id="4" name="Rektangel 3">
              <a:extLst>
                <a:ext uri="{FF2B5EF4-FFF2-40B4-BE49-F238E27FC236}">
                  <a16:creationId xmlns:a16="http://schemas.microsoft.com/office/drawing/2014/main" id="{D47A6B30-5545-BEAA-0F22-8188E55B1690}"/>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riangle 5">
              <a:extLst>
                <a:ext uri="{FF2B5EF4-FFF2-40B4-BE49-F238E27FC236}">
                  <a16:creationId xmlns:a16="http://schemas.microsoft.com/office/drawing/2014/main" id="{77F9C224-B9E8-9CB3-48C7-999A5F857E19}"/>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6" name="Text Placeholder 2">
            <a:extLst>
              <a:ext uri="{FF2B5EF4-FFF2-40B4-BE49-F238E27FC236}">
                <a16:creationId xmlns:a16="http://schemas.microsoft.com/office/drawing/2014/main" id="{1F426E56-191A-4437-6BDC-E4ACD7117C8E}"/>
              </a:ext>
            </a:extLst>
          </p:cNvPr>
          <p:cNvSpPr>
            <a:spLocks noGrp="1"/>
          </p:cNvSpPr>
          <p:nvPr>
            <p:ph idx="1" hasCustomPrompt="1"/>
          </p:nvPr>
        </p:nvSpPr>
        <p:spPr>
          <a:xfrm>
            <a:off x="719999" y="1838979"/>
            <a:ext cx="3045481" cy="4279127"/>
          </a:xfrm>
          <a:prstGeom prst="rect">
            <a:avLst/>
          </a:prstGeom>
        </p:spPr>
        <p:txBody>
          <a:bodyPr vert="horz" lIns="0" tIns="0" rIns="0" bIns="0" rtlCol="0">
            <a:noAutofit/>
          </a:bodyPr>
          <a:lstStyle>
            <a:lvl1pPr marL="285750" indent="-285750">
              <a:lnSpc>
                <a:spcPct val="100000"/>
              </a:lnSpc>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forklarende tekst</a:t>
            </a:r>
          </a:p>
        </p:txBody>
      </p:sp>
      <p:sp>
        <p:nvSpPr>
          <p:cNvPr id="7" name="Title Placeholder 6">
            <a:extLst>
              <a:ext uri="{FF2B5EF4-FFF2-40B4-BE49-F238E27FC236}">
                <a16:creationId xmlns:a16="http://schemas.microsoft.com/office/drawing/2014/main" id="{D561F68A-8FC1-8806-B250-CE1C1025F612}"/>
              </a:ext>
            </a:extLst>
          </p:cNvPr>
          <p:cNvSpPr>
            <a:spLocks noGrp="1"/>
          </p:cNvSpPr>
          <p:nvPr>
            <p:ph type="title" hasCustomPrompt="1"/>
          </p:nvPr>
        </p:nvSpPr>
        <p:spPr>
          <a:xfrm>
            <a:off x="706438" y="526774"/>
            <a:ext cx="305904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a:t>
            </a:r>
            <a:br>
              <a:rPr lang="da-DK" dirty="0"/>
            </a:br>
            <a:r>
              <a:rPr lang="da-DK" dirty="0"/>
              <a:t>stå en titel</a:t>
            </a:r>
          </a:p>
        </p:txBody>
      </p:sp>
      <p:pic>
        <p:nvPicPr>
          <p:cNvPr id="8" name="Billede 7" descr="Et billede, der indeholder tekst, silhuet&#10;&#10;Automatisk genereret beskrivelse">
            <a:extLst>
              <a:ext uri="{FF2B5EF4-FFF2-40B4-BE49-F238E27FC236}">
                <a16:creationId xmlns:a16="http://schemas.microsoft.com/office/drawing/2014/main" id="{8D5B5BA8-63B6-99ED-6B45-F64380668738}"/>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9" name="Pladsholder til tekst 12">
            <a:extLst>
              <a:ext uri="{FF2B5EF4-FFF2-40B4-BE49-F238E27FC236}">
                <a16:creationId xmlns:a16="http://schemas.microsoft.com/office/drawing/2014/main" id="{E3E2AAFB-0005-5935-F3F4-D86AE2A9C300}"/>
              </a:ext>
            </a:extLst>
          </p:cNvPr>
          <p:cNvSpPr>
            <a:spLocks noGrp="1"/>
          </p:cNvSpPr>
          <p:nvPr>
            <p:ph type="body" sz="quarter" idx="10" hasCustomPrompt="1"/>
          </p:nvPr>
        </p:nvSpPr>
        <p:spPr>
          <a:xfrm>
            <a:off x="10895610" y="6008914"/>
            <a:ext cx="772515" cy="255361"/>
          </a:xfrm>
        </p:spPr>
        <p:txBody>
          <a:bodyPr/>
          <a:lstStyle>
            <a:lvl1pPr marL="0" indent="0">
              <a:buFontTx/>
              <a:buNone/>
              <a:defRPr sz="700">
                <a:solidFill>
                  <a:schemeClr val="bg1"/>
                </a:solidFill>
              </a:defRPr>
            </a:lvl1pPr>
          </a:lstStyle>
          <a:p>
            <a:pPr lvl="0"/>
            <a:r>
              <a:rPr lang="da-DK" dirty="0"/>
              <a:t>Indsæt navn på de røde ikoner</a:t>
            </a:r>
          </a:p>
        </p:txBody>
      </p:sp>
      <p:grpSp>
        <p:nvGrpSpPr>
          <p:cNvPr id="10" name="Gruppe 9">
            <a:extLst>
              <a:ext uri="{FF2B5EF4-FFF2-40B4-BE49-F238E27FC236}">
                <a16:creationId xmlns:a16="http://schemas.microsoft.com/office/drawing/2014/main" id="{BD55193A-0590-F933-4C7D-3C2E345DE8D0}"/>
              </a:ext>
            </a:extLst>
          </p:cNvPr>
          <p:cNvGrpSpPr/>
          <p:nvPr userDrawn="1"/>
        </p:nvGrpSpPr>
        <p:grpSpPr>
          <a:xfrm>
            <a:off x="10611617" y="5969099"/>
            <a:ext cx="179299" cy="295175"/>
            <a:chOff x="3191792" y="3209022"/>
            <a:chExt cx="219977" cy="362142"/>
          </a:xfrm>
        </p:grpSpPr>
        <p:sp>
          <p:nvSpPr>
            <p:cNvPr id="11" name="Ellipse 10">
              <a:extLst>
                <a:ext uri="{FF2B5EF4-FFF2-40B4-BE49-F238E27FC236}">
                  <a16:creationId xmlns:a16="http://schemas.microsoft.com/office/drawing/2014/main" id="{2AFAE9AD-9236-6D20-8442-2E91B491053B}"/>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12" name="Gruppe 11">
              <a:extLst>
                <a:ext uri="{FF2B5EF4-FFF2-40B4-BE49-F238E27FC236}">
                  <a16:creationId xmlns:a16="http://schemas.microsoft.com/office/drawing/2014/main" id="{F70B1CB8-2994-5223-C624-16375FBF9C64}"/>
                </a:ext>
              </a:extLst>
            </p:cNvPr>
            <p:cNvGrpSpPr/>
            <p:nvPr/>
          </p:nvGrpSpPr>
          <p:grpSpPr>
            <a:xfrm>
              <a:off x="3191792" y="3209022"/>
              <a:ext cx="219977" cy="219978"/>
              <a:chOff x="1491794" y="2842103"/>
              <a:chExt cx="665167" cy="665170"/>
            </a:xfrm>
          </p:grpSpPr>
          <p:sp>
            <p:nvSpPr>
              <p:cNvPr id="13" name="Teardrop 175">
                <a:extLst>
                  <a:ext uri="{FF2B5EF4-FFF2-40B4-BE49-F238E27FC236}">
                    <a16:creationId xmlns:a16="http://schemas.microsoft.com/office/drawing/2014/main" id="{0A055B6E-1144-2FA9-9D21-7680B0D9DE1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14" name="Oval 183">
                <a:extLst>
                  <a:ext uri="{FF2B5EF4-FFF2-40B4-BE49-F238E27FC236}">
                    <a16:creationId xmlns:a16="http://schemas.microsoft.com/office/drawing/2014/main" id="{38554BD0-2BD6-C9B8-02D9-87163D8B89F6}"/>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sp>
        <p:nvSpPr>
          <p:cNvPr id="18" name="Pladsholder til slidenummer 1">
            <a:extLst>
              <a:ext uri="{FF2B5EF4-FFF2-40B4-BE49-F238E27FC236}">
                <a16:creationId xmlns:a16="http://schemas.microsoft.com/office/drawing/2014/main" id="{0000F9F3-1DEB-BAA7-DE6A-28464F560959}"/>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chemeClr val="bg1"/>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19" name="Rektangel 18">
            <a:extLst>
              <a:ext uri="{FF2B5EF4-FFF2-40B4-BE49-F238E27FC236}">
                <a16:creationId xmlns:a16="http://schemas.microsoft.com/office/drawing/2014/main" id="{D34F64C8-6A52-1B5E-C72D-8CCABB1B130A}"/>
              </a:ext>
            </a:extLst>
          </p:cNvPr>
          <p:cNvSpPr/>
          <p:nvPr userDrawn="1"/>
        </p:nvSpPr>
        <p:spPr>
          <a:xfrm>
            <a:off x="13052062" y="0"/>
            <a:ext cx="4390811"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Tekstfelt 19">
            <a:extLst>
              <a:ext uri="{FF2B5EF4-FFF2-40B4-BE49-F238E27FC236}">
                <a16:creationId xmlns:a16="http://schemas.microsoft.com/office/drawing/2014/main" id="{9C8DBD10-1C30-085D-13DD-2EB9836D0A8C}"/>
              </a:ext>
            </a:extLst>
          </p:cNvPr>
          <p:cNvSpPr txBox="1"/>
          <p:nvPr userDrawn="1"/>
        </p:nvSpPr>
        <p:spPr>
          <a:xfrm>
            <a:off x="13274094" y="458836"/>
            <a:ext cx="3946746" cy="6124754"/>
          </a:xfrm>
          <a:prstGeom prst="rect">
            <a:avLst/>
          </a:prstGeom>
          <a:noFill/>
        </p:spPr>
        <p:txBody>
          <a:bodyPr wrap="square" rtlCol="0">
            <a:spAutoFit/>
          </a:bodyPr>
          <a:lstStyle/>
          <a:p>
            <a:pPr>
              <a:lnSpc>
                <a:spcPct val="150000"/>
              </a:lnSpc>
              <a:spcBef>
                <a:spcPts val="600"/>
              </a:spcBef>
            </a:pPr>
            <a:r>
              <a:rPr lang="da-DK" b="1" dirty="0">
                <a:solidFill>
                  <a:schemeClr val="accent4"/>
                </a:solidFill>
                <a:latin typeface="Poppins Black" pitchFamily="2" charset="77"/>
                <a:cs typeface="Poppins Black" pitchFamily="2" charset="77"/>
              </a:rPr>
              <a:t>&gt;</a:t>
            </a:r>
            <a:r>
              <a:rPr lang="da-DK" b="1" dirty="0">
                <a:solidFill>
                  <a:schemeClr val="tx2"/>
                </a:solidFill>
                <a:latin typeface="Poppins" pitchFamily="2" charset="77"/>
                <a:cs typeface="Poppins" pitchFamily="2" charset="77"/>
              </a:rPr>
              <a:t>  Tips &amp; tricks </a:t>
            </a:r>
            <a:br>
              <a:rPr lang="da-DK" dirty="0">
                <a:solidFill>
                  <a:schemeClr val="tx2"/>
                </a:solidFill>
                <a:latin typeface="Poppins" pitchFamily="2" charset="77"/>
                <a:cs typeface="Poppins" pitchFamily="2" charset="77"/>
              </a:rPr>
            </a:br>
            <a:br>
              <a:rPr lang="da-DK" dirty="0">
                <a:solidFill>
                  <a:schemeClr val="tx2"/>
                </a:solidFill>
                <a:latin typeface="Poppins" pitchFamily="2" charset="77"/>
                <a:cs typeface="Poppins" pitchFamily="2" charset="77"/>
              </a:rPr>
            </a:br>
            <a:r>
              <a:rPr lang="da-DK" sz="1600" dirty="0">
                <a:latin typeface="Poppins Light" pitchFamily="2" charset="77"/>
                <a:cs typeface="Poppins Light" pitchFamily="2" charset="77"/>
              </a:rPr>
              <a:t>På dette slide kan du selv vælge placering af de røde ikoner. </a:t>
            </a:r>
            <a:br>
              <a:rPr lang="da-DK" sz="1600" dirty="0">
                <a:latin typeface="Poppins Light" pitchFamily="2" charset="77"/>
                <a:cs typeface="Poppins Light" pitchFamily="2" charset="77"/>
              </a:rPr>
            </a:br>
            <a:br>
              <a:rPr lang="da-DK" sz="1600" dirty="0">
                <a:latin typeface="Poppins Light" pitchFamily="2" charset="77"/>
                <a:cs typeface="Poppins Light" pitchFamily="2" charset="77"/>
              </a:rPr>
            </a:br>
            <a:r>
              <a:rPr lang="da-DK" sz="1600" b="1" dirty="0">
                <a:latin typeface="Poppins Black" pitchFamily="2" charset="77"/>
                <a:cs typeface="Poppins Black" pitchFamily="2" charset="77"/>
              </a:rPr>
              <a:t>&gt;  </a:t>
            </a:r>
            <a:r>
              <a:rPr lang="da-DK" sz="1600" dirty="0">
                <a:latin typeface="Poppins Light" pitchFamily="2" charset="77"/>
                <a:cs typeface="Poppins Light" pitchFamily="2" charset="77"/>
              </a:rPr>
              <a:t>Dette gøres ved at klikke på et af nedenstående ikoner. Derefter kan du trække ikonet hen på kortet.</a:t>
            </a:r>
            <a:br>
              <a:rPr lang="da-DK" sz="1600" dirty="0">
                <a:latin typeface="Poppins" pitchFamily="2" charset="77"/>
                <a:cs typeface="Poppins" pitchFamily="2" charset="77"/>
              </a:rPr>
            </a:br>
            <a:br>
              <a:rPr lang="da-DK" sz="1600" dirty="0">
                <a:latin typeface="Poppins" pitchFamily="2" charset="77"/>
                <a:cs typeface="Poppins" pitchFamily="2" charset="77"/>
              </a:rPr>
            </a:br>
            <a:r>
              <a:rPr lang="da-DK" sz="1600" b="1" dirty="0">
                <a:latin typeface="Poppins Black" pitchFamily="2" charset="77"/>
                <a:cs typeface="Poppins Black" pitchFamily="2" charset="77"/>
              </a:rPr>
              <a:t>&gt;</a:t>
            </a:r>
            <a:r>
              <a:rPr lang="da-DK" sz="1600" dirty="0">
                <a:latin typeface="Poppins Light" pitchFamily="2" charset="77"/>
                <a:cs typeface="Poppins Light" pitchFamily="2" charset="77"/>
              </a:rPr>
              <a:t> OBS: Husk at skrive, hvad de røde ikoner står for i boksen i højre hjørne.</a:t>
            </a: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760735831"/>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17960884"/>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43715666"/>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06387202"/>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4669744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56551672"/>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201030"/>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383704289"/>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664692388"/>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811011581"/>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541369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dslinje">
    <p:bg>
      <p:bgPr>
        <a:solidFill>
          <a:schemeClr val="bg1"/>
        </a:solidFill>
        <a:effectLst/>
      </p:bgPr>
    </p:bg>
    <p:spTree>
      <p:nvGrpSpPr>
        <p:cNvPr id="1" name=""/>
        <p:cNvGrpSpPr/>
        <p:nvPr/>
      </p:nvGrpSpPr>
      <p:grpSpPr>
        <a:xfrm>
          <a:off x="0" y="0"/>
          <a:ext cx="0" cy="0"/>
          <a:chOff x="0" y="0"/>
          <a:chExt cx="0" cy="0"/>
        </a:xfrm>
      </p:grpSpPr>
      <p:sp>
        <p:nvSpPr>
          <p:cNvPr id="54" name="Afrundet rektangel 53">
            <a:extLst>
              <a:ext uri="{FF2B5EF4-FFF2-40B4-BE49-F238E27FC236}">
                <a16:creationId xmlns:a16="http://schemas.microsoft.com/office/drawing/2014/main" id="{0B6C375C-32B8-F1B4-783A-609923A3C081}"/>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5" name="Afrundet rektangel 54">
            <a:extLst>
              <a:ext uri="{FF2B5EF4-FFF2-40B4-BE49-F238E27FC236}">
                <a16:creationId xmlns:a16="http://schemas.microsoft.com/office/drawing/2014/main" id="{10732C96-3395-3B09-AC24-2DE35BC85A64}"/>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6" name="Afrundet rektangel 55">
            <a:extLst>
              <a:ext uri="{FF2B5EF4-FFF2-40B4-BE49-F238E27FC236}">
                <a16:creationId xmlns:a16="http://schemas.microsoft.com/office/drawing/2014/main" id="{DD18803E-D0BB-4C01-82AE-0E893E9C5FD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p>
        </p:txBody>
      </p:sp>
      <p:sp>
        <p:nvSpPr>
          <p:cNvPr id="57" name="Afrundet rektangel 56">
            <a:extLst>
              <a:ext uri="{FF2B5EF4-FFF2-40B4-BE49-F238E27FC236}">
                <a16:creationId xmlns:a16="http://schemas.microsoft.com/office/drawing/2014/main" id="{F68F428E-2EA5-325A-D31A-0EBC2106FF7B}"/>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58" name="Afrundet rektangel 57">
            <a:extLst>
              <a:ext uri="{FF2B5EF4-FFF2-40B4-BE49-F238E27FC236}">
                <a16:creationId xmlns:a16="http://schemas.microsoft.com/office/drawing/2014/main" id="{040C1C49-2E54-C3FB-F329-9447E40CEABE}"/>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endParaRPr>
          </a:p>
        </p:txBody>
      </p:sp>
      <p:sp>
        <p:nvSpPr>
          <p:cNvPr id="59" name="Afrundet rektangel 58">
            <a:extLst>
              <a:ext uri="{FF2B5EF4-FFF2-40B4-BE49-F238E27FC236}">
                <a16:creationId xmlns:a16="http://schemas.microsoft.com/office/drawing/2014/main" id="{40D4B370-BEEE-00AE-17C3-A670AE08296C}"/>
              </a:ext>
            </a:extLst>
          </p:cNvPr>
          <p:cNvSpPr/>
          <p:nvPr userDrawn="1"/>
        </p:nvSpPr>
        <p:spPr>
          <a:xfrm rot="10800000" flipV="1">
            <a:off x="6096187"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0" name="Afrundet rektangel 59">
            <a:extLst>
              <a:ext uri="{FF2B5EF4-FFF2-40B4-BE49-F238E27FC236}">
                <a16:creationId xmlns:a16="http://schemas.microsoft.com/office/drawing/2014/main" id="{E73557F9-862E-B582-D3B8-DD319C18ECB5}"/>
              </a:ext>
            </a:extLst>
          </p:cNvPr>
          <p:cNvSpPr/>
          <p:nvPr userDrawn="1"/>
        </p:nvSpPr>
        <p:spPr>
          <a:xfrm rot="10800000" flipV="1">
            <a:off x="6996269"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1" name="Afrundet rektangel 60">
            <a:extLst>
              <a:ext uri="{FF2B5EF4-FFF2-40B4-BE49-F238E27FC236}">
                <a16:creationId xmlns:a16="http://schemas.microsoft.com/office/drawing/2014/main" id="{A7505502-1D08-0432-9DC3-825C2C0C0684}"/>
              </a:ext>
            </a:extLst>
          </p:cNvPr>
          <p:cNvSpPr/>
          <p:nvPr userDrawn="1"/>
        </p:nvSpPr>
        <p:spPr>
          <a:xfrm rot="10800000" flipV="1">
            <a:off x="7896350" y="3610185"/>
            <a:ext cx="900082" cy="358775"/>
          </a:xfrm>
          <a:prstGeom prst="roundRect">
            <a:avLst>
              <a:gd name="adj" fmla="val 0"/>
            </a:avLst>
          </a:prstGeom>
          <a:solidFill>
            <a:srgbClr val="042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2" name="Afrundet rektangel 61">
            <a:extLst>
              <a:ext uri="{FF2B5EF4-FFF2-40B4-BE49-F238E27FC236}">
                <a16:creationId xmlns:a16="http://schemas.microsoft.com/office/drawing/2014/main" id="{7ADBDC99-C966-58AF-7781-C31607E96D12}"/>
              </a:ext>
            </a:extLst>
          </p:cNvPr>
          <p:cNvSpPr/>
          <p:nvPr userDrawn="1"/>
        </p:nvSpPr>
        <p:spPr>
          <a:xfrm rot="10800000" flipV="1">
            <a:off x="8796431"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3" name="Afrundet rektangel 62">
            <a:extLst>
              <a:ext uri="{FF2B5EF4-FFF2-40B4-BE49-F238E27FC236}">
                <a16:creationId xmlns:a16="http://schemas.microsoft.com/office/drawing/2014/main" id="{496D62C2-2BCB-3C87-F3B7-7254E85C9653}"/>
              </a:ext>
            </a:extLst>
          </p:cNvPr>
          <p:cNvSpPr/>
          <p:nvPr userDrawn="1"/>
        </p:nvSpPr>
        <p:spPr>
          <a:xfrm rot="10800000" flipV="1">
            <a:off x="9696513" y="3610185"/>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4" name="Afrundet rektangel 63">
            <a:extLst>
              <a:ext uri="{FF2B5EF4-FFF2-40B4-BE49-F238E27FC236}">
                <a16:creationId xmlns:a16="http://schemas.microsoft.com/office/drawing/2014/main" id="{22471251-70EE-F116-A804-6F0FB19D26A3}"/>
              </a:ext>
            </a:extLst>
          </p:cNvPr>
          <p:cNvSpPr/>
          <p:nvPr userDrawn="1"/>
        </p:nvSpPr>
        <p:spPr>
          <a:xfrm rot="10800000" flipV="1">
            <a:off x="10596594" y="3610184"/>
            <a:ext cx="900082" cy="358775"/>
          </a:xfrm>
          <a:prstGeom prst="roundRect">
            <a:avLst>
              <a:gd name="adj" fmla="val 0"/>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endParaRPr>
          </a:p>
        </p:txBody>
      </p:sp>
      <p:sp>
        <p:nvSpPr>
          <p:cNvPr id="65" name="Afrundet rektangel 64">
            <a:extLst>
              <a:ext uri="{FF2B5EF4-FFF2-40B4-BE49-F238E27FC236}">
                <a16:creationId xmlns:a16="http://schemas.microsoft.com/office/drawing/2014/main" id="{AE9BFC62-70CC-0193-8AAA-FD582A3BE2F3}"/>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Poppins Light" pitchFamily="2" charset="77"/>
              <a:cs typeface="Poppins Light" pitchFamily="2" charset="77"/>
            </a:endParaRPr>
          </a:p>
        </p:txBody>
      </p:sp>
      <p:sp>
        <p:nvSpPr>
          <p:cNvPr id="66" name="Pladsholder til tekst 28">
            <a:extLst>
              <a:ext uri="{FF2B5EF4-FFF2-40B4-BE49-F238E27FC236}">
                <a16:creationId xmlns:a16="http://schemas.microsoft.com/office/drawing/2014/main" id="{0494F8EB-1E42-66F4-5E70-80C99A2B6B3D}"/>
              </a:ext>
            </a:extLst>
          </p:cNvPr>
          <p:cNvSpPr>
            <a:spLocks noGrp="1"/>
          </p:cNvSpPr>
          <p:nvPr>
            <p:ph type="body" sz="quarter" idx="10" hasCustomPrompt="1"/>
          </p:nvPr>
        </p:nvSpPr>
        <p:spPr>
          <a:xfrm>
            <a:off x="810833" y="372909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7" name="Pladsholder til tekst 28">
            <a:extLst>
              <a:ext uri="{FF2B5EF4-FFF2-40B4-BE49-F238E27FC236}">
                <a16:creationId xmlns:a16="http://schemas.microsoft.com/office/drawing/2014/main" id="{9C26E8EC-9C33-71DB-5DCE-D5949D3EFE54}"/>
              </a:ext>
            </a:extLst>
          </p:cNvPr>
          <p:cNvSpPr>
            <a:spLocks noGrp="1"/>
          </p:cNvSpPr>
          <p:nvPr>
            <p:ph type="body" sz="quarter" idx="11" hasCustomPrompt="1"/>
          </p:nvPr>
        </p:nvSpPr>
        <p:spPr>
          <a:xfrm>
            <a:off x="170726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8" name="Pladsholder til tekst 28">
            <a:extLst>
              <a:ext uri="{FF2B5EF4-FFF2-40B4-BE49-F238E27FC236}">
                <a16:creationId xmlns:a16="http://schemas.microsoft.com/office/drawing/2014/main" id="{FDD98564-2301-DE39-65D6-36BAF23785D5}"/>
              </a:ext>
            </a:extLst>
          </p:cNvPr>
          <p:cNvSpPr>
            <a:spLocks noGrp="1"/>
          </p:cNvSpPr>
          <p:nvPr>
            <p:ph type="body" sz="quarter" idx="12" hasCustomPrompt="1"/>
          </p:nvPr>
        </p:nvSpPr>
        <p:spPr>
          <a:xfrm>
            <a:off x="2606974" y="3729090"/>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69" name="Pladsholder til tekst 28">
            <a:extLst>
              <a:ext uri="{FF2B5EF4-FFF2-40B4-BE49-F238E27FC236}">
                <a16:creationId xmlns:a16="http://schemas.microsoft.com/office/drawing/2014/main" id="{E2E7BF32-7692-0E82-1C5B-66EF47D37FBA}"/>
              </a:ext>
            </a:extLst>
          </p:cNvPr>
          <p:cNvSpPr>
            <a:spLocks noGrp="1"/>
          </p:cNvSpPr>
          <p:nvPr>
            <p:ph type="body" sz="quarter" idx="13" hasCustomPrompt="1"/>
          </p:nvPr>
        </p:nvSpPr>
        <p:spPr>
          <a:xfrm>
            <a:off x="3516584" y="3730911"/>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0" name="Pladsholder til tekst 28">
            <a:extLst>
              <a:ext uri="{FF2B5EF4-FFF2-40B4-BE49-F238E27FC236}">
                <a16:creationId xmlns:a16="http://schemas.microsoft.com/office/drawing/2014/main" id="{F319BAA8-8C8B-27AB-0CBB-43564C829EFC}"/>
              </a:ext>
            </a:extLst>
          </p:cNvPr>
          <p:cNvSpPr>
            <a:spLocks noGrp="1"/>
          </p:cNvSpPr>
          <p:nvPr>
            <p:ph type="body" sz="quarter" idx="14" hasCustomPrompt="1"/>
          </p:nvPr>
        </p:nvSpPr>
        <p:spPr>
          <a:xfrm>
            <a:off x="4416667" y="3729089"/>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1" name="Pladsholder til tekst 28">
            <a:extLst>
              <a:ext uri="{FF2B5EF4-FFF2-40B4-BE49-F238E27FC236}">
                <a16:creationId xmlns:a16="http://schemas.microsoft.com/office/drawing/2014/main" id="{813FF360-6ADC-51E6-7525-6C58D9C1CA0E}"/>
              </a:ext>
            </a:extLst>
          </p:cNvPr>
          <p:cNvSpPr>
            <a:spLocks noGrp="1"/>
          </p:cNvSpPr>
          <p:nvPr>
            <p:ph type="body" sz="quarter" idx="15" hasCustomPrompt="1"/>
          </p:nvPr>
        </p:nvSpPr>
        <p:spPr>
          <a:xfrm>
            <a:off x="5307217" y="3729088"/>
            <a:ext cx="668324" cy="117367"/>
          </a:xfrm>
        </p:spPr>
        <p:txBody>
          <a:bodyPr/>
          <a:lstStyle>
            <a:lvl1pPr marL="0" indent="0" algn="ctr">
              <a:buNone/>
              <a:defRPr sz="800" b="0" i="0">
                <a:solidFill>
                  <a:srgbClr val="001F33"/>
                </a:solidFill>
                <a:latin typeface="Poppins Light" pitchFamily="2" charset="77"/>
                <a:cs typeface="Poppins Light" pitchFamily="2" charset="77"/>
              </a:defRPr>
            </a:lvl1pPr>
          </a:lstStyle>
          <a:p>
            <a:pPr lvl="0"/>
            <a:r>
              <a:rPr lang="da-DK" dirty="0"/>
              <a:t>Indsæt tekst</a:t>
            </a:r>
          </a:p>
        </p:txBody>
      </p:sp>
      <p:sp>
        <p:nvSpPr>
          <p:cNvPr id="72" name="Pladsholder til tekst 28">
            <a:extLst>
              <a:ext uri="{FF2B5EF4-FFF2-40B4-BE49-F238E27FC236}">
                <a16:creationId xmlns:a16="http://schemas.microsoft.com/office/drawing/2014/main" id="{CB72E081-54ED-877E-1A03-FB7AA2354703}"/>
              </a:ext>
            </a:extLst>
          </p:cNvPr>
          <p:cNvSpPr>
            <a:spLocks noGrp="1"/>
          </p:cNvSpPr>
          <p:nvPr>
            <p:ph type="body" sz="quarter" idx="16" hasCustomPrompt="1"/>
          </p:nvPr>
        </p:nvSpPr>
        <p:spPr>
          <a:xfrm>
            <a:off x="6207297" y="3729087"/>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3" name="Pladsholder til tekst 28">
            <a:extLst>
              <a:ext uri="{FF2B5EF4-FFF2-40B4-BE49-F238E27FC236}">
                <a16:creationId xmlns:a16="http://schemas.microsoft.com/office/drawing/2014/main" id="{82AB2294-AF38-073B-6C5A-668CA6958B07}"/>
              </a:ext>
            </a:extLst>
          </p:cNvPr>
          <p:cNvSpPr>
            <a:spLocks noGrp="1"/>
          </p:cNvSpPr>
          <p:nvPr>
            <p:ph type="body" sz="quarter" idx="17" hasCustomPrompt="1"/>
          </p:nvPr>
        </p:nvSpPr>
        <p:spPr>
          <a:xfrm>
            <a:off x="7116909" y="3729086"/>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4" name="Pladsholder til tekst 28">
            <a:extLst>
              <a:ext uri="{FF2B5EF4-FFF2-40B4-BE49-F238E27FC236}">
                <a16:creationId xmlns:a16="http://schemas.microsoft.com/office/drawing/2014/main" id="{250318D9-DE26-CEAC-B499-34059C06A176}"/>
              </a:ext>
            </a:extLst>
          </p:cNvPr>
          <p:cNvSpPr>
            <a:spLocks noGrp="1"/>
          </p:cNvSpPr>
          <p:nvPr>
            <p:ph type="body" sz="quarter" idx="18" hasCustomPrompt="1"/>
          </p:nvPr>
        </p:nvSpPr>
        <p:spPr>
          <a:xfrm>
            <a:off x="8007459" y="3729085"/>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5" name="Pladsholder til tekst 28">
            <a:extLst>
              <a:ext uri="{FF2B5EF4-FFF2-40B4-BE49-F238E27FC236}">
                <a16:creationId xmlns:a16="http://schemas.microsoft.com/office/drawing/2014/main" id="{62447DB0-05DE-3AED-2AEE-A6A0D6711C7A}"/>
              </a:ext>
            </a:extLst>
          </p:cNvPr>
          <p:cNvSpPr>
            <a:spLocks noGrp="1"/>
          </p:cNvSpPr>
          <p:nvPr>
            <p:ph type="body" sz="quarter" idx="19" hasCustomPrompt="1"/>
          </p:nvPr>
        </p:nvSpPr>
        <p:spPr>
          <a:xfrm>
            <a:off x="8916702" y="3729084"/>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6" name="Pladsholder til tekst 28">
            <a:extLst>
              <a:ext uri="{FF2B5EF4-FFF2-40B4-BE49-F238E27FC236}">
                <a16:creationId xmlns:a16="http://schemas.microsoft.com/office/drawing/2014/main" id="{445584E5-7B7B-59FF-5711-250AB536B124}"/>
              </a:ext>
            </a:extLst>
          </p:cNvPr>
          <p:cNvSpPr>
            <a:spLocks noGrp="1"/>
          </p:cNvSpPr>
          <p:nvPr>
            <p:ph type="body" sz="quarter" idx="20" hasCustomPrompt="1"/>
          </p:nvPr>
        </p:nvSpPr>
        <p:spPr>
          <a:xfrm>
            <a:off x="9816783" y="3729083"/>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7" name="Pladsholder til tekst 28">
            <a:extLst>
              <a:ext uri="{FF2B5EF4-FFF2-40B4-BE49-F238E27FC236}">
                <a16:creationId xmlns:a16="http://schemas.microsoft.com/office/drawing/2014/main" id="{30A124AC-1DA7-5779-7305-A85034774539}"/>
              </a:ext>
            </a:extLst>
          </p:cNvPr>
          <p:cNvSpPr>
            <a:spLocks noGrp="1"/>
          </p:cNvSpPr>
          <p:nvPr>
            <p:ph type="body" sz="quarter" idx="21" hasCustomPrompt="1"/>
          </p:nvPr>
        </p:nvSpPr>
        <p:spPr>
          <a:xfrm>
            <a:off x="10716865" y="3729082"/>
            <a:ext cx="668324" cy="117367"/>
          </a:xfrm>
        </p:spPr>
        <p:txBody>
          <a:bodyPr/>
          <a:lstStyle>
            <a:lvl1pPr marL="0" indent="0" algn="ctr">
              <a:buNone/>
              <a:defRPr sz="800" b="0" i="0">
                <a:solidFill>
                  <a:schemeClr val="bg1"/>
                </a:solidFill>
                <a:latin typeface="Poppins Light" pitchFamily="2" charset="77"/>
                <a:cs typeface="Poppins Light" pitchFamily="2" charset="77"/>
              </a:defRPr>
            </a:lvl1pPr>
          </a:lstStyle>
          <a:p>
            <a:pPr lvl="0"/>
            <a:r>
              <a:rPr lang="da-DK" dirty="0"/>
              <a:t>Indsæt tekst</a:t>
            </a:r>
          </a:p>
        </p:txBody>
      </p:sp>
      <p:sp>
        <p:nvSpPr>
          <p:cNvPr id="78" name="Pladsholder til slidenummer 1">
            <a:extLst>
              <a:ext uri="{FF2B5EF4-FFF2-40B4-BE49-F238E27FC236}">
                <a16:creationId xmlns:a16="http://schemas.microsoft.com/office/drawing/2014/main" id="{161EFCF9-9203-EBAC-284D-D35009CB922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
        <p:nvSpPr>
          <p:cNvPr id="79" name="Title Placeholder 6">
            <a:extLst>
              <a:ext uri="{FF2B5EF4-FFF2-40B4-BE49-F238E27FC236}">
                <a16:creationId xmlns:a16="http://schemas.microsoft.com/office/drawing/2014/main" id="{0F536982-38E5-8535-9AF4-8C979D491586}"/>
              </a:ext>
            </a:extLst>
          </p:cNvPr>
          <p:cNvSpPr>
            <a:spLocks noGrp="1"/>
          </p:cNvSpPr>
          <p:nvPr>
            <p:ph type="title" hasCustomPrompt="1"/>
          </p:nvPr>
        </p:nvSpPr>
        <p:spPr>
          <a:xfrm>
            <a:off x="706437" y="526774"/>
            <a:ext cx="500434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på tidslinjen</a:t>
            </a:r>
          </a:p>
        </p:txBody>
      </p:sp>
      <p:sp>
        <p:nvSpPr>
          <p:cNvPr id="80" name="Pladsholder til tekst 2">
            <a:extLst>
              <a:ext uri="{FF2B5EF4-FFF2-40B4-BE49-F238E27FC236}">
                <a16:creationId xmlns:a16="http://schemas.microsoft.com/office/drawing/2014/main" id="{6791F170-00E6-40B1-E635-2C9589DE5D46}"/>
              </a:ext>
            </a:extLst>
          </p:cNvPr>
          <p:cNvSpPr>
            <a:spLocks noGrp="1"/>
          </p:cNvSpPr>
          <p:nvPr>
            <p:ph type="body" sz="quarter" idx="29" hasCustomPrompt="1"/>
          </p:nvPr>
        </p:nvSpPr>
        <p:spPr>
          <a:xfrm>
            <a:off x="1223038" y="4290652"/>
            <a:ext cx="1636776" cy="738187"/>
          </a:xfrm>
        </p:spPr>
        <p:txBody>
          <a:bodyPr/>
          <a:lstStyle>
            <a:lvl1pPr marL="0" indent="0" algn="ctr">
              <a:buNone/>
              <a:defRPr sz="1200"/>
            </a:lvl1pPr>
          </a:lstStyle>
          <a:p>
            <a:pPr lvl="0"/>
            <a:r>
              <a:rPr lang="da-DK" dirty="0"/>
              <a:t>Her kan der stå en forklarende tekst</a:t>
            </a:r>
          </a:p>
        </p:txBody>
      </p:sp>
      <p:sp>
        <p:nvSpPr>
          <p:cNvPr id="81" name="Pladsholder til tekst 2">
            <a:extLst>
              <a:ext uri="{FF2B5EF4-FFF2-40B4-BE49-F238E27FC236}">
                <a16:creationId xmlns:a16="http://schemas.microsoft.com/office/drawing/2014/main" id="{D628DB32-7600-D652-A89D-2BB5E732801B}"/>
              </a:ext>
            </a:extLst>
          </p:cNvPr>
          <p:cNvSpPr>
            <a:spLocks noGrp="1"/>
          </p:cNvSpPr>
          <p:nvPr>
            <p:ph type="body" sz="quarter" idx="30" hasCustomPrompt="1"/>
          </p:nvPr>
        </p:nvSpPr>
        <p:spPr>
          <a:xfrm>
            <a:off x="3927675" y="4290651"/>
            <a:ext cx="1636776" cy="738187"/>
          </a:xfrm>
        </p:spPr>
        <p:txBody>
          <a:bodyPr/>
          <a:lstStyle>
            <a:lvl1pPr marL="0" indent="0" algn="ctr">
              <a:buNone/>
              <a:defRPr sz="1200"/>
            </a:lvl1pPr>
          </a:lstStyle>
          <a:p>
            <a:pPr lvl="0"/>
            <a:r>
              <a:rPr lang="da-DK" dirty="0"/>
              <a:t>Her kan der stå en forklarende tekst</a:t>
            </a:r>
          </a:p>
        </p:txBody>
      </p:sp>
      <p:sp>
        <p:nvSpPr>
          <p:cNvPr id="82" name="Pladsholder til tekst 2">
            <a:extLst>
              <a:ext uri="{FF2B5EF4-FFF2-40B4-BE49-F238E27FC236}">
                <a16:creationId xmlns:a16="http://schemas.microsoft.com/office/drawing/2014/main" id="{DB7A6A04-EE28-C240-EF96-523A0A5E5658}"/>
              </a:ext>
            </a:extLst>
          </p:cNvPr>
          <p:cNvSpPr>
            <a:spLocks noGrp="1"/>
          </p:cNvSpPr>
          <p:nvPr>
            <p:ph type="body" sz="quarter" idx="31" hasCustomPrompt="1"/>
          </p:nvPr>
        </p:nvSpPr>
        <p:spPr>
          <a:xfrm>
            <a:off x="6627921" y="4290651"/>
            <a:ext cx="1636776" cy="738187"/>
          </a:xfrm>
        </p:spPr>
        <p:txBody>
          <a:bodyPr/>
          <a:lstStyle>
            <a:lvl1pPr marL="0" indent="0" algn="ctr">
              <a:buNone/>
              <a:defRPr sz="1200"/>
            </a:lvl1pPr>
          </a:lstStyle>
          <a:p>
            <a:pPr lvl="0"/>
            <a:r>
              <a:rPr lang="da-DK" dirty="0"/>
              <a:t>Her kan der stå en forklarende tekst</a:t>
            </a:r>
          </a:p>
        </p:txBody>
      </p:sp>
      <p:sp>
        <p:nvSpPr>
          <p:cNvPr id="83" name="Pladsholder til tekst 2">
            <a:extLst>
              <a:ext uri="{FF2B5EF4-FFF2-40B4-BE49-F238E27FC236}">
                <a16:creationId xmlns:a16="http://schemas.microsoft.com/office/drawing/2014/main" id="{FA6B7061-65A5-2F55-F560-519212ABF1EE}"/>
              </a:ext>
            </a:extLst>
          </p:cNvPr>
          <p:cNvSpPr>
            <a:spLocks noGrp="1"/>
          </p:cNvSpPr>
          <p:nvPr>
            <p:ph type="body" sz="quarter" idx="32" hasCustomPrompt="1"/>
          </p:nvPr>
        </p:nvSpPr>
        <p:spPr>
          <a:xfrm>
            <a:off x="9332186" y="4290650"/>
            <a:ext cx="1636776" cy="738187"/>
          </a:xfrm>
        </p:spPr>
        <p:txBody>
          <a:bodyPr/>
          <a:lstStyle>
            <a:lvl1pPr marL="0" indent="0" algn="ctr">
              <a:buNone/>
              <a:defRPr sz="1200"/>
            </a:lvl1pPr>
          </a:lstStyle>
          <a:p>
            <a:pPr lvl="0"/>
            <a:r>
              <a:rPr lang="da-DK" dirty="0"/>
              <a:t>Her kan der stå en forklarende tekst</a:t>
            </a:r>
          </a:p>
        </p:txBody>
      </p:sp>
      <p:sp>
        <p:nvSpPr>
          <p:cNvPr id="32" name="Højre klammeparentes 31">
            <a:extLst>
              <a:ext uri="{FF2B5EF4-FFF2-40B4-BE49-F238E27FC236}">
                <a16:creationId xmlns:a16="http://schemas.microsoft.com/office/drawing/2014/main" id="{1AAA1887-76C7-AD9B-F642-505D1E85DBAF}"/>
              </a:ext>
            </a:extLst>
          </p:cNvPr>
          <p:cNvSpPr/>
          <p:nvPr userDrawn="1"/>
        </p:nvSpPr>
        <p:spPr>
          <a:xfrm rot="5400000">
            <a:off x="1997689"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3" name="Højre klammeparentes 32">
            <a:extLst>
              <a:ext uri="{FF2B5EF4-FFF2-40B4-BE49-F238E27FC236}">
                <a16:creationId xmlns:a16="http://schemas.microsoft.com/office/drawing/2014/main" id="{C8570F63-9394-9454-AE48-3B1FF344306E}"/>
              </a:ext>
            </a:extLst>
          </p:cNvPr>
          <p:cNvSpPr/>
          <p:nvPr userDrawn="1"/>
        </p:nvSpPr>
        <p:spPr>
          <a:xfrm rot="5400000">
            <a:off x="470232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4" name="Højre klammeparentes 33">
            <a:extLst>
              <a:ext uri="{FF2B5EF4-FFF2-40B4-BE49-F238E27FC236}">
                <a16:creationId xmlns:a16="http://schemas.microsoft.com/office/drawing/2014/main" id="{C1D651CE-E7FF-0168-914A-358704389636}"/>
              </a:ext>
            </a:extLst>
          </p:cNvPr>
          <p:cNvSpPr/>
          <p:nvPr userDrawn="1"/>
        </p:nvSpPr>
        <p:spPr>
          <a:xfrm rot="5400000">
            <a:off x="7402202" y="2830863"/>
            <a:ext cx="87473"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
        <p:nvSpPr>
          <p:cNvPr id="35" name="Højre klammeparentes 34">
            <a:extLst>
              <a:ext uri="{FF2B5EF4-FFF2-40B4-BE49-F238E27FC236}">
                <a16:creationId xmlns:a16="http://schemas.microsoft.com/office/drawing/2014/main" id="{7818DAAC-8818-B696-77CB-783D7F20DE93}"/>
              </a:ext>
            </a:extLst>
          </p:cNvPr>
          <p:cNvSpPr/>
          <p:nvPr userDrawn="1"/>
        </p:nvSpPr>
        <p:spPr>
          <a:xfrm rot="5400000">
            <a:off x="10106837" y="2830863"/>
            <a:ext cx="87474" cy="2603500"/>
          </a:xfrm>
          <a:prstGeom prst="rightBrace">
            <a:avLst>
              <a:gd name="adj1" fmla="val 0"/>
              <a:gd name="adj2" fmla="val 49938"/>
            </a:avLst>
          </a:prstGeom>
          <a:ln w="3175" cap="rnd">
            <a:solidFill>
              <a:srgbClr val="011E32"/>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spTree>
    <p:extLst>
      <p:ext uri="{BB962C8B-B14F-4D97-AF65-F5344CB8AC3E}">
        <p14:creationId xmlns:p14="http://schemas.microsoft.com/office/powerpoint/2010/main" val="4009706319"/>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1319482788"/>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26909379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240031140"/>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3938099243"/>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114617353"/>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701201368"/>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657407608"/>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78384710"/>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Poppins</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14568187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321134373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 Overskrift ">
    <p:bg>
      <p:bgPr>
        <a:solidFill>
          <a:schemeClr val="bg1"/>
        </a:solidFill>
        <a:effectLst/>
      </p:bgPr>
    </p:bg>
    <p:spTree>
      <p:nvGrpSpPr>
        <p:cNvPr id="1" name=""/>
        <p:cNvGrpSpPr/>
        <p:nvPr/>
      </p:nvGrpSpPr>
      <p:grpSpPr>
        <a:xfrm>
          <a:off x="0" y="0"/>
          <a:ext cx="0" cy="0"/>
          <a:chOff x="0" y="0"/>
          <a:chExt cx="0" cy="0"/>
        </a:xfrm>
      </p:grpSpPr>
      <p:sp>
        <p:nvSpPr>
          <p:cNvPr id="8" name="Title Placeholder 6">
            <a:extLst>
              <a:ext uri="{FF2B5EF4-FFF2-40B4-BE49-F238E27FC236}">
                <a16:creationId xmlns:a16="http://schemas.microsoft.com/office/drawing/2014/main" id="{13CA3C7C-52F1-BB4D-A991-67F3D1957C17}"/>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6" name="Pladsholder til slidenummer 1">
            <a:extLst>
              <a:ext uri="{FF2B5EF4-FFF2-40B4-BE49-F238E27FC236}">
                <a16:creationId xmlns:a16="http://schemas.microsoft.com/office/drawing/2014/main" id="{FD1F05B9-E76C-3B1C-9590-5D615DEDB35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36546581"/>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473376513"/>
      </p:ext>
    </p:extLst>
  </p:cSld>
  <p:clrMapOvr>
    <a:masterClrMapping/>
  </p:clrMapOvr>
  <p:extLst>
    <p:ext uri="{DCECCB84-F9BA-43D5-87BE-67443E8EF086}">
      <p15:sldGuideLst xmlns:p15="http://schemas.microsoft.com/office/powerpoint/2012/main"/>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1843290421"/>
      </p:ext>
    </p:extLst>
  </p:cSld>
  <p:clrMapOvr>
    <a:masterClrMapping/>
  </p:clrMapOvr>
  <p:extLst>
    <p:ext uri="{DCECCB84-F9BA-43D5-87BE-67443E8EF086}">
      <p15:sldGuideLst xmlns:p15="http://schemas.microsoft.com/office/powerpoint/2012/main"/>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3300349630"/>
      </p:ext>
    </p:extLst>
  </p:cSld>
  <p:clrMapOvr>
    <a:masterClrMapping/>
  </p:clrMapOvr>
  <p:extLst>
    <p:ext uri="{DCECCB84-F9BA-43D5-87BE-67443E8EF086}">
      <p15:sldGuideLst xmlns:p15="http://schemas.microsoft.com/office/powerpoint/2012/main"/>
    </p:ext>
  </p:extLs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15. december 2025</a:t>
            </a:fld>
            <a:endParaRPr lang="da-DK"/>
          </a:p>
        </p:txBody>
      </p:sp>
    </p:spTree>
    <p:extLst>
      <p:ext uri="{BB962C8B-B14F-4D97-AF65-F5344CB8AC3E}">
        <p14:creationId xmlns:p14="http://schemas.microsoft.com/office/powerpoint/2010/main" val="4200174109"/>
      </p:ext>
    </p:extLst>
  </p:cSld>
  <p:clrMapOvr>
    <a:masterClrMapping/>
  </p:clrMapOvr>
  <p:extLst>
    <p:ext uri="{DCECCB84-F9BA-43D5-87BE-67443E8EF086}">
      <p15:sldGuideLst xmlns:p15="http://schemas.microsoft.com/office/powerpoint/2012/main"/>
    </p:ext>
  </p:extLst>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841849219"/>
      </p:ext>
    </p:extLst>
  </p:cSld>
  <p:clrMapOvr>
    <a:masterClrMapping/>
  </p:clrMapOvr>
  <p:extLst>
    <p:ext uri="{DCECCB84-F9BA-43D5-87BE-67443E8EF086}">
      <p15:sldGuideLst xmlns:p15="http://schemas.microsoft.com/office/powerpoint/2012/main"/>
    </p:ext>
  </p:extLs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371467455"/>
      </p:ext>
    </p:extLst>
  </p:cSld>
  <p:clrMapOvr>
    <a:masterClrMapping/>
  </p:clrMapOvr>
  <p:extLst>
    <p:ext uri="{DCECCB84-F9BA-43D5-87BE-67443E8EF086}">
      <p15:sldGuideLst xmlns:p15="http://schemas.microsoft.com/office/powerpoint/2012/main"/>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15. december 2025</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3080127346"/>
      </p:ext>
    </p:extLst>
  </p:cSld>
  <p:clrMapOvr>
    <a:masterClrMapping/>
  </p:clrMapOvr>
  <p:extLst>
    <p:ext uri="{DCECCB84-F9BA-43D5-87BE-67443E8EF086}">
      <p15:sldGuideLst xmlns:p15="http://schemas.microsoft.com/office/powerpoint/2012/main"/>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2014238487"/>
      </p:ext>
    </p:extLst>
  </p:cSld>
  <p:clrMapOvr>
    <a:masterClrMapping/>
  </p:clrMapOvr>
  <p:extLst>
    <p:ext uri="{DCECCB84-F9BA-43D5-87BE-67443E8EF086}">
      <p15:sldGuideLst xmlns:p15="http://schemas.microsoft.com/office/powerpoint/2012/main"/>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15. december 2025</a:t>
            </a:fld>
            <a:endParaRPr lang="da-DK"/>
          </a:p>
        </p:txBody>
      </p:sp>
    </p:spTree>
    <p:extLst>
      <p:ext uri="{BB962C8B-B14F-4D97-AF65-F5344CB8AC3E}">
        <p14:creationId xmlns:p14="http://schemas.microsoft.com/office/powerpoint/2010/main" val="2635439923"/>
      </p:ext>
    </p:extLst>
  </p:cSld>
  <p:clrMapOvr>
    <a:masterClrMapping/>
  </p:clrMapOvr>
  <p:extLst>
    <p:ext uri="{DCECCB84-F9BA-43D5-87BE-67443E8EF086}">
      <p15:sldGuideLst xmlns:p15="http://schemas.microsoft.com/office/powerpoint/2012/main">
        <p15:guide id="1" pos="461">
          <p15:clr>
            <a:srgbClr val="FBAE40"/>
          </p15:clr>
        </p15:guide>
      </p15:sldGuideLst>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486164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 Overskrift + Underoverskrift">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940B167-E24C-9D4A-AE16-2C8EF88BB448}"/>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01F33"/>
                </a:solidFill>
                <a:latin typeface="Poppins Light" pitchFamily="2" charset="77"/>
                <a:cs typeface="Poppins Light" pitchFamily="2" charset="77"/>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7" name="Title Placeholder 6">
            <a:extLst>
              <a:ext uri="{FF2B5EF4-FFF2-40B4-BE49-F238E27FC236}">
                <a16:creationId xmlns:a16="http://schemas.microsoft.com/office/drawing/2014/main" id="{A557B9E1-6E8D-DD47-9636-3336B0E35793}"/>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57A0ED6C-A7A5-46EE-07F6-7F60A320C14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19858616"/>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044912482"/>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781557432"/>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5586082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607189120"/>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555185450"/>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75703629"/>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68219431"/>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97237230"/>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17006184"/>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3327292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 Tomt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37272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457590290"/>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652066952"/>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465792222"/>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686918668"/>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386433058"/>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24795157"/>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18294886"/>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42473338"/>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2308918"/>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026217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 Bagside m. logo (mørkeblå)">
    <p:bg>
      <p:bgPr>
        <a:solidFill>
          <a:srgbClr val="001F33"/>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2D9D51B-9C2B-0C64-4EB8-7EDAFF17C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4"/>
            <a:ext cx="4635959" cy="1086221"/>
          </a:xfrm>
          <a:prstGeom prst="rect">
            <a:avLst/>
          </a:prstGeom>
        </p:spPr>
      </p:pic>
    </p:spTree>
    <p:extLst>
      <p:ext uri="{BB962C8B-B14F-4D97-AF65-F5344CB8AC3E}">
        <p14:creationId xmlns:p14="http://schemas.microsoft.com/office/powerpoint/2010/main" val="2020824908"/>
      </p:ext>
    </p:extLst>
  </p:cSld>
  <p:clrMapOvr>
    <a:masterClrMapping/>
  </p:clrMapOvr>
  <p:extLst>
    <p:ext uri="{DCECCB84-F9BA-43D5-87BE-67443E8EF086}">
      <p15:sldGuideLst xmlns:p15="http://schemas.microsoft.com/office/powerpoint/2012/main"/>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48909374"/>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95959158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748363152"/>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1779540"/>
      </p:ext>
    </p:extLst>
  </p:cSld>
  <p:clrMapOvr>
    <a:masterClrMapping/>
  </p:clrMapOvr>
  <p:extLst>
    <p:ext uri="{DCECCB84-F9BA-43D5-87BE-67443E8EF086}">
      <p15:sldGuideLst xmlns:p15="http://schemas.microsoft.com/office/powerpoint/2012/main"/>
    </p:ext>
  </p:extLst>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94885957"/>
      </p:ext>
    </p:extLst>
  </p:cSld>
  <p:clrMapOvr>
    <a:masterClrMapping/>
  </p:clrMapOvr>
  <p:extLst>
    <p:ext uri="{DCECCB84-F9BA-43D5-87BE-67443E8EF086}">
      <p15:sldGuideLst xmlns:p15="http://schemas.microsoft.com/office/powerpoint/2012/main"/>
    </p:ext>
  </p:extLst>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94024036"/>
      </p:ext>
    </p:extLst>
  </p:cSld>
  <p:clrMapOvr>
    <a:masterClrMapping/>
  </p:clrMapOvr>
  <p:extLst>
    <p:ext uri="{DCECCB84-F9BA-43D5-87BE-67443E8EF086}">
      <p15:sldGuideLst xmlns:p15="http://schemas.microsoft.com/office/powerpoint/2012/main"/>
    </p:ext>
  </p:extLst>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17897553"/>
      </p:ext>
    </p:extLst>
  </p:cSld>
  <p:clrMapOvr>
    <a:masterClrMapping/>
  </p:clrMapOvr>
  <p:extLst>
    <p:ext uri="{DCECCB84-F9BA-43D5-87BE-67443E8EF086}">
      <p15:sldGuideLst xmlns:p15="http://schemas.microsoft.com/office/powerpoint/2012/main"/>
    </p:ext>
  </p:extLst>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69456870"/>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59887762"/>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55731249"/>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 Bagside m.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0812998-3762-D434-2194-C85C23CA62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6"/>
            <a:ext cx="4635959" cy="1086221"/>
          </a:xfrm>
          <a:prstGeom prst="rect">
            <a:avLst/>
          </a:prstGeom>
        </p:spPr>
      </p:pic>
    </p:spTree>
    <p:extLst>
      <p:ext uri="{BB962C8B-B14F-4D97-AF65-F5344CB8AC3E}">
        <p14:creationId xmlns:p14="http://schemas.microsoft.com/office/powerpoint/2010/main" val="1571082367"/>
      </p:ext>
    </p:extLst>
  </p:cSld>
  <p:clrMapOvr>
    <a:masterClrMapping/>
  </p:clrMapOvr>
  <p:extLst>
    <p:ext uri="{DCECCB84-F9BA-43D5-87BE-67443E8EF086}">
      <p15:sldGuideLst xmlns:p15="http://schemas.microsoft.com/office/powerpoint/2012/main"/>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43380193"/>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73061950"/>
      </p:ext>
    </p:extLst>
  </p:cSld>
  <p:clrMapOvr>
    <a:masterClrMapping/>
  </p:clrMapOvr>
  <p:extLst>
    <p:ext uri="{DCECCB84-F9BA-43D5-87BE-67443E8EF086}">
      <p15:sldGuideLst xmlns:p15="http://schemas.microsoft.com/office/powerpoint/2012/main"/>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17283876"/>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030126640"/>
      </p:ext>
    </p:extLst>
  </p:cSld>
  <p:clrMapOvr>
    <a:masterClrMapping/>
  </p:clrMapOvr>
  <p:extLst>
    <p:ext uri="{DCECCB84-F9BA-43D5-87BE-67443E8EF086}">
      <p15:sldGuideLst xmlns:p15="http://schemas.microsoft.com/office/powerpoint/2012/main"/>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89618920"/>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69159854"/>
      </p:ext>
    </p:extLst>
  </p:cSld>
  <p:clrMapOvr>
    <a:masterClrMapping/>
  </p:clrMapOvr>
  <p:extLst>
    <p:ext uri="{DCECCB84-F9BA-43D5-87BE-67443E8EF086}">
      <p15:sldGuideLst xmlns:p15="http://schemas.microsoft.com/office/powerpoint/2012/main"/>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69611169"/>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46325839"/>
      </p:ext>
    </p:extLst>
  </p:cSld>
  <p:clrMapOvr>
    <a:masterClrMapping/>
  </p:clrMapOvr>
  <p:extLst>
    <p:ext uri="{DCECCB84-F9BA-43D5-87BE-67443E8EF086}">
      <p15:sldGuideLst xmlns:p15="http://schemas.microsoft.com/office/powerpoint/2012/main"/>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84092628"/>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8711918"/>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 Bagside m. logo (hvi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A5AF6D8-613D-62BC-39CD-8E5D7C4B7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8020" y="2466255"/>
            <a:ext cx="4635959" cy="1086221"/>
          </a:xfrm>
          <a:prstGeom prst="rect">
            <a:avLst/>
          </a:prstGeom>
        </p:spPr>
      </p:pic>
    </p:spTree>
    <p:extLst>
      <p:ext uri="{BB962C8B-B14F-4D97-AF65-F5344CB8AC3E}">
        <p14:creationId xmlns:p14="http://schemas.microsoft.com/office/powerpoint/2010/main" val="4009717133"/>
      </p:ext>
    </p:extLst>
  </p:cSld>
  <p:clrMapOvr>
    <a:masterClrMapping/>
  </p:clrMapOvr>
  <p:extLst>
    <p:ext uri="{DCECCB84-F9BA-43D5-87BE-67443E8EF086}">
      <p15:sldGuideLst xmlns:p15="http://schemas.microsoft.com/office/powerpoint/2012/main"/>
    </p:ext>
  </p:extLs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41025810"/>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21262517"/>
      </p:ext>
    </p:extLst>
  </p:cSld>
  <p:clrMapOvr>
    <a:masterClrMapping/>
  </p:clrMapOvr>
  <p:extLst>
    <p:ext uri="{DCECCB84-F9BA-43D5-87BE-67443E8EF086}">
      <p15:sldGuideLst xmlns:p15="http://schemas.microsoft.com/office/powerpoint/2012/main"/>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77725659"/>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80581160"/>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67006672"/>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1806442746"/>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3858211"/>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6036029"/>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2855092"/>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771604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 Bagside m. krone (mørkeblå)">
    <p:bg>
      <p:bgPr>
        <a:solidFill>
          <a:srgbClr val="001F33"/>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5536B99A-AB3C-5A00-B520-92EDF51E43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3"/>
            <a:ext cx="2927117" cy="2580397"/>
          </a:xfrm>
          <a:prstGeom prst="rect">
            <a:avLst/>
          </a:prstGeom>
        </p:spPr>
      </p:pic>
    </p:spTree>
    <p:extLst>
      <p:ext uri="{BB962C8B-B14F-4D97-AF65-F5344CB8AC3E}">
        <p14:creationId xmlns:p14="http://schemas.microsoft.com/office/powerpoint/2010/main" val="3313815185"/>
      </p:ext>
    </p:extLst>
  </p:cSld>
  <p:clrMapOvr>
    <a:masterClrMapping/>
  </p:clrMapOvr>
  <p:extLst>
    <p:ext uri="{DCECCB84-F9BA-43D5-87BE-67443E8EF086}">
      <p15:sldGuideLst xmlns:p15="http://schemas.microsoft.com/office/powerpoint/2012/main"/>
    </p:ext>
  </p:extLst>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3068711"/>
      </p:ext>
    </p:extLst>
  </p:cSld>
  <p:clrMapOvr>
    <a:masterClrMapping/>
  </p:clrMapOvr>
  <p:extLst>
    <p:ext uri="{DCECCB84-F9BA-43D5-87BE-67443E8EF086}">
      <p15:sldGuideLst xmlns:p15="http://schemas.microsoft.com/office/powerpoint/2012/main"/>
    </p:ext>
  </p:extLst>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95461783"/>
      </p:ext>
    </p:extLst>
  </p:cSld>
  <p:clrMapOvr>
    <a:masterClrMapping/>
  </p:clrMapOvr>
  <p:extLst>
    <p:ext uri="{DCECCB84-F9BA-43D5-87BE-67443E8EF086}">
      <p15:sldGuideLst xmlns:p15="http://schemas.microsoft.com/office/powerpoint/2012/main"/>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68749286"/>
      </p:ext>
    </p:extLst>
  </p:cSld>
  <p:clrMapOvr>
    <a:masterClrMapping/>
  </p:clrMapOvr>
  <p:extLst>
    <p:ext uri="{DCECCB84-F9BA-43D5-87BE-67443E8EF086}">
      <p15:sldGuideLst xmlns:p15="http://schemas.microsoft.com/office/powerpoint/2012/main"/>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69461468"/>
      </p:ext>
    </p:extLst>
  </p:cSld>
  <p:clrMapOvr>
    <a:masterClrMapping/>
  </p:clrMapOvr>
  <p:extLst>
    <p:ext uri="{DCECCB84-F9BA-43D5-87BE-67443E8EF086}">
      <p15:sldGuideLst xmlns:p15="http://schemas.microsoft.com/office/powerpoint/2012/main"/>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06545578"/>
      </p:ext>
    </p:extLst>
  </p:cSld>
  <p:clrMapOvr>
    <a:masterClrMapping/>
  </p:clrMapOvr>
  <p:extLst>
    <p:ext uri="{DCECCB84-F9BA-43D5-87BE-67443E8EF086}">
      <p15:sldGuideLst xmlns:p15="http://schemas.microsoft.com/office/powerpoint/2012/main"/>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113409754"/>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7454808"/>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55228532"/>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110204554"/>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325507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
    <p:bg>
      <p:bgPr>
        <a:solidFill>
          <a:srgbClr val="001F33"/>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7C12C1B1-2B2E-CAFB-6B6E-9221BCCDE094}"/>
              </a:ext>
            </a:extLst>
          </p:cNvPr>
          <p:cNvSpPr>
            <a:spLocks noGrp="1"/>
          </p:cNvSpPr>
          <p:nvPr>
            <p:ph type="pic" sz="quarter" idx="11" hasCustomPrompt="1"/>
          </p:nvPr>
        </p:nvSpPr>
        <p:spPr>
          <a:xfrm>
            <a:off x="0" y="0"/>
            <a:ext cx="12192000" cy="6858000"/>
          </a:xfrm>
        </p:spPr>
        <p:txBody>
          <a:bodyPr/>
          <a:lstStyle>
            <a:lvl1pPr marL="0" indent="0" algn="ctr">
              <a:buNone/>
              <a:defRPr sz="1400">
                <a:solidFill>
                  <a:schemeClr val="bg1"/>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BCA280B9-784E-C446-B43D-6088E7C899E8}" type="datetime2">
              <a:rPr lang="da-DK" smtClean="0"/>
              <a:t>15. december 2025</a:t>
            </a:fld>
            <a:endParaRPr lang="da-DK" dirty="0"/>
          </a:p>
        </p:txBody>
      </p:sp>
      <p:pic>
        <p:nvPicPr>
          <p:cNvPr id="12" name="Grafik 11">
            <a:extLst>
              <a:ext uri="{FF2B5EF4-FFF2-40B4-BE49-F238E27FC236}">
                <a16:creationId xmlns:a16="http://schemas.microsoft.com/office/drawing/2014/main" id="{2AAB2BFC-91D3-E9C7-C572-6A7CFEABE8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515484184"/>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 Bagside m. krone (lyseblå)">
    <p:bg>
      <p:bgPr>
        <a:solidFill>
          <a:srgbClr val="D9F0FF"/>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D8CACBF-FC0D-E93A-211A-0E92957EFC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3766756672"/>
      </p:ext>
    </p:extLst>
  </p:cSld>
  <p:clrMapOvr>
    <a:masterClrMapping/>
  </p:clrMapOvr>
  <p:extLst>
    <p:ext uri="{DCECCB84-F9BA-43D5-87BE-67443E8EF086}">
      <p15:sldGuideLst xmlns:p15="http://schemas.microsoft.com/office/powerpoint/2012/main"/>
    </p:ext>
  </p:extLst>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328124799"/>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2810401303"/>
      </p:ext>
    </p:extLst>
  </p:cSld>
  <p:clrMapOvr>
    <a:masterClrMapping/>
  </p:clrMapOvr>
  <p:extLst>
    <p:ext uri="{DCECCB84-F9BA-43D5-87BE-67443E8EF086}">
      <p15:sldGuideLst xmlns:p15="http://schemas.microsoft.com/office/powerpoint/2012/main"/>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819224238"/>
      </p:ext>
    </p:extLst>
  </p:cSld>
  <p:clrMapOvr>
    <a:masterClrMapping/>
  </p:clrMapOvr>
  <p:extLst>
    <p:ext uri="{DCECCB84-F9BA-43D5-87BE-67443E8EF086}">
      <p15:sldGuideLst xmlns:p15="http://schemas.microsoft.com/office/powerpoint/2012/main"/>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108688351"/>
      </p:ext>
    </p:extLst>
  </p:cSld>
  <p:clrMapOvr>
    <a:masterClrMapping/>
  </p:clrMapOvr>
  <p:extLst>
    <p:ext uri="{DCECCB84-F9BA-43D5-87BE-67443E8EF086}">
      <p15:sldGuideLst xmlns:p15="http://schemas.microsoft.com/office/powerpoint/2012/main"/>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815403673"/>
      </p:ext>
    </p:extLst>
  </p:cSld>
  <p:clrMapOvr>
    <a:masterClrMapping/>
  </p:clrMapOvr>
  <p:extLst>
    <p:ext uri="{DCECCB84-F9BA-43D5-87BE-67443E8EF086}">
      <p15:sldGuideLst xmlns:p15="http://schemas.microsoft.com/office/powerpoint/2012/main"/>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799569983"/>
      </p:ext>
    </p:extLst>
  </p:cSld>
  <p:clrMapOvr>
    <a:masterClrMapping/>
  </p:clrMapOvr>
  <p:extLst>
    <p:ext uri="{DCECCB84-F9BA-43D5-87BE-67443E8EF086}">
      <p15:sldGuideLst xmlns:p15="http://schemas.microsoft.com/office/powerpoint/2012/main"/>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153933295"/>
      </p:ext>
    </p:extLst>
  </p:cSld>
  <p:clrMapOvr>
    <a:masterClrMapping/>
  </p:clrMapOvr>
  <p:extLst>
    <p:ext uri="{DCECCB84-F9BA-43D5-87BE-67443E8EF086}">
      <p15:sldGuideLst xmlns:p15="http://schemas.microsoft.com/office/powerpoint/2012/main"/>
    </p:ext>
  </p:extLst>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414706865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59571339"/>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2502501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 Bagside m. krone (hvi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27945D-30BE-D8B2-9A5C-60FE28FDAF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1" y="1952174"/>
            <a:ext cx="2927117" cy="2580397"/>
          </a:xfrm>
          <a:prstGeom prst="rect">
            <a:avLst/>
          </a:prstGeom>
        </p:spPr>
      </p:pic>
    </p:spTree>
    <p:extLst>
      <p:ext uri="{BB962C8B-B14F-4D97-AF65-F5344CB8AC3E}">
        <p14:creationId xmlns:p14="http://schemas.microsoft.com/office/powerpoint/2010/main" val="841961214"/>
      </p:ext>
    </p:extLst>
  </p:cSld>
  <p:clrMapOvr>
    <a:masterClrMapping/>
  </p:clrMapOvr>
  <p:extLst>
    <p:ext uri="{DCECCB84-F9BA-43D5-87BE-67443E8EF086}">
      <p15:sldGuideLst xmlns:p15="http://schemas.microsoft.com/office/powerpoint/2012/main"/>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44771561"/>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71260465"/>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845284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935225"/>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2999685621"/>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534313882"/>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17729091"/>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41138700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1767383632"/>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37094503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BRUGERGUIDE TIL POWERPOINT">
    <p:bg>
      <p:bgPr>
        <a:solidFill>
          <a:schemeClr val="bg1">
            <a:alpha val="62549"/>
          </a:schemeClr>
        </a:solidFill>
        <a:effectLst/>
      </p:bgPr>
    </p:bg>
    <p:spTree>
      <p:nvGrpSpPr>
        <p:cNvPr id="1" name=""/>
        <p:cNvGrpSpPr/>
        <p:nvPr/>
      </p:nvGrpSpPr>
      <p:grpSpPr>
        <a:xfrm>
          <a:off x="0" y="0"/>
          <a:ext cx="0" cy="0"/>
          <a:chOff x="0" y="0"/>
          <a:chExt cx="0" cy="0"/>
        </a:xfrm>
      </p:grpSpPr>
      <p:sp>
        <p:nvSpPr>
          <p:cNvPr id="30" name="Rektangel 29">
            <a:extLst>
              <a:ext uri="{FF2B5EF4-FFF2-40B4-BE49-F238E27FC236}">
                <a16:creationId xmlns:a16="http://schemas.microsoft.com/office/drawing/2014/main" id="{8CBA2985-8DAF-69AB-5591-6A5CA4C4E6F6}"/>
              </a:ext>
            </a:extLst>
          </p:cNvPr>
          <p:cNvSpPr/>
          <p:nvPr userDrawn="1"/>
        </p:nvSpPr>
        <p:spPr>
          <a:xfrm>
            <a:off x="186647" y="171450"/>
            <a:ext cx="11818706" cy="65150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kstfelt 30">
            <a:extLst>
              <a:ext uri="{FF2B5EF4-FFF2-40B4-BE49-F238E27FC236}">
                <a16:creationId xmlns:a16="http://schemas.microsoft.com/office/drawing/2014/main" id="{1C581DE6-9EE2-30F9-B60A-DAE6C3B0A9CA}"/>
              </a:ext>
            </a:extLst>
          </p:cNvPr>
          <p:cNvSpPr txBox="1"/>
          <p:nvPr userDrawn="1"/>
        </p:nvSpPr>
        <p:spPr>
          <a:xfrm>
            <a:off x="609601" y="533022"/>
            <a:ext cx="3668202" cy="400110"/>
          </a:xfrm>
          <a:prstGeom prst="rect">
            <a:avLst/>
          </a:prstGeom>
          <a:noFill/>
        </p:spPr>
        <p:txBody>
          <a:bodyPr wrap="square">
            <a:spAutoFit/>
          </a:bodyPr>
          <a:lstStyle/>
          <a:p>
            <a:r>
              <a:rPr lang="da-DK" sz="2000" b="1" i="0" dirty="0">
                <a:solidFill>
                  <a:srgbClr val="001F33"/>
                </a:solidFill>
                <a:latin typeface="Poppins ExtraBold" pitchFamily="2" charset="77"/>
                <a:cs typeface="Poppins ExtraBold" pitchFamily="2" charset="77"/>
              </a:rPr>
              <a:t>Førstehjælp til PowerPoint</a:t>
            </a:r>
            <a:endParaRPr lang="da-DK" sz="2000" b="0" i="0" dirty="0">
              <a:solidFill>
                <a:srgbClr val="001F33"/>
              </a:solidFill>
              <a:latin typeface="Poppins Light" pitchFamily="2" charset="77"/>
              <a:cs typeface="Poppins Light" pitchFamily="2" charset="77"/>
            </a:endParaRPr>
          </a:p>
        </p:txBody>
      </p:sp>
      <p:sp>
        <p:nvSpPr>
          <p:cNvPr id="32" name="Rektangel 31">
            <a:extLst>
              <a:ext uri="{FF2B5EF4-FFF2-40B4-BE49-F238E27FC236}">
                <a16:creationId xmlns:a16="http://schemas.microsoft.com/office/drawing/2014/main" id="{4B01FB16-3253-5F97-30FA-0318F1E998C1}"/>
              </a:ext>
            </a:extLst>
          </p:cNvPr>
          <p:cNvSpPr/>
          <p:nvPr userDrawn="1"/>
        </p:nvSpPr>
        <p:spPr>
          <a:xfrm>
            <a:off x="1696013" y="558621"/>
            <a:ext cx="119296" cy="10711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AFBF9"/>
              </a:solidFill>
            </a:endParaRPr>
          </a:p>
        </p:txBody>
      </p:sp>
      <p:grpSp>
        <p:nvGrpSpPr>
          <p:cNvPr id="33" name="Gruppe 32">
            <a:extLst>
              <a:ext uri="{FF2B5EF4-FFF2-40B4-BE49-F238E27FC236}">
                <a16:creationId xmlns:a16="http://schemas.microsoft.com/office/drawing/2014/main" id="{F74FD0AB-ED2B-B478-FE44-EC61033D5601}"/>
              </a:ext>
            </a:extLst>
          </p:cNvPr>
          <p:cNvGrpSpPr/>
          <p:nvPr userDrawn="1"/>
        </p:nvGrpSpPr>
        <p:grpSpPr>
          <a:xfrm>
            <a:off x="3758568" y="555795"/>
            <a:ext cx="163021" cy="107115"/>
            <a:chOff x="6066419" y="438144"/>
            <a:chExt cx="250583" cy="164649"/>
          </a:xfrm>
        </p:grpSpPr>
        <p:sp>
          <p:nvSpPr>
            <p:cNvPr id="34" name="Rektangel 33">
              <a:extLst>
                <a:ext uri="{FF2B5EF4-FFF2-40B4-BE49-F238E27FC236}">
                  <a16:creationId xmlns:a16="http://schemas.microsoft.com/office/drawing/2014/main" id="{1F834844-5CA8-9C44-8E23-908FE45CA46D}"/>
                </a:ext>
              </a:extLst>
            </p:cNvPr>
            <p:cNvSpPr/>
            <p:nvPr userDrawn="1"/>
          </p:nvSpPr>
          <p:spPr>
            <a:xfrm>
              <a:off x="6066419" y="438144"/>
              <a:ext cx="250583" cy="1646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35" name="Billede 34">
              <a:extLst>
                <a:ext uri="{FF2B5EF4-FFF2-40B4-BE49-F238E27FC236}">
                  <a16:creationId xmlns:a16="http://schemas.microsoft.com/office/drawing/2014/main" id="{D5E9518F-8252-0B0C-EEFB-FAF4C8935BA3}"/>
                </a:ext>
              </a:extLst>
            </p:cNvPr>
            <p:cNvPicPr>
              <a:picLocks noChangeAspect="1"/>
            </p:cNvPicPr>
            <p:nvPr userDrawn="1"/>
          </p:nvPicPr>
          <p:blipFill>
            <a:blip r:embed="rId2"/>
            <a:stretch>
              <a:fillRect/>
            </a:stretch>
          </p:blipFill>
          <p:spPr>
            <a:xfrm>
              <a:off x="6115973" y="462716"/>
              <a:ext cx="151477" cy="120404"/>
            </a:xfrm>
            <a:prstGeom prst="rect">
              <a:avLst/>
            </a:prstGeom>
          </p:spPr>
        </p:pic>
      </p:grpSp>
      <p:grpSp>
        <p:nvGrpSpPr>
          <p:cNvPr id="36" name="Gruppe 35">
            <a:extLst>
              <a:ext uri="{FF2B5EF4-FFF2-40B4-BE49-F238E27FC236}">
                <a16:creationId xmlns:a16="http://schemas.microsoft.com/office/drawing/2014/main" id="{F1548C84-4F6E-940E-A9C0-D6593A6D3173}"/>
              </a:ext>
            </a:extLst>
          </p:cNvPr>
          <p:cNvGrpSpPr/>
          <p:nvPr userDrawn="1"/>
        </p:nvGrpSpPr>
        <p:grpSpPr>
          <a:xfrm>
            <a:off x="798356" y="1297941"/>
            <a:ext cx="10601975" cy="4860275"/>
            <a:chOff x="839176" y="1269188"/>
            <a:chExt cx="10601975" cy="4860275"/>
          </a:xfrm>
        </p:grpSpPr>
        <p:sp>
          <p:nvSpPr>
            <p:cNvPr id="37" name="Tekstfelt 36">
              <a:extLst>
                <a:ext uri="{FF2B5EF4-FFF2-40B4-BE49-F238E27FC236}">
                  <a16:creationId xmlns:a16="http://schemas.microsoft.com/office/drawing/2014/main" id="{DBDF2F24-040F-3CE7-AA2D-B10EEB6F7A22}"/>
                </a:ext>
              </a:extLst>
            </p:cNvPr>
            <p:cNvSpPr txBox="1"/>
            <p:nvPr userDrawn="1"/>
          </p:nvSpPr>
          <p:spPr>
            <a:xfrm>
              <a:off x="8353909" y="1269188"/>
              <a:ext cx="3087242" cy="1446550"/>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COPY/PASTE AF GAMLE SLIDES</a:t>
              </a:r>
              <a:endParaRPr lang="da-DK" sz="900" b="1" i="0" dirty="0">
                <a:solidFill>
                  <a:srgbClr val="000C2C"/>
                </a:solidFill>
                <a:latin typeface="Poppins" pitchFamily="2" charset="77"/>
                <a:cs typeface="Poppins" pitchFamily="2" charset="77"/>
              </a:endParaRPr>
            </a:p>
            <a:p>
              <a:pPr marL="0" indent="0" eaLnBrk="1" hangingPunct="1">
                <a:spcAft>
                  <a:spcPts val="600"/>
                </a:spcAft>
                <a:buFont typeface="Arial" panose="020B0604020202020204" pitchFamily="34" charset="0"/>
                <a:buNone/>
                <a:defRPr/>
              </a:pPr>
              <a:r>
                <a:rPr lang="da-DK" altLang="da-DK" sz="800" b="1" i="0" noProof="1">
                  <a:solidFill>
                    <a:srgbClr val="000C2C"/>
                  </a:solidFill>
                  <a:latin typeface="Poppins" pitchFamily="2" charset="77"/>
                  <a:cs typeface="Poppins" pitchFamily="2" charset="77"/>
                </a:rPr>
                <a:t>Best practice: </a:t>
              </a:r>
              <a:r>
                <a:rPr lang="da-DK" altLang="da-DK" sz="800" b="0" i="0" noProof="1">
                  <a:solidFill>
                    <a:srgbClr val="000C2C"/>
                  </a:solidFill>
                  <a:latin typeface="Poppins" pitchFamily="2" charset="77"/>
                  <a:cs typeface="Poppins" pitchFamily="2" charset="77"/>
                </a:rPr>
                <a:t>Opret et slide i din nye præsentation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og kopier ét indholdselement ad gangen (fx kopier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Poppins" pitchFamily="2" charset="77"/>
                  <a:cs typeface="Poppins" pitchFamily="2" charset="77"/>
                </a:rPr>
                <a:t>Eller kopier et helt slide over i din nye præsentation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og vælg derefter et passende layout. </a:t>
              </a:r>
              <a:br>
                <a:rPr lang="da-DK" altLang="da-DK" sz="800" b="0" noProof="1">
                  <a:solidFill>
                    <a:schemeClr val="tx1"/>
                  </a:solidFill>
                  <a:latin typeface="Poppins" pitchFamily="2" charset="77"/>
                  <a:cs typeface="Poppins" pitchFamily="2" charset="77"/>
                </a:rPr>
              </a:br>
              <a:r>
                <a:rPr lang="da-DK" altLang="da-DK" sz="800" b="0" noProof="1">
                  <a:solidFill>
                    <a:schemeClr val="tx1"/>
                  </a:solidFill>
                  <a:latin typeface="Poppins" pitchFamily="2" charset="77"/>
                  <a:cs typeface="Poppins" pitchFamily="2" charset="77"/>
                </a:rPr>
                <a:t>Husk at slette de gamle, forkerte layouts (gå i Vis &gt; Slidemaster og slet dem).</a:t>
              </a: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38" name="Tekstfelt 37">
              <a:extLst>
                <a:ext uri="{FF2B5EF4-FFF2-40B4-BE49-F238E27FC236}">
                  <a16:creationId xmlns:a16="http://schemas.microsoft.com/office/drawing/2014/main" id="{DA3D6D3E-FDA6-654A-39AD-0399830A3116}"/>
                </a:ext>
              </a:extLst>
            </p:cNvPr>
            <p:cNvSpPr txBox="1"/>
            <p:nvPr userDrawn="1"/>
          </p:nvSpPr>
          <p:spPr>
            <a:xfrm>
              <a:off x="8353908" y="2964817"/>
              <a:ext cx="2952583"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BRUG FOR ANDRE SLIDES?</a:t>
              </a:r>
              <a:br>
                <a:rPr lang="da-DK" sz="9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Find inspiration til dit oplæg ved at bruge typeslides.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I samlingen kan du finde proces- og tidslinjeslides, geografiske slides samt slides til visning af forskellige nøgletal mv. Du kan finde typeslides ved at klikke </a:t>
              </a:r>
              <a:r>
                <a:rPr lang="da-DK" altLang="da-DK" sz="800" b="1" i="0" noProof="1">
                  <a:solidFill>
                    <a:srgbClr val="000C2C"/>
                  </a:solidFill>
                  <a:latin typeface="Poppins" pitchFamily="2" charset="77"/>
                  <a:cs typeface="Poppins" pitchFamily="2" charset="77"/>
                  <a:hlinkClick r:id="rId3"/>
                </a:rPr>
                <a:t>her</a:t>
              </a:r>
              <a:r>
                <a:rPr lang="da-DK" altLang="da-DK" sz="800" b="1" i="0" noProof="1">
                  <a:solidFill>
                    <a:srgbClr val="000C2C"/>
                  </a:solidFill>
                  <a:latin typeface="Poppins" pitchFamily="2" charset="77"/>
                  <a:cs typeface="Poppins" pitchFamily="2" charset="77"/>
                </a:rPr>
                <a:t>.</a:t>
              </a:r>
              <a:br>
                <a:rPr lang="da-DK" altLang="da-DK" sz="800" b="1" i="0" noProof="1">
                  <a:solidFill>
                    <a:srgbClr val="000C2C"/>
                  </a:solidFill>
                  <a:latin typeface="Poppins" pitchFamily="2" charset="77"/>
                  <a:cs typeface="Poppins" pitchFamily="2" charset="77"/>
                </a:rPr>
              </a:br>
              <a:br>
                <a:rPr lang="da-DK" altLang="da-DK" sz="800" b="1"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Typeslides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Det anbefales at kopiere hele slides ind i din egen præsentation. Dette gøres ved at markere det ønskede slide og brug </a:t>
              </a:r>
              <a:r>
                <a:rPr lang="pt-BR" altLang="da-DK" sz="800" b="1" i="0" noProof="1">
                  <a:solidFill>
                    <a:srgbClr val="000C2C"/>
                  </a:solidFill>
                  <a:latin typeface="Poppins" pitchFamily="2" charset="77"/>
                  <a:cs typeface="Poppins" pitchFamily="2" charset="77"/>
                </a:rPr>
                <a:t>CTRL+C </a:t>
              </a:r>
              <a:r>
                <a:rPr lang="pt-BR" altLang="da-DK" sz="800" b="0" i="0" noProof="1">
                  <a:solidFill>
                    <a:srgbClr val="000C2C"/>
                  </a:solidFill>
                  <a:latin typeface="Poppins" pitchFamily="2" charset="77"/>
                  <a:cs typeface="Poppins" pitchFamily="2" charset="77"/>
                </a:rPr>
                <a:t>for at kopiere. Gå derefter ind i din præsentation og brug </a:t>
              </a:r>
              <a:r>
                <a:rPr lang="pt-BR" altLang="da-DK" sz="800" b="1" i="0" noProof="1">
                  <a:solidFill>
                    <a:srgbClr val="000C2C"/>
                  </a:solidFill>
                  <a:latin typeface="Poppins" pitchFamily="2" charset="77"/>
                  <a:cs typeface="Poppins" pitchFamily="2" charset="77"/>
                </a:rPr>
                <a:t>CTRL+V </a:t>
              </a:r>
              <a:r>
                <a:rPr lang="pt-BR" altLang="da-DK" sz="800" b="0" i="0" noProof="1">
                  <a:solidFill>
                    <a:srgbClr val="000C2C"/>
                  </a:solidFill>
                  <a:latin typeface="Poppins" pitchFamily="2" charset="77"/>
                  <a:cs typeface="Poppins" pitchFamily="2" charset="77"/>
                </a:rPr>
                <a:t>for </a:t>
              </a:r>
              <a:br>
                <a:rPr lang="pt-BR" altLang="da-DK" sz="800" b="0" i="0" noProof="1">
                  <a:solidFill>
                    <a:srgbClr val="000C2C"/>
                  </a:solidFill>
                  <a:latin typeface="Poppins" pitchFamily="2" charset="77"/>
                  <a:cs typeface="Poppins" pitchFamily="2" charset="77"/>
                </a:rPr>
              </a:br>
              <a:r>
                <a:rPr lang="pt-BR" altLang="da-DK" sz="800" b="0" i="0" noProof="1">
                  <a:solidFill>
                    <a:srgbClr val="000C2C"/>
                  </a:solidFill>
                  <a:latin typeface="Poppins" pitchFamily="2" charset="77"/>
                  <a:cs typeface="Poppins" pitchFamily="2" charset="77"/>
                </a:rPr>
                <a:t>at indsætte. </a:t>
              </a:r>
              <a:endParaRPr lang="da-DK" altLang="da-DK" sz="800" b="0" i="0" noProof="1">
                <a:solidFill>
                  <a:srgbClr val="000C2C"/>
                </a:solidFill>
                <a:latin typeface="Poppins" pitchFamily="2" charset="77"/>
                <a:cs typeface="Poppins" pitchFamily="2" charset="77"/>
              </a:endParaRPr>
            </a:p>
          </p:txBody>
        </p:sp>
        <p:sp>
          <p:nvSpPr>
            <p:cNvPr id="39" name="Tekstfelt 38">
              <a:extLst>
                <a:ext uri="{FF2B5EF4-FFF2-40B4-BE49-F238E27FC236}">
                  <a16:creationId xmlns:a16="http://schemas.microsoft.com/office/drawing/2014/main" id="{DF1A107D-ACC7-1251-18A4-DECD88B91959}"/>
                </a:ext>
              </a:extLst>
            </p:cNvPr>
            <p:cNvSpPr txBox="1"/>
            <p:nvPr userDrawn="1"/>
          </p:nvSpPr>
          <p:spPr>
            <a:xfrm>
              <a:off x="5001030" y="4759857"/>
              <a:ext cx="2689006" cy="1246495"/>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HJÆLPELINJER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Brug hjælpelinjer for at give dine slides 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mere professionelt og ensartet udtryk. </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Klik på fanen </a:t>
              </a:r>
              <a:r>
                <a:rPr lang="da-DK" altLang="da-DK" sz="800" b="1" i="0" noProof="1">
                  <a:solidFill>
                    <a:srgbClr val="000C2C"/>
                  </a:solidFill>
                  <a:latin typeface="Poppins" pitchFamily="2" charset="77"/>
                  <a:cs typeface="Poppins" pitchFamily="2" charset="77"/>
                </a:rPr>
                <a:t>Vis</a:t>
              </a:r>
              <a:r>
                <a:rPr lang="da-DK" altLang="da-DK" sz="800" b="0" i="0" noProof="1">
                  <a:solidFill>
                    <a:srgbClr val="000C2C"/>
                  </a:solidFill>
                  <a:latin typeface="Poppins" pitchFamily="2" charset="77"/>
                  <a:cs typeface="Poppins" pitchFamily="2" charset="77"/>
                </a:rPr>
                <a:t> og sæt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hak ved </a:t>
              </a:r>
              <a:r>
                <a:rPr lang="da-DK" altLang="da-DK" sz="800" b="1" i="0" noProof="1">
                  <a:solidFill>
                    <a:srgbClr val="000C2C"/>
                  </a:solidFill>
                  <a:latin typeface="Poppins" pitchFamily="2" charset="77"/>
                  <a:cs typeface="Poppins" pitchFamily="2" charset="77"/>
                </a:rPr>
                <a:t>Hjælpelinjer</a:t>
              </a:r>
              <a:r>
                <a:rPr lang="da-DK" altLang="da-DK" sz="800" b="0" i="0" noProof="1">
                  <a:solidFill>
                    <a:srgbClr val="000C2C"/>
                  </a:solidFill>
                  <a:latin typeface="Poppins" pitchFamily="2" charset="77"/>
                  <a:cs typeface="Poppins" pitchFamily="2" charset="77"/>
                </a:rPr>
                <a:t>.</a:t>
              </a:r>
            </a:p>
            <a:p>
              <a:pPr marL="171450" indent="-171450" eaLnBrk="1" hangingPunct="1">
                <a:spcAft>
                  <a:spcPts val="600"/>
                </a:spcAft>
                <a:buFont typeface="Arial" panose="020B0604020202020204" pitchFamily="34" charset="0"/>
                <a:buChar char="•"/>
                <a:defRPr/>
              </a:pPr>
              <a:r>
                <a:rPr lang="da-DK" altLang="da-DK" sz="800" b="0" i="0" noProof="1">
                  <a:solidFill>
                    <a:srgbClr val="000C2C"/>
                  </a:solidFill>
                  <a:latin typeface="Poppins" pitchFamily="2" charset="77"/>
                  <a:cs typeface="Poppins" pitchFamily="2" charset="77"/>
                </a:rPr>
                <a:t>Tryk </a:t>
              </a:r>
              <a:r>
                <a:rPr lang="da-DK" altLang="da-DK" sz="800" b="1" i="0" noProof="1">
                  <a:solidFill>
                    <a:srgbClr val="000C2C"/>
                  </a:solidFill>
                  <a:latin typeface="Poppins" pitchFamily="2" charset="77"/>
                  <a:cs typeface="Poppins" pitchFamily="2" charset="77"/>
                </a:rPr>
                <a:t>Alt + F9 </a:t>
              </a:r>
              <a:r>
                <a:rPr lang="da-DK" altLang="da-DK" sz="800" b="0" i="0" noProof="1">
                  <a:solidFill>
                    <a:srgbClr val="000C2C"/>
                  </a:solidFill>
                  <a:latin typeface="Poppins" pitchFamily="2" charset="77"/>
                  <a:cs typeface="Poppins" pitchFamily="2" charset="77"/>
                </a:rPr>
                <a:t>for hurtig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visning af hjælpelinjer.</a:t>
              </a:r>
            </a:p>
          </p:txBody>
        </p:sp>
        <p:sp>
          <p:nvSpPr>
            <p:cNvPr id="40" name="Tekstfelt 39">
              <a:extLst>
                <a:ext uri="{FF2B5EF4-FFF2-40B4-BE49-F238E27FC236}">
                  <a16:creationId xmlns:a16="http://schemas.microsoft.com/office/drawing/2014/main" id="{31DCD957-7A51-A666-C4A1-5E2B4AEBFBE3}"/>
                </a:ext>
              </a:extLst>
            </p:cNvPr>
            <p:cNvSpPr txBox="1"/>
            <p:nvPr userDrawn="1"/>
          </p:nvSpPr>
          <p:spPr>
            <a:xfrm>
              <a:off x="5040248" y="1269188"/>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BILLEDER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på dette ikon i dine slides, vælg billede og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klik </a:t>
              </a:r>
              <a:r>
                <a:rPr lang="da-DK" sz="800" b="1" i="0" noProof="1">
                  <a:solidFill>
                    <a:srgbClr val="000C2C"/>
                  </a:solidFill>
                  <a:latin typeface="Poppins" pitchFamily="2" charset="77"/>
                  <a:cs typeface="Poppins" pitchFamily="2" charset="77"/>
                </a:rPr>
                <a:t>Indsæt.</a:t>
              </a:r>
              <a:endParaRPr lang="en-GB" sz="800" b="1"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rgbClr val="000C2C"/>
                  </a:solidFill>
                  <a:latin typeface="Poppins" pitchFamily="2" charset="77"/>
                  <a:cs typeface="Poppins" pitchFamily="2" charset="77"/>
                </a:rPr>
                <a:t>Departementets officielle fotos til dine slides findes ved at klikke </a:t>
              </a:r>
              <a:r>
                <a:rPr lang="da-DK" altLang="da-DK" sz="800" b="1" i="0" u="none" noProof="1">
                  <a:solidFill>
                    <a:srgbClr val="000C2C"/>
                  </a:solidFill>
                  <a:latin typeface="Poppins" pitchFamily="2" charset="77"/>
                  <a:cs typeface="Poppins" pitchFamily="2" charset="77"/>
                  <a:hlinkClick r:id="rId3"/>
                </a:rPr>
                <a:t>her</a:t>
              </a:r>
              <a:r>
                <a:rPr lang="da-DK" altLang="da-DK" sz="800" b="1" i="0" u="none" noProof="1">
                  <a:solidFill>
                    <a:srgbClr val="000C2C"/>
                  </a:solidFill>
                  <a:latin typeface="Poppins" pitchFamily="2" charset="77"/>
                  <a:cs typeface="Poppins" pitchFamily="2" charset="77"/>
                </a:rPr>
                <a:t>. </a:t>
              </a:r>
              <a:br>
                <a:rPr lang="da-DK" altLang="da-DK" sz="800" b="1" i="0" u="none"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billederne findes ved at klikke på nedenstående link og åbne mappen ‘</a:t>
              </a:r>
              <a:r>
                <a:rPr lang="da-DK" altLang="da-DK" sz="800" b="1" i="0" noProof="1">
                  <a:solidFill>
                    <a:srgbClr val="000C2C"/>
                  </a:solidFill>
                  <a:latin typeface="Poppins" pitchFamily="2" charset="77"/>
                  <a:cs typeface="Poppins" pitchFamily="2" charset="77"/>
                </a:rPr>
                <a:t>Billeder til PowerPoint præsentationer</a:t>
              </a:r>
              <a:r>
                <a:rPr lang="da-DK" altLang="da-DK" sz="800" b="0" i="0" noProof="1">
                  <a:solidFill>
                    <a:srgbClr val="000C2C"/>
                  </a:solidFill>
                  <a:latin typeface="Poppins" pitchFamily="2" charset="77"/>
                  <a:cs typeface="Poppins" pitchFamily="2" charset="77"/>
                </a:rPr>
                <a:t>’:</a:t>
              </a:r>
              <a:br>
                <a:rPr lang="da-DK" altLang="da-DK" sz="800" b="0" i="0" noProof="1">
                  <a:solidFill>
                    <a:srgbClr val="000C2C"/>
                  </a:solidFill>
                  <a:latin typeface="Poppins" pitchFamily="2" charset="77"/>
                  <a:cs typeface="Poppins" pitchFamily="2" charset="77"/>
                </a:rPr>
              </a:br>
              <a:br>
                <a:rPr lang="da-DK" altLang="da-DK" sz="800" b="0"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hlinkClick r:id="rId3"/>
                </a:rPr>
                <a:t>https://www.skyfish.com/p/sundhedsministeriet</a:t>
              </a:r>
              <a:endParaRPr lang="da-DK" altLang="da-DK" sz="800" b="1"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sp>
          <p:nvSpPr>
            <p:cNvPr id="41" name="Tekstfelt 40">
              <a:extLst>
                <a:ext uri="{FF2B5EF4-FFF2-40B4-BE49-F238E27FC236}">
                  <a16:creationId xmlns:a16="http://schemas.microsoft.com/office/drawing/2014/main" id="{4EF8BE95-0D21-D52D-C915-6B99C96FA3FE}"/>
                </a:ext>
              </a:extLst>
            </p:cNvPr>
            <p:cNvSpPr txBox="1"/>
            <p:nvPr userDrawn="1"/>
          </p:nvSpPr>
          <p:spPr>
            <a:xfrm>
              <a:off x="5040248" y="2964817"/>
              <a:ext cx="2689006" cy="1600438"/>
            </a:xfrm>
            <a:prstGeom prst="rect">
              <a:avLst/>
            </a:prstGeom>
            <a:noFill/>
          </p:spPr>
          <p:txBody>
            <a:bodyPr wrap="square">
              <a:spAutoFit/>
            </a:bodyPr>
            <a:lstStyle/>
            <a:p>
              <a:pPr eaLnBrk="1" hangingPunct="1">
                <a:spcBef>
                  <a:spcPts val="0"/>
                </a:spcBef>
                <a:spcAft>
                  <a:spcPts val="600"/>
                </a:spcAft>
                <a:buNone/>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BESKÆR BILLEDER / IKONER</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noProof="1">
                  <a:solidFill>
                    <a:srgbClr val="000C2C"/>
                  </a:solidFill>
                  <a:latin typeface="Poppins" pitchFamily="2" charset="77"/>
                  <a:cs typeface="Poppins" pitchFamily="2" charset="77"/>
                </a:rPr>
                <a:t>1. </a:t>
              </a:r>
              <a:r>
                <a:rPr lang="da-DK" sz="800" b="0" i="0" noProof="1">
                  <a:solidFill>
                    <a:srgbClr val="000C2C"/>
                  </a:solidFill>
                  <a:latin typeface="Poppins Light" pitchFamily="2" charset="77"/>
                  <a:cs typeface="Poppins Light" pitchFamily="2" charset="77"/>
                </a:rPr>
                <a:t>Klik på billedet, klik på Fanen </a:t>
              </a:r>
              <a:r>
                <a:rPr lang="da-DK" sz="800" b="1" i="0" noProof="1">
                  <a:solidFill>
                    <a:srgbClr val="000C2C"/>
                  </a:solidFill>
                  <a:latin typeface="Poppins" pitchFamily="2" charset="77"/>
                  <a:cs typeface="Poppins" pitchFamily="2" charset="77"/>
                </a:rPr>
                <a:t>Hjem / Billedeformatering / Beskær.</a:t>
              </a:r>
            </a:p>
            <a:p>
              <a:pPr eaLnBrk="1" hangingPunct="1">
                <a:spcAft>
                  <a:spcPts val="600"/>
                </a:spcAft>
                <a:defRPr/>
              </a:pPr>
              <a:r>
                <a:rPr lang="da-DK" sz="800" b="1" i="0" noProof="1">
                  <a:solidFill>
                    <a:srgbClr val="000C2C"/>
                  </a:solidFill>
                  <a:latin typeface="Poppins" pitchFamily="2" charset="77"/>
                  <a:cs typeface="Poppins" pitchFamily="2" charset="77"/>
                </a:rPr>
                <a:t>2. </a:t>
              </a:r>
              <a:r>
                <a:rPr lang="da-DK" altLang="da-DK" sz="800" b="0" i="0" noProof="1">
                  <a:solidFill>
                    <a:schemeClr val="tx1"/>
                  </a:solidFill>
                  <a:latin typeface="Poppins" pitchFamily="2" charset="77"/>
                  <a:cs typeface="Poppins" pitchFamily="2" charset="77"/>
                </a:rPr>
                <a:t>Ønsker du at skalere billedet, så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hold </a:t>
              </a:r>
              <a:r>
                <a:rPr lang="da-DK" altLang="da-DK" sz="800" b="1" i="0" noProof="1">
                  <a:solidFill>
                    <a:schemeClr val="tx1"/>
                  </a:solidFill>
                  <a:latin typeface="Poppins" pitchFamily="2" charset="77"/>
                  <a:cs typeface="Poppins" pitchFamily="2" charset="77"/>
                </a:rPr>
                <a:t>SHIFT</a:t>
              </a:r>
              <a:r>
                <a:rPr lang="da-DK" altLang="da-DK" sz="800" b="0" i="0" noProof="1">
                  <a:solidFill>
                    <a:schemeClr val="tx1"/>
                  </a:solidFill>
                  <a:latin typeface="Poppins" pitchFamily="2" charset="77"/>
                  <a:cs typeface="Poppins" pitchFamily="2" charset="77"/>
                </a:rPr>
                <a:t>-knappen nede, mens </a:t>
              </a:r>
              <a:br>
                <a:rPr lang="da-DK" altLang="da-DK" sz="800" b="0" i="0" noProof="1">
                  <a:solidFill>
                    <a:schemeClr val="tx1"/>
                  </a:solidFill>
                  <a:latin typeface="Poppins" pitchFamily="2" charset="77"/>
                  <a:cs typeface="Poppins" pitchFamily="2" charset="77"/>
                </a:rPr>
              </a:br>
              <a:r>
                <a:rPr lang="da-DK" altLang="da-DK" sz="800" b="0" i="0" noProof="1">
                  <a:solidFill>
                    <a:schemeClr val="tx1"/>
                  </a:solidFill>
                  <a:latin typeface="Poppins" pitchFamily="2" charset="77"/>
                  <a:cs typeface="Poppins" pitchFamily="2" charset="77"/>
                </a:rPr>
                <a:t>du trækker i billedets hjørner.</a:t>
              </a:r>
            </a:p>
            <a:p>
              <a:pPr eaLnBrk="1" hangingPunct="1">
                <a:spcBef>
                  <a:spcPts val="0"/>
                </a:spcBef>
                <a:spcAft>
                  <a:spcPts val="600"/>
                </a:spcAft>
                <a:buNone/>
                <a:defRPr/>
              </a:pPr>
              <a:r>
                <a:rPr lang="da-DK" sz="800" b="1" i="0" noProof="1">
                  <a:solidFill>
                    <a:srgbClr val="000C2C"/>
                  </a:solidFill>
                  <a:latin typeface="Poppins" pitchFamily="2" charset="77"/>
                  <a:cs typeface="Poppins" pitchFamily="2" charset="77"/>
                </a:rPr>
                <a:t>Tip: </a:t>
              </a:r>
              <a:r>
                <a:rPr lang="da-DK" sz="800" b="0" i="0" noProof="1">
                  <a:solidFill>
                    <a:srgbClr val="000C2C"/>
                  </a:solidFill>
                  <a:latin typeface="Poppins" pitchFamily="2" charset="77"/>
                  <a:cs typeface="Poppins" pitchFamily="2" charset="77"/>
                </a:rPr>
                <a:t>Hvis du sletter billedet og indsætter et nyt, kan billedet ligge foran teksten eller grafikken. Hvis dette sker, skal du vælge billedet, højreklikke og vælge </a:t>
              </a:r>
              <a:r>
                <a:rPr lang="da-DK" sz="800" b="1" i="0" noProof="1">
                  <a:solidFill>
                    <a:srgbClr val="000C2C"/>
                  </a:solidFill>
                  <a:latin typeface="Poppins" pitchFamily="2" charset="77"/>
                  <a:cs typeface="Poppins" pitchFamily="2" charset="77"/>
                </a:rPr>
                <a:t>Placer bagest.</a:t>
              </a:r>
              <a:endParaRPr lang="en-GB" altLang="da-DK" sz="800" b="1" i="0" noProof="1">
                <a:solidFill>
                  <a:srgbClr val="000C2C"/>
                </a:solidFill>
                <a:latin typeface="Poppins" pitchFamily="2" charset="77"/>
                <a:cs typeface="Poppins" pitchFamily="2" charset="77"/>
              </a:endParaRPr>
            </a:p>
          </p:txBody>
        </p:sp>
        <p:sp>
          <p:nvSpPr>
            <p:cNvPr id="42" name="Tekstfelt 41">
              <a:extLst>
                <a:ext uri="{FF2B5EF4-FFF2-40B4-BE49-F238E27FC236}">
                  <a16:creationId xmlns:a16="http://schemas.microsoft.com/office/drawing/2014/main" id="{F16F738E-F9F3-6837-12D6-727CCE0B8C89}"/>
                </a:ext>
              </a:extLst>
            </p:cNvPr>
            <p:cNvSpPr txBox="1"/>
            <p:nvPr userDrawn="1"/>
          </p:nvSpPr>
          <p:spPr>
            <a:xfrm>
              <a:off x="1423126" y="2964817"/>
              <a:ext cx="2689006" cy="149271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SKRIFTTYPER</a:t>
              </a:r>
              <a:br>
                <a:rPr lang="da-DK" sz="800" b="1" i="0" dirty="0">
                  <a:solidFill>
                    <a:srgbClr val="D35C5E"/>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Brug typografien </a:t>
              </a:r>
              <a:r>
                <a:rPr lang="da-DK" altLang="da-DK" sz="800" b="1" i="0" u="sng" noProof="1">
                  <a:solidFill>
                    <a:srgbClr val="000C2C"/>
                  </a:solidFill>
                  <a:latin typeface="Poppins" pitchFamily="2" charset="77"/>
                  <a:cs typeface="Poppins" pitchFamily="2" charset="77"/>
                </a:rPr>
                <a:t>Poppins</a:t>
              </a:r>
              <a:r>
                <a:rPr lang="da-DK" altLang="da-DK" sz="800" b="1" i="0" noProof="1">
                  <a:solidFill>
                    <a:srgbClr val="000C2C"/>
                  </a:solidFill>
                  <a:latin typeface="Poppins" pitchFamily="2" charset="77"/>
                  <a:cs typeface="Poppins" pitchFamily="2" charset="77"/>
                </a:rPr>
                <a:t> i dine slides. </a:t>
              </a:r>
            </a:p>
            <a:p>
              <a:pPr eaLnBrk="1" hangingPunct="1">
                <a:spcAft>
                  <a:spcPts val="600"/>
                </a:spcAft>
                <a:defRPr/>
              </a:pPr>
              <a:r>
                <a:rPr lang="da-DK" altLang="da-DK" sz="800" b="0" i="0" noProof="1">
                  <a:solidFill>
                    <a:srgbClr val="000C2C"/>
                  </a:solidFill>
                  <a:latin typeface="Poppins" pitchFamily="2" charset="77"/>
                  <a:cs typeface="Poppins" pitchFamily="2" charset="77"/>
                </a:rPr>
                <a:t>Brug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gå frem i tekst-niveauer.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ENTER</a:t>
              </a:r>
              <a:r>
                <a:rPr lang="da-DK" altLang="da-DK" sz="800" b="0" i="0" noProof="1">
                  <a:solidFill>
                    <a:srgbClr val="000C2C"/>
                  </a:solidFill>
                  <a:latin typeface="Poppins" pitchFamily="2" charset="77"/>
                  <a:cs typeface="Poppins" pitchFamily="2" charset="77"/>
                </a:rPr>
                <a:t> og derefter </a:t>
              </a:r>
              <a:r>
                <a:rPr lang="da-DK" altLang="da-DK" sz="800" b="1" i="0" noProof="1">
                  <a:solidFill>
                    <a:srgbClr val="000C2C"/>
                  </a:solidFill>
                  <a:latin typeface="Poppins" pitchFamily="2" charset="77"/>
                  <a:cs typeface="Poppins" pitchFamily="2" charset="77"/>
                </a:rPr>
                <a:t>TAB</a:t>
              </a:r>
              <a:r>
                <a:rPr lang="da-DK" altLang="da-DK" sz="800" b="0" i="0" noProof="1">
                  <a:solidFill>
                    <a:srgbClr val="000C2C"/>
                  </a:solidFill>
                  <a:latin typeface="Poppins" pitchFamily="2" charset="77"/>
                  <a:cs typeface="Poppins" pitchFamily="2" charset="77"/>
                </a:rPr>
                <a:t> for at skifte fra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et niveau til det næste. For at gå tilbage i tekstniveauer, brug </a:t>
              </a:r>
              <a:r>
                <a:rPr lang="da-DK" altLang="da-DK" sz="800" b="1" i="0" noProof="1">
                  <a:solidFill>
                    <a:srgbClr val="000C2C"/>
                  </a:solidFill>
                  <a:latin typeface="Poppins" pitchFamily="2" charset="77"/>
                  <a:cs typeface="Poppins" pitchFamily="2" charset="77"/>
                </a:rPr>
                <a:t>SHIFT+TAB.</a:t>
              </a:r>
            </a:p>
            <a:p>
              <a:pPr eaLnBrk="1" hangingPunct="1">
                <a:spcAft>
                  <a:spcPts val="600"/>
                </a:spcAft>
                <a:defRPr/>
              </a:pP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Alternativt kan </a:t>
              </a:r>
              <a:r>
                <a:rPr lang="da-DK" altLang="da-DK" sz="800" b="1" i="0" noProof="1">
                  <a:solidFill>
                    <a:srgbClr val="000C2C"/>
                  </a:solidFill>
                  <a:latin typeface="Poppins" pitchFamily="2" charset="77"/>
                  <a:cs typeface="Poppins" pitchFamily="2" charset="77"/>
                </a:rPr>
                <a:t>F</a:t>
              </a:r>
              <a:r>
                <a:rPr lang="da-DK" sz="800" b="1" i="0" noProof="1">
                  <a:solidFill>
                    <a:srgbClr val="000C2C"/>
                  </a:solidFill>
                  <a:latin typeface="Poppins" pitchFamily="2" charset="77"/>
                  <a:cs typeface="Poppins" pitchFamily="2" charset="77"/>
                </a:rPr>
                <a:t>orøg</a:t>
              </a:r>
              <a:r>
                <a:rPr lang="da-DK" sz="800" b="0" i="0" noProof="1">
                  <a:solidFill>
                    <a:srgbClr val="000C2C"/>
                  </a:solidFill>
                  <a:latin typeface="Poppins" pitchFamily="2" charset="77"/>
                  <a:cs typeface="Poppins" pitchFamily="2" charset="77"/>
                </a:rPr>
                <a:t> og </a:t>
              </a:r>
              <a:r>
                <a:rPr lang="da-DK" sz="800" b="1" i="0" noProof="1">
                  <a:solidFill>
                    <a:srgbClr val="000C2C"/>
                  </a:solidFill>
                  <a:latin typeface="Poppins" pitchFamily="2" charset="77"/>
                  <a:cs typeface="Poppins" pitchFamily="2" charset="77"/>
                </a:rPr>
                <a:t>Formindsk</a:t>
              </a:r>
              <a:r>
                <a:rPr lang="da-DK" sz="800" b="0" i="0" noProof="1">
                  <a:solidFill>
                    <a:srgbClr val="000C2C"/>
                  </a:solidFill>
                  <a:latin typeface="Poppins" pitchFamily="2" charset="77"/>
                  <a:cs typeface="Poppins" pitchFamily="2" charset="77"/>
                </a:rPr>
                <a:t> </a:t>
              </a:r>
              <a:br>
                <a:rPr lang="da-DK" sz="800" b="0" i="0" noProof="1">
                  <a:solidFill>
                    <a:srgbClr val="000C2C"/>
                  </a:solidFill>
                  <a:latin typeface="Poppins" pitchFamily="2" charset="77"/>
                  <a:cs typeface="Poppins" pitchFamily="2" charset="77"/>
                </a:rPr>
              </a:br>
              <a:r>
                <a:rPr lang="da-DK" sz="800" b="0" i="0" noProof="1">
                  <a:solidFill>
                    <a:srgbClr val="000C2C"/>
                  </a:solidFill>
                  <a:latin typeface="Poppins" pitchFamily="2" charset="77"/>
                  <a:cs typeface="Poppins" pitchFamily="2" charset="77"/>
                </a:rPr>
                <a:t>listeniveau bruges. </a:t>
              </a:r>
              <a:endParaRPr lang="da-DK" altLang="da-DK" sz="800" b="0" i="0" noProof="1">
                <a:solidFill>
                  <a:srgbClr val="000C2C"/>
                </a:solidFill>
                <a:latin typeface="Poppins" pitchFamily="2" charset="77"/>
                <a:cs typeface="Poppins" pitchFamily="2" charset="77"/>
              </a:endParaRPr>
            </a:p>
          </p:txBody>
        </p:sp>
        <p:sp>
          <p:nvSpPr>
            <p:cNvPr id="43" name="Tekstfelt 42">
              <a:extLst>
                <a:ext uri="{FF2B5EF4-FFF2-40B4-BE49-F238E27FC236}">
                  <a16:creationId xmlns:a16="http://schemas.microsoft.com/office/drawing/2014/main" id="{AAD054BF-80C4-E5D0-E6D5-D24D7B89D301}"/>
                </a:ext>
              </a:extLst>
            </p:cNvPr>
            <p:cNvSpPr txBox="1"/>
            <p:nvPr userDrawn="1"/>
          </p:nvSpPr>
          <p:spPr>
            <a:xfrm>
              <a:off x="1423126" y="1269188"/>
              <a:ext cx="2689006"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rgbClr val="E8685C"/>
                  </a:solidFill>
                  <a:latin typeface="Poppins Black" pitchFamily="2" charset="77"/>
                  <a:cs typeface="Poppins Black" pitchFamily="2" charset="77"/>
                </a:rPr>
                <a:t>&gt; </a:t>
              </a:r>
              <a:r>
                <a:rPr lang="da-DK" sz="900" b="1" i="0" dirty="0">
                  <a:solidFill>
                    <a:srgbClr val="001F33"/>
                  </a:solidFill>
                  <a:latin typeface="Poppins ExtraBold" pitchFamily="2" charset="77"/>
                  <a:cs typeface="Poppins ExtraBold" pitchFamily="2" charset="77"/>
                </a:rPr>
                <a:t> VARIÈR MELLEM DINE SLIDES</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sz="800" b="1" i="0" dirty="0">
                  <a:solidFill>
                    <a:srgbClr val="000C2C"/>
                  </a:solidFill>
                  <a:latin typeface="Poppins" pitchFamily="2" charset="77"/>
                  <a:cs typeface="Poppins" pitchFamily="2" charset="77"/>
                </a:rPr>
                <a:t>1. </a:t>
              </a:r>
              <a:r>
                <a:rPr lang="da-DK" altLang="da-DK" sz="800" b="0" i="0" noProof="1">
                  <a:solidFill>
                    <a:srgbClr val="000C2C"/>
                  </a:solidFill>
                  <a:latin typeface="Poppins" pitchFamily="2" charset="77"/>
                  <a:cs typeface="Poppins" pitchFamily="2" charset="77"/>
                </a:rPr>
                <a:t>Klik på menupunktet </a:t>
              </a:r>
              <a:r>
                <a:rPr lang="da-DK" altLang="da-DK" sz="800" b="1" i="0" noProof="1">
                  <a:solidFill>
                    <a:srgbClr val="000C2C"/>
                  </a:solidFill>
                  <a:latin typeface="Poppins" pitchFamily="2" charset="77"/>
                  <a:cs typeface="Poppins" pitchFamily="2" charset="77"/>
                </a:rPr>
                <a:t>Nyt Slide</a:t>
              </a:r>
              <a:r>
                <a:rPr lang="da-DK" altLang="da-DK" sz="800" b="0" i="0" noProof="1">
                  <a:solidFill>
                    <a:srgbClr val="000C2C"/>
                  </a:solidFill>
                  <a:latin typeface="Poppins" pitchFamily="2" charset="77"/>
                  <a:cs typeface="Poppins" pitchFamily="2" charset="77"/>
                </a:rPr>
                <a:t> under fanen  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rgbClr val="000C2C"/>
                  </a:solidFill>
                  <a:latin typeface="Poppins" pitchFamily="2" charset="77"/>
                  <a:cs typeface="Poppins" pitchFamily="2" charset="77"/>
                </a:rPr>
              </a:br>
              <a:r>
                <a:rPr lang="da-DK" altLang="da-DK" sz="800" b="1" i="0" noProof="1">
                  <a:solidFill>
                    <a:srgbClr val="000C2C"/>
                  </a:solidFill>
                  <a:latin typeface="Poppins" pitchFamily="2" charset="77"/>
                  <a:cs typeface="Poppins" pitchFamily="2" charset="77"/>
                </a:rPr>
                <a:t>2. </a:t>
              </a:r>
              <a:r>
                <a:rPr lang="da-DK" altLang="da-DK" sz="800" b="0" i="0" noProof="1">
                  <a:solidFill>
                    <a:srgbClr val="000C2C"/>
                  </a:solidFill>
                  <a:latin typeface="Poppins" pitchFamily="2" charset="77"/>
                  <a:cs typeface="Poppins" pitchFamily="2" charset="77"/>
                </a:rPr>
                <a:t>Klik på pilen</a:t>
              </a:r>
              <a:r>
                <a:rPr lang="da-DK" altLang="da-DK" sz="800" b="0" i="0" baseline="0" noProof="1">
                  <a:solidFill>
                    <a:srgbClr val="000C2C"/>
                  </a:solidFill>
                  <a:latin typeface="Poppins" pitchFamily="2" charset="77"/>
                  <a:cs typeface="Poppins" pitchFamily="2" charset="77"/>
                </a:rPr>
                <a:t> ved siden af Layout for </a:t>
              </a:r>
              <a:br>
                <a:rPr lang="da-DK" altLang="da-DK" sz="800" b="0" i="0" baseline="0" noProof="1">
                  <a:solidFill>
                    <a:srgbClr val="000C2C"/>
                  </a:solidFill>
                  <a:latin typeface="Poppins" pitchFamily="2" charset="77"/>
                  <a:cs typeface="Poppins" pitchFamily="2" charset="77"/>
                </a:rPr>
              </a:br>
              <a:r>
                <a:rPr lang="da-DK" altLang="da-DK" sz="800" b="0" i="0" baseline="0" noProof="1">
                  <a:solidFill>
                    <a:srgbClr val="000C2C"/>
                  </a:solidFill>
                  <a:latin typeface="Poppins" pitchFamily="2" charset="77"/>
                  <a:cs typeface="Poppins" pitchFamily="2" charset="77"/>
                </a:rPr>
                <a:t>at ændre slidets layout.</a:t>
              </a:r>
              <a:br>
                <a:rPr lang="da-DK" altLang="da-DK" sz="800" b="0" i="0" baseline="0" noProof="1">
                  <a:solidFill>
                    <a:srgbClr val="000C2C"/>
                  </a:solidFill>
                  <a:latin typeface="Poppins" pitchFamily="2" charset="77"/>
                  <a:cs typeface="Poppins" pitchFamily="2" charset="77"/>
                </a:rPr>
              </a:br>
              <a:endParaRPr lang="da-DK" altLang="da-DK" sz="800" b="0" i="0" noProof="1">
                <a:solidFill>
                  <a:srgbClr val="000C2C"/>
                </a:solidFill>
                <a:latin typeface="Poppins" pitchFamily="2" charset="77"/>
                <a:cs typeface="Poppins" pitchFamily="2" charset="77"/>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rgbClr val="000C2C"/>
                  </a:solidFill>
                  <a:latin typeface="Poppins" pitchFamily="2" charset="77"/>
                  <a:cs typeface="Poppins" pitchFamily="2" charset="77"/>
                </a:rPr>
                <a:t>3. </a:t>
              </a:r>
              <a:r>
                <a:rPr lang="da-DK" altLang="da-DK" sz="800" b="0" i="0" noProof="1">
                  <a:solidFill>
                    <a:srgbClr val="000C2C"/>
                  </a:solidFill>
                  <a:latin typeface="Poppins" pitchFamily="2" charset="77"/>
                  <a:cs typeface="Poppins" pitchFamily="2" charset="77"/>
                </a:rPr>
                <a:t>Vælg Nulstil for at nulstille slidelayoutet </a:t>
              </a:r>
              <a:br>
                <a:rPr lang="da-DK" altLang="da-DK" sz="800" b="0" i="0" noProof="1">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 oprindelige design. </a:t>
              </a:r>
            </a:p>
          </p:txBody>
        </p:sp>
        <p:sp>
          <p:nvSpPr>
            <p:cNvPr id="44" name="Tekstfelt 43">
              <a:extLst>
                <a:ext uri="{FF2B5EF4-FFF2-40B4-BE49-F238E27FC236}">
                  <a16:creationId xmlns:a16="http://schemas.microsoft.com/office/drawing/2014/main" id="{7CDC7F0B-9D01-DF37-7435-1DDF4747CA31}"/>
                </a:ext>
              </a:extLst>
            </p:cNvPr>
            <p:cNvSpPr txBox="1"/>
            <p:nvPr userDrawn="1"/>
          </p:nvSpPr>
          <p:spPr>
            <a:xfrm>
              <a:off x="1423126" y="4759857"/>
              <a:ext cx="2689006" cy="1369606"/>
            </a:xfrm>
            <a:prstGeom prst="rect">
              <a:avLst/>
            </a:prstGeom>
            <a:noFill/>
          </p:spPr>
          <p:txBody>
            <a:bodyPr wrap="square">
              <a:spAutoFit/>
            </a:bodyPr>
            <a:lstStyle/>
            <a:p>
              <a:pPr eaLnBrk="1" hangingPunct="1">
                <a:spcAft>
                  <a:spcPts val="600"/>
                </a:spcAft>
                <a:defRPr/>
              </a:pPr>
              <a:r>
                <a:rPr lang="da-DK" sz="900" b="1" i="0" dirty="0">
                  <a:solidFill>
                    <a:srgbClr val="E8685C"/>
                  </a:solidFill>
                  <a:latin typeface="Poppins Black" pitchFamily="2" charset="77"/>
                  <a:cs typeface="Poppins Black" pitchFamily="2" charset="77"/>
                </a:rPr>
                <a:t>&gt;</a:t>
              </a:r>
              <a:r>
                <a:rPr lang="da-DK" sz="900" b="1" i="0" dirty="0">
                  <a:solidFill>
                    <a:srgbClr val="001F33"/>
                  </a:solidFill>
                  <a:latin typeface="Poppins ExtraBold" pitchFamily="2" charset="77"/>
                  <a:cs typeface="Poppins ExtraBold" pitchFamily="2" charset="77"/>
                </a:rPr>
                <a:t>  INDSÆT SIDETAL ELLER DATO</a:t>
              </a:r>
              <a:br>
                <a:rPr lang="da-DK" sz="800" b="1" i="0" dirty="0">
                  <a:solidFill>
                    <a:srgbClr val="000C2C"/>
                  </a:solidFill>
                  <a:latin typeface="Poppins" pitchFamily="2" charset="77"/>
                  <a:cs typeface="Poppins" pitchFamily="2" charset="77"/>
                </a:rPr>
              </a:br>
              <a:br>
                <a:rPr lang="da-DK" sz="800" b="0" i="0" dirty="0">
                  <a:solidFill>
                    <a:srgbClr val="000C2C"/>
                  </a:solidFill>
                  <a:latin typeface="Poppins" pitchFamily="2" charset="77"/>
                  <a:cs typeface="Poppins" pitchFamily="2" charset="77"/>
                </a:rPr>
              </a:br>
              <a:r>
                <a:rPr lang="da-DK" altLang="da-DK" sz="800" b="0" i="0" noProof="1">
                  <a:solidFill>
                    <a:srgbClr val="000C2C"/>
                  </a:solidFill>
                  <a:latin typeface="Poppins" pitchFamily="2" charset="77"/>
                  <a:cs typeface="Poppins" pitchFamily="2" charset="77"/>
                </a:rPr>
                <a:t>Tilpas sidehoved- og fod som det sidste i din præsentation, så ændringerne går igennem på alle slides.</a:t>
              </a:r>
            </a:p>
            <a:p>
              <a:pPr eaLnBrk="1" hangingPunct="1">
                <a:spcAft>
                  <a:spcPts val="600"/>
                </a:spcAft>
                <a:defRPr/>
              </a:pPr>
              <a:r>
                <a:rPr lang="da-DK" altLang="da-DK" sz="800" b="0" i="0" noProof="1">
                  <a:solidFill>
                    <a:srgbClr val="000C2C"/>
                  </a:solidFill>
                  <a:latin typeface="Poppins" pitchFamily="2" charset="77"/>
                  <a:cs typeface="Poppins" pitchFamily="2" charset="77"/>
                </a:rPr>
                <a:t>Klik </a:t>
              </a:r>
              <a:r>
                <a:rPr lang="da-DK" altLang="da-DK" sz="800" b="1" i="0" noProof="1">
                  <a:solidFill>
                    <a:srgbClr val="000C2C"/>
                  </a:solidFill>
                  <a:latin typeface="Poppins" pitchFamily="2" charset="77"/>
                  <a:cs typeface="Poppins" pitchFamily="2" charset="77"/>
                </a:rPr>
                <a:t>Sidehoved</a:t>
              </a:r>
              <a:r>
                <a:rPr lang="da-DK" altLang="da-DK" sz="800" b="0" i="0" noProof="1">
                  <a:solidFill>
                    <a:srgbClr val="000C2C"/>
                  </a:solidFill>
                  <a:latin typeface="Poppins" pitchFamily="2" charset="77"/>
                  <a:cs typeface="Poppins" pitchFamily="2" charset="77"/>
                </a:rPr>
                <a:t> og </a:t>
              </a:r>
              <a:r>
                <a:rPr lang="da-DK" altLang="da-DK" sz="800" b="1" i="0" noProof="1">
                  <a:solidFill>
                    <a:srgbClr val="000C2C"/>
                  </a:solidFill>
                  <a:latin typeface="Poppins" pitchFamily="2" charset="77"/>
                  <a:cs typeface="Poppins" pitchFamily="2" charset="77"/>
                </a:rPr>
                <a:t>Sidefod</a:t>
              </a:r>
              <a:r>
                <a:rPr lang="da-DK" altLang="da-DK" sz="800" b="0" i="0" noProof="1">
                  <a:solidFill>
                    <a:srgbClr val="000C2C"/>
                  </a:solidFill>
                  <a:latin typeface="Poppins" pitchFamily="2" charset="77"/>
                  <a:cs typeface="Poppins" pitchFamily="2" charset="77"/>
                </a:rPr>
                <a:t> under fanen Indsæt (indtast evt. tekst i sidefod).</a:t>
              </a:r>
            </a:p>
            <a:p>
              <a:pPr eaLnBrk="1" hangingPunct="1">
                <a:spcAft>
                  <a:spcPts val="600"/>
                </a:spcAft>
                <a:defRPr/>
              </a:pPr>
              <a:r>
                <a:rPr lang="da-DK" altLang="da-DK" sz="800" b="0" i="0" noProof="1">
                  <a:solidFill>
                    <a:srgbClr val="000C2C"/>
                  </a:solidFill>
                  <a:latin typeface="Poppins" pitchFamily="2" charset="77"/>
                  <a:cs typeface="Poppins" pitchFamily="2" charset="77"/>
                </a:rPr>
                <a:t>Vælg </a:t>
              </a:r>
              <a:r>
                <a:rPr lang="da-DK" altLang="da-DK" sz="800" b="1" i="0" noProof="1">
                  <a:solidFill>
                    <a:srgbClr val="000C2C"/>
                  </a:solidFill>
                  <a:latin typeface="Poppins" pitchFamily="2" charset="77"/>
                  <a:cs typeface="Poppins" pitchFamily="2" charset="77"/>
                </a:rPr>
                <a:t>Anvend på alle </a:t>
              </a:r>
              <a:r>
                <a:rPr lang="da-DK" altLang="da-DK" sz="800" b="0" i="0" noProof="1">
                  <a:solidFill>
                    <a:srgbClr val="000C2C"/>
                  </a:solidFill>
                  <a:latin typeface="Poppins" pitchFamily="2" charset="77"/>
                  <a:cs typeface="Poppins" pitchFamily="2" charset="77"/>
                </a:rPr>
                <a:t>eller </a:t>
              </a:r>
              <a:r>
                <a:rPr lang="da-DK" altLang="da-DK" sz="800" b="1" i="0" noProof="1">
                  <a:solidFill>
                    <a:srgbClr val="000C2C"/>
                  </a:solidFill>
                  <a:latin typeface="Poppins" pitchFamily="2" charset="77"/>
                  <a:cs typeface="Poppins" pitchFamily="2" charset="77"/>
                </a:rPr>
                <a:t>Anvend</a:t>
              </a:r>
              <a:r>
                <a:rPr lang="da-DK" altLang="da-DK" sz="800" b="0" i="0" noProof="1">
                  <a:solidFill>
                    <a:srgbClr val="000C2C"/>
                  </a:solidFill>
                  <a:latin typeface="Poppins" pitchFamily="2" charset="77"/>
                  <a:cs typeface="Poppins" pitchFamily="2" charset="77"/>
                </a:rPr>
                <a:t>, hvis det kun skal være på et enkelt slide.</a:t>
              </a:r>
            </a:p>
          </p:txBody>
        </p:sp>
        <p:pic>
          <p:nvPicPr>
            <p:cNvPr id="45" name="Billede 44">
              <a:extLst>
                <a:ext uri="{FF2B5EF4-FFF2-40B4-BE49-F238E27FC236}">
                  <a16:creationId xmlns:a16="http://schemas.microsoft.com/office/drawing/2014/main" id="{792CCE3B-09F0-9707-E4ED-A13722D8607B}"/>
                </a:ext>
              </a:extLst>
            </p:cNvPr>
            <p:cNvPicPr>
              <a:picLocks noChangeAspect="1"/>
            </p:cNvPicPr>
            <p:nvPr userDrawn="1"/>
          </p:nvPicPr>
          <p:blipFill rotWithShape="1">
            <a:blip r:embed="rId4"/>
            <a:srcRect l="3031"/>
            <a:stretch/>
          </p:blipFill>
          <p:spPr>
            <a:xfrm>
              <a:off x="839176" y="2471248"/>
              <a:ext cx="536739" cy="186810"/>
            </a:xfrm>
            <a:prstGeom prst="rect">
              <a:avLst/>
            </a:prstGeom>
            <a:ln>
              <a:solidFill>
                <a:schemeClr val="bg1">
                  <a:lumMod val="85000"/>
                </a:schemeClr>
              </a:solidFill>
            </a:ln>
          </p:spPr>
        </p:pic>
        <p:pic>
          <p:nvPicPr>
            <p:cNvPr id="46" name="Picture 19">
              <a:extLst>
                <a:ext uri="{FF2B5EF4-FFF2-40B4-BE49-F238E27FC236}">
                  <a16:creationId xmlns:a16="http://schemas.microsoft.com/office/drawing/2014/main" id="{C8599F4F-5D19-4A40-64EF-F0ECD9B16CB2}"/>
                </a:ext>
              </a:extLst>
            </p:cNvPr>
            <p:cNvPicPr>
              <a:picLocks noChangeAspect="1"/>
            </p:cNvPicPr>
            <p:nvPr userDrawn="1"/>
          </p:nvPicPr>
          <p:blipFill rotWithShape="1">
            <a:blip r:embed="rId5"/>
            <a:srcRect t="4921"/>
            <a:stretch/>
          </p:blipFill>
          <p:spPr>
            <a:xfrm>
              <a:off x="845645" y="2040171"/>
              <a:ext cx="528461" cy="186810"/>
            </a:xfrm>
            <a:prstGeom prst="rect">
              <a:avLst/>
            </a:prstGeom>
            <a:ln>
              <a:solidFill>
                <a:schemeClr val="bg1">
                  <a:lumMod val="85000"/>
                </a:schemeClr>
              </a:solidFill>
            </a:ln>
          </p:spPr>
        </p:pic>
        <p:pic>
          <p:nvPicPr>
            <p:cNvPr id="47" name="Billede 46">
              <a:extLst>
                <a:ext uri="{FF2B5EF4-FFF2-40B4-BE49-F238E27FC236}">
                  <a16:creationId xmlns:a16="http://schemas.microsoft.com/office/drawing/2014/main" id="{A7CE51F8-41B1-DC83-96DB-D53C2C7572C4}"/>
                </a:ext>
              </a:extLst>
            </p:cNvPr>
            <p:cNvPicPr>
              <a:picLocks noChangeAspect="1"/>
            </p:cNvPicPr>
            <p:nvPr userDrawn="1"/>
          </p:nvPicPr>
          <p:blipFill>
            <a:blip r:embed="rId6"/>
            <a:stretch>
              <a:fillRect/>
            </a:stretch>
          </p:blipFill>
          <p:spPr>
            <a:xfrm>
              <a:off x="1115122" y="1591062"/>
              <a:ext cx="258984" cy="271721"/>
            </a:xfrm>
            <a:prstGeom prst="rect">
              <a:avLst/>
            </a:prstGeom>
            <a:ln>
              <a:solidFill>
                <a:schemeClr val="bg1">
                  <a:lumMod val="85000"/>
                </a:schemeClr>
              </a:solidFill>
            </a:ln>
          </p:spPr>
        </p:pic>
        <p:pic>
          <p:nvPicPr>
            <p:cNvPr id="48" name="Billede 47">
              <a:extLst>
                <a:ext uri="{FF2B5EF4-FFF2-40B4-BE49-F238E27FC236}">
                  <a16:creationId xmlns:a16="http://schemas.microsoft.com/office/drawing/2014/main" id="{DCC4A9E0-5411-0F65-46F9-1E1652B8EEE5}"/>
                </a:ext>
              </a:extLst>
            </p:cNvPr>
            <p:cNvPicPr>
              <a:picLocks noChangeAspect="1"/>
            </p:cNvPicPr>
            <p:nvPr userDrawn="1"/>
          </p:nvPicPr>
          <p:blipFill rotWithShape="1">
            <a:blip r:embed="rId7"/>
            <a:srcRect l="6949" r="7519" b="12060"/>
            <a:stretch/>
          </p:blipFill>
          <p:spPr>
            <a:xfrm>
              <a:off x="888365" y="4163628"/>
              <a:ext cx="485741" cy="202662"/>
            </a:xfrm>
            <a:prstGeom prst="rect">
              <a:avLst/>
            </a:prstGeom>
            <a:ln w="3175">
              <a:solidFill>
                <a:schemeClr val="bg1">
                  <a:lumMod val="85000"/>
                </a:schemeClr>
              </a:solidFill>
            </a:ln>
          </p:spPr>
        </p:pic>
        <p:pic>
          <p:nvPicPr>
            <p:cNvPr id="49" name="Billede 48">
              <a:extLst>
                <a:ext uri="{FF2B5EF4-FFF2-40B4-BE49-F238E27FC236}">
                  <a16:creationId xmlns:a16="http://schemas.microsoft.com/office/drawing/2014/main" id="{87AC3BEF-B2E3-24C3-FC31-177702FBB33F}"/>
                </a:ext>
              </a:extLst>
            </p:cNvPr>
            <p:cNvPicPr>
              <a:picLocks noChangeAspect="1"/>
            </p:cNvPicPr>
            <p:nvPr userDrawn="1"/>
          </p:nvPicPr>
          <p:blipFill>
            <a:blip r:embed="rId8"/>
            <a:stretch>
              <a:fillRect/>
            </a:stretch>
          </p:blipFill>
          <p:spPr>
            <a:xfrm>
              <a:off x="1063083" y="5081377"/>
              <a:ext cx="311024" cy="340645"/>
            </a:xfrm>
            <a:prstGeom prst="rect">
              <a:avLst/>
            </a:prstGeom>
            <a:ln>
              <a:solidFill>
                <a:schemeClr val="bg1">
                  <a:lumMod val="85000"/>
                </a:schemeClr>
              </a:solidFill>
            </a:ln>
          </p:spPr>
        </p:pic>
        <p:pic>
          <p:nvPicPr>
            <p:cNvPr id="50" name="Billede 49">
              <a:extLst>
                <a:ext uri="{FF2B5EF4-FFF2-40B4-BE49-F238E27FC236}">
                  <a16:creationId xmlns:a16="http://schemas.microsoft.com/office/drawing/2014/main" id="{281182C5-E141-3429-D9F8-AB64474DEC29}"/>
                </a:ext>
              </a:extLst>
            </p:cNvPr>
            <p:cNvPicPr>
              <a:picLocks noChangeAspect="1"/>
            </p:cNvPicPr>
            <p:nvPr userDrawn="1"/>
          </p:nvPicPr>
          <p:blipFill>
            <a:blip r:embed="rId9"/>
            <a:stretch>
              <a:fillRect/>
            </a:stretch>
          </p:blipFill>
          <p:spPr>
            <a:xfrm>
              <a:off x="4706414" y="3287834"/>
              <a:ext cx="277217" cy="277217"/>
            </a:xfrm>
            <a:prstGeom prst="rect">
              <a:avLst/>
            </a:prstGeom>
            <a:ln>
              <a:solidFill>
                <a:schemeClr val="bg1">
                  <a:lumMod val="85000"/>
                </a:schemeClr>
              </a:solidFill>
            </a:ln>
          </p:spPr>
        </p:pic>
        <p:pic>
          <p:nvPicPr>
            <p:cNvPr id="51" name="7 Skalér billede">
              <a:extLst>
                <a:ext uri="{FF2B5EF4-FFF2-40B4-BE49-F238E27FC236}">
                  <a16:creationId xmlns:a16="http://schemas.microsoft.com/office/drawing/2014/main" id="{0B18E232-18CD-F752-420F-A9D6D7816B12}"/>
                </a:ext>
              </a:extLst>
            </p:cNvPr>
            <p:cNvPicPr>
              <a:picLocks noChangeAspect="1"/>
            </p:cNvPicPr>
            <p:nvPr userDrawn="1"/>
          </p:nvPicPr>
          <p:blipFill>
            <a:blip r:embed="rId10"/>
            <a:stretch>
              <a:fillRect/>
            </a:stretch>
          </p:blipFill>
          <p:spPr>
            <a:xfrm>
              <a:off x="4691650" y="3624012"/>
              <a:ext cx="297378" cy="277217"/>
            </a:xfrm>
            <a:prstGeom prst="rect">
              <a:avLst/>
            </a:prstGeom>
            <a:solidFill>
              <a:schemeClr val="bg1"/>
            </a:solidFill>
            <a:ln>
              <a:solidFill>
                <a:schemeClr val="bg1">
                  <a:lumMod val="85000"/>
                </a:schemeClr>
              </a:solidFill>
            </a:ln>
          </p:spPr>
        </p:pic>
        <p:pic>
          <p:nvPicPr>
            <p:cNvPr id="52" name="Picture 33">
              <a:extLst>
                <a:ext uri="{FF2B5EF4-FFF2-40B4-BE49-F238E27FC236}">
                  <a16:creationId xmlns:a16="http://schemas.microsoft.com/office/drawing/2014/main" id="{38BCAA21-5A86-3E4D-8AB8-E5A3970678E7}"/>
                </a:ext>
              </a:extLst>
            </p:cNvPr>
            <p:cNvPicPr>
              <a:picLocks noChangeAspect="1"/>
            </p:cNvPicPr>
            <p:nvPr userDrawn="1"/>
          </p:nvPicPr>
          <p:blipFill rotWithShape="1">
            <a:blip r:embed="rId11"/>
            <a:srcRect l="3901" t="45142" r="62601" b="9046"/>
            <a:stretch/>
          </p:blipFill>
          <p:spPr>
            <a:xfrm>
              <a:off x="4719239" y="1591062"/>
              <a:ext cx="264391" cy="249283"/>
            </a:xfrm>
            <a:prstGeom prst="rect">
              <a:avLst/>
            </a:prstGeom>
            <a:ln>
              <a:solidFill>
                <a:schemeClr val="bg1">
                  <a:lumMod val="85000"/>
                </a:schemeClr>
              </a:solidFill>
            </a:ln>
          </p:spPr>
        </p:pic>
        <p:pic>
          <p:nvPicPr>
            <p:cNvPr id="53" name="Billede 52">
              <a:extLst>
                <a:ext uri="{FF2B5EF4-FFF2-40B4-BE49-F238E27FC236}">
                  <a16:creationId xmlns:a16="http://schemas.microsoft.com/office/drawing/2014/main" id="{FA431572-9058-3D6A-39AF-608B56528FDB}"/>
                </a:ext>
              </a:extLst>
            </p:cNvPr>
            <p:cNvPicPr>
              <a:picLocks noChangeAspect="1"/>
            </p:cNvPicPr>
            <p:nvPr userDrawn="1"/>
          </p:nvPicPr>
          <p:blipFill>
            <a:blip r:embed="rId12"/>
            <a:stretch>
              <a:fillRect/>
            </a:stretch>
          </p:blipFill>
          <p:spPr>
            <a:xfrm>
              <a:off x="6675240" y="5470532"/>
              <a:ext cx="611759" cy="442162"/>
            </a:xfrm>
            <a:prstGeom prst="rect">
              <a:avLst/>
            </a:prstGeom>
          </p:spPr>
        </p:pic>
        <p:sp>
          <p:nvSpPr>
            <p:cNvPr id="54" name="Højre klammeparentes 53">
              <a:extLst>
                <a:ext uri="{FF2B5EF4-FFF2-40B4-BE49-F238E27FC236}">
                  <a16:creationId xmlns:a16="http://schemas.microsoft.com/office/drawing/2014/main" id="{B36092BD-B278-4770-7AFB-B7DC51A9784E}"/>
                </a:ext>
              </a:extLst>
            </p:cNvPr>
            <p:cNvSpPr/>
            <p:nvPr userDrawn="1"/>
          </p:nvSpPr>
          <p:spPr>
            <a:xfrm>
              <a:off x="6570605" y="5383103"/>
              <a:ext cx="45719" cy="568747"/>
            </a:xfrm>
            <a:prstGeom prst="rightBrace">
              <a:avLst>
                <a:gd name="adj1" fmla="val 0"/>
                <a:gd name="adj2" fmla="val 50805"/>
              </a:avLst>
            </a:prstGeom>
            <a:ln>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55" name="Gruppe 54">
            <a:extLst>
              <a:ext uri="{FF2B5EF4-FFF2-40B4-BE49-F238E27FC236}">
                <a16:creationId xmlns:a16="http://schemas.microsoft.com/office/drawing/2014/main" id="{B5E94853-8F6C-F073-B0B7-8DDF19102577}"/>
              </a:ext>
            </a:extLst>
          </p:cNvPr>
          <p:cNvGrpSpPr/>
          <p:nvPr userDrawn="1"/>
        </p:nvGrpSpPr>
        <p:grpSpPr>
          <a:xfrm>
            <a:off x="1696013" y="578691"/>
            <a:ext cx="83085" cy="71880"/>
            <a:chOff x="1848482" y="60325"/>
            <a:chExt cx="114300" cy="114300"/>
          </a:xfrm>
          <a:solidFill>
            <a:srgbClr val="001E32"/>
          </a:solidFill>
        </p:grpSpPr>
        <p:sp>
          <p:nvSpPr>
            <p:cNvPr id="56" name="Rektangel 55">
              <a:extLst>
                <a:ext uri="{FF2B5EF4-FFF2-40B4-BE49-F238E27FC236}">
                  <a16:creationId xmlns:a16="http://schemas.microsoft.com/office/drawing/2014/main" id="{2862258C-5776-6B7A-C805-9B0E7D00AADF}"/>
                </a:ext>
              </a:extLst>
            </p:cNvPr>
            <p:cNvSpPr/>
            <p:nvPr userDrawn="1"/>
          </p:nvSpPr>
          <p:spPr>
            <a:xfrm>
              <a:off x="1882775" y="60325"/>
              <a:ext cx="45719"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7" name="Rektangel 56">
              <a:extLst>
                <a:ext uri="{FF2B5EF4-FFF2-40B4-BE49-F238E27FC236}">
                  <a16:creationId xmlns:a16="http://schemas.microsoft.com/office/drawing/2014/main" id="{62BC3F12-E9CB-6B53-ED80-D0C403FEB98A}"/>
                </a:ext>
              </a:extLst>
            </p:cNvPr>
            <p:cNvSpPr/>
            <p:nvPr userDrawn="1"/>
          </p:nvSpPr>
          <p:spPr>
            <a:xfrm rot="5400000">
              <a:off x="1882773" y="65427"/>
              <a:ext cx="45718" cy="114300"/>
            </a:xfrm>
            <a:prstGeom prst="rect">
              <a:avLst/>
            </a:prstGeom>
            <a:grpFill/>
            <a:ln w="6350">
              <a:solidFill>
                <a:srgbClr val="001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Tree>
    <p:extLst>
      <p:ext uri="{BB962C8B-B14F-4D97-AF65-F5344CB8AC3E}">
        <p14:creationId xmlns:p14="http://schemas.microsoft.com/office/powerpoint/2010/main" val="1500198264"/>
      </p:ext>
    </p:extLst>
  </p:cSld>
  <p:clrMapOvr>
    <a:masterClrMapping/>
  </p:clrMapOvr>
  <p:extLst>
    <p:ext uri="{DCECCB84-F9BA-43D5-87BE-67443E8EF086}">
      <p15:sldGuideLst xmlns:p15="http://schemas.microsoft.com/office/powerpoint/2012/main"/>
    </p:ext>
  </p:extLst>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3886410666"/>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306816378"/>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617581350"/>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3458309971"/>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13637009"/>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3103868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 Forside 2 linjer (mørkeblå)">
    <p:bg>
      <p:bgPr>
        <a:solidFill>
          <a:srgbClr val="001F33"/>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A77099D1-5A69-D83C-0B15-119B1DCAAB4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94355" y="1920255"/>
            <a:ext cx="2053608" cy="481167"/>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bg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7" name="Date_GeneralDate">
            <a:extLst>
              <a:ext uri="{FF2B5EF4-FFF2-40B4-BE49-F238E27FC236}">
                <a16:creationId xmlns:a16="http://schemas.microsoft.com/office/drawing/2014/main" id="{5F4EBE02-A2D2-1099-57DD-48229D9B6900}"/>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bg1"/>
                </a:solidFill>
                <a:latin typeface="Poppins Light" pitchFamily="2" charset="77"/>
                <a:cs typeface="Poppins Light" pitchFamily="2" charset="77"/>
              </a:defRPr>
            </a:lvl1pPr>
          </a:lstStyle>
          <a:p>
            <a:fld id="{64081DE6-F5A3-324C-BF78-CDC36131E867}" type="datetime2">
              <a:rPr lang="da-DK" smtClean="0"/>
              <a:t>15. december 2025</a:t>
            </a:fld>
            <a:endParaRPr lang="da-DK" dirty="0"/>
          </a:p>
        </p:txBody>
      </p:sp>
      <p:grpSp>
        <p:nvGrpSpPr>
          <p:cNvPr id="14" name="Group 11">
            <a:extLst>
              <a:ext uri="{FF2B5EF4-FFF2-40B4-BE49-F238E27FC236}">
                <a16:creationId xmlns:a16="http://schemas.microsoft.com/office/drawing/2014/main" id="{94A6D171-54DE-0E70-4AFB-26223C3ADDD5}"/>
              </a:ext>
            </a:extLst>
          </p:cNvPr>
          <p:cNvGrpSpPr/>
          <p:nvPr userDrawn="1"/>
        </p:nvGrpSpPr>
        <p:grpSpPr>
          <a:xfrm>
            <a:off x="558135" y="6454463"/>
            <a:ext cx="11075729" cy="198000"/>
            <a:chOff x="353568" y="6481572"/>
            <a:chExt cx="11524488" cy="0"/>
          </a:xfrm>
        </p:grpSpPr>
        <p:cxnSp>
          <p:nvCxnSpPr>
            <p:cNvPr id="15" name="Straight Connector 12">
              <a:extLst>
                <a:ext uri="{FF2B5EF4-FFF2-40B4-BE49-F238E27FC236}">
                  <a16:creationId xmlns:a16="http://schemas.microsoft.com/office/drawing/2014/main" id="{336255CF-E7DE-ACD8-1B1F-6ADECC0D2CC8}"/>
                </a:ext>
              </a:extLst>
            </p:cNvPr>
            <p:cNvCxnSpPr>
              <a:cxnSpLocks/>
            </p:cNvCxnSpPr>
            <p:nvPr userDrawn="1"/>
          </p:nvCxnSpPr>
          <p:spPr>
            <a:xfrm>
              <a:off x="646480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3">
              <a:extLst>
                <a:ext uri="{FF2B5EF4-FFF2-40B4-BE49-F238E27FC236}">
                  <a16:creationId xmlns:a16="http://schemas.microsoft.com/office/drawing/2014/main" id="{69647704-94A3-BA06-93F2-28F4A35073FE}"/>
                </a:ext>
              </a:extLst>
            </p:cNvPr>
            <p:cNvCxnSpPr>
              <a:cxnSpLocks/>
            </p:cNvCxnSpPr>
            <p:nvPr userDrawn="1"/>
          </p:nvCxnSpPr>
          <p:spPr>
            <a:xfrm>
              <a:off x="353568" y="6481572"/>
              <a:ext cx="5413248" cy="0"/>
            </a:xfrm>
            <a:prstGeom prst="line">
              <a:avLst/>
            </a:prstGeom>
            <a:ln w="9525">
              <a:solidFill>
                <a:schemeClr val="bg1">
                  <a:alpha val="61000"/>
                </a:schemeClr>
              </a:solidFill>
            </a:ln>
          </p:spPr>
          <p:style>
            <a:lnRef idx="1">
              <a:schemeClr val="accent1"/>
            </a:lnRef>
            <a:fillRef idx="0">
              <a:schemeClr val="accent1"/>
            </a:fillRef>
            <a:effectRef idx="0">
              <a:schemeClr val="accent1"/>
            </a:effectRef>
            <a:fontRef idx="minor">
              <a:schemeClr val="tx1"/>
            </a:fontRef>
          </p:style>
        </p:cxnSp>
      </p:grpSp>
      <p:pic>
        <p:nvPicPr>
          <p:cNvPr id="17" name="Picture 23">
            <a:extLst>
              <a:ext uri="{FF2B5EF4-FFF2-40B4-BE49-F238E27FC236}">
                <a16:creationId xmlns:a16="http://schemas.microsoft.com/office/drawing/2014/main" id="{5DD61486-B1AC-0E47-2059-510D661F5D49}"/>
              </a:ext>
            </a:extLst>
          </p:cNvPr>
          <p:cNvPicPr>
            <a:picLocks noChangeAspect="1"/>
          </p:cNvPicPr>
          <p:nvPr userDrawn="1"/>
        </p:nvPicPr>
        <p:blipFill rotWithShape="1">
          <a:blip r:embed="rId4"/>
          <a:srcRect r="85030" b="43294"/>
          <a:stretch/>
        </p:blipFill>
        <p:spPr>
          <a:xfrm>
            <a:off x="5895067" y="6219395"/>
            <a:ext cx="401865" cy="353383"/>
          </a:xfrm>
          <a:prstGeom prst="rect">
            <a:avLst/>
          </a:prstGeom>
        </p:spPr>
      </p:pic>
    </p:spTree>
    <p:extLst>
      <p:ext uri="{BB962C8B-B14F-4D97-AF65-F5344CB8AC3E}">
        <p14:creationId xmlns:p14="http://schemas.microsoft.com/office/powerpoint/2010/main" val="393713685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 Forside 2 linjer (lyseblå)">
    <p:bg>
      <p:bgPr>
        <a:solidFill>
          <a:srgbClr val="D9F0FF"/>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3D61575-E012-1775-2479-B5367CB0F041}"/>
              </a:ext>
            </a:extLst>
          </p:cNvPr>
          <p:cNvPicPr>
            <a:picLocks noChangeAspect="1"/>
          </p:cNvPicPr>
          <p:nvPr userDrawn="1"/>
        </p:nvPicPr>
        <p:blipFill>
          <a:blip r:embed="rId2"/>
          <a:stretch>
            <a:fillRect/>
          </a:stretch>
        </p:blipFill>
        <p:spPr>
          <a:xfrm>
            <a:off x="675242" y="1917436"/>
            <a:ext cx="2072721" cy="483986"/>
          </a:xfrm>
          <a:prstGeom prst="rect">
            <a:avLst/>
          </a:prstGeom>
        </p:spPr>
      </p:pic>
      <p:sp>
        <p:nvSpPr>
          <p:cNvPr id="6" name="Title 1">
            <a:extLst>
              <a:ext uri="{FF2B5EF4-FFF2-40B4-BE49-F238E27FC236}">
                <a16:creationId xmlns:a16="http://schemas.microsoft.com/office/drawing/2014/main" id="{64C7E346-519C-EE79-471B-BBBA4D0D5947}"/>
              </a:ext>
            </a:extLst>
          </p:cNvPr>
          <p:cNvSpPr>
            <a:spLocks noGrp="1"/>
          </p:cNvSpPr>
          <p:nvPr>
            <p:ph type="ctrTitle" hasCustomPrompt="1"/>
          </p:nvPr>
        </p:nvSpPr>
        <p:spPr>
          <a:xfrm>
            <a:off x="714948" y="2542359"/>
            <a:ext cx="8929115" cy="1852657"/>
          </a:xfrm>
          <a:prstGeom prst="rect">
            <a:avLst/>
          </a:prstGeom>
        </p:spPr>
        <p:txBody>
          <a:bodyPr anchor="b">
            <a:normAutofit/>
          </a:bodyPr>
          <a:lstStyle>
            <a:lvl1pPr algn="l">
              <a:lnSpc>
                <a:spcPct val="86000"/>
              </a:lnSpc>
              <a:defRPr sz="6000" b="1" i="0">
                <a:solidFill>
                  <a:schemeClr val="tx1"/>
                </a:solidFill>
                <a:latin typeface="Poppins ExtraBold" pitchFamily="2" charset="77"/>
                <a:cs typeface="Poppins ExtraBold" pitchFamily="2" charset="77"/>
              </a:defRPr>
            </a:lvl1pPr>
          </a:lstStyle>
          <a:p>
            <a:r>
              <a:rPr lang="da-DK" dirty="0"/>
              <a:t>Her kan der stå </a:t>
            </a:r>
            <a:br>
              <a:rPr lang="da-DK" dirty="0"/>
            </a:br>
            <a:r>
              <a:rPr lang="da-DK" dirty="0"/>
              <a:t>en titel på to linjer</a:t>
            </a:r>
          </a:p>
        </p:txBody>
      </p:sp>
      <p:sp>
        <p:nvSpPr>
          <p:cNvPr id="14" name="Date_GeneralDate">
            <a:extLst>
              <a:ext uri="{FF2B5EF4-FFF2-40B4-BE49-F238E27FC236}">
                <a16:creationId xmlns:a16="http://schemas.microsoft.com/office/drawing/2014/main" id="{34096207-385A-3EAD-47FD-2E4621EEFD58}"/>
              </a:ext>
            </a:extLst>
          </p:cNvPr>
          <p:cNvSpPr>
            <a:spLocks noGrp="1"/>
          </p:cNvSpPr>
          <p:nvPr>
            <p:ph type="dt" sz="half" idx="10"/>
          </p:nvPr>
        </p:nvSpPr>
        <p:spPr>
          <a:xfrm>
            <a:off x="645463" y="4983055"/>
            <a:ext cx="3369548" cy="198000"/>
          </a:xfrm>
          <a:prstGeom prst="rect">
            <a:avLst/>
          </a:prstGeom>
        </p:spPr>
        <p:txBody>
          <a:bodyPr/>
          <a:lstStyle>
            <a:lvl1pPr>
              <a:defRPr lang="en-GB" sz="1200" b="0" i="0" dirty="0">
                <a:solidFill>
                  <a:schemeClr val="tx1"/>
                </a:solidFill>
                <a:latin typeface="Poppins Light" pitchFamily="2" charset="77"/>
                <a:cs typeface="Poppins Light" pitchFamily="2" charset="77"/>
              </a:defRPr>
            </a:lvl1pPr>
          </a:lstStyle>
          <a:p>
            <a:fld id="{64081DE6-F5A3-324C-BF78-CDC36131E867}" type="datetime2">
              <a:rPr lang="da-DK" smtClean="0"/>
              <a:pPr/>
              <a:t>15. december 2025</a:t>
            </a:fld>
            <a:endParaRPr lang="da-DK" dirty="0"/>
          </a:p>
        </p:txBody>
      </p:sp>
      <p:pic>
        <p:nvPicPr>
          <p:cNvPr id="15" name="Billede 14">
            <a:extLst>
              <a:ext uri="{FF2B5EF4-FFF2-40B4-BE49-F238E27FC236}">
                <a16:creationId xmlns:a16="http://schemas.microsoft.com/office/drawing/2014/main" id="{0CB1201C-E341-5138-97D4-609F63612C1A}"/>
              </a:ext>
            </a:extLst>
          </p:cNvPr>
          <p:cNvPicPr>
            <a:picLocks noChangeAspect="1"/>
          </p:cNvPicPr>
          <p:nvPr userDrawn="1"/>
        </p:nvPicPr>
        <p:blipFill>
          <a:blip r:embed="rId3"/>
          <a:stretch>
            <a:fillRect/>
          </a:stretch>
        </p:blipFill>
        <p:spPr>
          <a:xfrm>
            <a:off x="5906078" y="6229424"/>
            <a:ext cx="380421" cy="333321"/>
          </a:xfrm>
          <a:prstGeom prst="rect">
            <a:avLst/>
          </a:prstGeom>
        </p:spPr>
      </p:pic>
      <p:grpSp>
        <p:nvGrpSpPr>
          <p:cNvPr id="16" name="Group 11">
            <a:extLst>
              <a:ext uri="{FF2B5EF4-FFF2-40B4-BE49-F238E27FC236}">
                <a16:creationId xmlns:a16="http://schemas.microsoft.com/office/drawing/2014/main" id="{01A2DE74-3DD7-2FBF-002D-207ADB0BAC20}"/>
              </a:ext>
            </a:extLst>
          </p:cNvPr>
          <p:cNvGrpSpPr/>
          <p:nvPr userDrawn="1"/>
        </p:nvGrpSpPr>
        <p:grpSpPr>
          <a:xfrm>
            <a:off x="558135" y="6454463"/>
            <a:ext cx="11075729" cy="198000"/>
            <a:chOff x="353568" y="6481572"/>
            <a:chExt cx="11524488" cy="0"/>
          </a:xfrm>
        </p:grpSpPr>
        <p:cxnSp>
          <p:nvCxnSpPr>
            <p:cNvPr id="17" name="Straight Connector 12">
              <a:extLst>
                <a:ext uri="{FF2B5EF4-FFF2-40B4-BE49-F238E27FC236}">
                  <a16:creationId xmlns:a16="http://schemas.microsoft.com/office/drawing/2014/main" id="{AF0C26BF-9A95-3F98-32F5-B8AF27BAFF62}"/>
                </a:ext>
              </a:extLst>
            </p:cNvPr>
            <p:cNvCxnSpPr>
              <a:cxnSpLocks/>
            </p:cNvCxnSpPr>
            <p:nvPr userDrawn="1"/>
          </p:nvCxnSpPr>
          <p:spPr>
            <a:xfrm>
              <a:off x="646480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3">
              <a:extLst>
                <a:ext uri="{FF2B5EF4-FFF2-40B4-BE49-F238E27FC236}">
                  <a16:creationId xmlns:a16="http://schemas.microsoft.com/office/drawing/2014/main" id="{1E96E574-62FC-57A6-1809-420999EEF632}"/>
                </a:ext>
              </a:extLst>
            </p:cNvPr>
            <p:cNvCxnSpPr>
              <a:cxnSpLocks/>
            </p:cNvCxnSpPr>
            <p:nvPr userDrawn="1"/>
          </p:nvCxnSpPr>
          <p:spPr>
            <a:xfrm>
              <a:off x="353568" y="6481572"/>
              <a:ext cx="5413248" cy="0"/>
            </a:xfrm>
            <a:prstGeom prst="line">
              <a:avLst/>
            </a:prstGeom>
            <a:ln w="9525">
              <a:solidFill>
                <a:srgbClr val="001F33">
                  <a:alpha val="61000"/>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70478852"/>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rgbClr val="001F33"/>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B3B968D-28FD-1DB5-DA77-387FE72AC8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14" name="Pladsholder til tekst 4">
            <a:extLst>
              <a:ext uri="{FF2B5EF4-FFF2-40B4-BE49-F238E27FC236}">
                <a16:creationId xmlns:a16="http://schemas.microsoft.com/office/drawing/2014/main" id="{E8BBA77E-13D7-0305-D471-97C76D0D24D4}"/>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15" name="Date_GeneralDate">
            <a:extLst>
              <a:ext uri="{FF2B5EF4-FFF2-40B4-BE49-F238E27FC236}">
                <a16:creationId xmlns:a16="http://schemas.microsoft.com/office/drawing/2014/main" id="{5EF9F450-5709-79D6-F243-BFCCACDDB3AF}"/>
              </a:ext>
            </a:extLst>
          </p:cNvPr>
          <p:cNvSpPr>
            <a:spLocks noGrp="1"/>
          </p:cNvSpPr>
          <p:nvPr>
            <p:ph type="dt" sz="half" idx="10"/>
          </p:nvPr>
        </p:nvSpPr>
        <p:spPr>
          <a:xfrm>
            <a:off x="645463" y="5682791"/>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FFA4DF43-7060-1F4C-B9DA-15167ACA319E}" type="datetime2">
              <a:rPr lang="da-DK" smtClean="0"/>
              <a:t>15. december 2025</a:t>
            </a:fld>
            <a:endParaRPr lang="da-DK" dirty="0"/>
          </a:p>
        </p:txBody>
      </p:sp>
    </p:spTree>
    <p:extLst>
      <p:ext uri="{BB962C8B-B14F-4D97-AF65-F5344CB8AC3E}">
        <p14:creationId xmlns:p14="http://schemas.microsoft.com/office/powerpoint/2010/main" val="24633958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B47C338-9A51-4A8D-E7C4-0EEC9F299C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tx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tx1"/>
                </a:solidFill>
                <a:latin typeface="Poppins" pitchFamily="2" charset="77"/>
                <a:cs typeface="Poppins" pitchFamily="2" charset="77"/>
              </a:defRPr>
            </a:lvl1pPr>
          </a:lstStyle>
          <a:p>
            <a:fld id="{C64B1845-3814-F34B-906B-732D591F0A69}" type="datetime2">
              <a:rPr lang="da-DK" smtClean="0"/>
              <a:pPr/>
              <a:t>15. december 2025</a:t>
            </a:fld>
            <a:endParaRPr lang="da-DK" dirty="0"/>
          </a:p>
        </p:txBody>
      </p:sp>
    </p:spTree>
    <p:extLst>
      <p:ext uri="{BB962C8B-B14F-4D97-AF65-F5344CB8AC3E}">
        <p14:creationId xmlns:p14="http://schemas.microsoft.com/office/powerpoint/2010/main" val="3587420919"/>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674C6460-C391-7D4D-A158-E0C35EC8DDEE}" type="datetime2">
              <a:rPr lang="da-DK" smtClean="0"/>
              <a:t>15. december 2025</a:t>
            </a:fld>
            <a:endParaRPr lang="da-DK" dirty="0"/>
          </a:p>
        </p:txBody>
      </p:sp>
      <p:pic>
        <p:nvPicPr>
          <p:cNvPr id="10" name="Grafik 9">
            <a:extLst>
              <a:ext uri="{FF2B5EF4-FFF2-40B4-BE49-F238E27FC236}">
                <a16:creationId xmlns:a16="http://schemas.microsoft.com/office/drawing/2014/main" id="{DD40AFC8-6C6B-2843-1FDF-5807244A7A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456840862"/>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
    <p:bg>
      <p:bgPr>
        <a:solidFill>
          <a:srgbClr val="001F33"/>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7C12C1B1-2B2E-CAFB-6B6E-9221BCCDE094}"/>
              </a:ext>
            </a:extLst>
          </p:cNvPr>
          <p:cNvSpPr>
            <a:spLocks noGrp="1"/>
          </p:cNvSpPr>
          <p:nvPr>
            <p:ph type="pic" sz="quarter" idx="11" hasCustomPrompt="1"/>
          </p:nvPr>
        </p:nvSpPr>
        <p:spPr>
          <a:xfrm>
            <a:off x="0" y="0"/>
            <a:ext cx="12192000" cy="6858000"/>
          </a:xfrm>
        </p:spPr>
        <p:txBody>
          <a:bodyPr/>
          <a:lstStyle>
            <a:lvl1pPr marL="0" indent="0" algn="ctr">
              <a:buNone/>
              <a:defRPr sz="1400">
                <a:solidFill>
                  <a:schemeClr val="bg1"/>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chemeClr val="bg1"/>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chemeClr val="bg1"/>
                </a:solidFill>
                <a:latin typeface="Poppins" pitchFamily="2" charset="77"/>
                <a:cs typeface="Poppins" pitchFamily="2" charset="77"/>
              </a:defRPr>
            </a:lvl1pPr>
          </a:lstStyle>
          <a:p>
            <a:fld id="{BCA280B9-784E-C446-B43D-6088E7C899E8}" type="datetime2">
              <a:rPr lang="da-DK" smtClean="0"/>
              <a:t>15. december 2025</a:t>
            </a:fld>
            <a:endParaRPr lang="da-DK" dirty="0"/>
          </a:p>
        </p:txBody>
      </p:sp>
      <p:pic>
        <p:nvPicPr>
          <p:cNvPr id="12" name="Grafik 11">
            <a:extLst>
              <a:ext uri="{FF2B5EF4-FFF2-40B4-BE49-F238E27FC236}">
                <a16:creationId xmlns:a16="http://schemas.microsoft.com/office/drawing/2014/main" id="{2AAB2BFC-91D3-E9C7-C572-6A7CFEABE8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549168663"/>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 Forside 3 linjer (indsæt bg-billede)">
    <p:bg>
      <p:bgPr>
        <a:solidFill>
          <a:schemeClr val="bg1"/>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4EF0EC6E-6E7B-A47A-00A7-30B8C498112C}"/>
              </a:ext>
            </a:extLst>
          </p:cNvPr>
          <p:cNvSpPr>
            <a:spLocks noGrp="1"/>
          </p:cNvSpPr>
          <p:nvPr>
            <p:ph type="pic" sz="quarter" idx="11" hasCustomPrompt="1"/>
          </p:nvPr>
        </p:nvSpPr>
        <p:spPr>
          <a:xfrm>
            <a:off x="0" y="0"/>
            <a:ext cx="12192000" cy="6858000"/>
          </a:xfrm>
        </p:spPr>
        <p:txBody>
          <a:bodyPr/>
          <a:lstStyle>
            <a:lvl1pPr marL="0" indent="0" algn="ctr">
              <a:buNone/>
              <a:defRPr sz="1400">
                <a:solidFill>
                  <a:srgbClr val="001F33"/>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DC480B9D-61A0-BD44-BC01-C05AC6FB27A5}" type="datetime2">
              <a:rPr lang="da-DK" smtClean="0"/>
              <a:t>15. december 2025</a:t>
            </a:fld>
            <a:endParaRPr lang="da-DK" dirty="0"/>
          </a:p>
        </p:txBody>
      </p:sp>
      <p:pic>
        <p:nvPicPr>
          <p:cNvPr id="12" name="Grafik 11">
            <a:extLst>
              <a:ext uri="{FF2B5EF4-FFF2-40B4-BE49-F238E27FC236}">
                <a16:creationId xmlns:a16="http://schemas.microsoft.com/office/drawing/2014/main" id="{8CB36536-0958-76B0-8939-D8BD14A6E4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51956284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indsæt bg-billede)">
    <p:bg>
      <p:bgPr>
        <a:solidFill>
          <a:schemeClr val="bg1"/>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4EF0EC6E-6E7B-A47A-00A7-30B8C498112C}"/>
              </a:ext>
            </a:extLst>
          </p:cNvPr>
          <p:cNvSpPr>
            <a:spLocks noGrp="1"/>
          </p:cNvSpPr>
          <p:nvPr>
            <p:ph type="pic" sz="quarter" idx="11" hasCustomPrompt="1"/>
          </p:nvPr>
        </p:nvSpPr>
        <p:spPr>
          <a:xfrm>
            <a:off x="0" y="0"/>
            <a:ext cx="12192000" cy="6858000"/>
          </a:xfrm>
        </p:spPr>
        <p:txBody>
          <a:bodyPr/>
          <a:lstStyle>
            <a:lvl1pPr marL="0" indent="0" algn="ctr">
              <a:buNone/>
              <a:defRPr sz="1400">
                <a:solidFill>
                  <a:srgbClr val="001F33"/>
                </a:solidFill>
              </a:defRPr>
            </a:lvl1pPr>
          </a:lstStyle>
          <a:p>
            <a:br>
              <a:rPr lang="da-DK" dirty="0"/>
            </a:br>
            <a:r>
              <a:rPr lang="da-DK" dirty="0"/>
              <a:t>Her kan der indsættes et baggrundsbillede. Klik på ikonet for at indsætte</a:t>
            </a:r>
          </a:p>
        </p:txBody>
      </p:sp>
      <p:sp>
        <p:nvSpPr>
          <p:cNvPr id="6" name="Titel 1">
            <a:extLst>
              <a:ext uri="{FF2B5EF4-FFF2-40B4-BE49-F238E27FC236}">
                <a16:creationId xmlns:a16="http://schemas.microsoft.com/office/drawing/2014/main" id="{9A72592F-79CD-5421-F80B-633E65D4A07B}"/>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rgbClr val="001F33"/>
                </a:solidFill>
              </a:defRPr>
            </a:lvl1pPr>
          </a:lstStyle>
          <a:p>
            <a:r>
              <a:rPr lang="da-DK" dirty="0"/>
              <a:t>Her kan der stå en lidt længere titel på tre linjer </a:t>
            </a:r>
          </a:p>
        </p:txBody>
      </p:sp>
      <p:sp>
        <p:nvSpPr>
          <p:cNvPr id="8" name="Pladsholder til tekst 4">
            <a:extLst>
              <a:ext uri="{FF2B5EF4-FFF2-40B4-BE49-F238E27FC236}">
                <a16:creationId xmlns:a16="http://schemas.microsoft.com/office/drawing/2014/main" id="{6CE89866-FEB2-8DB3-25D2-950A7AA7D73C}"/>
              </a:ext>
            </a:extLst>
          </p:cNvPr>
          <p:cNvSpPr txBox="1">
            <a:spLocks/>
          </p:cNvSpPr>
          <p:nvPr userDrawn="1"/>
        </p:nvSpPr>
        <p:spPr>
          <a:xfrm>
            <a:off x="637372"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b="0" i="0" dirty="0">
                <a:solidFill>
                  <a:srgbClr val="001F33"/>
                </a:solidFill>
                <a:latin typeface="Poppins Light" pitchFamily="2" charset="77"/>
                <a:cs typeface="Poppins Light" pitchFamily="2" charset="77"/>
              </a:rPr>
              <a:t>Sundhedsministeriet</a:t>
            </a:r>
          </a:p>
        </p:txBody>
      </p:sp>
      <p:sp>
        <p:nvSpPr>
          <p:cNvPr id="9" name="Date_GeneralDate">
            <a:extLst>
              <a:ext uri="{FF2B5EF4-FFF2-40B4-BE49-F238E27FC236}">
                <a16:creationId xmlns:a16="http://schemas.microsoft.com/office/drawing/2014/main" id="{47AA52CD-E490-7126-246C-959A7A3FB1D6}"/>
              </a:ext>
            </a:extLst>
          </p:cNvPr>
          <p:cNvSpPr>
            <a:spLocks noGrp="1"/>
          </p:cNvSpPr>
          <p:nvPr>
            <p:ph type="dt" sz="half" idx="10"/>
          </p:nvPr>
        </p:nvSpPr>
        <p:spPr>
          <a:xfrm>
            <a:off x="645463" y="5681786"/>
            <a:ext cx="3369548" cy="180000"/>
          </a:xfrm>
          <a:prstGeom prst="rect">
            <a:avLst/>
          </a:prstGeom>
        </p:spPr>
        <p:txBody>
          <a:bodyPr/>
          <a:lstStyle>
            <a:lvl1pPr>
              <a:defRPr lang="en-GB" sz="1200" b="1" i="0" dirty="0">
                <a:solidFill>
                  <a:srgbClr val="001F33"/>
                </a:solidFill>
                <a:latin typeface="Poppins" pitchFamily="2" charset="77"/>
                <a:cs typeface="Poppins" pitchFamily="2" charset="77"/>
              </a:defRPr>
            </a:lvl1pPr>
          </a:lstStyle>
          <a:p>
            <a:fld id="{DC480B9D-61A0-BD44-BC01-C05AC6FB27A5}" type="datetime2">
              <a:rPr lang="da-DK" smtClean="0"/>
              <a:t>15. december 2025</a:t>
            </a:fld>
            <a:endParaRPr lang="da-DK" dirty="0"/>
          </a:p>
        </p:txBody>
      </p:sp>
      <p:pic>
        <p:nvPicPr>
          <p:cNvPr id="12" name="Grafik 11">
            <a:extLst>
              <a:ext uri="{FF2B5EF4-FFF2-40B4-BE49-F238E27FC236}">
                <a16:creationId xmlns:a16="http://schemas.microsoft.com/office/drawing/2014/main" id="{8CB36536-0958-76B0-8939-D8BD14A6E4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610398356"/>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rgbClr val="001F33"/>
        </a:solidFill>
        <a:effectLst/>
      </p:bgPr>
    </p:bg>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55B0E7A-F0CC-74A0-FBAB-2DB32961BB59}"/>
              </a:ext>
            </a:extLst>
          </p:cNvPr>
          <p:cNvSpPr>
            <a:spLocks noGrp="1"/>
          </p:cNvSpPr>
          <p:nvPr>
            <p:ph type="body" sz="quarter" idx="10" hasCustomPrompt="1"/>
          </p:nvPr>
        </p:nvSpPr>
        <p:spPr>
          <a:xfrm>
            <a:off x="731839" y="5555325"/>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8" name="Grafik 7">
            <a:extLst>
              <a:ext uri="{FF2B5EF4-FFF2-40B4-BE49-F238E27FC236}">
                <a16:creationId xmlns:a16="http://schemas.microsoft.com/office/drawing/2014/main" id="{1CAAFD7F-21EC-1B24-B6FE-61527BFC39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34966412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3"/>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Font typeface="+mj-lt"/>
              <a:buAutoNum type="arabicPeriod"/>
              <a:defRPr sz="1600" b="0" i="0">
                <a:solidFill>
                  <a:schemeClr val="bg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chemeClr val="bg1"/>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8E0448F4-DC3B-EE55-4F4B-6197ED9F6CFF}"/>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150924727"/>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SzPct val="110000"/>
              <a:buFont typeface="Arial" panose="020B0604020202020204" pitchFamily="34" charset="0"/>
              <a:buChar char="•"/>
              <a:defRPr sz="1600" b="0" i="0">
                <a:solidFill>
                  <a:srgbClr val="001F33"/>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5B9EE178-D314-89C0-7FC3-C13BB987DCB9}"/>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2935018393"/>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 Agenda (hvid) + sidetal">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3625859" cy="4279127"/>
          </a:xfrm>
          <a:prstGeom prst="rect">
            <a:avLst/>
          </a:prstGeom>
        </p:spPr>
        <p:txBody>
          <a:bodyPr vert="horz" lIns="0" tIns="0" rIns="0" bIns="0" rtlCol="0">
            <a:noAutofit/>
          </a:bodyPr>
          <a:lstStyle>
            <a:lvl1pPr marL="342900" indent="-342900">
              <a:lnSpc>
                <a:spcPct val="100000"/>
              </a:lnSpc>
              <a:spcBef>
                <a:spcPts val="500"/>
              </a:spcBef>
              <a:buSzPct val="110000"/>
              <a:buFontTx/>
              <a:buBlip>
                <a:blip r:embed="rId2"/>
              </a:buBlip>
              <a:defRPr sz="1400" b="0" i="0">
                <a:solidFill>
                  <a:schemeClr val="tx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BC713EFD-7EA9-6F17-D512-48FFDC83A601}"/>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Text Placeholder 2">
            <a:extLst>
              <a:ext uri="{FF2B5EF4-FFF2-40B4-BE49-F238E27FC236}">
                <a16:creationId xmlns:a16="http://schemas.microsoft.com/office/drawing/2014/main" id="{777ACF6E-598B-2215-5D9E-3B233AB86F83}"/>
              </a:ext>
            </a:extLst>
          </p:cNvPr>
          <p:cNvSpPr>
            <a:spLocks noGrp="1"/>
          </p:cNvSpPr>
          <p:nvPr>
            <p:ph idx="12" hasCustomPrompt="1"/>
          </p:nvPr>
        </p:nvSpPr>
        <p:spPr>
          <a:xfrm>
            <a:off x="4424896" y="1838979"/>
            <a:ext cx="1615162" cy="4279127"/>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500"/>
              </a:spcBef>
              <a:spcAft>
                <a:spcPts val="0"/>
              </a:spcAft>
              <a:buClrTx/>
              <a:buSzPct val="110000"/>
              <a:buFontTx/>
              <a:buNone/>
              <a:tabLst/>
              <a:defRPr sz="1400" b="1" i="0">
                <a:solidFill>
                  <a:schemeClr val="tx1"/>
                </a:solidFill>
                <a:latin typeface="Poppins" pitchFamily="2" charset="77"/>
                <a:cs typeface="Poppins" pitchFamily="2" charset="77"/>
              </a:defRPr>
            </a:lvl1pPr>
          </a:lstStyle>
          <a:p>
            <a:pPr lvl="0"/>
            <a:r>
              <a:rPr lang="da-DK" noProof="0" dirty="0"/>
              <a:t>Indsæt sidetal</a:t>
            </a:r>
          </a:p>
          <a:p>
            <a:pPr lvl="0"/>
            <a:endParaRPr lang="da-DK" noProof="0" dirty="0"/>
          </a:p>
        </p:txBody>
      </p:sp>
    </p:spTree>
    <p:extLst>
      <p:ext uri="{BB962C8B-B14F-4D97-AF65-F5344CB8AC3E}">
        <p14:creationId xmlns:p14="http://schemas.microsoft.com/office/powerpoint/2010/main" val="2874092915"/>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 Agenda (hvid/blå) + ikon">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0BED879-8438-1ABB-47C8-2F5BC9E4D85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Picture 22" descr="Text, icon&#10;&#10;Description automatically generated">
            <a:extLst>
              <a:ext uri="{FF2B5EF4-FFF2-40B4-BE49-F238E27FC236}">
                <a16:creationId xmlns:a16="http://schemas.microsoft.com/office/drawing/2014/main" id="{5BE36B3E-F647-CE6B-B4FE-5806815B68B5}"/>
              </a:ext>
            </a:extLst>
          </p:cNvPr>
          <p:cNvPicPr>
            <a:picLocks noChangeAspect="1"/>
          </p:cNvPicPr>
          <p:nvPr userDrawn="1"/>
        </p:nvPicPr>
        <p:blipFill>
          <a:blip r:embed="rId2"/>
          <a:stretch>
            <a:fillRect/>
          </a:stretch>
        </p:blipFill>
        <p:spPr>
          <a:xfrm rot="915156">
            <a:off x="9194595" y="3205058"/>
            <a:ext cx="2219361" cy="2985569"/>
          </a:xfrm>
          <a:prstGeom prst="rect">
            <a:avLst/>
          </a:prstGeom>
          <a:effectLst>
            <a:outerShdw blurRad="63500" sx="102000" sy="102000" algn="ctr" rotWithShape="0">
              <a:prstClr val="black">
                <a:alpha val="0"/>
              </a:prstClr>
            </a:outerShdw>
          </a:effectLst>
        </p:spPr>
      </p:pic>
      <p:sp>
        <p:nvSpPr>
          <p:cNvPr id="14" name="Title Placeholder 6">
            <a:extLst>
              <a:ext uri="{FF2B5EF4-FFF2-40B4-BE49-F238E27FC236}">
                <a16:creationId xmlns:a16="http://schemas.microsoft.com/office/drawing/2014/main" id="{AFEBA69C-6E73-E7BE-69EB-30CC606B1C04}"/>
              </a:ext>
            </a:extLst>
          </p:cNvPr>
          <p:cNvSpPr>
            <a:spLocks noGrp="1"/>
          </p:cNvSpPr>
          <p:nvPr>
            <p:ph type="title" hasCustomPrompt="1"/>
          </p:nvPr>
        </p:nvSpPr>
        <p:spPr>
          <a:xfrm>
            <a:off x="706437" y="549274"/>
            <a:ext cx="4666527" cy="949757"/>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 til agendaen</a:t>
            </a:r>
          </a:p>
        </p:txBody>
      </p:sp>
      <p:sp>
        <p:nvSpPr>
          <p:cNvPr id="15" name="Pladsholder til tekst 10">
            <a:extLst>
              <a:ext uri="{FF2B5EF4-FFF2-40B4-BE49-F238E27FC236}">
                <a16:creationId xmlns:a16="http://schemas.microsoft.com/office/drawing/2014/main" id="{9E01BDA1-1072-7053-89D2-E92356FE7FDB}"/>
              </a:ext>
            </a:extLst>
          </p:cNvPr>
          <p:cNvSpPr>
            <a:spLocks noGrp="1"/>
          </p:cNvSpPr>
          <p:nvPr>
            <p:ph type="body" sz="quarter" idx="36" hasCustomPrompt="1"/>
          </p:nvPr>
        </p:nvSpPr>
        <p:spPr>
          <a:xfrm>
            <a:off x="706437" y="1838830"/>
            <a:ext cx="4649929" cy="4290507"/>
          </a:xfrm>
        </p:spPr>
        <p:txBody>
          <a:bodyPr tIns="10800">
            <a:noAutofit/>
          </a:bodyPr>
          <a:lstStyle>
            <a:lvl1pPr marL="285750" indent="-285750" algn="l">
              <a:lnSpc>
                <a:spcPct val="100000"/>
              </a:lnSpc>
              <a:spcAft>
                <a:spcPts val="0"/>
              </a:spcAft>
              <a:buSzPct val="115000"/>
              <a:buFontTx/>
              <a:buBlip>
                <a:blip r:embed="rId3"/>
              </a:buBlip>
              <a:defRPr sz="16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forklarende tekst</a:t>
            </a:r>
          </a:p>
          <a:p>
            <a:pPr lvl="0"/>
            <a:endParaRPr lang="da-DK" dirty="0"/>
          </a:p>
        </p:txBody>
      </p:sp>
    </p:spTree>
    <p:extLst>
      <p:ext uri="{BB962C8B-B14F-4D97-AF65-F5344CB8AC3E}">
        <p14:creationId xmlns:p14="http://schemas.microsoft.com/office/powerpoint/2010/main" val="3017163246"/>
      </p:ext>
    </p:extLst>
  </p:cSld>
  <p:clrMapOvr>
    <a:masterClrMapping/>
  </p:clrMapOvr>
  <p:extLst>
    <p:ext uri="{DCECCB84-F9BA-43D5-87BE-67443E8EF086}">
      <p15:sldGuideLst xmlns:p15="http://schemas.microsoft.com/office/powerpoint/2012/main">
        <p15:guide id="1" orient="horz" pos="95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ABF4861-411F-6B40-A5F2-578CA0A6F8D5}"/>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16A40B42-34A8-6F4D-BE90-21576A314F1F}"/>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3AADCA59-9897-F442-BAA0-2622356FB08E}"/>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chemeClr val="bg1"/>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42C2CBC8-85A3-E995-ACD8-92F1760C6C3B}"/>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2138292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68FAA2A-8AA3-6D5E-1FE3-09259B8B2459}"/>
              </a:ext>
            </a:extLst>
          </p:cNvPr>
          <p:cNvSpPr/>
          <p:nvPr userDrawn="1"/>
        </p:nvSpPr>
        <p:spPr>
          <a:xfrm>
            <a:off x="-2" y="0"/>
            <a:ext cx="12192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6" name="Rektangel 5">
            <a:extLst>
              <a:ext uri="{FF2B5EF4-FFF2-40B4-BE49-F238E27FC236}">
                <a16:creationId xmlns:a16="http://schemas.microsoft.com/office/drawing/2014/main" id="{57D9DF03-ADEA-B45B-6CA7-B385CC0A8AD7}"/>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2F78377F-834C-2891-4139-7E60A1F83226}"/>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1">
            <a:extLst>
              <a:ext uri="{FF2B5EF4-FFF2-40B4-BE49-F238E27FC236}">
                <a16:creationId xmlns:a16="http://schemas.microsoft.com/office/drawing/2014/main" id="{6D486DC7-75B5-C815-D206-6724F6D2B43B}"/>
              </a:ext>
            </a:extLst>
          </p:cNvPr>
          <p:cNvSpPr>
            <a:spLocks noGrp="1"/>
          </p:cNvSpPr>
          <p:nvPr>
            <p:ph type="ctrTitle" hasCustomPrompt="1"/>
          </p:nvPr>
        </p:nvSpPr>
        <p:spPr>
          <a:xfrm>
            <a:off x="695325" y="1520825"/>
            <a:ext cx="8462324" cy="2812635"/>
          </a:xfrm>
          <a:prstGeom prst="rect">
            <a:avLst/>
          </a:prstGeom>
        </p:spPr>
        <p:txBody>
          <a:bodyPr anchor="b"/>
          <a:lstStyle>
            <a:lvl1pPr algn="l">
              <a:lnSpc>
                <a:spcPct val="86000"/>
              </a:lnSpc>
              <a:defRPr sz="5700" b="1" i="0">
                <a:solidFill>
                  <a:srgbClr val="011E32"/>
                </a:solidFill>
                <a:latin typeface="Poppins ExtraBold" pitchFamily="2" charset="77"/>
                <a:cs typeface="Poppins ExtraBold" pitchFamily="2" charset="77"/>
              </a:defRPr>
            </a:lvl1pPr>
          </a:lstStyle>
          <a:p>
            <a:r>
              <a:rPr lang="da-DK" dirty="0"/>
              <a:t>Her kan der stå en</a:t>
            </a:r>
            <a:br>
              <a:rPr lang="da-DK" dirty="0"/>
            </a:br>
            <a:r>
              <a:rPr lang="da-DK" dirty="0"/>
              <a:t>titel på breaker slidet</a:t>
            </a:r>
          </a:p>
        </p:txBody>
      </p:sp>
      <p:sp>
        <p:nvSpPr>
          <p:cNvPr id="12" name="Subtitle 2">
            <a:extLst>
              <a:ext uri="{FF2B5EF4-FFF2-40B4-BE49-F238E27FC236}">
                <a16:creationId xmlns:a16="http://schemas.microsoft.com/office/drawing/2014/main" id="{EBE20CE5-0703-F10D-59E0-4A81D5BB1531}"/>
              </a:ext>
            </a:extLst>
          </p:cNvPr>
          <p:cNvSpPr>
            <a:spLocks noGrp="1"/>
          </p:cNvSpPr>
          <p:nvPr>
            <p:ph type="subTitle" idx="1" hasCustomPrompt="1"/>
          </p:nvPr>
        </p:nvSpPr>
        <p:spPr>
          <a:xfrm>
            <a:off x="695326" y="4598504"/>
            <a:ext cx="7094255" cy="1530833"/>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423481698"/>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 Breakerslide + undertitel + ikon (mørkeblå)">
    <p:bg>
      <p:bgPr>
        <a:solidFill>
          <a:srgbClr val="001F33"/>
        </a:solidFill>
        <a:effectLst/>
      </p:bgPr>
    </p:bg>
    <p:spTree>
      <p:nvGrpSpPr>
        <p:cNvPr id="1" name=""/>
        <p:cNvGrpSpPr/>
        <p:nvPr/>
      </p:nvGrpSpPr>
      <p:grpSpPr>
        <a:xfrm>
          <a:off x="0" y="0"/>
          <a:ext cx="0" cy="0"/>
          <a:chOff x="0" y="0"/>
          <a:chExt cx="0" cy="0"/>
        </a:xfrm>
      </p:grpSpPr>
      <p:sp>
        <p:nvSpPr>
          <p:cNvPr id="10" name="Pladsholder til billede 2">
            <a:extLst>
              <a:ext uri="{FF2B5EF4-FFF2-40B4-BE49-F238E27FC236}">
                <a16:creationId xmlns:a16="http://schemas.microsoft.com/office/drawing/2014/main" id="{C4A8E030-A8AB-54AC-708F-C3A20DCE0AEF}"/>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12" name="Title 1">
            <a:extLst>
              <a:ext uri="{FF2B5EF4-FFF2-40B4-BE49-F238E27FC236}">
                <a16:creationId xmlns:a16="http://schemas.microsoft.com/office/drawing/2014/main" id="{7753D4E7-5EA2-FAB1-F7B6-0FB59C5E52AD}"/>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chemeClr val="bg1"/>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3" name="Subtitle 2">
            <a:extLst>
              <a:ext uri="{FF2B5EF4-FFF2-40B4-BE49-F238E27FC236}">
                <a16:creationId xmlns:a16="http://schemas.microsoft.com/office/drawing/2014/main" id="{7C324F86-C2DB-118F-C3EF-53B8BCC5C4F2}"/>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chemeClr val="bg1"/>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885959366"/>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11" name="Subtitle 2">
            <a:extLst>
              <a:ext uri="{FF2B5EF4-FFF2-40B4-BE49-F238E27FC236}">
                <a16:creationId xmlns:a16="http://schemas.microsoft.com/office/drawing/2014/main" id="{6D618689-9156-DAB8-CEFC-DC76521E16D8}"/>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7828574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hvid)">
    <p:bg>
      <p:bgPr>
        <a:solidFill>
          <a:schemeClr val="bg1"/>
        </a:solidFill>
        <a:effectLst/>
      </p:bgPr>
    </p:bg>
    <p:spTree>
      <p:nvGrpSpPr>
        <p:cNvPr id="1" name=""/>
        <p:cNvGrpSpPr/>
        <p:nvPr/>
      </p:nvGrpSpPr>
      <p:grpSpPr>
        <a:xfrm>
          <a:off x="0" y="0"/>
          <a:ext cx="0" cy="0"/>
          <a:chOff x="0" y="0"/>
          <a:chExt cx="0" cy="0"/>
        </a:xfrm>
      </p:grpSpPr>
      <p:sp>
        <p:nvSpPr>
          <p:cNvPr id="7" name="Pladsholder til billede 2">
            <a:extLst>
              <a:ext uri="{FF2B5EF4-FFF2-40B4-BE49-F238E27FC236}">
                <a16:creationId xmlns:a16="http://schemas.microsoft.com/office/drawing/2014/main" id="{9D8BBD5D-CC38-E04B-ABB1-2D9AA31FAA31}"/>
              </a:ext>
            </a:extLst>
          </p:cNvPr>
          <p:cNvSpPr>
            <a:spLocks noGrp="1"/>
          </p:cNvSpPr>
          <p:nvPr>
            <p:ph type="pic" sz="quarter" idx="11" hasCustomPrompt="1"/>
          </p:nvPr>
        </p:nvSpPr>
        <p:spPr>
          <a:xfrm>
            <a:off x="8128656" y="2968978"/>
            <a:ext cx="3346444" cy="3160360"/>
          </a:xfrm>
        </p:spPr>
        <p:txBody>
          <a:bodyPr>
            <a:normAutofit/>
          </a:bodyPr>
          <a:lstStyle>
            <a:lvl1pPr marL="0" indent="0" algn="ctr">
              <a:spcBef>
                <a:spcPts val="0"/>
              </a:spcBef>
              <a:buNone/>
              <a:defRPr sz="1400" b="0" i="0">
                <a:solidFill>
                  <a:srgbClr val="011E32"/>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1">
            <a:extLst>
              <a:ext uri="{FF2B5EF4-FFF2-40B4-BE49-F238E27FC236}">
                <a16:creationId xmlns:a16="http://schemas.microsoft.com/office/drawing/2014/main" id="{1D035B36-2FF0-9EA5-661F-6E05B8305D16}"/>
              </a:ext>
            </a:extLst>
          </p:cNvPr>
          <p:cNvSpPr>
            <a:spLocks noGrp="1"/>
          </p:cNvSpPr>
          <p:nvPr>
            <p:ph type="ctrTitle" hasCustomPrompt="1"/>
          </p:nvPr>
        </p:nvSpPr>
        <p:spPr>
          <a:xfrm>
            <a:off x="716901" y="1533173"/>
            <a:ext cx="7072676" cy="2463094"/>
          </a:xfrm>
          <a:prstGeom prst="rect">
            <a:avLst/>
          </a:prstGeom>
        </p:spPr>
        <p:txBody>
          <a:bodyPr anchor="b"/>
          <a:lstStyle>
            <a:lvl1pPr algn="l">
              <a:lnSpc>
                <a:spcPct val="100000"/>
              </a:lnSpc>
              <a:defRPr sz="5700" b="1" i="0">
                <a:solidFill>
                  <a:srgbClr val="011E32"/>
                </a:solidFill>
                <a:latin typeface="Poppins ExtraBold" pitchFamily="2" charset="77"/>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7C6387FE-D93F-25EC-BCC5-71688E376420}"/>
              </a:ext>
            </a:extLst>
          </p:cNvPr>
          <p:cNvSpPr>
            <a:spLocks noGrp="1"/>
          </p:cNvSpPr>
          <p:nvPr>
            <p:ph type="subTitle" idx="1" hasCustomPrompt="1"/>
          </p:nvPr>
        </p:nvSpPr>
        <p:spPr>
          <a:xfrm>
            <a:off x="716900" y="4343957"/>
            <a:ext cx="5956855" cy="1036182"/>
          </a:xfrm>
        </p:spPr>
        <p:txBody>
          <a:bodyPr/>
          <a:lstStyle>
            <a:lvl1pPr marL="0" indent="0" algn="l">
              <a:spcBef>
                <a:spcPts val="0"/>
              </a:spcBef>
              <a:spcAft>
                <a:spcPts val="0"/>
              </a:spcAft>
              <a:buFontTx/>
              <a:buNone/>
              <a:defRPr sz="1800" b="0" i="0">
                <a:solidFill>
                  <a:srgbClr val="011E32"/>
                </a:solidFill>
                <a:latin typeface="Poppins Light" pitchFamily="2" charset="77"/>
                <a:cs typeface="Poppins Light" pitchFamily="2" charset="77"/>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4215332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rgbClr val="001F33"/>
        </a:solidFill>
        <a:effectLst/>
      </p:bgPr>
    </p:bg>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A151BEF9-1B57-9EB7-F4C6-848836985C3E}"/>
              </a:ext>
            </a:extLst>
          </p:cNvPr>
          <p:cNvSpPr>
            <a:spLocks noGrp="1"/>
          </p:cNvSpPr>
          <p:nvPr>
            <p:ph type="title" hasCustomPrompt="1"/>
          </p:nvPr>
        </p:nvSpPr>
        <p:spPr>
          <a:xfrm>
            <a:off x="718880" y="2283751"/>
            <a:ext cx="7393245" cy="2852737"/>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55B0E7A-F0CC-74A0-FBAB-2DB32961BB59}"/>
              </a:ext>
            </a:extLst>
          </p:cNvPr>
          <p:cNvSpPr>
            <a:spLocks noGrp="1"/>
          </p:cNvSpPr>
          <p:nvPr>
            <p:ph type="body" sz="quarter" idx="10" hasCustomPrompt="1"/>
          </p:nvPr>
        </p:nvSpPr>
        <p:spPr>
          <a:xfrm>
            <a:off x="731839" y="5555325"/>
            <a:ext cx="4442046" cy="550863"/>
          </a:xfrm>
        </p:spPr>
        <p:txBody>
          <a:bodyPr>
            <a:noAutofit/>
          </a:bodyPr>
          <a:lstStyle>
            <a:lvl1pPr marL="0" indent="0">
              <a:spcBef>
                <a:spcPts val="0"/>
              </a:spcBef>
              <a:buNone/>
              <a:defRPr sz="1800" b="0" i="0">
                <a:solidFill>
                  <a:schemeClr val="bg1"/>
                </a:solidFill>
                <a:latin typeface="Poppins Light" pitchFamily="2" charset="77"/>
                <a:cs typeface="Poppins Light" pitchFamily="2" charset="77"/>
              </a:defRPr>
            </a:lvl1pPr>
          </a:lstStyle>
          <a:p>
            <a:r>
              <a:rPr lang="da-DK" sz="2000" dirty="0"/>
              <a:t>Her kan der stå en undertitel på to linjer</a:t>
            </a:r>
          </a:p>
        </p:txBody>
      </p:sp>
      <p:pic>
        <p:nvPicPr>
          <p:cNvPr id="8" name="Grafik 7">
            <a:extLst>
              <a:ext uri="{FF2B5EF4-FFF2-40B4-BE49-F238E27FC236}">
                <a16:creationId xmlns:a16="http://schemas.microsoft.com/office/drawing/2014/main" id="{1CAAFD7F-21EC-1B24-B6FE-61527BFC39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29953378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 Indhold +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4"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6275388" y="0"/>
            <a:ext cx="5916611" cy="6858000"/>
          </a:xfrm>
          <a:solidFill>
            <a:schemeClr val="accent3">
              <a:lumMod val="20000"/>
              <a:lumOff val="80000"/>
              <a:alpha val="30000"/>
            </a:schemeClr>
          </a:solidFill>
        </p:spPr>
        <p:txBody>
          <a:bodyPr tIns="36000"/>
          <a:lstStyle>
            <a:lvl1pPr marL="0" indent="0" algn="ctr">
              <a:spcBef>
                <a:spcPts val="0"/>
              </a:spcBef>
              <a:buNone/>
              <a:defRPr sz="1400" b="0" i="0">
                <a:solidFill>
                  <a:srgbClr val="052C44"/>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B3BEEC80-DDD4-D807-C95E-2A7378E56621}"/>
              </a:ext>
            </a:extLst>
          </p:cNvPr>
          <p:cNvSpPr>
            <a:spLocks noGrp="1"/>
          </p:cNvSpPr>
          <p:nvPr>
            <p:ph type="title" hasCustomPrompt="1"/>
          </p:nvPr>
        </p:nvSpPr>
        <p:spPr>
          <a:xfrm>
            <a:off x="706438" y="526774"/>
            <a:ext cx="5210176"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a:t>
            </a:r>
            <a:br>
              <a:rPr lang="da-DK" dirty="0"/>
            </a:br>
            <a:r>
              <a:rPr lang="da-DK" dirty="0"/>
              <a:t>titel på to linjer</a:t>
            </a:r>
          </a:p>
        </p:txBody>
      </p:sp>
      <p:sp>
        <p:nvSpPr>
          <p:cNvPr id="11" name="Pladsholder til slidenummer 1">
            <a:extLst>
              <a:ext uri="{FF2B5EF4-FFF2-40B4-BE49-F238E27FC236}">
                <a16:creationId xmlns:a16="http://schemas.microsoft.com/office/drawing/2014/main" id="{0D71C9D0-0C82-900C-6E7E-E0F595D4F6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884315066"/>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6275388" y="1838979"/>
            <a:ext cx="5196612" cy="4279127"/>
          </a:xfrm>
          <a:prstGeom prst="rect">
            <a:avLst/>
          </a:prstGeom>
        </p:spPr>
        <p:txBody>
          <a:bodyPr vert="horz" lIns="0" tIns="0" rIns="0" bIns="0" rtlCol="0">
            <a:noAutofit/>
          </a:bodyPr>
          <a:lstStyle>
            <a:lvl1pPr marL="285750" indent="-285750">
              <a:lnSpc>
                <a:spcPct val="100000"/>
              </a:lnSpc>
              <a:spcBef>
                <a:spcPts val="1000"/>
              </a:spcBef>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2" y="0"/>
            <a:ext cx="5916612"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Title Placeholder 6">
            <a:extLst>
              <a:ext uri="{FF2B5EF4-FFF2-40B4-BE49-F238E27FC236}">
                <a16:creationId xmlns:a16="http://schemas.microsoft.com/office/drawing/2014/main" id="{6BBA6A2C-42C6-9F99-FAD1-027A1B750E74}"/>
              </a:ext>
            </a:extLst>
          </p:cNvPr>
          <p:cNvSpPr>
            <a:spLocks noGrp="1"/>
          </p:cNvSpPr>
          <p:nvPr>
            <p:ph type="title" hasCustomPrompt="1"/>
          </p:nvPr>
        </p:nvSpPr>
        <p:spPr>
          <a:xfrm>
            <a:off x="6275388" y="526774"/>
            <a:ext cx="5196612"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8" name="Pladsholder til slidenummer 1">
            <a:extLst>
              <a:ext uri="{FF2B5EF4-FFF2-40B4-BE49-F238E27FC236}">
                <a16:creationId xmlns:a16="http://schemas.microsoft.com/office/drawing/2014/main" id="{3D7AAB36-E332-7EDD-C13D-C4121E8D39C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31284361"/>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 Indhold + 2/3 billede">
    <p:bg>
      <p:bgPr>
        <a:solidFill>
          <a:schemeClr val="bg1"/>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EC97FAF7-4306-364D-9520-0488FB446656}"/>
              </a:ext>
            </a:extLst>
          </p:cNvPr>
          <p:cNvSpPr>
            <a:spLocks noGrp="1"/>
          </p:cNvSpPr>
          <p:nvPr>
            <p:ph type="pic" sz="quarter" idx="13" hasCustomPrompt="1"/>
          </p:nvPr>
        </p:nvSpPr>
        <p:spPr>
          <a:xfrm>
            <a:off x="4403725" y="0"/>
            <a:ext cx="77882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itle Placeholder 6">
            <a:extLst>
              <a:ext uri="{FF2B5EF4-FFF2-40B4-BE49-F238E27FC236}">
                <a16:creationId xmlns:a16="http://schemas.microsoft.com/office/drawing/2014/main" id="{7A8AD302-B752-299B-CFE4-C17F62FD1D06}"/>
              </a:ext>
            </a:extLst>
          </p:cNvPr>
          <p:cNvSpPr>
            <a:spLocks noGrp="1"/>
          </p:cNvSpPr>
          <p:nvPr>
            <p:ph type="title" hasCustomPrompt="1"/>
          </p:nvPr>
        </p:nvSpPr>
        <p:spPr>
          <a:xfrm>
            <a:off x="706438" y="526774"/>
            <a:ext cx="33734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skrives </a:t>
            </a:r>
            <a:br>
              <a:rPr lang="da-DK" dirty="0"/>
            </a:br>
            <a:r>
              <a:rPr lang="da-DK" dirty="0"/>
              <a:t>en kort titel</a:t>
            </a:r>
          </a:p>
        </p:txBody>
      </p:sp>
      <p:sp>
        <p:nvSpPr>
          <p:cNvPr id="8" name="Pladsholder til slidenummer 1">
            <a:extLst>
              <a:ext uri="{FF2B5EF4-FFF2-40B4-BE49-F238E27FC236}">
                <a16:creationId xmlns:a16="http://schemas.microsoft.com/office/drawing/2014/main" id="{44030793-2066-721F-6DC5-F2D2BC12F90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564253094"/>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 Indhold + 1/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0682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Title Placeholder 6">
            <a:extLst>
              <a:ext uri="{FF2B5EF4-FFF2-40B4-BE49-F238E27FC236}">
                <a16:creationId xmlns:a16="http://schemas.microsoft.com/office/drawing/2014/main" id="{0BA47897-F1FB-9D44-8046-497FA3C741FE}"/>
              </a:ext>
            </a:extLst>
          </p:cNvPr>
          <p:cNvSpPr>
            <a:spLocks noGrp="1"/>
          </p:cNvSpPr>
          <p:nvPr>
            <p:ph type="title" hasCustomPrompt="1"/>
          </p:nvPr>
        </p:nvSpPr>
        <p:spPr>
          <a:xfrm>
            <a:off x="706438" y="526774"/>
            <a:ext cx="7068277"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D0F0FA2F-2E47-41AD-783B-A24C7E5E3BF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8816818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 To indhold + 2/3 billede">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28398" y="1838979"/>
            <a:ext cx="3359877" cy="4279127"/>
          </a:xfrm>
          <a:prstGeom prst="rect">
            <a:avLst/>
          </a:prstGeom>
        </p:spPr>
        <p:txBody>
          <a:bodyPr vert="horz" lIns="0" tIns="0" rIns="0" bIns="0" rtlCol="0">
            <a:noAutofit/>
          </a:bodyPr>
          <a:lstStyle>
            <a:lvl1pPr marL="285750" indent="-285750">
              <a:lnSpc>
                <a:spcPct val="100000"/>
              </a:lnSpc>
              <a:buClr>
                <a:srgbClr val="001F33"/>
              </a:buClr>
              <a:buFont typeface="Arial" panose="020B0604020202020204" pitchFamily="34" charset="0"/>
              <a:buChar char="•"/>
              <a:defRPr sz="16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9" name="Picture Placeholder 7">
            <a:extLst>
              <a:ext uri="{FF2B5EF4-FFF2-40B4-BE49-F238E27FC236}">
                <a16:creationId xmlns:a16="http://schemas.microsoft.com/office/drawing/2014/main" id="{445CE774-DC63-2E42-8EA4-0EE232AF52F6}"/>
              </a:ext>
            </a:extLst>
          </p:cNvPr>
          <p:cNvSpPr>
            <a:spLocks noGrp="1"/>
          </p:cNvSpPr>
          <p:nvPr>
            <p:ph type="pic" sz="quarter" idx="13" hasCustomPrompt="1"/>
          </p:nvPr>
        </p:nvSpPr>
        <p:spPr>
          <a:xfrm>
            <a:off x="8112124" y="0"/>
            <a:ext cx="4079875" cy="6858000"/>
          </a:xfrm>
          <a:solidFill>
            <a:schemeClr val="accent3">
              <a:lumMod val="20000"/>
              <a:lumOff val="80000"/>
              <a:alpha val="30000"/>
            </a:schemeClr>
          </a:solidFill>
        </p:spPr>
        <p:txBody>
          <a:bodyPr tIns="36000"/>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Title Placeholder 6">
            <a:extLst>
              <a:ext uri="{FF2B5EF4-FFF2-40B4-BE49-F238E27FC236}">
                <a16:creationId xmlns:a16="http://schemas.microsoft.com/office/drawing/2014/main" id="{6AE91C80-C7B5-2D78-8B52-F259E53EEAA1}"/>
              </a:ext>
            </a:extLst>
          </p:cNvPr>
          <p:cNvSpPr>
            <a:spLocks noGrp="1"/>
          </p:cNvSpPr>
          <p:nvPr>
            <p:ph type="title" hasCustomPrompt="1"/>
          </p:nvPr>
        </p:nvSpPr>
        <p:spPr>
          <a:xfrm>
            <a:off x="706438" y="526774"/>
            <a:ext cx="7081838"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E5AF2B42-8B30-AACC-806F-F2F72CFD7852}"/>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71121456"/>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 Stort billed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4" name="Pladsholder til slidenummer 1">
            <a:extLst>
              <a:ext uri="{FF2B5EF4-FFF2-40B4-BE49-F238E27FC236}">
                <a16:creationId xmlns:a16="http://schemas.microsoft.com/office/drawing/2014/main" id="{F0171505-8802-0944-A61E-B67D669B4F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466128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accent3">
              <a:lumMod val="20000"/>
              <a:lumOff val="80000"/>
              <a:alpha val="30000"/>
            </a:schemeClr>
          </a:solidFill>
        </p:spPr>
        <p:txBody>
          <a:bodyPr/>
          <a:lstStyle>
            <a:lvl1pPr marL="0" indent="0" algn="ctr">
              <a:spcBef>
                <a:spcPts val="0"/>
              </a:spcBef>
              <a:buNone/>
              <a:defRPr sz="1400" b="0" i="0">
                <a:solidFill>
                  <a:srgbClr val="001F33"/>
                </a:solidFill>
                <a:latin typeface="Poppins Light" pitchFamily="2" charset="77"/>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3857727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accent3">
              <a:lumMod val="20000"/>
              <a:lumOff val="80000"/>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2390218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 Stort billede + to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629C7310-860F-0C43-8B3F-D4CCDFB42A9A}"/>
              </a:ext>
            </a:extLst>
          </p:cNvPr>
          <p:cNvSpPr>
            <a:spLocks noGrp="1"/>
          </p:cNvSpPr>
          <p:nvPr>
            <p:ph type="body" sz="quarter" idx="14" hasCustomPrompt="1"/>
          </p:nvPr>
        </p:nvSpPr>
        <p:spPr>
          <a:xfrm>
            <a:off x="4428638" y="728661"/>
            <a:ext cx="3346444"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4" name="Text Placeholder 5">
            <a:extLst>
              <a:ext uri="{FF2B5EF4-FFF2-40B4-BE49-F238E27FC236}">
                <a16:creationId xmlns:a16="http://schemas.microsoft.com/office/drawing/2014/main" id="{D283CF49-21DC-524F-8A5D-4370A74FDFA1}"/>
              </a:ext>
            </a:extLst>
          </p:cNvPr>
          <p:cNvSpPr>
            <a:spLocks noGrp="1"/>
          </p:cNvSpPr>
          <p:nvPr>
            <p:ph type="body" sz="quarter" idx="15" hasCustomPrompt="1"/>
          </p:nvPr>
        </p:nvSpPr>
        <p:spPr>
          <a:xfrm>
            <a:off x="8112125" y="728662"/>
            <a:ext cx="3382101" cy="5400675"/>
          </a:xfrm>
          <a:solidFill>
            <a:schemeClr val="bg1"/>
          </a:solidFill>
        </p:spPr>
        <p:txBody>
          <a:bodyPr lIns="360000" tIns="342000" rIns="360000" bIns="342000"/>
          <a:lstStyle>
            <a:lvl1pPr>
              <a:buClr>
                <a:srgbClr val="001F33"/>
              </a:buClr>
              <a:defRPr sz="1800" b="0" i="0">
                <a:solidFill>
                  <a:srgbClr val="001F33"/>
                </a:solidFill>
                <a:latin typeface="Poppins Light" pitchFamily="2" charset="77"/>
                <a:cs typeface="Poppins Light" pitchFamily="2" charset="77"/>
              </a:defRPr>
            </a:lvl1pPr>
          </a:lstStyle>
          <a:p>
            <a:pPr lvl="0"/>
            <a:r>
              <a:rPr lang="da-DK" dirty="0"/>
              <a:t>Her kan der skrives en brødtekst</a:t>
            </a:r>
          </a:p>
        </p:txBody>
      </p:sp>
      <p:sp>
        <p:nvSpPr>
          <p:cNvPr id="7" name="Pladsholder til slidenummer 1">
            <a:extLst>
              <a:ext uri="{FF2B5EF4-FFF2-40B4-BE49-F238E27FC236}">
                <a16:creationId xmlns:a16="http://schemas.microsoft.com/office/drawing/2014/main" id="{AA0A10C7-16E7-EB4C-DCB0-49445974C5B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319039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 Stort billede + t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Text Placeholder 3">
            <a:extLst>
              <a:ext uri="{FF2B5EF4-FFF2-40B4-BE49-F238E27FC236}">
                <a16:creationId xmlns:a16="http://schemas.microsoft.com/office/drawing/2014/main" id="{B648C083-FD7F-4F40-A905-1C2067A01811}"/>
              </a:ext>
            </a:extLst>
          </p:cNvPr>
          <p:cNvSpPr>
            <a:spLocks noGrp="1"/>
          </p:cNvSpPr>
          <p:nvPr>
            <p:ph type="body" sz="quarter" idx="14" hasCustomPrompt="1"/>
          </p:nvPr>
        </p:nvSpPr>
        <p:spPr>
          <a:xfrm>
            <a:off x="723664" y="2161813"/>
            <a:ext cx="3346444" cy="2534374"/>
          </a:xfrm>
          <a:solidFill>
            <a:schemeClr val="bg1"/>
          </a:solidFill>
        </p:spPr>
        <p:txBody>
          <a:bodyPr lIns="360000" tIns="342000" rIns="360000" bIns="342000"/>
          <a:lstStyle>
            <a:lvl1pPr marL="342900" indent="-342900">
              <a:buClr>
                <a:srgbClr val="052C43"/>
              </a:buClr>
              <a:buFont typeface="+mj-lt"/>
              <a:buAutoNum type="arabicPeriod"/>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4" name="Text Placeholder 5">
            <a:extLst>
              <a:ext uri="{FF2B5EF4-FFF2-40B4-BE49-F238E27FC236}">
                <a16:creationId xmlns:a16="http://schemas.microsoft.com/office/drawing/2014/main" id="{22834BB1-4EA9-514D-8881-FD59DFFF9A18}"/>
              </a:ext>
            </a:extLst>
          </p:cNvPr>
          <p:cNvSpPr>
            <a:spLocks noGrp="1"/>
          </p:cNvSpPr>
          <p:nvPr>
            <p:ph type="body" sz="quarter" idx="15" hasCustomPrompt="1"/>
          </p:nvPr>
        </p:nvSpPr>
        <p:spPr>
          <a:xfrm>
            <a:off x="4422778" y="2161813"/>
            <a:ext cx="3346444" cy="2534374"/>
          </a:xfrm>
          <a:solidFill>
            <a:schemeClr val="bg1"/>
          </a:solidFill>
        </p:spPr>
        <p:txBody>
          <a:bodyPr lIns="360000" tIns="342000" rIns="360000" bIns="342000"/>
          <a:lstStyle>
            <a:lvl1pPr marL="342900" indent="-342900">
              <a:buFont typeface="+mj-lt"/>
              <a:buAutoNum type="arabicPeriod" startAt="2"/>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5" name="Text Placeholder 11">
            <a:extLst>
              <a:ext uri="{FF2B5EF4-FFF2-40B4-BE49-F238E27FC236}">
                <a16:creationId xmlns:a16="http://schemas.microsoft.com/office/drawing/2014/main" id="{F30196AF-1B1B-994B-A3E5-92A4CF441683}"/>
              </a:ext>
            </a:extLst>
          </p:cNvPr>
          <p:cNvSpPr>
            <a:spLocks noGrp="1"/>
          </p:cNvSpPr>
          <p:nvPr>
            <p:ph type="body" sz="quarter" idx="16" hasCustomPrompt="1"/>
          </p:nvPr>
        </p:nvSpPr>
        <p:spPr>
          <a:xfrm>
            <a:off x="8129222" y="2161813"/>
            <a:ext cx="3346444" cy="2534374"/>
          </a:xfrm>
          <a:solidFill>
            <a:schemeClr val="bg1"/>
          </a:solidFill>
        </p:spPr>
        <p:txBody>
          <a:bodyPr lIns="360000" tIns="342000" rIns="360000" bIns="342000"/>
          <a:lstStyle>
            <a:lvl1pPr marL="342900" indent="-342900">
              <a:buFont typeface="+mj-lt"/>
              <a:buAutoNum type="arabicPeriod" startAt="3"/>
              <a:defRPr sz="1800" b="0" i="0">
                <a:solidFill>
                  <a:srgbClr val="001F33"/>
                </a:solidFill>
                <a:latin typeface="Poppins Light" pitchFamily="2" charset="77"/>
                <a:cs typeface="Poppins Light" pitchFamily="2" charset="77"/>
              </a:defRPr>
            </a:lvl1pPr>
          </a:lstStyle>
          <a:p>
            <a:pPr lvl="0"/>
            <a:r>
              <a:rPr lang="da-DK" noProof="0" dirty="0"/>
              <a:t>Her kan der skrives en brødtekst</a:t>
            </a:r>
          </a:p>
        </p:txBody>
      </p:sp>
      <p:sp>
        <p:nvSpPr>
          <p:cNvPr id="7" name="Pladsholder til slidenummer 1">
            <a:extLst>
              <a:ext uri="{FF2B5EF4-FFF2-40B4-BE49-F238E27FC236}">
                <a16:creationId xmlns:a16="http://schemas.microsoft.com/office/drawing/2014/main" id="{43654F86-F1E0-18BB-C63B-18500CD9817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702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3"/>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7392127" cy="4279127"/>
          </a:xfrm>
          <a:prstGeom prst="rect">
            <a:avLst/>
          </a:prstGeom>
        </p:spPr>
        <p:txBody>
          <a:bodyPr vert="horz" lIns="0" tIns="0" rIns="0" bIns="0" rtlCol="0">
            <a:noAutofit/>
          </a:bodyPr>
          <a:lstStyle>
            <a:lvl1pPr marL="342900" indent="-342900">
              <a:lnSpc>
                <a:spcPct val="100000"/>
              </a:lnSpc>
              <a:spcBef>
                <a:spcPts val="500"/>
              </a:spcBef>
              <a:buFont typeface="+mj-lt"/>
              <a:buAutoNum type="arabicPeriod"/>
              <a:defRPr sz="1600" b="0" i="0">
                <a:solidFill>
                  <a:schemeClr val="bg1"/>
                </a:solidFill>
                <a:latin typeface="Poppins" pitchFamily="2" charset="77"/>
                <a:cs typeface="Poppins" pitchFamily="2" charset="77"/>
              </a:defRPr>
            </a:lvl1pPr>
          </a:lstStyle>
          <a:p>
            <a:pPr lvl="0"/>
            <a:r>
              <a:rPr lang="da-DK" noProof="0" dirty="0"/>
              <a:t>Her kan der stå punkter til agendaen</a:t>
            </a:r>
          </a:p>
        </p:txBody>
      </p:sp>
      <p:sp>
        <p:nvSpPr>
          <p:cNvPr id="7" name="Title Placeholder 6">
            <a:extLst>
              <a:ext uri="{FF2B5EF4-FFF2-40B4-BE49-F238E27FC236}">
                <a16:creationId xmlns:a16="http://schemas.microsoft.com/office/drawing/2014/main" id="{510DFF83-670D-86D0-6A0A-38E8701E75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chemeClr val="bg1"/>
                </a:solidFill>
              </a:defRPr>
            </a:lvl1pPr>
          </a:lstStyle>
          <a:p>
            <a:r>
              <a:rPr lang="da-DK" dirty="0"/>
              <a:t>Her kan der stå en titel til agendaen</a:t>
            </a:r>
          </a:p>
        </p:txBody>
      </p:sp>
      <p:sp>
        <p:nvSpPr>
          <p:cNvPr id="4" name="Pladsholder til billede 2">
            <a:extLst>
              <a:ext uri="{FF2B5EF4-FFF2-40B4-BE49-F238E27FC236}">
                <a16:creationId xmlns:a16="http://schemas.microsoft.com/office/drawing/2014/main" id="{8E0448F4-DC3B-EE55-4F4B-6197ED9F6CFF}"/>
              </a:ext>
            </a:extLst>
          </p:cNvPr>
          <p:cNvSpPr>
            <a:spLocks noGrp="1"/>
          </p:cNvSpPr>
          <p:nvPr>
            <p:ph type="pic" sz="quarter" idx="11" hasCustomPrompt="1"/>
          </p:nvPr>
        </p:nvSpPr>
        <p:spPr>
          <a:xfrm>
            <a:off x="8824809" y="3233854"/>
            <a:ext cx="2647191" cy="2884252"/>
          </a:xfrm>
        </p:spPr>
        <p:txBody>
          <a:bodyPr>
            <a:normAutofit/>
          </a:bodyPr>
          <a:lstStyle>
            <a:lvl1pPr marL="0" indent="0" algn="ctr">
              <a:spcBef>
                <a:spcPts val="0"/>
              </a:spcBef>
              <a:buNone/>
              <a:defRPr sz="1400" b="0" i="0">
                <a:solidFill>
                  <a:schemeClr val="bg1"/>
                </a:solidFill>
                <a:latin typeface="Poppins Light" pitchFamily="2" charset="77"/>
                <a:cs typeface="Poppins Light" pitchFamily="2" charset="77"/>
              </a:defRPr>
            </a:lvl1pPr>
          </a:lstStyle>
          <a:p>
            <a:br>
              <a:rPr lang="da-DK" dirty="0"/>
            </a:br>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18444309"/>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 Stort billede + fire tekstbokse">
    <p:bg>
      <p:bgPr>
        <a:solidFill>
          <a:schemeClr val="bg1"/>
        </a:solidFill>
        <a:effectLst/>
      </p:bgPr>
    </p:bg>
    <p:spTree>
      <p:nvGrpSpPr>
        <p:cNvPr id="1" name=""/>
        <p:cNvGrpSpPr/>
        <p:nvPr/>
      </p:nvGrpSpPr>
      <p:grpSpPr>
        <a:xfrm>
          <a:off x="0" y="0"/>
          <a:ext cx="0" cy="0"/>
          <a:chOff x="0" y="0"/>
          <a:chExt cx="0" cy="0"/>
        </a:xfrm>
      </p:grpSpPr>
      <p:sp>
        <p:nvSpPr>
          <p:cNvPr id="22" name="Pladsholder til billede 7">
            <a:extLst>
              <a:ext uri="{FF2B5EF4-FFF2-40B4-BE49-F238E27FC236}">
                <a16:creationId xmlns:a16="http://schemas.microsoft.com/office/drawing/2014/main" id="{B47EFEEB-64A7-C346-8C64-DD08BB64BD5A}"/>
              </a:ext>
            </a:extLst>
          </p:cNvPr>
          <p:cNvSpPr>
            <a:spLocks noGrp="1"/>
          </p:cNvSpPr>
          <p:nvPr>
            <p:ph type="pic" sz="quarter" idx="11" hasCustomPrompt="1"/>
          </p:nvPr>
        </p:nvSpPr>
        <p:spPr>
          <a:xfrm>
            <a:off x="0" y="0"/>
            <a:ext cx="12192000" cy="6858000"/>
          </a:xfrm>
          <a:solidFill>
            <a:schemeClr val="accent3">
              <a:lumMod val="20000"/>
              <a:lumOff val="80000"/>
              <a:alpha val="30000"/>
            </a:schemeClr>
          </a:solid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52C44"/>
                </a:solidFill>
                <a:latin typeface="Poppins Light" pitchFamily="2" charset="77"/>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6" name="Text Placeholder 3">
            <a:extLst>
              <a:ext uri="{FF2B5EF4-FFF2-40B4-BE49-F238E27FC236}">
                <a16:creationId xmlns:a16="http://schemas.microsoft.com/office/drawing/2014/main" id="{F7159BF0-334D-D84B-B567-8EA9F356134B}"/>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vl4pPr>
              <a:buClr>
                <a:srgbClr val="001F33"/>
              </a:buClr>
              <a:defRPr sz="1800" b="0" i="0">
                <a:solidFill>
                  <a:srgbClr val="052C44"/>
                </a:solidFill>
                <a:latin typeface="Poppins Light" pitchFamily="2" charset="77"/>
                <a:cs typeface="Poppins Light" pitchFamily="2" charset="77"/>
              </a:defRPr>
            </a:lvl4pPr>
          </a:lstStyle>
          <a:p>
            <a:pPr lvl="0"/>
            <a:r>
              <a:rPr lang="da-DK" noProof="0" dirty="0"/>
              <a:t>Her kan der skrives en brødtekst</a:t>
            </a:r>
          </a:p>
          <a:p>
            <a:pPr lvl="3"/>
            <a:endParaRPr lang="da-DK" dirty="0" err="1"/>
          </a:p>
        </p:txBody>
      </p:sp>
      <p:sp>
        <p:nvSpPr>
          <p:cNvPr id="7" name="Text Placeholder 5">
            <a:extLst>
              <a:ext uri="{FF2B5EF4-FFF2-40B4-BE49-F238E27FC236}">
                <a16:creationId xmlns:a16="http://schemas.microsoft.com/office/drawing/2014/main" id="{D3C8AF52-BFC0-C941-8D4A-E5E9CEDDCD7D}"/>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8" name="Text Placeholder 11">
            <a:extLst>
              <a:ext uri="{FF2B5EF4-FFF2-40B4-BE49-F238E27FC236}">
                <a16:creationId xmlns:a16="http://schemas.microsoft.com/office/drawing/2014/main" id="{D5A58AFA-D942-0747-AE96-A4F8F54DB3A6}"/>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9" name="Text Placeholder 13">
            <a:extLst>
              <a:ext uri="{FF2B5EF4-FFF2-40B4-BE49-F238E27FC236}">
                <a16:creationId xmlns:a16="http://schemas.microsoft.com/office/drawing/2014/main" id="{510C91F4-2E90-794A-8FC5-2888B19FC50A}"/>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buClr>
                <a:srgbClr val="001F33"/>
              </a:buClr>
              <a:defRPr sz="1800" b="0" i="0">
                <a:solidFill>
                  <a:srgbClr val="052C44"/>
                </a:solidFill>
                <a:latin typeface="Poppins Light" pitchFamily="2" charset="77"/>
                <a:cs typeface="Poppins Light" pitchFamily="2" charset="77"/>
              </a:defRPr>
            </a:lvl1pPr>
          </a:lstStyle>
          <a:p>
            <a:pPr lvl="0"/>
            <a:r>
              <a:rPr lang="da-DK" noProof="0" dirty="0"/>
              <a:t>Her kan der skrives en brødtekst</a:t>
            </a:r>
          </a:p>
        </p:txBody>
      </p:sp>
      <p:sp>
        <p:nvSpPr>
          <p:cNvPr id="11" name="Pladsholder til slidenummer 1">
            <a:extLst>
              <a:ext uri="{FF2B5EF4-FFF2-40B4-BE49-F238E27FC236}">
                <a16:creationId xmlns:a16="http://schemas.microsoft.com/office/drawing/2014/main" id="{84103A12-7D00-38E3-5B40-6EA7E58FC024}"/>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85200127"/>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 Graf + underoverskrift">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F1F4A240-FE55-5E4D-8434-FE7228997D8A}"/>
              </a:ext>
            </a:extLst>
          </p:cNvPr>
          <p:cNvSpPr>
            <a:spLocks noGrp="1"/>
          </p:cNvSpPr>
          <p:nvPr>
            <p:ph idx="13" hasCustomPrompt="1"/>
          </p:nvPr>
        </p:nvSpPr>
        <p:spPr>
          <a:xfrm>
            <a:off x="719998" y="1838980"/>
            <a:ext cx="10752001"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79C8EE5C-7EAA-484E-AC3C-3D8777FD0580}"/>
              </a:ext>
            </a:extLst>
          </p:cNvPr>
          <p:cNvSpPr>
            <a:spLocks noGrp="1"/>
          </p:cNvSpPr>
          <p:nvPr>
            <p:ph idx="23" hasCustomPrompt="1"/>
          </p:nvPr>
        </p:nvSpPr>
        <p:spPr>
          <a:xfrm>
            <a:off x="719998" y="2192593"/>
            <a:ext cx="10751999"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Title Placeholder 6">
            <a:extLst>
              <a:ext uri="{FF2B5EF4-FFF2-40B4-BE49-F238E27FC236}">
                <a16:creationId xmlns:a16="http://schemas.microsoft.com/office/drawing/2014/main" id="{5087AD71-9BD1-770C-1A9B-D3AA48C560FC}"/>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tekst 10">
            <a:extLst>
              <a:ext uri="{FF2B5EF4-FFF2-40B4-BE49-F238E27FC236}">
                <a16:creationId xmlns:a16="http://schemas.microsoft.com/office/drawing/2014/main" id="{B8EEC832-20B0-5CE8-1E3E-BCDAC4843F94}"/>
              </a:ext>
            </a:extLst>
          </p:cNvPr>
          <p:cNvSpPr>
            <a:spLocks noGrp="1"/>
          </p:cNvSpPr>
          <p:nvPr>
            <p:ph type="body" sz="quarter" idx="22" hasCustomPrompt="1"/>
          </p:nvPr>
        </p:nvSpPr>
        <p:spPr>
          <a:xfrm>
            <a:off x="719997" y="6203382"/>
            <a:ext cx="10751999"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Pladsholder til slidenummer 1">
            <a:extLst>
              <a:ext uri="{FF2B5EF4-FFF2-40B4-BE49-F238E27FC236}">
                <a16:creationId xmlns:a16="http://schemas.microsoft.com/office/drawing/2014/main" id="{3A0A27D6-2B30-DEBA-19BB-58035D0497C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06170141"/>
      </p:ext>
    </p:extLst>
  </p:cSld>
  <p:clrMapOvr>
    <a:masterClrMapping/>
  </p:clrMapOvr>
  <p:extLst>
    <p:ext uri="{DCECCB84-F9BA-43D5-87BE-67443E8EF086}">
      <p15:sldGuideLst xmlns:p15="http://schemas.microsoft.com/office/powerpoint/2012/main">
        <p15:guide id="1" orient="horz" pos="40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 To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2192594"/>
            <a:ext cx="5196613" cy="3925510"/>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9" name="Text Placeholder 2">
            <a:extLst>
              <a:ext uri="{FF2B5EF4-FFF2-40B4-BE49-F238E27FC236}">
                <a16:creationId xmlns:a16="http://schemas.microsoft.com/office/drawing/2014/main" id="{1B3FD7A7-17B8-EF4B-96F3-90B8F87F4DA9}"/>
              </a:ext>
            </a:extLst>
          </p:cNvPr>
          <p:cNvSpPr>
            <a:spLocks noGrp="1"/>
          </p:cNvSpPr>
          <p:nvPr>
            <p:ph idx="14" hasCustomPrompt="1"/>
          </p:nvPr>
        </p:nvSpPr>
        <p:spPr>
          <a:xfrm>
            <a:off x="6275388"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kort titel på grafen</a:t>
            </a:r>
          </a:p>
        </p:txBody>
      </p:sp>
      <p:sp>
        <p:nvSpPr>
          <p:cNvPr id="15" name="Pladsholder til tekst 10">
            <a:extLst>
              <a:ext uri="{FF2B5EF4-FFF2-40B4-BE49-F238E27FC236}">
                <a16:creationId xmlns:a16="http://schemas.microsoft.com/office/drawing/2014/main" id="{974C9416-ACD2-1146-B119-32E0B8A1B468}"/>
              </a:ext>
            </a:extLst>
          </p:cNvPr>
          <p:cNvSpPr>
            <a:spLocks noGrp="1"/>
          </p:cNvSpPr>
          <p:nvPr>
            <p:ph type="body" sz="quarter" idx="22" hasCustomPrompt="1"/>
          </p:nvPr>
        </p:nvSpPr>
        <p:spPr>
          <a:xfrm>
            <a:off x="71999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0" name="Title Placeholder 6">
            <a:extLst>
              <a:ext uri="{FF2B5EF4-FFF2-40B4-BE49-F238E27FC236}">
                <a16:creationId xmlns:a16="http://schemas.microsoft.com/office/drawing/2014/main" id="{8B73A161-A2D2-1240-CF66-F89C557BF87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3" name="Pladsholder til slidenummer 1">
            <a:extLst>
              <a:ext uri="{FF2B5EF4-FFF2-40B4-BE49-F238E27FC236}">
                <a16:creationId xmlns:a16="http://schemas.microsoft.com/office/drawing/2014/main" id="{92FB5F5F-BFC9-48BD-7FB9-C5B346224068}"/>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47203279"/>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 Tre grafer + underoverskrifter">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2192595"/>
            <a:ext cx="3359877"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1" name="Text Placeholder 2">
            <a:extLst>
              <a:ext uri="{FF2B5EF4-FFF2-40B4-BE49-F238E27FC236}">
                <a16:creationId xmlns:a16="http://schemas.microsoft.com/office/drawing/2014/main" id="{50EDC9E3-C80A-2A40-9533-49AF9295B2CA}"/>
              </a:ext>
            </a:extLst>
          </p:cNvPr>
          <p:cNvSpPr>
            <a:spLocks noGrp="1"/>
          </p:cNvSpPr>
          <p:nvPr>
            <p:ph idx="11" hasCustomPrompt="1"/>
          </p:nvPr>
        </p:nvSpPr>
        <p:spPr>
          <a:xfrm>
            <a:off x="4403726" y="2192595"/>
            <a:ext cx="3384550" cy="3925512"/>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8112123" y="2192595"/>
            <a:ext cx="3359877"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9" name="Text Placeholder 2">
            <a:extLst>
              <a:ext uri="{FF2B5EF4-FFF2-40B4-BE49-F238E27FC236}">
                <a16:creationId xmlns:a16="http://schemas.microsoft.com/office/drawing/2014/main" id="{C5175114-9C5E-8740-8061-4C967D5B9D7A}"/>
              </a:ext>
            </a:extLst>
          </p:cNvPr>
          <p:cNvSpPr>
            <a:spLocks noGrp="1"/>
          </p:cNvSpPr>
          <p:nvPr>
            <p:ph idx="13" hasCustomPrompt="1"/>
          </p:nvPr>
        </p:nvSpPr>
        <p:spPr>
          <a:xfrm>
            <a:off x="7199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4" name="Text Placeholder 2">
            <a:extLst>
              <a:ext uri="{FF2B5EF4-FFF2-40B4-BE49-F238E27FC236}">
                <a16:creationId xmlns:a16="http://schemas.microsoft.com/office/drawing/2014/main" id="{EAF42B0D-AB69-E244-ADAF-A1A7A438A9E4}"/>
              </a:ext>
            </a:extLst>
          </p:cNvPr>
          <p:cNvSpPr>
            <a:spLocks noGrp="1"/>
          </p:cNvSpPr>
          <p:nvPr>
            <p:ph idx="14" hasCustomPrompt="1"/>
          </p:nvPr>
        </p:nvSpPr>
        <p:spPr>
          <a:xfrm>
            <a:off x="4428399"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5" name="Text Placeholder 2">
            <a:extLst>
              <a:ext uri="{FF2B5EF4-FFF2-40B4-BE49-F238E27FC236}">
                <a16:creationId xmlns:a16="http://schemas.microsoft.com/office/drawing/2014/main" id="{251634F0-3905-3946-B532-B745A2FB66CB}"/>
              </a:ext>
            </a:extLst>
          </p:cNvPr>
          <p:cNvSpPr>
            <a:spLocks noGrp="1"/>
          </p:cNvSpPr>
          <p:nvPr>
            <p:ph idx="15" hasCustomPrompt="1"/>
          </p:nvPr>
        </p:nvSpPr>
        <p:spPr>
          <a:xfrm>
            <a:off x="8112123" y="1838980"/>
            <a:ext cx="33598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7" name="Pladsholder til tekst 10">
            <a:extLst>
              <a:ext uri="{FF2B5EF4-FFF2-40B4-BE49-F238E27FC236}">
                <a16:creationId xmlns:a16="http://schemas.microsoft.com/office/drawing/2014/main" id="{1100D048-A671-6049-89A3-EE7A240D6605}"/>
              </a:ext>
            </a:extLst>
          </p:cNvPr>
          <p:cNvSpPr>
            <a:spLocks noGrp="1"/>
          </p:cNvSpPr>
          <p:nvPr>
            <p:ph type="body" sz="quarter" idx="19" hasCustomPrompt="1"/>
          </p:nvPr>
        </p:nvSpPr>
        <p:spPr>
          <a:xfrm>
            <a:off x="719998"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8" name="Pladsholder til tekst 10">
            <a:extLst>
              <a:ext uri="{FF2B5EF4-FFF2-40B4-BE49-F238E27FC236}">
                <a16:creationId xmlns:a16="http://schemas.microsoft.com/office/drawing/2014/main" id="{BE022DEF-7EC3-2E43-A35E-6DBE96A264CD}"/>
              </a:ext>
            </a:extLst>
          </p:cNvPr>
          <p:cNvSpPr>
            <a:spLocks noGrp="1"/>
          </p:cNvSpPr>
          <p:nvPr>
            <p:ph type="body" sz="quarter" idx="20" hasCustomPrompt="1"/>
          </p:nvPr>
        </p:nvSpPr>
        <p:spPr>
          <a:xfrm>
            <a:off x="4428398" y="6204210"/>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9" name="Pladsholder til tekst 10">
            <a:extLst>
              <a:ext uri="{FF2B5EF4-FFF2-40B4-BE49-F238E27FC236}">
                <a16:creationId xmlns:a16="http://schemas.microsoft.com/office/drawing/2014/main" id="{2D2E9C79-38E8-6744-97AF-B6329D17BB03}"/>
              </a:ext>
            </a:extLst>
          </p:cNvPr>
          <p:cNvSpPr>
            <a:spLocks noGrp="1"/>
          </p:cNvSpPr>
          <p:nvPr>
            <p:ph type="body" sz="quarter" idx="21" hasCustomPrompt="1"/>
          </p:nvPr>
        </p:nvSpPr>
        <p:spPr>
          <a:xfrm>
            <a:off x="8112122" y="6203382"/>
            <a:ext cx="3359877"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20" name="Title Placeholder 6">
            <a:extLst>
              <a:ext uri="{FF2B5EF4-FFF2-40B4-BE49-F238E27FC236}">
                <a16:creationId xmlns:a16="http://schemas.microsoft.com/office/drawing/2014/main" id="{EFA0D47A-B7D6-316E-7126-F7BB367694EE}"/>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6" name="Pladsholder til slidenummer 1">
            <a:extLst>
              <a:ext uri="{FF2B5EF4-FFF2-40B4-BE49-F238E27FC236}">
                <a16:creationId xmlns:a16="http://schemas.microsoft.com/office/drawing/2014/main" id="{332DCE6C-660D-4DC9-7AD1-C0A013AE680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05683243"/>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 Indhold + graf (venstrestille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6" name="Pladsholder til tekst 10">
            <a:extLst>
              <a:ext uri="{FF2B5EF4-FFF2-40B4-BE49-F238E27FC236}">
                <a16:creationId xmlns:a16="http://schemas.microsoft.com/office/drawing/2014/main" id="{3FF4ED4E-A527-444F-B84B-BF2150B48B44}"/>
              </a:ext>
            </a:extLst>
          </p:cNvPr>
          <p:cNvSpPr>
            <a:spLocks noGrp="1"/>
          </p:cNvSpPr>
          <p:nvPr>
            <p:ph type="body" sz="quarter" idx="23" hasCustomPrompt="1"/>
          </p:nvPr>
        </p:nvSpPr>
        <p:spPr>
          <a:xfrm>
            <a:off x="6275388"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8" name="Title Placeholder 6">
            <a:extLst>
              <a:ext uri="{FF2B5EF4-FFF2-40B4-BE49-F238E27FC236}">
                <a16:creationId xmlns:a16="http://schemas.microsoft.com/office/drawing/2014/main" id="{DF6BF1F6-1033-B949-AC7B-F1E767338FEB}"/>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9" name="Pladsholder til slidenummer 1">
            <a:extLst>
              <a:ext uri="{FF2B5EF4-FFF2-40B4-BE49-F238E27FC236}">
                <a16:creationId xmlns:a16="http://schemas.microsoft.com/office/drawing/2014/main" id="{84F0DC34-73AC-4F67-04C9-BF2D784F3425}"/>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69771"/>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 Indhold + graf (højrestillet)">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FD19692-002C-EEF2-D03F-A04E12F72144}"/>
              </a:ext>
            </a:extLst>
          </p:cNvPr>
          <p:cNvSpPr>
            <a:spLocks noGrp="1"/>
          </p:cNvSpPr>
          <p:nvPr>
            <p:ph idx="1" hasCustomPrompt="1"/>
          </p:nvPr>
        </p:nvSpPr>
        <p:spPr>
          <a:xfrm>
            <a:off x="6288952" y="2192593"/>
            <a:ext cx="5196612" cy="3925511"/>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pPr lvl="0"/>
            <a:r>
              <a:rPr lang="da-DK" noProof="0" dirty="0"/>
              <a:t>Her kan der stå en forklarende tekst</a:t>
            </a:r>
          </a:p>
        </p:txBody>
      </p:sp>
      <p:sp>
        <p:nvSpPr>
          <p:cNvPr id="11" name="Text Placeholder 2">
            <a:extLst>
              <a:ext uri="{FF2B5EF4-FFF2-40B4-BE49-F238E27FC236}">
                <a16:creationId xmlns:a16="http://schemas.microsoft.com/office/drawing/2014/main" id="{664A5B19-83FE-CF1A-47B2-51575C5C3144}"/>
              </a:ext>
            </a:extLst>
          </p:cNvPr>
          <p:cNvSpPr>
            <a:spLocks noGrp="1"/>
          </p:cNvSpPr>
          <p:nvPr>
            <p:ph idx="12" hasCustomPrompt="1"/>
          </p:nvPr>
        </p:nvSpPr>
        <p:spPr>
          <a:xfrm>
            <a:off x="706437" y="1838980"/>
            <a:ext cx="5196613" cy="4279124"/>
          </a:xfrm>
          <a:prstGeom prst="rect">
            <a:avLst/>
          </a:prstGeom>
          <a:solidFill>
            <a:schemeClr val="accent3">
              <a:lumMod val="20000"/>
              <a:lumOff val="80000"/>
              <a:alpha val="30000"/>
            </a:schemeClr>
          </a:solidFill>
          <a:ln>
            <a:no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br>
              <a:rPr lang="da-DK" dirty="0"/>
            </a:br>
            <a:br>
              <a:rPr lang="da-DK" dirty="0"/>
            </a:br>
            <a:r>
              <a:rPr lang="da-DK" dirty="0"/>
              <a:t>Her kan en graf indsættes. </a:t>
            </a:r>
            <a:br>
              <a:rPr lang="da-DK" dirty="0"/>
            </a:br>
            <a:r>
              <a:rPr lang="da-DK" dirty="0"/>
              <a:t>Klik på ikonet for at indsætte</a:t>
            </a:r>
          </a:p>
        </p:txBody>
      </p:sp>
      <p:sp>
        <p:nvSpPr>
          <p:cNvPr id="13" name="Text Placeholder 2">
            <a:extLst>
              <a:ext uri="{FF2B5EF4-FFF2-40B4-BE49-F238E27FC236}">
                <a16:creationId xmlns:a16="http://schemas.microsoft.com/office/drawing/2014/main" id="{56180578-4C38-CEF0-BE82-C5A56BBC398E}"/>
              </a:ext>
            </a:extLst>
          </p:cNvPr>
          <p:cNvSpPr>
            <a:spLocks noGrp="1"/>
          </p:cNvSpPr>
          <p:nvPr>
            <p:ph idx="13" hasCustomPrompt="1"/>
          </p:nvPr>
        </p:nvSpPr>
        <p:spPr>
          <a:xfrm>
            <a:off x="6288952"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14" name="Pladsholder til tekst 10">
            <a:extLst>
              <a:ext uri="{FF2B5EF4-FFF2-40B4-BE49-F238E27FC236}">
                <a16:creationId xmlns:a16="http://schemas.microsoft.com/office/drawing/2014/main" id="{0F5B53A9-9D24-DCAD-4C2E-16150E99E57A}"/>
              </a:ext>
            </a:extLst>
          </p:cNvPr>
          <p:cNvSpPr>
            <a:spLocks noGrp="1"/>
          </p:cNvSpPr>
          <p:nvPr>
            <p:ph type="body" sz="quarter" idx="23" hasCustomPrompt="1"/>
          </p:nvPr>
        </p:nvSpPr>
        <p:spPr>
          <a:xfrm>
            <a:off x="706437" y="6203382"/>
            <a:ext cx="5196612"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15" name="Title Placeholder 6">
            <a:extLst>
              <a:ext uri="{FF2B5EF4-FFF2-40B4-BE49-F238E27FC236}">
                <a16:creationId xmlns:a16="http://schemas.microsoft.com/office/drawing/2014/main" id="{A5784B0B-15DA-E09E-D6F8-E32EE515F76F}"/>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10" name="Pladsholder til slidenummer 1">
            <a:extLst>
              <a:ext uri="{FF2B5EF4-FFF2-40B4-BE49-F238E27FC236}">
                <a16:creationId xmlns:a16="http://schemas.microsoft.com/office/drawing/2014/main" id="{545226A2-00E9-5C40-EB2B-875573A703C1}"/>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054981678"/>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 Indhold + 2/3 graf (venstrestillet)">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E93E7BDC-7D35-BB45-858F-F6D84CDD2A3A}"/>
              </a:ext>
            </a:extLst>
          </p:cNvPr>
          <p:cNvSpPr>
            <a:spLocks noGrp="1"/>
          </p:cNvSpPr>
          <p:nvPr>
            <p:ph idx="13" hasCustomPrompt="1"/>
          </p:nvPr>
        </p:nvSpPr>
        <p:spPr>
          <a:xfrm>
            <a:off x="719998" y="1838980"/>
            <a:ext cx="7068276"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titel på grafen</a:t>
            </a:r>
          </a:p>
        </p:txBody>
      </p:sp>
      <p:sp>
        <p:nvSpPr>
          <p:cNvPr id="12" name="Text Placeholder 2">
            <a:extLst>
              <a:ext uri="{FF2B5EF4-FFF2-40B4-BE49-F238E27FC236}">
                <a16:creationId xmlns:a16="http://schemas.microsoft.com/office/drawing/2014/main" id="{22304DCC-E205-FD44-8401-97B4F3272B4E}"/>
              </a:ext>
            </a:extLst>
          </p:cNvPr>
          <p:cNvSpPr>
            <a:spLocks noGrp="1"/>
          </p:cNvSpPr>
          <p:nvPr>
            <p:ph idx="1" hasCustomPrompt="1"/>
          </p:nvPr>
        </p:nvSpPr>
        <p:spPr>
          <a:xfrm>
            <a:off x="8112123" y="2192595"/>
            <a:ext cx="3359877" cy="3925512"/>
          </a:xfrm>
          <a:prstGeom prst="rect">
            <a:avLst/>
          </a:prstGeom>
          <a:ln>
            <a:noFill/>
          </a:ln>
        </p:spPr>
        <p:txBody>
          <a:bodyPr vert="horz" lIns="0" tIns="0" rIns="0" bIns="0" rtlCol="0">
            <a:noAutofit/>
          </a:bodyPr>
          <a:lstStyle>
            <a:lvl1pPr marL="0" indent="0" algn="l">
              <a:lnSpc>
                <a:spcPct val="100000"/>
              </a:lnSpc>
              <a:buClr>
                <a:srgbClr val="001F33"/>
              </a:buClr>
              <a:buFontTx/>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13" name="Text Placeholder 2">
            <a:extLst>
              <a:ext uri="{FF2B5EF4-FFF2-40B4-BE49-F238E27FC236}">
                <a16:creationId xmlns:a16="http://schemas.microsoft.com/office/drawing/2014/main" id="{B0B600FB-7210-0A4A-8F6F-103524D26832}"/>
              </a:ext>
            </a:extLst>
          </p:cNvPr>
          <p:cNvSpPr>
            <a:spLocks noGrp="1"/>
          </p:cNvSpPr>
          <p:nvPr>
            <p:ph idx="12" hasCustomPrompt="1"/>
          </p:nvPr>
        </p:nvSpPr>
        <p:spPr>
          <a:xfrm>
            <a:off x="720000" y="2192595"/>
            <a:ext cx="7068275" cy="3925511"/>
          </a:xfrm>
          <a:prstGeom prst="rect">
            <a:avLst/>
          </a:prstGeom>
          <a:solidFill>
            <a:schemeClr val="accent3">
              <a:lumMod val="20000"/>
              <a:lumOff val="80000"/>
              <a:alpha val="30000"/>
            </a:schemeClr>
          </a:solid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br>
              <a:rPr lang="da-DK" dirty="0"/>
            </a:br>
            <a:br>
              <a:rPr lang="da-DK" dirty="0"/>
            </a:br>
            <a:br>
              <a:rPr lang="da-DK" dirty="0"/>
            </a:br>
            <a:r>
              <a:rPr lang="da-DK" dirty="0"/>
              <a:t>Her kan en graf indsættes. </a:t>
            </a:r>
            <a:br>
              <a:rPr lang="da-DK" dirty="0"/>
            </a:br>
            <a:r>
              <a:rPr lang="da-DK" dirty="0"/>
              <a:t>Klik på ikonet for at indsætte</a:t>
            </a:r>
          </a:p>
        </p:txBody>
      </p:sp>
      <p:sp>
        <p:nvSpPr>
          <p:cNvPr id="14" name="Pladsholder til tekst 10">
            <a:extLst>
              <a:ext uri="{FF2B5EF4-FFF2-40B4-BE49-F238E27FC236}">
                <a16:creationId xmlns:a16="http://schemas.microsoft.com/office/drawing/2014/main" id="{D984D47B-2B12-FD40-9545-7004191157AB}"/>
              </a:ext>
            </a:extLst>
          </p:cNvPr>
          <p:cNvSpPr>
            <a:spLocks noGrp="1"/>
          </p:cNvSpPr>
          <p:nvPr>
            <p:ph type="body" sz="quarter" idx="23" hasCustomPrompt="1"/>
          </p:nvPr>
        </p:nvSpPr>
        <p:spPr>
          <a:xfrm>
            <a:off x="720000" y="6203382"/>
            <a:ext cx="7068275" cy="178368"/>
          </a:xfrm>
        </p:spPr>
        <p:txBody>
          <a:bodyPr tIns="10800">
            <a:normAutofit/>
          </a:bodyPr>
          <a:lstStyle>
            <a:lvl1pPr marL="0" indent="0">
              <a:spcAft>
                <a:spcPts val="0"/>
              </a:spcAft>
              <a:buNone/>
              <a:defRPr sz="800" b="0" i="0">
                <a:solidFill>
                  <a:srgbClr val="001F33"/>
                </a:solidFill>
                <a:latin typeface="Poppins Light" pitchFamily="2" charset="77"/>
                <a:cs typeface="Poppins Light"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Klik her for at tilføje kilde:</a:t>
            </a:r>
          </a:p>
        </p:txBody>
      </p:sp>
      <p:sp>
        <p:nvSpPr>
          <p:cNvPr id="9" name="Title Placeholder 6">
            <a:extLst>
              <a:ext uri="{FF2B5EF4-FFF2-40B4-BE49-F238E27FC236}">
                <a16:creationId xmlns:a16="http://schemas.microsoft.com/office/drawing/2014/main" id="{EF921404-B5E7-C447-A87C-8F0D34B1C1C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91B79680-B232-5BDF-EC8E-07E6CFB7A1F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097620"/>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apport: Et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8" y="1838979"/>
            <a:ext cx="10747201"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r>
              <a:rPr lang="da-DK" dirty="0"/>
              <a:t>Her kan der stå en forklarende tekst</a:t>
            </a:r>
          </a:p>
        </p:txBody>
      </p:sp>
      <p:sp>
        <p:nvSpPr>
          <p:cNvPr id="7" name="Title Placeholder 6">
            <a:extLst>
              <a:ext uri="{FF2B5EF4-FFF2-40B4-BE49-F238E27FC236}">
                <a16:creationId xmlns:a16="http://schemas.microsoft.com/office/drawing/2014/main" id="{C466A0D0-49BA-B047-BF1B-A4F1361492B9}"/>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5" name="Pladsholder til slidenummer 1">
            <a:extLst>
              <a:ext uri="{FF2B5EF4-FFF2-40B4-BE49-F238E27FC236}">
                <a16:creationId xmlns:a16="http://schemas.microsoft.com/office/drawing/2014/main" id="{DB00B1B7-9697-24EC-8B78-42D80E3AA4DB}"/>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390510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Rapport: To indhold">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1838979"/>
            <a:ext cx="5196612"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1838979"/>
            <a:ext cx="5196613" cy="427912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itle Placeholder 6">
            <a:extLst>
              <a:ext uri="{FF2B5EF4-FFF2-40B4-BE49-F238E27FC236}">
                <a16:creationId xmlns:a16="http://schemas.microsoft.com/office/drawing/2014/main" id="{F240547C-8A49-034D-A902-9D05E5F70611}"/>
              </a:ext>
            </a:extLst>
          </p:cNvPr>
          <p:cNvSpPr>
            <a:spLocks noGrp="1"/>
          </p:cNvSpPr>
          <p:nvPr>
            <p:ph type="title" hasCustomPrompt="1"/>
          </p:nvPr>
        </p:nvSpPr>
        <p:spPr>
          <a:xfrm>
            <a:off x="706437" y="526774"/>
            <a:ext cx="10765563"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en titel</a:t>
            </a:r>
          </a:p>
        </p:txBody>
      </p:sp>
      <p:sp>
        <p:nvSpPr>
          <p:cNvPr id="8" name="Pladsholder til slidenummer 1">
            <a:extLst>
              <a:ext uri="{FF2B5EF4-FFF2-40B4-BE49-F238E27FC236}">
                <a16:creationId xmlns:a16="http://schemas.microsoft.com/office/drawing/2014/main" id="{6E38CED4-E13C-6473-B4BE-9B9F0162843E}"/>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71450713"/>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bg>
      <p:bgPr>
        <a:solidFill>
          <a:schemeClr val="bg1"/>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EAF4347-0436-CE48-A62F-B6A0926D03E7}"/>
              </a:ext>
            </a:extLst>
          </p:cNvPr>
          <p:cNvSpPr>
            <a:spLocks noGrp="1"/>
          </p:cNvSpPr>
          <p:nvPr>
            <p:ph idx="1" hasCustomPrompt="1"/>
          </p:nvPr>
        </p:nvSpPr>
        <p:spPr>
          <a:xfrm>
            <a:off x="719999" y="2192594"/>
            <a:ext cx="5196612" cy="392551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12" name="Text Placeholder 2">
            <a:extLst>
              <a:ext uri="{FF2B5EF4-FFF2-40B4-BE49-F238E27FC236}">
                <a16:creationId xmlns:a16="http://schemas.microsoft.com/office/drawing/2014/main" id="{38429AA0-7257-5743-A65E-CA91513D852A}"/>
              </a:ext>
            </a:extLst>
          </p:cNvPr>
          <p:cNvSpPr>
            <a:spLocks noGrp="1"/>
          </p:cNvSpPr>
          <p:nvPr>
            <p:ph idx="12" hasCustomPrompt="1"/>
          </p:nvPr>
        </p:nvSpPr>
        <p:spPr>
          <a:xfrm>
            <a:off x="6275388" y="526775"/>
            <a:ext cx="5196613" cy="5591332"/>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400" b="0" i="0">
                <a:solidFill>
                  <a:srgbClr val="001F33"/>
                </a:solidFill>
                <a:latin typeface="Poppins Light" pitchFamily="2" charset="77"/>
                <a:cs typeface="Poppins Light" pitchFamily="2" charset="77"/>
              </a:defRPr>
            </a:lvl1pPr>
          </a:lstStyle>
          <a:p>
            <a:pPr lvl="0"/>
            <a:r>
              <a:rPr lang="da-DK" noProof="0" dirty="0"/>
              <a:t>Her kan der skrives en tekst i to spalter</a:t>
            </a:r>
          </a:p>
        </p:txBody>
      </p:sp>
      <p:sp>
        <p:nvSpPr>
          <p:cNvPr id="7" name="Text Placeholder 2">
            <a:extLst>
              <a:ext uri="{FF2B5EF4-FFF2-40B4-BE49-F238E27FC236}">
                <a16:creationId xmlns:a16="http://schemas.microsoft.com/office/drawing/2014/main" id="{B11DF3DE-0F62-3B4C-857B-CE5D28CAF4C9}"/>
              </a:ext>
            </a:extLst>
          </p:cNvPr>
          <p:cNvSpPr>
            <a:spLocks noGrp="1"/>
          </p:cNvSpPr>
          <p:nvPr>
            <p:ph idx="13" hasCustomPrompt="1"/>
          </p:nvPr>
        </p:nvSpPr>
        <p:spPr>
          <a:xfrm>
            <a:off x="719999" y="1838980"/>
            <a:ext cx="5196612" cy="265124"/>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600" b="1" i="0">
                <a:solidFill>
                  <a:srgbClr val="001F33"/>
                </a:solidFill>
                <a:latin typeface="Poppins SemiBold" pitchFamily="2" charset="77"/>
                <a:cs typeface="Poppins SemiBold" pitchFamily="2" charset="77"/>
              </a:defRPr>
            </a:lvl1pPr>
          </a:lstStyle>
          <a:p>
            <a:pPr lvl="0"/>
            <a:r>
              <a:rPr lang="da-DK" noProof="0" dirty="0"/>
              <a:t>Her kan der stå en undertitel</a:t>
            </a:r>
          </a:p>
        </p:txBody>
      </p:sp>
      <p:sp>
        <p:nvSpPr>
          <p:cNvPr id="9" name="Title Placeholder 6">
            <a:extLst>
              <a:ext uri="{FF2B5EF4-FFF2-40B4-BE49-F238E27FC236}">
                <a16:creationId xmlns:a16="http://schemas.microsoft.com/office/drawing/2014/main" id="{C68DCC35-2BAB-9447-BA24-7549B52AE7CF}"/>
              </a:ext>
            </a:extLst>
          </p:cNvPr>
          <p:cNvSpPr>
            <a:spLocks noGrp="1"/>
          </p:cNvSpPr>
          <p:nvPr>
            <p:ph type="title" hasCustomPrompt="1"/>
          </p:nvPr>
        </p:nvSpPr>
        <p:spPr>
          <a:xfrm>
            <a:off x="706438" y="526774"/>
            <a:ext cx="5210174" cy="972258"/>
          </a:xfrm>
          <a:prstGeom prst="rect">
            <a:avLst/>
          </a:prstGeom>
        </p:spPr>
        <p:txBody>
          <a:bodyPr vert="horz" lIns="0" tIns="0" rIns="0" bIns="0" rtlCol="0" anchor="b" anchorCtr="0">
            <a:noAutofit/>
          </a:bodyPr>
          <a:lstStyle>
            <a:lvl1pPr>
              <a:defRPr>
                <a:solidFill>
                  <a:srgbClr val="001F33"/>
                </a:solidFill>
              </a:defRPr>
            </a:lvl1pPr>
          </a:lstStyle>
          <a:p>
            <a:r>
              <a:rPr lang="da-DK" dirty="0"/>
              <a:t>Her kan der stå </a:t>
            </a:r>
            <a:br>
              <a:rPr lang="da-DK" dirty="0"/>
            </a:br>
            <a:r>
              <a:rPr lang="da-DK" dirty="0"/>
              <a:t>en titel på to linjer</a:t>
            </a:r>
          </a:p>
        </p:txBody>
      </p:sp>
      <p:sp>
        <p:nvSpPr>
          <p:cNvPr id="10" name="Pladsholder til slidenummer 1">
            <a:extLst>
              <a:ext uri="{FF2B5EF4-FFF2-40B4-BE49-F238E27FC236}">
                <a16:creationId xmlns:a16="http://schemas.microsoft.com/office/drawing/2014/main" id="{F1868182-CB4F-C957-7495-ECC18542174D}"/>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321869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oleObject" Target="../embeddings/oleObject1.bin"/><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vmlDrawing" Target="../drawings/vmlDrawing1.v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1.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88.xml"/><Relationship Id="rId21" Type="http://schemas.openxmlformats.org/officeDocument/2006/relationships/slideLayout" Target="../slideLayouts/slideLayout83.xml"/><Relationship Id="rId34" Type="http://schemas.openxmlformats.org/officeDocument/2006/relationships/slideLayout" Target="../slideLayouts/slideLayout96.xml"/><Relationship Id="rId42" Type="http://schemas.openxmlformats.org/officeDocument/2006/relationships/slideLayout" Target="../slideLayouts/slideLayout104.xml"/><Relationship Id="rId47" Type="http://schemas.openxmlformats.org/officeDocument/2006/relationships/slideLayout" Target="../slideLayouts/slideLayout109.xml"/><Relationship Id="rId50" Type="http://schemas.openxmlformats.org/officeDocument/2006/relationships/slideLayout" Target="../slideLayouts/slideLayout112.xml"/><Relationship Id="rId55" Type="http://schemas.openxmlformats.org/officeDocument/2006/relationships/slideLayout" Target="../slideLayouts/slideLayout117.xml"/><Relationship Id="rId63" Type="http://schemas.openxmlformats.org/officeDocument/2006/relationships/theme" Target="../theme/theme2.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9" Type="http://schemas.openxmlformats.org/officeDocument/2006/relationships/slideLayout" Target="../slideLayouts/slideLayout91.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37" Type="http://schemas.openxmlformats.org/officeDocument/2006/relationships/slideLayout" Target="../slideLayouts/slideLayout99.xml"/><Relationship Id="rId40" Type="http://schemas.openxmlformats.org/officeDocument/2006/relationships/slideLayout" Target="../slideLayouts/slideLayout102.xml"/><Relationship Id="rId45" Type="http://schemas.openxmlformats.org/officeDocument/2006/relationships/slideLayout" Target="../slideLayouts/slideLayout107.xml"/><Relationship Id="rId53" Type="http://schemas.openxmlformats.org/officeDocument/2006/relationships/slideLayout" Target="../slideLayouts/slideLayout115.xml"/><Relationship Id="rId58" Type="http://schemas.openxmlformats.org/officeDocument/2006/relationships/slideLayout" Target="../slideLayouts/slideLayout120.xml"/><Relationship Id="rId66" Type="http://schemas.openxmlformats.org/officeDocument/2006/relationships/oleObject" Target="../embeddings/oleObject2.bin"/><Relationship Id="rId5" Type="http://schemas.openxmlformats.org/officeDocument/2006/relationships/slideLayout" Target="../slideLayouts/slideLayout67.xml"/><Relationship Id="rId61" Type="http://schemas.openxmlformats.org/officeDocument/2006/relationships/slideLayout" Target="../slideLayouts/slideLayout123.xml"/><Relationship Id="rId19" Type="http://schemas.openxmlformats.org/officeDocument/2006/relationships/slideLayout" Target="../slideLayouts/slideLayout8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35" Type="http://schemas.openxmlformats.org/officeDocument/2006/relationships/slideLayout" Target="../slideLayouts/slideLayout97.xml"/><Relationship Id="rId43" Type="http://schemas.openxmlformats.org/officeDocument/2006/relationships/slideLayout" Target="../slideLayouts/slideLayout105.xml"/><Relationship Id="rId48" Type="http://schemas.openxmlformats.org/officeDocument/2006/relationships/slideLayout" Target="../slideLayouts/slideLayout110.xml"/><Relationship Id="rId56" Type="http://schemas.openxmlformats.org/officeDocument/2006/relationships/slideLayout" Target="../slideLayouts/slideLayout118.xml"/><Relationship Id="rId64" Type="http://schemas.openxmlformats.org/officeDocument/2006/relationships/vmlDrawing" Target="../drawings/vmlDrawing2.vml"/><Relationship Id="rId8" Type="http://schemas.openxmlformats.org/officeDocument/2006/relationships/slideLayout" Target="../slideLayouts/slideLayout70.xml"/><Relationship Id="rId51" Type="http://schemas.openxmlformats.org/officeDocument/2006/relationships/slideLayout" Target="../slideLayouts/slideLayout113.xml"/><Relationship Id="rId3" Type="http://schemas.openxmlformats.org/officeDocument/2006/relationships/slideLayout" Target="../slideLayouts/slideLayout65.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slideLayout" Target="../slideLayouts/slideLayout95.xml"/><Relationship Id="rId38" Type="http://schemas.openxmlformats.org/officeDocument/2006/relationships/slideLayout" Target="../slideLayouts/slideLayout100.xml"/><Relationship Id="rId46" Type="http://schemas.openxmlformats.org/officeDocument/2006/relationships/slideLayout" Target="../slideLayouts/slideLayout108.xml"/><Relationship Id="rId59" Type="http://schemas.openxmlformats.org/officeDocument/2006/relationships/slideLayout" Target="../slideLayouts/slideLayout121.xml"/><Relationship Id="rId67" Type="http://schemas.openxmlformats.org/officeDocument/2006/relationships/image" Target="../media/image1.emf"/><Relationship Id="rId20" Type="http://schemas.openxmlformats.org/officeDocument/2006/relationships/slideLayout" Target="../slideLayouts/slideLayout82.xml"/><Relationship Id="rId41" Type="http://schemas.openxmlformats.org/officeDocument/2006/relationships/slideLayout" Target="../slideLayouts/slideLayout103.xml"/><Relationship Id="rId54" Type="http://schemas.openxmlformats.org/officeDocument/2006/relationships/slideLayout" Target="../slideLayouts/slideLayout116.xml"/><Relationship Id="rId62" Type="http://schemas.openxmlformats.org/officeDocument/2006/relationships/slideLayout" Target="../slideLayouts/slideLayout12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36" Type="http://schemas.openxmlformats.org/officeDocument/2006/relationships/slideLayout" Target="../slideLayouts/slideLayout98.xml"/><Relationship Id="rId49" Type="http://schemas.openxmlformats.org/officeDocument/2006/relationships/slideLayout" Target="../slideLayouts/slideLayout111.xml"/><Relationship Id="rId57" Type="http://schemas.openxmlformats.org/officeDocument/2006/relationships/slideLayout" Target="../slideLayouts/slideLayout119.xml"/><Relationship Id="rId10" Type="http://schemas.openxmlformats.org/officeDocument/2006/relationships/slideLayout" Target="../slideLayouts/slideLayout72.xml"/><Relationship Id="rId31" Type="http://schemas.openxmlformats.org/officeDocument/2006/relationships/slideLayout" Target="../slideLayouts/slideLayout93.xml"/><Relationship Id="rId44" Type="http://schemas.openxmlformats.org/officeDocument/2006/relationships/slideLayout" Target="../slideLayouts/slideLayout106.xml"/><Relationship Id="rId52" Type="http://schemas.openxmlformats.org/officeDocument/2006/relationships/slideLayout" Target="../slideLayouts/slideLayout114.xml"/><Relationship Id="rId60" Type="http://schemas.openxmlformats.org/officeDocument/2006/relationships/slideLayout" Target="../slideLayouts/slideLayout122.xml"/><Relationship Id="rId65" Type="http://schemas.openxmlformats.org/officeDocument/2006/relationships/tags" Target="../tags/tag3.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9" Type="http://schemas.openxmlformats.org/officeDocument/2006/relationships/slideLayout" Target="../slideLayouts/slideLayout10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image" Target="../media/image44.emf"/><Relationship Id="rId3" Type="http://schemas.openxmlformats.org/officeDocument/2006/relationships/slideLayout" Target="../slideLayouts/slideLayout127.xml"/><Relationship Id="rId21" Type="http://schemas.openxmlformats.org/officeDocument/2006/relationships/slideLayout" Target="../slideLayouts/slideLayout145.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oleObject" Target="../embeddings/oleObject3.bin"/><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tags" Target="../tags/tag4.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vmlDrawing" Target="../drawings/vmlDrawing3.vml"/><Relationship Id="rId28" Type="http://schemas.openxmlformats.org/officeDocument/2006/relationships/image" Target="../media/image46.svg"/><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theme" Target="../theme/theme3.xml"/><Relationship Id="rId27" Type="http://schemas.openxmlformats.org/officeDocument/2006/relationships/image" Target="../media/image45.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71.xml"/><Relationship Id="rId21" Type="http://schemas.openxmlformats.org/officeDocument/2006/relationships/slideLayout" Target="../slideLayouts/slideLayout166.xml"/><Relationship Id="rId34" Type="http://schemas.openxmlformats.org/officeDocument/2006/relationships/slideLayout" Target="../slideLayouts/slideLayout179.xml"/><Relationship Id="rId42" Type="http://schemas.openxmlformats.org/officeDocument/2006/relationships/slideLayout" Target="../slideLayouts/slideLayout187.xml"/><Relationship Id="rId47" Type="http://schemas.openxmlformats.org/officeDocument/2006/relationships/slideLayout" Target="../slideLayouts/slideLayout192.xml"/><Relationship Id="rId50" Type="http://schemas.openxmlformats.org/officeDocument/2006/relationships/slideLayout" Target="../slideLayouts/slideLayout195.xml"/><Relationship Id="rId55" Type="http://schemas.openxmlformats.org/officeDocument/2006/relationships/slideLayout" Target="../slideLayouts/slideLayout200.xml"/><Relationship Id="rId63" Type="http://schemas.openxmlformats.org/officeDocument/2006/relationships/theme" Target="../theme/theme4.xml"/><Relationship Id="rId7" Type="http://schemas.openxmlformats.org/officeDocument/2006/relationships/slideLayout" Target="../slideLayouts/slideLayout15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9" Type="http://schemas.openxmlformats.org/officeDocument/2006/relationships/slideLayout" Target="../slideLayouts/slideLayout174.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3" Type="http://schemas.openxmlformats.org/officeDocument/2006/relationships/slideLayout" Target="../slideLayouts/slideLayout198.xml"/><Relationship Id="rId58" Type="http://schemas.openxmlformats.org/officeDocument/2006/relationships/slideLayout" Target="../slideLayouts/slideLayout203.xml"/><Relationship Id="rId66" Type="http://schemas.openxmlformats.org/officeDocument/2006/relationships/oleObject" Target="../embeddings/oleObject4.bin"/><Relationship Id="rId5" Type="http://schemas.openxmlformats.org/officeDocument/2006/relationships/slideLayout" Target="../slideLayouts/slideLayout150.xml"/><Relationship Id="rId61" Type="http://schemas.openxmlformats.org/officeDocument/2006/relationships/slideLayout" Target="../slideLayouts/slideLayout206.xml"/><Relationship Id="rId19" Type="http://schemas.openxmlformats.org/officeDocument/2006/relationships/slideLayout" Target="../slideLayouts/slideLayout16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48" Type="http://schemas.openxmlformats.org/officeDocument/2006/relationships/slideLayout" Target="../slideLayouts/slideLayout193.xml"/><Relationship Id="rId56" Type="http://schemas.openxmlformats.org/officeDocument/2006/relationships/slideLayout" Target="../slideLayouts/slideLayout201.xml"/><Relationship Id="rId64" Type="http://schemas.openxmlformats.org/officeDocument/2006/relationships/vmlDrawing" Target="../drawings/vmlDrawing4.vml"/><Relationship Id="rId8" Type="http://schemas.openxmlformats.org/officeDocument/2006/relationships/slideLayout" Target="../slideLayouts/slideLayout153.xml"/><Relationship Id="rId51" Type="http://schemas.openxmlformats.org/officeDocument/2006/relationships/slideLayout" Target="../slideLayouts/slideLayout196.xml"/><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59" Type="http://schemas.openxmlformats.org/officeDocument/2006/relationships/slideLayout" Target="../slideLayouts/slideLayout204.xml"/><Relationship Id="rId67" Type="http://schemas.openxmlformats.org/officeDocument/2006/relationships/image" Target="../media/image44.emf"/><Relationship Id="rId20" Type="http://schemas.openxmlformats.org/officeDocument/2006/relationships/slideLayout" Target="../slideLayouts/slideLayout165.xml"/><Relationship Id="rId41" Type="http://schemas.openxmlformats.org/officeDocument/2006/relationships/slideLayout" Target="../slideLayouts/slideLayout186.xml"/><Relationship Id="rId54" Type="http://schemas.openxmlformats.org/officeDocument/2006/relationships/slideLayout" Target="../slideLayouts/slideLayout199.xml"/><Relationship Id="rId62" Type="http://schemas.openxmlformats.org/officeDocument/2006/relationships/slideLayout" Target="../slideLayouts/slideLayout20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49" Type="http://schemas.openxmlformats.org/officeDocument/2006/relationships/slideLayout" Target="../slideLayouts/slideLayout194.xml"/><Relationship Id="rId57" Type="http://schemas.openxmlformats.org/officeDocument/2006/relationships/slideLayout" Target="../slideLayouts/slideLayout202.xml"/><Relationship Id="rId10" Type="http://schemas.openxmlformats.org/officeDocument/2006/relationships/slideLayout" Target="../slideLayouts/slideLayout155.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52" Type="http://schemas.openxmlformats.org/officeDocument/2006/relationships/slideLayout" Target="../slideLayouts/slideLayout197.xml"/><Relationship Id="rId60" Type="http://schemas.openxmlformats.org/officeDocument/2006/relationships/slideLayout" Target="../slideLayouts/slideLayout205.xml"/><Relationship Id="rId65" Type="http://schemas.openxmlformats.org/officeDocument/2006/relationships/tags" Target="../tags/tag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9" Type="http://schemas.openxmlformats.org/officeDocument/2006/relationships/slideLayout" Target="../slideLayouts/slideLayout184.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233.xml"/><Relationship Id="rId21" Type="http://schemas.openxmlformats.org/officeDocument/2006/relationships/slideLayout" Target="../slideLayouts/slideLayout228.xml"/><Relationship Id="rId34" Type="http://schemas.openxmlformats.org/officeDocument/2006/relationships/slideLayout" Target="../slideLayouts/slideLayout241.xml"/><Relationship Id="rId42" Type="http://schemas.openxmlformats.org/officeDocument/2006/relationships/slideLayout" Target="../slideLayouts/slideLayout249.xml"/><Relationship Id="rId47" Type="http://schemas.openxmlformats.org/officeDocument/2006/relationships/slideLayout" Target="../slideLayouts/slideLayout254.xml"/><Relationship Id="rId50" Type="http://schemas.openxmlformats.org/officeDocument/2006/relationships/slideLayout" Target="../slideLayouts/slideLayout257.xml"/><Relationship Id="rId55" Type="http://schemas.openxmlformats.org/officeDocument/2006/relationships/slideLayout" Target="../slideLayouts/slideLayout262.xml"/><Relationship Id="rId63" Type="http://schemas.openxmlformats.org/officeDocument/2006/relationships/theme" Target="../theme/theme5.xml"/><Relationship Id="rId7" Type="http://schemas.openxmlformats.org/officeDocument/2006/relationships/slideLayout" Target="../slideLayouts/slideLayout214.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9" Type="http://schemas.openxmlformats.org/officeDocument/2006/relationships/slideLayout" Target="../slideLayouts/slideLayout236.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32" Type="http://schemas.openxmlformats.org/officeDocument/2006/relationships/slideLayout" Target="../slideLayouts/slideLayout239.xml"/><Relationship Id="rId37" Type="http://schemas.openxmlformats.org/officeDocument/2006/relationships/slideLayout" Target="../slideLayouts/slideLayout244.xml"/><Relationship Id="rId40" Type="http://schemas.openxmlformats.org/officeDocument/2006/relationships/slideLayout" Target="../slideLayouts/slideLayout247.xml"/><Relationship Id="rId45" Type="http://schemas.openxmlformats.org/officeDocument/2006/relationships/slideLayout" Target="../slideLayouts/slideLayout252.xml"/><Relationship Id="rId53" Type="http://schemas.openxmlformats.org/officeDocument/2006/relationships/slideLayout" Target="../slideLayouts/slideLayout260.xml"/><Relationship Id="rId58" Type="http://schemas.openxmlformats.org/officeDocument/2006/relationships/slideLayout" Target="../slideLayouts/slideLayout265.xml"/><Relationship Id="rId66" Type="http://schemas.openxmlformats.org/officeDocument/2006/relationships/oleObject" Target="../embeddings/oleObject5.bin"/><Relationship Id="rId5" Type="http://schemas.openxmlformats.org/officeDocument/2006/relationships/slideLayout" Target="../slideLayouts/slideLayout212.xml"/><Relationship Id="rId61" Type="http://schemas.openxmlformats.org/officeDocument/2006/relationships/slideLayout" Target="../slideLayouts/slideLayout268.xml"/><Relationship Id="rId19" Type="http://schemas.openxmlformats.org/officeDocument/2006/relationships/slideLayout" Target="../slideLayouts/slideLayout22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 Id="rId30" Type="http://schemas.openxmlformats.org/officeDocument/2006/relationships/slideLayout" Target="../slideLayouts/slideLayout237.xml"/><Relationship Id="rId35" Type="http://schemas.openxmlformats.org/officeDocument/2006/relationships/slideLayout" Target="../slideLayouts/slideLayout242.xml"/><Relationship Id="rId43" Type="http://schemas.openxmlformats.org/officeDocument/2006/relationships/slideLayout" Target="../slideLayouts/slideLayout250.xml"/><Relationship Id="rId48" Type="http://schemas.openxmlformats.org/officeDocument/2006/relationships/slideLayout" Target="../slideLayouts/slideLayout255.xml"/><Relationship Id="rId56" Type="http://schemas.openxmlformats.org/officeDocument/2006/relationships/slideLayout" Target="../slideLayouts/slideLayout263.xml"/><Relationship Id="rId64" Type="http://schemas.openxmlformats.org/officeDocument/2006/relationships/vmlDrawing" Target="../drawings/vmlDrawing5.vml"/><Relationship Id="rId8" Type="http://schemas.openxmlformats.org/officeDocument/2006/relationships/slideLayout" Target="../slideLayouts/slideLayout215.xml"/><Relationship Id="rId51" Type="http://schemas.openxmlformats.org/officeDocument/2006/relationships/slideLayout" Target="../slideLayouts/slideLayout258.xml"/><Relationship Id="rId3" Type="http://schemas.openxmlformats.org/officeDocument/2006/relationships/slideLayout" Target="../slideLayouts/slideLayout210.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33" Type="http://schemas.openxmlformats.org/officeDocument/2006/relationships/slideLayout" Target="../slideLayouts/slideLayout240.xml"/><Relationship Id="rId38" Type="http://schemas.openxmlformats.org/officeDocument/2006/relationships/slideLayout" Target="../slideLayouts/slideLayout245.xml"/><Relationship Id="rId46" Type="http://schemas.openxmlformats.org/officeDocument/2006/relationships/slideLayout" Target="../slideLayouts/slideLayout253.xml"/><Relationship Id="rId59" Type="http://schemas.openxmlformats.org/officeDocument/2006/relationships/slideLayout" Target="../slideLayouts/slideLayout266.xml"/><Relationship Id="rId67" Type="http://schemas.openxmlformats.org/officeDocument/2006/relationships/image" Target="../media/image74.emf"/><Relationship Id="rId20" Type="http://schemas.openxmlformats.org/officeDocument/2006/relationships/slideLayout" Target="../slideLayouts/slideLayout227.xml"/><Relationship Id="rId41" Type="http://schemas.openxmlformats.org/officeDocument/2006/relationships/slideLayout" Target="../slideLayouts/slideLayout248.xml"/><Relationship Id="rId54" Type="http://schemas.openxmlformats.org/officeDocument/2006/relationships/slideLayout" Target="../slideLayouts/slideLayout261.xml"/><Relationship Id="rId62" Type="http://schemas.openxmlformats.org/officeDocument/2006/relationships/slideLayout" Target="../slideLayouts/slideLayout26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slideLayout" Target="../slideLayouts/slideLayout235.xml"/><Relationship Id="rId36" Type="http://schemas.openxmlformats.org/officeDocument/2006/relationships/slideLayout" Target="../slideLayouts/slideLayout243.xml"/><Relationship Id="rId49" Type="http://schemas.openxmlformats.org/officeDocument/2006/relationships/slideLayout" Target="../slideLayouts/slideLayout256.xml"/><Relationship Id="rId57" Type="http://schemas.openxmlformats.org/officeDocument/2006/relationships/slideLayout" Target="../slideLayouts/slideLayout264.xml"/><Relationship Id="rId10" Type="http://schemas.openxmlformats.org/officeDocument/2006/relationships/slideLayout" Target="../slideLayouts/slideLayout217.xml"/><Relationship Id="rId31" Type="http://schemas.openxmlformats.org/officeDocument/2006/relationships/slideLayout" Target="../slideLayouts/slideLayout238.xml"/><Relationship Id="rId44" Type="http://schemas.openxmlformats.org/officeDocument/2006/relationships/slideLayout" Target="../slideLayouts/slideLayout251.xml"/><Relationship Id="rId52" Type="http://schemas.openxmlformats.org/officeDocument/2006/relationships/slideLayout" Target="../slideLayouts/slideLayout259.xml"/><Relationship Id="rId60" Type="http://schemas.openxmlformats.org/officeDocument/2006/relationships/slideLayout" Target="../slideLayouts/slideLayout267.xml"/><Relationship Id="rId65" Type="http://schemas.openxmlformats.org/officeDocument/2006/relationships/tags" Target="../tags/tag6.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39" Type="http://schemas.openxmlformats.org/officeDocument/2006/relationships/slideLayout" Target="../slideLayouts/slideLayout246.xml"/></Relationships>
</file>

<file path=ppt/slideMasters/_rels/slideMaster6.xml.rels><?xml version="1.0" encoding="UTF-8" standalone="yes"?>
<Relationships xmlns="http://schemas.openxmlformats.org/package/2006/relationships"><Relationship Id="rId26" Type="http://schemas.openxmlformats.org/officeDocument/2006/relationships/slideLayout" Target="../slideLayouts/slideLayout295.xml"/><Relationship Id="rId21" Type="http://schemas.openxmlformats.org/officeDocument/2006/relationships/slideLayout" Target="../slideLayouts/slideLayout290.xml"/><Relationship Id="rId42" Type="http://schemas.openxmlformats.org/officeDocument/2006/relationships/slideLayout" Target="../slideLayouts/slideLayout311.xml"/><Relationship Id="rId47" Type="http://schemas.openxmlformats.org/officeDocument/2006/relationships/slideLayout" Target="../slideLayouts/slideLayout316.xml"/><Relationship Id="rId63" Type="http://schemas.openxmlformats.org/officeDocument/2006/relationships/slideLayout" Target="../slideLayouts/slideLayout332.xml"/><Relationship Id="rId68" Type="http://schemas.openxmlformats.org/officeDocument/2006/relationships/slideLayout" Target="../slideLayouts/slideLayout337.xml"/><Relationship Id="rId84" Type="http://schemas.openxmlformats.org/officeDocument/2006/relationships/slideLayout" Target="../slideLayouts/slideLayout353.xml"/><Relationship Id="rId89" Type="http://schemas.openxmlformats.org/officeDocument/2006/relationships/slideLayout" Target="../slideLayouts/slideLayout358.xml"/><Relationship Id="rId16" Type="http://schemas.openxmlformats.org/officeDocument/2006/relationships/slideLayout" Target="../slideLayouts/slideLayout285.xml"/><Relationship Id="rId11" Type="http://schemas.openxmlformats.org/officeDocument/2006/relationships/slideLayout" Target="../slideLayouts/slideLayout280.xml"/><Relationship Id="rId32" Type="http://schemas.openxmlformats.org/officeDocument/2006/relationships/slideLayout" Target="../slideLayouts/slideLayout301.xml"/><Relationship Id="rId37" Type="http://schemas.openxmlformats.org/officeDocument/2006/relationships/slideLayout" Target="../slideLayouts/slideLayout306.xml"/><Relationship Id="rId53" Type="http://schemas.openxmlformats.org/officeDocument/2006/relationships/slideLayout" Target="../slideLayouts/slideLayout322.xml"/><Relationship Id="rId58" Type="http://schemas.openxmlformats.org/officeDocument/2006/relationships/slideLayout" Target="../slideLayouts/slideLayout327.xml"/><Relationship Id="rId74" Type="http://schemas.openxmlformats.org/officeDocument/2006/relationships/slideLayout" Target="../slideLayouts/slideLayout343.xml"/><Relationship Id="rId79" Type="http://schemas.openxmlformats.org/officeDocument/2006/relationships/slideLayout" Target="../slideLayouts/slideLayout348.xml"/><Relationship Id="rId102" Type="http://schemas.openxmlformats.org/officeDocument/2006/relationships/oleObject" Target="../embeddings/oleObject6.bin"/><Relationship Id="rId5" Type="http://schemas.openxmlformats.org/officeDocument/2006/relationships/slideLayout" Target="../slideLayouts/slideLayout274.xml"/><Relationship Id="rId90" Type="http://schemas.openxmlformats.org/officeDocument/2006/relationships/slideLayout" Target="../slideLayouts/slideLayout359.xml"/><Relationship Id="rId95" Type="http://schemas.openxmlformats.org/officeDocument/2006/relationships/slideLayout" Target="../slideLayouts/slideLayout364.xml"/><Relationship Id="rId22" Type="http://schemas.openxmlformats.org/officeDocument/2006/relationships/slideLayout" Target="../slideLayouts/slideLayout291.xml"/><Relationship Id="rId27" Type="http://schemas.openxmlformats.org/officeDocument/2006/relationships/slideLayout" Target="../slideLayouts/slideLayout296.xml"/><Relationship Id="rId43" Type="http://schemas.openxmlformats.org/officeDocument/2006/relationships/slideLayout" Target="../slideLayouts/slideLayout312.xml"/><Relationship Id="rId48" Type="http://schemas.openxmlformats.org/officeDocument/2006/relationships/slideLayout" Target="../slideLayouts/slideLayout317.xml"/><Relationship Id="rId64" Type="http://schemas.openxmlformats.org/officeDocument/2006/relationships/slideLayout" Target="../slideLayouts/slideLayout333.xml"/><Relationship Id="rId69" Type="http://schemas.openxmlformats.org/officeDocument/2006/relationships/slideLayout" Target="../slideLayouts/slideLayout338.xml"/><Relationship Id="rId80" Type="http://schemas.openxmlformats.org/officeDocument/2006/relationships/slideLayout" Target="../slideLayouts/slideLayout349.xml"/><Relationship Id="rId85" Type="http://schemas.openxmlformats.org/officeDocument/2006/relationships/slideLayout" Target="../slideLayouts/slideLayout354.xml"/><Relationship Id="rId12" Type="http://schemas.openxmlformats.org/officeDocument/2006/relationships/slideLayout" Target="../slideLayouts/slideLayout281.xml"/><Relationship Id="rId17" Type="http://schemas.openxmlformats.org/officeDocument/2006/relationships/slideLayout" Target="../slideLayouts/slideLayout286.xml"/><Relationship Id="rId25" Type="http://schemas.openxmlformats.org/officeDocument/2006/relationships/slideLayout" Target="../slideLayouts/slideLayout294.xml"/><Relationship Id="rId33" Type="http://schemas.openxmlformats.org/officeDocument/2006/relationships/slideLayout" Target="../slideLayouts/slideLayout302.xml"/><Relationship Id="rId38" Type="http://schemas.openxmlformats.org/officeDocument/2006/relationships/slideLayout" Target="../slideLayouts/slideLayout307.xml"/><Relationship Id="rId46" Type="http://schemas.openxmlformats.org/officeDocument/2006/relationships/slideLayout" Target="../slideLayouts/slideLayout315.xml"/><Relationship Id="rId59" Type="http://schemas.openxmlformats.org/officeDocument/2006/relationships/slideLayout" Target="../slideLayouts/slideLayout328.xml"/><Relationship Id="rId67" Type="http://schemas.openxmlformats.org/officeDocument/2006/relationships/slideLayout" Target="../slideLayouts/slideLayout336.xml"/><Relationship Id="rId103" Type="http://schemas.openxmlformats.org/officeDocument/2006/relationships/image" Target="../media/image74.emf"/><Relationship Id="rId20" Type="http://schemas.openxmlformats.org/officeDocument/2006/relationships/slideLayout" Target="../slideLayouts/slideLayout289.xml"/><Relationship Id="rId41" Type="http://schemas.openxmlformats.org/officeDocument/2006/relationships/slideLayout" Target="../slideLayouts/slideLayout310.xml"/><Relationship Id="rId54" Type="http://schemas.openxmlformats.org/officeDocument/2006/relationships/slideLayout" Target="../slideLayouts/slideLayout323.xml"/><Relationship Id="rId62" Type="http://schemas.openxmlformats.org/officeDocument/2006/relationships/slideLayout" Target="../slideLayouts/slideLayout331.xml"/><Relationship Id="rId70" Type="http://schemas.openxmlformats.org/officeDocument/2006/relationships/slideLayout" Target="../slideLayouts/slideLayout339.xml"/><Relationship Id="rId75" Type="http://schemas.openxmlformats.org/officeDocument/2006/relationships/slideLayout" Target="../slideLayouts/slideLayout344.xml"/><Relationship Id="rId83" Type="http://schemas.openxmlformats.org/officeDocument/2006/relationships/slideLayout" Target="../slideLayouts/slideLayout352.xml"/><Relationship Id="rId88" Type="http://schemas.openxmlformats.org/officeDocument/2006/relationships/slideLayout" Target="../slideLayouts/slideLayout357.xml"/><Relationship Id="rId91" Type="http://schemas.openxmlformats.org/officeDocument/2006/relationships/slideLayout" Target="../slideLayouts/slideLayout360.xml"/><Relationship Id="rId96" Type="http://schemas.openxmlformats.org/officeDocument/2006/relationships/slideLayout" Target="../slideLayouts/slideLayout365.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5" Type="http://schemas.openxmlformats.org/officeDocument/2006/relationships/slideLayout" Target="../slideLayouts/slideLayout284.xml"/><Relationship Id="rId23" Type="http://schemas.openxmlformats.org/officeDocument/2006/relationships/slideLayout" Target="../slideLayouts/slideLayout292.xml"/><Relationship Id="rId28" Type="http://schemas.openxmlformats.org/officeDocument/2006/relationships/slideLayout" Target="../slideLayouts/slideLayout297.xml"/><Relationship Id="rId36" Type="http://schemas.openxmlformats.org/officeDocument/2006/relationships/slideLayout" Target="../slideLayouts/slideLayout305.xml"/><Relationship Id="rId49" Type="http://schemas.openxmlformats.org/officeDocument/2006/relationships/slideLayout" Target="../slideLayouts/slideLayout318.xml"/><Relationship Id="rId57" Type="http://schemas.openxmlformats.org/officeDocument/2006/relationships/slideLayout" Target="../slideLayouts/slideLayout326.xml"/><Relationship Id="rId10" Type="http://schemas.openxmlformats.org/officeDocument/2006/relationships/slideLayout" Target="../slideLayouts/slideLayout279.xml"/><Relationship Id="rId31" Type="http://schemas.openxmlformats.org/officeDocument/2006/relationships/slideLayout" Target="../slideLayouts/slideLayout300.xml"/><Relationship Id="rId44" Type="http://schemas.openxmlformats.org/officeDocument/2006/relationships/slideLayout" Target="../slideLayouts/slideLayout313.xml"/><Relationship Id="rId52" Type="http://schemas.openxmlformats.org/officeDocument/2006/relationships/slideLayout" Target="../slideLayouts/slideLayout321.xml"/><Relationship Id="rId60" Type="http://schemas.openxmlformats.org/officeDocument/2006/relationships/slideLayout" Target="../slideLayouts/slideLayout329.xml"/><Relationship Id="rId65" Type="http://schemas.openxmlformats.org/officeDocument/2006/relationships/slideLayout" Target="../slideLayouts/slideLayout334.xml"/><Relationship Id="rId73" Type="http://schemas.openxmlformats.org/officeDocument/2006/relationships/slideLayout" Target="../slideLayouts/slideLayout342.xml"/><Relationship Id="rId78" Type="http://schemas.openxmlformats.org/officeDocument/2006/relationships/slideLayout" Target="../slideLayouts/slideLayout347.xml"/><Relationship Id="rId81" Type="http://schemas.openxmlformats.org/officeDocument/2006/relationships/slideLayout" Target="../slideLayouts/slideLayout350.xml"/><Relationship Id="rId86" Type="http://schemas.openxmlformats.org/officeDocument/2006/relationships/slideLayout" Target="../slideLayouts/slideLayout355.xml"/><Relationship Id="rId94" Type="http://schemas.openxmlformats.org/officeDocument/2006/relationships/slideLayout" Target="../slideLayouts/slideLayout363.xml"/><Relationship Id="rId99" Type="http://schemas.openxmlformats.org/officeDocument/2006/relationships/theme" Target="../theme/theme6.xml"/><Relationship Id="rId101" Type="http://schemas.openxmlformats.org/officeDocument/2006/relationships/tags" Target="../tags/tag7.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3" Type="http://schemas.openxmlformats.org/officeDocument/2006/relationships/slideLayout" Target="../slideLayouts/slideLayout282.xml"/><Relationship Id="rId18" Type="http://schemas.openxmlformats.org/officeDocument/2006/relationships/slideLayout" Target="../slideLayouts/slideLayout287.xml"/><Relationship Id="rId39" Type="http://schemas.openxmlformats.org/officeDocument/2006/relationships/slideLayout" Target="../slideLayouts/slideLayout308.xml"/><Relationship Id="rId34" Type="http://schemas.openxmlformats.org/officeDocument/2006/relationships/slideLayout" Target="../slideLayouts/slideLayout303.xml"/><Relationship Id="rId50" Type="http://schemas.openxmlformats.org/officeDocument/2006/relationships/slideLayout" Target="../slideLayouts/slideLayout319.xml"/><Relationship Id="rId55" Type="http://schemas.openxmlformats.org/officeDocument/2006/relationships/slideLayout" Target="../slideLayouts/slideLayout324.xml"/><Relationship Id="rId76" Type="http://schemas.openxmlformats.org/officeDocument/2006/relationships/slideLayout" Target="../slideLayouts/slideLayout345.xml"/><Relationship Id="rId97" Type="http://schemas.openxmlformats.org/officeDocument/2006/relationships/slideLayout" Target="../slideLayouts/slideLayout366.xml"/><Relationship Id="rId7" Type="http://schemas.openxmlformats.org/officeDocument/2006/relationships/slideLayout" Target="../slideLayouts/slideLayout276.xml"/><Relationship Id="rId71" Type="http://schemas.openxmlformats.org/officeDocument/2006/relationships/slideLayout" Target="../slideLayouts/slideLayout340.xml"/><Relationship Id="rId92" Type="http://schemas.openxmlformats.org/officeDocument/2006/relationships/slideLayout" Target="../slideLayouts/slideLayout361.xml"/><Relationship Id="rId2" Type="http://schemas.openxmlformats.org/officeDocument/2006/relationships/slideLayout" Target="../slideLayouts/slideLayout271.xml"/><Relationship Id="rId29" Type="http://schemas.openxmlformats.org/officeDocument/2006/relationships/slideLayout" Target="../slideLayouts/slideLayout298.xml"/><Relationship Id="rId24" Type="http://schemas.openxmlformats.org/officeDocument/2006/relationships/slideLayout" Target="../slideLayouts/slideLayout293.xml"/><Relationship Id="rId40" Type="http://schemas.openxmlformats.org/officeDocument/2006/relationships/slideLayout" Target="../slideLayouts/slideLayout309.xml"/><Relationship Id="rId45" Type="http://schemas.openxmlformats.org/officeDocument/2006/relationships/slideLayout" Target="../slideLayouts/slideLayout314.xml"/><Relationship Id="rId66" Type="http://schemas.openxmlformats.org/officeDocument/2006/relationships/slideLayout" Target="../slideLayouts/slideLayout335.xml"/><Relationship Id="rId87" Type="http://schemas.openxmlformats.org/officeDocument/2006/relationships/slideLayout" Target="../slideLayouts/slideLayout356.xml"/><Relationship Id="rId61" Type="http://schemas.openxmlformats.org/officeDocument/2006/relationships/slideLayout" Target="../slideLayouts/slideLayout330.xml"/><Relationship Id="rId82" Type="http://schemas.openxmlformats.org/officeDocument/2006/relationships/slideLayout" Target="../slideLayouts/slideLayout351.xml"/><Relationship Id="rId19" Type="http://schemas.openxmlformats.org/officeDocument/2006/relationships/slideLayout" Target="../slideLayouts/slideLayout288.xml"/><Relationship Id="rId14" Type="http://schemas.openxmlformats.org/officeDocument/2006/relationships/slideLayout" Target="../slideLayouts/slideLayout283.xml"/><Relationship Id="rId30" Type="http://schemas.openxmlformats.org/officeDocument/2006/relationships/slideLayout" Target="../slideLayouts/slideLayout299.xml"/><Relationship Id="rId35" Type="http://schemas.openxmlformats.org/officeDocument/2006/relationships/slideLayout" Target="../slideLayouts/slideLayout304.xml"/><Relationship Id="rId56" Type="http://schemas.openxmlformats.org/officeDocument/2006/relationships/slideLayout" Target="../slideLayouts/slideLayout325.xml"/><Relationship Id="rId77" Type="http://schemas.openxmlformats.org/officeDocument/2006/relationships/slideLayout" Target="../slideLayouts/slideLayout346.xml"/><Relationship Id="rId100" Type="http://schemas.openxmlformats.org/officeDocument/2006/relationships/vmlDrawing" Target="../drawings/vmlDrawing6.vml"/><Relationship Id="rId8" Type="http://schemas.openxmlformats.org/officeDocument/2006/relationships/slideLayout" Target="../slideLayouts/slideLayout277.xml"/><Relationship Id="rId51" Type="http://schemas.openxmlformats.org/officeDocument/2006/relationships/slideLayout" Target="../slideLayouts/slideLayout320.xml"/><Relationship Id="rId72" Type="http://schemas.openxmlformats.org/officeDocument/2006/relationships/slideLayout" Target="../slideLayouts/slideLayout341.xml"/><Relationship Id="rId93" Type="http://schemas.openxmlformats.org/officeDocument/2006/relationships/slideLayout" Target="../slideLayouts/slideLayout362.xml"/><Relationship Id="rId98" Type="http://schemas.openxmlformats.org/officeDocument/2006/relationships/slideLayout" Target="../slideLayouts/slideLayout367.xml"/><Relationship Id="rId3" Type="http://schemas.openxmlformats.org/officeDocument/2006/relationships/slideLayout" Target="../slideLayouts/slideLayout272.xml"/></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393.xml"/><Relationship Id="rId21" Type="http://schemas.openxmlformats.org/officeDocument/2006/relationships/slideLayout" Target="../slideLayouts/slideLayout388.xml"/><Relationship Id="rId34" Type="http://schemas.openxmlformats.org/officeDocument/2006/relationships/slideLayout" Target="../slideLayouts/slideLayout401.xml"/><Relationship Id="rId42" Type="http://schemas.openxmlformats.org/officeDocument/2006/relationships/slideLayout" Target="../slideLayouts/slideLayout409.xml"/><Relationship Id="rId47" Type="http://schemas.openxmlformats.org/officeDocument/2006/relationships/slideLayout" Target="../slideLayouts/slideLayout414.xml"/><Relationship Id="rId50" Type="http://schemas.openxmlformats.org/officeDocument/2006/relationships/slideLayout" Target="../slideLayouts/slideLayout417.xml"/><Relationship Id="rId55" Type="http://schemas.openxmlformats.org/officeDocument/2006/relationships/slideLayout" Target="../slideLayouts/slideLayout422.xml"/><Relationship Id="rId63" Type="http://schemas.openxmlformats.org/officeDocument/2006/relationships/theme" Target="../theme/theme7.xml"/><Relationship Id="rId7" Type="http://schemas.openxmlformats.org/officeDocument/2006/relationships/slideLayout" Target="../slideLayouts/slideLayout374.xml"/><Relationship Id="rId2" Type="http://schemas.openxmlformats.org/officeDocument/2006/relationships/slideLayout" Target="../slideLayouts/slideLayout369.xml"/><Relationship Id="rId16" Type="http://schemas.openxmlformats.org/officeDocument/2006/relationships/slideLayout" Target="../slideLayouts/slideLayout383.xml"/><Relationship Id="rId29" Type="http://schemas.openxmlformats.org/officeDocument/2006/relationships/slideLayout" Target="../slideLayouts/slideLayout396.xml"/><Relationship Id="rId11" Type="http://schemas.openxmlformats.org/officeDocument/2006/relationships/slideLayout" Target="../slideLayouts/slideLayout378.xml"/><Relationship Id="rId24" Type="http://schemas.openxmlformats.org/officeDocument/2006/relationships/slideLayout" Target="../slideLayouts/slideLayout391.xml"/><Relationship Id="rId32" Type="http://schemas.openxmlformats.org/officeDocument/2006/relationships/slideLayout" Target="../slideLayouts/slideLayout399.xml"/><Relationship Id="rId37" Type="http://schemas.openxmlformats.org/officeDocument/2006/relationships/slideLayout" Target="../slideLayouts/slideLayout404.xml"/><Relationship Id="rId40" Type="http://schemas.openxmlformats.org/officeDocument/2006/relationships/slideLayout" Target="../slideLayouts/slideLayout407.xml"/><Relationship Id="rId45" Type="http://schemas.openxmlformats.org/officeDocument/2006/relationships/slideLayout" Target="../slideLayouts/slideLayout412.xml"/><Relationship Id="rId53" Type="http://schemas.openxmlformats.org/officeDocument/2006/relationships/slideLayout" Target="../slideLayouts/slideLayout420.xml"/><Relationship Id="rId58" Type="http://schemas.openxmlformats.org/officeDocument/2006/relationships/slideLayout" Target="../slideLayouts/slideLayout425.xml"/><Relationship Id="rId66" Type="http://schemas.openxmlformats.org/officeDocument/2006/relationships/oleObject" Target="../embeddings/oleObject7.bin"/><Relationship Id="rId5" Type="http://schemas.openxmlformats.org/officeDocument/2006/relationships/slideLayout" Target="../slideLayouts/slideLayout372.xml"/><Relationship Id="rId61" Type="http://schemas.openxmlformats.org/officeDocument/2006/relationships/slideLayout" Target="../slideLayouts/slideLayout428.xml"/><Relationship Id="rId19" Type="http://schemas.openxmlformats.org/officeDocument/2006/relationships/slideLayout" Target="../slideLayouts/slideLayout386.xml"/><Relationship Id="rId14" Type="http://schemas.openxmlformats.org/officeDocument/2006/relationships/slideLayout" Target="../slideLayouts/slideLayout381.xml"/><Relationship Id="rId22" Type="http://schemas.openxmlformats.org/officeDocument/2006/relationships/slideLayout" Target="../slideLayouts/slideLayout389.xml"/><Relationship Id="rId27" Type="http://schemas.openxmlformats.org/officeDocument/2006/relationships/slideLayout" Target="../slideLayouts/slideLayout394.xml"/><Relationship Id="rId30" Type="http://schemas.openxmlformats.org/officeDocument/2006/relationships/slideLayout" Target="../slideLayouts/slideLayout397.xml"/><Relationship Id="rId35" Type="http://schemas.openxmlformats.org/officeDocument/2006/relationships/slideLayout" Target="../slideLayouts/slideLayout402.xml"/><Relationship Id="rId43" Type="http://schemas.openxmlformats.org/officeDocument/2006/relationships/slideLayout" Target="../slideLayouts/slideLayout410.xml"/><Relationship Id="rId48" Type="http://schemas.openxmlformats.org/officeDocument/2006/relationships/slideLayout" Target="../slideLayouts/slideLayout415.xml"/><Relationship Id="rId56" Type="http://schemas.openxmlformats.org/officeDocument/2006/relationships/slideLayout" Target="../slideLayouts/slideLayout423.xml"/><Relationship Id="rId64" Type="http://schemas.openxmlformats.org/officeDocument/2006/relationships/vmlDrawing" Target="../drawings/vmlDrawing7.vml"/><Relationship Id="rId8" Type="http://schemas.openxmlformats.org/officeDocument/2006/relationships/slideLayout" Target="../slideLayouts/slideLayout375.xml"/><Relationship Id="rId51" Type="http://schemas.openxmlformats.org/officeDocument/2006/relationships/slideLayout" Target="../slideLayouts/slideLayout418.xml"/><Relationship Id="rId3" Type="http://schemas.openxmlformats.org/officeDocument/2006/relationships/slideLayout" Target="../slideLayouts/slideLayout370.xml"/><Relationship Id="rId12" Type="http://schemas.openxmlformats.org/officeDocument/2006/relationships/slideLayout" Target="../slideLayouts/slideLayout379.xml"/><Relationship Id="rId17" Type="http://schemas.openxmlformats.org/officeDocument/2006/relationships/slideLayout" Target="../slideLayouts/slideLayout384.xml"/><Relationship Id="rId25" Type="http://schemas.openxmlformats.org/officeDocument/2006/relationships/slideLayout" Target="../slideLayouts/slideLayout392.xml"/><Relationship Id="rId33" Type="http://schemas.openxmlformats.org/officeDocument/2006/relationships/slideLayout" Target="../slideLayouts/slideLayout400.xml"/><Relationship Id="rId38" Type="http://schemas.openxmlformats.org/officeDocument/2006/relationships/slideLayout" Target="../slideLayouts/slideLayout405.xml"/><Relationship Id="rId46" Type="http://schemas.openxmlformats.org/officeDocument/2006/relationships/slideLayout" Target="../slideLayouts/slideLayout413.xml"/><Relationship Id="rId59" Type="http://schemas.openxmlformats.org/officeDocument/2006/relationships/slideLayout" Target="../slideLayouts/slideLayout426.xml"/><Relationship Id="rId67" Type="http://schemas.openxmlformats.org/officeDocument/2006/relationships/image" Target="../media/image1.emf"/><Relationship Id="rId20" Type="http://schemas.openxmlformats.org/officeDocument/2006/relationships/slideLayout" Target="../slideLayouts/slideLayout387.xml"/><Relationship Id="rId41" Type="http://schemas.openxmlformats.org/officeDocument/2006/relationships/slideLayout" Target="../slideLayouts/slideLayout408.xml"/><Relationship Id="rId54" Type="http://schemas.openxmlformats.org/officeDocument/2006/relationships/slideLayout" Target="../slideLayouts/slideLayout421.xml"/><Relationship Id="rId62" Type="http://schemas.openxmlformats.org/officeDocument/2006/relationships/slideLayout" Target="../slideLayouts/slideLayout429.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15" Type="http://schemas.openxmlformats.org/officeDocument/2006/relationships/slideLayout" Target="../slideLayouts/slideLayout382.xml"/><Relationship Id="rId23" Type="http://schemas.openxmlformats.org/officeDocument/2006/relationships/slideLayout" Target="../slideLayouts/slideLayout390.xml"/><Relationship Id="rId28" Type="http://schemas.openxmlformats.org/officeDocument/2006/relationships/slideLayout" Target="../slideLayouts/slideLayout395.xml"/><Relationship Id="rId36" Type="http://schemas.openxmlformats.org/officeDocument/2006/relationships/slideLayout" Target="../slideLayouts/slideLayout403.xml"/><Relationship Id="rId49" Type="http://schemas.openxmlformats.org/officeDocument/2006/relationships/slideLayout" Target="../slideLayouts/slideLayout416.xml"/><Relationship Id="rId57" Type="http://schemas.openxmlformats.org/officeDocument/2006/relationships/slideLayout" Target="../slideLayouts/slideLayout424.xml"/><Relationship Id="rId10" Type="http://schemas.openxmlformats.org/officeDocument/2006/relationships/slideLayout" Target="../slideLayouts/slideLayout377.xml"/><Relationship Id="rId31" Type="http://schemas.openxmlformats.org/officeDocument/2006/relationships/slideLayout" Target="../slideLayouts/slideLayout398.xml"/><Relationship Id="rId44" Type="http://schemas.openxmlformats.org/officeDocument/2006/relationships/slideLayout" Target="../slideLayouts/slideLayout411.xml"/><Relationship Id="rId52" Type="http://schemas.openxmlformats.org/officeDocument/2006/relationships/slideLayout" Target="../slideLayouts/slideLayout419.xml"/><Relationship Id="rId60" Type="http://schemas.openxmlformats.org/officeDocument/2006/relationships/slideLayout" Target="../slideLayouts/slideLayout427.xml"/><Relationship Id="rId65" Type="http://schemas.openxmlformats.org/officeDocument/2006/relationships/tags" Target="../tags/tag8.xml"/><Relationship Id="rId4" Type="http://schemas.openxmlformats.org/officeDocument/2006/relationships/slideLayout" Target="../slideLayouts/slideLayout371.xml"/><Relationship Id="rId9" Type="http://schemas.openxmlformats.org/officeDocument/2006/relationships/slideLayout" Target="../slideLayouts/slideLayout376.xml"/><Relationship Id="rId13" Type="http://schemas.openxmlformats.org/officeDocument/2006/relationships/slideLayout" Target="../slideLayouts/slideLayout380.xml"/><Relationship Id="rId18" Type="http://schemas.openxmlformats.org/officeDocument/2006/relationships/slideLayout" Target="../slideLayouts/slideLayout385.xml"/><Relationship Id="rId39" Type="http://schemas.openxmlformats.org/officeDocument/2006/relationships/slideLayout" Target="../slideLayouts/slideLayout406.xml"/></Relationships>
</file>

<file path=ppt/slideMasters/_rels/slideMaster8.xml.rels><?xml version="1.0" encoding="UTF-8" standalone="yes"?>
<Relationships xmlns="http://schemas.openxmlformats.org/package/2006/relationships"><Relationship Id="rId26" Type="http://schemas.openxmlformats.org/officeDocument/2006/relationships/slideLayout" Target="../slideLayouts/slideLayout455.xml"/><Relationship Id="rId21" Type="http://schemas.openxmlformats.org/officeDocument/2006/relationships/slideLayout" Target="../slideLayouts/slideLayout450.xml"/><Relationship Id="rId42" Type="http://schemas.openxmlformats.org/officeDocument/2006/relationships/slideLayout" Target="../slideLayouts/slideLayout471.xml"/><Relationship Id="rId47" Type="http://schemas.openxmlformats.org/officeDocument/2006/relationships/slideLayout" Target="../slideLayouts/slideLayout476.xml"/><Relationship Id="rId63" Type="http://schemas.openxmlformats.org/officeDocument/2006/relationships/slideLayout" Target="../slideLayouts/slideLayout492.xml"/><Relationship Id="rId68" Type="http://schemas.openxmlformats.org/officeDocument/2006/relationships/slideLayout" Target="../slideLayouts/slideLayout497.xml"/><Relationship Id="rId84" Type="http://schemas.openxmlformats.org/officeDocument/2006/relationships/slideLayout" Target="../slideLayouts/slideLayout513.xml"/><Relationship Id="rId89" Type="http://schemas.openxmlformats.org/officeDocument/2006/relationships/slideLayout" Target="../slideLayouts/slideLayout518.xml"/><Relationship Id="rId16" Type="http://schemas.openxmlformats.org/officeDocument/2006/relationships/slideLayout" Target="../slideLayouts/slideLayout445.xml"/><Relationship Id="rId11" Type="http://schemas.openxmlformats.org/officeDocument/2006/relationships/slideLayout" Target="../slideLayouts/slideLayout440.xml"/><Relationship Id="rId32" Type="http://schemas.openxmlformats.org/officeDocument/2006/relationships/slideLayout" Target="../slideLayouts/slideLayout461.xml"/><Relationship Id="rId37" Type="http://schemas.openxmlformats.org/officeDocument/2006/relationships/slideLayout" Target="../slideLayouts/slideLayout466.xml"/><Relationship Id="rId53" Type="http://schemas.openxmlformats.org/officeDocument/2006/relationships/slideLayout" Target="../slideLayouts/slideLayout482.xml"/><Relationship Id="rId58" Type="http://schemas.openxmlformats.org/officeDocument/2006/relationships/slideLayout" Target="../slideLayouts/slideLayout487.xml"/><Relationship Id="rId74" Type="http://schemas.openxmlformats.org/officeDocument/2006/relationships/slideLayout" Target="../slideLayouts/slideLayout503.xml"/><Relationship Id="rId79" Type="http://schemas.openxmlformats.org/officeDocument/2006/relationships/slideLayout" Target="../slideLayouts/slideLayout508.xml"/><Relationship Id="rId102" Type="http://schemas.openxmlformats.org/officeDocument/2006/relationships/oleObject" Target="../embeddings/oleObject8.bin"/><Relationship Id="rId5" Type="http://schemas.openxmlformats.org/officeDocument/2006/relationships/slideLayout" Target="../slideLayouts/slideLayout434.xml"/><Relationship Id="rId90" Type="http://schemas.openxmlformats.org/officeDocument/2006/relationships/slideLayout" Target="../slideLayouts/slideLayout519.xml"/><Relationship Id="rId95" Type="http://schemas.openxmlformats.org/officeDocument/2006/relationships/slideLayout" Target="../slideLayouts/slideLayout524.xml"/><Relationship Id="rId22" Type="http://schemas.openxmlformats.org/officeDocument/2006/relationships/slideLayout" Target="../slideLayouts/slideLayout451.xml"/><Relationship Id="rId27" Type="http://schemas.openxmlformats.org/officeDocument/2006/relationships/slideLayout" Target="../slideLayouts/slideLayout456.xml"/><Relationship Id="rId43" Type="http://schemas.openxmlformats.org/officeDocument/2006/relationships/slideLayout" Target="../slideLayouts/slideLayout472.xml"/><Relationship Id="rId48" Type="http://schemas.openxmlformats.org/officeDocument/2006/relationships/slideLayout" Target="../slideLayouts/slideLayout477.xml"/><Relationship Id="rId64" Type="http://schemas.openxmlformats.org/officeDocument/2006/relationships/slideLayout" Target="../slideLayouts/slideLayout493.xml"/><Relationship Id="rId69" Type="http://schemas.openxmlformats.org/officeDocument/2006/relationships/slideLayout" Target="../slideLayouts/slideLayout498.xml"/><Relationship Id="rId80" Type="http://schemas.openxmlformats.org/officeDocument/2006/relationships/slideLayout" Target="../slideLayouts/slideLayout509.xml"/><Relationship Id="rId85" Type="http://schemas.openxmlformats.org/officeDocument/2006/relationships/slideLayout" Target="../slideLayouts/slideLayout514.xml"/><Relationship Id="rId12" Type="http://schemas.openxmlformats.org/officeDocument/2006/relationships/slideLayout" Target="../slideLayouts/slideLayout441.xml"/><Relationship Id="rId17" Type="http://schemas.openxmlformats.org/officeDocument/2006/relationships/slideLayout" Target="../slideLayouts/slideLayout446.xml"/><Relationship Id="rId25" Type="http://schemas.openxmlformats.org/officeDocument/2006/relationships/slideLayout" Target="../slideLayouts/slideLayout454.xml"/><Relationship Id="rId33" Type="http://schemas.openxmlformats.org/officeDocument/2006/relationships/slideLayout" Target="../slideLayouts/slideLayout462.xml"/><Relationship Id="rId38" Type="http://schemas.openxmlformats.org/officeDocument/2006/relationships/slideLayout" Target="../slideLayouts/slideLayout467.xml"/><Relationship Id="rId46" Type="http://schemas.openxmlformats.org/officeDocument/2006/relationships/slideLayout" Target="../slideLayouts/slideLayout475.xml"/><Relationship Id="rId59" Type="http://schemas.openxmlformats.org/officeDocument/2006/relationships/slideLayout" Target="../slideLayouts/slideLayout488.xml"/><Relationship Id="rId67" Type="http://schemas.openxmlformats.org/officeDocument/2006/relationships/slideLayout" Target="../slideLayouts/slideLayout496.xml"/><Relationship Id="rId103" Type="http://schemas.openxmlformats.org/officeDocument/2006/relationships/image" Target="../media/image74.emf"/><Relationship Id="rId20" Type="http://schemas.openxmlformats.org/officeDocument/2006/relationships/slideLayout" Target="../slideLayouts/slideLayout449.xml"/><Relationship Id="rId41" Type="http://schemas.openxmlformats.org/officeDocument/2006/relationships/slideLayout" Target="../slideLayouts/slideLayout470.xml"/><Relationship Id="rId54" Type="http://schemas.openxmlformats.org/officeDocument/2006/relationships/slideLayout" Target="../slideLayouts/slideLayout483.xml"/><Relationship Id="rId62" Type="http://schemas.openxmlformats.org/officeDocument/2006/relationships/slideLayout" Target="../slideLayouts/slideLayout491.xml"/><Relationship Id="rId70" Type="http://schemas.openxmlformats.org/officeDocument/2006/relationships/slideLayout" Target="../slideLayouts/slideLayout499.xml"/><Relationship Id="rId75" Type="http://schemas.openxmlformats.org/officeDocument/2006/relationships/slideLayout" Target="../slideLayouts/slideLayout504.xml"/><Relationship Id="rId83" Type="http://schemas.openxmlformats.org/officeDocument/2006/relationships/slideLayout" Target="../slideLayouts/slideLayout512.xml"/><Relationship Id="rId88" Type="http://schemas.openxmlformats.org/officeDocument/2006/relationships/slideLayout" Target="../slideLayouts/slideLayout517.xml"/><Relationship Id="rId91" Type="http://schemas.openxmlformats.org/officeDocument/2006/relationships/slideLayout" Target="../slideLayouts/slideLayout520.xml"/><Relationship Id="rId96" Type="http://schemas.openxmlformats.org/officeDocument/2006/relationships/slideLayout" Target="../slideLayouts/slideLayout525.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5" Type="http://schemas.openxmlformats.org/officeDocument/2006/relationships/slideLayout" Target="../slideLayouts/slideLayout444.xml"/><Relationship Id="rId23" Type="http://schemas.openxmlformats.org/officeDocument/2006/relationships/slideLayout" Target="../slideLayouts/slideLayout452.xml"/><Relationship Id="rId28" Type="http://schemas.openxmlformats.org/officeDocument/2006/relationships/slideLayout" Target="../slideLayouts/slideLayout457.xml"/><Relationship Id="rId36" Type="http://schemas.openxmlformats.org/officeDocument/2006/relationships/slideLayout" Target="../slideLayouts/slideLayout465.xml"/><Relationship Id="rId49" Type="http://schemas.openxmlformats.org/officeDocument/2006/relationships/slideLayout" Target="../slideLayouts/slideLayout478.xml"/><Relationship Id="rId57" Type="http://schemas.openxmlformats.org/officeDocument/2006/relationships/slideLayout" Target="../slideLayouts/slideLayout486.xml"/><Relationship Id="rId10" Type="http://schemas.openxmlformats.org/officeDocument/2006/relationships/slideLayout" Target="../slideLayouts/slideLayout439.xml"/><Relationship Id="rId31" Type="http://schemas.openxmlformats.org/officeDocument/2006/relationships/slideLayout" Target="../slideLayouts/slideLayout460.xml"/><Relationship Id="rId44" Type="http://schemas.openxmlformats.org/officeDocument/2006/relationships/slideLayout" Target="../slideLayouts/slideLayout473.xml"/><Relationship Id="rId52" Type="http://schemas.openxmlformats.org/officeDocument/2006/relationships/slideLayout" Target="../slideLayouts/slideLayout481.xml"/><Relationship Id="rId60" Type="http://schemas.openxmlformats.org/officeDocument/2006/relationships/slideLayout" Target="../slideLayouts/slideLayout489.xml"/><Relationship Id="rId65" Type="http://schemas.openxmlformats.org/officeDocument/2006/relationships/slideLayout" Target="../slideLayouts/slideLayout494.xml"/><Relationship Id="rId73" Type="http://schemas.openxmlformats.org/officeDocument/2006/relationships/slideLayout" Target="../slideLayouts/slideLayout502.xml"/><Relationship Id="rId78" Type="http://schemas.openxmlformats.org/officeDocument/2006/relationships/slideLayout" Target="../slideLayouts/slideLayout507.xml"/><Relationship Id="rId81" Type="http://schemas.openxmlformats.org/officeDocument/2006/relationships/slideLayout" Target="../slideLayouts/slideLayout510.xml"/><Relationship Id="rId86" Type="http://schemas.openxmlformats.org/officeDocument/2006/relationships/slideLayout" Target="../slideLayouts/slideLayout515.xml"/><Relationship Id="rId94" Type="http://schemas.openxmlformats.org/officeDocument/2006/relationships/slideLayout" Target="../slideLayouts/slideLayout523.xml"/><Relationship Id="rId99" Type="http://schemas.openxmlformats.org/officeDocument/2006/relationships/theme" Target="../theme/theme8.xml"/><Relationship Id="rId101" Type="http://schemas.openxmlformats.org/officeDocument/2006/relationships/tags" Target="../tags/tag9.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3" Type="http://schemas.openxmlformats.org/officeDocument/2006/relationships/slideLayout" Target="../slideLayouts/slideLayout442.xml"/><Relationship Id="rId18" Type="http://schemas.openxmlformats.org/officeDocument/2006/relationships/slideLayout" Target="../slideLayouts/slideLayout447.xml"/><Relationship Id="rId39" Type="http://schemas.openxmlformats.org/officeDocument/2006/relationships/slideLayout" Target="../slideLayouts/slideLayout468.xml"/><Relationship Id="rId34" Type="http://schemas.openxmlformats.org/officeDocument/2006/relationships/slideLayout" Target="../slideLayouts/slideLayout463.xml"/><Relationship Id="rId50" Type="http://schemas.openxmlformats.org/officeDocument/2006/relationships/slideLayout" Target="../slideLayouts/slideLayout479.xml"/><Relationship Id="rId55" Type="http://schemas.openxmlformats.org/officeDocument/2006/relationships/slideLayout" Target="../slideLayouts/slideLayout484.xml"/><Relationship Id="rId76" Type="http://schemas.openxmlformats.org/officeDocument/2006/relationships/slideLayout" Target="../slideLayouts/slideLayout505.xml"/><Relationship Id="rId97" Type="http://schemas.openxmlformats.org/officeDocument/2006/relationships/slideLayout" Target="../slideLayouts/slideLayout526.xml"/><Relationship Id="rId7" Type="http://schemas.openxmlformats.org/officeDocument/2006/relationships/slideLayout" Target="../slideLayouts/slideLayout436.xml"/><Relationship Id="rId71" Type="http://schemas.openxmlformats.org/officeDocument/2006/relationships/slideLayout" Target="../slideLayouts/slideLayout500.xml"/><Relationship Id="rId92" Type="http://schemas.openxmlformats.org/officeDocument/2006/relationships/slideLayout" Target="../slideLayouts/slideLayout521.xml"/><Relationship Id="rId2" Type="http://schemas.openxmlformats.org/officeDocument/2006/relationships/slideLayout" Target="../slideLayouts/slideLayout431.xml"/><Relationship Id="rId29" Type="http://schemas.openxmlformats.org/officeDocument/2006/relationships/slideLayout" Target="../slideLayouts/slideLayout458.xml"/><Relationship Id="rId24" Type="http://schemas.openxmlformats.org/officeDocument/2006/relationships/slideLayout" Target="../slideLayouts/slideLayout453.xml"/><Relationship Id="rId40" Type="http://schemas.openxmlformats.org/officeDocument/2006/relationships/slideLayout" Target="../slideLayouts/slideLayout469.xml"/><Relationship Id="rId45" Type="http://schemas.openxmlformats.org/officeDocument/2006/relationships/slideLayout" Target="../slideLayouts/slideLayout474.xml"/><Relationship Id="rId66" Type="http://schemas.openxmlformats.org/officeDocument/2006/relationships/slideLayout" Target="../slideLayouts/slideLayout495.xml"/><Relationship Id="rId87" Type="http://schemas.openxmlformats.org/officeDocument/2006/relationships/slideLayout" Target="../slideLayouts/slideLayout516.xml"/><Relationship Id="rId61" Type="http://schemas.openxmlformats.org/officeDocument/2006/relationships/slideLayout" Target="../slideLayouts/slideLayout490.xml"/><Relationship Id="rId82" Type="http://schemas.openxmlformats.org/officeDocument/2006/relationships/slideLayout" Target="../slideLayouts/slideLayout511.xml"/><Relationship Id="rId19" Type="http://schemas.openxmlformats.org/officeDocument/2006/relationships/slideLayout" Target="../slideLayouts/slideLayout448.xml"/><Relationship Id="rId14" Type="http://schemas.openxmlformats.org/officeDocument/2006/relationships/slideLayout" Target="../slideLayouts/slideLayout443.xml"/><Relationship Id="rId30" Type="http://schemas.openxmlformats.org/officeDocument/2006/relationships/slideLayout" Target="../slideLayouts/slideLayout459.xml"/><Relationship Id="rId35" Type="http://schemas.openxmlformats.org/officeDocument/2006/relationships/slideLayout" Target="../slideLayouts/slideLayout464.xml"/><Relationship Id="rId56" Type="http://schemas.openxmlformats.org/officeDocument/2006/relationships/slideLayout" Target="../slideLayouts/slideLayout485.xml"/><Relationship Id="rId77" Type="http://schemas.openxmlformats.org/officeDocument/2006/relationships/slideLayout" Target="../slideLayouts/slideLayout506.xml"/><Relationship Id="rId100" Type="http://schemas.openxmlformats.org/officeDocument/2006/relationships/vmlDrawing" Target="../drawings/vmlDrawing8.vml"/><Relationship Id="rId8" Type="http://schemas.openxmlformats.org/officeDocument/2006/relationships/slideLayout" Target="../slideLayouts/slideLayout437.xml"/><Relationship Id="rId51" Type="http://schemas.openxmlformats.org/officeDocument/2006/relationships/slideLayout" Target="../slideLayouts/slideLayout480.xml"/><Relationship Id="rId72" Type="http://schemas.openxmlformats.org/officeDocument/2006/relationships/slideLayout" Target="../slideLayouts/slideLayout501.xml"/><Relationship Id="rId93" Type="http://schemas.openxmlformats.org/officeDocument/2006/relationships/slideLayout" Target="../slideLayouts/slideLayout522.xml"/><Relationship Id="rId98" Type="http://schemas.openxmlformats.org/officeDocument/2006/relationships/slideLayout" Target="../slideLayouts/slideLayout527.xml"/><Relationship Id="rId3" Type="http://schemas.openxmlformats.org/officeDocument/2006/relationships/slideLayout" Target="../slideLayouts/slideLayout432.xml"/></Relationships>
</file>

<file path=ppt/slideMasters/_rels/slideMaster9.xml.rels><?xml version="1.0" encoding="UTF-8" standalone="yes"?>
<Relationships xmlns="http://schemas.openxmlformats.org/package/2006/relationships"><Relationship Id="rId26" Type="http://schemas.openxmlformats.org/officeDocument/2006/relationships/slideLayout" Target="../slideLayouts/slideLayout553.xml"/><Relationship Id="rId21" Type="http://schemas.openxmlformats.org/officeDocument/2006/relationships/slideLayout" Target="../slideLayouts/slideLayout548.xml"/><Relationship Id="rId42" Type="http://schemas.openxmlformats.org/officeDocument/2006/relationships/slideLayout" Target="../slideLayouts/slideLayout569.xml"/><Relationship Id="rId47" Type="http://schemas.openxmlformats.org/officeDocument/2006/relationships/slideLayout" Target="../slideLayouts/slideLayout574.xml"/><Relationship Id="rId63" Type="http://schemas.openxmlformats.org/officeDocument/2006/relationships/slideLayout" Target="../slideLayouts/slideLayout590.xml"/><Relationship Id="rId68" Type="http://schemas.openxmlformats.org/officeDocument/2006/relationships/slideLayout" Target="../slideLayouts/slideLayout595.xml"/><Relationship Id="rId84" Type="http://schemas.openxmlformats.org/officeDocument/2006/relationships/slideLayout" Target="../slideLayouts/slideLayout611.xml"/><Relationship Id="rId89" Type="http://schemas.openxmlformats.org/officeDocument/2006/relationships/slideLayout" Target="../slideLayouts/slideLayout616.xml"/><Relationship Id="rId16" Type="http://schemas.openxmlformats.org/officeDocument/2006/relationships/slideLayout" Target="../slideLayouts/slideLayout543.xml"/><Relationship Id="rId11" Type="http://schemas.openxmlformats.org/officeDocument/2006/relationships/slideLayout" Target="../slideLayouts/slideLayout538.xml"/><Relationship Id="rId32" Type="http://schemas.openxmlformats.org/officeDocument/2006/relationships/slideLayout" Target="../slideLayouts/slideLayout559.xml"/><Relationship Id="rId37" Type="http://schemas.openxmlformats.org/officeDocument/2006/relationships/slideLayout" Target="../slideLayouts/slideLayout564.xml"/><Relationship Id="rId53" Type="http://schemas.openxmlformats.org/officeDocument/2006/relationships/slideLayout" Target="../slideLayouts/slideLayout580.xml"/><Relationship Id="rId58" Type="http://schemas.openxmlformats.org/officeDocument/2006/relationships/slideLayout" Target="../slideLayouts/slideLayout585.xml"/><Relationship Id="rId74" Type="http://schemas.openxmlformats.org/officeDocument/2006/relationships/slideLayout" Target="../slideLayouts/slideLayout601.xml"/><Relationship Id="rId79" Type="http://schemas.openxmlformats.org/officeDocument/2006/relationships/slideLayout" Target="../slideLayouts/slideLayout606.xml"/><Relationship Id="rId102" Type="http://schemas.openxmlformats.org/officeDocument/2006/relationships/oleObject" Target="../embeddings/oleObject9.bin"/><Relationship Id="rId5" Type="http://schemas.openxmlformats.org/officeDocument/2006/relationships/slideLayout" Target="../slideLayouts/slideLayout532.xml"/><Relationship Id="rId90" Type="http://schemas.openxmlformats.org/officeDocument/2006/relationships/slideLayout" Target="../slideLayouts/slideLayout617.xml"/><Relationship Id="rId95" Type="http://schemas.openxmlformats.org/officeDocument/2006/relationships/slideLayout" Target="../slideLayouts/slideLayout622.xml"/><Relationship Id="rId22" Type="http://schemas.openxmlformats.org/officeDocument/2006/relationships/slideLayout" Target="../slideLayouts/slideLayout549.xml"/><Relationship Id="rId27" Type="http://schemas.openxmlformats.org/officeDocument/2006/relationships/slideLayout" Target="../slideLayouts/slideLayout554.xml"/><Relationship Id="rId43" Type="http://schemas.openxmlformats.org/officeDocument/2006/relationships/slideLayout" Target="../slideLayouts/slideLayout570.xml"/><Relationship Id="rId48" Type="http://schemas.openxmlformats.org/officeDocument/2006/relationships/slideLayout" Target="../slideLayouts/slideLayout575.xml"/><Relationship Id="rId64" Type="http://schemas.openxmlformats.org/officeDocument/2006/relationships/slideLayout" Target="../slideLayouts/slideLayout591.xml"/><Relationship Id="rId69" Type="http://schemas.openxmlformats.org/officeDocument/2006/relationships/slideLayout" Target="../slideLayouts/slideLayout596.xml"/><Relationship Id="rId80" Type="http://schemas.openxmlformats.org/officeDocument/2006/relationships/slideLayout" Target="../slideLayouts/slideLayout607.xml"/><Relationship Id="rId85" Type="http://schemas.openxmlformats.org/officeDocument/2006/relationships/slideLayout" Target="../slideLayouts/slideLayout612.xml"/><Relationship Id="rId12" Type="http://schemas.openxmlformats.org/officeDocument/2006/relationships/slideLayout" Target="../slideLayouts/slideLayout539.xml"/><Relationship Id="rId17" Type="http://schemas.openxmlformats.org/officeDocument/2006/relationships/slideLayout" Target="../slideLayouts/slideLayout544.xml"/><Relationship Id="rId25" Type="http://schemas.openxmlformats.org/officeDocument/2006/relationships/slideLayout" Target="../slideLayouts/slideLayout552.xml"/><Relationship Id="rId33" Type="http://schemas.openxmlformats.org/officeDocument/2006/relationships/slideLayout" Target="../slideLayouts/slideLayout560.xml"/><Relationship Id="rId38" Type="http://schemas.openxmlformats.org/officeDocument/2006/relationships/slideLayout" Target="../slideLayouts/slideLayout565.xml"/><Relationship Id="rId46" Type="http://schemas.openxmlformats.org/officeDocument/2006/relationships/slideLayout" Target="../slideLayouts/slideLayout573.xml"/><Relationship Id="rId59" Type="http://schemas.openxmlformats.org/officeDocument/2006/relationships/slideLayout" Target="../slideLayouts/slideLayout586.xml"/><Relationship Id="rId67" Type="http://schemas.openxmlformats.org/officeDocument/2006/relationships/slideLayout" Target="../slideLayouts/slideLayout594.xml"/><Relationship Id="rId103" Type="http://schemas.openxmlformats.org/officeDocument/2006/relationships/image" Target="../media/image1.emf"/><Relationship Id="rId20" Type="http://schemas.openxmlformats.org/officeDocument/2006/relationships/slideLayout" Target="../slideLayouts/slideLayout547.xml"/><Relationship Id="rId41" Type="http://schemas.openxmlformats.org/officeDocument/2006/relationships/slideLayout" Target="../slideLayouts/slideLayout568.xml"/><Relationship Id="rId54" Type="http://schemas.openxmlformats.org/officeDocument/2006/relationships/slideLayout" Target="../slideLayouts/slideLayout581.xml"/><Relationship Id="rId62" Type="http://schemas.openxmlformats.org/officeDocument/2006/relationships/slideLayout" Target="../slideLayouts/slideLayout589.xml"/><Relationship Id="rId70" Type="http://schemas.openxmlformats.org/officeDocument/2006/relationships/slideLayout" Target="../slideLayouts/slideLayout597.xml"/><Relationship Id="rId75" Type="http://schemas.openxmlformats.org/officeDocument/2006/relationships/slideLayout" Target="../slideLayouts/slideLayout602.xml"/><Relationship Id="rId83" Type="http://schemas.openxmlformats.org/officeDocument/2006/relationships/slideLayout" Target="../slideLayouts/slideLayout610.xml"/><Relationship Id="rId88" Type="http://schemas.openxmlformats.org/officeDocument/2006/relationships/slideLayout" Target="../slideLayouts/slideLayout615.xml"/><Relationship Id="rId91" Type="http://schemas.openxmlformats.org/officeDocument/2006/relationships/slideLayout" Target="../slideLayouts/slideLayout618.xml"/><Relationship Id="rId96" Type="http://schemas.openxmlformats.org/officeDocument/2006/relationships/slideLayout" Target="../slideLayouts/slideLayout623.xml"/><Relationship Id="rId1" Type="http://schemas.openxmlformats.org/officeDocument/2006/relationships/slideLayout" Target="../slideLayouts/slideLayout528.xml"/><Relationship Id="rId6" Type="http://schemas.openxmlformats.org/officeDocument/2006/relationships/slideLayout" Target="../slideLayouts/slideLayout533.xml"/><Relationship Id="rId15" Type="http://schemas.openxmlformats.org/officeDocument/2006/relationships/slideLayout" Target="../slideLayouts/slideLayout542.xml"/><Relationship Id="rId23" Type="http://schemas.openxmlformats.org/officeDocument/2006/relationships/slideLayout" Target="../slideLayouts/slideLayout550.xml"/><Relationship Id="rId28" Type="http://schemas.openxmlformats.org/officeDocument/2006/relationships/slideLayout" Target="../slideLayouts/slideLayout555.xml"/><Relationship Id="rId36" Type="http://schemas.openxmlformats.org/officeDocument/2006/relationships/slideLayout" Target="../slideLayouts/slideLayout563.xml"/><Relationship Id="rId49" Type="http://schemas.openxmlformats.org/officeDocument/2006/relationships/slideLayout" Target="../slideLayouts/slideLayout576.xml"/><Relationship Id="rId57" Type="http://schemas.openxmlformats.org/officeDocument/2006/relationships/slideLayout" Target="../slideLayouts/slideLayout584.xml"/><Relationship Id="rId10" Type="http://schemas.openxmlformats.org/officeDocument/2006/relationships/slideLayout" Target="../slideLayouts/slideLayout537.xml"/><Relationship Id="rId31" Type="http://schemas.openxmlformats.org/officeDocument/2006/relationships/slideLayout" Target="../slideLayouts/slideLayout558.xml"/><Relationship Id="rId44" Type="http://schemas.openxmlformats.org/officeDocument/2006/relationships/slideLayout" Target="../slideLayouts/slideLayout571.xml"/><Relationship Id="rId52" Type="http://schemas.openxmlformats.org/officeDocument/2006/relationships/slideLayout" Target="../slideLayouts/slideLayout579.xml"/><Relationship Id="rId60" Type="http://schemas.openxmlformats.org/officeDocument/2006/relationships/slideLayout" Target="../slideLayouts/slideLayout587.xml"/><Relationship Id="rId65" Type="http://schemas.openxmlformats.org/officeDocument/2006/relationships/slideLayout" Target="../slideLayouts/slideLayout592.xml"/><Relationship Id="rId73" Type="http://schemas.openxmlformats.org/officeDocument/2006/relationships/slideLayout" Target="../slideLayouts/slideLayout600.xml"/><Relationship Id="rId78" Type="http://schemas.openxmlformats.org/officeDocument/2006/relationships/slideLayout" Target="../slideLayouts/slideLayout605.xml"/><Relationship Id="rId81" Type="http://schemas.openxmlformats.org/officeDocument/2006/relationships/slideLayout" Target="../slideLayouts/slideLayout608.xml"/><Relationship Id="rId86" Type="http://schemas.openxmlformats.org/officeDocument/2006/relationships/slideLayout" Target="../slideLayouts/slideLayout613.xml"/><Relationship Id="rId94" Type="http://schemas.openxmlformats.org/officeDocument/2006/relationships/slideLayout" Target="../slideLayouts/slideLayout621.xml"/><Relationship Id="rId99" Type="http://schemas.openxmlformats.org/officeDocument/2006/relationships/theme" Target="../theme/theme9.xml"/><Relationship Id="rId101" Type="http://schemas.openxmlformats.org/officeDocument/2006/relationships/tags" Target="../tags/tag10.xml"/><Relationship Id="rId4" Type="http://schemas.openxmlformats.org/officeDocument/2006/relationships/slideLayout" Target="../slideLayouts/slideLayout531.xml"/><Relationship Id="rId9" Type="http://schemas.openxmlformats.org/officeDocument/2006/relationships/slideLayout" Target="../slideLayouts/slideLayout536.xml"/><Relationship Id="rId13" Type="http://schemas.openxmlformats.org/officeDocument/2006/relationships/slideLayout" Target="../slideLayouts/slideLayout540.xml"/><Relationship Id="rId18" Type="http://schemas.openxmlformats.org/officeDocument/2006/relationships/slideLayout" Target="../slideLayouts/slideLayout545.xml"/><Relationship Id="rId39" Type="http://schemas.openxmlformats.org/officeDocument/2006/relationships/slideLayout" Target="../slideLayouts/slideLayout566.xml"/><Relationship Id="rId34" Type="http://schemas.openxmlformats.org/officeDocument/2006/relationships/slideLayout" Target="../slideLayouts/slideLayout561.xml"/><Relationship Id="rId50" Type="http://schemas.openxmlformats.org/officeDocument/2006/relationships/slideLayout" Target="../slideLayouts/slideLayout577.xml"/><Relationship Id="rId55" Type="http://schemas.openxmlformats.org/officeDocument/2006/relationships/slideLayout" Target="../slideLayouts/slideLayout582.xml"/><Relationship Id="rId76" Type="http://schemas.openxmlformats.org/officeDocument/2006/relationships/slideLayout" Target="../slideLayouts/slideLayout603.xml"/><Relationship Id="rId97" Type="http://schemas.openxmlformats.org/officeDocument/2006/relationships/slideLayout" Target="../slideLayouts/slideLayout624.xml"/><Relationship Id="rId7" Type="http://schemas.openxmlformats.org/officeDocument/2006/relationships/slideLayout" Target="../slideLayouts/slideLayout534.xml"/><Relationship Id="rId71" Type="http://schemas.openxmlformats.org/officeDocument/2006/relationships/slideLayout" Target="../slideLayouts/slideLayout598.xml"/><Relationship Id="rId92" Type="http://schemas.openxmlformats.org/officeDocument/2006/relationships/slideLayout" Target="../slideLayouts/slideLayout619.xml"/><Relationship Id="rId2" Type="http://schemas.openxmlformats.org/officeDocument/2006/relationships/slideLayout" Target="../slideLayouts/slideLayout529.xml"/><Relationship Id="rId29" Type="http://schemas.openxmlformats.org/officeDocument/2006/relationships/slideLayout" Target="../slideLayouts/slideLayout556.xml"/><Relationship Id="rId24" Type="http://schemas.openxmlformats.org/officeDocument/2006/relationships/slideLayout" Target="../slideLayouts/slideLayout551.xml"/><Relationship Id="rId40" Type="http://schemas.openxmlformats.org/officeDocument/2006/relationships/slideLayout" Target="../slideLayouts/slideLayout567.xml"/><Relationship Id="rId45" Type="http://schemas.openxmlformats.org/officeDocument/2006/relationships/slideLayout" Target="../slideLayouts/slideLayout572.xml"/><Relationship Id="rId66" Type="http://schemas.openxmlformats.org/officeDocument/2006/relationships/slideLayout" Target="../slideLayouts/slideLayout593.xml"/><Relationship Id="rId87" Type="http://schemas.openxmlformats.org/officeDocument/2006/relationships/slideLayout" Target="../slideLayouts/slideLayout614.xml"/><Relationship Id="rId61" Type="http://schemas.openxmlformats.org/officeDocument/2006/relationships/slideLayout" Target="../slideLayouts/slideLayout588.xml"/><Relationship Id="rId82" Type="http://schemas.openxmlformats.org/officeDocument/2006/relationships/slideLayout" Target="../slideLayouts/slideLayout609.xml"/><Relationship Id="rId19" Type="http://schemas.openxmlformats.org/officeDocument/2006/relationships/slideLayout" Target="../slideLayouts/slideLayout546.xml"/><Relationship Id="rId14" Type="http://schemas.openxmlformats.org/officeDocument/2006/relationships/slideLayout" Target="../slideLayouts/slideLayout541.xml"/><Relationship Id="rId30" Type="http://schemas.openxmlformats.org/officeDocument/2006/relationships/slideLayout" Target="../slideLayouts/slideLayout557.xml"/><Relationship Id="rId35" Type="http://schemas.openxmlformats.org/officeDocument/2006/relationships/slideLayout" Target="../slideLayouts/slideLayout562.xml"/><Relationship Id="rId56" Type="http://schemas.openxmlformats.org/officeDocument/2006/relationships/slideLayout" Target="../slideLayouts/slideLayout583.xml"/><Relationship Id="rId77" Type="http://schemas.openxmlformats.org/officeDocument/2006/relationships/slideLayout" Target="../slideLayouts/slideLayout604.xml"/><Relationship Id="rId100" Type="http://schemas.openxmlformats.org/officeDocument/2006/relationships/vmlDrawing" Target="../drawings/vmlDrawing9.vml"/><Relationship Id="rId8" Type="http://schemas.openxmlformats.org/officeDocument/2006/relationships/slideLayout" Target="../slideLayouts/slideLayout535.xml"/><Relationship Id="rId51" Type="http://schemas.openxmlformats.org/officeDocument/2006/relationships/slideLayout" Target="../slideLayouts/slideLayout578.xml"/><Relationship Id="rId72" Type="http://schemas.openxmlformats.org/officeDocument/2006/relationships/slideLayout" Target="../slideLayouts/slideLayout599.xml"/><Relationship Id="rId93" Type="http://schemas.openxmlformats.org/officeDocument/2006/relationships/slideLayout" Target="../slideLayouts/slideLayout620.xml"/><Relationship Id="rId98" Type="http://schemas.openxmlformats.org/officeDocument/2006/relationships/slideLayout" Target="../slideLayouts/slideLayout625.xml"/><Relationship Id="rId3" Type="http://schemas.openxmlformats.org/officeDocument/2006/relationships/slideLayout" Target="../slideLayouts/slideLayout5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0385A0B-2EA0-41AB-B76D-DDE1FB2003B7}"/>
              </a:ext>
            </a:extLst>
          </p:cNvPr>
          <p:cNvGraphicFramePr>
            <a:graphicFrameLocks/>
          </p:cNvGraphicFramePr>
          <p:nvPr userDrawn="1">
            <p:custDataLst>
              <p:tags r:id="rId6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695" name="think-cell Slide" r:id="rId66" imgW="342" imgH="337" progId="TCLayout.ActiveDocument.1">
                  <p:embed/>
                </p:oleObj>
              </mc:Choice>
              <mc:Fallback>
                <p:oleObj name="think-cell Slide" r:id="rId66" imgW="342" imgH="337" progId="TCLayout.ActiveDocument.1">
                  <p:embed/>
                  <p:pic>
                    <p:nvPicPr>
                      <p:cNvPr id="3" name="think-cell data - do not delete" hidden="1">
                        <a:extLst>
                          <a:ext uri="{FF2B5EF4-FFF2-40B4-BE49-F238E27FC236}">
                            <a16:creationId xmlns:a16="http://schemas.microsoft.com/office/drawing/2014/main" id="{50385A0B-2EA0-41AB-B76D-DDE1FB2003B7}"/>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8" name="Title Placeholder 6">
            <a:extLst>
              <a:ext uri="{FF2B5EF4-FFF2-40B4-BE49-F238E27FC236}">
                <a16:creationId xmlns:a16="http://schemas.microsoft.com/office/drawing/2014/main" id="{0EADBB7D-BB3E-9144-8429-BDFC3641CD7C}"/>
              </a:ext>
            </a:extLst>
          </p:cNvPr>
          <p:cNvSpPr>
            <a:spLocks noGrp="1"/>
          </p:cNvSpPr>
          <p:nvPr>
            <p:ph type="title"/>
          </p:nvPr>
        </p:nvSpPr>
        <p:spPr>
          <a:xfrm>
            <a:off x="700334" y="526775"/>
            <a:ext cx="10752002" cy="972257"/>
          </a:xfrm>
          <a:prstGeom prst="rect">
            <a:avLst/>
          </a:prstGeom>
        </p:spPr>
        <p:txBody>
          <a:bodyPr vert="horz" lIns="0" tIns="0" rIns="0" bIns="0" rtlCol="0" anchor="b" anchorCtr="0">
            <a:noAutofit/>
          </a:bodyPr>
          <a:lstStyle/>
          <a:p>
            <a:r>
              <a:rPr lang="da-DK" dirty="0"/>
              <a:t>Her kan der stå en titel</a:t>
            </a:r>
          </a:p>
        </p:txBody>
      </p:sp>
      <p:sp>
        <p:nvSpPr>
          <p:cNvPr id="9" name="Text Placeholder 2">
            <a:extLst>
              <a:ext uri="{FF2B5EF4-FFF2-40B4-BE49-F238E27FC236}">
                <a16:creationId xmlns:a16="http://schemas.microsoft.com/office/drawing/2014/main" id="{8920DBB9-3196-0146-AA2B-37212A882524}"/>
              </a:ext>
            </a:extLst>
          </p:cNvPr>
          <p:cNvSpPr>
            <a:spLocks noGrp="1"/>
          </p:cNvSpPr>
          <p:nvPr>
            <p:ph type="body" idx="1"/>
          </p:nvPr>
        </p:nvSpPr>
        <p:spPr>
          <a:xfrm>
            <a:off x="719998" y="1838979"/>
            <a:ext cx="10752002" cy="4279127"/>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4" name="Pladsholder til slidenummer 1">
            <a:extLst>
              <a:ext uri="{FF2B5EF4-FFF2-40B4-BE49-F238E27FC236}">
                <a16:creationId xmlns:a16="http://schemas.microsoft.com/office/drawing/2014/main" id="{8D5215D3-63F5-23F5-56F8-2B3AA95AED9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911902"/>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 id="2147483902" r:id="rId17"/>
    <p:sldLayoutId id="2147483903" r:id="rId18"/>
    <p:sldLayoutId id="2147483904" r:id="rId19"/>
    <p:sldLayoutId id="2147483905" r:id="rId20"/>
    <p:sldLayoutId id="2147483906" r:id="rId21"/>
    <p:sldLayoutId id="2147483907" r:id="rId22"/>
    <p:sldLayoutId id="2147483908" r:id="rId23"/>
    <p:sldLayoutId id="2147483909" r:id="rId24"/>
    <p:sldLayoutId id="2147483910" r:id="rId25"/>
    <p:sldLayoutId id="2147483911" r:id="rId26"/>
    <p:sldLayoutId id="2147483912" r:id="rId27"/>
    <p:sldLayoutId id="2147483913" r:id="rId28"/>
    <p:sldLayoutId id="2147483914" r:id="rId29"/>
    <p:sldLayoutId id="2147483915" r:id="rId30"/>
    <p:sldLayoutId id="2147483916" r:id="rId31"/>
    <p:sldLayoutId id="2147483917" r:id="rId32"/>
    <p:sldLayoutId id="2147483918" r:id="rId33"/>
    <p:sldLayoutId id="2147483919" r:id="rId34"/>
    <p:sldLayoutId id="2147483920" r:id="rId35"/>
    <p:sldLayoutId id="2147483921" r:id="rId36"/>
    <p:sldLayoutId id="2147483922" r:id="rId37"/>
    <p:sldLayoutId id="2147483923" r:id="rId38"/>
    <p:sldLayoutId id="2147483924" r:id="rId39"/>
    <p:sldLayoutId id="2147483925" r:id="rId40"/>
    <p:sldLayoutId id="2147483926" r:id="rId41"/>
    <p:sldLayoutId id="2147483927" r:id="rId42"/>
    <p:sldLayoutId id="2147483928" r:id="rId43"/>
    <p:sldLayoutId id="2147483929" r:id="rId44"/>
    <p:sldLayoutId id="2147483930" r:id="rId45"/>
    <p:sldLayoutId id="2147483931" r:id="rId46"/>
    <p:sldLayoutId id="2147483932" r:id="rId47"/>
    <p:sldLayoutId id="2147483933" r:id="rId48"/>
    <p:sldLayoutId id="2147483934" r:id="rId49"/>
    <p:sldLayoutId id="2147483935" r:id="rId50"/>
    <p:sldLayoutId id="2147483936" r:id="rId51"/>
    <p:sldLayoutId id="2147483937" r:id="rId52"/>
    <p:sldLayoutId id="2147483938" r:id="rId53"/>
    <p:sldLayoutId id="2147483939" r:id="rId54"/>
    <p:sldLayoutId id="2147483940" r:id="rId55"/>
    <p:sldLayoutId id="2147483941" r:id="rId56"/>
    <p:sldLayoutId id="2147483942" r:id="rId57"/>
    <p:sldLayoutId id="2147483943" r:id="rId58"/>
    <p:sldLayoutId id="2147483944" r:id="rId59"/>
    <p:sldLayoutId id="2147483945" r:id="rId60"/>
    <p:sldLayoutId id="2147483946" r:id="rId61"/>
    <p:sldLayoutId id="2147483947" r:id="rId62"/>
  </p:sldLayoutIdLst>
  <p:hf hdr="0" ftr="0"/>
  <p:txStyles>
    <p:titleStyle>
      <a:lvl1pPr algn="l" defTabSz="914400" rtl="0" eaLnBrk="1" latinLnBrk="0" hangingPunct="1">
        <a:lnSpc>
          <a:spcPct val="90000"/>
        </a:lnSpc>
        <a:spcBef>
          <a:spcPct val="0"/>
        </a:spcBef>
        <a:buNone/>
        <a:defRPr sz="3500" b="1" i="0" kern="1200">
          <a:solidFill>
            <a:schemeClr val="tx1"/>
          </a:solidFill>
          <a:latin typeface="Poppins ExtraBold" pitchFamily="2" charset="77"/>
          <a:ea typeface="+mj-ea"/>
          <a:cs typeface="Poppins Extra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chemeClr val="tx1"/>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chemeClr val="tx1"/>
          </a:solidFill>
          <a:latin typeface="Poppins Black" pitchFamily="2" charset="77"/>
          <a:ea typeface="+mn-ea"/>
          <a:cs typeface="Poppins Black" pitchFamily="2" charset="77"/>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3A0F701-7A91-46EE-B077-3953296AD4E5}"/>
              </a:ext>
            </a:extLst>
          </p:cNvPr>
          <p:cNvGraphicFramePr>
            <a:graphicFrameLocks noChangeAspect="1"/>
          </p:cNvGraphicFramePr>
          <p:nvPr userDrawn="1">
            <p:custDataLst>
              <p:tags r:id="rId65"/>
            </p:custDataLst>
            <p:extLst>
              <p:ext uri="{D42A27DB-BD31-4B8C-83A1-F6EECF244321}">
                <p14:modId xmlns:p14="http://schemas.microsoft.com/office/powerpoint/2010/main" val="921508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395" name="think-cell Slide" r:id="rId66" imgW="342" imgH="337" progId="TCLayout.ActiveDocument.1">
                  <p:embed/>
                </p:oleObj>
              </mc:Choice>
              <mc:Fallback>
                <p:oleObj name="think-cell Slide" r:id="rId66" imgW="342" imgH="337" progId="TCLayout.ActiveDocument.1">
                  <p:embed/>
                  <p:pic>
                    <p:nvPicPr>
                      <p:cNvPr id="0" name=""/>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8" name="Title Placeholder 6">
            <a:extLst>
              <a:ext uri="{FF2B5EF4-FFF2-40B4-BE49-F238E27FC236}">
                <a16:creationId xmlns:a16="http://schemas.microsoft.com/office/drawing/2014/main" id="{0EADBB7D-BB3E-9144-8429-BDFC3641CD7C}"/>
              </a:ext>
            </a:extLst>
          </p:cNvPr>
          <p:cNvSpPr>
            <a:spLocks noGrp="1"/>
          </p:cNvSpPr>
          <p:nvPr>
            <p:ph type="title"/>
          </p:nvPr>
        </p:nvSpPr>
        <p:spPr>
          <a:xfrm>
            <a:off x="700334" y="526775"/>
            <a:ext cx="10752002" cy="972257"/>
          </a:xfrm>
          <a:prstGeom prst="rect">
            <a:avLst/>
          </a:prstGeom>
        </p:spPr>
        <p:txBody>
          <a:bodyPr vert="horz" lIns="0" tIns="0" rIns="0" bIns="0" rtlCol="0" anchor="b" anchorCtr="0">
            <a:noAutofit/>
          </a:bodyPr>
          <a:lstStyle/>
          <a:p>
            <a:r>
              <a:rPr lang="da-DK" dirty="0"/>
              <a:t>Her kan der stå en titel</a:t>
            </a:r>
          </a:p>
        </p:txBody>
      </p:sp>
      <p:sp>
        <p:nvSpPr>
          <p:cNvPr id="9" name="Text Placeholder 2">
            <a:extLst>
              <a:ext uri="{FF2B5EF4-FFF2-40B4-BE49-F238E27FC236}">
                <a16:creationId xmlns:a16="http://schemas.microsoft.com/office/drawing/2014/main" id="{8920DBB9-3196-0146-AA2B-37212A882524}"/>
              </a:ext>
            </a:extLst>
          </p:cNvPr>
          <p:cNvSpPr>
            <a:spLocks noGrp="1"/>
          </p:cNvSpPr>
          <p:nvPr>
            <p:ph type="body" idx="1"/>
          </p:nvPr>
        </p:nvSpPr>
        <p:spPr>
          <a:xfrm>
            <a:off x="719998" y="1838979"/>
            <a:ext cx="10752002" cy="4279127"/>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4" name="Pladsholder til slidenummer 1">
            <a:extLst>
              <a:ext uri="{FF2B5EF4-FFF2-40B4-BE49-F238E27FC236}">
                <a16:creationId xmlns:a16="http://schemas.microsoft.com/office/drawing/2014/main" id="{8D5215D3-63F5-23F5-56F8-2B3AA95AED9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45583208"/>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 id="2147483966" r:id="rId18"/>
    <p:sldLayoutId id="2147483967" r:id="rId19"/>
    <p:sldLayoutId id="2147483968" r:id="rId20"/>
    <p:sldLayoutId id="2147483969" r:id="rId21"/>
    <p:sldLayoutId id="2147483970" r:id="rId22"/>
    <p:sldLayoutId id="2147483971" r:id="rId23"/>
    <p:sldLayoutId id="2147483972" r:id="rId24"/>
    <p:sldLayoutId id="2147483973" r:id="rId25"/>
    <p:sldLayoutId id="2147483974" r:id="rId26"/>
    <p:sldLayoutId id="2147483975" r:id="rId27"/>
    <p:sldLayoutId id="2147483976" r:id="rId28"/>
    <p:sldLayoutId id="2147483977" r:id="rId29"/>
    <p:sldLayoutId id="2147483978" r:id="rId30"/>
    <p:sldLayoutId id="2147483979" r:id="rId31"/>
    <p:sldLayoutId id="2147483980" r:id="rId32"/>
    <p:sldLayoutId id="2147483981" r:id="rId33"/>
    <p:sldLayoutId id="2147483982" r:id="rId34"/>
    <p:sldLayoutId id="2147483983" r:id="rId35"/>
    <p:sldLayoutId id="2147483984" r:id="rId36"/>
    <p:sldLayoutId id="2147483985" r:id="rId37"/>
    <p:sldLayoutId id="2147483986" r:id="rId38"/>
    <p:sldLayoutId id="2147483987" r:id="rId39"/>
    <p:sldLayoutId id="2147483988" r:id="rId40"/>
    <p:sldLayoutId id="2147483989" r:id="rId41"/>
    <p:sldLayoutId id="2147483990" r:id="rId42"/>
    <p:sldLayoutId id="2147483991" r:id="rId43"/>
    <p:sldLayoutId id="2147483992" r:id="rId44"/>
    <p:sldLayoutId id="2147483993" r:id="rId45"/>
    <p:sldLayoutId id="2147483994" r:id="rId46"/>
    <p:sldLayoutId id="2147483995" r:id="rId47"/>
    <p:sldLayoutId id="2147483996" r:id="rId48"/>
    <p:sldLayoutId id="2147483997" r:id="rId49"/>
    <p:sldLayoutId id="2147483998" r:id="rId50"/>
    <p:sldLayoutId id="2147483999" r:id="rId51"/>
    <p:sldLayoutId id="2147484000" r:id="rId52"/>
    <p:sldLayoutId id="2147484001" r:id="rId53"/>
    <p:sldLayoutId id="2147484002" r:id="rId54"/>
    <p:sldLayoutId id="2147484003" r:id="rId55"/>
    <p:sldLayoutId id="2147484004" r:id="rId56"/>
    <p:sldLayoutId id="2147484005" r:id="rId57"/>
    <p:sldLayoutId id="2147484006" r:id="rId58"/>
    <p:sldLayoutId id="2147484007" r:id="rId59"/>
    <p:sldLayoutId id="2147484008" r:id="rId60"/>
    <p:sldLayoutId id="2147484009" r:id="rId61"/>
    <p:sldLayoutId id="2147484010" r:id="rId62"/>
  </p:sldLayoutIdLst>
  <p:hf hdr="0" ftr="0"/>
  <p:txStyles>
    <p:titleStyle>
      <a:lvl1pPr algn="l" defTabSz="914400" rtl="0" eaLnBrk="1" latinLnBrk="0" hangingPunct="1">
        <a:lnSpc>
          <a:spcPct val="90000"/>
        </a:lnSpc>
        <a:spcBef>
          <a:spcPct val="0"/>
        </a:spcBef>
        <a:buNone/>
        <a:defRPr sz="3500" b="1" i="0" kern="1200">
          <a:solidFill>
            <a:schemeClr val="tx1"/>
          </a:solidFill>
          <a:latin typeface="Poppins ExtraBold" pitchFamily="2" charset="77"/>
          <a:ea typeface="+mj-ea"/>
          <a:cs typeface="Poppins Extra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chemeClr val="tx1"/>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chemeClr val="tx1"/>
          </a:solidFill>
          <a:latin typeface="Poppins Black" pitchFamily="2" charset="77"/>
          <a:ea typeface="+mn-ea"/>
          <a:cs typeface="Poppins Black" pitchFamily="2" charset="77"/>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p:cNvGraphicFramePr>
            <a:graphicFrameLocks noChangeAspect="1"/>
          </p:cNvGraphicFramePr>
          <p:nvPr userDrawn="1">
            <p:custDataLst>
              <p:tags r:id="rId24"/>
            </p:custDataLst>
            <p:extLst>
              <p:ext uri="{D42A27DB-BD31-4B8C-83A1-F6EECF244321}">
                <p14:modId xmlns:p14="http://schemas.microsoft.com/office/powerpoint/2010/main" val="2028898269"/>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63724" name="think-cell Slide" r:id="rId25" imgW="347" imgH="348" progId="TCLayout.ActiveDocument.1">
                  <p:embed/>
                </p:oleObj>
              </mc:Choice>
              <mc:Fallback>
                <p:oleObj name="think-cell Slide" r:id="rId25" imgW="347" imgH="348" progId="TCLayout.ActiveDocument.1">
                  <p:embed/>
                  <p:pic>
                    <p:nvPicPr>
                      <p:cNvPr id="7" name="think-cell data - do not delete" hidden="1"/>
                      <p:cNvPicPr/>
                      <p:nvPr/>
                    </p:nvPicPr>
                    <p:blipFill>
                      <a:blip r:embed="rId26"/>
                      <a:stretch>
                        <a:fillRect/>
                      </a:stretch>
                    </p:blipFill>
                    <p:spPr>
                      <a:xfrm>
                        <a:off x="1589" y="1588"/>
                        <a:ext cx="1588" cy="1588"/>
                      </a:xfrm>
                      <a:prstGeom prst="rect">
                        <a:avLst/>
                      </a:prstGeom>
                    </p:spPr>
                  </p:pic>
                </p:oleObj>
              </mc:Fallback>
            </mc:AlternateContent>
          </a:graphicData>
        </a:graphic>
      </p:graphicFrame>
      <p:sp>
        <p:nvSpPr>
          <p:cNvPr id="2" name="Pladsholder til titel 1"/>
          <p:cNvSpPr>
            <a:spLocks noGrp="1"/>
          </p:cNvSpPr>
          <p:nvPr>
            <p:ph type="title"/>
          </p:nvPr>
        </p:nvSpPr>
        <p:spPr>
          <a:xfrm>
            <a:off x="651687" y="311972"/>
            <a:ext cx="10889267" cy="468000"/>
          </a:xfrm>
          <a:prstGeom prst="rect">
            <a:avLst/>
          </a:prstGeom>
        </p:spPr>
        <p:txBody>
          <a:bodyPr vert="horz" lIns="0" tIns="0" rIns="0" bIns="0" rtlCol="0" anchor="t" anchorCtr="0">
            <a:noAutofit/>
          </a:bodyPr>
          <a:lstStyle/>
          <a:p>
            <a:r>
              <a:rPr lang="da-DK" dirty="0"/>
              <a:t>Klik for at redigere i master</a:t>
            </a:r>
          </a:p>
        </p:txBody>
      </p:sp>
      <p:sp>
        <p:nvSpPr>
          <p:cNvPr id="3" name="Pladsholder til tekst 2"/>
          <p:cNvSpPr>
            <a:spLocks noGrp="1"/>
          </p:cNvSpPr>
          <p:nvPr>
            <p:ph type="body" idx="1"/>
          </p:nvPr>
        </p:nvSpPr>
        <p:spPr>
          <a:xfrm>
            <a:off x="651686" y="1196753"/>
            <a:ext cx="10889269" cy="4885996"/>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p:txBody>
      </p:sp>
      <p:sp>
        <p:nvSpPr>
          <p:cNvPr id="5" name="Pladsholder til sidefod 4"/>
          <p:cNvSpPr>
            <a:spLocks noGrp="1"/>
          </p:cNvSpPr>
          <p:nvPr>
            <p:ph type="ftr" sz="quarter" idx="3"/>
          </p:nvPr>
        </p:nvSpPr>
        <p:spPr>
          <a:xfrm>
            <a:off x="1148698" y="6398801"/>
            <a:ext cx="5653472" cy="201461"/>
          </a:xfrm>
          <a:prstGeom prst="rect">
            <a:avLst/>
          </a:prstGeom>
        </p:spPr>
        <p:txBody>
          <a:bodyPr vert="horz" lIns="0" tIns="0" rIns="0" bIns="0" rtlCol="0" anchor="b" anchorCtr="0">
            <a:noAutofit/>
          </a:bodyPr>
          <a:lstStyle>
            <a:lvl1pPr algn="l">
              <a:defRPr sz="800">
                <a:solidFill>
                  <a:schemeClr val="accent1"/>
                </a:solidFill>
              </a:defRPr>
            </a:lvl1pPr>
          </a:lstStyle>
          <a:p>
            <a:r>
              <a:rPr lang="da-DK"/>
              <a:t>/ Ministeriet for Fødevarer, Landbrug og Fiskeri - Departementet / Titel på præsentation</a:t>
            </a:r>
            <a:endParaRPr lang="da-DK" dirty="0"/>
          </a:p>
        </p:txBody>
      </p:sp>
      <p:sp>
        <p:nvSpPr>
          <p:cNvPr id="6" name="Pladsholder til diasnummer 5"/>
          <p:cNvSpPr>
            <a:spLocks noGrp="1"/>
          </p:cNvSpPr>
          <p:nvPr>
            <p:ph type="sldNum" sz="quarter" idx="4"/>
          </p:nvPr>
        </p:nvSpPr>
        <p:spPr>
          <a:xfrm>
            <a:off x="817413" y="6398801"/>
            <a:ext cx="298878" cy="201461"/>
          </a:xfrm>
          <a:prstGeom prst="rect">
            <a:avLst/>
          </a:prstGeom>
        </p:spPr>
        <p:txBody>
          <a:bodyPr vert="horz" lIns="0" tIns="0" rIns="0" bIns="0" rtlCol="0" anchor="b" anchorCtr="0">
            <a:noAutofit/>
          </a:bodyPr>
          <a:lstStyle>
            <a:lvl1pPr algn="r">
              <a:defRPr sz="800">
                <a:solidFill>
                  <a:schemeClr val="accent1"/>
                </a:solidFill>
              </a:defRPr>
            </a:lvl1pPr>
          </a:lstStyle>
          <a:p>
            <a:fld id="{667EC89C-17A0-4E64-A6D2-B825673CEEDF}" type="slidenum">
              <a:rPr lang="da-DK" smtClean="0"/>
              <a:pPr/>
              <a:t>‹nr.›</a:t>
            </a:fld>
            <a:endParaRPr lang="da-DK" dirty="0"/>
          </a:p>
        </p:txBody>
      </p:sp>
      <p:sp>
        <p:nvSpPr>
          <p:cNvPr id="12" name="Pladsholder til dato 11" hidden="1"/>
          <p:cNvSpPr>
            <a:spLocks noGrp="1"/>
          </p:cNvSpPr>
          <p:nvPr>
            <p:ph type="dt" sz="half" idx="2"/>
          </p:nvPr>
        </p:nvSpPr>
        <p:spPr>
          <a:xfrm>
            <a:off x="8400256" y="7600381"/>
            <a:ext cx="2743200" cy="365125"/>
          </a:xfrm>
          <a:prstGeom prst="rect">
            <a:avLst/>
          </a:prstGeom>
        </p:spPr>
        <p:txBody>
          <a:bodyPr vert="horz" lIns="91440" tIns="45720" rIns="91440" bIns="45720" rtlCol="0" anchor="ctr"/>
          <a:lstStyle>
            <a:lvl1pPr algn="l">
              <a:defRPr lang="da-DK" sz="800" kern="1200" smtClean="0">
                <a:solidFill>
                  <a:schemeClr val="bg1">
                    <a:lumMod val="75000"/>
                  </a:schemeClr>
                </a:solidFill>
                <a:latin typeface="+mn-lt"/>
                <a:ea typeface="+mn-ea"/>
                <a:cs typeface="+mn-cs"/>
              </a:defRPr>
            </a:lvl1pPr>
          </a:lstStyle>
          <a:p>
            <a:fld id="{F4F558AD-940F-4347-A8C5-7C6590F9DE5B}" type="datetime2">
              <a:rPr lang="da-DK" smtClean="0"/>
              <a:t>15. december 2025</a:t>
            </a:fld>
            <a:endParaRPr lang="da-DK" dirty="0"/>
          </a:p>
        </p:txBody>
      </p:sp>
      <p:pic>
        <p:nvPicPr>
          <p:cNvPr id="9" name="Graphic 8">
            <a:extLst>
              <a:ext uri="{FF2B5EF4-FFF2-40B4-BE49-F238E27FC236}">
                <a16:creationId xmlns:a16="http://schemas.microsoft.com/office/drawing/2014/main" id="{85E4B6A9-9596-43FC-87A4-78BEC306F032}"/>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646923" y="6379012"/>
            <a:ext cx="226991" cy="201461"/>
          </a:xfrm>
          <a:prstGeom prst="rect">
            <a:avLst/>
          </a:prstGeom>
        </p:spPr>
      </p:pic>
    </p:spTree>
    <p:extLst>
      <p:ext uri="{BB962C8B-B14F-4D97-AF65-F5344CB8AC3E}">
        <p14:creationId xmlns:p14="http://schemas.microsoft.com/office/powerpoint/2010/main" val="2829450908"/>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 id="2147484220" r:id="rId12"/>
    <p:sldLayoutId id="2147484221" r:id="rId13"/>
    <p:sldLayoutId id="2147484222" r:id="rId14"/>
    <p:sldLayoutId id="2147484223" r:id="rId15"/>
    <p:sldLayoutId id="2147484224" r:id="rId16"/>
    <p:sldLayoutId id="2147484225" r:id="rId17"/>
    <p:sldLayoutId id="2147484226" r:id="rId18"/>
    <p:sldLayoutId id="2147484227" r:id="rId19"/>
    <p:sldLayoutId id="2147484228" r:id="rId20"/>
    <p:sldLayoutId id="2147484229" r:id="rId21"/>
  </p:sldLayoutIdLst>
  <p:hf hdr="0"/>
  <p:txStyles>
    <p:titleStyle>
      <a:lvl1pPr algn="l" defTabSz="914400" rtl="0" eaLnBrk="1" latinLnBrk="0" hangingPunct="1">
        <a:lnSpc>
          <a:spcPct val="90000"/>
        </a:lnSpc>
        <a:spcBef>
          <a:spcPct val="0"/>
        </a:spcBef>
        <a:buNone/>
        <a:defRPr sz="2300" b="1" kern="1200">
          <a:solidFill>
            <a:schemeClr val="accent1"/>
          </a:solidFill>
          <a:latin typeface="+mj-lt"/>
          <a:ea typeface="+mj-ea"/>
          <a:cs typeface="+mj-cs"/>
        </a:defRPr>
      </a:lvl1pPr>
    </p:titleStyle>
    <p:bodyStyle>
      <a:lvl1pPr marL="0" indent="0" algn="l" defTabSz="914400" rtl="0" eaLnBrk="1" latinLnBrk="0" hangingPunct="1">
        <a:lnSpc>
          <a:spcPct val="91000"/>
        </a:lnSpc>
        <a:spcBef>
          <a:spcPts val="0"/>
        </a:spcBef>
        <a:buFont typeface="Arial" panose="020B0604020202020204" pitchFamily="34" charset="0"/>
        <a:buChar char="​"/>
        <a:defRPr sz="2000" b="1" kern="1200">
          <a:solidFill>
            <a:schemeClr val="tx1"/>
          </a:solidFill>
          <a:latin typeface="+mn-lt"/>
          <a:ea typeface="+mn-ea"/>
          <a:cs typeface="+mn-cs"/>
        </a:defRPr>
      </a:lvl1pPr>
      <a:lvl2pPr marL="216000" indent="-216000" algn="l" defTabSz="914400" rtl="0" eaLnBrk="1" latinLnBrk="0" hangingPunct="1">
        <a:lnSpc>
          <a:spcPct val="91000"/>
        </a:lnSpc>
        <a:spcBef>
          <a:spcPts val="0"/>
        </a:spcBef>
        <a:buFont typeface="Arial" panose="020B0604020202020204" pitchFamily="34" charset="0"/>
        <a:buChar char="•"/>
        <a:defRPr sz="2000" b="1" kern="1200">
          <a:solidFill>
            <a:schemeClr val="tx1"/>
          </a:solidFill>
          <a:latin typeface="+mn-lt"/>
          <a:ea typeface="+mn-ea"/>
          <a:cs typeface="+mn-cs"/>
        </a:defRPr>
      </a:lvl2pPr>
      <a:lvl3pPr marL="432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3pPr>
      <a:lvl4pPr marL="648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4pPr>
      <a:lvl5pPr marL="864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5pPr>
      <a:lvl6pPr marL="864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6pPr>
      <a:lvl7pPr marL="864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7pPr>
      <a:lvl8pPr marL="864000" indent="-216000" algn="l" defTabSz="914400" rtl="0" eaLnBrk="1" latinLnBrk="0" hangingPunct="1">
        <a:lnSpc>
          <a:spcPct val="92000"/>
        </a:lnSpc>
        <a:spcBef>
          <a:spcPts val="0"/>
        </a:spcBef>
        <a:buFont typeface="Arial" panose="020B0604020202020204" pitchFamily="34" charset="0"/>
        <a:buChar char="•"/>
        <a:defRPr sz="1800" b="1" kern="1200" baseline="0">
          <a:solidFill>
            <a:schemeClr val="tx1"/>
          </a:solidFill>
          <a:latin typeface="+mn-lt"/>
          <a:ea typeface="+mn-ea"/>
          <a:cs typeface="+mn-cs"/>
        </a:defRPr>
      </a:lvl8pPr>
      <a:lvl9pPr marL="864000" indent="-216000" algn="l" defTabSz="914400" rtl="0" eaLnBrk="1" latinLnBrk="0" hangingPunct="1">
        <a:lnSpc>
          <a:spcPct val="92000"/>
        </a:lnSpc>
        <a:spcBef>
          <a:spcPts val="0"/>
        </a:spcBef>
        <a:buFont typeface="Arial" panose="020B0604020202020204" pitchFamily="34" charset="0"/>
        <a:buChar char="•"/>
        <a:defRPr sz="1800" b="1"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753">
          <p15:clr>
            <a:srgbClr val="F26B43"/>
          </p15:clr>
        </p15:guide>
        <p15:guide id="4" orient="horz" pos="3831">
          <p15:clr>
            <a:srgbClr val="F26B43"/>
          </p15:clr>
        </p15:guide>
        <p15:guide id="5" orient="horz" pos="195">
          <p15:clr>
            <a:srgbClr val="F26B43"/>
          </p15:clr>
        </p15:guide>
        <p15:guide id="6" orient="horz" pos="491">
          <p15:clr>
            <a:srgbClr val="F26B43"/>
          </p15:clr>
        </p15:guide>
        <p15:guide id="7" pos="409">
          <p15:clr>
            <a:srgbClr val="F26B43"/>
          </p15:clr>
        </p15:guide>
        <p15:guide id="8" pos="726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p:cNvGraphicFramePr>
            <a:graphicFrameLocks noChangeAspect="1"/>
          </p:cNvGraphicFramePr>
          <p:nvPr userDrawn="1">
            <p:custDataLst>
              <p:tags r:id="rId65"/>
            </p:custDataLst>
            <p:extLst>
              <p:ext uri="{D42A27DB-BD31-4B8C-83A1-F6EECF244321}">
                <p14:modId xmlns:p14="http://schemas.microsoft.com/office/powerpoint/2010/main" val="1172031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670" name="think-cell Slide" r:id="rId66" imgW="347" imgH="348" progId="TCLayout.ActiveDocument.1">
                  <p:embed/>
                </p:oleObj>
              </mc:Choice>
              <mc:Fallback>
                <p:oleObj name="think-cell Slide" r:id="rId66" imgW="347" imgH="348" progId="TCLayout.ActiveDocument.1">
                  <p:embed/>
                  <p:pic>
                    <p:nvPicPr>
                      <p:cNvPr id="0" name=""/>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8" name="Title Placeholder 6">
            <a:extLst>
              <a:ext uri="{FF2B5EF4-FFF2-40B4-BE49-F238E27FC236}">
                <a16:creationId xmlns:a16="http://schemas.microsoft.com/office/drawing/2014/main" id="{0EADBB7D-BB3E-9144-8429-BDFC3641CD7C}"/>
              </a:ext>
            </a:extLst>
          </p:cNvPr>
          <p:cNvSpPr>
            <a:spLocks noGrp="1"/>
          </p:cNvSpPr>
          <p:nvPr>
            <p:ph type="title"/>
          </p:nvPr>
        </p:nvSpPr>
        <p:spPr>
          <a:xfrm>
            <a:off x="700334" y="526775"/>
            <a:ext cx="10752002" cy="972257"/>
          </a:xfrm>
          <a:prstGeom prst="rect">
            <a:avLst/>
          </a:prstGeom>
        </p:spPr>
        <p:txBody>
          <a:bodyPr vert="horz" lIns="0" tIns="0" rIns="0" bIns="0" rtlCol="0" anchor="b" anchorCtr="0">
            <a:noAutofit/>
          </a:bodyPr>
          <a:lstStyle/>
          <a:p>
            <a:r>
              <a:rPr lang="da-DK" dirty="0"/>
              <a:t>Her kan der stå en titel</a:t>
            </a:r>
          </a:p>
        </p:txBody>
      </p:sp>
      <p:sp>
        <p:nvSpPr>
          <p:cNvPr id="9" name="Text Placeholder 2">
            <a:extLst>
              <a:ext uri="{FF2B5EF4-FFF2-40B4-BE49-F238E27FC236}">
                <a16:creationId xmlns:a16="http://schemas.microsoft.com/office/drawing/2014/main" id="{8920DBB9-3196-0146-AA2B-37212A882524}"/>
              </a:ext>
            </a:extLst>
          </p:cNvPr>
          <p:cNvSpPr>
            <a:spLocks noGrp="1"/>
          </p:cNvSpPr>
          <p:nvPr>
            <p:ph type="body" idx="1"/>
          </p:nvPr>
        </p:nvSpPr>
        <p:spPr>
          <a:xfrm>
            <a:off x="719998" y="1838979"/>
            <a:ext cx="10752002" cy="4279127"/>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4" name="Pladsholder til slidenummer 1">
            <a:extLst>
              <a:ext uri="{FF2B5EF4-FFF2-40B4-BE49-F238E27FC236}">
                <a16:creationId xmlns:a16="http://schemas.microsoft.com/office/drawing/2014/main" id="{8D5215D3-63F5-23F5-56F8-2B3AA95AED9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311554544"/>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 id="2147484242" r:id="rId12"/>
    <p:sldLayoutId id="2147484243" r:id="rId13"/>
    <p:sldLayoutId id="2147484244" r:id="rId14"/>
    <p:sldLayoutId id="2147484245" r:id="rId15"/>
    <p:sldLayoutId id="2147484246" r:id="rId16"/>
    <p:sldLayoutId id="2147484247" r:id="rId17"/>
    <p:sldLayoutId id="2147484248" r:id="rId18"/>
    <p:sldLayoutId id="2147484249" r:id="rId19"/>
    <p:sldLayoutId id="2147484250" r:id="rId20"/>
    <p:sldLayoutId id="2147484251" r:id="rId21"/>
    <p:sldLayoutId id="2147484252" r:id="rId22"/>
    <p:sldLayoutId id="2147484253" r:id="rId23"/>
    <p:sldLayoutId id="2147484254" r:id="rId24"/>
    <p:sldLayoutId id="2147484255" r:id="rId25"/>
    <p:sldLayoutId id="2147484256" r:id="rId26"/>
    <p:sldLayoutId id="2147484257" r:id="rId27"/>
    <p:sldLayoutId id="2147484258" r:id="rId28"/>
    <p:sldLayoutId id="2147484259" r:id="rId29"/>
    <p:sldLayoutId id="2147484260" r:id="rId30"/>
    <p:sldLayoutId id="2147484261" r:id="rId31"/>
    <p:sldLayoutId id="2147484262" r:id="rId32"/>
    <p:sldLayoutId id="2147484263" r:id="rId33"/>
    <p:sldLayoutId id="2147484264" r:id="rId34"/>
    <p:sldLayoutId id="2147484265" r:id="rId35"/>
    <p:sldLayoutId id="2147484266" r:id="rId36"/>
    <p:sldLayoutId id="2147484267" r:id="rId37"/>
    <p:sldLayoutId id="2147484268" r:id="rId38"/>
    <p:sldLayoutId id="2147484269" r:id="rId39"/>
    <p:sldLayoutId id="2147484270" r:id="rId40"/>
    <p:sldLayoutId id="2147484271" r:id="rId41"/>
    <p:sldLayoutId id="2147484272" r:id="rId42"/>
    <p:sldLayoutId id="2147484273" r:id="rId43"/>
    <p:sldLayoutId id="2147484274" r:id="rId44"/>
    <p:sldLayoutId id="2147484275" r:id="rId45"/>
    <p:sldLayoutId id="2147484276" r:id="rId46"/>
    <p:sldLayoutId id="2147484277" r:id="rId47"/>
    <p:sldLayoutId id="2147484278" r:id="rId48"/>
    <p:sldLayoutId id="2147484279" r:id="rId49"/>
    <p:sldLayoutId id="2147484280" r:id="rId50"/>
    <p:sldLayoutId id="2147484281" r:id="rId51"/>
    <p:sldLayoutId id="2147484282" r:id="rId52"/>
    <p:sldLayoutId id="2147484283" r:id="rId53"/>
    <p:sldLayoutId id="2147484284" r:id="rId54"/>
    <p:sldLayoutId id="2147484285" r:id="rId55"/>
    <p:sldLayoutId id="2147484286" r:id="rId56"/>
    <p:sldLayoutId id="2147484287" r:id="rId57"/>
    <p:sldLayoutId id="2147484288" r:id="rId58"/>
    <p:sldLayoutId id="2147484289" r:id="rId59"/>
    <p:sldLayoutId id="2147484290" r:id="rId60"/>
    <p:sldLayoutId id="2147484291" r:id="rId61"/>
    <p:sldLayoutId id="2147484292" r:id="rId62"/>
  </p:sldLayoutIdLst>
  <p:hf hdr="0" ftr="0"/>
  <p:txStyles>
    <p:titleStyle>
      <a:lvl1pPr algn="l" defTabSz="914400" rtl="0" eaLnBrk="1" latinLnBrk="0" hangingPunct="1">
        <a:lnSpc>
          <a:spcPct val="90000"/>
        </a:lnSpc>
        <a:spcBef>
          <a:spcPct val="0"/>
        </a:spcBef>
        <a:buNone/>
        <a:defRPr sz="3500" b="1" i="0" kern="1200">
          <a:solidFill>
            <a:schemeClr val="tx1"/>
          </a:solidFill>
          <a:latin typeface="Poppins ExtraBold" pitchFamily="2" charset="77"/>
          <a:ea typeface="+mj-ea"/>
          <a:cs typeface="Poppins Extra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chemeClr val="tx1"/>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chemeClr val="tx1"/>
          </a:solidFill>
          <a:latin typeface="Poppins Black" pitchFamily="2" charset="77"/>
          <a:ea typeface="+mn-ea"/>
          <a:cs typeface="Poppins Black" pitchFamily="2" charset="77"/>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E38DBA8-0E3A-48E9-8BA1-7BA0C9956991}"/>
              </a:ext>
            </a:extLst>
          </p:cNvPr>
          <p:cNvGraphicFramePr>
            <a:graphicFrameLocks noChangeAspect="1"/>
          </p:cNvGraphicFramePr>
          <p:nvPr userDrawn="1">
            <p:custDataLst>
              <p:tags r:id="rId6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800" name="think-cell Slide" r:id="rId66" imgW="353" imgH="353" progId="TCLayout.ActiveDocument.1">
                  <p:embed/>
                </p:oleObj>
              </mc:Choice>
              <mc:Fallback>
                <p:oleObj name="think-cell Slide" r:id="rId66" imgW="353" imgH="353" progId="TCLayout.ActiveDocument.1">
                  <p:embed/>
                  <p:pic>
                    <p:nvPicPr>
                      <p:cNvPr id="3" name="think-cell data - do not delete" hidden="1">
                        <a:extLst>
                          <a:ext uri="{FF2B5EF4-FFF2-40B4-BE49-F238E27FC236}">
                            <a16:creationId xmlns:a16="http://schemas.microsoft.com/office/drawing/2014/main" id="{5E38DBA8-0E3A-48E9-8BA1-7BA0C9956991}"/>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8" name="Title Placeholder 6">
            <a:extLst>
              <a:ext uri="{FF2B5EF4-FFF2-40B4-BE49-F238E27FC236}">
                <a16:creationId xmlns:a16="http://schemas.microsoft.com/office/drawing/2014/main" id="{0EADBB7D-BB3E-9144-8429-BDFC3641CD7C}"/>
              </a:ext>
            </a:extLst>
          </p:cNvPr>
          <p:cNvSpPr>
            <a:spLocks noGrp="1"/>
          </p:cNvSpPr>
          <p:nvPr>
            <p:ph type="title"/>
          </p:nvPr>
        </p:nvSpPr>
        <p:spPr>
          <a:xfrm>
            <a:off x="700334" y="526775"/>
            <a:ext cx="10752002" cy="972257"/>
          </a:xfrm>
          <a:prstGeom prst="rect">
            <a:avLst/>
          </a:prstGeom>
        </p:spPr>
        <p:txBody>
          <a:bodyPr vert="horz" lIns="0" tIns="0" rIns="0" bIns="0" rtlCol="0" anchor="b" anchorCtr="0">
            <a:noAutofit/>
          </a:bodyPr>
          <a:lstStyle/>
          <a:p>
            <a:r>
              <a:rPr lang="da-DK" dirty="0"/>
              <a:t>Her kan der stå en titel</a:t>
            </a:r>
          </a:p>
        </p:txBody>
      </p:sp>
      <p:sp>
        <p:nvSpPr>
          <p:cNvPr id="9" name="Text Placeholder 2">
            <a:extLst>
              <a:ext uri="{FF2B5EF4-FFF2-40B4-BE49-F238E27FC236}">
                <a16:creationId xmlns:a16="http://schemas.microsoft.com/office/drawing/2014/main" id="{8920DBB9-3196-0146-AA2B-37212A882524}"/>
              </a:ext>
            </a:extLst>
          </p:cNvPr>
          <p:cNvSpPr>
            <a:spLocks noGrp="1"/>
          </p:cNvSpPr>
          <p:nvPr>
            <p:ph type="body" idx="1"/>
          </p:nvPr>
        </p:nvSpPr>
        <p:spPr>
          <a:xfrm>
            <a:off x="719998" y="1838979"/>
            <a:ext cx="10752002" cy="4279127"/>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4" name="Pladsholder til slidenummer 1">
            <a:extLst>
              <a:ext uri="{FF2B5EF4-FFF2-40B4-BE49-F238E27FC236}">
                <a16:creationId xmlns:a16="http://schemas.microsoft.com/office/drawing/2014/main" id="{8D5215D3-63F5-23F5-56F8-2B3AA95AED9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041488732"/>
      </p:ext>
    </p:extLst>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 id="2147484404" r:id="rId12"/>
    <p:sldLayoutId id="2147484405" r:id="rId13"/>
    <p:sldLayoutId id="2147484406" r:id="rId14"/>
    <p:sldLayoutId id="2147484407" r:id="rId15"/>
    <p:sldLayoutId id="2147484408" r:id="rId16"/>
    <p:sldLayoutId id="2147484409" r:id="rId17"/>
    <p:sldLayoutId id="2147484410" r:id="rId18"/>
    <p:sldLayoutId id="2147484411" r:id="rId19"/>
    <p:sldLayoutId id="2147484412" r:id="rId20"/>
    <p:sldLayoutId id="2147484413" r:id="rId21"/>
    <p:sldLayoutId id="2147484414" r:id="rId22"/>
    <p:sldLayoutId id="2147484415" r:id="rId23"/>
    <p:sldLayoutId id="2147484416" r:id="rId24"/>
    <p:sldLayoutId id="2147484417" r:id="rId25"/>
    <p:sldLayoutId id="2147484418" r:id="rId26"/>
    <p:sldLayoutId id="2147484419" r:id="rId27"/>
    <p:sldLayoutId id="2147484420" r:id="rId28"/>
    <p:sldLayoutId id="2147484421" r:id="rId29"/>
    <p:sldLayoutId id="2147484422" r:id="rId30"/>
    <p:sldLayoutId id="2147484423" r:id="rId31"/>
    <p:sldLayoutId id="2147484424" r:id="rId32"/>
    <p:sldLayoutId id="2147484425" r:id="rId33"/>
    <p:sldLayoutId id="2147484426" r:id="rId34"/>
    <p:sldLayoutId id="2147484427" r:id="rId35"/>
    <p:sldLayoutId id="2147484428" r:id="rId36"/>
    <p:sldLayoutId id="2147484429" r:id="rId37"/>
    <p:sldLayoutId id="2147484430" r:id="rId38"/>
    <p:sldLayoutId id="2147484431" r:id="rId39"/>
    <p:sldLayoutId id="2147484432" r:id="rId40"/>
    <p:sldLayoutId id="2147484433" r:id="rId41"/>
    <p:sldLayoutId id="2147484434" r:id="rId42"/>
    <p:sldLayoutId id="2147484435" r:id="rId43"/>
    <p:sldLayoutId id="2147484436" r:id="rId44"/>
    <p:sldLayoutId id="2147484437" r:id="rId45"/>
    <p:sldLayoutId id="2147484438" r:id="rId46"/>
    <p:sldLayoutId id="2147484439" r:id="rId47"/>
    <p:sldLayoutId id="2147484440" r:id="rId48"/>
    <p:sldLayoutId id="2147484441" r:id="rId49"/>
    <p:sldLayoutId id="2147484442" r:id="rId50"/>
    <p:sldLayoutId id="2147484443" r:id="rId51"/>
    <p:sldLayoutId id="2147484444" r:id="rId52"/>
    <p:sldLayoutId id="2147484445" r:id="rId53"/>
    <p:sldLayoutId id="2147484446" r:id="rId54"/>
    <p:sldLayoutId id="2147484447" r:id="rId55"/>
    <p:sldLayoutId id="2147484448" r:id="rId56"/>
    <p:sldLayoutId id="2147484449" r:id="rId57"/>
    <p:sldLayoutId id="2147484450" r:id="rId58"/>
    <p:sldLayoutId id="2147484451" r:id="rId59"/>
    <p:sldLayoutId id="2147484452" r:id="rId60"/>
    <p:sldLayoutId id="2147484453" r:id="rId61"/>
    <p:sldLayoutId id="2147484454" r:id="rId62"/>
  </p:sldLayoutIdLst>
  <p:hf hdr="0" ftr="0"/>
  <p:txStyles>
    <p:titleStyle>
      <a:lvl1pPr algn="l" defTabSz="914400" rtl="0" eaLnBrk="1" latinLnBrk="0" hangingPunct="1">
        <a:lnSpc>
          <a:spcPct val="90000"/>
        </a:lnSpc>
        <a:spcBef>
          <a:spcPct val="0"/>
        </a:spcBef>
        <a:buNone/>
        <a:defRPr sz="3500" b="1" i="0" kern="1200">
          <a:solidFill>
            <a:schemeClr val="tx1"/>
          </a:solidFill>
          <a:latin typeface="Poppins ExtraBold" pitchFamily="2" charset="77"/>
          <a:ea typeface="+mj-ea"/>
          <a:cs typeface="Poppins Extra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chemeClr val="tx1"/>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chemeClr val="tx1"/>
          </a:solidFill>
          <a:latin typeface="Poppins Black" pitchFamily="2" charset="77"/>
          <a:ea typeface="+mn-ea"/>
          <a:cs typeface="Poppins Black" pitchFamily="2" charset="77"/>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F5D0CCB-A994-4B43-8372-32BDBFBEE462}"/>
              </a:ext>
            </a:extLst>
          </p:cNvPr>
          <p:cNvGraphicFramePr>
            <a:graphicFrameLocks noChangeAspect="1"/>
          </p:cNvGraphicFramePr>
          <p:nvPr userDrawn="1">
            <p:custDataLst>
              <p:tags r:id="rId101"/>
            </p:custDataLst>
            <p:extLst>
              <p:ext uri="{D42A27DB-BD31-4B8C-83A1-F6EECF244321}">
                <p14:modId xmlns:p14="http://schemas.microsoft.com/office/powerpoint/2010/main" val="39504910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1410" name="think-cell Slide" r:id="rId102" imgW="353" imgH="353" progId="TCLayout.ActiveDocument.1">
                  <p:embed/>
                </p:oleObj>
              </mc:Choice>
              <mc:Fallback>
                <p:oleObj name="think-cell Slide" r:id="rId102" imgW="353" imgH="353" progId="TCLayout.ActiveDocument.1">
                  <p:embed/>
                  <p:pic>
                    <p:nvPicPr>
                      <p:cNvPr id="4" name="think-cell data - do not delete" hidden="1">
                        <a:extLst>
                          <a:ext uri="{FF2B5EF4-FFF2-40B4-BE49-F238E27FC236}">
                            <a16:creationId xmlns:a16="http://schemas.microsoft.com/office/drawing/2014/main" id="{FF5D0CCB-A994-4B43-8372-32BDBFBEE462}"/>
                          </a:ext>
                        </a:extLst>
                      </p:cNvPr>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12525806"/>
      </p:ext>
    </p:extLst>
  </p:cSld>
  <p:clrMap bg1="lt1" tx1="dk1" bg2="lt2" tx2="dk2" accent1="accent1" accent2="accent2" accent3="accent3" accent4="accent4" accent5="accent5" accent6="accent6" hlink="hlink" folHlink="folHlink"/>
  <p:sldLayoutIdLst>
    <p:sldLayoutId id="2147484456" r:id="rId1"/>
    <p:sldLayoutId id="2147484457" r:id="rId2"/>
    <p:sldLayoutId id="2147484458" r:id="rId3"/>
    <p:sldLayoutId id="2147484459" r:id="rId4"/>
    <p:sldLayoutId id="2147484460" r:id="rId5"/>
    <p:sldLayoutId id="2147484461" r:id="rId6"/>
    <p:sldLayoutId id="2147484462" r:id="rId7"/>
    <p:sldLayoutId id="2147484463" r:id="rId8"/>
    <p:sldLayoutId id="2147484464" r:id="rId9"/>
    <p:sldLayoutId id="2147484465" r:id="rId10"/>
    <p:sldLayoutId id="2147484466" r:id="rId11"/>
    <p:sldLayoutId id="2147484467" r:id="rId12"/>
    <p:sldLayoutId id="2147484468" r:id="rId13"/>
    <p:sldLayoutId id="2147484469" r:id="rId14"/>
    <p:sldLayoutId id="2147484470" r:id="rId15"/>
    <p:sldLayoutId id="2147484471" r:id="rId16"/>
    <p:sldLayoutId id="2147484472" r:id="rId17"/>
    <p:sldLayoutId id="2147484473" r:id="rId18"/>
    <p:sldLayoutId id="2147484474" r:id="rId19"/>
    <p:sldLayoutId id="2147484475" r:id="rId20"/>
    <p:sldLayoutId id="2147484476" r:id="rId21"/>
    <p:sldLayoutId id="2147484477" r:id="rId22"/>
    <p:sldLayoutId id="2147484478" r:id="rId23"/>
    <p:sldLayoutId id="2147484479" r:id="rId24"/>
    <p:sldLayoutId id="2147484480" r:id="rId25"/>
    <p:sldLayoutId id="2147484481" r:id="rId26"/>
    <p:sldLayoutId id="2147484482" r:id="rId27"/>
    <p:sldLayoutId id="2147484483" r:id="rId28"/>
    <p:sldLayoutId id="2147484484" r:id="rId29"/>
    <p:sldLayoutId id="2147484485" r:id="rId30"/>
    <p:sldLayoutId id="2147484486" r:id="rId31"/>
    <p:sldLayoutId id="2147484487" r:id="rId32"/>
    <p:sldLayoutId id="2147484488" r:id="rId33"/>
    <p:sldLayoutId id="2147484489" r:id="rId34"/>
    <p:sldLayoutId id="2147484490" r:id="rId35"/>
    <p:sldLayoutId id="2147484491" r:id="rId36"/>
    <p:sldLayoutId id="2147484492" r:id="rId37"/>
    <p:sldLayoutId id="2147484493" r:id="rId38"/>
    <p:sldLayoutId id="2147484494" r:id="rId39"/>
    <p:sldLayoutId id="2147484495" r:id="rId40"/>
    <p:sldLayoutId id="2147484496" r:id="rId41"/>
    <p:sldLayoutId id="2147484497" r:id="rId42"/>
    <p:sldLayoutId id="2147484498" r:id="rId43"/>
    <p:sldLayoutId id="2147484499" r:id="rId44"/>
    <p:sldLayoutId id="2147484500" r:id="rId45"/>
    <p:sldLayoutId id="2147484501" r:id="rId46"/>
    <p:sldLayoutId id="2147484502" r:id="rId47"/>
    <p:sldLayoutId id="2147484503" r:id="rId48"/>
    <p:sldLayoutId id="2147484504" r:id="rId49"/>
    <p:sldLayoutId id="2147484505" r:id="rId50"/>
    <p:sldLayoutId id="2147484506" r:id="rId51"/>
    <p:sldLayoutId id="2147484507" r:id="rId52"/>
    <p:sldLayoutId id="2147484508" r:id="rId53"/>
    <p:sldLayoutId id="2147484509" r:id="rId54"/>
    <p:sldLayoutId id="2147484510" r:id="rId55"/>
    <p:sldLayoutId id="2147484511" r:id="rId56"/>
    <p:sldLayoutId id="2147484512" r:id="rId57"/>
    <p:sldLayoutId id="2147484513" r:id="rId58"/>
    <p:sldLayoutId id="2147484514" r:id="rId59"/>
    <p:sldLayoutId id="2147484515" r:id="rId60"/>
    <p:sldLayoutId id="2147484516" r:id="rId61"/>
    <p:sldLayoutId id="2147484517" r:id="rId62"/>
    <p:sldLayoutId id="2147484518" r:id="rId63"/>
    <p:sldLayoutId id="2147484519" r:id="rId64"/>
    <p:sldLayoutId id="2147484520" r:id="rId65"/>
    <p:sldLayoutId id="2147484521" r:id="rId66"/>
    <p:sldLayoutId id="2147484522" r:id="rId67"/>
    <p:sldLayoutId id="2147484523" r:id="rId68"/>
    <p:sldLayoutId id="2147484524" r:id="rId69"/>
    <p:sldLayoutId id="2147484525" r:id="rId70"/>
    <p:sldLayoutId id="2147484526" r:id="rId71"/>
    <p:sldLayoutId id="2147484527" r:id="rId72"/>
    <p:sldLayoutId id="2147484528" r:id="rId73"/>
    <p:sldLayoutId id="2147484529" r:id="rId74"/>
    <p:sldLayoutId id="2147484530" r:id="rId75"/>
    <p:sldLayoutId id="2147484531" r:id="rId76"/>
    <p:sldLayoutId id="2147484532" r:id="rId77"/>
    <p:sldLayoutId id="2147484533" r:id="rId78"/>
    <p:sldLayoutId id="2147484534" r:id="rId79"/>
    <p:sldLayoutId id="2147484535" r:id="rId80"/>
    <p:sldLayoutId id="2147484536" r:id="rId81"/>
    <p:sldLayoutId id="2147484537" r:id="rId82"/>
    <p:sldLayoutId id="2147484538" r:id="rId83"/>
    <p:sldLayoutId id="2147484539" r:id="rId84"/>
    <p:sldLayoutId id="2147484540" r:id="rId85"/>
    <p:sldLayoutId id="2147484541" r:id="rId86"/>
    <p:sldLayoutId id="2147484542" r:id="rId87"/>
    <p:sldLayoutId id="2147484543" r:id="rId88"/>
    <p:sldLayoutId id="2147484544" r:id="rId89"/>
    <p:sldLayoutId id="2147484545" r:id="rId90"/>
    <p:sldLayoutId id="2147484546" r:id="rId91"/>
    <p:sldLayoutId id="2147484547" r:id="rId92"/>
    <p:sldLayoutId id="2147484548" r:id="rId93"/>
    <p:sldLayoutId id="2147484549" r:id="rId94"/>
    <p:sldLayoutId id="2147484550" r:id="rId95"/>
    <p:sldLayoutId id="2147484551" r:id="rId96"/>
    <p:sldLayoutId id="2147484552" r:id="rId97"/>
    <p:sldLayoutId id="2147484553"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38">
          <p15:clr>
            <a:srgbClr val="5ACBF0"/>
          </p15:clr>
        </p15:guide>
        <p15:guide id="4" pos="7242">
          <p15:clr>
            <a:srgbClr val="5ACBF0"/>
          </p15:clr>
        </p15:guide>
        <p15:guide id="5" orient="horz" pos="3861">
          <p15:clr>
            <a:srgbClr val="F26B43"/>
          </p15:clr>
        </p15:guide>
        <p15:guide id="6" orient="horz" pos="1139">
          <p15:clr>
            <a:srgbClr val="5ACBF0"/>
          </p15:clr>
        </p15:guide>
        <p15:guide id="7" orient="horz" pos="391">
          <p15:clr>
            <a:srgbClr val="5ACBF0"/>
          </p15:clr>
        </p15:guide>
        <p15:guide id="8" pos="3953">
          <p15:clr>
            <a:srgbClr val="C35EA4"/>
          </p15:clr>
        </p15:guide>
        <p15:guide id="9" pos="3727">
          <p15:clr>
            <a:srgbClr val="C35EA4"/>
          </p15:clr>
        </p15:guide>
        <p15:guide id="10" pos="2570">
          <p15:clr>
            <a:srgbClr val="C35EA4"/>
          </p15:clr>
        </p15:guide>
        <p15:guide id="11" pos="2774">
          <p15:clr>
            <a:srgbClr val="C35EA4"/>
          </p15:clr>
        </p15:guide>
        <p15:guide id="12" pos="4906">
          <p15:clr>
            <a:srgbClr val="C35EA4"/>
          </p15:clr>
        </p15:guide>
        <p15:guide id="13" pos="5110">
          <p15:clr>
            <a:srgbClr val="C35EA4"/>
          </p15:clr>
        </p15:guide>
        <p15:guide id="14" orient="horz" pos="1366">
          <p15:clr>
            <a:srgbClr val="F26B43"/>
          </p15:clr>
        </p15:guide>
        <p15:guide id="15" pos="3386">
          <p15:clr>
            <a:srgbClr val="9FCC3B"/>
          </p15:clr>
        </p15:guide>
        <p15:guide id="16" pos="4294">
          <p15:clr>
            <a:srgbClr val="9FCC3B"/>
          </p15:clr>
        </p15:guide>
        <p15:guide id="17" pos="2366">
          <p15:clr>
            <a:srgbClr val="C35EA4"/>
          </p15:clr>
        </p15:guide>
        <p15:guide id="18" pos="5314">
          <p15:clr>
            <a:srgbClr val="C35E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0385A0B-2EA0-41AB-B76D-DDE1FB2003B7}"/>
              </a:ext>
            </a:extLst>
          </p:cNvPr>
          <p:cNvGraphicFramePr>
            <a:graphicFrameLocks noChangeAspect="1"/>
          </p:cNvGraphicFramePr>
          <p:nvPr userDrawn="1">
            <p:custDataLst>
              <p:tags r:id="rId6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2303" name="think-cell Slide" r:id="rId66" imgW="342" imgH="337" progId="TCLayout.ActiveDocument.1">
                  <p:embed/>
                </p:oleObj>
              </mc:Choice>
              <mc:Fallback>
                <p:oleObj name="think-cell Slide" r:id="rId66" imgW="342" imgH="337" progId="TCLayout.ActiveDocument.1">
                  <p:embed/>
                  <p:pic>
                    <p:nvPicPr>
                      <p:cNvPr id="3" name="think-cell data - do not delete" hidden="1">
                        <a:extLst>
                          <a:ext uri="{FF2B5EF4-FFF2-40B4-BE49-F238E27FC236}">
                            <a16:creationId xmlns:a16="http://schemas.microsoft.com/office/drawing/2014/main" id="{50385A0B-2EA0-41AB-B76D-DDE1FB2003B7}"/>
                          </a:ext>
                        </a:extLst>
                      </p:cNvPr>
                      <p:cNvPicPr/>
                      <p:nvPr/>
                    </p:nvPicPr>
                    <p:blipFill>
                      <a:blip r:embed="rId67"/>
                      <a:stretch>
                        <a:fillRect/>
                      </a:stretch>
                    </p:blipFill>
                    <p:spPr>
                      <a:xfrm>
                        <a:off x="1588" y="1588"/>
                        <a:ext cx="1588" cy="1588"/>
                      </a:xfrm>
                      <a:prstGeom prst="rect">
                        <a:avLst/>
                      </a:prstGeom>
                    </p:spPr>
                  </p:pic>
                </p:oleObj>
              </mc:Fallback>
            </mc:AlternateContent>
          </a:graphicData>
        </a:graphic>
      </p:graphicFrame>
      <p:sp>
        <p:nvSpPr>
          <p:cNvPr id="8" name="Title Placeholder 6">
            <a:extLst>
              <a:ext uri="{FF2B5EF4-FFF2-40B4-BE49-F238E27FC236}">
                <a16:creationId xmlns:a16="http://schemas.microsoft.com/office/drawing/2014/main" id="{0EADBB7D-BB3E-9144-8429-BDFC3641CD7C}"/>
              </a:ext>
            </a:extLst>
          </p:cNvPr>
          <p:cNvSpPr>
            <a:spLocks noGrp="1"/>
          </p:cNvSpPr>
          <p:nvPr>
            <p:ph type="title"/>
          </p:nvPr>
        </p:nvSpPr>
        <p:spPr>
          <a:xfrm>
            <a:off x="700334" y="526775"/>
            <a:ext cx="10752002" cy="972257"/>
          </a:xfrm>
          <a:prstGeom prst="rect">
            <a:avLst/>
          </a:prstGeom>
        </p:spPr>
        <p:txBody>
          <a:bodyPr vert="horz" lIns="0" tIns="0" rIns="0" bIns="0" rtlCol="0" anchor="b" anchorCtr="0">
            <a:noAutofit/>
          </a:bodyPr>
          <a:lstStyle/>
          <a:p>
            <a:r>
              <a:rPr lang="da-DK" dirty="0"/>
              <a:t>Her kan der stå en titel</a:t>
            </a:r>
          </a:p>
        </p:txBody>
      </p:sp>
      <p:sp>
        <p:nvSpPr>
          <p:cNvPr id="9" name="Text Placeholder 2">
            <a:extLst>
              <a:ext uri="{FF2B5EF4-FFF2-40B4-BE49-F238E27FC236}">
                <a16:creationId xmlns:a16="http://schemas.microsoft.com/office/drawing/2014/main" id="{8920DBB9-3196-0146-AA2B-37212A882524}"/>
              </a:ext>
            </a:extLst>
          </p:cNvPr>
          <p:cNvSpPr>
            <a:spLocks noGrp="1"/>
          </p:cNvSpPr>
          <p:nvPr>
            <p:ph type="body" idx="1"/>
          </p:nvPr>
        </p:nvSpPr>
        <p:spPr>
          <a:xfrm>
            <a:off x="719998" y="1838979"/>
            <a:ext cx="10752002" cy="4279127"/>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4" name="Pladsholder til slidenummer 1">
            <a:extLst>
              <a:ext uri="{FF2B5EF4-FFF2-40B4-BE49-F238E27FC236}">
                <a16:creationId xmlns:a16="http://schemas.microsoft.com/office/drawing/2014/main" id="{8D5215D3-63F5-23F5-56F8-2B3AA95AED90}"/>
              </a:ext>
            </a:extLst>
          </p:cNvPr>
          <p:cNvSpPr>
            <a:spLocks noGrp="1"/>
          </p:cNvSpPr>
          <p:nvPr>
            <p:ph type="sldNum" sz="quarter" idx="4"/>
          </p:nvPr>
        </p:nvSpPr>
        <p:spPr>
          <a:xfrm>
            <a:off x="11472000" y="6543761"/>
            <a:ext cx="471208" cy="147087"/>
          </a:xfrm>
          <a:prstGeom prst="rect">
            <a:avLst/>
          </a:prstGeom>
        </p:spPr>
        <p:txBody>
          <a:bodyPr vert="horz" lIns="91440" tIns="45720" rIns="91440" bIns="45720" rtlCol="0" anchor="ctr"/>
          <a:lstStyle>
            <a:lvl1pPr algn="r">
              <a:defRPr sz="950" b="1" i="0">
                <a:solidFill>
                  <a:srgbClr val="052C44"/>
                </a:solidFill>
                <a:latin typeface="Poppins ExtraBold" pitchFamily="2" charset="77"/>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11168810"/>
      </p:ext>
    </p:extLst>
  </p:cSld>
  <p:clrMap bg1="lt1" tx1="dk1" bg2="lt2" tx2="dk2" accent1="accent1" accent2="accent2" accent3="accent3" accent4="accent4" accent5="accent5" accent6="accent6" hlink="hlink" folHlink="folHlink"/>
  <p:sldLayoutIdLst>
    <p:sldLayoutId id="2147484654" r:id="rId1"/>
    <p:sldLayoutId id="2147484655" r:id="rId2"/>
    <p:sldLayoutId id="2147484656" r:id="rId3"/>
    <p:sldLayoutId id="2147484657" r:id="rId4"/>
    <p:sldLayoutId id="2147484658" r:id="rId5"/>
    <p:sldLayoutId id="2147484659" r:id="rId6"/>
    <p:sldLayoutId id="2147484660" r:id="rId7"/>
    <p:sldLayoutId id="2147484661" r:id="rId8"/>
    <p:sldLayoutId id="2147484662" r:id="rId9"/>
    <p:sldLayoutId id="2147484663" r:id="rId10"/>
    <p:sldLayoutId id="2147484664" r:id="rId11"/>
    <p:sldLayoutId id="2147484665" r:id="rId12"/>
    <p:sldLayoutId id="2147484666" r:id="rId13"/>
    <p:sldLayoutId id="2147484667" r:id="rId14"/>
    <p:sldLayoutId id="2147484668" r:id="rId15"/>
    <p:sldLayoutId id="2147484669" r:id="rId16"/>
    <p:sldLayoutId id="2147484670" r:id="rId17"/>
    <p:sldLayoutId id="2147484671" r:id="rId18"/>
    <p:sldLayoutId id="2147484672" r:id="rId19"/>
    <p:sldLayoutId id="2147484673" r:id="rId20"/>
    <p:sldLayoutId id="2147484674" r:id="rId21"/>
    <p:sldLayoutId id="2147484675" r:id="rId22"/>
    <p:sldLayoutId id="2147484676" r:id="rId23"/>
    <p:sldLayoutId id="2147484677" r:id="rId24"/>
    <p:sldLayoutId id="2147484678" r:id="rId25"/>
    <p:sldLayoutId id="2147484679" r:id="rId26"/>
    <p:sldLayoutId id="2147484680" r:id="rId27"/>
    <p:sldLayoutId id="2147484681" r:id="rId28"/>
    <p:sldLayoutId id="2147484682" r:id="rId29"/>
    <p:sldLayoutId id="2147484683" r:id="rId30"/>
    <p:sldLayoutId id="2147484684" r:id="rId31"/>
    <p:sldLayoutId id="2147484685" r:id="rId32"/>
    <p:sldLayoutId id="2147484686" r:id="rId33"/>
    <p:sldLayoutId id="2147484687" r:id="rId34"/>
    <p:sldLayoutId id="2147484688" r:id="rId35"/>
    <p:sldLayoutId id="2147484689" r:id="rId36"/>
    <p:sldLayoutId id="2147484690" r:id="rId37"/>
    <p:sldLayoutId id="2147484691" r:id="rId38"/>
    <p:sldLayoutId id="2147484692" r:id="rId39"/>
    <p:sldLayoutId id="2147484693" r:id="rId40"/>
    <p:sldLayoutId id="2147484694" r:id="rId41"/>
    <p:sldLayoutId id="2147484695" r:id="rId42"/>
    <p:sldLayoutId id="2147484696" r:id="rId43"/>
    <p:sldLayoutId id="2147484697" r:id="rId44"/>
    <p:sldLayoutId id="2147484698" r:id="rId45"/>
    <p:sldLayoutId id="2147484699" r:id="rId46"/>
    <p:sldLayoutId id="2147484700" r:id="rId47"/>
    <p:sldLayoutId id="2147484701" r:id="rId48"/>
    <p:sldLayoutId id="2147484702" r:id="rId49"/>
    <p:sldLayoutId id="2147484703" r:id="rId50"/>
    <p:sldLayoutId id="2147484704" r:id="rId51"/>
    <p:sldLayoutId id="2147484705" r:id="rId52"/>
    <p:sldLayoutId id="2147484706" r:id="rId53"/>
    <p:sldLayoutId id="2147484707" r:id="rId54"/>
    <p:sldLayoutId id="2147484708" r:id="rId55"/>
    <p:sldLayoutId id="2147484709" r:id="rId56"/>
    <p:sldLayoutId id="2147484710" r:id="rId57"/>
    <p:sldLayoutId id="2147484711" r:id="rId58"/>
    <p:sldLayoutId id="2147484712" r:id="rId59"/>
    <p:sldLayoutId id="2147484713" r:id="rId60"/>
    <p:sldLayoutId id="2147484714" r:id="rId61"/>
    <p:sldLayoutId id="2147484715" r:id="rId62"/>
  </p:sldLayoutIdLst>
  <p:hf hdr="0" ftr="0"/>
  <p:txStyles>
    <p:titleStyle>
      <a:lvl1pPr algn="l" defTabSz="914400" rtl="0" eaLnBrk="1" latinLnBrk="0" hangingPunct="1">
        <a:lnSpc>
          <a:spcPct val="90000"/>
        </a:lnSpc>
        <a:spcBef>
          <a:spcPct val="0"/>
        </a:spcBef>
        <a:buNone/>
        <a:defRPr sz="3500" b="1" i="0" kern="1200">
          <a:solidFill>
            <a:schemeClr val="tx1"/>
          </a:solidFill>
          <a:latin typeface="Poppins ExtraBold" pitchFamily="2" charset="77"/>
          <a:ea typeface="+mj-ea"/>
          <a:cs typeface="Poppins ExtraBold"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Light" panose="00000400000000000000" pitchFamily="2" charset="0"/>
          <a:ea typeface="+mn-ea"/>
          <a:cs typeface="Poppins Light" panose="00000400000000000000" pitchFamily="2"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chemeClr val="tx1"/>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chemeClr val="tx1"/>
          </a:solidFill>
          <a:latin typeface="Poppins Black" pitchFamily="2" charset="77"/>
          <a:ea typeface="+mn-ea"/>
          <a:cs typeface="Poppins Black" pitchFamily="2" charset="77"/>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F5D0CCB-A994-4B43-8372-32BDBFBEE462}"/>
              </a:ext>
            </a:extLst>
          </p:cNvPr>
          <p:cNvGraphicFramePr>
            <a:graphicFrameLocks noChangeAspect="1"/>
          </p:cNvGraphicFramePr>
          <p:nvPr userDrawn="1">
            <p:custDataLst>
              <p:tags r:id="rId101"/>
            </p:custDataLst>
            <p:extLst>
              <p:ext uri="{D42A27DB-BD31-4B8C-83A1-F6EECF244321}">
                <p14:modId xmlns:p14="http://schemas.microsoft.com/office/powerpoint/2010/main" val="32204776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9" name="think-cell Slide" r:id="rId102" imgW="353" imgH="353" progId="TCLayout.ActiveDocument.1">
                  <p:embed/>
                </p:oleObj>
              </mc:Choice>
              <mc:Fallback>
                <p:oleObj name="think-cell Slide" r:id="rId102" imgW="353" imgH="353" progId="TCLayout.ActiveDocument.1">
                  <p:embed/>
                  <p:pic>
                    <p:nvPicPr>
                      <p:cNvPr id="4" name="think-cell data - do not delete" hidden="1">
                        <a:extLst>
                          <a:ext uri="{FF2B5EF4-FFF2-40B4-BE49-F238E27FC236}">
                            <a16:creationId xmlns:a16="http://schemas.microsoft.com/office/drawing/2014/main" id="{FF5D0CCB-A994-4B43-8372-32BDBFBEE462}"/>
                          </a:ext>
                        </a:extLst>
                      </p:cNvPr>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8939269"/>
      </p:ext>
    </p:extLst>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 id="2147484728" r:id="rId12"/>
    <p:sldLayoutId id="2147484729" r:id="rId13"/>
    <p:sldLayoutId id="2147484730" r:id="rId14"/>
    <p:sldLayoutId id="2147484731" r:id="rId15"/>
    <p:sldLayoutId id="2147484732" r:id="rId16"/>
    <p:sldLayoutId id="2147484733" r:id="rId17"/>
    <p:sldLayoutId id="2147484734" r:id="rId18"/>
    <p:sldLayoutId id="2147484735" r:id="rId19"/>
    <p:sldLayoutId id="2147484736" r:id="rId20"/>
    <p:sldLayoutId id="2147484737" r:id="rId21"/>
    <p:sldLayoutId id="2147484738" r:id="rId22"/>
    <p:sldLayoutId id="2147484739" r:id="rId23"/>
    <p:sldLayoutId id="2147484740" r:id="rId24"/>
    <p:sldLayoutId id="2147484741" r:id="rId25"/>
    <p:sldLayoutId id="2147484742" r:id="rId26"/>
    <p:sldLayoutId id="2147484743" r:id="rId27"/>
    <p:sldLayoutId id="2147484744" r:id="rId28"/>
    <p:sldLayoutId id="2147484745" r:id="rId29"/>
    <p:sldLayoutId id="2147484746" r:id="rId30"/>
    <p:sldLayoutId id="2147484747" r:id="rId31"/>
    <p:sldLayoutId id="2147484748" r:id="rId32"/>
    <p:sldLayoutId id="2147484749" r:id="rId33"/>
    <p:sldLayoutId id="2147484750" r:id="rId34"/>
    <p:sldLayoutId id="2147484751" r:id="rId35"/>
    <p:sldLayoutId id="2147484752" r:id="rId36"/>
    <p:sldLayoutId id="2147484753" r:id="rId37"/>
    <p:sldLayoutId id="2147484754" r:id="rId38"/>
    <p:sldLayoutId id="2147484755" r:id="rId39"/>
    <p:sldLayoutId id="2147484756" r:id="rId40"/>
    <p:sldLayoutId id="2147484757" r:id="rId41"/>
    <p:sldLayoutId id="2147484758" r:id="rId42"/>
    <p:sldLayoutId id="2147484759" r:id="rId43"/>
    <p:sldLayoutId id="2147484760" r:id="rId44"/>
    <p:sldLayoutId id="2147484761" r:id="rId45"/>
    <p:sldLayoutId id="2147484762" r:id="rId46"/>
    <p:sldLayoutId id="2147484763" r:id="rId47"/>
    <p:sldLayoutId id="2147484764" r:id="rId48"/>
    <p:sldLayoutId id="2147484765" r:id="rId49"/>
    <p:sldLayoutId id="2147484766" r:id="rId50"/>
    <p:sldLayoutId id="2147484767" r:id="rId51"/>
    <p:sldLayoutId id="2147484768" r:id="rId52"/>
    <p:sldLayoutId id="2147484769" r:id="rId53"/>
    <p:sldLayoutId id="2147484770" r:id="rId54"/>
    <p:sldLayoutId id="2147484771" r:id="rId55"/>
    <p:sldLayoutId id="2147484772" r:id="rId56"/>
    <p:sldLayoutId id="2147484773" r:id="rId57"/>
    <p:sldLayoutId id="2147484774" r:id="rId58"/>
    <p:sldLayoutId id="2147484775" r:id="rId59"/>
    <p:sldLayoutId id="2147484776" r:id="rId60"/>
    <p:sldLayoutId id="2147484777" r:id="rId61"/>
    <p:sldLayoutId id="2147484778" r:id="rId62"/>
    <p:sldLayoutId id="2147484779" r:id="rId63"/>
    <p:sldLayoutId id="2147484780" r:id="rId64"/>
    <p:sldLayoutId id="2147484781" r:id="rId65"/>
    <p:sldLayoutId id="2147484782" r:id="rId66"/>
    <p:sldLayoutId id="2147484783" r:id="rId67"/>
    <p:sldLayoutId id="2147484784" r:id="rId68"/>
    <p:sldLayoutId id="2147484785" r:id="rId69"/>
    <p:sldLayoutId id="2147484786" r:id="rId70"/>
    <p:sldLayoutId id="2147484787" r:id="rId71"/>
    <p:sldLayoutId id="2147484788" r:id="rId72"/>
    <p:sldLayoutId id="2147484789" r:id="rId73"/>
    <p:sldLayoutId id="2147484790" r:id="rId74"/>
    <p:sldLayoutId id="2147484791" r:id="rId75"/>
    <p:sldLayoutId id="2147484792" r:id="rId76"/>
    <p:sldLayoutId id="2147484793" r:id="rId77"/>
    <p:sldLayoutId id="2147484794" r:id="rId78"/>
    <p:sldLayoutId id="2147484795" r:id="rId79"/>
    <p:sldLayoutId id="2147484796" r:id="rId80"/>
    <p:sldLayoutId id="2147484797" r:id="rId81"/>
    <p:sldLayoutId id="2147484798" r:id="rId82"/>
    <p:sldLayoutId id="2147484799" r:id="rId83"/>
    <p:sldLayoutId id="2147484800" r:id="rId84"/>
    <p:sldLayoutId id="2147484801" r:id="rId85"/>
    <p:sldLayoutId id="2147484802" r:id="rId86"/>
    <p:sldLayoutId id="2147484803" r:id="rId87"/>
    <p:sldLayoutId id="2147484804" r:id="rId88"/>
    <p:sldLayoutId id="2147484805" r:id="rId89"/>
    <p:sldLayoutId id="2147484806" r:id="rId90"/>
    <p:sldLayoutId id="2147484807" r:id="rId91"/>
    <p:sldLayoutId id="2147484808" r:id="rId92"/>
    <p:sldLayoutId id="2147484809" r:id="rId93"/>
    <p:sldLayoutId id="2147484810" r:id="rId94"/>
    <p:sldLayoutId id="2147484811" r:id="rId95"/>
    <p:sldLayoutId id="2147484812" r:id="rId96"/>
    <p:sldLayoutId id="2147484813" r:id="rId97"/>
    <p:sldLayoutId id="2147484814"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38">
          <p15:clr>
            <a:srgbClr val="5ACBF0"/>
          </p15:clr>
        </p15:guide>
        <p15:guide id="4" pos="7242">
          <p15:clr>
            <a:srgbClr val="5ACBF0"/>
          </p15:clr>
        </p15:guide>
        <p15:guide id="5" orient="horz" pos="3861">
          <p15:clr>
            <a:srgbClr val="F26B43"/>
          </p15:clr>
        </p15:guide>
        <p15:guide id="6" orient="horz" pos="1139">
          <p15:clr>
            <a:srgbClr val="5ACBF0"/>
          </p15:clr>
        </p15:guide>
        <p15:guide id="7" orient="horz" pos="391">
          <p15:clr>
            <a:srgbClr val="5ACBF0"/>
          </p15:clr>
        </p15:guide>
        <p15:guide id="8" pos="3953">
          <p15:clr>
            <a:srgbClr val="C35EA4"/>
          </p15:clr>
        </p15:guide>
        <p15:guide id="9" pos="3727">
          <p15:clr>
            <a:srgbClr val="C35EA4"/>
          </p15:clr>
        </p15:guide>
        <p15:guide id="10" pos="2570">
          <p15:clr>
            <a:srgbClr val="C35EA4"/>
          </p15:clr>
        </p15:guide>
        <p15:guide id="11" pos="2774">
          <p15:clr>
            <a:srgbClr val="C35EA4"/>
          </p15:clr>
        </p15:guide>
        <p15:guide id="12" pos="4906">
          <p15:clr>
            <a:srgbClr val="C35EA4"/>
          </p15:clr>
        </p15:guide>
        <p15:guide id="13" pos="5110">
          <p15:clr>
            <a:srgbClr val="C35EA4"/>
          </p15:clr>
        </p15:guide>
        <p15:guide id="14" orient="horz" pos="1366">
          <p15:clr>
            <a:srgbClr val="F26B43"/>
          </p15:clr>
        </p15:guide>
        <p15:guide id="15" pos="3386">
          <p15:clr>
            <a:srgbClr val="9FCC3B"/>
          </p15:clr>
        </p15:guide>
        <p15:guide id="16" pos="4294">
          <p15:clr>
            <a:srgbClr val="9FCC3B"/>
          </p15:clr>
        </p15:guide>
        <p15:guide id="17" pos="2366">
          <p15:clr>
            <a:srgbClr val="C35EA4"/>
          </p15:clr>
        </p15:guide>
        <p15:guide id="18" pos="5314">
          <p15:clr>
            <a:srgbClr val="C35EA4"/>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CEC6E3D-1E01-446E-8DC9-F9C2A65E91DD}"/>
              </a:ext>
            </a:extLst>
          </p:cNvPr>
          <p:cNvGraphicFramePr>
            <a:graphicFrameLocks/>
          </p:cNvGraphicFramePr>
          <p:nvPr userDrawn="1">
            <p:custDataLst>
              <p:tags r:id="rId101"/>
            </p:custDataLst>
            <p:extLst>
              <p:ext uri="{D42A27DB-BD31-4B8C-83A1-F6EECF244321}">
                <p14:modId xmlns:p14="http://schemas.microsoft.com/office/powerpoint/2010/main" val="2202108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6396" name="think-cell Slide" r:id="rId102" imgW="360" imgH="360" progId="TCLayout.ActiveDocument.1">
                  <p:embed/>
                </p:oleObj>
              </mc:Choice>
              <mc:Fallback>
                <p:oleObj name="think-cell Slide" r:id="rId102" imgW="360" imgH="360" progId="TCLayout.ActiveDocument.1">
                  <p:embed/>
                  <p:pic>
                    <p:nvPicPr>
                      <p:cNvPr id="4" name="think-cell data - do not delete" hidden="1">
                        <a:extLst>
                          <a:ext uri="{FF2B5EF4-FFF2-40B4-BE49-F238E27FC236}">
                            <a16:creationId xmlns:a16="http://schemas.microsoft.com/office/drawing/2014/main" id="{0CEC6E3D-1E01-446E-8DC9-F9C2A65E91DD}"/>
                          </a:ext>
                        </a:extLst>
                      </p:cNvPr>
                      <p:cNvPicPr/>
                      <p:nvPr/>
                    </p:nvPicPr>
                    <p:blipFill>
                      <a:blip r:embed="rId103"/>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04428780"/>
      </p:ext>
    </p:extLst>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 id="2147484830" r:id="rId15"/>
    <p:sldLayoutId id="2147484831" r:id="rId16"/>
    <p:sldLayoutId id="2147484832" r:id="rId17"/>
    <p:sldLayoutId id="2147484833" r:id="rId18"/>
    <p:sldLayoutId id="2147484834" r:id="rId19"/>
    <p:sldLayoutId id="2147484835" r:id="rId20"/>
    <p:sldLayoutId id="2147484836" r:id="rId21"/>
    <p:sldLayoutId id="2147484837" r:id="rId22"/>
    <p:sldLayoutId id="2147484838" r:id="rId23"/>
    <p:sldLayoutId id="2147484839" r:id="rId24"/>
    <p:sldLayoutId id="2147484840" r:id="rId25"/>
    <p:sldLayoutId id="2147484841" r:id="rId26"/>
    <p:sldLayoutId id="2147484842" r:id="rId27"/>
    <p:sldLayoutId id="2147484843" r:id="rId28"/>
    <p:sldLayoutId id="2147484844" r:id="rId29"/>
    <p:sldLayoutId id="2147484845" r:id="rId30"/>
    <p:sldLayoutId id="2147484846" r:id="rId31"/>
    <p:sldLayoutId id="2147484847" r:id="rId32"/>
    <p:sldLayoutId id="2147484848" r:id="rId33"/>
    <p:sldLayoutId id="2147484849" r:id="rId34"/>
    <p:sldLayoutId id="2147484850" r:id="rId35"/>
    <p:sldLayoutId id="2147484851" r:id="rId36"/>
    <p:sldLayoutId id="2147484852" r:id="rId37"/>
    <p:sldLayoutId id="2147484853" r:id="rId38"/>
    <p:sldLayoutId id="2147484854" r:id="rId39"/>
    <p:sldLayoutId id="2147484855" r:id="rId40"/>
    <p:sldLayoutId id="2147484856" r:id="rId41"/>
    <p:sldLayoutId id="2147484857" r:id="rId42"/>
    <p:sldLayoutId id="2147484858" r:id="rId43"/>
    <p:sldLayoutId id="2147484859" r:id="rId44"/>
    <p:sldLayoutId id="2147484860" r:id="rId45"/>
    <p:sldLayoutId id="2147484861" r:id="rId46"/>
    <p:sldLayoutId id="2147484862" r:id="rId47"/>
    <p:sldLayoutId id="2147484863" r:id="rId48"/>
    <p:sldLayoutId id="2147484864" r:id="rId49"/>
    <p:sldLayoutId id="2147484865" r:id="rId50"/>
    <p:sldLayoutId id="2147484866" r:id="rId51"/>
    <p:sldLayoutId id="2147484867" r:id="rId52"/>
    <p:sldLayoutId id="2147484868" r:id="rId53"/>
    <p:sldLayoutId id="2147484869" r:id="rId54"/>
    <p:sldLayoutId id="2147484870" r:id="rId55"/>
    <p:sldLayoutId id="2147484871" r:id="rId56"/>
    <p:sldLayoutId id="2147484872" r:id="rId57"/>
    <p:sldLayoutId id="2147484873" r:id="rId58"/>
    <p:sldLayoutId id="2147484874" r:id="rId59"/>
    <p:sldLayoutId id="2147484875" r:id="rId60"/>
    <p:sldLayoutId id="2147484876" r:id="rId61"/>
    <p:sldLayoutId id="2147484877" r:id="rId62"/>
    <p:sldLayoutId id="2147484878" r:id="rId63"/>
    <p:sldLayoutId id="2147484879" r:id="rId64"/>
    <p:sldLayoutId id="2147484880" r:id="rId65"/>
    <p:sldLayoutId id="2147484881" r:id="rId66"/>
    <p:sldLayoutId id="2147484882" r:id="rId67"/>
    <p:sldLayoutId id="2147484883" r:id="rId68"/>
    <p:sldLayoutId id="2147484884" r:id="rId69"/>
    <p:sldLayoutId id="2147484885" r:id="rId70"/>
    <p:sldLayoutId id="2147484886" r:id="rId71"/>
    <p:sldLayoutId id="2147484887" r:id="rId72"/>
    <p:sldLayoutId id="2147484888" r:id="rId73"/>
    <p:sldLayoutId id="2147484889" r:id="rId74"/>
    <p:sldLayoutId id="2147484890" r:id="rId75"/>
    <p:sldLayoutId id="2147484891" r:id="rId76"/>
    <p:sldLayoutId id="2147484892" r:id="rId77"/>
    <p:sldLayoutId id="2147484893" r:id="rId78"/>
    <p:sldLayoutId id="2147484894" r:id="rId79"/>
    <p:sldLayoutId id="2147484895" r:id="rId80"/>
    <p:sldLayoutId id="2147484896" r:id="rId81"/>
    <p:sldLayoutId id="2147484897" r:id="rId82"/>
    <p:sldLayoutId id="2147484898" r:id="rId83"/>
    <p:sldLayoutId id="2147484899" r:id="rId84"/>
    <p:sldLayoutId id="2147484900" r:id="rId85"/>
    <p:sldLayoutId id="2147484901" r:id="rId86"/>
    <p:sldLayoutId id="2147484902" r:id="rId87"/>
    <p:sldLayoutId id="2147484903" r:id="rId88"/>
    <p:sldLayoutId id="2147484904" r:id="rId89"/>
    <p:sldLayoutId id="2147484905" r:id="rId90"/>
    <p:sldLayoutId id="2147484906" r:id="rId91"/>
    <p:sldLayoutId id="2147484907" r:id="rId92"/>
    <p:sldLayoutId id="2147484908" r:id="rId93"/>
    <p:sldLayoutId id="2147484909" r:id="rId94"/>
    <p:sldLayoutId id="2147484910" r:id="rId95"/>
    <p:sldLayoutId id="2147484911" r:id="rId96"/>
    <p:sldLayoutId id="2147484912" r:id="rId97"/>
    <p:sldLayoutId id="2147484913" r:id="rId98"/>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38">
          <p15:clr>
            <a:srgbClr val="5ACBF0"/>
          </p15:clr>
        </p15:guide>
        <p15:guide id="4" pos="7242">
          <p15:clr>
            <a:srgbClr val="5ACBF0"/>
          </p15:clr>
        </p15:guide>
        <p15:guide id="5" orient="horz" pos="3861">
          <p15:clr>
            <a:srgbClr val="F26B43"/>
          </p15:clr>
        </p15:guide>
        <p15:guide id="6" orient="horz" pos="1139">
          <p15:clr>
            <a:srgbClr val="5ACBF0"/>
          </p15:clr>
        </p15:guide>
        <p15:guide id="7" orient="horz" pos="391">
          <p15:clr>
            <a:srgbClr val="5ACBF0"/>
          </p15:clr>
        </p15:guide>
        <p15:guide id="8" pos="3953">
          <p15:clr>
            <a:srgbClr val="C35EA4"/>
          </p15:clr>
        </p15:guide>
        <p15:guide id="9" pos="3727">
          <p15:clr>
            <a:srgbClr val="C35EA4"/>
          </p15:clr>
        </p15:guide>
        <p15:guide id="10" pos="2570">
          <p15:clr>
            <a:srgbClr val="C35EA4"/>
          </p15:clr>
        </p15:guide>
        <p15:guide id="11" pos="2774">
          <p15:clr>
            <a:srgbClr val="C35EA4"/>
          </p15:clr>
        </p15:guide>
        <p15:guide id="12" pos="4906">
          <p15:clr>
            <a:srgbClr val="C35EA4"/>
          </p15:clr>
        </p15:guide>
        <p15:guide id="13" pos="5110">
          <p15:clr>
            <a:srgbClr val="C35EA4"/>
          </p15:clr>
        </p15:guide>
        <p15:guide id="14" orient="horz" pos="1366">
          <p15:clr>
            <a:srgbClr val="F26B43"/>
          </p15:clr>
        </p15:guide>
        <p15:guide id="15" pos="3386">
          <p15:clr>
            <a:srgbClr val="9FCC3B"/>
          </p15:clr>
        </p15:guide>
        <p15:guide id="16" pos="4294">
          <p15:clr>
            <a:srgbClr val="9FCC3B"/>
          </p15:clr>
        </p15:guide>
        <p15:guide id="17" pos="2366">
          <p15:clr>
            <a:srgbClr val="C35EA4"/>
          </p15:clr>
        </p15:guide>
        <p15:guide id="18" pos="5314">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31.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74.emf"/><Relationship Id="rId4" Type="http://schemas.openxmlformats.org/officeDocument/2006/relationships/oleObject" Target="../embeddings/oleObject10.bin"/></Relationships>
</file>

<file path=ppt/slides/_rels/slide2.xml.rels><?xml version="1.0" encoding="UTF-8" standalone="yes"?>
<Relationships xmlns="http://schemas.openxmlformats.org/package/2006/relationships"><Relationship Id="rId8" Type="http://schemas.openxmlformats.org/officeDocument/2006/relationships/image" Target="../media/image122.svg"/><Relationship Id="rId3" Type="http://schemas.openxmlformats.org/officeDocument/2006/relationships/slideLayout" Target="../slideLayouts/slideLayout581.xml"/><Relationship Id="rId7" Type="http://schemas.openxmlformats.org/officeDocument/2006/relationships/image" Target="../media/image121.pn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120.emf"/><Relationship Id="rId5" Type="http://schemas.openxmlformats.org/officeDocument/2006/relationships/oleObject" Target="../embeddings/oleObject11.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83.xml"/><Relationship Id="rId7" Type="http://schemas.openxmlformats.org/officeDocument/2006/relationships/image" Target="../media/image124.sv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123.png"/><Relationship Id="rId5" Type="http://schemas.openxmlformats.org/officeDocument/2006/relationships/image" Target="../media/image120.emf"/><Relationship Id="rId4" Type="http://schemas.openxmlformats.org/officeDocument/2006/relationships/oleObject" Target="../embeddings/oleObject12.bin"/></Relationships>
</file>

<file path=ppt/slides/_rels/slide4.xml.rels><?xml version="1.0" encoding="UTF-8" standalone="yes"?>
<Relationships xmlns="http://schemas.openxmlformats.org/package/2006/relationships"><Relationship Id="rId8" Type="http://schemas.openxmlformats.org/officeDocument/2006/relationships/image" Target="../media/image126.svg"/><Relationship Id="rId13" Type="http://schemas.openxmlformats.org/officeDocument/2006/relationships/image" Target="../media/image131.png"/><Relationship Id="rId3" Type="http://schemas.openxmlformats.org/officeDocument/2006/relationships/slideLayout" Target="../slideLayouts/slideLayout583.xml"/><Relationship Id="rId7" Type="http://schemas.openxmlformats.org/officeDocument/2006/relationships/image" Target="../media/image125.png"/><Relationship Id="rId12" Type="http://schemas.openxmlformats.org/officeDocument/2006/relationships/image" Target="../media/image130.svg"/><Relationship Id="rId2" Type="http://schemas.openxmlformats.org/officeDocument/2006/relationships/tags" Target="../tags/tag14.xml"/><Relationship Id="rId16" Type="http://schemas.openxmlformats.org/officeDocument/2006/relationships/image" Target="../media/image134.svg"/><Relationship Id="rId1" Type="http://schemas.openxmlformats.org/officeDocument/2006/relationships/vmlDrawing" Target="../drawings/vmlDrawing13.vml"/><Relationship Id="rId6" Type="http://schemas.openxmlformats.org/officeDocument/2006/relationships/image" Target="../media/image1.emf"/><Relationship Id="rId11" Type="http://schemas.openxmlformats.org/officeDocument/2006/relationships/image" Target="../media/image129.png"/><Relationship Id="rId5" Type="http://schemas.openxmlformats.org/officeDocument/2006/relationships/oleObject" Target="../embeddings/oleObject13.bin"/><Relationship Id="rId15" Type="http://schemas.openxmlformats.org/officeDocument/2006/relationships/image" Target="../media/image133.png"/><Relationship Id="rId10" Type="http://schemas.openxmlformats.org/officeDocument/2006/relationships/image" Target="../media/image128.svg"/><Relationship Id="rId4" Type="http://schemas.openxmlformats.org/officeDocument/2006/relationships/notesSlide" Target="../notesSlides/notesSlide2.xml"/><Relationship Id="rId9" Type="http://schemas.openxmlformats.org/officeDocument/2006/relationships/image" Target="../media/image127.png"/><Relationship Id="rId14" Type="http://schemas.openxmlformats.org/officeDocument/2006/relationships/image" Target="../media/image132.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81.xml"/><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120.emf"/><Relationship Id="rId5" Type="http://schemas.openxmlformats.org/officeDocument/2006/relationships/oleObject" Target="../embeddings/oleObject14.bin"/><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63CB078-8DCC-47E4-BBB5-5A2EF585F882}"/>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5373" name="think-cell Slide" r:id="rId4" imgW="353" imgH="353" progId="TCLayout.ActiveDocument.1">
                  <p:embed/>
                </p:oleObj>
              </mc:Choice>
              <mc:Fallback>
                <p:oleObj name="think-cell Slide" r:id="rId4" imgW="353" imgH="353" progId="TCLayout.ActiveDocument.1">
                  <p:embed/>
                  <p:pic>
                    <p:nvPicPr>
                      <p:cNvPr id="5" name="think-cell data - do not delete" hidden="1">
                        <a:extLst>
                          <a:ext uri="{FF2B5EF4-FFF2-40B4-BE49-F238E27FC236}">
                            <a16:creationId xmlns:a16="http://schemas.microsoft.com/office/drawing/2014/main" id="{463CB078-8DCC-47E4-BBB5-5A2EF585F88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4A7523-B759-474E-A0E5-E1537B5CBABE}"/>
              </a:ext>
            </a:extLst>
          </p:cNvPr>
          <p:cNvSpPr>
            <a:spLocks noGrp="1"/>
          </p:cNvSpPr>
          <p:nvPr>
            <p:ph type="title"/>
          </p:nvPr>
        </p:nvSpPr>
        <p:spPr>
          <a:xfrm>
            <a:off x="728109" y="2512820"/>
            <a:ext cx="7449949" cy="916180"/>
          </a:xfrm>
        </p:spPr>
        <p:txBody>
          <a:bodyPr vert="horz"/>
          <a:lstStyle/>
          <a:p>
            <a:r>
              <a:rPr lang="da-DK" sz="4000" dirty="0">
                <a:latin typeface="Segoe UI Light" panose="020B0502040204020203" pitchFamily="34" charset="0"/>
                <a:cs typeface="Segoe UI Light" panose="020B0502040204020203" pitchFamily="34" charset="0"/>
              </a:rPr>
              <a:t>FÆLLES FEEDBACK</a:t>
            </a:r>
          </a:p>
        </p:txBody>
      </p:sp>
      <p:sp>
        <p:nvSpPr>
          <p:cNvPr id="3" name="Pladsholder til dato 2">
            <a:extLst>
              <a:ext uri="{FF2B5EF4-FFF2-40B4-BE49-F238E27FC236}">
                <a16:creationId xmlns:a16="http://schemas.microsoft.com/office/drawing/2014/main" id="{F3DA0ECA-C7AE-4092-A1D8-F47809CE39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038226-5974-4A21-9E7E-FF84A872F3F6}" type="datetime2">
              <a:rPr kumimoji="0" lang="da-DK" sz="1200" b="1" i="0" u="none" strike="noStrike" kern="1200" cap="none" spc="0" normalizeH="0" baseline="0" noProof="0" smtClean="0">
                <a:ln>
                  <a:noFill/>
                </a:ln>
                <a:solidFill>
                  <a:srgbClr val="FFFFFF"/>
                </a:solidFill>
                <a:effectLst/>
                <a:uLnTx/>
                <a:uFillTx/>
                <a:latin typeface="Segoe UI Black"/>
                <a:ea typeface="+mn-ea"/>
                <a:cs typeface="Poppins" pitchFamily="2" charset="77"/>
              </a:rPr>
              <a:pPr marL="0" marR="0" lvl="0" indent="0" algn="l" defTabSz="914400" rtl="0" eaLnBrk="1" fontAlgn="auto" latinLnBrk="0" hangingPunct="1">
                <a:lnSpc>
                  <a:spcPct val="100000"/>
                </a:lnSpc>
                <a:spcBef>
                  <a:spcPts val="0"/>
                </a:spcBef>
                <a:spcAft>
                  <a:spcPts val="0"/>
                </a:spcAft>
                <a:buClrTx/>
                <a:buSzTx/>
                <a:buFontTx/>
                <a:buNone/>
                <a:tabLst/>
                <a:defRPr/>
              </a:pPr>
              <a:t>15. december 2025</a:t>
            </a:fld>
            <a:endParaRPr kumimoji="0" lang="da-DK" sz="1200" b="1" i="0" u="none" strike="noStrike" kern="1200" cap="none" spc="0" normalizeH="0" baseline="0" noProof="0" dirty="0">
              <a:ln>
                <a:noFill/>
              </a:ln>
              <a:solidFill>
                <a:srgbClr val="FFFFFF"/>
              </a:solidFill>
              <a:effectLst/>
              <a:uLnTx/>
              <a:uFillTx/>
              <a:latin typeface="Segoe UI Black"/>
              <a:ea typeface="+mn-ea"/>
              <a:cs typeface="Poppins" pitchFamily="2" charset="77"/>
            </a:endParaRPr>
          </a:p>
        </p:txBody>
      </p:sp>
      <p:sp>
        <p:nvSpPr>
          <p:cNvPr id="4" name="Tekstfelt 3">
            <a:extLst>
              <a:ext uri="{FF2B5EF4-FFF2-40B4-BE49-F238E27FC236}">
                <a16:creationId xmlns:a16="http://schemas.microsoft.com/office/drawing/2014/main" id="{72FFB995-CE9F-4795-8548-B5F63825F76A}"/>
              </a:ext>
            </a:extLst>
          </p:cNvPr>
          <p:cNvSpPr txBox="1"/>
          <p:nvPr/>
        </p:nvSpPr>
        <p:spPr>
          <a:xfrm>
            <a:off x="636323" y="3429000"/>
            <a:ext cx="988317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4800" dirty="0">
                <a:solidFill>
                  <a:srgbClr val="FFFFFF">
                    <a:lumMod val="95000"/>
                  </a:srgbClr>
                </a:solidFill>
                <a:latin typeface="Segoe UI Black"/>
              </a:rPr>
              <a:t>Klarhed om taler i ISM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3200" i="1" dirty="0">
                <a:solidFill>
                  <a:srgbClr val="FFFFFF">
                    <a:lumMod val="95000"/>
                  </a:srgbClr>
                </a:solidFill>
                <a:latin typeface="Segoe UI Black"/>
              </a:rPr>
              <a:t>Om samarbejde og snitflader </a:t>
            </a:r>
          </a:p>
        </p:txBody>
      </p:sp>
    </p:spTree>
    <p:extLst>
      <p:ext uri="{BB962C8B-B14F-4D97-AF65-F5344CB8AC3E}">
        <p14:creationId xmlns:p14="http://schemas.microsoft.com/office/powerpoint/2010/main" val="12373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8AB653A-5F97-43B1-AC2E-50BE2521B62A}"/>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7420" name="think-cell Slide" r:id="rId5" imgW="395" imgH="396" progId="TCLayout.ActiveDocument.1">
                  <p:embed/>
                </p:oleObj>
              </mc:Choice>
              <mc:Fallback>
                <p:oleObj name="think-cell Slide" r:id="rId5" imgW="395" imgH="396" progId="TCLayout.ActiveDocument.1">
                  <p:embed/>
                  <p:pic>
                    <p:nvPicPr>
                      <p:cNvPr id="5" name="think-cell data - do not delete" hidden="1">
                        <a:extLst>
                          <a:ext uri="{FF2B5EF4-FFF2-40B4-BE49-F238E27FC236}">
                            <a16:creationId xmlns:a16="http://schemas.microsoft.com/office/drawing/2014/main" id="{88AB653A-5F97-43B1-AC2E-50BE2521B6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6" name="Pladsholder til tekst 2">
            <a:extLst>
              <a:ext uri="{FF2B5EF4-FFF2-40B4-BE49-F238E27FC236}">
                <a16:creationId xmlns:a16="http://schemas.microsoft.com/office/drawing/2014/main" id="{6C287E02-A9CD-46BA-AC48-41F106BA1F9E}"/>
              </a:ext>
            </a:extLst>
          </p:cNvPr>
          <p:cNvSpPr>
            <a:spLocks noGrp="1"/>
          </p:cNvSpPr>
          <p:nvPr>
            <p:ph type="body" sz="quarter" idx="10"/>
          </p:nvPr>
        </p:nvSpPr>
        <p:spPr>
          <a:xfrm>
            <a:off x="695325" y="1717212"/>
            <a:ext cx="4679950" cy="4111308"/>
          </a:xfrm>
        </p:spPr>
        <p:txBody>
          <a:bodyPr>
            <a:noAutofit/>
          </a:bodyPr>
          <a:lstStyle/>
          <a:p>
            <a:pPr marL="0" indent="0">
              <a:buNone/>
            </a:pPr>
            <a:r>
              <a:rPr lang="da-DK" sz="1800" dirty="0">
                <a:cs typeface="Segoe UI Semibold" panose="020B0702040204020203" pitchFamily="34" charset="0"/>
              </a:rPr>
              <a:t>Gode taler er en </a:t>
            </a:r>
            <a:r>
              <a:rPr lang="da-DK" sz="1800" b="1" dirty="0">
                <a:latin typeface="Segoe UI Semibold" panose="020B0702040204020203" pitchFamily="34" charset="0"/>
                <a:cs typeface="Segoe UI Semibold" panose="020B0702040204020203" pitchFamily="34" charset="0"/>
              </a:rPr>
              <a:t>stor ministerprioritet. </a:t>
            </a:r>
            <a:r>
              <a:rPr lang="da-DK" sz="1800" dirty="0">
                <a:latin typeface="+mn-lt"/>
                <a:cs typeface="Segoe UI Light" panose="020B0502040204020203" pitchFamily="34" charset="0"/>
              </a:rPr>
              <a:t>Derfor kan der være behov for individuelt tilpassede processer, alt efter talens karakter. </a:t>
            </a:r>
          </a:p>
          <a:p>
            <a:pPr marL="0" indent="0">
              <a:buNone/>
            </a:pPr>
            <a:endParaRPr lang="da-DK" sz="1800" dirty="0">
              <a:cs typeface="Segoe UI Semibold" panose="020B0702040204020203" pitchFamily="34" charset="0"/>
            </a:endParaRPr>
          </a:p>
          <a:p>
            <a:pPr marL="0" indent="0">
              <a:buNone/>
            </a:pPr>
            <a:r>
              <a:rPr lang="da-DK" sz="1800" dirty="0">
                <a:cs typeface="Segoe UI Semibold" panose="020B0702040204020203" pitchFamily="34" charset="0"/>
              </a:rPr>
              <a:t>Vi vil dog gerne forsøge at strømline processen så meget som muligt. Derfor har ISM har fået et </a:t>
            </a:r>
            <a:r>
              <a:rPr lang="da-DK" sz="1800" dirty="0">
                <a:latin typeface="Segoe UI Semibold" panose="020B0702040204020203" pitchFamily="34" charset="0"/>
                <a:cs typeface="Segoe UI Semibold" panose="020B0702040204020203" pitchFamily="34" charset="0"/>
              </a:rPr>
              <a:t>nyt set-up omkring taleskrivning</a:t>
            </a:r>
            <a:r>
              <a:rPr lang="da-DK" sz="1800" dirty="0">
                <a:cs typeface="Segoe UI Semibold" panose="020B0702040204020203" pitchFamily="34" charset="0"/>
              </a:rPr>
              <a:t>. </a:t>
            </a:r>
          </a:p>
          <a:p>
            <a:pPr marL="0" indent="0">
              <a:buNone/>
            </a:pPr>
            <a:endParaRPr lang="da-DK" sz="1800" dirty="0">
              <a:cs typeface="Segoe UI Semibold" panose="020B0702040204020203" pitchFamily="34" charset="0"/>
            </a:endParaRPr>
          </a:p>
          <a:p>
            <a:pPr marL="0" indent="0">
              <a:buNone/>
            </a:pPr>
            <a:r>
              <a:rPr lang="da-DK" sz="1800" dirty="0">
                <a:cs typeface="Segoe UI Semibold" panose="020B0702040204020203" pitchFamily="34" charset="0"/>
              </a:rPr>
              <a:t>Det stiller krav til klarhed om roller og ansvar. </a:t>
            </a:r>
          </a:p>
          <a:p>
            <a:pPr marL="0" indent="0">
              <a:buNone/>
            </a:pPr>
            <a:endParaRPr lang="da-DK" sz="1800" dirty="0">
              <a:cs typeface="Segoe UI Semibold" panose="020B0702040204020203" pitchFamily="34" charset="0"/>
            </a:endParaRPr>
          </a:p>
          <a:p>
            <a:pPr marL="0" indent="0">
              <a:buNone/>
            </a:pPr>
            <a:r>
              <a:rPr lang="da-DK" sz="1800" dirty="0">
                <a:latin typeface="Segoe UI Semibold" panose="020B0702040204020203" pitchFamily="34" charset="0"/>
                <a:cs typeface="Segoe UI Semibold" panose="020B0702040204020203" pitchFamily="34" charset="0"/>
              </a:rPr>
              <a:t>Og det giver bedre processer, færre feberredninger og i sidste ende bedre taler, som er sjovere at udarbejde</a:t>
            </a:r>
            <a:r>
              <a:rPr lang="da-DK" sz="1800" dirty="0">
                <a:cs typeface="Segoe UI Semibold" panose="020B0702040204020203" pitchFamily="34" charset="0"/>
              </a:rPr>
              <a:t>. </a:t>
            </a:r>
          </a:p>
          <a:p>
            <a:pPr marL="0" indent="0">
              <a:buNone/>
            </a:pPr>
            <a:endParaRPr lang="da-DK" sz="1800" dirty="0">
              <a:cs typeface="Segoe UI Semibold" panose="020B0702040204020203" pitchFamily="34" charset="0"/>
            </a:endParaRPr>
          </a:p>
          <a:p>
            <a:pPr marL="0" indent="0">
              <a:buNone/>
            </a:pPr>
            <a:endParaRPr lang="da-DK" dirty="0">
              <a:latin typeface="+mn-lt"/>
              <a:cs typeface="Segoe UI Semibold" panose="020B0702040204020203" pitchFamily="34" charset="0"/>
            </a:endParaRPr>
          </a:p>
        </p:txBody>
      </p:sp>
      <p:sp>
        <p:nvSpPr>
          <p:cNvPr id="2" name="Titel 1">
            <a:extLst>
              <a:ext uri="{FF2B5EF4-FFF2-40B4-BE49-F238E27FC236}">
                <a16:creationId xmlns:a16="http://schemas.microsoft.com/office/drawing/2014/main" id="{C1C3B7E4-0B5C-4B9C-B25A-9363F2CF0585}"/>
              </a:ext>
            </a:extLst>
          </p:cNvPr>
          <p:cNvSpPr>
            <a:spLocks noGrp="1"/>
          </p:cNvSpPr>
          <p:nvPr>
            <p:ph type="title"/>
          </p:nvPr>
        </p:nvSpPr>
        <p:spPr/>
        <p:txBody>
          <a:bodyPr vert="horz"/>
          <a:lstStyle/>
          <a:p>
            <a:pPr algn="ctr"/>
            <a:r>
              <a:rPr lang="da-DK" dirty="0"/>
              <a:t>Hvorfor? </a:t>
            </a:r>
          </a:p>
        </p:txBody>
      </p:sp>
      <p:sp>
        <p:nvSpPr>
          <p:cNvPr id="6" name="Pladsholder til tekst 5">
            <a:extLst>
              <a:ext uri="{FF2B5EF4-FFF2-40B4-BE49-F238E27FC236}">
                <a16:creationId xmlns:a16="http://schemas.microsoft.com/office/drawing/2014/main" id="{C9E5E9CD-F8D3-4BF1-9CF7-6C62DD8DA6AD}"/>
              </a:ext>
            </a:extLst>
          </p:cNvPr>
          <p:cNvSpPr>
            <a:spLocks noGrp="1"/>
          </p:cNvSpPr>
          <p:nvPr>
            <p:ph type="body" sz="quarter" idx="11"/>
          </p:nvPr>
        </p:nvSpPr>
        <p:spPr>
          <a:xfrm>
            <a:off x="6816725" y="613251"/>
            <a:ext cx="4679950" cy="5509738"/>
          </a:xfrm>
        </p:spPr>
        <p:txBody>
          <a:bodyPr>
            <a:noAutofit/>
          </a:bodyPr>
          <a:lstStyle/>
          <a:p>
            <a:pPr lvl="0">
              <a:buFont typeface="Wingdings" panose="05000000000000000000" pitchFamily="2" charset="2"/>
              <a:buChar char="ü"/>
            </a:pPr>
            <a:endParaRPr lang="da-DK" sz="1400" dirty="0">
              <a:ea typeface="Times New Roman" panose="02020603050405020304" pitchFamily="18" charset="0"/>
            </a:endParaRPr>
          </a:p>
          <a:p>
            <a:endParaRPr lang="da-DK" dirty="0"/>
          </a:p>
        </p:txBody>
      </p:sp>
      <p:sp>
        <p:nvSpPr>
          <p:cNvPr id="7" name="Pladsholder til tekst 2">
            <a:extLst>
              <a:ext uri="{FF2B5EF4-FFF2-40B4-BE49-F238E27FC236}">
                <a16:creationId xmlns:a16="http://schemas.microsoft.com/office/drawing/2014/main" id="{86ADD687-813A-446E-98C6-18EC332FE8EE}"/>
              </a:ext>
            </a:extLst>
          </p:cNvPr>
          <p:cNvSpPr txBox="1">
            <a:spLocks/>
          </p:cNvSpPr>
          <p:nvPr/>
        </p:nvSpPr>
        <p:spPr>
          <a:xfrm>
            <a:off x="6814511" y="1686965"/>
            <a:ext cx="4679950" cy="4111308"/>
          </a:xfrm>
          <a:prstGeom prst="rect">
            <a:avLst/>
          </a:prstGeom>
        </p:spPr>
        <p:txBody>
          <a:bodyPr vert="horz" lIns="0" tIns="0" rIns="0" bIns="0" rtlCol="0">
            <a:noAutofit/>
          </a:bodyPr>
          <a:lstStyle>
            <a:lvl1pPr marL="285750" indent="-28575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a:buFont typeface="Wingdings" panose="05000000000000000000" pitchFamily="2" charset="2"/>
              <a:buChar char="ü"/>
              <a:defRPr/>
            </a:pP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Taler er </a:t>
            </a:r>
            <a:r>
              <a:rPr kumimoji="0" lang="da-DK" sz="1800" b="1"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sjove</a:t>
            </a: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 Et politisk/strategisk produkt – og en </a:t>
            </a:r>
            <a:r>
              <a:rPr kumimoji="0" lang="da-DK" sz="1800" b="1" i="0" u="none" strike="noStrike" kern="1200" cap="none" spc="0" normalizeH="0" baseline="0" noProof="0" dirty="0">
                <a:ln>
                  <a:noFill/>
                </a:ln>
                <a:solidFill>
                  <a:srgbClr val="001D31"/>
                </a:solidFill>
                <a:effectLst/>
                <a:uLnTx/>
                <a:uFillTx/>
                <a:latin typeface="Segoe UI Semibold" panose="020B0702040204020203" pitchFamily="34" charset="0"/>
                <a:ea typeface="Times New Roman" panose="02020603050405020304" pitchFamily="18" charset="0"/>
                <a:cs typeface="Segoe UI Semibold" panose="020B0702040204020203" pitchFamily="34" charset="0"/>
              </a:rPr>
              <a:t>særlig genre</a:t>
            </a: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 der kræver tid.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Taler bliver bedre i et tæt </a:t>
            </a:r>
            <a:r>
              <a:rPr kumimoji="0" lang="da-DK" sz="1800" b="1" i="0" u="none" strike="noStrike" kern="1200" cap="none" spc="0" normalizeH="0" baseline="0" noProof="0" dirty="0">
                <a:ln>
                  <a:noFill/>
                </a:ln>
                <a:solidFill>
                  <a:srgbClr val="001D31"/>
                </a:solidFill>
                <a:effectLst/>
                <a:uLnTx/>
                <a:uFillTx/>
                <a:latin typeface="Segoe UI Semibold" panose="020B0702040204020203" pitchFamily="34" charset="0"/>
                <a:ea typeface="Times New Roman" panose="02020603050405020304" pitchFamily="18" charset="0"/>
                <a:cs typeface="Segoe UI Semibold" panose="020B0702040204020203" pitchFamily="34" charset="0"/>
              </a:rPr>
              <a:t>samarbejde</a:t>
            </a: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 mellem fagkontor samt LSEK og/eller ekstern bistand.</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endParaRP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Arbejdet med at skrive taler bør startes </a:t>
            </a:r>
            <a:r>
              <a:rPr kumimoji="0" lang="da-DK" sz="1800" b="1" i="0" u="none" strike="noStrike" kern="1200" cap="none" spc="0" normalizeH="0" baseline="0" noProof="0" dirty="0">
                <a:ln>
                  <a:noFill/>
                </a:ln>
                <a:solidFill>
                  <a:srgbClr val="001D31"/>
                </a:solidFill>
                <a:effectLst/>
                <a:uLnTx/>
                <a:uFillTx/>
                <a:latin typeface="Segoe UI Semibold" panose="020B0702040204020203" pitchFamily="34" charset="0"/>
                <a:ea typeface="Times New Roman" panose="02020603050405020304" pitchFamily="18" charset="0"/>
                <a:cs typeface="Segoe UI Semibold" panose="020B0702040204020203" pitchFamily="34" charset="0"/>
              </a:rPr>
              <a:t>langt tidligere</a:t>
            </a:r>
            <a:r>
              <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rPr>
              <a:t>, end hvad man ofte tror: Der behøver fx ikke ligge endelige faglige produkter, før arbejdet starter. God tid giver mulighed for kreativ fordybelse.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mn-ea"/>
              <a:cs typeface="Segoe UI Semibold" panose="020B07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600" b="0" i="0" u="none" strike="noStrike" kern="1200" cap="none" spc="0" normalizeH="0" baseline="0" noProof="0" dirty="0">
              <a:ln>
                <a:noFill/>
              </a:ln>
              <a:solidFill>
                <a:srgbClr val="001D31"/>
              </a:solidFill>
              <a:effectLst/>
              <a:uLnTx/>
              <a:uFillTx/>
              <a:latin typeface="Segoe UI Semilight"/>
              <a:ea typeface="+mn-ea"/>
              <a:cs typeface="Segoe UI Semibold" panose="020B0702040204020203" pitchFamily="34" charset="0"/>
            </a:endParaRPr>
          </a:p>
        </p:txBody>
      </p:sp>
      <p:sp>
        <p:nvSpPr>
          <p:cNvPr id="8" name="Titel 1">
            <a:extLst>
              <a:ext uri="{FF2B5EF4-FFF2-40B4-BE49-F238E27FC236}">
                <a16:creationId xmlns:a16="http://schemas.microsoft.com/office/drawing/2014/main" id="{D40EE945-3B81-4F4F-9616-22A0DE76CBAC}"/>
              </a:ext>
            </a:extLst>
          </p:cNvPr>
          <p:cNvSpPr txBox="1">
            <a:spLocks/>
          </p:cNvSpPr>
          <p:nvPr/>
        </p:nvSpPr>
        <p:spPr>
          <a:xfrm>
            <a:off x="6814511" y="637564"/>
            <a:ext cx="4679950" cy="90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a-DK" sz="3400" b="0" i="0" u="none" strike="noStrike" kern="1200" cap="none" spc="0" normalizeH="0" baseline="0" noProof="0" dirty="0">
                <a:ln>
                  <a:noFill/>
                </a:ln>
                <a:solidFill>
                  <a:srgbClr val="001D31"/>
                </a:solidFill>
                <a:effectLst/>
                <a:uLnTx/>
                <a:uFillTx/>
                <a:latin typeface="Segoe UI Black"/>
                <a:ea typeface="+mj-ea"/>
                <a:cs typeface="+mj-cs"/>
              </a:rPr>
              <a:t>Erfaringer</a:t>
            </a:r>
          </a:p>
        </p:txBody>
      </p:sp>
      <p:pic>
        <p:nvPicPr>
          <p:cNvPr id="4" name="Grafik 3" descr="Bullseye">
            <a:extLst>
              <a:ext uri="{FF2B5EF4-FFF2-40B4-BE49-F238E27FC236}">
                <a16:creationId xmlns:a16="http://schemas.microsoft.com/office/drawing/2014/main" id="{4A58810F-BD58-46E3-BA3B-AD79D78307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37369" y="5157458"/>
            <a:ext cx="1487410" cy="1487410"/>
          </a:xfrm>
          <a:prstGeom prst="rect">
            <a:avLst/>
          </a:prstGeom>
        </p:spPr>
      </p:pic>
    </p:spTree>
    <p:extLst>
      <p:ext uri="{BB962C8B-B14F-4D97-AF65-F5344CB8AC3E}">
        <p14:creationId xmlns:p14="http://schemas.microsoft.com/office/powerpoint/2010/main" val="1218011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1E6B2FF-911F-4303-AEC4-6CA804F83222}"/>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8444" name="think-cell Slide" r:id="rId4" imgW="473" imgH="476" progId="TCLayout.ActiveDocument.1">
                  <p:embed/>
                </p:oleObj>
              </mc:Choice>
              <mc:Fallback>
                <p:oleObj name="think-cell Slide" r:id="rId4" imgW="473" imgH="476" progId="TCLayout.ActiveDocument.1">
                  <p:embed/>
                  <p:pic>
                    <p:nvPicPr>
                      <p:cNvPr id="6" name="think-cell data - do not delete" hidden="1">
                        <a:extLst>
                          <a:ext uri="{FF2B5EF4-FFF2-40B4-BE49-F238E27FC236}">
                            <a16:creationId xmlns:a16="http://schemas.microsoft.com/office/drawing/2014/main" id="{A1E6B2FF-911F-4303-AEC4-6CA804F832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1E54465-3889-4A7C-8F72-8B10E3124CF2}"/>
              </a:ext>
            </a:extLst>
          </p:cNvPr>
          <p:cNvSpPr>
            <a:spLocks noGrp="1"/>
          </p:cNvSpPr>
          <p:nvPr>
            <p:ph type="title"/>
          </p:nvPr>
        </p:nvSpPr>
        <p:spPr/>
        <p:txBody>
          <a:bodyPr vert="horz" rIns="0"/>
          <a:lstStyle/>
          <a:p>
            <a:r>
              <a:rPr lang="da-DK" dirty="0"/>
              <a:t>Ministerens taler håndteres forskelligt</a:t>
            </a:r>
          </a:p>
        </p:txBody>
      </p:sp>
      <p:sp>
        <p:nvSpPr>
          <p:cNvPr id="4" name="Pladsholder til slidenummer 3">
            <a:extLst>
              <a:ext uri="{FF2B5EF4-FFF2-40B4-BE49-F238E27FC236}">
                <a16:creationId xmlns:a16="http://schemas.microsoft.com/office/drawing/2014/main" id="{73AE1D6C-381B-403E-A524-E2307CC527F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14BDA-C419-F344-9039-0BCDE95FAB14}" type="slidenum">
              <a:rPr kumimoji="0" lang="da-DK" sz="1000" b="1" i="0" u="none" strike="noStrike" kern="1200" cap="none" spc="0" normalizeH="0" baseline="0" noProof="0" smtClean="0">
                <a:ln>
                  <a:noFill/>
                </a:ln>
                <a:solidFill>
                  <a:srgbClr val="001D31"/>
                </a:solidFill>
                <a:effectLst/>
                <a:uLnTx/>
                <a:uFillTx/>
                <a:latin typeface="Segoe UI Black"/>
                <a:ea typeface="+mn-ea"/>
                <a:cs typeface="Poppins ExtraBold"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a-DK" sz="1000" b="1" i="0" u="none" strike="noStrike" kern="1200" cap="none" spc="0" normalizeH="0" baseline="0" noProof="0" dirty="0">
              <a:ln>
                <a:noFill/>
              </a:ln>
              <a:solidFill>
                <a:srgbClr val="001D31"/>
              </a:solidFill>
              <a:effectLst/>
              <a:uLnTx/>
              <a:uFillTx/>
              <a:latin typeface="Segoe UI Black"/>
              <a:ea typeface="+mn-ea"/>
              <a:cs typeface="Poppins ExtraBold" pitchFamily="2" charset="77"/>
            </a:endParaRPr>
          </a:p>
        </p:txBody>
      </p:sp>
      <p:sp>
        <p:nvSpPr>
          <p:cNvPr id="5" name="Ligebenet trekant 4">
            <a:extLst>
              <a:ext uri="{FF2B5EF4-FFF2-40B4-BE49-F238E27FC236}">
                <a16:creationId xmlns:a16="http://schemas.microsoft.com/office/drawing/2014/main" id="{F4CAE3BF-5BD3-438B-B532-30BA064206DF}"/>
              </a:ext>
            </a:extLst>
          </p:cNvPr>
          <p:cNvSpPr/>
          <p:nvPr/>
        </p:nvSpPr>
        <p:spPr>
          <a:xfrm rot="8132447">
            <a:off x="4539670" y="3400905"/>
            <a:ext cx="6053580" cy="3683659"/>
          </a:xfrm>
          <a:prstGeom prst="triangle">
            <a:avLst>
              <a:gd name="adj" fmla="val 2419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sp>
        <p:nvSpPr>
          <p:cNvPr id="16" name="Ellipse 15">
            <a:extLst>
              <a:ext uri="{FF2B5EF4-FFF2-40B4-BE49-F238E27FC236}">
                <a16:creationId xmlns:a16="http://schemas.microsoft.com/office/drawing/2014/main" id="{F60D2DB3-4F65-47C9-B3BE-13DF47679375}"/>
              </a:ext>
            </a:extLst>
          </p:cNvPr>
          <p:cNvSpPr/>
          <p:nvPr/>
        </p:nvSpPr>
        <p:spPr>
          <a:xfrm>
            <a:off x="7551675" y="1590396"/>
            <a:ext cx="3962490" cy="379547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pic>
        <p:nvPicPr>
          <p:cNvPr id="11" name="Grafik 10" descr="Forstørrelsesglas med massiv udfyldning">
            <a:extLst>
              <a:ext uri="{FF2B5EF4-FFF2-40B4-BE49-F238E27FC236}">
                <a16:creationId xmlns:a16="http://schemas.microsoft.com/office/drawing/2014/main" id="{04FC05C7-C988-46F2-9427-DAF30AF544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04903" y="468644"/>
            <a:ext cx="7391854" cy="7391854"/>
          </a:xfrm>
          <a:prstGeom prst="rect">
            <a:avLst/>
          </a:prstGeom>
        </p:spPr>
      </p:pic>
      <p:sp>
        <p:nvSpPr>
          <p:cNvPr id="12" name="Pladsholder til tekst 2">
            <a:extLst>
              <a:ext uri="{FF2B5EF4-FFF2-40B4-BE49-F238E27FC236}">
                <a16:creationId xmlns:a16="http://schemas.microsoft.com/office/drawing/2014/main" id="{4C3273F0-1F65-4335-834F-F3870514D357}"/>
              </a:ext>
            </a:extLst>
          </p:cNvPr>
          <p:cNvSpPr txBox="1">
            <a:spLocks/>
          </p:cNvSpPr>
          <p:nvPr/>
        </p:nvSpPr>
        <p:spPr>
          <a:xfrm>
            <a:off x="8042804" y="2483856"/>
            <a:ext cx="3317663" cy="2008555"/>
          </a:xfrm>
          <a:prstGeom prst="rect">
            <a:avLst/>
          </a:prstGeom>
          <a:noFill/>
        </p:spPr>
        <p:txBody>
          <a:bodyPr vert="horz" lIns="0" tIns="0" rIns="0" bIns="0" rtlCol="0">
            <a:normAutofit fontScale="92500"/>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da-DK" sz="1600" b="0" i="0" u="none" strike="noStrike" kern="1200" cap="none" spc="0" normalizeH="0" baseline="0" noProof="0" dirty="0">
                <a:ln>
                  <a:noFill/>
                </a:ln>
                <a:solidFill>
                  <a:srgbClr val="001D31"/>
                </a:solidFill>
                <a:effectLst/>
                <a:uLnTx/>
                <a:uFillTx/>
                <a:latin typeface="Segoe UI Semibold" panose="020B0702040204020203" pitchFamily="34" charset="0"/>
                <a:ea typeface="+mn-ea"/>
                <a:cs typeface="Segoe UI Semibold" panose="020B0702040204020203" pitchFamily="34" charset="0"/>
              </a:rPr>
              <a:t>1) Taler uden ekstern bistand</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da-DK" sz="1600" b="0" i="0" u="none" strike="noStrike" kern="1200" cap="none" spc="0" normalizeH="0" baseline="0" noProof="0" dirty="0">
                <a:ln>
                  <a:noFill/>
                </a:ln>
                <a:solidFill>
                  <a:srgbClr val="001D31"/>
                </a:solidFill>
                <a:effectLst/>
                <a:uLnTx/>
                <a:uFillTx/>
                <a:latin typeface="Segoe UI Semilight" panose="020B0402040204020203" pitchFamily="34" charset="0"/>
                <a:ea typeface="+mn-ea"/>
                <a:cs typeface="Segoe UI Semilight" panose="020B0402040204020203" pitchFamily="34" charset="0"/>
              </a:rPr>
              <a:t>Fagkontor producerer tale i tæt samarbejde med LSEK (samproduktion)</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da-DK" sz="1600" b="0" i="0" u="none" strike="noStrike" kern="1200" cap="none" spc="0" normalizeH="0" baseline="0" noProof="0" dirty="0">
              <a:ln>
                <a:noFill/>
              </a:ln>
              <a:solidFill>
                <a:srgbClr val="001D31"/>
              </a:solidFill>
              <a:effectLst/>
              <a:uLnTx/>
              <a:uFillTx/>
              <a:latin typeface="Segoe UI Semilight" panose="020B0402040204020203" pitchFamily="34" charset="0"/>
              <a:ea typeface="+mn-ea"/>
              <a:cs typeface="Segoe UI Semilight" panose="020B0402040204020203" pitchFamily="34" charset="0"/>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da-DK" sz="1600" b="0" i="0" u="none" strike="noStrike" kern="1200" cap="none" spc="0" normalizeH="0" baseline="0" noProof="0" dirty="0">
                <a:ln>
                  <a:noFill/>
                </a:ln>
                <a:solidFill>
                  <a:srgbClr val="001D31"/>
                </a:solidFill>
                <a:effectLst/>
                <a:uLnTx/>
                <a:uFillTx/>
                <a:latin typeface="Segoe UI Semibold" panose="020B0702040204020203" pitchFamily="34" charset="0"/>
                <a:ea typeface="+mn-ea"/>
                <a:cs typeface="Segoe UI Semibold" panose="020B0702040204020203" pitchFamily="34" charset="0"/>
              </a:rPr>
              <a:t>2) Taler med ekstern bistand</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da-DK" sz="1600" b="0" i="0" u="none" strike="noStrike" kern="1200" cap="none" spc="0" normalizeH="0" baseline="0" noProof="0" dirty="0">
                <a:ln>
                  <a:noFill/>
                </a:ln>
                <a:solidFill>
                  <a:srgbClr val="001D31"/>
                </a:solidFill>
                <a:effectLst/>
                <a:uLnTx/>
                <a:uFillTx/>
                <a:latin typeface="Segoe UI Semilight" panose="020B0402040204020203" pitchFamily="34" charset="0"/>
                <a:ea typeface="+mn-ea"/>
                <a:cs typeface="Segoe UI Semilight" panose="020B0402040204020203" pitchFamily="34" charset="0"/>
              </a:rPr>
              <a:t>Ekstern bistand producerer tale i tæt samarbejde med fagkontor og LSEK</a:t>
            </a:r>
          </a:p>
        </p:txBody>
      </p:sp>
      <p:sp>
        <p:nvSpPr>
          <p:cNvPr id="8" name="Rektangel: afrundede hjørner 7">
            <a:extLst>
              <a:ext uri="{FF2B5EF4-FFF2-40B4-BE49-F238E27FC236}">
                <a16:creationId xmlns:a16="http://schemas.microsoft.com/office/drawing/2014/main" id="{E076E613-8909-428A-819E-6474FDCD800B}"/>
              </a:ext>
            </a:extLst>
          </p:cNvPr>
          <p:cNvSpPr/>
          <p:nvPr/>
        </p:nvSpPr>
        <p:spPr>
          <a:xfrm rot="5400000">
            <a:off x="2321623" y="2979274"/>
            <a:ext cx="1295560" cy="5235391"/>
          </a:xfrm>
          <a:prstGeom prst="roundRect">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sp>
        <p:nvSpPr>
          <p:cNvPr id="3" name="Pladsholder til tekst 2">
            <a:extLst>
              <a:ext uri="{FF2B5EF4-FFF2-40B4-BE49-F238E27FC236}">
                <a16:creationId xmlns:a16="http://schemas.microsoft.com/office/drawing/2014/main" id="{16219C01-6E6E-47D3-9902-D70EF74251EC}"/>
              </a:ext>
            </a:extLst>
          </p:cNvPr>
          <p:cNvSpPr>
            <a:spLocks noGrp="1"/>
          </p:cNvSpPr>
          <p:nvPr>
            <p:ph type="body" sz="quarter" idx="10"/>
          </p:nvPr>
        </p:nvSpPr>
        <p:spPr>
          <a:xfrm>
            <a:off x="695325" y="1808163"/>
            <a:ext cx="5400675" cy="4314825"/>
          </a:xfrm>
        </p:spPr>
        <p:txBody>
          <a:bodyPr/>
          <a:lstStyle/>
          <a:p>
            <a:r>
              <a:rPr lang="da-DK" dirty="0">
                <a:latin typeface="Segoe UI Semibold" panose="020B0702040204020203" pitchFamily="34" charset="0"/>
                <a:cs typeface="Segoe UI Semibold" panose="020B0702040204020203" pitchFamily="34" charset="0"/>
              </a:rPr>
              <a:t>Taler på engelsk</a:t>
            </a:r>
          </a:p>
          <a:p>
            <a:r>
              <a:rPr lang="da-DK" dirty="0"/>
              <a:t>Håndteres i CBI (EU-enhed eller Global Sundhed). </a:t>
            </a:r>
          </a:p>
          <a:p>
            <a:endParaRPr lang="da-DK" dirty="0"/>
          </a:p>
          <a:p>
            <a:r>
              <a:rPr lang="da-DK" dirty="0">
                <a:latin typeface="Segoe UI Semibold" panose="020B0702040204020203" pitchFamily="34" charset="0"/>
                <a:cs typeface="Segoe UI Semibold" panose="020B0702040204020203" pitchFamily="34" charset="0"/>
              </a:rPr>
              <a:t>Taler til Folketinget (samråd, fremsættelse af lov, 1. </a:t>
            </a:r>
            <a:r>
              <a:rPr lang="da-DK" dirty="0" err="1">
                <a:latin typeface="Segoe UI Semibold" panose="020B0702040204020203" pitchFamily="34" charset="0"/>
                <a:cs typeface="Segoe UI Semibold" panose="020B0702040204020203" pitchFamily="34" charset="0"/>
              </a:rPr>
              <a:t>beh</a:t>
            </a:r>
            <a:r>
              <a:rPr lang="da-DK" dirty="0">
                <a:latin typeface="Segoe UI Semibold" panose="020B0702040204020203" pitchFamily="34" charset="0"/>
                <a:cs typeface="Segoe UI Semibold" panose="020B0702040204020203" pitchFamily="34" charset="0"/>
              </a:rPr>
              <a:t>. af B-forslag, </a:t>
            </a:r>
            <a:r>
              <a:rPr lang="da-DK" dirty="0" err="1">
                <a:latin typeface="Segoe UI Semibold" panose="020B0702040204020203" pitchFamily="34" charset="0"/>
                <a:cs typeface="Segoe UI Semibold" panose="020B0702040204020203" pitchFamily="34" charset="0"/>
              </a:rPr>
              <a:t>mdt</a:t>
            </a:r>
            <a:r>
              <a:rPr lang="da-DK" dirty="0">
                <a:latin typeface="Segoe UI Semibold" panose="020B0702040204020203" pitchFamily="34" charset="0"/>
                <a:cs typeface="Segoe UI Semibold" panose="020B0702040204020203" pitchFamily="34" charset="0"/>
              </a:rPr>
              <a:t>. §20-spm., forespørgselsdebatter) </a:t>
            </a:r>
          </a:p>
          <a:p>
            <a:r>
              <a:rPr lang="da-DK" dirty="0"/>
              <a:t>Håndteres af fagkontor som led i øvrigt materiale</a:t>
            </a:r>
          </a:p>
          <a:p>
            <a:endParaRPr lang="da-DK" dirty="0"/>
          </a:p>
          <a:p>
            <a:r>
              <a:rPr lang="da-DK" dirty="0">
                <a:latin typeface="Segoe UI Semibold" panose="020B0702040204020203" pitchFamily="34" charset="0"/>
                <a:cs typeface="Segoe UI Semibold" panose="020B0702040204020203" pitchFamily="34" charset="0"/>
              </a:rPr>
              <a:t>”Lejlighedstaler” (DHL, Julefrokost, sociale receptioner)</a:t>
            </a:r>
          </a:p>
          <a:p>
            <a:r>
              <a:rPr lang="da-DK" dirty="0"/>
              <a:t>Håndteres af LSEK</a:t>
            </a:r>
          </a:p>
          <a:p>
            <a:endParaRPr lang="da-DK" dirty="0"/>
          </a:p>
          <a:p>
            <a:r>
              <a:rPr lang="da-DK" dirty="0">
                <a:latin typeface="Segoe UI Semibold" panose="020B0702040204020203" pitchFamily="34" charset="0"/>
                <a:cs typeface="Segoe UI Semibold" panose="020B0702040204020203" pitchFamily="34" charset="0"/>
              </a:rPr>
              <a:t>Øvrige faglige/politiske taler </a:t>
            </a:r>
          </a:p>
          <a:p>
            <a:r>
              <a:rPr lang="da-DK" dirty="0"/>
              <a:t>Håndteres af fagkontor i samarbejde med LSEK og evt. ekstern bistand</a:t>
            </a:r>
          </a:p>
        </p:txBody>
      </p:sp>
    </p:spTree>
    <p:extLst>
      <p:ext uri="{BB962C8B-B14F-4D97-AF65-F5344CB8AC3E}">
        <p14:creationId xmlns:p14="http://schemas.microsoft.com/office/powerpoint/2010/main" val="3970795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A3A658B-278D-44C7-8289-EBB0EBA4DA26}"/>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9470" name="think-cell Slide" r:id="rId5" imgW="360" imgH="360" progId="TCLayout.ActiveDocument.1">
                  <p:embed/>
                </p:oleObj>
              </mc:Choice>
              <mc:Fallback>
                <p:oleObj name="think-cell Slide" r:id="rId5" imgW="360" imgH="360" progId="TCLayout.ActiveDocument.1">
                  <p:embed/>
                  <p:pic>
                    <p:nvPicPr>
                      <p:cNvPr id="5" name="think-cell data - do not delete" hidden="1">
                        <a:extLst>
                          <a:ext uri="{FF2B5EF4-FFF2-40B4-BE49-F238E27FC236}">
                            <a16:creationId xmlns:a16="http://schemas.microsoft.com/office/drawing/2014/main" id="{1A3A658B-278D-44C7-8289-EBB0EBA4DA2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Pladsholder til slidenummer 3">
            <a:extLst>
              <a:ext uri="{FF2B5EF4-FFF2-40B4-BE49-F238E27FC236}">
                <a16:creationId xmlns:a16="http://schemas.microsoft.com/office/drawing/2014/main" id="{F57D45A9-F378-4F22-BC64-4DC34B854B4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14BDA-C419-F344-9039-0BCDE95FAB14}" type="slidenum">
              <a:rPr kumimoji="0" lang="da-DK" sz="1000" b="1" i="0" u="none" strike="noStrike" kern="1200" cap="none" spc="0" normalizeH="0" baseline="0" noProof="0" smtClean="0">
                <a:ln>
                  <a:noFill/>
                </a:ln>
                <a:solidFill>
                  <a:srgbClr val="001D31"/>
                </a:solidFill>
                <a:effectLst/>
                <a:uLnTx/>
                <a:uFillTx/>
                <a:latin typeface="Segoe UI Black"/>
                <a:ea typeface="+mn-ea"/>
                <a:cs typeface="Poppins ExtraBold"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1000" b="1" i="0" u="none" strike="noStrike" kern="1200" cap="none" spc="0" normalizeH="0" baseline="0" noProof="0" dirty="0">
              <a:ln>
                <a:noFill/>
              </a:ln>
              <a:solidFill>
                <a:srgbClr val="001D31"/>
              </a:solidFill>
              <a:effectLst/>
              <a:uLnTx/>
              <a:uFillTx/>
              <a:latin typeface="Segoe UI Black"/>
              <a:ea typeface="+mn-ea"/>
              <a:cs typeface="Poppins ExtraBold" pitchFamily="2" charset="77"/>
            </a:endParaRPr>
          </a:p>
        </p:txBody>
      </p:sp>
      <p:graphicFrame>
        <p:nvGraphicFramePr>
          <p:cNvPr id="9" name="Tabel 8">
            <a:extLst>
              <a:ext uri="{FF2B5EF4-FFF2-40B4-BE49-F238E27FC236}">
                <a16:creationId xmlns:a16="http://schemas.microsoft.com/office/drawing/2014/main" id="{689EF89B-380F-4F93-B22B-1B0CD339924C}"/>
              </a:ext>
            </a:extLst>
          </p:cNvPr>
          <p:cNvGraphicFramePr>
            <a:graphicFrameLocks noGrp="1"/>
          </p:cNvGraphicFramePr>
          <p:nvPr>
            <p:extLst>
              <p:ext uri="{D42A27DB-BD31-4B8C-83A1-F6EECF244321}">
                <p14:modId xmlns:p14="http://schemas.microsoft.com/office/powerpoint/2010/main" val="671346404"/>
              </p:ext>
            </p:extLst>
          </p:nvPr>
        </p:nvGraphicFramePr>
        <p:xfrm>
          <a:off x="0" y="0"/>
          <a:ext cx="12192000" cy="6858000"/>
        </p:xfrm>
        <a:graphic>
          <a:graphicData uri="http://schemas.openxmlformats.org/drawingml/2006/table">
            <a:tbl>
              <a:tblPr firstRow="1" bandRow="1">
                <a:tableStyleId>{2D5ABB26-0587-4C30-8999-92F81FD0307C}</a:tableStyleId>
              </a:tblPr>
              <a:tblGrid>
                <a:gridCol w="747480">
                  <a:extLst>
                    <a:ext uri="{9D8B030D-6E8A-4147-A177-3AD203B41FA5}">
                      <a16:colId xmlns:a16="http://schemas.microsoft.com/office/drawing/2014/main" val="2671972648"/>
                    </a:ext>
                  </a:extLst>
                </a:gridCol>
                <a:gridCol w="1242432">
                  <a:extLst>
                    <a:ext uri="{9D8B030D-6E8A-4147-A177-3AD203B41FA5}">
                      <a16:colId xmlns:a16="http://schemas.microsoft.com/office/drawing/2014/main" val="2852763785"/>
                    </a:ext>
                  </a:extLst>
                </a:gridCol>
                <a:gridCol w="5101044">
                  <a:extLst>
                    <a:ext uri="{9D8B030D-6E8A-4147-A177-3AD203B41FA5}">
                      <a16:colId xmlns:a16="http://schemas.microsoft.com/office/drawing/2014/main" val="4031850703"/>
                    </a:ext>
                  </a:extLst>
                </a:gridCol>
                <a:gridCol w="5101044">
                  <a:extLst>
                    <a:ext uri="{9D8B030D-6E8A-4147-A177-3AD203B41FA5}">
                      <a16:colId xmlns:a16="http://schemas.microsoft.com/office/drawing/2014/main" val="2094074964"/>
                    </a:ext>
                  </a:extLst>
                </a:gridCol>
              </a:tblGrid>
              <a:tr h="451247">
                <a:tc>
                  <a:txBody>
                    <a:bodyPr/>
                    <a:lstStyle/>
                    <a:p>
                      <a:endParaRPr lang="da-DK" sz="1100" dirty="0"/>
                    </a:p>
                  </a:txBody>
                  <a:tcPr/>
                </a:tc>
                <a:tc>
                  <a:txBody>
                    <a:bodyPr/>
                    <a:lstStyle/>
                    <a:p>
                      <a:endParaRPr lang="da-DK" sz="1100" dirty="0"/>
                    </a:p>
                  </a:txBody>
                  <a:tcPr/>
                </a:tc>
                <a:tc>
                  <a:txBody>
                    <a:bodyPr/>
                    <a:lstStyle/>
                    <a:p>
                      <a:pPr algn="ctr"/>
                      <a:r>
                        <a:rPr lang="da-DK" sz="1600" dirty="0">
                          <a:latin typeface="+mn-lt"/>
                        </a:rPr>
                        <a:t>HÅNDTERING AF TALER </a:t>
                      </a:r>
                      <a:r>
                        <a:rPr lang="da-DK" sz="1600" b="0" u="sng" dirty="0">
                          <a:effectLst/>
                          <a:latin typeface="Segoe UI Semibold" panose="020B0702040204020203" pitchFamily="34" charset="0"/>
                          <a:cs typeface="Segoe UI Semibold" panose="020B0702040204020203" pitchFamily="34" charset="0"/>
                        </a:rPr>
                        <a:t>UDEN</a:t>
                      </a:r>
                      <a:r>
                        <a:rPr lang="da-DK" sz="1600" dirty="0">
                          <a:latin typeface="+mn-lt"/>
                        </a:rPr>
                        <a:t> EKSTERN BISTAND</a:t>
                      </a:r>
                      <a:endParaRPr lang="da-DK" sz="1600" dirty="0">
                        <a:latin typeface="+mn-lt"/>
                        <a:cs typeface="Segoe UI Semibold" panose="020B0702040204020203" pitchFamily="34" charset="0"/>
                      </a:endParaRPr>
                    </a:p>
                  </a:txBody>
                  <a:tcPr/>
                </a:tc>
                <a:tc>
                  <a:txBody>
                    <a:bodyPr/>
                    <a:lstStyle/>
                    <a:p>
                      <a:pPr algn="ctr"/>
                      <a:r>
                        <a:rPr lang="da-DK" sz="1600" dirty="0">
                          <a:latin typeface="+mn-lt"/>
                        </a:rPr>
                        <a:t>HÅNDTERING AF TALER </a:t>
                      </a:r>
                      <a:r>
                        <a:rPr lang="da-DK" sz="1600" b="0" u="sng" kern="1200" dirty="0">
                          <a:solidFill>
                            <a:schemeClr val="tx1"/>
                          </a:solidFill>
                          <a:latin typeface="Segoe UI Semibold" panose="020B0702040204020203" pitchFamily="34" charset="0"/>
                          <a:ea typeface="+mn-ea"/>
                          <a:cs typeface="Segoe UI Semibold" panose="020B0702040204020203" pitchFamily="34" charset="0"/>
                        </a:rPr>
                        <a:t>MED</a:t>
                      </a:r>
                      <a:r>
                        <a:rPr lang="da-DK" sz="1600" dirty="0">
                          <a:latin typeface="+mn-lt"/>
                        </a:rPr>
                        <a:t> EKSTERN BISTAND</a:t>
                      </a:r>
                      <a:endParaRPr lang="da-DK" sz="1600" dirty="0">
                        <a:latin typeface="+mn-lt"/>
                        <a:cs typeface="Segoe UI Semibold" panose="020B0702040204020203" pitchFamily="34" charset="0"/>
                      </a:endParaRPr>
                    </a:p>
                  </a:txBody>
                  <a:tcPr/>
                </a:tc>
                <a:extLst>
                  <a:ext uri="{0D108BD9-81ED-4DB2-BD59-A6C34878D82A}">
                    <a16:rowId xmlns:a16="http://schemas.microsoft.com/office/drawing/2014/main" val="3282987576"/>
                  </a:ext>
                </a:extLst>
              </a:tr>
              <a:tr h="764739">
                <a:tc>
                  <a:txBody>
                    <a:bodyPr/>
                    <a:lstStyle/>
                    <a:p>
                      <a:pPr algn="l"/>
                      <a:endParaRPr lang="da-DK" sz="1100" dirty="0">
                        <a:latin typeface="Segoe UI Semibold" panose="020B0702040204020203" pitchFamily="34" charset="0"/>
                        <a:cs typeface="Segoe UI Semibold" panose="020B0702040204020203" pitchFamily="34" charset="0"/>
                      </a:endParaRPr>
                    </a:p>
                  </a:txBody>
                  <a:tcPr anchor="ctr">
                    <a:lnB w="28575" cap="flat" cmpd="sng" algn="ctr">
                      <a:solidFill>
                        <a:schemeClr val="accent3">
                          <a:lumMod val="90000"/>
                        </a:schemeClr>
                      </a:solidFill>
                      <a:prstDash val="solid"/>
                      <a:round/>
                      <a:headEnd type="none" w="med" len="med"/>
                      <a:tailEnd type="none" w="med" len="med"/>
                    </a:lnB>
                  </a:tcPr>
                </a:tc>
                <a:tc>
                  <a:txBody>
                    <a:bodyPr/>
                    <a:lstStyle/>
                    <a:p>
                      <a:pPr algn="l"/>
                      <a:r>
                        <a:rPr lang="da-DK" sz="1100">
                          <a:latin typeface="Segoe UI Semibold" panose="020B0702040204020203" pitchFamily="34" charset="0"/>
                          <a:cs typeface="Segoe UI Semibold" panose="020B0702040204020203" pitchFamily="34" charset="0"/>
                        </a:rPr>
                        <a:t>Bestilling af tale</a:t>
                      </a:r>
                      <a:endParaRPr lang="da-DK" sz="1100" dirty="0">
                        <a:latin typeface="Segoe UI Semibold" panose="020B0702040204020203" pitchFamily="34" charset="0"/>
                        <a:cs typeface="Segoe UI Semibold" panose="020B0702040204020203" pitchFamily="34" charset="0"/>
                      </a:endParaRPr>
                    </a:p>
                  </a:txBody>
                  <a:tcPr anchor="ctr">
                    <a:lnB w="28575" cap="flat" cmpd="sng" algn="ctr">
                      <a:solidFill>
                        <a:schemeClr val="accent3">
                          <a:lumMod val="90000"/>
                        </a:schemeClr>
                      </a:solidFill>
                      <a:prstDash val="solid"/>
                      <a:round/>
                      <a:headEnd type="none" w="med" len="med"/>
                      <a:tailEnd type="none" w="med" len="med"/>
                    </a:lnB>
                  </a:tcPr>
                </a:tc>
                <a:tc gridSpan="2">
                  <a:txBody>
                    <a:bodyPr/>
                    <a:lstStyle/>
                    <a:p>
                      <a:pPr algn="ctr"/>
                      <a:r>
                        <a:rPr lang="da-DK" sz="1100" dirty="0"/>
                        <a:t>MS bestiller sag inkl. tale hos fagkontor med melding om, at der skal koordineres med LSEK.</a:t>
                      </a:r>
                    </a:p>
                    <a:p>
                      <a:pPr algn="ctr"/>
                      <a:endParaRPr lang="da-DK" sz="1100" dirty="0"/>
                    </a:p>
                    <a:p>
                      <a:pPr algn="ctr"/>
                      <a:r>
                        <a:rPr lang="da-DK" sz="1100" dirty="0"/>
                        <a:t>LSEK indkalder til opstartsmøde med fagkontor (og evt. ekstern bistand) senest 6 uger før afholdelse af tale. </a:t>
                      </a:r>
                    </a:p>
                    <a:p>
                      <a:pPr algn="ctr"/>
                      <a:endParaRPr lang="da-DK" sz="1100" dirty="0"/>
                    </a:p>
                  </a:txBody>
                  <a:tcPr>
                    <a:lnB w="28575" cap="flat" cmpd="sng" algn="ctr">
                      <a:solidFill>
                        <a:schemeClr val="bg1"/>
                      </a:solidFill>
                      <a:prstDash val="solid"/>
                      <a:round/>
                      <a:headEnd type="none" w="med" len="med"/>
                      <a:tailEnd type="none" w="med" len="med"/>
                    </a:lnB>
                    <a:solidFill>
                      <a:schemeClr val="accent3">
                        <a:lumMod val="90000"/>
                      </a:schemeClr>
                    </a:solidFill>
                  </a:tcPr>
                </a:tc>
                <a:tc hMerge="1">
                  <a:txBody>
                    <a:bodyPr/>
                    <a:lstStyle/>
                    <a:p>
                      <a:endParaRPr lang="da-DK" sz="1100" dirty="0"/>
                    </a:p>
                  </a:txBody>
                  <a:tcPr/>
                </a:tc>
                <a:extLst>
                  <a:ext uri="{0D108BD9-81ED-4DB2-BD59-A6C34878D82A}">
                    <a16:rowId xmlns:a16="http://schemas.microsoft.com/office/drawing/2014/main" val="1091386517"/>
                  </a:ext>
                </a:extLst>
              </a:tr>
              <a:tr h="428254">
                <a:tc rowSpan="4">
                  <a:txBody>
                    <a:bodyPr/>
                    <a:lstStyle/>
                    <a:p>
                      <a:pPr algn="l"/>
                      <a:endParaRPr lang="da-DK" sz="1100" dirty="0">
                        <a:latin typeface="Segoe UI Semibold" panose="020B0702040204020203" pitchFamily="34" charset="0"/>
                        <a:cs typeface="Segoe UI Semibold" panose="020B0702040204020203" pitchFamily="34" charset="0"/>
                      </a:endParaRP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rowSpan="4">
                  <a:txBody>
                    <a:bodyPr/>
                    <a:lstStyle/>
                    <a:p>
                      <a:pPr algn="l"/>
                      <a:r>
                        <a:rPr lang="da-DK" sz="1100" dirty="0">
                          <a:latin typeface="Segoe UI Semibold" panose="020B0702040204020203" pitchFamily="34" charset="0"/>
                          <a:cs typeface="Segoe UI Semibold" panose="020B0702040204020203" pitchFamily="34" charset="0"/>
                        </a:rPr>
                        <a:t>Opstartsmøde og samarbejde</a:t>
                      </a: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gridSpan="2">
                  <a:txBody>
                    <a:bodyPr/>
                    <a:lstStyle/>
                    <a:p>
                      <a:pPr algn="ctr"/>
                      <a:r>
                        <a:rPr lang="da-DK" sz="1100" dirty="0"/>
                        <a:t>Før opstartsmødet har fagkontor ansvaret for at kontakte arrangør og afklare rammerne for talen.</a:t>
                      </a:r>
                    </a:p>
                    <a:p>
                      <a:pPr algn="ctr"/>
                      <a:endParaRPr lang="da-DK" sz="1100" dirty="0"/>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90000"/>
                      </a:schemeClr>
                    </a:solidFill>
                  </a:tcPr>
                </a:tc>
                <a:tc hMerge="1">
                  <a:txBody>
                    <a:bodyPr/>
                    <a:lstStyle/>
                    <a:p>
                      <a:endParaRPr lang="da-DK" sz="1100" dirty="0"/>
                    </a:p>
                  </a:txBody>
                  <a:tcPr/>
                </a:tc>
                <a:extLst>
                  <a:ext uri="{0D108BD9-81ED-4DB2-BD59-A6C34878D82A}">
                    <a16:rowId xmlns:a16="http://schemas.microsoft.com/office/drawing/2014/main" val="1363495372"/>
                  </a:ext>
                </a:extLst>
              </a:tr>
              <a:tr h="932982">
                <a:tc vMerge="1">
                  <a:txBody>
                    <a:bodyPr/>
                    <a:lstStyle/>
                    <a:p>
                      <a:endParaRPr lang="da-DK"/>
                    </a:p>
                  </a:txBody>
                  <a:tcPr/>
                </a:tc>
                <a:tc vMerge="1">
                  <a:txBody>
                    <a:bodyPr/>
                    <a:lstStyle/>
                    <a:p>
                      <a:endParaRPr lang="da-DK"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På opstartsmødet </a:t>
                      </a:r>
                      <a:r>
                        <a:rPr lang="da-DK" sz="1100" dirty="0" err="1"/>
                        <a:t>brainstormer</a:t>
                      </a:r>
                      <a:r>
                        <a:rPr lang="da-DK" sz="1100" dirty="0"/>
                        <a:t> kontor og LSEK talens fortælling, hovedbudskaber og struktur. </a:t>
                      </a:r>
                    </a:p>
                    <a:p>
                      <a:endParaRPr lang="da-DK" sz="1100"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EEB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På opstartsmødet </a:t>
                      </a:r>
                      <a:r>
                        <a:rPr lang="da-DK" sz="1100" dirty="0" err="1"/>
                        <a:t>brainstormer</a:t>
                      </a:r>
                      <a:r>
                        <a:rPr lang="da-DK" sz="1100" dirty="0"/>
                        <a:t> </a:t>
                      </a:r>
                      <a:r>
                        <a:rPr lang="da-DK" sz="1100" dirty="0">
                          <a:latin typeface="Segoe UI Semibold" panose="020B0702040204020203" pitchFamily="34" charset="0"/>
                          <a:cs typeface="Segoe UI Semibold" panose="020B0702040204020203" pitchFamily="34" charset="0"/>
                        </a:rPr>
                        <a:t>ekstern bistand</a:t>
                      </a:r>
                      <a:r>
                        <a:rPr lang="da-DK" sz="1100" dirty="0"/>
                        <a:t>, fagkontor og LSEK talens fortælling, hovedbudskaber og struktur.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Opstartsmødet afholdes forud for et pejlingsmøde med M (MS indkalder), hvor LSEK, ekstern bistand, M og fagkontoret deltager. </a:t>
                      </a:r>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F4FE"/>
                    </a:solidFill>
                  </a:tcPr>
                </a:tc>
                <a:extLst>
                  <a:ext uri="{0D108BD9-81ED-4DB2-BD59-A6C34878D82A}">
                    <a16:rowId xmlns:a16="http://schemas.microsoft.com/office/drawing/2014/main" val="4143962292"/>
                  </a:ext>
                </a:extLst>
              </a:tr>
              <a:tr h="596496">
                <a:tc vMerge="1">
                  <a:txBody>
                    <a:bodyPr/>
                    <a:lstStyle/>
                    <a:p>
                      <a:endParaRPr lang="da-DK"/>
                    </a:p>
                  </a:txBody>
                  <a:tcPr/>
                </a:tc>
                <a:tc vMerge="1">
                  <a:txBody>
                    <a:bodyPr/>
                    <a:lstStyle/>
                    <a:p>
                      <a:endParaRPr lang="da-DK" sz="1100" dirty="0"/>
                    </a:p>
                  </a:txBody>
                  <a:tcPr/>
                </a:tc>
                <a:tc gridSpan="2">
                  <a:txBody>
                    <a:bodyPr/>
                    <a:lstStyle/>
                    <a:p>
                      <a:pPr algn="ctr"/>
                      <a:r>
                        <a:rPr lang="da-DK" sz="1100" dirty="0"/>
                        <a:t>Tidsplan fastlægges på mødet </a:t>
                      </a:r>
                      <a:r>
                        <a:rPr lang="da-DK" sz="1100" dirty="0" err="1"/>
                        <a:t>pba</a:t>
                      </a:r>
                      <a:r>
                        <a:rPr lang="da-DK" sz="1100" dirty="0"/>
                        <a:t>. LSEK-udspil, hvor der bl.a. tages højde for SR og evt. møder med M.</a:t>
                      </a:r>
                    </a:p>
                    <a:p>
                      <a:pPr algn="ctr"/>
                      <a:endParaRPr lang="da-DK" sz="1100" dirty="0"/>
                    </a:p>
                    <a:p>
                      <a:pPr algn="ctr"/>
                      <a:r>
                        <a:rPr lang="da-DK" sz="1100" dirty="0"/>
                        <a:t>Fagkontor bidrager med input til faglige budskaber og til den konkrete fortælling indenfor fagområdet. </a:t>
                      </a:r>
                    </a:p>
                  </a:txBody>
                  <a:tcP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lumMod val="90000"/>
                      </a:schemeClr>
                    </a:solidFill>
                  </a:tcPr>
                </a:tc>
                <a:tc hMerge="1">
                  <a:txBody>
                    <a:bodyPr/>
                    <a:lstStyle/>
                    <a:p>
                      <a:endParaRPr lang="da-DK" sz="1100" dirty="0"/>
                    </a:p>
                  </a:txBody>
                  <a:tcPr/>
                </a:tc>
                <a:extLst>
                  <a:ext uri="{0D108BD9-81ED-4DB2-BD59-A6C34878D82A}">
                    <a16:rowId xmlns:a16="http://schemas.microsoft.com/office/drawing/2014/main" val="1383410681"/>
                  </a:ext>
                </a:extLst>
              </a:tr>
              <a:tr h="932982">
                <a:tc vMerge="1">
                  <a:txBody>
                    <a:bodyPr/>
                    <a:lstStyle/>
                    <a:p>
                      <a:endParaRPr lang="da-DK"/>
                    </a:p>
                  </a:txBody>
                  <a:tcPr/>
                </a:tc>
                <a:tc vMerge="1">
                  <a:txBody>
                    <a:bodyPr/>
                    <a:lstStyle/>
                    <a:p>
                      <a:endParaRPr lang="da-DK"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LSEK giver input til ministerens ønsker til rammesætning, kontekst ift. øvrige dagsordener (den store fortælling) og  øvrige ministerpræferencer. </a:t>
                      </a:r>
                    </a:p>
                    <a:p>
                      <a:endParaRPr lang="da-DK" sz="1100"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EEB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kern="1200" dirty="0">
                          <a:solidFill>
                            <a:schemeClr val="tx1"/>
                          </a:solidFill>
                          <a:latin typeface="Segoe UI Semibold" panose="020B0702040204020203" pitchFamily="34" charset="0"/>
                          <a:ea typeface="+mn-ea"/>
                          <a:cs typeface="Segoe UI Semibold" panose="020B0702040204020203" pitchFamily="34" charset="0"/>
                        </a:rPr>
                        <a:t>Ekstern bistand </a:t>
                      </a:r>
                      <a:r>
                        <a:rPr lang="da-DK" sz="1100" dirty="0"/>
                        <a:t>og LSEK giver input til ministerens ønsker til rammesætning, kontekst ift. øvrige dagsordener (den store fortælling) og  øvrige ministerpræferencer. Ekstern bistand vil som oftest tale baggrund med faglig AC/KC forud for opstartsmødet (faglig kontaktperson)</a:t>
                      </a:r>
                    </a:p>
                    <a:p>
                      <a:endParaRPr lang="da-DK" sz="1100" dirty="0"/>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F4FE"/>
                    </a:solidFill>
                  </a:tcPr>
                </a:tc>
                <a:extLst>
                  <a:ext uri="{0D108BD9-81ED-4DB2-BD59-A6C34878D82A}">
                    <a16:rowId xmlns:a16="http://schemas.microsoft.com/office/drawing/2014/main" val="2698992958"/>
                  </a:ext>
                </a:extLst>
              </a:tr>
              <a:tr h="1437709">
                <a:tc>
                  <a:txBody>
                    <a:bodyPr/>
                    <a:lstStyle/>
                    <a:p>
                      <a:pPr algn="l"/>
                      <a:endParaRPr lang="da-DK" sz="1100" dirty="0">
                        <a:latin typeface="Segoe UI Semibold" panose="020B0702040204020203" pitchFamily="34" charset="0"/>
                        <a:cs typeface="Segoe UI Semibold" panose="020B0702040204020203" pitchFamily="34" charset="0"/>
                      </a:endParaRP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a:txBody>
                    <a:bodyPr/>
                    <a:lstStyle/>
                    <a:p>
                      <a:pPr algn="l"/>
                      <a:r>
                        <a:rPr lang="da-DK" sz="1100" dirty="0">
                          <a:latin typeface="Segoe UI Semibold" panose="020B0702040204020203" pitchFamily="34" charset="0"/>
                          <a:cs typeface="Segoe UI Semibold" panose="020B0702040204020203" pitchFamily="34" charset="0"/>
                        </a:rPr>
                        <a:t>Fra udkast til endelig tale</a:t>
                      </a: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a:txBody>
                    <a:bodyPr/>
                    <a:lstStyle/>
                    <a:p>
                      <a:r>
                        <a:rPr lang="da-DK" sz="1100" dirty="0"/>
                        <a:t>Fagkontor skriver udkast </a:t>
                      </a:r>
                      <a:r>
                        <a:rPr lang="da-DK" sz="1100" dirty="0" err="1"/>
                        <a:t>pba</a:t>
                      </a:r>
                      <a:r>
                        <a:rPr lang="da-DK" sz="1100" dirty="0"/>
                        <a:t>. drøftelserne på åbningsmødet og iht. fastlagte tidsplan. </a:t>
                      </a:r>
                    </a:p>
                    <a:p>
                      <a:endParaRPr lang="da-DK" sz="1100" dirty="0"/>
                    </a:p>
                    <a:p>
                      <a:r>
                        <a:rPr lang="da-DK" sz="1100" dirty="0"/>
                        <a:t>LSEK bidrager til skrivningen pba. fagkontors færdige taleudkast. </a:t>
                      </a:r>
                    </a:p>
                    <a:p>
                      <a:endParaRPr lang="da-DK" sz="1100" dirty="0"/>
                    </a:p>
                    <a:p>
                      <a:r>
                        <a:rPr lang="da-DK" sz="1100" dirty="0"/>
                        <a:t>Fagkontor har ansvar for fremdrift i sag og flow iht. fastlagte tidsplan. </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EEB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kern="1200" dirty="0">
                          <a:solidFill>
                            <a:schemeClr val="tx1"/>
                          </a:solidFill>
                          <a:latin typeface="Segoe UI Semibold" panose="020B0702040204020203" pitchFamily="34" charset="0"/>
                          <a:ea typeface="+mn-ea"/>
                          <a:cs typeface="Segoe UI Semibold" panose="020B0702040204020203" pitchFamily="34" charset="0"/>
                        </a:rPr>
                        <a:t>Ekstern bistand</a:t>
                      </a:r>
                      <a:r>
                        <a:rPr lang="da-DK" sz="1100" dirty="0"/>
                        <a:t> skriver udkast til tale pba. </a:t>
                      </a:r>
                      <a:r>
                        <a:rPr lang="da-DK" sz="1100" kern="1200" dirty="0">
                          <a:solidFill>
                            <a:schemeClr val="tx1"/>
                          </a:solidFill>
                          <a:latin typeface="+mn-lt"/>
                          <a:ea typeface="+mn-ea"/>
                          <a:cs typeface="+mn-cs"/>
                        </a:rPr>
                        <a:t>drøftelser med M på pejlingsmøde og iht. fastlagte tidsplan. LSEK har dialogen med ekstern bistand. Når LSEK modtager udkast, sikrer LSEK nødvendig koordination mod fagkontor.</a:t>
                      </a:r>
                    </a:p>
                    <a:p>
                      <a:endParaRPr lang="da-DK" sz="1100" dirty="0"/>
                    </a:p>
                    <a:p>
                      <a:r>
                        <a:rPr lang="da-DK" sz="1100" dirty="0"/>
                        <a:t>AC i 1. afdelinger vurderer behovet for yderligere runder med ekstern bistand. </a:t>
                      </a:r>
                    </a:p>
                    <a:p>
                      <a:endParaRPr lang="da-DK" sz="1100" dirty="0"/>
                    </a:p>
                    <a:p>
                      <a:r>
                        <a:rPr lang="da-DK" sz="1100" dirty="0"/>
                        <a:t>LSEK har ansvaret for, at talen kommer i mål (herunder gribe tilbagemeldinger) og kan indgå i fagkontorets samlede sag.  </a:t>
                      </a:r>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F4FE"/>
                    </a:solidFill>
                  </a:tcPr>
                </a:tc>
                <a:extLst>
                  <a:ext uri="{0D108BD9-81ED-4DB2-BD59-A6C34878D82A}">
                    <a16:rowId xmlns:a16="http://schemas.microsoft.com/office/drawing/2014/main" val="3510342895"/>
                  </a:ext>
                </a:extLst>
              </a:tr>
              <a:tr h="582591">
                <a:tc>
                  <a:txBody>
                    <a:bodyPr/>
                    <a:lstStyle/>
                    <a:p>
                      <a:pPr algn="l"/>
                      <a:endParaRPr lang="da-DK" sz="1100" dirty="0">
                        <a:latin typeface="Segoe UI Semibold" panose="020B0702040204020203" pitchFamily="34" charset="0"/>
                        <a:cs typeface="Segoe UI Semibold" panose="020B0702040204020203" pitchFamily="34" charset="0"/>
                      </a:endParaRP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a:txBody>
                    <a:bodyPr/>
                    <a:lstStyle/>
                    <a:p>
                      <a:pPr algn="l"/>
                      <a:r>
                        <a:rPr lang="da-DK" sz="1100" dirty="0">
                          <a:latin typeface="Segoe UI Semibold" panose="020B0702040204020203" pitchFamily="34" charset="0"/>
                          <a:cs typeface="Segoe UI Semibold" panose="020B0702040204020203" pitchFamily="34" charset="0"/>
                        </a:rPr>
                        <a:t>Alle i loop</a:t>
                      </a:r>
                    </a:p>
                  </a:txBody>
                  <a:tcPr anchor="ctr">
                    <a:lnT w="28575" cap="flat" cmpd="sng" algn="ctr">
                      <a:solidFill>
                        <a:schemeClr val="accent3">
                          <a:lumMod val="90000"/>
                        </a:schemeClr>
                      </a:solidFill>
                      <a:prstDash val="solid"/>
                      <a:round/>
                      <a:headEnd type="none" w="med" len="med"/>
                      <a:tailEnd type="none" w="med" len="med"/>
                    </a:lnT>
                    <a:lnB w="28575" cap="flat" cmpd="sng" algn="ctr">
                      <a:solidFill>
                        <a:schemeClr val="accent3">
                          <a:lumMod val="9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Eventuelle møder med ministeren (eller SR) har deltagelse af både fagkontor og LSEK.</a:t>
                      </a:r>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EEBF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dirty="0"/>
                        <a:t>Eventuelle møder med ministeren (eller SR) har deltagelse af både </a:t>
                      </a:r>
                      <a:r>
                        <a:rPr lang="da-DK" sz="1100" kern="1200" dirty="0">
                          <a:solidFill>
                            <a:schemeClr val="tx1"/>
                          </a:solidFill>
                          <a:latin typeface="Segoe UI Semibold" panose="020B0702040204020203" pitchFamily="34" charset="0"/>
                          <a:ea typeface="+mn-ea"/>
                          <a:cs typeface="Segoe UI Semibold" panose="020B0702040204020203" pitchFamily="34" charset="0"/>
                        </a:rPr>
                        <a:t>ekstern bistand</a:t>
                      </a:r>
                      <a:r>
                        <a:rPr lang="da-DK" sz="1100" dirty="0"/>
                        <a:t>, fagkontor og LSEK.</a:t>
                      </a:r>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6F4FE"/>
                    </a:solidFill>
                  </a:tcPr>
                </a:tc>
                <a:extLst>
                  <a:ext uri="{0D108BD9-81ED-4DB2-BD59-A6C34878D82A}">
                    <a16:rowId xmlns:a16="http://schemas.microsoft.com/office/drawing/2014/main" val="3556665257"/>
                  </a:ext>
                </a:extLst>
              </a:tr>
              <a:tr h="731000">
                <a:tc>
                  <a:txBody>
                    <a:bodyPr/>
                    <a:lstStyle/>
                    <a:p>
                      <a:pPr algn="l"/>
                      <a:endParaRPr lang="da-DK" sz="1100" dirty="0">
                        <a:latin typeface="Segoe UI Semibold" panose="020B0702040204020203" pitchFamily="34" charset="0"/>
                        <a:cs typeface="Segoe UI Semibold" panose="020B0702040204020203" pitchFamily="34" charset="0"/>
                      </a:endParaRPr>
                    </a:p>
                  </a:txBody>
                  <a:tcPr anchor="ctr">
                    <a:lnT w="28575" cap="flat" cmpd="sng" algn="ctr">
                      <a:solidFill>
                        <a:schemeClr val="accent3">
                          <a:lumMod val="90000"/>
                        </a:schemeClr>
                      </a:solidFill>
                      <a:prstDash val="solid"/>
                      <a:round/>
                      <a:headEnd type="none" w="med" len="med"/>
                      <a:tailEnd type="none" w="med" len="med"/>
                    </a:lnT>
                  </a:tcPr>
                </a:tc>
                <a:tc>
                  <a:txBody>
                    <a:bodyPr/>
                    <a:lstStyle/>
                    <a:p>
                      <a:pPr algn="l"/>
                      <a:r>
                        <a:rPr lang="da-DK" sz="1100" dirty="0">
                          <a:latin typeface="Segoe UI Semibold" panose="020B0702040204020203" pitchFamily="34" charset="0"/>
                          <a:cs typeface="Segoe UI Semibold" panose="020B0702040204020203" pitchFamily="34" charset="0"/>
                        </a:rPr>
                        <a:t>Centrale deadlines</a:t>
                      </a:r>
                    </a:p>
                  </a:txBody>
                  <a:tcPr anchor="ctr">
                    <a:lnT w="28575" cap="flat" cmpd="sng" algn="ctr">
                      <a:solidFill>
                        <a:schemeClr val="accent3">
                          <a:lumMod val="90000"/>
                        </a:schemeClr>
                      </a:solidFill>
                      <a:prstDash val="solid"/>
                      <a:round/>
                      <a:headEnd type="none" w="med" len="med"/>
                      <a:tailEnd type="none" w="med" len="med"/>
                    </a:lnT>
                  </a:tcPr>
                </a:tc>
                <a:tc gridSpan="2">
                  <a:txBody>
                    <a:bodyPr/>
                    <a:lstStyle/>
                    <a:p>
                      <a:pPr algn="ctr"/>
                      <a:endParaRPr lang="da-DK" sz="1100" dirty="0"/>
                    </a:p>
                    <a:p>
                      <a:pPr algn="ctr"/>
                      <a:r>
                        <a:rPr lang="da-DK" sz="1100" dirty="0"/>
                        <a:t>Talen skal i udgangspunkt ligge hos DC til samme frist som den øvrige sag (5 hverdage)</a:t>
                      </a:r>
                    </a:p>
                    <a:p>
                      <a:pPr algn="ctr"/>
                      <a:r>
                        <a:rPr lang="da-DK" sz="1100" dirty="0"/>
                        <a:t>Hvis læsetid hos M ligger tidligt, så bliver der sat en tidligere intern frist til DC </a:t>
                      </a:r>
                    </a:p>
                  </a:txBody>
                  <a:tcPr>
                    <a:lnT w="28575" cap="flat" cmpd="sng" algn="ctr">
                      <a:solidFill>
                        <a:schemeClr val="bg1"/>
                      </a:solidFill>
                      <a:prstDash val="solid"/>
                      <a:round/>
                      <a:headEnd type="none" w="med" len="med"/>
                      <a:tailEnd type="none" w="med" len="med"/>
                    </a:lnT>
                    <a:solidFill>
                      <a:schemeClr val="accent3">
                        <a:lumMod val="90000"/>
                      </a:schemeClr>
                    </a:solidFill>
                  </a:tcPr>
                </a:tc>
                <a:tc hMerge="1">
                  <a:txBody>
                    <a:bodyPr/>
                    <a:lstStyle/>
                    <a:p>
                      <a:endParaRPr lang="da-DK" sz="1100" dirty="0"/>
                    </a:p>
                  </a:txBody>
                  <a:tcPr/>
                </a:tc>
                <a:extLst>
                  <a:ext uri="{0D108BD9-81ED-4DB2-BD59-A6C34878D82A}">
                    <a16:rowId xmlns:a16="http://schemas.microsoft.com/office/drawing/2014/main" val="4118609044"/>
                  </a:ext>
                </a:extLst>
              </a:tr>
            </a:tbl>
          </a:graphicData>
        </a:graphic>
      </p:graphicFrame>
      <p:pic>
        <p:nvPicPr>
          <p:cNvPr id="10" name="Pladsholder til indhold 23" descr="Børn">
            <a:extLst>
              <a:ext uri="{FF2B5EF4-FFF2-40B4-BE49-F238E27FC236}">
                <a16:creationId xmlns:a16="http://schemas.microsoft.com/office/drawing/2014/main" id="{B2EDC69C-83D0-40EB-B5BE-95CF8D0020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135" y="5573518"/>
            <a:ext cx="436292" cy="436292"/>
          </a:xfrm>
          <a:prstGeom prst="rect">
            <a:avLst/>
          </a:prstGeom>
        </p:spPr>
      </p:pic>
      <p:pic>
        <p:nvPicPr>
          <p:cNvPr id="11" name="Pladsholder til indhold 27" descr="Blyant">
            <a:extLst>
              <a:ext uri="{FF2B5EF4-FFF2-40B4-BE49-F238E27FC236}">
                <a16:creationId xmlns:a16="http://schemas.microsoft.com/office/drawing/2014/main" id="{3341219A-C1BE-4912-ABCE-29A34316CE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3017" y="4623889"/>
            <a:ext cx="375712" cy="375712"/>
          </a:xfrm>
          <a:prstGeom prst="rect">
            <a:avLst/>
          </a:prstGeom>
        </p:spPr>
      </p:pic>
      <p:pic>
        <p:nvPicPr>
          <p:cNvPr id="12" name="Pladsholder til indhold 31" descr="Afkrydsning">
            <a:extLst>
              <a:ext uri="{FF2B5EF4-FFF2-40B4-BE49-F238E27FC236}">
                <a16:creationId xmlns:a16="http://schemas.microsoft.com/office/drawing/2014/main" id="{B007FCE7-C927-4140-9449-A223E22C516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6124" y="6296847"/>
            <a:ext cx="375713" cy="375713"/>
          </a:xfrm>
          <a:prstGeom prst="rect">
            <a:avLst/>
          </a:prstGeom>
        </p:spPr>
      </p:pic>
      <p:pic>
        <p:nvPicPr>
          <p:cNvPr id="13" name="Pladsholder til indhold 29" descr="Send">
            <a:extLst>
              <a:ext uri="{FF2B5EF4-FFF2-40B4-BE49-F238E27FC236}">
                <a16:creationId xmlns:a16="http://schemas.microsoft.com/office/drawing/2014/main" id="{C1753508-1373-4384-A13E-F3EE023CCAA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2727" y="2408227"/>
            <a:ext cx="375713" cy="375713"/>
          </a:xfrm>
          <a:prstGeom prst="rect">
            <a:avLst/>
          </a:prstGeom>
        </p:spPr>
      </p:pic>
      <p:pic>
        <p:nvPicPr>
          <p:cNvPr id="14" name="Pladsholder til indhold 21" descr="Konvolut">
            <a:extLst>
              <a:ext uri="{FF2B5EF4-FFF2-40B4-BE49-F238E27FC236}">
                <a16:creationId xmlns:a16="http://schemas.microsoft.com/office/drawing/2014/main" id="{601414A6-EB25-4FCA-B863-0A1C9CC39C5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42727" y="529499"/>
            <a:ext cx="436291" cy="436291"/>
          </a:xfrm>
          <a:prstGeom prst="rect">
            <a:avLst/>
          </a:prstGeom>
        </p:spPr>
      </p:pic>
    </p:spTree>
    <p:extLst>
      <p:ext uri="{BB962C8B-B14F-4D97-AF65-F5344CB8AC3E}">
        <p14:creationId xmlns:p14="http://schemas.microsoft.com/office/powerpoint/2010/main" val="2781740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3088490-FFEB-4881-8262-BF7A8F83CECB}"/>
              </a:ext>
            </a:extLst>
          </p:cNvPr>
          <p:cNvSpPr>
            <a:spLocks noGrp="1"/>
          </p:cNvSpPr>
          <p:nvPr>
            <p:ph type="body" sz="quarter" idx="10"/>
          </p:nvPr>
        </p:nvSpPr>
        <p:spPr>
          <a:xfrm>
            <a:off x="516234" y="702471"/>
            <a:ext cx="2776154" cy="319848"/>
          </a:xfrm>
        </p:spPr>
        <p:txBody>
          <a:bodyPr/>
          <a:lstStyle/>
          <a:p>
            <a:r>
              <a:rPr lang="da-DK" dirty="0"/>
              <a:t>Før opstartsmøde </a:t>
            </a:r>
          </a:p>
        </p:txBody>
      </p:sp>
      <p:sp>
        <p:nvSpPr>
          <p:cNvPr id="4" name="Pladsholder til tekst 3">
            <a:extLst>
              <a:ext uri="{FF2B5EF4-FFF2-40B4-BE49-F238E27FC236}">
                <a16:creationId xmlns:a16="http://schemas.microsoft.com/office/drawing/2014/main" id="{10AA0013-97D7-4A0E-A69E-D2FB34BC75D0}"/>
              </a:ext>
            </a:extLst>
          </p:cNvPr>
          <p:cNvSpPr>
            <a:spLocks noGrp="1"/>
          </p:cNvSpPr>
          <p:nvPr>
            <p:ph type="body" sz="quarter" idx="22"/>
          </p:nvPr>
        </p:nvSpPr>
        <p:spPr>
          <a:xfrm>
            <a:off x="162009" y="1221599"/>
            <a:ext cx="3749591" cy="881839"/>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Fagkontor modtager en formel bestilling på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mødesag</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inkl. tale i F2 fra MS. Som en del af bestillingen fremgår det, at talen skal koordineres med LSEK.</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LSEK indkalder relevant kontor til et opstartsmøde senest 6 uger, før en tale skal afholdes.</a:t>
            </a:r>
            <a:r>
              <a:rPr kumimoji="0" lang="da-DK" sz="11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a:t>
            </a:r>
            <a:endPar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Før åbningsmødet er kontor ansvarlig for at kontakte arrangører mhp. at afklare rammerne for talen, da dette kan være afgørende for, hvordan talen i praksis skal udarbejdes.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Fx: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Hvor længe taler ministeren?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Er der talerpult eller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headset</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Hvordan ser det samlede program ud?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Taler ministeren før/efter et tidligere indlæg, som der skal tages højde for?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Fagkontor har også ansvaret for at afklare evt. spørgsmål med SR. Det kan fx være spørgsmål til indhold, koreografi, presse mv., der kan opstå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sfa</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snak med arrangører.  </a:t>
            </a:r>
          </a:p>
          <a:p>
            <a:endParaRPr lang="da-DK" dirty="0"/>
          </a:p>
        </p:txBody>
      </p:sp>
      <p:sp>
        <p:nvSpPr>
          <p:cNvPr id="6" name="Pladsholder til tekst 5">
            <a:extLst>
              <a:ext uri="{FF2B5EF4-FFF2-40B4-BE49-F238E27FC236}">
                <a16:creationId xmlns:a16="http://schemas.microsoft.com/office/drawing/2014/main" id="{7BA546C2-C91F-4F61-B552-A3538AF1505A}"/>
              </a:ext>
            </a:extLst>
          </p:cNvPr>
          <p:cNvSpPr>
            <a:spLocks noGrp="1"/>
          </p:cNvSpPr>
          <p:nvPr>
            <p:ph type="body" sz="quarter" idx="24"/>
          </p:nvPr>
        </p:nvSpPr>
        <p:spPr>
          <a:xfrm>
            <a:off x="8695846" y="747357"/>
            <a:ext cx="2776154" cy="319848"/>
          </a:xfrm>
        </p:spPr>
        <p:txBody>
          <a:bodyPr/>
          <a:lstStyle/>
          <a:p>
            <a:r>
              <a:rPr lang="da-DK" dirty="0"/>
              <a:t>Tidsplan/proces</a:t>
            </a:r>
          </a:p>
        </p:txBody>
      </p:sp>
      <p:sp>
        <p:nvSpPr>
          <p:cNvPr id="7" name="Pladsholder til tekst 6">
            <a:extLst>
              <a:ext uri="{FF2B5EF4-FFF2-40B4-BE49-F238E27FC236}">
                <a16:creationId xmlns:a16="http://schemas.microsoft.com/office/drawing/2014/main" id="{9768CBB7-E51D-4554-A829-D424518A240D}"/>
              </a:ext>
            </a:extLst>
          </p:cNvPr>
          <p:cNvSpPr>
            <a:spLocks noGrp="1"/>
          </p:cNvSpPr>
          <p:nvPr>
            <p:ph type="body" sz="quarter" idx="25"/>
          </p:nvPr>
        </p:nvSpPr>
        <p:spPr>
          <a:xfrm>
            <a:off x="7965039" y="1200185"/>
            <a:ext cx="4064952" cy="729189"/>
          </a:xfrm>
        </p:spPr>
        <p:txBody>
          <a:bodyPr/>
          <a:lstStyle/>
          <a:p>
            <a:pPr marL="457200" marR="0" lvl="1" indent="0" algn="l" defTabSz="914400" rtl="0" eaLnBrk="1" fontAlgn="auto" latinLnBrk="0" hangingPunct="1">
              <a:lnSpc>
                <a:spcPct val="100000"/>
              </a:lnSpc>
              <a:spcBef>
                <a:spcPts val="0"/>
              </a:spcBef>
              <a:spcAft>
                <a:spcPts val="600"/>
              </a:spcAft>
              <a:buClrTx/>
              <a:buSz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LSEK har et bud på en tidsplan med på åbningsmødet, der tager højde for produktion i fagkontor, bidrag fra LSEK (KC-niveau), godkendelsesforløb inkl. AC i 1. afdeling, inddragelse af SR og evt. læsetid hos M.</a:t>
            </a:r>
            <a:r>
              <a:rPr kumimoji="0" lang="da-DK" sz="1400" b="0" i="0" u="none" strike="noStrike" kern="1200" cap="none" spc="0" normalizeH="0" baseline="0" noProof="0" dirty="0">
                <a:ln>
                  <a:noFill/>
                </a:ln>
                <a:solidFill>
                  <a:srgbClr val="001D31"/>
                </a:solidFill>
                <a:effectLst/>
                <a:uLnTx/>
                <a:uFillTx/>
                <a:latin typeface="Segoe UI Semilight"/>
                <a:ea typeface="Calibri" panose="020F0502020204030204" pitchFamily="34" charset="0"/>
                <a:cs typeface="Times New Roman" panose="02020603050405020304" pitchFamily="18" charset="0"/>
              </a:rPr>
              <a:t> </a:t>
            </a:r>
          </a:p>
          <a:p>
            <a:pPr marL="457200" marR="0" lvl="1" indent="0" algn="l" defTabSz="914400" rtl="0" eaLnBrk="1" fontAlgn="auto" latinLnBrk="0" hangingPunct="1">
              <a:lnSpc>
                <a:spcPct val="100000"/>
              </a:lnSpc>
              <a:spcBef>
                <a:spcPts val="0"/>
              </a:spcBef>
              <a:spcAft>
                <a:spcPts val="600"/>
              </a:spcAft>
              <a:buClrTx/>
              <a:buSzTx/>
              <a:buNone/>
              <a:tabLst/>
              <a:defRPr/>
            </a:pPr>
            <a:endParaRPr lang="da-DK" sz="1400" dirty="0">
              <a:solidFill>
                <a:srgbClr val="001D31"/>
              </a:solidFill>
              <a:latin typeface="Segoe UI Semilight"/>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600"/>
              </a:spcAft>
              <a:buClrTx/>
              <a:buSz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På baggrund af opstartsmødet er første trin, at kontoret skriver et færdigt taleudkast (KC-godkendt) iht. den tidsplan, der er blevet fastlagt, som sendes til LSEK.  </a:t>
            </a:r>
          </a:p>
          <a:p>
            <a:pPr marL="457200" marR="0" lvl="1" indent="0" algn="l" defTabSz="914400" rtl="0" eaLnBrk="1" fontAlgn="auto" latinLnBrk="0" hangingPunct="1">
              <a:lnSpc>
                <a:spcPct val="100000"/>
              </a:lnSpc>
              <a:spcBef>
                <a:spcPts val="0"/>
              </a:spcBef>
              <a:spcAft>
                <a:spcPts val="600"/>
              </a:spcAft>
              <a:buClrTx/>
              <a:buSzTx/>
              <a:buNone/>
              <a:tabLst/>
              <a:defRPr/>
            </a:pPr>
            <a:endPar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600"/>
              </a:spcAft>
              <a:buClrTx/>
              <a:buSz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Ansvaret for at styre processen og sikre fremdrift hos de enkelte led inkl. SR ift. den aftalte tidsplan ligger hos fagkontor. </a:t>
            </a:r>
          </a:p>
          <a:p>
            <a:endParaRPr lang="da-DK" dirty="0"/>
          </a:p>
        </p:txBody>
      </p:sp>
      <p:sp>
        <p:nvSpPr>
          <p:cNvPr id="9" name="Pladsholder til tekst 8">
            <a:extLst>
              <a:ext uri="{FF2B5EF4-FFF2-40B4-BE49-F238E27FC236}">
                <a16:creationId xmlns:a16="http://schemas.microsoft.com/office/drawing/2014/main" id="{C9ABFAC4-095B-4179-A7C8-83FFE05E3D42}"/>
              </a:ext>
            </a:extLst>
          </p:cNvPr>
          <p:cNvSpPr>
            <a:spLocks noGrp="1"/>
          </p:cNvSpPr>
          <p:nvPr>
            <p:ph type="body" sz="quarter" idx="27"/>
          </p:nvPr>
        </p:nvSpPr>
        <p:spPr>
          <a:xfrm>
            <a:off x="4829856" y="747357"/>
            <a:ext cx="2776154" cy="319848"/>
          </a:xfrm>
        </p:spPr>
        <p:txBody>
          <a:bodyPr/>
          <a:lstStyle/>
          <a:p>
            <a:r>
              <a:rPr lang="da-DK" dirty="0"/>
              <a:t>På opstartsmøde</a:t>
            </a:r>
          </a:p>
        </p:txBody>
      </p:sp>
      <p:sp>
        <p:nvSpPr>
          <p:cNvPr id="11" name="Pladsholder til slidenummer 10">
            <a:extLst>
              <a:ext uri="{FF2B5EF4-FFF2-40B4-BE49-F238E27FC236}">
                <a16:creationId xmlns:a16="http://schemas.microsoft.com/office/drawing/2014/main" id="{66109E5D-25FB-4DEE-9880-DA178017AFF7}"/>
              </a:ext>
            </a:extLst>
          </p:cNvPr>
          <p:cNvSpPr>
            <a:spLocks noGrp="1"/>
          </p:cNvSpPr>
          <p:nvPr>
            <p:ph type="sldNum" sz="quarter" idx="4"/>
          </p:nvPr>
        </p:nvSpPr>
        <p:spPr/>
        <p:txBody>
          <a:bodyPr/>
          <a:lstStyle/>
          <a:p>
            <a:fld id="{F8D14BDA-C419-F344-9039-0BCDE95FAB14}" type="slidenum">
              <a:rPr lang="da-DK" smtClean="0"/>
              <a:pPr/>
              <a:t>4</a:t>
            </a:fld>
            <a:endParaRPr lang="da-DK" dirty="0"/>
          </a:p>
        </p:txBody>
      </p:sp>
      <p:sp>
        <p:nvSpPr>
          <p:cNvPr id="12" name="Titel 4">
            <a:extLst>
              <a:ext uri="{FF2B5EF4-FFF2-40B4-BE49-F238E27FC236}">
                <a16:creationId xmlns:a16="http://schemas.microsoft.com/office/drawing/2014/main" id="{417E3EDC-9008-4B90-AFC5-74843A6EB860}"/>
              </a:ext>
            </a:extLst>
          </p:cNvPr>
          <p:cNvSpPr txBox="1">
            <a:spLocks/>
          </p:cNvSpPr>
          <p:nvPr/>
        </p:nvSpPr>
        <p:spPr>
          <a:xfrm>
            <a:off x="862607" y="73821"/>
            <a:ext cx="10455275" cy="276999"/>
          </a:xfrm>
          <a:prstGeom prst="rect">
            <a:avLst/>
          </a:prstGeom>
          <a:noFill/>
        </p:spPr>
        <p:txBody>
          <a:bodyPr wrap="square">
            <a:sp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lgn="ctr">
              <a:lnSpc>
                <a:spcPct val="100000"/>
              </a:lnSpc>
              <a:spcBef>
                <a:spcPts val="0"/>
              </a:spcBef>
              <a:defRPr/>
            </a:pPr>
            <a:r>
              <a:rPr lang="da-DK" sz="1800">
                <a:solidFill>
                  <a:srgbClr val="001D31"/>
                </a:solidFill>
                <a:latin typeface="Segoe UI Semilight"/>
                <a:ea typeface="+mn-ea"/>
                <a:cs typeface="+mn-cs"/>
              </a:rPr>
              <a:t>DET MED SMÅT – PROCEDURE FOR TALER </a:t>
            </a:r>
            <a:r>
              <a:rPr lang="da-DK" sz="1800" u="sng">
                <a:solidFill>
                  <a:srgbClr val="001D31"/>
                </a:solidFill>
                <a:latin typeface="Segoe UI Semibold" panose="020B0702040204020203" pitchFamily="34" charset="0"/>
                <a:ea typeface="+mn-ea"/>
                <a:cs typeface="Segoe UI Semibold" panose="020B0702040204020203" pitchFamily="34" charset="0"/>
              </a:rPr>
              <a:t>UDEN</a:t>
            </a:r>
            <a:r>
              <a:rPr lang="da-DK" sz="1800">
                <a:solidFill>
                  <a:srgbClr val="001D31"/>
                </a:solidFill>
                <a:latin typeface="Segoe UI Semilight"/>
                <a:ea typeface="+mn-ea"/>
                <a:cs typeface="+mn-cs"/>
              </a:rPr>
              <a:t> EKSTERN BISTAND</a:t>
            </a:r>
            <a:endParaRPr lang="da-DK" sz="1800" dirty="0">
              <a:solidFill>
                <a:srgbClr val="001D31"/>
              </a:solidFill>
              <a:latin typeface="Segoe UI Semilight"/>
              <a:ea typeface="+mn-ea"/>
              <a:cs typeface="Segoe UI Semibold" panose="020B0702040204020203" pitchFamily="34" charset="0"/>
            </a:endParaRPr>
          </a:p>
        </p:txBody>
      </p:sp>
      <p:sp>
        <p:nvSpPr>
          <p:cNvPr id="13" name="Pladsholder til tekst 9">
            <a:extLst>
              <a:ext uri="{FF2B5EF4-FFF2-40B4-BE49-F238E27FC236}">
                <a16:creationId xmlns:a16="http://schemas.microsoft.com/office/drawing/2014/main" id="{EF391EE0-5BAF-41D9-A5C3-C27C083D9871}"/>
              </a:ext>
            </a:extLst>
          </p:cNvPr>
          <p:cNvSpPr>
            <a:spLocks noGrp="1"/>
          </p:cNvSpPr>
          <p:nvPr>
            <p:ph type="body" sz="quarter" idx="28"/>
          </p:nvPr>
        </p:nvSpPr>
        <p:spPr>
          <a:xfrm>
            <a:off x="4215448" y="1221599"/>
            <a:ext cx="3749591" cy="729189"/>
          </a:xfrm>
        </p:spPr>
        <p:txBody>
          <a:bodyPr/>
          <a:lstStyle/>
          <a:p>
            <a:pPr algn="l">
              <a:spcBef>
                <a:spcPts val="0"/>
              </a:spcBef>
              <a:spcAft>
                <a:spcPts val="600"/>
              </a:spcAft>
              <a:defRPr/>
            </a:pPr>
            <a:r>
              <a:rPr lang="da-DK" sz="1400" dirty="0">
                <a:solidFill>
                  <a:srgbClr val="001D31"/>
                </a:solidFill>
                <a:latin typeface="Segoe UI Semilight"/>
                <a:cs typeface="Times New Roman" panose="02020603050405020304" pitchFamily="18" charset="0"/>
              </a:rPr>
              <a:t>I lyset af afklaring af rammerne for talen </a:t>
            </a:r>
            <a:r>
              <a:rPr lang="da-DK" sz="1400" dirty="0" err="1">
                <a:solidFill>
                  <a:srgbClr val="001D31"/>
                </a:solidFill>
                <a:latin typeface="Segoe UI Semilight"/>
                <a:cs typeface="Times New Roman" panose="02020603050405020304" pitchFamily="18" charset="0"/>
              </a:rPr>
              <a:t>brainstormer</a:t>
            </a:r>
            <a:r>
              <a:rPr lang="da-DK" sz="1400" dirty="0">
                <a:solidFill>
                  <a:srgbClr val="001D31"/>
                </a:solidFill>
                <a:latin typeface="Segoe UI Semilight"/>
                <a:cs typeface="Times New Roman" panose="02020603050405020304" pitchFamily="18" charset="0"/>
              </a:rPr>
              <a:t> LSEK og kontor på opstartsmødet om:</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marL="171450" indent="-171450" algn="l">
              <a:spcBef>
                <a:spcPts val="0"/>
              </a:spcBef>
              <a:spcAft>
                <a:spcPts val="600"/>
              </a:spcAft>
              <a:buFont typeface="Arial" panose="020B0604020202020204" pitchFamily="34" charset="0"/>
              <a:buChar char="•"/>
              <a:defRPr/>
            </a:pPr>
            <a:r>
              <a:rPr lang="da-DK" sz="1400" dirty="0">
                <a:solidFill>
                  <a:srgbClr val="001D31"/>
                </a:solidFill>
                <a:latin typeface="Segoe UI Semilight"/>
                <a:cs typeface="Times New Roman" panose="02020603050405020304" pitchFamily="18" charset="0"/>
              </a:rPr>
              <a:t>Fortælling</a:t>
            </a:r>
          </a:p>
          <a:p>
            <a:pPr marL="171450" indent="-171450" algn="l">
              <a:spcBef>
                <a:spcPts val="0"/>
              </a:spcBef>
              <a:spcAft>
                <a:spcPts val="600"/>
              </a:spcAft>
              <a:buFont typeface="Arial" panose="020B0604020202020204" pitchFamily="34" charset="0"/>
              <a:buChar char="•"/>
              <a:defRPr/>
            </a:pPr>
            <a:r>
              <a:rPr lang="da-DK" sz="1400" dirty="0">
                <a:solidFill>
                  <a:srgbClr val="001D31"/>
                </a:solidFill>
                <a:latin typeface="Segoe UI Semilight"/>
                <a:cs typeface="Times New Roman" panose="02020603050405020304" pitchFamily="18" charset="0"/>
              </a:rPr>
              <a:t>Ramme</a:t>
            </a:r>
          </a:p>
          <a:p>
            <a:pPr marL="171450" indent="-171450" algn="l">
              <a:spcBef>
                <a:spcPts val="0"/>
              </a:spcBef>
              <a:spcAft>
                <a:spcPts val="600"/>
              </a:spcAft>
              <a:buFont typeface="Arial" panose="020B0604020202020204" pitchFamily="34" charset="0"/>
              <a:buChar char="•"/>
              <a:defRPr/>
            </a:pPr>
            <a:r>
              <a:rPr lang="da-DK" sz="1400" dirty="0">
                <a:solidFill>
                  <a:srgbClr val="001D31"/>
                </a:solidFill>
                <a:latin typeface="Segoe UI Semilight"/>
                <a:cs typeface="Times New Roman" panose="02020603050405020304" pitchFamily="18" charset="0"/>
              </a:rPr>
              <a:t>Budskaber </a:t>
            </a:r>
          </a:p>
          <a:p>
            <a:pPr marL="171450" indent="-171450" algn="l">
              <a:spcBef>
                <a:spcPts val="0"/>
              </a:spcBef>
              <a:spcAft>
                <a:spcPts val="600"/>
              </a:spcAft>
              <a:buFont typeface="Arial" panose="020B0604020202020204" pitchFamily="34" charset="0"/>
              <a:buChar char="•"/>
              <a:defRPr/>
            </a:pPr>
            <a:r>
              <a:rPr lang="da-DK" sz="1400" dirty="0">
                <a:solidFill>
                  <a:srgbClr val="001D31"/>
                </a:solidFill>
                <a:latin typeface="Segoe UI Semilight"/>
                <a:cs typeface="Times New Roman" panose="02020603050405020304" pitchFamily="18" charset="0"/>
              </a:rPr>
              <a:t>Struktur for talen</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Fagkontor er ansvarlig for at bidrage med overvejelser om, hvilke faglige budskaber ministeren skal fremhæve i talen og om den konkrete fortælling indenfor fagområdet. </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LSEK er ansvarligt for at komme med input til ministerens ønske om rammesætning af taler og </a:t>
            </a:r>
            <a:r>
              <a:rPr lang="da-DK" sz="1400" dirty="0" err="1">
                <a:solidFill>
                  <a:srgbClr val="001D31"/>
                </a:solidFill>
                <a:latin typeface="Segoe UI Semilight"/>
                <a:cs typeface="Times New Roman" panose="02020603050405020304" pitchFamily="18" charset="0"/>
              </a:rPr>
              <a:t>kontekstualisering</a:t>
            </a:r>
            <a:r>
              <a:rPr lang="da-DK" sz="1400" dirty="0">
                <a:solidFill>
                  <a:srgbClr val="001D31"/>
                </a:solidFill>
                <a:latin typeface="Segoe UI Semilight"/>
                <a:cs typeface="Times New Roman" panose="02020603050405020304" pitchFamily="18" charset="0"/>
              </a:rPr>
              <a:t> af tale ift. øvrige dagsordener (den store fortælling), øvrige ministerpræferencer m.m. </a:t>
            </a:r>
          </a:p>
          <a:p>
            <a:endParaRPr lang="da-DK" dirty="0"/>
          </a:p>
        </p:txBody>
      </p:sp>
    </p:spTree>
    <p:extLst>
      <p:ext uri="{BB962C8B-B14F-4D97-AF65-F5344CB8AC3E}">
        <p14:creationId xmlns:p14="http://schemas.microsoft.com/office/powerpoint/2010/main" val="286570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3088490-FFEB-4881-8262-BF7A8F83CECB}"/>
              </a:ext>
            </a:extLst>
          </p:cNvPr>
          <p:cNvSpPr>
            <a:spLocks noGrp="1"/>
          </p:cNvSpPr>
          <p:nvPr>
            <p:ph type="body" sz="quarter" idx="10"/>
          </p:nvPr>
        </p:nvSpPr>
        <p:spPr>
          <a:xfrm>
            <a:off x="516234" y="702471"/>
            <a:ext cx="2776154" cy="319848"/>
          </a:xfrm>
        </p:spPr>
        <p:txBody>
          <a:bodyPr/>
          <a:lstStyle/>
          <a:p>
            <a:r>
              <a:rPr lang="da-DK" dirty="0"/>
              <a:t>Før opstartsmøde </a:t>
            </a:r>
          </a:p>
        </p:txBody>
      </p:sp>
      <p:sp>
        <p:nvSpPr>
          <p:cNvPr id="4" name="Pladsholder til tekst 3">
            <a:extLst>
              <a:ext uri="{FF2B5EF4-FFF2-40B4-BE49-F238E27FC236}">
                <a16:creationId xmlns:a16="http://schemas.microsoft.com/office/drawing/2014/main" id="{10AA0013-97D7-4A0E-A69E-D2FB34BC75D0}"/>
              </a:ext>
            </a:extLst>
          </p:cNvPr>
          <p:cNvSpPr>
            <a:spLocks noGrp="1"/>
          </p:cNvSpPr>
          <p:nvPr>
            <p:ph type="body" sz="quarter" idx="22"/>
          </p:nvPr>
        </p:nvSpPr>
        <p:spPr>
          <a:xfrm>
            <a:off x="162009" y="1221599"/>
            <a:ext cx="3749591" cy="881839"/>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Fagkontor modtager en formel bestilling på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mødesag</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inkl. tale i F2 fra MS. Som en del af bestillingen fremgår det, at talen skal koordineres med LSEK. MS vil typisk også indkalde til et pejlingsmøde med ministeren med deltagelse af M, SR, ekstern taleskriver, fagkontor (KC og AC) samt LSEK.</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LSEK indkalder relevant fagkontor til et opstartsmøde m. kontor og ekstern bistand senest 6 uger, før en tale skal afholdes.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Før opstartsmødet er kontor ansvarlig for at kontakte arrangører mhp. at afklare rammerne for talen, da dette kan være afgørende for, hvordan talen i praksis skal udarbejdes. Fx: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Hvor længe taler ministeren?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Er der talerpult eller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headset</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Hvordan ser det samlede program ud?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Taler ministeren før/efter et tidligere indlæg, som der skal tages højde for?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Fagkontoret har også ansvaret for at afklare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evt</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 spørgsmål med SR. Det kan fx være spørgsmål til indhold, koreografi, presse mv., der kan opstå </a:t>
            </a:r>
            <a:r>
              <a:rPr kumimoji="0" lang="da-DK" sz="1400" b="0" i="0" u="none" strike="noStrike" kern="1200" cap="none" spc="0" normalizeH="0" baseline="0" noProof="0" dirty="0" err="1">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sfa</a:t>
            </a:r>
            <a:r>
              <a:rPr kumimoji="0" lang="da-DK" sz="1400" b="0" i="0" u="none" strike="noStrike" kern="1200" cap="none" spc="0" normalizeH="0" baseline="0" noProof="0" dirty="0">
                <a:ln>
                  <a:noFill/>
                </a:ln>
                <a:solidFill>
                  <a:srgbClr val="001D31"/>
                </a:solidFill>
                <a:effectLst/>
                <a:uLnTx/>
                <a:uFillTx/>
                <a:latin typeface="Segoe UI Semilight"/>
                <a:ea typeface="Times New Roman" panose="02020603050405020304" pitchFamily="18" charset="0"/>
                <a:cs typeface="Times New Roman" panose="02020603050405020304" pitchFamily="18" charset="0"/>
              </a:rPr>
              <a:t>. snak med arrangører.  </a:t>
            </a:r>
          </a:p>
          <a:p>
            <a:endParaRPr lang="da-DK" dirty="0"/>
          </a:p>
        </p:txBody>
      </p:sp>
      <p:sp>
        <p:nvSpPr>
          <p:cNvPr id="6" name="Pladsholder til tekst 5">
            <a:extLst>
              <a:ext uri="{FF2B5EF4-FFF2-40B4-BE49-F238E27FC236}">
                <a16:creationId xmlns:a16="http://schemas.microsoft.com/office/drawing/2014/main" id="{7BA546C2-C91F-4F61-B552-A3538AF1505A}"/>
              </a:ext>
            </a:extLst>
          </p:cNvPr>
          <p:cNvSpPr>
            <a:spLocks noGrp="1"/>
          </p:cNvSpPr>
          <p:nvPr>
            <p:ph type="body" sz="quarter" idx="24"/>
          </p:nvPr>
        </p:nvSpPr>
        <p:spPr>
          <a:xfrm>
            <a:off x="8695846" y="747357"/>
            <a:ext cx="2776154" cy="319848"/>
          </a:xfrm>
        </p:spPr>
        <p:txBody>
          <a:bodyPr/>
          <a:lstStyle/>
          <a:p>
            <a:r>
              <a:rPr lang="da-DK" dirty="0"/>
              <a:t>Tidsplan/proces</a:t>
            </a:r>
          </a:p>
        </p:txBody>
      </p:sp>
      <p:sp>
        <p:nvSpPr>
          <p:cNvPr id="7" name="Pladsholder til tekst 6">
            <a:extLst>
              <a:ext uri="{FF2B5EF4-FFF2-40B4-BE49-F238E27FC236}">
                <a16:creationId xmlns:a16="http://schemas.microsoft.com/office/drawing/2014/main" id="{9768CBB7-E51D-4554-A829-D424518A240D}"/>
              </a:ext>
            </a:extLst>
          </p:cNvPr>
          <p:cNvSpPr>
            <a:spLocks noGrp="1"/>
          </p:cNvSpPr>
          <p:nvPr>
            <p:ph type="body" sz="quarter" idx="25"/>
          </p:nvPr>
        </p:nvSpPr>
        <p:spPr>
          <a:xfrm>
            <a:off x="8428124" y="1221599"/>
            <a:ext cx="3515084" cy="729189"/>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400" dirty="0">
                <a:solidFill>
                  <a:srgbClr val="001D31"/>
                </a:solidFill>
                <a:latin typeface="Segoe UI Semilight"/>
                <a:cs typeface="Times New Roman" panose="02020603050405020304" pitchFamily="18" charset="0"/>
              </a:rPr>
              <a:t>På baggrund af pejlingsmødet skriver ekstern bistand et udkast til tale, der sendes til LSEK.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a-DK" sz="1400" dirty="0">
              <a:solidFill>
                <a:srgbClr val="001D31"/>
              </a:solidFill>
              <a:latin typeface="Segoe UI Semiligh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400" dirty="0">
                <a:solidFill>
                  <a:srgbClr val="001D31"/>
                </a:solidFill>
                <a:latin typeface="Segoe UI Semilight"/>
                <a:cs typeface="Times New Roman" panose="02020603050405020304" pitchFamily="18" charset="0"/>
              </a:rPr>
              <a:t>LSEK har dialogen med ekstern bistand. Når LSEK modtager udkast sikrer LSEK nødvendig koordination mod fagkontor.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a-DK" sz="1400" dirty="0">
              <a:solidFill>
                <a:srgbClr val="001D31"/>
              </a:solidFill>
              <a:latin typeface="Segoe UI Semiligh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400" dirty="0">
                <a:solidFill>
                  <a:srgbClr val="001D31"/>
                </a:solidFill>
                <a:latin typeface="Segoe UI Semilight"/>
                <a:cs typeface="Times New Roman" panose="02020603050405020304" pitchFamily="18" charset="0"/>
              </a:rPr>
              <a:t>LSEK har ansvaret for at styre processen og sikre fremdrift iht. den aftalte tidsplan. AC i 1. afdeling vurderer pba. 1. udkast fra ekstern taleskriver, om der skal køres flere runder med ekstern bistand, eller om ISM selv kan skrive udkastet færdigt. </a:t>
            </a:r>
          </a:p>
          <a:p>
            <a:endParaRPr lang="da-DK" dirty="0"/>
          </a:p>
        </p:txBody>
      </p:sp>
      <p:sp>
        <p:nvSpPr>
          <p:cNvPr id="9" name="Pladsholder til tekst 8">
            <a:extLst>
              <a:ext uri="{FF2B5EF4-FFF2-40B4-BE49-F238E27FC236}">
                <a16:creationId xmlns:a16="http://schemas.microsoft.com/office/drawing/2014/main" id="{C9ABFAC4-095B-4179-A7C8-83FFE05E3D42}"/>
              </a:ext>
            </a:extLst>
          </p:cNvPr>
          <p:cNvSpPr>
            <a:spLocks noGrp="1"/>
          </p:cNvSpPr>
          <p:nvPr>
            <p:ph type="body" sz="quarter" idx="27"/>
          </p:nvPr>
        </p:nvSpPr>
        <p:spPr>
          <a:xfrm>
            <a:off x="4829856" y="747357"/>
            <a:ext cx="2776154" cy="319848"/>
          </a:xfrm>
        </p:spPr>
        <p:txBody>
          <a:bodyPr/>
          <a:lstStyle/>
          <a:p>
            <a:r>
              <a:rPr lang="da-DK" dirty="0"/>
              <a:t>På opstartsmøde</a:t>
            </a:r>
          </a:p>
        </p:txBody>
      </p:sp>
      <p:sp>
        <p:nvSpPr>
          <p:cNvPr id="11" name="Pladsholder til slidenummer 10">
            <a:extLst>
              <a:ext uri="{FF2B5EF4-FFF2-40B4-BE49-F238E27FC236}">
                <a16:creationId xmlns:a16="http://schemas.microsoft.com/office/drawing/2014/main" id="{66109E5D-25FB-4DEE-9880-DA178017AFF7}"/>
              </a:ext>
            </a:extLst>
          </p:cNvPr>
          <p:cNvSpPr>
            <a:spLocks noGrp="1"/>
          </p:cNvSpPr>
          <p:nvPr>
            <p:ph type="sldNum" sz="quarter" idx="4"/>
          </p:nvPr>
        </p:nvSpPr>
        <p:spPr/>
        <p:txBody>
          <a:bodyPr/>
          <a:lstStyle/>
          <a:p>
            <a:fld id="{F8D14BDA-C419-F344-9039-0BCDE95FAB14}" type="slidenum">
              <a:rPr lang="da-DK" smtClean="0"/>
              <a:pPr/>
              <a:t>5</a:t>
            </a:fld>
            <a:endParaRPr lang="da-DK" dirty="0"/>
          </a:p>
        </p:txBody>
      </p:sp>
      <p:sp>
        <p:nvSpPr>
          <p:cNvPr id="12" name="Titel 4">
            <a:extLst>
              <a:ext uri="{FF2B5EF4-FFF2-40B4-BE49-F238E27FC236}">
                <a16:creationId xmlns:a16="http://schemas.microsoft.com/office/drawing/2014/main" id="{417E3EDC-9008-4B90-AFC5-74843A6EB860}"/>
              </a:ext>
            </a:extLst>
          </p:cNvPr>
          <p:cNvSpPr txBox="1">
            <a:spLocks/>
          </p:cNvSpPr>
          <p:nvPr/>
        </p:nvSpPr>
        <p:spPr>
          <a:xfrm>
            <a:off x="862607" y="73821"/>
            <a:ext cx="10455275" cy="369332"/>
          </a:xfrm>
          <a:prstGeom prst="rect">
            <a:avLst/>
          </a:prstGeom>
          <a:noFill/>
        </p:spPr>
        <p:txBody>
          <a:bodyPr wrap="square">
            <a:sp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lgn="ctr">
              <a:lnSpc>
                <a:spcPct val="100000"/>
              </a:lnSpc>
              <a:spcBef>
                <a:spcPts val="0"/>
              </a:spcBef>
              <a:defRPr/>
            </a:pPr>
            <a:r>
              <a:rPr lang="da-DK" sz="1800" dirty="0">
                <a:solidFill>
                  <a:srgbClr val="001D31"/>
                </a:solidFill>
                <a:latin typeface="Segoe UI Semilight"/>
                <a:ea typeface="+mn-ea"/>
                <a:cs typeface="+mn-cs"/>
              </a:rPr>
              <a:t>DET MED SMÅT – PROCEDURE FOR TALER </a:t>
            </a:r>
            <a:r>
              <a:rPr lang="da-DK" sz="1800" u="sng" dirty="0">
                <a:solidFill>
                  <a:srgbClr val="001D31"/>
                </a:solidFill>
                <a:latin typeface="Segoe UI Semibold" panose="020B0702040204020203" pitchFamily="34" charset="0"/>
                <a:ea typeface="+mn-ea"/>
                <a:cs typeface="Segoe UI Semibold" panose="020B0702040204020203" pitchFamily="34" charset="0"/>
              </a:rPr>
              <a:t>MED</a:t>
            </a:r>
            <a:r>
              <a:rPr lang="da-DK" sz="1800" dirty="0">
                <a:solidFill>
                  <a:srgbClr val="001D31"/>
                </a:solidFill>
                <a:latin typeface="Segoe UI Semilight"/>
                <a:ea typeface="+mn-ea"/>
                <a:cs typeface="+mn-cs"/>
              </a:rPr>
              <a:t> EKSTERN BISTAND</a:t>
            </a:r>
            <a:endParaRPr lang="da-DK" sz="1800" dirty="0">
              <a:solidFill>
                <a:srgbClr val="001D31"/>
              </a:solidFill>
              <a:latin typeface="Segoe UI Semilight"/>
              <a:ea typeface="+mn-ea"/>
              <a:cs typeface="Segoe UI Semibold" panose="020B0702040204020203" pitchFamily="34" charset="0"/>
            </a:endParaRPr>
          </a:p>
        </p:txBody>
      </p:sp>
      <p:sp>
        <p:nvSpPr>
          <p:cNvPr id="13" name="Pladsholder til tekst 9">
            <a:extLst>
              <a:ext uri="{FF2B5EF4-FFF2-40B4-BE49-F238E27FC236}">
                <a16:creationId xmlns:a16="http://schemas.microsoft.com/office/drawing/2014/main" id="{EF391EE0-5BAF-41D9-A5C3-C27C083D9871}"/>
              </a:ext>
            </a:extLst>
          </p:cNvPr>
          <p:cNvSpPr>
            <a:spLocks noGrp="1"/>
          </p:cNvSpPr>
          <p:nvPr>
            <p:ph type="body" sz="quarter" idx="28"/>
          </p:nvPr>
        </p:nvSpPr>
        <p:spPr>
          <a:xfrm>
            <a:off x="4215448" y="1221599"/>
            <a:ext cx="3749591" cy="5050614"/>
          </a:xfrm>
        </p:spPr>
        <p:txBody>
          <a:bodyPr/>
          <a:lstStyle/>
          <a:p>
            <a:pPr algn="l">
              <a:spcBef>
                <a:spcPts val="0"/>
              </a:spcBef>
              <a:spcAft>
                <a:spcPts val="600"/>
              </a:spcAft>
              <a:defRPr/>
            </a:pPr>
            <a:r>
              <a:rPr lang="da-DK" sz="1400" dirty="0">
                <a:solidFill>
                  <a:srgbClr val="001D31"/>
                </a:solidFill>
                <a:latin typeface="Segoe UI Semilight"/>
                <a:cs typeface="Times New Roman" panose="02020603050405020304" pitchFamily="18" charset="0"/>
              </a:rPr>
              <a:t>På opstartsmødet deltager ekstern taleskriver, LSEK og fagkontoret (KC og AC).</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Fagkontoret er ansvarlig for at bidrage med overvejelser om, hvilke faglige budskaber ministeren skal fremhæve i talen og om den konkrete fortælling indenfor fagområdet. </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LSEK er ansvarligt for at komme med input til ministerens ønske om rammesætning af taler og </a:t>
            </a:r>
            <a:r>
              <a:rPr lang="da-DK" sz="1400" dirty="0" err="1">
                <a:solidFill>
                  <a:srgbClr val="001D31"/>
                </a:solidFill>
                <a:latin typeface="Segoe UI Semilight"/>
                <a:cs typeface="Times New Roman" panose="02020603050405020304" pitchFamily="18" charset="0"/>
              </a:rPr>
              <a:t>kontekstualisering</a:t>
            </a:r>
            <a:r>
              <a:rPr lang="da-DK" sz="1400" dirty="0">
                <a:solidFill>
                  <a:srgbClr val="001D31"/>
                </a:solidFill>
                <a:latin typeface="Segoe UI Semilight"/>
                <a:cs typeface="Times New Roman" panose="02020603050405020304" pitchFamily="18" charset="0"/>
              </a:rPr>
              <a:t> af tale ift. øvrige dagsordener (den store fortælling), øvrige ministerpræferencer m.m. </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Ekstern bistand vil som oftest tale baggrund med faglig AC/KC forud for opstartsmødet (faglig kontaktperson)</a:t>
            </a:r>
          </a:p>
          <a:p>
            <a:pPr algn="l">
              <a:spcBef>
                <a:spcPts val="0"/>
              </a:spcBef>
              <a:spcAft>
                <a:spcPts val="600"/>
              </a:spcAft>
              <a:defRPr/>
            </a:pPr>
            <a:endParaRPr lang="da-DK" sz="1400" dirty="0">
              <a:solidFill>
                <a:srgbClr val="001D31"/>
              </a:solidFill>
              <a:latin typeface="Segoe UI Semilight"/>
              <a:cs typeface="Times New Roman" panose="02020603050405020304" pitchFamily="18" charset="0"/>
            </a:endParaRPr>
          </a:p>
          <a:p>
            <a:pPr algn="l">
              <a:spcBef>
                <a:spcPts val="0"/>
              </a:spcBef>
              <a:spcAft>
                <a:spcPts val="600"/>
              </a:spcAft>
              <a:defRPr/>
            </a:pPr>
            <a:r>
              <a:rPr lang="da-DK" sz="1400" dirty="0">
                <a:solidFill>
                  <a:srgbClr val="001D31"/>
                </a:solidFill>
                <a:latin typeface="Segoe UI Semilight"/>
                <a:cs typeface="Times New Roman" panose="02020603050405020304" pitchFamily="18" charset="0"/>
              </a:rPr>
              <a:t>Formålet med mødet er i første omgang at tale sig frem til en disposition, der kan forelægges mundtligt for M på pejlingsmødet. AC i 1. afdeling forelægger for M på pejlingsmødet. </a:t>
            </a:r>
          </a:p>
          <a:p>
            <a:endParaRPr lang="da-DK" dirty="0"/>
          </a:p>
        </p:txBody>
      </p:sp>
    </p:spTree>
    <p:extLst>
      <p:ext uri="{BB962C8B-B14F-4D97-AF65-F5344CB8AC3E}">
        <p14:creationId xmlns:p14="http://schemas.microsoft.com/office/powerpoint/2010/main" val="165243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8AB653A-5F97-43B1-AC2E-50BE2521B62A}"/>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0473" name="think-cell Slide" r:id="rId5" imgW="395" imgH="396" progId="TCLayout.ActiveDocument.1">
                  <p:embed/>
                </p:oleObj>
              </mc:Choice>
              <mc:Fallback>
                <p:oleObj name="think-cell Slide" r:id="rId5" imgW="395" imgH="396" progId="TCLayout.ActiveDocument.1">
                  <p:embed/>
                  <p:pic>
                    <p:nvPicPr>
                      <p:cNvPr id="5" name="think-cell data - do not delete" hidden="1">
                        <a:extLst>
                          <a:ext uri="{FF2B5EF4-FFF2-40B4-BE49-F238E27FC236}">
                            <a16:creationId xmlns:a16="http://schemas.microsoft.com/office/drawing/2014/main" id="{88AB653A-5F97-43B1-AC2E-50BE2521B6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6" name="Pladsholder til tekst 2">
            <a:extLst>
              <a:ext uri="{FF2B5EF4-FFF2-40B4-BE49-F238E27FC236}">
                <a16:creationId xmlns:a16="http://schemas.microsoft.com/office/drawing/2014/main" id="{6C287E02-A9CD-46BA-AC48-41F106BA1F9E}"/>
              </a:ext>
            </a:extLst>
          </p:cNvPr>
          <p:cNvSpPr>
            <a:spLocks noGrp="1"/>
          </p:cNvSpPr>
          <p:nvPr>
            <p:ph type="body" sz="quarter" idx="10"/>
          </p:nvPr>
        </p:nvSpPr>
        <p:spPr>
          <a:xfrm>
            <a:off x="695325" y="1717212"/>
            <a:ext cx="4679950" cy="4111308"/>
          </a:xfrm>
        </p:spPr>
        <p:txBody>
          <a:bodyPr>
            <a:noAutofit/>
          </a:bodyPr>
          <a:lstStyle/>
          <a:p>
            <a:pPr marL="0" indent="0">
              <a:buNone/>
            </a:pPr>
            <a:endParaRPr lang="da-DK" dirty="0">
              <a:latin typeface="+mn-lt"/>
              <a:cs typeface="Segoe UI Semibold" panose="020B0702040204020203" pitchFamily="34" charset="0"/>
            </a:endParaRPr>
          </a:p>
        </p:txBody>
      </p:sp>
      <p:sp>
        <p:nvSpPr>
          <p:cNvPr id="2" name="Titel 1">
            <a:extLst>
              <a:ext uri="{FF2B5EF4-FFF2-40B4-BE49-F238E27FC236}">
                <a16:creationId xmlns:a16="http://schemas.microsoft.com/office/drawing/2014/main" id="{C1C3B7E4-0B5C-4B9C-B25A-9363F2CF0585}"/>
              </a:ext>
            </a:extLst>
          </p:cNvPr>
          <p:cNvSpPr>
            <a:spLocks noGrp="1"/>
          </p:cNvSpPr>
          <p:nvPr>
            <p:ph type="title"/>
          </p:nvPr>
        </p:nvSpPr>
        <p:spPr>
          <a:xfrm>
            <a:off x="693110" y="494389"/>
            <a:ext cx="4679950" cy="900000"/>
          </a:xfrm>
        </p:spPr>
        <p:txBody>
          <a:bodyPr vert="horz"/>
          <a:lstStyle/>
          <a:p>
            <a:pPr algn="ctr"/>
            <a:r>
              <a:rPr lang="da-DK" sz="2000" dirty="0"/>
              <a:t>Eksempel på tidsplan uden ekstern bistand (datoer er rettesnor i en proces på 6 uger)*</a:t>
            </a:r>
          </a:p>
        </p:txBody>
      </p:sp>
      <p:sp>
        <p:nvSpPr>
          <p:cNvPr id="6" name="Pladsholder til tekst 5">
            <a:extLst>
              <a:ext uri="{FF2B5EF4-FFF2-40B4-BE49-F238E27FC236}">
                <a16:creationId xmlns:a16="http://schemas.microsoft.com/office/drawing/2014/main" id="{C9E5E9CD-F8D3-4BF1-9CF7-6C62DD8DA6AD}"/>
              </a:ext>
            </a:extLst>
          </p:cNvPr>
          <p:cNvSpPr>
            <a:spLocks noGrp="1"/>
          </p:cNvSpPr>
          <p:nvPr>
            <p:ph type="body" sz="quarter" idx="11"/>
          </p:nvPr>
        </p:nvSpPr>
        <p:spPr>
          <a:xfrm>
            <a:off x="6816725" y="613251"/>
            <a:ext cx="4679950" cy="5509738"/>
          </a:xfrm>
        </p:spPr>
        <p:txBody>
          <a:bodyPr>
            <a:noAutofit/>
          </a:bodyPr>
          <a:lstStyle/>
          <a:p>
            <a:pPr lvl="0">
              <a:buFont typeface="Wingdings" panose="05000000000000000000" pitchFamily="2" charset="2"/>
              <a:buChar char="ü"/>
            </a:pPr>
            <a:endParaRPr lang="da-DK" sz="1400" dirty="0">
              <a:ea typeface="Times New Roman" panose="02020603050405020304" pitchFamily="18" charset="0"/>
            </a:endParaRPr>
          </a:p>
          <a:p>
            <a:endParaRPr lang="da-DK" dirty="0"/>
          </a:p>
        </p:txBody>
      </p:sp>
      <p:sp>
        <p:nvSpPr>
          <p:cNvPr id="7" name="Pladsholder til tekst 2">
            <a:extLst>
              <a:ext uri="{FF2B5EF4-FFF2-40B4-BE49-F238E27FC236}">
                <a16:creationId xmlns:a16="http://schemas.microsoft.com/office/drawing/2014/main" id="{86ADD687-813A-446E-98C6-18EC332FE8EE}"/>
              </a:ext>
            </a:extLst>
          </p:cNvPr>
          <p:cNvSpPr txBox="1">
            <a:spLocks/>
          </p:cNvSpPr>
          <p:nvPr/>
        </p:nvSpPr>
        <p:spPr>
          <a:xfrm>
            <a:off x="6814511" y="1686965"/>
            <a:ext cx="4679950" cy="4111308"/>
          </a:xfrm>
          <a:prstGeom prst="rect">
            <a:avLst/>
          </a:prstGeom>
        </p:spPr>
        <p:txBody>
          <a:bodyPr vert="horz" lIns="0" tIns="0" rIns="0" bIns="0" rtlCol="0">
            <a:noAutofit/>
          </a:bodyPr>
          <a:lstStyle>
            <a:lvl1pPr marL="285750" indent="-28575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Times New Roman" panose="02020603050405020304" pitchFamily="18" charset="0"/>
              <a:cs typeface="Segoe UI Semilight" panose="020B04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800" b="0" i="0" u="none" strike="noStrike" kern="1200" cap="none" spc="0" normalizeH="0" baseline="0" noProof="0" dirty="0">
              <a:ln>
                <a:noFill/>
              </a:ln>
              <a:solidFill>
                <a:srgbClr val="001D31"/>
              </a:solidFill>
              <a:effectLst/>
              <a:uLnTx/>
              <a:uFillTx/>
              <a:latin typeface="Segoe UI Semilight" panose="020B0402040204020203" pitchFamily="34" charset="0"/>
              <a:ea typeface="+mn-ea"/>
              <a:cs typeface="Segoe UI Semibold" panose="020B0702040204020203"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a-DK" sz="1600" b="0" i="0" u="none" strike="noStrike" kern="1200" cap="none" spc="0" normalizeH="0" baseline="0" noProof="0" dirty="0">
              <a:ln>
                <a:noFill/>
              </a:ln>
              <a:solidFill>
                <a:srgbClr val="001D31"/>
              </a:solidFill>
              <a:effectLst/>
              <a:uLnTx/>
              <a:uFillTx/>
              <a:latin typeface="Segoe UI Semilight"/>
              <a:ea typeface="+mn-ea"/>
              <a:cs typeface="Segoe UI Semibold" panose="020B0702040204020203" pitchFamily="34" charset="0"/>
            </a:endParaRPr>
          </a:p>
        </p:txBody>
      </p:sp>
      <p:sp>
        <p:nvSpPr>
          <p:cNvPr id="8" name="Titel 1">
            <a:extLst>
              <a:ext uri="{FF2B5EF4-FFF2-40B4-BE49-F238E27FC236}">
                <a16:creationId xmlns:a16="http://schemas.microsoft.com/office/drawing/2014/main" id="{D40EE945-3B81-4F4F-9616-22A0DE76CBAC}"/>
              </a:ext>
            </a:extLst>
          </p:cNvPr>
          <p:cNvSpPr txBox="1">
            <a:spLocks/>
          </p:cNvSpPr>
          <p:nvPr/>
        </p:nvSpPr>
        <p:spPr>
          <a:xfrm>
            <a:off x="6814511" y="490738"/>
            <a:ext cx="4679950" cy="90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a-DK" sz="2000" b="0" i="0" u="none" strike="noStrike" kern="1200" cap="none" spc="0" normalizeH="0" baseline="0" noProof="0" dirty="0">
                <a:ln>
                  <a:noFill/>
                </a:ln>
                <a:solidFill>
                  <a:srgbClr val="001D31"/>
                </a:solidFill>
                <a:effectLst/>
                <a:uLnTx/>
                <a:uFillTx/>
                <a:latin typeface="Segoe UI Black"/>
                <a:ea typeface="+mj-ea"/>
                <a:cs typeface="+mj-cs"/>
              </a:rPr>
              <a:t>Eksempel på tidsplan med ekstern bistand (datoer er rettesnor i en proces på 6 uger)*</a:t>
            </a:r>
          </a:p>
        </p:txBody>
      </p:sp>
      <p:graphicFrame>
        <p:nvGraphicFramePr>
          <p:cNvPr id="3" name="Tabel 8">
            <a:extLst>
              <a:ext uri="{FF2B5EF4-FFF2-40B4-BE49-F238E27FC236}">
                <a16:creationId xmlns:a16="http://schemas.microsoft.com/office/drawing/2014/main" id="{1CE7E67E-5951-4F1A-B3C2-2F75E75A2B5A}"/>
              </a:ext>
            </a:extLst>
          </p:cNvPr>
          <p:cNvGraphicFramePr>
            <a:graphicFrameLocks noGrp="1"/>
          </p:cNvGraphicFramePr>
          <p:nvPr>
            <p:extLst>
              <p:ext uri="{D42A27DB-BD31-4B8C-83A1-F6EECF244321}">
                <p14:modId xmlns:p14="http://schemas.microsoft.com/office/powerpoint/2010/main" val="2669984916"/>
              </p:ext>
            </p:extLst>
          </p:nvPr>
        </p:nvGraphicFramePr>
        <p:xfrm>
          <a:off x="693110" y="1435006"/>
          <a:ext cx="4679950" cy="4615226"/>
        </p:xfrm>
        <a:graphic>
          <a:graphicData uri="http://schemas.openxmlformats.org/drawingml/2006/table">
            <a:tbl>
              <a:tblPr firstRow="1" bandRow="1">
                <a:tableStyleId>{5C22544A-7EE6-4342-B048-85BDC9FD1C3A}</a:tableStyleId>
              </a:tblPr>
              <a:tblGrid>
                <a:gridCol w="2339975">
                  <a:extLst>
                    <a:ext uri="{9D8B030D-6E8A-4147-A177-3AD203B41FA5}">
                      <a16:colId xmlns:a16="http://schemas.microsoft.com/office/drawing/2014/main" val="1521164823"/>
                    </a:ext>
                  </a:extLst>
                </a:gridCol>
                <a:gridCol w="2339975">
                  <a:extLst>
                    <a:ext uri="{9D8B030D-6E8A-4147-A177-3AD203B41FA5}">
                      <a16:colId xmlns:a16="http://schemas.microsoft.com/office/drawing/2014/main" val="2616440107"/>
                    </a:ext>
                  </a:extLst>
                </a:gridCol>
              </a:tblGrid>
              <a:tr h="315323">
                <a:tc>
                  <a:txBody>
                    <a:bodyPr/>
                    <a:lstStyle/>
                    <a:p>
                      <a:r>
                        <a:rPr lang="da-DK" sz="1600" dirty="0"/>
                        <a:t>Hvad </a:t>
                      </a:r>
                    </a:p>
                  </a:txBody>
                  <a:tcPr/>
                </a:tc>
                <a:tc>
                  <a:txBody>
                    <a:bodyPr/>
                    <a:lstStyle/>
                    <a:p>
                      <a:r>
                        <a:rPr lang="da-DK" sz="1600" dirty="0"/>
                        <a:t>Hvornår</a:t>
                      </a:r>
                    </a:p>
                  </a:txBody>
                  <a:tcPr/>
                </a:tc>
                <a:extLst>
                  <a:ext uri="{0D108BD9-81ED-4DB2-BD59-A6C34878D82A}">
                    <a16:rowId xmlns:a16="http://schemas.microsoft.com/office/drawing/2014/main" val="3690398182"/>
                  </a:ext>
                </a:extLst>
              </a:tr>
              <a:tr h="315323">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Opstartsmøde</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0 (4. august)</a:t>
                      </a:r>
                    </a:p>
                  </a:txBody>
                  <a:tcPr marL="68580" marR="68580" marT="36000" marB="36000"/>
                </a:tc>
                <a:extLst>
                  <a:ext uri="{0D108BD9-81ED-4DB2-BD59-A6C34878D82A}">
                    <a16:rowId xmlns:a16="http://schemas.microsoft.com/office/drawing/2014/main" val="2839415746"/>
                  </a:ext>
                </a:extLst>
              </a:tr>
              <a:tr h="341988">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Fagkontor sender KC-godkendt udkast til LSEK</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14 (18. august) </a:t>
                      </a:r>
                    </a:p>
                  </a:txBody>
                  <a:tcPr marL="68580" marR="68580" marT="36000" marB="36000"/>
                </a:tc>
                <a:extLst>
                  <a:ext uri="{0D108BD9-81ED-4DB2-BD59-A6C34878D82A}">
                    <a16:rowId xmlns:a16="http://schemas.microsoft.com/office/drawing/2014/main" val="2543962258"/>
                  </a:ext>
                </a:extLst>
              </a:tr>
              <a:tr h="622754">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LSEK læser med og kvalificere udkastet. LSEK sender KC-godkendt input tilbage til fagkontor. </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17 (21. august)</a:t>
                      </a:r>
                    </a:p>
                  </a:txBody>
                  <a:tcPr marL="68580" marR="68580" marT="36000" marB="36000"/>
                </a:tc>
                <a:extLst>
                  <a:ext uri="{0D108BD9-81ED-4DB2-BD59-A6C34878D82A}">
                    <a16:rowId xmlns:a16="http://schemas.microsoft.com/office/drawing/2014/main" val="3649558380"/>
                  </a:ext>
                </a:extLst>
              </a:tr>
              <a:tr h="1173489">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Fagkontor starter forelæggelse i F2 </a:t>
                      </a:r>
                    </a:p>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Godkendelsesrækken er KC – AC – AC i 1. afdeling – DC – MLS IND – M – MLS UD</a:t>
                      </a:r>
                    </a:p>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AC i 1. afdeling skal ideelt set have 3 dage. </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18 (22. august)</a:t>
                      </a:r>
                    </a:p>
                  </a:txBody>
                  <a:tcPr marL="68580" marR="68580" marT="36000" marB="36000"/>
                </a:tc>
                <a:extLst>
                  <a:ext uri="{0D108BD9-81ED-4DB2-BD59-A6C34878D82A}">
                    <a16:rowId xmlns:a16="http://schemas.microsoft.com/office/drawing/2014/main" val="1164098070"/>
                  </a:ext>
                </a:extLst>
              </a:tr>
              <a:tr h="622754">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Efter godkendelse af AC i 1. afdeling sendes talen på mail til SR/TBW. SR skal ideelt set have 3-4 dage</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28 (1. september)</a:t>
                      </a:r>
                    </a:p>
                  </a:txBody>
                  <a:tcPr marL="68580" marR="68580" marT="36000" marB="36000"/>
                </a:tc>
                <a:extLst>
                  <a:ext uri="{0D108BD9-81ED-4DB2-BD59-A6C34878D82A}">
                    <a16:rowId xmlns:a16="http://schemas.microsoft.com/office/drawing/2014/main" val="2864164985"/>
                  </a:ext>
                </a:extLst>
              </a:tr>
              <a:tr h="315323">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DC-frist (DC skal modtage)</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35 (8. september) </a:t>
                      </a:r>
                    </a:p>
                  </a:txBody>
                  <a:tcPr marL="68580" marR="68580" marT="36000" marB="36000"/>
                </a:tc>
                <a:extLst>
                  <a:ext uri="{0D108BD9-81ED-4DB2-BD59-A6C34878D82A}">
                    <a16:rowId xmlns:a16="http://schemas.microsoft.com/office/drawing/2014/main" val="1776033427"/>
                  </a:ext>
                </a:extLst>
              </a:tr>
              <a:tr h="315323">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Tale afholdes/læsetid i Ms kalender (ekstern frist)**</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42 (15. september) </a:t>
                      </a:r>
                    </a:p>
                  </a:txBody>
                  <a:tcPr marL="68580" marR="68580" marT="36000" marB="36000"/>
                </a:tc>
                <a:extLst>
                  <a:ext uri="{0D108BD9-81ED-4DB2-BD59-A6C34878D82A}">
                    <a16:rowId xmlns:a16="http://schemas.microsoft.com/office/drawing/2014/main" val="3958087670"/>
                  </a:ext>
                </a:extLst>
              </a:tr>
            </a:tbl>
          </a:graphicData>
        </a:graphic>
      </p:graphicFrame>
      <p:graphicFrame>
        <p:nvGraphicFramePr>
          <p:cNvPr id="10" name="Tabel 8">
            <a:extLst>
              <a:ext uri="{FF2B5EF4-FFF2-40B4-BE49-F238E27FC236}">
                <a16:creationId xmlns:a16="http://schemas.microsoft.com/office/drawing/2014/main" id="{7320B58E-DFC9-49F5-970A-400068A45616}"/>
              </a:ext>
            </a:extLst>
          </p:cNvPr>
          <p:cNvGraphicFramePr>
            <a:graphicFrameLocks noGrp="1"/>
          </p:cNvGraphicFramePr>
          <p:nvPr>
            <p:extLst>
              <p:ext uri="{D42A27DB-BD31-4B8C-83A1-F6EECF244321}">
                <p14:modId xmlns:p14="http://schemas.microsoft.com/office/powerpoint/2010/main" val="3855794826"/>
              </p:ext>
            </p:extLst>
          </p:nvPr>
        </p:nvGraphicFramePr>
        <p:xfrm>
          <a:off x="6455477" y="1435006"/>
          <a:ext cx="5038984" cy="4857535"/>
        </p:xfrm>
        <a:graphic>
          <a:graphicData uri="http://schemas.openxmlformats.org/drawingml/2006/table">
            <a:tbl>
              <a:tblPr firstRow="1" bandRow="1">
                <a:tableStyleId>{5C22544A-7EE6-4342-B048-85BDC9FD1C3A}</a:tableStyleId>
              </a:tblPr>
              <a:tblGrid>
                <a:gridCol w="2519492">
                  <a:extLst>
                    <a:ext uri="{9D8B030D-6E8A-4147-A177-3AD203B41FA5}">
                      <a16:colId xmlns:a16="http://schemas.microsoft.com/office/drawing/2014/main" val="1521164823"/>
                    </a:ext>
                  </a:extLst>
                </a:gridCol>
                <a:gridCol w="2519492">
                  <a:extLst>
                    <a:ext uri="{9D8B030D-6E8A-4147-A177-3AD203B41FA5}">
                      <a16:colId xmlns:a16="http://schemas.microsoft.com/office/drawing/2014/main" val="2616440107"/>
                    </a:ext>
                  </a:extLst>
                </a:gridCol>
              </a:tblGrid>
              <a:tr h="317296">
                <a:tc>
                  <a:txBody>
                    <a:bodyPr/>
                    <a:lstStyle/>
                    <a:p>
                      <a:r>
                        <a:rPr lang="da-DK" sz="1600" dirty="0"/>
                        <a:t>Hvad </a:t>
                      </a:r>
                    </a:p>
                  </a:txBody>
                  <a:tcPr/>
                </a:tc>
                <a:tc>
                  <a:txBody>
                    <a:bodyPr/>
                    <a:lstStyle/>
                    <a:p>
                      <a:r>
                        <a:rPr lang="da-DK" sz="1600" dirty="0"/>
                        <a:t>Hvornår</a:t>
                      </a:r>
                    </a:p>
                  </a:txBody>
                  <a:tcPr/>
                </a:tc>
                <a:extLst>
                  <a:ext uri="{0D108BD9-81ED-4DB2-BD59-A6C34878D82A}">
                    <a16:rowId xmlns:a16="http://schemas.microsoft.com/office/drawing/2014/main" val="3690398182"/>
                  </a:ext>
                </a:extLst>
              </a:tr>
              <a:tr h="380626">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Opstartsmøde med LSEK, ekstern bistand og fagkontor</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0 (4. august)</a:t>
                      </a:r>
                    </a:p>
                  </a:txBody>
                  <a:tcPr marL="68580" marR="68580" marT="36000" marB="36000"/>
                </a:tc>
                <a:extLst>
                  <a:ext uri="{0D108BD9-81ED-4DB2-BD59-A6C34878D82A}">
                    <a16:rowId xmlns:a16="http://schemas.microsoft.com/office/drawing/2014/main" val="2839415746"/>
                  </a:ext>
                </a:extLst>
              </a:tr>
              <a:tr h="380626">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Ekstern taleskriver sender </a:t>
                      </a:r>
                      <a:r>
                        <a:rPr lang="da-DK" sz="1200" kern="1200" dirty="0" err="1">
                          <a:solidFill>
                            <a:schemeClr val="tx1"/>
                          </a:solidFill>
                          <a:effectLst/>
                          <a:latin typeface="+mn-lt"/>
                          <a:ea typeface="Times New Roman" panose="02020603050405020304" pitchFamily="18" charset="0"/>
                          <a:cs typeface="Times New Roman" panose="02020603050405020304" pitchFamily="18" charset="0"/>
                        </a:rPr>
                        <a:t>one</a:t>
                      </a:r>
                      <a:r>
                        <a:rPr lang="da-DK" sz="1200" kern="1200" dirty="0">
                          <a:solidFill>
                            <a:schemeClr val="tx1"/>
                          </a:solidFill>
                          <a:effectLst/>
                          <a:latin typeface="+mn-lt"/>
                          <a:ea typeface="Times New Roman" panose="02020603050405020304" pitchFamily="18" charset="0"/>
                          <a:cs typeface="Times New Roman" panose="02020603050405020304" pitchFamily="18" charset="0"/>
                        </a:rPr>
                        <a:t>-pager til LSEK</a:t>
                      </a:r>
                    </a:p>
                  </a:txBody>
                  <a:tcPr marL="68580" marR="68580" marT="36000" marB="36000"/>
                </a:tc>
                <a:tc>
                  <a:txBody>
                    <a:bodyPr/>
                    <a:lstStyle/>
                    <a:p>
                      <a:pPr>
                        <a:lnSpc>
                          <a:spcPts val="1300"/>
                        </a:lnSpc>
                        <a:spcAft>
                          <a:spcPts val="600"/>
                        </a:spcAft>
                      </a:pPr>
                      <a:r>
                        <a:rPr lang="da-DK" sz="1200">
                          <a:effectLst/>
                          <a:latin typeface="+mn-lt"/>
                          <a:ea typeface="Times New Roman" panose="02020603050405020304" pitchFamily="18" charset="0"/>
                          <a:cs typeface="Times New Roman" panose="02020603050405020304" pitchFamily="18" charset="0"/>
                        </a:rPr>
                        <a:t>Dag 2 (6. august) </a:t>
                      </a:r>
                    </a:p>
                  </a:txBody>
                  <a:tcPr marL="68580" marR="68580" marT="36000" marB="36000"/>
                </a:tc>
                <a:extLst>
                  <a:ext uri="{0D108BD9-81ED-4DB2-BD59-A6C34878D82A}">
                    <a16:rowId xmlns:a16="http://schemas.microsoft.com/office/drawing/2014/main" val="2543962258"/>
                  </a:ext>
                </a:extLst>
              </a:tr>
              <a:tr h="238880">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Pejlingsmøde med M </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7 (11. august)</a:t>
                      </a:r>
                    </a:p>
                  </a:txBody>
                  <a:tcPr marL="68580" marR="68580" marT="36000" marB="36000"/>
                </a:tc>
                <a:extLst>
                  <a:ext uri="{0D108BD9-81ED-4DB2-BD59-A6C34878D82A}">
                    <a16:rowId xmlns:a16="http://schemas.microsoft.com/office/drawing/2014/main" val="3649558380"/>
                  </a:ext>
                </a:extLst>
              </a:tr>
              <a:tr h="380626">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Ekstern taleskriver sender 1. udkast til LSEK</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14 (18. august)</a:t>
                      </a:r>
                    </a:p>
                  </a:txBody>
                  <a:tcPr marL="68580" marR="68580" marT="36000" marB="36000"/>
                </a:tc>
                <a:extLst>
                  <a:ext uri="{0D108BD9-81ED-4DB2-BD59-A6C34878D82A}">
                    <a16:rowId xmlns:a16="http://schemas.microsoft.com/office/drawing/2014/main" val="1164098070"/>
                  </a:ext>
                </a:extLst>
              </a:tr>
              <a:tr h="1618561">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Fagkontor starter forelæggelse af den samlede sag i F2 (LSEK har ansvaret for, at talen kan indgå i den samlede pakke). </a:t>
                      </a:r>
                    </a:p>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Godkendelsesrækken er KC – AC – AC i 1. afdeling – DC – MLS IND – M – MLS UD</a:t>
                      </a:r>
                    </a:p>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AC i 1. afdeling skal ideelt set have 3 dage. </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18 (22. august)</a:t>
                      </a:r>
                    </a:p>
                  </a:txBody>
                  <a:tcPr marL="68580" marR="68580" marT="36000" marB="36000"/>
                </a:tc>
                <a:extLst>
                  <a:ext uri="{0D108BD9-81ED-4DB2-BD59-A6C34878D82A}">
                    <a16:rowId xmlns:a16="http://schemas.microsoft.com/office/drawing/2014/main" val="2864164985"/>
                  </a:ext>
                </a:extLst>
              </a:tr>
              <a:tr h="536870">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Efter godkendelse af AC i 1. afdeling sendes talen på mail til SR/TBW. SR skal ideelt set have 3-4 dage</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28 (1. september)</a:t>
                      </a:r>
                    </a:p>
                  </a:txBody>
                  <a:tcPr marL="68580" marR="68580" marT="36000" marB="36000"/>
                </a:tc>
                <a:extLst>
                  <a:ext uri="{0D108BD9-81ED-4DB2-BD59-A6C34878D82A}">
                    <a16:rowId xmlns:a16="http://schemas.microsoft.com/office/drawing/2014/main" val="1776033427"/>
                  </a:ext>
                </a:extLst>
              </a:tr>
              <a:tr h="229912">
                <a:tc>
                  <a:txBody>
                    <a:bodyPr/>
                    <a:lstStyle/>
                    <a:p>
                      <a:pPr marL="0" algn="l" defTabSz="914400" rtl="0" eaLnBrk="1" latinLnBrk="0" hangingPunct="1">
                        <a:lnSpc>
                          <a:spcPts val="1300"/>
                        </a:lnSpc>
                        <a:spcAft>
                          <a:spcPts val="600"/>
                        </a:spcAft>
                      </a:pPr>
                      <a:r>
                        <a:rPr lang="da-DK" sz="1200" kern="1200" dirty="0">
                          <a:solidFill>
                            <a:schemeClr val="tx1"/>
                          </a:solidFill>
                          <a:effectLst/>
                          <a:latin typeface="+mn-lt"/>
                          <a:ea typeface="Times New Roman" panose="02020603050405020304" pitchFamily="18" charset="0"/>
                          <a:cs typeface="Times New Roman" panose="02020603050405020304" pitchFamily="18" charset="0"/>
                        </a:rPr>
                        <a:t>DC-frist (DC skal modtage)</a:t>
                      </a:r>
                    </a:p>
                  </a:txBody>
                  <a:tcPr marL="68580" marR="68580" marT="36000" marB="36000"/>
                </a:tc>
                <a:tc>
                  <a:txBody>
                    <a:bodyPr/>
                    <a:lstStyle/>
                    <a:p>
                      <a:pPr>
                        <a:lnSpc>
                          <a:spcPts val="1300"/>
                        </a:lnSpc>
                        <a:spcAft>
                          <a:spcPts val="600"/>
                        </a:spcAft>
                      </a:pPr>
                      <a:r>
                        <a:rPr lang="da-DK" sz="1200" dirty="0">
                          <a:effectLst/>
                          <a:latin typeface="+mn-lt"/>
                          <a:ea typeface="Times New Roman" panose="02020603050405020304" pitchFamily="18" charset="0"/>
                          <a:cs typeface="Times New Roman" panose="02020603050405020304" pitchFamily="18" charset="0"/>
                        </a:rPr>
                        <a:t>Dag 35 (8. september) </a:t>
                      </a:r>
                    </a:p>
                  </a:txBody>
                  <a:tcPr marL="68580" marR="68580" marT="36000" marB="36000"/>
                </a:tc>
                <a:extLst>
                  <a:ext uri="{0D108BD9-81ED-4DB2-BD59-A6C34878D82A}">
                    <a16:rowId xmlns:a16="http://schemas.microsoft.com/office/drawing/2014/main" val="3958087670"/>
                  </a:ext>
                </a:extLst>
              </a:tr>
              <a:tr h="562075">
                <a:tc>
                  <a:txBody>
                    <a:bodyPr/>
                    <a:lstStyle/>
                    <a:p>
                      <a:pPr marL="0" marR="0" lvl="0" indent="0" algn="l" defTabSz="914400" rtl="0" eaLnBrk="1" fontAlgn="auto" latinLnBrk="0" hangingPunct="1">
                        <a:lnSpc>
                          <a:spcPts val="1300"/>
                        </a:lnSpc>
                        <a:spcBef>
                          <a:spcPts val="0"/>
                        </a:spcBef>
                        <a:spcAft>
                          <a:spcPts val="600"/>
                        </a:spcAft>
                        <a:buClrTx/>
                        <a:buSzTx/>
                        <a:buFontTx/>
                        <a:buNone/>
                        <a:tabLst/>
                        <a:defRPr/>
                      </a:pPr>
                      <a:r>
                        <a:rPr lang="da-DK" sz="1200" dirty="0">
                          <a:effectLst/>
                          <a:latin typeface="+mn-lt"/>
                          <a:ea typeface="Times New Roman" panose="02020603050405020304" pitchFamily="18" charset="0"/>
                          <a:cs typeface="Times New Roman" panose="02020603050405020304" pitchFamily="18" charset="0"/>
                        </a:rPr>
                        <a:t>Tale afholdes/læsetid i Ms kalender (ekstern frist)**</a:t>
                      </a:r>
                    </a:p>
                  </a:txBody>
                  <a:tcPr marL="68580" marR="68580" marT="36000" marB="36000"/>
                </a:tc>
                <a:tc>
                  <a:txBody>
                    <a:bodyPr/>
                    <a:lstStyle/>
                    <a:p>
                      <a:pPr marL="0" marR="0" lvl="0" indent="0" algn="l" defTabSz="914400" rtl="0" eaLnBrk="1" fontAlgn="auto" latinLnBrk="0" hangingPunct="1">
                        <a:lnSpc>
                          <a:spcPts val="1300"/>
                        </a:lnSpc>
                        <a:spcBef>
                          <a:spcPts val="0"/>
                        </a:spcBef>
                        <a:spcAft>
                          <a:spcPts val="600"/>
                        </a:spcAft>
                        <a:buClrTx/>
                        <a:buSzTx/>
                        <a:buFontTx/>
                        <a:buNone/>
                        <a:tabLst/>
                        <a:defRPr/>
                      </a:pPr>
                      <a:r>
                        <a:rPr lang="da-DK" sz="1200" dirty="0">
                          <a:effectLst/>
                          <a:latin typeface="+mn-lt"/>
                          <a:ea typeface="Times New Roman" panose="02020603050405020304" pitchFamily="18" charset="0"/>
                          <a:cs typeface="Times New Roman" panose="02020603050405020304" pitchFamily="18" charset="0"/>
                        </a:rPr>
                        <a:t>Dag 42 (15. september) </a:t>
                      </a:r>
                    </a:p>
                  </a:txBody>
                  <a:tcPr marL="68580" marR="68580" marT="36000" marB="36000"/>
                </a:tc>
                <a:extLst>
                  <a:ext uri="{0D108BD9-81ED-4DB2-BD59-A6C34878D82A}">
                    <a16:rowId xmlns:a16="http://schemas.microsoft.com/office/drawing/2014/main" val="113465061"/>
                  </a:ext>
                </a:extLst>
              </a:tr>
            </a:tbl>
          </a:graphicData>
        </a:graphic>
      </p:graphicFrame>
      <p:sp>
        <p:nvSpPr>
          <p:cNvPr id="12" name="Tekstfelt 11">
            <a:extLst>
              <a:ext uri="{FF2B5EF4-FFF2-40B4-BE49-F238E27FC236}">
                <a16:creationId xmlns:a16="http://schemas.microsoft.com/office/drawing/2014/main" id="{73CB1501-E784-48F9-B32F-F091B8A29703}"/>
              </a:ext>
            </a:extLst>
          </p:cNvPr>
          <p:cNvSpPr txBox="1"/>
          <p:nvPr/>
        </p:nvSpPr>
        <p:spPr>
          <a:xfrm>
            <a:off x="6455477" y="6336809"/>
            <a:ext cx="4679950" cy="369332"/>
          </a:xfrm>
          <a:prstGeom prst="rect">
            <a:avLst/>
          </a:prstGeom>
          <a:noFill/>
        </p:spPr>
        <p:txBody>
          <a:bodyPr wrap="square" rtlCol="0">
            <a:spAutoFit/>
          </a:bodyPr>
          <a:lstStyle/>
          <a:p>
            <a:endParaRPr lang="da-DK" dirty="0"/>
          </a:p>
        </p:txBody>
      </p:sp>
      <p:sp>
        <p:nvSpPr>
          <p:cNvPr id="13" name="Tekstfelt 12">
            <a:extLst>
              <a:ext uri="{FF2B5EF4-FFF2-40B4-BE49-F238E27FC236}">
                <a16:creationId xmlns:a16="http://schemas.microsoft.com/office/drawing/2014/main" id="{3F435D8D-1736-4F67-A311-BC9077073944}"/>
              </a:ext>
            </a:extLst>
          </p:cNvPr>
          <p:cNvSpPr txBox="1"/>
          <p:nvPr/>
        </p:nvSpPr>
        <p:spPr>
          <a:xfrm>
            <a:off x="6455477" y="6367262"/>
            <a:ext cx="4679950" cy="369332"/>
          </a:xfrm>
          <a:prstGeom prst="rect">
            <a:avLst/>
          </a:prstGeom>
          <a:noFill/>
        </p:spPr>
        <p:txBody>
          <a:bodyPr wrap="square" rtlCol="0">
            <a:spAutoFit/>
          </a:bodyPr>
          <a:lstStyle/>
          <a:p>
            <a:r>
              <a:rPr lang="da-DK" sz="900" dirty="0" err="1"/>
              <a:t>Anm</a:t>
            </a:r>
            <a:r>
              <a:rPr lang="da-DK" sz="900" dirty="0"/>
              <a:t>.:*Tidsplanen tager udgangspunkt i august og september 2025 inkl. weekender. **Følger hovedvej med 5 hverdage mellem intern og ekstern frist. </a:t>
            </a:r>
            <a:endParaRPr lang="da-DK" sz="1100" dirty="0"/>
          </a:p>
        </p:txBody>
      </p:sp>
      <p:sp>
        <p:nvSpPr>
          <p:cNvPr id="14" name="Tekstfelt 13">
            <a:extLst>
              <a:ext uri="{FF2B5EF4-FFF2-40B4-BE49-F238E27FC236}">
                <a16:creationId xmlns:a16="http://schemas.microsoft.com/office/drawing/2014/main" id="{26E93868-3C1E-4797-8FB1-1CF2046211B1}"/>
              </a:ext>
            </a:extLst>
          </p:cNvPr>
          <p:cNvSpPr txBox="1"/>
          <p:nvPr/>
        </p:nvSpPr>
        <p:spPr>
          <a:xfrm>
            <a:off x="684872" y="6122989"/>
            <a:ext cx="4679950" cy="369332"/>
          </a:xfrm>
          <a:prstGeom prst="rect">
            <a:avLst/>
          </a:prstGeom>
          <a:noFill/>
        </p:spPr>
        <p:txBody>
          <a:bodyPr wrap="square" rtlCol="0">
            <a:spAutoFit/>
          </a:bodyPr>
          <a:lstStyle/>
          <a:p>
            <a:r>
              <a:rPr lang="da-DK" sz="900" dirty="0" err="1"/>
              <a:t>Anm</a:t>
            </a:r>
            <a:r>
              <a:rPr lang="da-DK" sz="900" dirty="0"/>
              <a:t>.:*Tidsplanen tager udgangspunkt i august og september 2025 inkl. weekender. **Følger hovedvej med 5 hverdage mellem intern og ekstern frist. </a:t>
            </a:r>
            <a:endParaRPr lang="da-DK" sz="1100" dirty="0"/>
          </a:p>
        </p:txBody>
      </p:sp>
    </p:spTree>
    <p:extLst>
      <p:ext uri="{BB962C8B-B14F-4D97-AF65-F5344CB8AC3E}">
        <p14:creationId xmlns:p14="http://schemas.microsoft.com/office/powerpoint/2010/main" val="172051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651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334&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Office-tema">
  <a:themeElements>
    <a:clrScheme name="SUM's farvepalette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F7DF6F"/>
      </a:accent5>
      <a:accent6>
        <a:srgbClr val="287766"/>
      </a:accent6>
      <a:hlink>
        <a:srgbClr val="005C8C"/>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skabelon_møde om regeringssager.pptx" id="{743C2F96-3CA8-4457-9096-764D843AAD04}" vid="{E172D9F6-BABB-4D57-95EA-9C71884FE0BF}"/>
    </a:ext>
  </a:ext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SUM's farvepalette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F7DF6F"/>
      </a:accent5>
      <a:accent6>
        <a:srgbClr val="287766"/>
      </a:accent6>
      <a:hlink>
        <a:srgbClr val="005C8C"/>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skabelon_møde om regeringssager.pptx" id="{743C2F96-3CA8-4457-9096-764D843AAD04}" vid="{E172D9F6-BABB-4D57-95EA-9C71884FE0BF}"/>
    </a:ext>
  </a:extLst>
</a:theme>
</file>

<file path=ppt/theme/theme3.xml><?xml version="1.0" encoding="utf-8"?>
<a:theme xmlns:a="http://schemas.openxmlformats.org/drawingml/2006/main" name="Miljø og Fødevareministeriet PowerPoint Skabelon 16_9 DK">
  <a:themeElements>
    <a:clrScheme name="FVM - Dep_Koncern">
      <a:dk1>
        <a:srgbClr val="000000"/>
      </a:dk1>
      <a:lt1>
        <a:sysClr val="window" lastClr="FFFFFF"/>
      </a:lt1>
      <a:dk2>
        <a:srgbClr val="D3E1DE"/>
      </a:dk2>
      <a:lt2>
        <a:srgbClr val="E8EFEE"/>
      </a:lt2>
      <a:accent1>
        <a:srgbClr val="007A6C"/>
      </a:accent1>
      <a:accent2>
        <a:srgbClr val="E5C54E"/>
      </a:accent2>
      <a:accent3>
        <a:srgbClr val="007885"/>
      </a:accent3>
      <a:accent4>
        <a:srgbClr val="00587A"/>
      </a:accent4>
      <a:accent5>
        <a:srgbClr val="5C82A5"/>
      </a:accent5>
      <a:accent6>
        <a:srgbClr val="A7C671"/>
      </a:accent6>
      <a:hlink>
        <a:srgbClr val="0000FF"/>
      </a:hlink>
      <a:folHlink>
        <a:srgbClr val="800080"/>
      </a:folHlink>
    </a:clrScheme>
    <a:fontScheme name="Miljø og Fødevareministeriet">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1"/>
          </a:solidFill>
        </a:ln>
      </a:spPr>
      <a:bodyPr lIns="72000" tIns="72000" rIns="72000" bIns="7200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err="1" smtClean="0"/>
        </a:defPPr>
      </a:lstStyle>
    </a:txDef>
  </a:objectDefaults>
  <a:extraClrSchemeLst/>
  <a:extLst>
    <a:ext uri="{05A4C25C-085E-4340-85A3-A5531E510DB2}">
      <thm15:themeFamily xmlns:thm15="http://schemas.microsoft.com/office/thememl/2012/main" name="FVM Departementet PowerPoint Skabelon 16_9 DK.potx" id="{002C58F8-7415-483F-A4D2-C329C998843C}" vid="{C059D96A-7BA6-4FF8-9B38-212577C383D4}"/>
    </a:ext>
  </a:extLst>
</a:theme>
</file>

<file path=ppt/theme/theme4.xml><?xml version="1.0" encoding="utf-8"?>
<a:theme xmlns:a="http://schemas.openxmlformats.org/drawingml/2006/main" name="3_Office-tema">
  <a:themeElements>
    <a:clrScheme name="SUM's farvepalette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F7DF6F"/>
      </a:accent5>
      <a:accent6>
        <a:srgbClr val="287766"/>
      </a:accent6>
      <a:hlink>
        <a:srgbClr val="005C8C"/>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skabelon_møde om regeringssager.pptx" id="{743C2F96-3CA8-4457-9096-764D843AAD04}" vid="{E172D9F6-BABB-4D57-95EA-9C71884FE0BF}"/>
    </a:ext>
  </a:extLst>
</a:theme>
</file>

<file path=ppt/theme/theme5.xml><?xml version="1.0" encoding="utf-8"?>
<a:theme xmlns:a="http://schemas.openxmlformats.org/drawingml/2006/main" name="5_Office-tema">
  <a:themeElements>
    <a:clrScheme name="SUM's farvepalette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F7DF6F"/>
      </a:accent5>
      <a:accent6>
        <a:srgbClr val="287766"/>
      </a:accent6>
      <a:hlink>
        <a:srgbClr val="005C8C"/>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s kvalitet.potx" id="{69D387CC-158F-436F-9AAD-867294D004C2}" vid="{379D7A98-7009-4084-A8BD-1DE2AA0361DF}"/>
    </a:ext>
  </a:extLst>
</a:theme>
</file>

<file path=ppt/theme/theme6.xml><?xml version="1.0" encoding="utf-8"?>
<a:theme xmlns:a="http://schemas.openxmlformats.org/drawingml/2006/main" name="4_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_DK_PowerPointSkabelon_Dec2022.potx" id="{578596CB-D477-4719-AC75-DDD121CC3C7C}" vid="{3ED8C909-C240-4694-9DC7-042367771F85}"/>
    </a:ext>
  </a:extLst>
</a:theme>
</file>

<file path=ppt/theme/theme7.xml><?xml version="1.0" encoding="utf-8"?>
<a:theme xmlns:a="http://schemas.openxmlformats.org/drawingml/2006/main" name="7_Office-tema">
  <a:themeElements>
    <a:clrScheme name="SUM's farvepalette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F7DF6F"/>
      </a:accent5>
      <a:accent6>
        <a:srgbClr val="287766"/>
      </a:accent6>
      <a:hlink>
        <a:srgbClr val="005C8C"/>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skabelon_møde om regeringssager.pptx" id="{743C2F96-3CA8-4457-9096-764D843AAD04}" vid="{E172D9F6-BABB-4D57-95EA-9C71884FE0BF}"/>
    </a:ext>
  </a:extLst>
</a:theme>
</file>

<file path=ppt/theme/theme8.xml><?xml version="1.0" encoding="utf-8"?>
<a:theme xmlns:a="http://schemas.openxmlformats.org/drawingml/2006/main" name="8_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_DK_PowerPointSkabelon_Dec2022.potx" id="{578596CB-D477-4719-AC75-DDD121CC3C7C}" vid="{3ED8C909-C240-4694-9DC7-042367771F85}"/>
    </a:ext>
  </a:extLst>
</a:theme>
</file>

<file path=ppt/theme/theme9.xml><?xml version="1.0" encoding="utf-8"?>
<a:theme xmlns:a="http://schemas.openxmlformats.org/drawingml/2006/main" name="6_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_DK_PowerPointSkabelon_Dec2022.potx" id="{578596CB-D477-4719-AC75-DDD121CC3C7C}" vid="{3ED8C909-C240-4694-9DC7-042367771F85}"/>
    </a:ext>
  </a:extLst>
</a:theme>
</file>

<file path=docProps/app.xml><?xml version="1.0" encoding="utf-8"?>
<Properties xmlns="http://schemas.openxmlformats.org/officeDocument/2006/extended-properties" xmlns:vt="http://schemas.openxmlformats.org/officeDocument/2006/docPropsVTypes">
  <Template>DK_PowerPointSkabelon_Nov2022</Template>
  <TotalTime>2469</TotalTime>
  <Words>1895</Words>
  <Application>Microsoft Office PowerPoint</Application>
  <PresentationFormat>Widescreen</PresentationFormat>
  <Paragraphs>179</Paragraphs>
  <Slides>8</Slides>
  <Notes>3</Notes>
  <HiddenSlides>0</HiddenSlides>
  <MMClips>0</MMClips>
  <ScaleCrop>false</ScaleCrop>
  <HeadingPairs>
    <vt:vector size="8" baseType="variant">
      <vt:variant>
        <vt:lpstr>Benyttede skrifttyper</vt:lpstr>
      </vt:variant>
      <vt:variant>
        <vt:i4>18</vt:i4>
      </vt:variant>
      <vt:variant>
        <vt:lpstr>Tema</vt:lpstr>
      </vt:variant>
      <vt:variant>
        <vt:i4>9</vt:i4>
      </vt:variant>
      <vt:variant>
        <vt:lpstr>Integrerede OLE-servere</vt:lpstr>
      </vt:variant>
      <vt:variant>
        <vt:i4>1</vt:i4>
      </vt:variant>
      <vt:variant>
        <vt:lpstr>Slidetitler</vt:lpstr>
      </vt:variant>
      <vt:variant>
        <vt:i4>8</vt:i4>
      </vt:variant>
    </vt:vector>
  </HeadingPairs>
  <TitlesOfParts>
    <vt:vector size="36" baseType="lpstr">
      <vt:lpstr>Poppins ExtraLight</vt:lpstr>
      <vt:lpstr>Wingdings</vt:lpstr>
      <vt:lpstr>Segoe UI Black</vt:lpstr>
      <vt:lpstr>Arial Narrow</vt:lpstr>
      <vt:lpstr>Poppins ExtraBold</vt:lpstr>
      <vt:lpstr>Arial Black</vt:lpstr>
      <vt:lpstr>Calibri</vt:lpstr>
      <vt:lpstr>Segoe UI Semilight</vt:lpstr>
      <vt:lpstr>Poppins Black</vt:lpstr>
      <vt:lpstr>Segoe UI Light</vt:lpstr>
      <vt:lpstr>Segoe UI</vt:lpstr>
      <vt:lpstr>Poppins</vt:lpstr>
      <vt:lpstr>Arial</vt:lpstr>
      <vt:lpstr>Poppins SemiBold</vt:lpstr>
      <vt:lpstr>Calibri Light</vt:lpstr>
      <vt:lpstr>Republic</vt:lpstr>
      <vt:lpstr>Segoe UI Semibold</vt:lpstr>
      <vt:lpstr>Poppins Light</vt:lpstr>
      <vt:lpstr>2_Office-tema</vt:lpstr>
      <vt:lpstr>1_Office-tema</vt:lpstr>
      <vt:lpstr>Miljø og Fødevareministeriet PowerPoint Skabelon 16_9 DK</vt:lpstr>
      <vt:lpstr>3_Office-tema</vt:lpstr>
      <vt:lpstr>5_Office-tema</vt:lpstr>
      <vt:lpstr>4_Office-tema</vt:lpstr>
      <vt:lpstr>7_Office-tema</vt:lpstr>
      <vt:lpstr>8_Office-tema</vt:lpstr>
      <vt:lpstr>6_Office-tema</vt:lpstr>
      <vt:lpstr>think-cell Slide</vt:lpstr>
      <vt:lpstr>FÆLLES FEEDBACK</vt:lpstr>
      <vt:lpstr>Hvorfor? </vt:lpstr>
      <vt:lpstr>Ministerens taler håndteres forskelligt</vt:lpstr>
      <vt:lpstr>PowerPoint-præsentation</vt:lpstr>
      <vt:lpstr>PowerPoint-præsentation</vt:lpstr>
      <vt:lpstr>PowerPoint-præsentation</vt:lpstr>
      <vt:lpstr>Eksempel på tidsplan uden ekstern bistand (datoer er rettesnor i en proces på 6 uger)*</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Cecilie Louise Seeger-Skaaning</dc:creator>
  <cp:lastModifiedBy>Josephine Matthiesen</cp:lastModifiedBy>
  <cp:revision>323</cp:revision>
  <cp:lastPrinted>2025-11-12T07:56:11Z</cp:lastPrinted>
  <dcterms:created xsi:type="dcterms:W3CDTF">2023-09-13T12:59:07Z</dcterms:created>
  <dcterms:modified xsi:type="dcterms:W3CDTF">2025-12-15T14:59:39Z</dcterms:modified>
</cp:coreProperties>
</file>