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2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7.xml" ContentType="application/vnd.openxmlformats-officedocument.theme+xml"/>
  <Override PartName="/ppt/tags/tag8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885" r:id="rId1"/>
    <p:sldMasterId id="2147483948" r:id="rId2"/>
    <p:sldMasterId id="2147484208" r:id="rId3"/>
    <p:sldMasterId id="2147484230" r:id="rId4"/>
    <p:sldMasterId id="2147484392" r:id="rId5"/>
    <p:sldMasterId id="2147484455" r:id="rId6"/>
    <p:sldMasterId id="2147484555" r:id="rId7"/>
  </p:sldMasterIdLst>
  <p:notesMasterIdLst>
    <p:notesMasterId r:id="rId20"/>
  </p:notesMasterIdLst>
  <p:handoutMasterIdLst>
    <p:handoutMasterId r:id="rId21"/>
  </p:handoutMasterIdLst>
  <p:sldIdLst>
    <p:sldId id="478" r:id="rId8"/>
    <p:sldId id="488" r:id="rId9"/>
    <p:sldId id="406" r:id="rId10"/>
    <p:sldId id="476" r:id="rId11"/>
    <p:sldId id="484" r:id="rId12"/>
    <p:sldId id="481" r:id="rId13"/>
    <p:sldId id="485" r:id="rId14"/>
    <p:sldId id="472" r:id="rId15"/>
    <p:sldId id="474" r:id="rId16"/>
    <p:sldId id="475" r:id="rId17"/>
    <p:sldId id="482" r:id="rId18"/>
    <p:sldId id="483" r:id="rId19"/>
  </p:sldIdLst>
  <p:sldSz cx="12192000" cy="6858000"/>
  <p:notesSz cx="6805613" cy="9944100"/>
  <p:embeddedFontLst>
    <p:embeddedFont>
      <p:font typeface="Arial Black" panose="020B0A04020102020204" pitchFamily="34" charset="0"/>
      <p:bold r:id="rId22"/>
    </p:embeddedFont>
    <p:embeddedFont>
      <p:font typeface="Arial Narrow" panose="020B060602020203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Poppins" panose="00000500000000000000" pitchFamily="2" charset="0"/>
      <p:regular r:id="rId33"/>
      <p:bold r:id="rId34"/>
      <p:italic r:id="rId35"/>
      <p:boldItalic r:id="rId36"/>
    </p:embeddedFont>
    <p:embeddedFont>
      <p:font typeface="Poppins Black" panose="00000A00000000000000" pitchFamily="2" charset="0"/>
      <p:bold r:id="rId37"/>
      <p:italic r:id="rId38"/>
      <p:boldItalic r:id="rId39"/>
    </p:embeddedFont>
    <p:embeddedFont>
      <p:font typeface="Poppins ExtraBold" panose="00000900000000000000" pitchFamily="2" charset="0"/>
      <p:bold r:id="rId40"/>
      <p:italic r:id="rId41"/>
      <p:boldItalic r:id="rId42"/>
    </p:embeddedFont>
    <p:embeddedFont>
      <p:font typeface="Poppins ExtraLight" panose="00000300000000000000" pitchFamily="2" charset="0"/>
      <p:regular r:id="rId43"/>
      <p:italic r:id="rId44"/>
    </p:embeddedFont>
    <p:embeddedFont>
      <p:font typeface="Poppins Light" panose="00000400000000000000" pitchFamily="2" charset="0"/>
      <p:regular r:id="rId45"/>
      <p:italic r:id="rId46"/>
    </p:embeddedFont>
    <p:embeddedFont>
      <p:font typeface="Poppins SemiBold" panose="00000700000000000000" pitchFamily="2" charset="0"/>
      <p:regular r:id="rId47"/>
      <p:bold r:id="rId48"/>
      <p:italic r:id="rId49"/>
      <p:boldItalic r:id="rId50"/>
    </p:embeddedFont>
    <p:embeddedFont>
      <p:font typeface="Segoe Print" panose="02000600000000000000" pitchFamily="2" charset="0"/>
      <p:regular r:id="rId51"/>
      <p:bold r:id="rId52"/>
    </p:embeddedFont>
    <p:embeddedFont>
      <p:font typeface="Segoe UI" panose="020B0502040204020203" pitchFamily="34" charset="0"/>
      <p:regular r:id="rId53"/>
      <p:bold r:id="rId54"/>
      <p:italic r:id="rId55"/>
      <p:boldItalic r:id="rId56"/>
    </p:embeddedFont>
    <p:embeddedFont>
      <p:font typeface="Segoe UI Black" panose="020B0A02040204020203" pitchFamily="34" charset="0"/>
      <p:bold r:id="rId57"/>
      <p:boldItalic r:id="rId58"/>
    </p:embeddedFont>
    <p:embeddedFont>
      <p:font typeface="Segoe UI Light" panose="020B0502040204020203" pitchFamily="34" charset="0"/>
      <p:regular r:id="rId59"/>
      <p:italic r:id="rId60"/>
    </p:embeddedFont>
    <p:embeddedFont>
      <p:font typeface="Segoe UI Semibold" panose="020B0702040204020203" pitchFamily="34" charset="0"/>
      <p:bold r:id="rId61"/>
      <p:boldItalic r:id="rId62"/>
    </p:embeddedFont>
    <p:embeddedFont>
      <p:font typeface="Segoe UI Semilight" panose="020B0402040204020203" pitchFamily="34" charset="0"/>
      <p:regular r:id="rId63"/>
      <p:italic r:id="rId64"/>
    </p:embeddedFont>
    <p:embeddedFont>
      <p:font typeface="Trebuchet MS" panose="020B0603020202020204" pitchFamily="34" charset="0"/>
      <p:regular r:id="rId65"/>
      <p:bold r:id="rId66"/>
      <p:italic r:id="rId67"/>
      <p:boldItalic r:id="rId68"/>
    </p:embeddedFont>
  </p:embeddedFontLst>
  <p:custDataLst>
    <p:tags r:id="rId69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9" userDrawn="1">
          <p15:clr>
            <a:srgbClr val="A4A3A4"/>
          </p15:clr>
        </p15:guide>
        <p15:guide id="2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phine Matthiesen" initials="JM" lastIdx="1" clrIdx="0">
    <p:extLst>
      <p:ext uri="{19B8F6BF-5375-455C-9EA6-DF929625EA0E}">
        <p15:presenceInfo xmlns:p15="http://schemas.microsoft.com/office/powerpoint/2012/main" userId="S::JOMA@SUM.DK::34a0dd01-b29e-418e-afa1-f77d5f09a5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0000"/>
    <a:srgbClr val="50103B"/>
    <a:srgbClr val="BED0DC"/>
    <a:srgbClr val="460E33"/>
    <a:srgbClr val="2D508F"/>
    <a:srgbClr val="69154D"/>
    <a:srgbClr val="871B63"/>
    <a:srgbClr val="A20000"/>
    <a:srgbClr val="9D1001"/>
    <a:srgbClr val="C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6323" autoAdjust="0"/>
  </p:normalViewPr>
  <p:slideViewPr>
    <p:cSldViewPr snapToGrid="0" showGuides="1">
      <p:cViewPr varScale="1">
        <p:scale>
          <a:sx n="114" d="100"/>
          <a:sy n="114" d="100"/>
        </p:scale>
        <p:origin x="102" y="354"/>
      </p:cViewPr>
      <p:guideLst>
        <p:guide orient="horz" pos="1139"/>
        <p:guide pos="461"/>
      </p:guideLst>
    </p:cSldViewPr>
  </p:slideViewPr>
  <p:outlineViewPr>
    <p:cViewPr>
      <p:scale>
        <a:sx n="33" d="100"/>
        <a:sy n="33" d="100"/>
      </p:scale>
      <p:origin x="0" y="-113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63" Type="http://schemas.openxmlformats.org/officeDocument/2006/relationships/font" Target="fonts/font42.fntdata"/><Relationship Id="rId68" Type="http://schemas.openxmlformats.org/officeDocument/2006/relationships/font" Target="fonts/font4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8.fntdata"/><Relationship Id="rId11" Type="http://schemas.openxmlformats.org/officeDocument/2006/relationships/slide" Target="slides/slide4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8" Type="http://schemas.openxmlformats.org/officeDocument/2006/relationships/font" Target="fonts/font37.fntdata"/><Relationship Id="rId66" Type="http://schemas.openxmlformats.org/officeDocument/2006/relationships/font" Target="fonts/font45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40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font" Target="fonts/font35.fntdata"/><Relationship Id="rId64" Type="http://schemas.openxmlformats.org/officeDocument/2006/relationships/font" Target="fonts/font43.fntdata"/><Relationship Id="rId69" Type="http://schemas.openxmlformats.org/officeDocument/2006/relationships/tags" Target="tags/tag1.xml"/><Relationship Id="rId8" Type="http://schemas.openxmlformats.org/officeDocument/2006/relationships/slide" Target="slides/slide1.xml"/><Relationship Id="rId51" Type="http://schemas.openxmlformats.org/officeDocument/2006/relationships/font" Target="fonts/font30.fntdata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59" Type="http://schemas.openxmlformats.org/officeDocument/2006/relationships/font" Target="fonts/font38.fntdata"/><Relationship Id="rId67" Type="http://schemas.openxmlformats.org/officeDocument/2006/relationships/font" Target="fonts/font46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0.fntdata"/><Relationship Id="rId54" Type="http://schemas.openxmlformats.org/officeDocument/2006/relationships/font" Target="fonts/font33.fntdata"/><Relationship Id="rId62" Type="http://schemas.openxmlformats.org/officeDocument/2006/relationships/font" Target="fonts/font41.fntdata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font" Target="fonts/font36.fntdata"/><Relationship Id="rId10" Type="http://schemas.openxmlformats.org/officeDocument/2006/relationships/slide" Target="slides/slide3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Relationship Id="rId60" Type="http://schemas.openxmlformats.org/officeDocument/2006/relationships/font" Target="fonts/font39.fntdata"/><Relationship Id="rId65" Type="http://schemas.openxmlformats.org/officeDocument/2006/relationships/font" Target="fonts/font44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font" Target="fonts/font18.fntdata"/><Relationship Id="rId34" Type="http://schemas.openxmlformats.org/officeDocument/2006/relationships/font" Target="fonts/font13.fntdata"/><Relationship Id="rId50" Type="http://schemas.openxmlformats.org/officeDocument/2006/relationships/font" Target="fonts/font29.fntdata"/><Relationship Id="rId55" Type="http://schemas.openxmlformats.org/officeDocument/2006/relationships/font" Target="fonts/font34.fntdata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3013"/>
            <a:ext cx="59674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937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8474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354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2992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18.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1740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0.emf"/><Relationship Id="rId4" Type="http://schemas.openxmlformats.org/officeDocument/2006/relationships/image" Target="../media/image49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1.emf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2.jpeg"/><Relationship Id="rId7" Type="http://schemas.openxmlformats.org/officeDocument/2006/relationships/image" Target="../media/image56.emf"/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48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1.emf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emf"/><Relationship Id="rId4" Type="http://schemas.openxmlformats.org/officeDocument/2006/relationships/image" Target="../media/image58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4.jpeg"/><Relationship Id="rId4" Type="http://schemas.openxmlformats.org/officeDocument/2006/relationships/image" Target="../media/image60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5.jpeg"/><Relationship Id="rId4" Type="http://schemas.openxmlformats.org/officeDocument/2006/relationships/image" Target="../media/image60.png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7.jpe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9.emf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1.png"/><Relationship Id="rId4" Type="http://schemas.openxmlformats.org/officeDocument/2006/relationships/image" Target="../media/image46.sv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2.png"/><Relationship Id="rId4" Type="http://schemas.openxmlformats.org/officeDocument/2006/relationships/image" Target="../media/image63.svg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emf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emf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76.PNG"/><Relationship Id="rId3" Type="http://schemas.openxmlformats.org/officeDocument/2006/relationships/image" Target="../media/image24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7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6.xml"/></Relationships>
</file>

<file path=ppt/slideLayouts/_rels/slideLayout3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6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90.png"/><Relationship Id="rId1" Type="http://schemas.openxmlformats.org/officeDocument/2006/relationships/slideMaster" Target="../slideMasters/slideMaster6.xml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6.xml"/></Relationships>
</file>

<file path=ppt/slideLayouts/_rels/slideLayout3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svg"/><Relationship Id="rId17" Type="http://schemas.openxmlformats.org/officeDocument/2006/relationships/image" Target="../media/image106.png"/><Relationship Id="rId2" Type="http://schemas.openxmlformats.org/officeDocument/2006/relationships/image" Target="../media/image91.png"/><Relationship Id="rId16" Type="http://schemas.openxmlformats.org/officeDocument/2006/relationships/image" Target="../media/image10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Master" Target="../slideMasters/slideMaster6.xml"/></Relationships>
</file>

<file path=ppt/slideLayouts/_rels/slideLayout3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76.PNG"/><Relationship Id="rId3" Type="http://schemas.openxmlformats.org/officeDocument/2006/relationships/image" Target="../media/image24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7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1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3.png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7.xml"/></Relationships>
</file>

<file path=ppt/slideLayouts/_rels/slideLayout4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Master" Target="../slideMasters/slideMaster7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7.xml"/></Relationships>
</file>

<file path=ppt/slideLayouts/_rels/slideLayout4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Master" Target="../slideMasters/slideMaster7.xml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7.xml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7.xml"/></Relationships>
</file>

<file path=ppt/slideLayouts/_rels/slideLayout4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16.svg"/><Relationship Id="rId17" Type="http://schemas.openxmlformats.org/officeDocument/2006/relationships/image" Target="../media/image106.png"/><Relationship Id="rId2" Type="http://schemas.openxmlformats.org/officeDocument/2006/relationships/image" Target="../media/image91.png"/><Relationship Id="rId16" Type="http://schemas.openxmlformats.org/officeDocument/2006/relationships/image" Target="../media/image10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5.png"/><Relationship Id="rId11" Type="http://schemas.openxmlformats.org/officeDocument/2006/relationships/image" Target="../media/image115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Layouts/_rels/slideLayout4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510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450326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79599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0426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2622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5736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4322346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227128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578594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16441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6211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3887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202687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0977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6035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723953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14223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260524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03520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7031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32259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3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16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33382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66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96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08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6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687721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sp>
        <p:nvSpPr>
          <p:cNvPr id="14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54D52F91-89C2-4359-B66A-BEBB570BA0EF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18. november 2025</a:t>
            </a:fld>
            <a:endParaRPr lang="da-DK" dirty="0"/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1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sp>
        <p:nvSpPr>
          <p:cNvPr id="2" name="Tekstfelt 1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55A78-9821-4BB3-859E-F5047E7492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26" name="Rectangle 6"/>
          <p:cNvSpPr/>
          <p:nvPr userDrawn="1"/>
        </p:nvSpPr>
        <p:spPr>
          <a:xfrm>
            <a:off x="-1399565" y="6011706"/>
            <a:ext cx="1233922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4D2852-23AA-4402-9048-04C6ACDBCA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525872" y="1"/>
            <a:ext cx="1378029" cy="10350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7381C9-146F-4DBB-990B-7556C500D4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510" y="343489"/>
            <a:ext cx="2849271" cy="7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062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A9E3A3BE-52D3-4A2A-83B7-50DC8BD418FD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18. november 2025</a:t>
            </a:fld>
            <a:endParaRPr lang="da-DK" dirty="0"/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pic>
        <p:nvPicPr>
          <p:cNvPr id="13" name="Billede 19">
            <a:extLst>
              <a:ext uri="{FF2B5EF4-FFF2-40B4-BE49-F238E27FC236}">
                <a16:creationId xmlns:a16="http://schemas.microsoft.com/office/drawing/2014/main" id="{AF9B4854-AC56-4DF7-95FA-850660478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0B2A0D-954C-468A-99A0-E86A2409EA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0293960A-CA50-4566-915B-53878615FB36}"/>
              </a:ext>
            </a:extLst>
          </p:cNvPr>
          <p:cNvSpPr/>
          <p:nvPr userDrawn="1"/>
        </p:nvSpPr>
        <p:spPr>
          <a:xfrm>
            <a:off x="-1399565" y="6011706"/>
            <a:ext cx="1233922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F3EB77-4819-4885-869F-3E97B4AB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6098" y="343489"/>
            <a:ext cx="2849269" cy="7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430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0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1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32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043FD2A9-1A01-4EAF-9C76-BEF5BB45990E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18. november 2025</a:t>
            </a:fld>
            <a:endParaRPr lang="da-DK" dirty="0"/>
          </a:p>
        </p:txBody>
      </p:sp>
      <p:sp>
        <p:nvSpPr>
          <p:cNvPr id="3" name="Pladsholder logo"/>
          <p:cNvSpPr>
            <a:spLocks noGrp="1"/>
          </p:cNvSpPr>
          <p:nvPr>
            <p:ph type="body" sz="quarter" idx="18" hasCustomPrompt="1"/>
          </p:nvPr>
        </p:nvSpPr>
        <p:spPr>
          <a:xfrm>
            <a:off x="9076097" y="344805"/>
            <a:ext cx="2849269" cy="719443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9" name="Billede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5" y="0"/>
            <a:ext cx="1843475" cy="1037417"/>
          </a:xfrm>
          <a:prstGeom prst="rect">
            <a:avLst/>
          </a:prstGeom>
        </p:spPr>
      </p:pic>
      <p:sp>
        <p:nvSpPr>
          <p:cNvPr id="38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grpSp>
        <p:nvGrpSpPr>
          <p:cNvPr id="41" name="Gruppe 40"/>
          <p:cNvGrpSpPr/>
          <p:nvPr userDrawn="1"/>
        </p:nvGrpSpPr>
        <p:grpSpPr>
          <a:xfrm>
            <a:off x="12192000" y="1941320"/>
            <a:ext cx="2032529" cy="3185487"/>
            <a:chOff x="9150825" y="2171823"/>
            <a:chExt cx="2032000" cy="3185487"/>
          </a:xfrm>
        </p:grpSpPr>
        <p:sp>
          <p:nvSpPr>
            <p:cNvPr id="4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Billede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6" name="Tekstfelt 25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27" name="Billede 28">
            <a:extLst>
              <a:ext uri="{FF2B5EF4-FFF2-40B4-BE49-F238E27FC236}">
                <a16:creationId xmlns:a16="http://schemas.microsoft.com/office/drawing/2014/main" id="{4BDA21CA-314B-4079-82E5-B8955DE6F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98" b="83642"/>
          <a:stretch/>
        </p:blipFill>
        <p:spPr>
          <a:xfrm>
            <a:off x="-1456744" y="16588"/>
            <a:ext cx="1308902" cy="1696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CAE5B1-1DFB-4F1F-9B9E-4457F154CA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787" y="57326"/>
            <a:ext cx="357409" cy="78113"/>
          </a:xfrm>
          <a:prstGeom prst="rect">
            <a:avLst/>
          </a:prstGeom>
        </p:spPr>
      </p:pic>
      <p:pic>
        <p:nvPicPr>
          <p:cNvPr id="28" name="Billede 19">
            <a:extLst>
              <a:ext uri="{FF2B5EF4-FFF2-40B4-BE49-F238E27FC236}">
                <a16:creationId xmlns:a16="http://schemas.microsoft.com/office/drawing/2014/main" id="{EDC978E1-7915-4A02-8689-74877FAD036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D97E1ED-C622-4A04-9F5A-D949B33AE66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46438CD4-981B-4E19-87A4-A43C8BDDFCEE}"/>
              </a:ext>
            </a:extLst>
          </p:cNvPr>
          <p:cNvSpPr/>
          <p:nvPr userDrawn="1"/>
        </p:nvSpPr>
        <p:spPr>
          <a:xfrm>
            <a:off x="-1399565" y="6011706"/>
            <a:ext cx="469683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1214263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 til lys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0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14269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3" name="Pladsholder til sidefod 22" hidden="1"/>
          <p:cNvSpPr>
            <a:spLocks noGrp="1"/>
          </p:cNvSpPr>
          <p:nvPr>
            <p:ph type="ftr" sz="quarter" idx="15"/>
          </p:nvPr>
        </p:nvSpPr>
        <p:spPr>
          <a:xfrm>
            <a:off x="1530747" y="7692037"/>
            <a:ext cx="485328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24" name="Pladsholder til slidenummer 23" hidden="1"/>
          <p:cNvSpPr>
            <a:spLocks noGrp="1"/>
          </p:cNvSpPr>
          <p:nvPr>
            <p:ph type="sldNum" sz="quarter" idx="16"/>
          </p:nvPr>
        </p:nvSpPr>
        <p:spPr>
          <a:xfrm>
            <a:off x="1091723" y="7692037"/>
            <a:ext cx="397835" cy="20146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Pladsholder til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0648" y="5229200"/>
            <a:ext cx="2251259" cy="544232"/>
          </a:xfrm>
        </p:spPr>
        <p:txBody>
          <a:bodyPr anchor="b" anchorCtr="0"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Sted/event</a:t>
            </a:r>
          </a:p>
        </p:txBody>
      </p:sp>
      <p:sp>
        <p:nvSpPr>
          <p:cNvPr id="34" name="Pladsholder til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9580648" y="5961288"/>
            <a:ext cx="2251259" cy="199980"/>
          </a:xfrm>
        </p:spPr>
        <p:txBody>
          <a:bodyPr/>
          <a:lstStyle>
            <a:lvl1pPr>
              <a:defRPr lang="da-DK" sz="12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1" name="Pladsholder til dato 21"/>
          <p:cNvSpPr>
            <a:spLocks noGrp="1"/>
          </p:cNvSpPr>
          <p:nvPr>
            <p:ph type="dt" sz="half" idx="14"/>
          </p:nvPr>
        </p:nvSpPr>
        <p:spPr>
          <a:xfrm>
            <a:off x="9582770" y="5780918"/>
            <a:ext cx="2249411" cy="201600"/>
          </a:xfrm>
        </p:spPr>
        <p:txBody>
          <a:bodyPr lIns="0" tIns="0" rIns="0" bIns="0" anchor="t" anchorCtr="0"/>
          <a:lstStyle>
            <a:lvl1pPr marL="171450" indent="-171450">
              <a:defRPr lang="da-DK" sz="1200" b="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indent="0">
              <a:lnSpc>
                <a:spcPct val="93000"/>
              </a:lnSpc>
              <a:buFont typeface="Arial" panose="020B0604020202020204" pitchFamily="34" charset="0"/>
              <a:buChar char="​"/>
            </a:pPr>
            <a:fld id="{8DFF6038-43CF-4417-A5FC-275B982F82FB}" type="datetime2">
              <a:rPr lang="da-DK" smtClean="0"/>
              <a:pPr marL="0" indent="0">
                <a:lnSpc>
                  <a:spcPct val="93000"/>
                </a:lnSpc>
                <a:buFont typeface="Arial" panose="020B0604020202020204" pitchFamily="34" charset="0"/>
                <a:buChar char="​"/>
              </a:pPr>
              <a:t>18. november 2025</a:t>
            </a:fld>
            <a:endParaRPr lang="da-DK" dirty="0"/>
          </a:p>
        </p:txBody>
      </p:sp>
      <p:sp>
        <p:nvSpPr>
          <p:cNvPr id="43" name="Tekstboks 25"/>
          <p:cNvSpPr txBox="1"/>
          <p:nvPr userDrawn="1"/>
        </p:nvSpPr>
        <p:spPr>
          <a:xfrm>
            <a:off x="-1710484" y="4763279"/>
            <a:ext cx="1705046" cy="969496"/>
          </a:xfrm>
          <a:prstGeom prst="rect">
            <a:avLst/>
          </a:prstGeom>
          <a:noFill/>
        </p:spPr>
        <p:txBody>
          <a:bodyPr wrap="square" lIns="0" tIns="0" rIns="144000" bIns="0" rtlCol="0" anchor="b" anchorCtr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sz="9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Tips:</a:t>
            </a:r>
          </a:p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For at fremhæve et naturligt hierarki i overskriften eller differentiere evt.</a:t>
            </a:r>
            <a:r>
              <a:rPr lang="da-DK" sz="900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skrift i tekstniveau (overskrift og underoverskrift) bruges de indrammede</a:t>
            </a:r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 temafarver</a:t>
            </a:r>
          </a:p>
        </p:txBody>
      </p:sp>
      <p:grpSp>
        <p:nvGrpSpPr>
          <p:cNvPr id="46" name="Gruppe 45"/>
          <p:cNvGrpSpPr/>
          <p:nvPr userDrawn="1"/>
        </p:nvGrpSpPr>
        <p:grpSpPr>
          <a:xfrm>
            <a:off x="12192000" y="1941320"/>
            <a:ext cx="2032529" cy="3185487"/>
            <a:chOff x="9150825" y="2171823"/>
            <a:chExt cx="2032000" cy="3185487"/>
          </a:xfrm>
        </p:grpSpPr>
        <p:sp>
          <p:nvSpPr>
            <p:cNvPr id="47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18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50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sp>
        <p:nvSpPr>
          <p:cNvPr id="52" name="AutoShape 4"/>
          <p:cNvSpPr>
            <a:spLocks/>
          </p:cNvSpPr>
          <p:nvPr userDrawn="1"/>
        </p:nvSpPr>
        <p:spPr bwMode="gray">
          <a:xfrm>
            <a:off x="12192001" y="16587"/>
            <a:ext cx="1754916" cy="13131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4400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For at se gitter- og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1.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 Klik på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Vis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2. 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Vælg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Gitterlinjer</a:t>
            </a:r>
            <a:endParaRPr lang="da-DK" sz="900" noProof="1">
              <a:solidFill>
                <a:schemeClr val="bg1">
                  <a:lumMod val="50000"/>
                </a:schemeClr>
              </a:solidFill>
              <a:latin typeface="+mn-lt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og/eller </a:t>
            </a: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Tip</a:t>
            </a:r>
            <a:r>
              <a: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cs typeface="Arial" charset="0"/>
              </a:rPr>
              <a:t>: Alt + F9 for hurtig visning af hjælpelinjer</a:t>
            </a:r>
          </a:p>
        </p:txBody>
      </p:sp>
      <p:sp>
        <p:nvSpPr>
          <p:cNvPr id="28" name="Tekstfelt 27"/>
          <p:cNvSpPr txBox="1"/>
          <p:nvPr userDrawn="1"/>
        </p:nvSpPr>
        <p:spPr>
          <a:xfrm>
            <a:off x="-2056135" y="1196589"/>
            <a:ext cx="2054877" cy="138499"/>
          </a:xfrm>
          <a:prstGeom prst="rect">
            <a:avLst/>
          </a:prstGeom>
          <a:noFill/>
        </p:spPr>
        <p:txBody>
          <a:bodyPr wrap="square" lIns="0" tIns="0" rIns="144000" bIns="0" rtlCol="0">
            <a:spAutoFit/>
          </a:bodyPr>
          <a:lstStyle/>
          <a:p>
            <a:pPr algn="r"/>
            <a:r>
              <a:rPr lang="da-DK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charset="0"/>
              </a:rPr>
              <a:t>Maks tre linjer i stor typografi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1D64C0-0EC3-4E80-98AB-8C716D92DB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980515" y="0"/>
            <a:ext cx="1853756" cy="1042466"/>
          </a:xfrm>
          <a:prstGeom prst="rect">
            <a:avLst/>
          </a:prstGeom>
        </p:spPr>
      </p:pic>
      <p:pic>
        <p:nvPicPr>
          <p:cNvPr id="25" name="Billede 19">
            <a:extLst>
              <a:ext uri="{FF2B5EF4-FFF2-40B4-BE49-F238E27FC236}">
                <a16:creationId xmlns:a16="http://schemas.microsoft.com/office/drawing/2014/main" id="{5B9D90F4-EA5E-4AAA-A5BD-6419EA99584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702862" y="5779574"/>
            <a:ext cx="1555020" cy="10821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319DE53-4437-4899-A8EB-F511B32945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702862" y="6003169"/>
            <a:ext cx="1554234" cy="982380"/>
          </a:xfrm>
          <a:prstGeom prst="rect">
            <a:avLst/>
          </a:prstGeom>
        </p:spPr>
      </p:pic>
      <p:sp>
        <p:nvSpPr>
          <p:cNvPr id="30" name="Rectangle 6">
            <a:extLst>
              <a:ext uri="{FF2B5EF4-FFF2-40B4-BE49-F238E27FC236}">
                <a16:creationId xmlns:a16="http://schemas.microsoft.com/office/drawing/2014/main" id="{9626D6E3-AD3F-4FC6-81EE-28F194580E64}"/>
              </a:ext>
            </a:extLst>
          </p:cNvPr>
          <p:cNvSpPr/>
          <p:nvPr userDrawn="1"/>
        </p:nvSpPr>
        <p:spPr>
          <a:xfrm>
            <a:off x="-1399565" y="6011706"/>
            <a:ext cx="469683" cy="945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sz="1800" dirty="0"/>
          </a:p>
        </p:txBody>
      </p:sp>
      <p:sp>
        <p:nvSpPr>
          <p:cNvPr id="26" name="Pladsholder logo">
            <a:extLst>
              <a:ext uri="{FF2B5EF4-FFF2-40B4-BE49-F238E27FC236}">
                <a16:creationId xmlns:a16="http://schemas.microsoft.com/office/drawing/2014/main" id="{5066B867-BB46-464E-AE62-99F777B250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6133" y="344805"/>
            <a:ext cx="2849269" cy="719443"/>
          </a:xfrm>
          <a:blipFill>
            <a:blip r:embed="rId7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709980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6"/>
          <p:cNvSpPr>
            <a:spLocks noGrp="1"/>
          </p:cNvSpPr>
          <p:nvPr>
            <p:ph type="pic" sz="quarter" idx="17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08000" tIns="180000" anchor="t" anchorCtr="0"/>
          <a:lstStyle>
            <a:lvl1pPr marL="0" indent="0" algn="l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her og indsæt lyst billede, via fanen Indsæt, Billeder eller indsæt farvet baggrund.</a:t>
            </a:r>
          </a:p>
        </p:txBody>
      </p:sp>
      <p:sp>
        <p:nvSpPr>
          <p:cNvPr id="11" name="Pladsholder til tekst 1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82095" y="5026816"/>
            <a:ext cx="2250586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7274507-88F6-45B7-BD2B-AF795E120293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24" name="Gruppe 23"/>
          <p:cNvGrpSpPr/>
          <p:nvPr userDrawn="1"/>
        </p:nvGrpSpPr>
        <p:grpSpPr>
          <a:xfrm>
            <a:off x="12201100" y="1941320"/>
            <a:ext cx="2709334" cy="3046988"/>
            <a:chOff x="9150825" y="2171823"/>
            <a:chExt cx="2032000" cy="3046988"/>
          </a:xfrm>
        </p:grpSpPr>
        <p:sp>
          <p:nvSpPr>
            <p:cNvPr id="25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Tips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: Hvis du sletter billedet, og sætter et ny ind, kan billedet lægge sig foran tekst og grafikken, hvis dette sker, skal du vælge billedet, højreklik og vælg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Placer bagest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8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3" name="Billed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5" y="2"/>
            <a:ext cx="1841222" cy="1036149"/>
          </a:xfrm>
          <a:prstGeom prst="rect">
            <a:avLst/>
          </a:prstGeom>
        </p:spPr>
      </p:pic>
      <p:sp>
        <p:nvSpPr>
          <p:cNvPr id="21" name="Pladsholder logo"/>
          <p:cNvSpPr>
            <a:spLocks noGrp="1"/>
          </p:cNvSpPr>
          <p:nvPr>
            <p:ph type="body" sz="quarter" idx="22" hasCustomPrompt="1"/>
          </p:nvPr>
        </p:nvSpPr>
        <p:spPr>
          <a:xfrm>
            <a:off x="655841" y="6378872"/>
            <a:ext cx="223258" cy="2016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1118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5862924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1"/>
          <p:cNvSpPr>
            <a:spLocks noGrp="1"/>
          </p:cNvSpPr>
          <p:nvPr>
            <p:ph type="body" sz="quarter" idx="10"/>
          </p:nvPr>
        </p:nvSpPr>
        <p:spPr>
          <a:xfrm>
            <a:off x="651770" y="2348880"/>
            <a:ext cx="8757481" cy="2096840"/>
          </a:xfrm>
        </p:spPr>
        <p:txBody>
          <a:bodyPr anchor="ctr" anchorCtr="0">
            <a:normAutofit/>
          </a:bodyPr>
          <a:lstStyle>
            <a:lvl1pPr algn="r">
              <a:lnSpc>
                <a:spcPct val="100000"/>
              </a:lnSpc>
              <a:defRPr lang="da-DK" sz="6600" b="1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Pladsholder til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9582095" y="5026816"/>
            <a:ext cx="2250586" cy="576000"/>
          </a:xfrm>
        </p:spPr>
        <p:txBody>
          <a:bodyPr/>
          <a:lstStyle>
            <a:lvl1pPr>
              <a:defRPr lang="da-DK" sz="1700" b="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og indsæt Navn</a:t>
            </a:r>
          </a:p>
        </p:txBody>
      </p:sp>
      <p:sp>
        <p:nvSpPr>
          <p:cNvPr id="2" name="Pladsholder til dato 1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B309FD-88BD-4D3E-9350-0B1EDF3BED45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51790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3E846768-65DE-4E96-98CC-871D3D20D5F1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5" name="Gruppe 14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6" name="Billede 1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pe 17"/>
          <p:cNvGrpSpPr/>
          <p:nvPr userDrawn="1"/>
        </p:nvGrpSpPr>
        <p:grpSpPr>
          <a:xfrm>
            <a:off x="-2477546" y="3682286"/>
            <a:ext cx="2477546" cy="3200761"/>
            <a:chOff x="-2476901" y="3682285"/>
            <a:chExt cx="2476901" cy="3200761"/>
          </a:xfrm>
        </p:grpSpPr>
        <p:sp>
          <p:nvSpPr>
            <p:cNvPr id="21" name="Text Box 48"/>
            <p:cNvSpPr txBox="1">
              <a:spLocks noChangeArrowheads="1"/>
            </p:cNvSpPr>
            <p:nvPr userDrawn="1"/>
          </p:nvSpPr>
          <p:spPr bwMode="auto">
            <a:xfrm>
              <a:off x="-2476901" y="3682285"/>
              <a:ext cx="2476901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144000" bIns="0" anchor="b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Aft>
                  <a:spcPts val="60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at indsætte 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 topmenuen 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da-DK" alt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alt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Sidehoved og 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Sæt hak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Slidenummer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Indsæt ønsket indhold i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Sidefod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Vælg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Anvend på alle</a:t>
              </a:r>
            </a:p>
            <a:p>
              <a:pPr algn="r" eaLnBrk="1" hangingPunct="1">
                <a:spcAft>
                  <a:spcPts val="24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eaLnBrk="1" hangingPunct="1">
                <a:spcAft>
                  <a:spcPts val="24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Tips: </a:t>
              </a:r>
              <a:r>
                <a:rPr lang="da-DK" sz="900" b="0" noProof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Gør det som det sidste før du gemmer filen, så det slår igennem på alle sider </a:t>
              </a:r>
            </a:p>
          </p:txBody>
        </p:sp>
        <p:grpSp>
          <p:nvGrpSpPr>
            <p:cNvPr id="22" name="Gruppe 21"/>
            <p:cNvGrpSpPr/>
            <p:nvPr userDrawn="1"/>
          </p:nvGrpSpPr>
          <p:grpSpPr>
            <a:xfrm>
              <a:off x="-2461135" y="5229519"/>
              <a:ext cx="2312988" cy="1653527"/>
              <a:chOff x="-2461135" y="5229519"/>
              <a:chExt cx="2312988" cy="1653527"/>
            </a:xfrm>
          </p:grpSpPr>
          <p:pic>
            <p:nvPicPr>
              <p:cNvPr id="23" name="Billede 22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-2461135" y="5229519"/>
                <a:ext cx="2312988" cy="1653527"/>
              </a:xfrm>
              <a:prstGeom prst="rect">
                <a:avLst/>
              </a:prstGeom>
            </p:spPr>
          </p:pic>
          <p:sp>
            <p:nvSpPr>
              <p:cNvPr id="24" name="Rektangel 23"/>
              <p:cNvSpPr/>
              <p:nvPr userDrawn="1"/>
            </p:nvSpPr>
            <p:spPr>
              <a:xfrm>
                <a:off x="-2340768" y="6165304"/>
                <a:ext cx="1656184" cy="28803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en-GB" sz="1800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39709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687" y="1196755"/>
            <a:ext cx="10889267" cy="4886325"/>
          </a:xfrm>
        </p:spPr>
        <p:txBody>
          <a:bodyPr numCol="2" spcCol="18000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CA1F9EE9-931E-4F1C-8559-4905AF9B3ACE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3" name="Billede 1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53378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14" name="Pladsholder til indhold 2"/>
          <p:cNvSpPr>
            <a:spLocks noGrp="1"/>
          </p:cNvSpPr>
          <p:nvPr>
            <p:ph sz="quarter" idx="13"/>
          </p:nvPr>
        </p:nvSpPr>
        <p:spPr>
          <a:xfrm>
            <a:off x="651687" y="1196424"/>
            <a:ext cx="5347914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6" name="Pladsholder til indhold 3"/>
          <p:cNvSpPr>
            <a:spLocks noGrp="1"/>
          </p:cNvSpPr>
          <p:nvPr>
            <p:ph sz="quarter" idx="14"/>
          </p:nvPr>
        </p:nvSpPr>
        <p:spPr>
          <a:xfrm>
            <a:off x="6192011" y="1196424"/>
            <a:ext cx="5348944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B572A3FE-77C9-4B67-B0EB-2667691622DC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grpSp>
        <p:nvGrpSpPr>
          <p:cNvPr id="11" name="Gruppe 10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12" name="Billede 11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13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5167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32 pkt. grøn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9457" y="332656"/>
            <a:ext cx="10891498" cy="86273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49457" y="1628777"/>
            <a:ext cx="10891498" cy="3600425"/>
          </a:xfrm>
        </p:spPr>
        <p:txBody>
          <a:bodyPr/>
          <a:lstStyle>
            <a:lvl1pPr>
              <a:lnSpc>
                <a:spcPct val="88000"/>
              </a:lnSpc>
              <a:buFontTx/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C0E139D-53C7-46BB-8B72-237DB6DA1E55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3DE5C32-D24F-4B1C-8EA9-48D518B475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3581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770" y="311972"/>
            <a:ext cx="6983048" cy="468000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770" y="1195390"/>
            <a:ext cx="6982713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8025313" y="0"/>
            <a:ext cx="4166686" cy="6858000"/>
          </a:xfrm>
        </p:spPr>
        <p:txBody>
          <a:bodyPr tIns="612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BDF29F-EC00-4C0A-B0EB-9065D09E6DDE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21" name="Gruppe 20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2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3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5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7" name="Gruppe 26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28" name="Billede 2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9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Billed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3814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770" y="311972"/>
            <a:ext cx="5352598" cy="812772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7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651770" y="1195390"/>
            <a:ext cx="5352261" cy="4886325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6364124" y="0"/>
            <a:ext cx="582787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C23B474-9B07-47AA-AF83-1272C0BFB191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grpSp>
        <p:nvGrpSpPr>
          <p:cNvPr id="25" name="Gruppe 24"/>
          <p:cNvGrpSpPr/>
          <p:nvPr userDrawn="1"/>
        </p:nvGrpSpPr>
        <p:grpSpPr>
          <a:xfrm>
            <a:off x="-2406369" y="1204883"/>
            <a:ext cx="2406370" cy="2221782"/>
            <a:chOff x="-2405743" y="1655465"/>
            <a:chExt cx="2405743" cy="2221782"/>
          </a:xfrm>
        </p:grpSpPr>
        <p:pic>
          <p:nvPicPr>
            <p:cNvPr id="26" name="Billede 25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1060701" y="3676062"/>
              <a:ext cx="920576" cy="201185"/>
            </a:xfrm>
            <a:prstGeom prst="rect">
              <a:avLst/>
            </a:prstGeom>
          </p:spPr>
        </p:pic>
        <p:sp>
          <p:nvSpPr>
            <p:cNvPr id="27" name="Rectangle 5"/>
            <p:cNvSpPr/>
            <p:nvPr userDrawn="1"/>
          </p:nvSpPr>
          <p:spPr bwMode="auto">
            <a:xfrm>
              <a:off x="-2405743" y="1655465"/>
              <a:ext cx="2405743" cy="1938992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20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4-9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Billede 2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336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arvet tekstbok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3" name="Pladsholder til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4055999" y="0"/>
            <a:ext cx="4080001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4" name="Pladsholder til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0005" y="0"/>
            <a:ext cx="4080001" cy="6858000"/>
          </a:xfrm>
          <a:solidFill>
            <a:schemeClr val="accent2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6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7" name="Pladsholder til tekst 5"/>
          <p:cNvSpPr>
            <a:spLocks noGrp="1"/>
          </p:cNvSpPr>
          <p:nvPr>
            <p:ph type="body" sz="quarter" idx="17"/>
          </p:nvPr>
        </p:nvSpPr>
        <p:spPr>
          <a:xfrm>
            <a:off x="4055999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8" name="Pladsholder til tekst 6"/>
          <p:cNvSpPr>
            <a:spLocks noGrp="1"/>
          </p:cNvSpPr>
          <p:nvPr>
            <p:ph type="body" sz="quarter" idx="18"/>
          </p:nvPr>
        </p:nvSpPr>
        <p:spPr>
          <a:xfrm>
            <a:off x="8130005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D329F07-AA67-43EE-8B7B-AC2D8D13230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94044-16A8-41C9-A35E-F2CAB1B351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22145" y="0"/>
            <a:ext cx="1378027" cy="103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1514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noFill/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6185" y="0"/>
            <a:ext cx="813581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5D6F463-4392-4F3F-BC18-A141B7F36D6B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20" name="Gruppe 19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2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4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16" y="0"/>
            <a:ext cx="1836399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74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boks med bille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-24250" y="0"/>
            <a:ext cx="4080001" cy="6858000"/>
          </a:xfrm>
          <a:solidFill>
            <a:schemeClr val="accent1"/>
          </a:solidFill>
          <a:ln>
            <a:noFill/>
          </a:ln>
        </p:spPr>
        <p:txBody>
          <a:bodyPr tIns="144000"/>
          <a:lstStyle>
            <a:lvl1pPr algn="ctr">
              <a:defRPr sz="134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da-DK" dirty="0"/>
              <a:t>xx</a:t>
            </a:r>
          </a:p>
        </p:txBody>
      </p:sp>
      <p:sp>
        <p:nvSpPr>
          <p:cNvPr id="11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-24250" y="2179638"/>
            <a:ext cx="4080001" cy="1897062"/>
          </a:xfrm>
        </p:spPr>
        <p:txBody>
          <a:bodyPr lIns="360000" rIns="360000"/>
          <a:lstStyle>
            <a:lvl1pPr>
              <a:lnSpc>
                <a:spcPct val="99000"/>
              </a:lnSpc>
              <a:defRPr sz="20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5"/>
                </a:solidFill>
              </a:defRPr>
            </a:lvl6pPr>
            <a:lvl7pPr>
              <a:defRPr>
                <a:solidFill>
                  <a:schemeClr val="accent5"/>
                </a:solidFill>
              </a:defRPr>
            </a:lvl7pPr>
            <a:lvl8pPr>
              <a:defRPr>
                <a:solidFill>
                  <a:schemeClr val="accent5"/>
                </a:solidFill>
              </a:defRPr>
            </a:lvl8pPr>
            <a:lvl9pPr>
              <a:defRPr>
                <a:solidFill>
                  <a:schemeClr val="accent5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Pladsholder til billede 3"/>
          <p:cNvSpPr>
            <a:spLocks noGrp="1"/>
          </p:cNvSpPr>
          <p:nvPr>
            <p:ph type="pic" sz="quarter" idx="14" hasCustomPrompt="1"/>
          </p:nvPr>
        </p:nvSpPr>
        <p:spPr>
          <a:xfrm>
            <a:off x="4056185" y="0"/>
            <a:ext cx="8135816" cy="6858000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2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a-DK" dirty="0"/>
              <a:t>Klik på ikonet og indsæt billede</a:t>
            </a: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A3FFB2D-84CB-4566-868E-9A3CD3A99FEB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9" name="Gruppe 18"/>
          <p:cNvGrpSpPr/>
          <p:nvPr userDrawn="1"/>
        </p:nvGrpSpPr>
        <p:grpSpPr>
          <a:xfrm>
            <a:off x="12192000" y="1941319"/>
            <a:ext cx="2032529" cy="2054444"/>
            <a:chOff x="9150825" y="2171823"/>
            <a:chExt cx="2032000" cy="2054444"/>
          </a:xfrm>
        </p:grpSpPr>
        <p:sp>
          <p:nvSpPr>
            <p:cNvPr id="20" name="TextBox 12"/>
            <p:cNvSpPr txBox="1">
              <a:spLocks noChangeArrowheads="1"/>
            </p:cNvSpPr>
            <p:nvPr/>
          </p:nvSpPr>
          <p:spPr bwMode="auto">
            <a:xfrm>
              <a:off x="9150825" y="2171823"/>
              <a:ext cx="2032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400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algn="l" defTabSz="914400" rtl="0" eaLnBrk="1" latinLnBrk="0" hangingPunct="1">
                <a:lnSpc>
                  <a:spcPct val="1000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billede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1.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på billederammen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 det ønskede billede via fanen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Indsæt, Billeder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3. 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Klik </a:t>
              </a:r>
              <a:r>
                <a:rPr 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Beskær</a:t>
              </a: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for at ændre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billedets fokus/størrelse</a:t>
              </a: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altLang="da-DK" sz="900" kern="12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4. 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Ønsker du at skalere billedet, så hold </a:t>
              </a:r>
              <a:r>
                <a:rPr lang="da-DK" altLang="da-DK" sz="900" b="1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SHIFT-</a:t>
              </a:r>
              <a:r>
                <a:rPr lang="da-DK" altLang="da-DK" sz="900" b="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knappen</a:t>
              </a:r>
              <a:r>
                <a:rPr lang="da-DK" altLang="da-DK" sz="900" kern="12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nede, mens der trækkes i billedets hjørner</a:t>
              </a:r>
            </a:p>
          </p:txBody>
        </p:sp>
        <p:pic>
          <p:nvPicPr>
            <p:cNvPr id="21" name="Billede 7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315" y="3028176"/>
              <a:ext cx="373507" cy="32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uppe 78"/>
            <p:cNvGrpSpPr>
              <a:grpSpLocks/>
            </p:cNvGrpSpPr>
            <p:nvPr/>
          </p:nvGrpSpPr>
          <p:grpSpPr bwMode="auto">
            <a:xfrm>
              <a:off x="9305577" y="3846855"/>
              <a:ext cx="330145" cy="379412"/>
              <a:chOff x="1018031" y="5509431"/>
              <a:chExt cx="373412" cy="429121"/>
            </a:xfrm>
          </p:grpSpPr>
          <p:pic>
            <p:nvPicPr>
              <p:cNvPr id="23" name="Billede 7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031" y="5511796"/>
                <a:ext cx="373412" cy="426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ounded Rectangle 25"/>
              <p:cNvSpPr/>
              <p:nvPr/>
            </p:nvSpPr>
            <p:spPr bwMode="auto">
              <a:xfrm>
                <a:off x="1023417" y="5509431"/>
                <a:ext cx="210080" cy="172367"/>
              </a:xfrm>
              <a:prstGeom prst="roundRect">
                <a:avLst/>
              </a:prstGeom>
              <a:noFill/>
              <a:ln w="19050">
                <a:solidFill>
                  <a:srgbClr val="E31E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da-DK" sz="2000" noProof="1"/>
              </a:p>
            </p:txBody>
          </p:sp>
        </p:grpSp>
      </p:grpSp>
      <p:pic>
        <p:nvPicPr>
          <p:cNvPr id="16" name="Billed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/>
          <a:stretch/>
        </p:blipFill>
        <p:spPr>
          <a:xfrm>
            <a:off x="-1826943" y="0"/>
            <a:ext cx="1682825" cy="1033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A2D3FA-344F-4AB0-A06C-7B19E86FF2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826944" y="0"/>
            <a:ext cx="455875" cy="1033434"/>
          </a:xfrm>
          <a:prstGeom prst="rect">
            <a:avLst/>
          </a:prstGeom>
        </p:spPr>
      </p:pic>
      <p:sp>
        <p:nvSpPr>
          <p:cNvPr id="18" name="Pladsholder logo">
            <a:extLst>
              <a:ext uri="{FF2B5EF4-FFF2-40B4-BE49-F238E27FC236}">
                <a16:creationId xmlns:a16="http://schemas.microsoft.com/office/drawing/2014/main" id="{9DE59FF4-743D-4F47-8B8E-0880DAC8CB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5841" y="6378872"/>
            <a:ext cx="223258" cy="2016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675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2146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4056001" y="0"/>
            <a:ext cx="813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770" y="311151"/>
            <a:ext cx="3142286" cy="5770562"/>
          </a:xfrm>
        </p:spPr>
        <p:txBody>
          <a:bodyPr/>
          <a:lstStyle>
            <a:lvl1pPr>
              <a:lnSpc>
                <a:spcPct val="92000"/>
              </a:lnSpc>
              <a:defRPr sz="1800" baseline="0">
                <a:solidFill>
                  <a:schemeClr val="accent1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>
                <a:solidFill>
                  <a:schemeClr val="accent2"/>
                </a:solidFill>
              </a:defRPr>
            </a:lvl2pPr>
            <a:lvl3pPr marL="216000" indent="-216000"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432000">
              <a:defRPr>
                <a:solidFill>
                  <a:schemeClr val="accent1"/>
                </a:solidFill>
              </a:defRPr>
            </a:lvl4pPr>
            <a:lvl5pPr marL="648000">
              <a:defRPr>
                <a:solidFill>
                  <a:schemeClr val="accent1"/>
                </a:solidFill>
              </a:defRPr>
            </a:lvl5pPr>
            <a:lvl6pPr marL="648000">
              <a:defRPr>
                <a:solidFill>
                  <a:schemeClr val="accent1"/>
                </a:solidFill>
              </a:defRPr>
            </a:lvl6pPr>
            <a:lvl7pPr marL="648000">
              <a:defRPr>
                <a:solidFill>
                  <a:schemeClr val="accent1"/>
                </a:solidFill>
              </a:defRPr>
            </a:lvl7pPr>
            <a:lvl8pPr marL="648000">
              <a:defRPr>
                <a:solidFill>
                  <a:schemeClr val="accent1"/>
                </a:solidFill>
              </a:defRPr>
            </a:lvl8pPr>
            <a:lvl9pPr marL="648000"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Klik for at tilføje tekst - Gul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5455" y="1195390"/>
            <a:ext cx="683550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5317B35-C0E7-42B5-8754-97160B70E3F0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2" name="Gruppe 11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7" name="Billede 1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8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6B8D433-56A8-49A9-8527-A24257F081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24330" y="5824566"/>
            <a:ext cx="1380212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6158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 hasCustomPrompt="1"/>
          </p:nvPr>
        </p:nvSpPr>
        <p:spPr>
          <a:xfrm>
            <a:off x="651770" y="311151"/>
            <a:ext cx="3137235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chemeClr val="accent1"/>
                </a:solidFill>
              </a:defRPr>
            </a:lvl1pPr>
            <a:lvl2pPr marL="0" indent="0">
              <a:lnSpc>
                <a:spcPct val="92000"/>
              </a:lnSpc>
              <a:buFont typeface="Arial" panose="020B0604020202020204" pitchFamily="34" charset="0"/>
              <a:buChar char="​"/>
              <a:defRPr sz="1800">
                <a:solidFill>
                  <a:schemeClr val="accent2"/>
                </a:solidFill>
              </a:defRPr>
            </a:lvl2pPr>
            <a:lvl3pPr marL="288000" indent="-216000"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432000">
              <a:defRPr>
                <a:solidFill>
                  <a:schemeClr val="accent1"/>
                </a:solidFill>
              </a:defRPr>
            </a:lvl4pPr>
            <a:lvl5pPr marL="648000">
              <a:defRPr>
                <a:solidFill>
                  <a:schemeClr val="accent1"/>
                </a:solidFill>
              </a:defRPr>
            </a:lvl5pPr>
            <a:lvl6pPr marL="648000">
              <a:defRPr/>
            </a:lvl6pPr>
            <a:lvl7pPr marL="648000">
              <a:defRPr/>
            </a:lvl7pPr>
            <a:lvl8pPr marL="648000">
              <a:defRPr/>
            </a:lvl8pPr>
            <a:lvl9pPr marL="648000">
              <a:defRPr/>
            </a:lvl9pPr>
          </a:lstStyle>
          <a:p>
            <a:pPr lvl="0"/>
            <a:r>
              <a:rPr lang="da-DK" dirty="0"/>
              <a:t>Klik for at tilføje tekst - Gul tekst får du ved at bruge TAB-knappen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6426" y="1195390"/>
            <a:ext cx="683458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/>
            </a:lvl1pPr>
            <a:lvl2pPr>
              <a:lnSpc>
                <a:spcPct val="92000"/>
              </a:lnSpc>
              <a:defRPr sz="1800"/>
            </a:lvl2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B8D71F6-7CB9-4054-98DC-9C860B9E0F9D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4" name="Gruppe 13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5" name="Billede 1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6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sort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Tekst grøn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5CAF416C-E3FF-476D-B7B9-BEDE66E405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55A2EA-4672-426D-B407-F84D361F39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20453" y="5824565"/>
            <a:ext cx="1376335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99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baggrund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800" dirty="0" err="1"/>
          </a:p>
        </p:txBody>
      </p:sp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51770" y="311151"/>
            <a:ext cx="3142286" cy="5770562"/>
          </a:xfrm>
        </p:spPr>
        <p:txBody>
          <a:bodyPr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 marL="216000" indent="-216000">
              <a:lnSpc>
                <a:spcPct val="92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216000" indent="-2160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432000">
              <a:defRPr>
                <a:solidFill>
                  <a:schemeClr val="bg1"/>
                </a:solidFill>
              </a:defRPr>
            </a:lvl4pPr>
            <a:lvl5pPr marL="648000">
              <a:defRPr>
                <a:solidFill>
                  <a:schemeClr val="bg1"/>
                </a:solidFill>
              </a:defRPr>
            </a:lvl5pPr>
            <a:lvl6pPr marL="648000">
              <a:defRPr>
                <a:solidFill>
                  <a:schemeClr val="bg1"/>
                </a:solidFill>
              </a:defRPr>
            </a:lvl6pPr>
            <a:lvl7pPr marL="648000">
              <a:defRPr>
                <a:solidFill>
                  <a:schemeClr val="bg1"/>
                </a:solidFill>
              </a:defRPr>
            </a:lvl7pPr>
            <a:lvl8pPr marL="648000">
              <a:defRPr>
                <a:solidFill>
                  <a:schemeClr val="bg1"/>
                </a:solidFill>
              </a:defRPr>
            </a:lvl8pPr>
            <a:lvl9pPr marL="648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4706426" y="1195390"/>
            <a:ext cx="6834580" cy="4886325"/>
          </a:xfrm>
          <a:noFill/>
        </p:spPr>
        <p:txBody>
          <a:bodyPr lIns="0" tIns="0"/>
          <a:lstStyle>
            <a:lvl1pPr>
              <a:lnSpc>
                <a:spcPct val="92000"/>
              </a:lnSpc>
              <a:defRPr sz="1800">
                <a:solidFill>
                  <a:schemeClr val="bg1"/>
                </a:solidFill>
              </a:defRPr>
            </a:lvl1pPr>
            <a:lvl2pPr>
              <a:lnSpc>
                <a:spcPct val="92000"/>
              </a:lnSpc>
              <a:defRPr sz="18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8BA726B-225E-400A-8949-1C5C7EEC414A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3" name="Gruppe 12"/>
          <p:cNvGrpSpPr/>
          <p:nvPr userDrawn="1"/>
        </p:nvGrpSpPr>
        <p:grpSpPr>
          <a:xfrm>
            <a:off x="-2406369" y="311151"/>
            <a:ext cx="2406370" cy="2052668"/>
            <a:chOff x="-2405743" y="1655465"/>
            <a:chExt cx="2405743" cy="2052668"/>
          </a:xfrm>
        </p:grpSpPr>
        <p:pic>
          <p:nvPicPr>
            <p:cNvPr id="14" name="Billede 1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060701" y="3506948"/>
              <a:ext cx="920576" cy="201185"/>
            </a:xfrm>
            <a:prstGeom prst="rect">
              <a:avLst/>
            </a:prstGeom>
          </p:spPr>
        </p:pic>
        <p:sp>
          <p:nvSpPr>
            <p:cNvPr id="19" name="Rectangle 5"/>
            <p:cNvSpPr/>
            <p:nvPr userDrawn="1"/>
          </p:nvSpPr>
          <p:spPr bwMode="auto">
            <a:xfrm>
              <a:off x="-2405743" y="1655465"/>
              <a:ext cx="2405743" cy="1800493"/>
            </a:xfrm>
            <a:prstGeom prst="rect">
              <a:avLst/>
            </a:prstGeom>
          </p:spPr>
          <p:txBody>
            <a:bodyPr wrap="square" lIns="0" tIns="0" rIns="144000" bIns="0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Tekst-typografier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TAB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for at gå frem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tekst-niveauer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1 = Tekst hvid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2 = Punkt-liste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Niveau 3-9 = Punkt-liste indryk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18 pkt.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 at gå tilbage i tekst-niveauer,</a:t>
              </a:r>
              <a:r>
                <a:rPr lang="da-DK" sz="900" baseline="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brug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SHIFT + TAB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endParaRPr lang="da-DK" sz="900" b="1" noProof="1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Alternativt kan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Forøg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og </a:t>
              </a:r>
              <a:r>
                <a:rPr lang="da-DK" sz="900" b="1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Formindsk</a:t>
              </a: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r>
                <a:rPr lang="da-DK" sz="900" noProof="1">
                  <a:solidFill>
                    <a:schemeClr val="bg1">
                      <a:lumMod val="50000"/>
                    </a:schemeClr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listeniveau bruges</a:t>
              </a:r>
              <a:endParaRPr lang="da-DK"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42B4A2A7-E0DF-43AF-9884-B5E675E8DA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416D25-19C0-4700-976D-ECA48816B3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18522" y="5824567"/>
            <a:ext cx="1374404" cy="10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2483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 I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1"/>
          <p:cNvSpPr>
            <a:spLocks noGrp="1"/>
          </p:cNvSpPr>
          <p:nvPr>
            <p:ph type="body" sz="quarter" idx="13"/>
          </p:nvPr>
        </p:nvSpPr>
        <p:spPr>
          <a:xfrm>
            <a:off x="649458" y="311151"/>
            <a:ext cx="4294414" cy="5770562"/>
          </a:xfrm>
        </p:spPr>
        <p:txBody>
          <a:bodyPr/>
          <a:lstStyle>
            <a:lvl1pPr>
              <a:lnSpc>
                <a:spcPct val="88000"/>
              </a:lnSpc>
              <a:defRPr sz="3200">
                <a:solidFill>
                  <a:schemeClr val="accent2"/>
                </a:solidFill>
              </a:defRPr>
            </a:lvl1pPr>
            <a:lvl2pPr marL="0" indent="0">
              <a:lnSpc>
                <a:spcPct val="94000"/>
              </a:lnSpc>
              <a:buFont typeface="Arial" panose="020B0604020202020204" pitchFamily="34" charset="0"/>
              <a:buChar char="​"/>
              <a:defRPr sz="150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sz="quarter" idx="14" hasCustomPrompt="1"/>
          </p:nvPr>
        </p:nvSpPr>
        <p:spPr>
          <a:xfrm>
            <a:off x="5808191" y="311152"/>
            <a:ext cx="5732764" cy="5770563"/>
          </a:xfrm>
          <a:noFill/>
        </p:spPr>
        <p:txBody>
          <a:bodyPr lIns="0" tIns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Klik og indsæt diagram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  <a:p>
            <a:pPr lvl="4"/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dato 4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0D9FB06-EF9B-4F8E-843F-ECA5D6F1F9F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6372F5-6CEF-440F-9F33-E912B76350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22145" y="1"/>
            <a:ext cx="1378027" cy="10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1772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3E5297A3-CD43-4581-AE64-F1CC5697CF7F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77384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>
          <a:xfrm>
            <a:off x="13326565" y="6398801"/>
            <a:ext cx="2844800" cy="365125"/>
          </a:xfrm>
          <a:prstGeom prst="rect">
            <a:avLst/>
          </a:prstGeom>
        </p:spPr>
        <p:txBody>
          <a:bodyPr/>
          <a:lstStyle/>
          <a:p>
            <a:fld id="{97ED405A-FAB1-4E93-AB64-B1034F3D4BFD}" type="datetime2">
              <a:rPr lang="da-DK" smtClean="0"/>
              <a:t>18. november 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6769277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43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18.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296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580490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2563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513955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43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18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30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9235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44982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233045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0102544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9293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13960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476824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48602005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495771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6846292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85489223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11518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0986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440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0509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74813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12739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04296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82424420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5141826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7282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6100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430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200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1141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0194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716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587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28004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100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6758334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9899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00359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6697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0665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90842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8854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66741241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0751791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11817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52958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84057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5917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4707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1079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6181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9133230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734660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351696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004621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953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18.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5094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5898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75250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01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30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74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66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99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54040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61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18.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7238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95781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047382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689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29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23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3293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701712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0980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032184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2264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0345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00595170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738910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632517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7881500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76208304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2465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08147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2196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1877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229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262504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262431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7200271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81302114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1040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139422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0498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658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5549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297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5989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3206747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8665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0667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86747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2837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58187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486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4951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1282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7939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927126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70042111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95576663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804270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9633947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3489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8226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9765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9992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932114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0909984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1105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1588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360719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868530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81435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30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32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76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88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2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4073999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599759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4218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3537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5679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720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6593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5735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23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68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18. november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3383171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73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8700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404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4080925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12382038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89184022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53986300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482184213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87696071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71712818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170119951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5524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5463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1835854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69442504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1903333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90543419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781022732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475366882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56586037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388292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4066020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0174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2498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7601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3061675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549729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324263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59733803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361682707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28837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16445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6184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467017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9079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3005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359584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7914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968866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382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536306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59402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868427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6836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3465653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0066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3930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919508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3988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9228873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87468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5378093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0411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0910445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982362315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59609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0772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7695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136531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875817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900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21476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8221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3979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2173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9907621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121787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2237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252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06022387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989308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776070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311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3583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36323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5944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28487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363211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3703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7747528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237117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3505052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7619677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62733243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895769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02119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71360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43086418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54413283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562559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4745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36998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89628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8762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84797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99723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18236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5115512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45909075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2327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26306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78777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4245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604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0252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3580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07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85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18. november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176914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99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18.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6961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289415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9018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59547223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658589212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860218397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874666565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981954989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74635387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673902628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623500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738154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64619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345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15118551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975391801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21148152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355497820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10874308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1529227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8512936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4730934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513803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362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4017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9098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54265583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636804367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228524837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07974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96327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29201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4169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34052404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47524284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18901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5171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5107658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3760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148772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1533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09771039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3000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086332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9322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3954674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4707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77770175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95234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0280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52340653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6212879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7742586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96800057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3384219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6752089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9061549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69353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4852337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3473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7058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0492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6775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0604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82922500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3520484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95756840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0650258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5848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94164932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6605135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8674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9702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22338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30130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882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377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5927477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883093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46492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7732655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47420203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3847636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1501505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90627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6951199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968251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48767541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02667518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0785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587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1243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90927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1917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8295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2106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75493042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920856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75329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2141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2515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46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314580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07358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97063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65465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98586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3727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24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82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17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15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841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6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1500198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t>18. november 2025</a:t>
            </a:fld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36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64081DE6-F5A3-324C-BF78-CDC36131E867}" type="datetime2">
              <a:rPr lang="da-DK" smtClean="0"/>
              <a:pPr/>
              <a:t>18. november 2025</a:t>
            </a:fld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0478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FA4DF43-7060-1F4C-B9DA-15167ACA319E}" type="datetime2">
              <a:rPr lang="da-DK" smtClean="0"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33958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C64B1845-3814-F34B-906B-732D591F0A69}" type="datetime2">
              <a:rPr lang="da-DK" smtClean="0"/>
              <a:pPr/>
              <a:t>18. november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7420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674C6460-C391-7D4D-A158-E0C35EC8DDEE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40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BCA280B9-784E-C446-B43D-6088E7C899E8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68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62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DC480B9D-61A0-BD44-BC01-C05AC6FB27A5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98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412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150924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35018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874092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7163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2138292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423481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885959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28574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21533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378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4315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284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425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8168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1121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66128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857727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2390218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31903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02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18444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5200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6170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47203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568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9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4981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97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90510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1450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218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theme" Target="../theme/theme2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oleObject" Target="../embeddings/oleObject2.bin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vmlDrawing" Target="../drawings/vmlDrawing2.vm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tags" Target="../tags/tag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image" Target="../media/image44.emf"/><Relationship Id="rId3" Type="http://schemas.openxmlformats.org/officeDocument/2006/relationships/slideLayout" Target="../slideLayouts/slideLayout127.xml"/><Relationship Id="rId21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vmlDrawing" Target="../drawings/vmlDrawing3.vml"/><Relationship Id="rId28" Type="http://schemas.openxmlformats.org/officeDocument/2006/relationships/image" Target="../media/image46.svg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theme" Target="../theme/theme3.xml"/><Relationship Id="rId27" Type="http://schemas.openxmlformats.org/officeDocument/2006/relationships/image" Target="../media/image45.png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71.xml"/><Relationship Id="rId21" Type="http://schemas.openxmlformats.org/officeDocument/2006/relationships/slideLayout" Target="../slideLayouts/slideLayout166.xml"/><Relationship Id="rId34" Type="http://schemas.openxmlformats.org/officeDocument/2006/relationships/slideLayout" Target="../slideLayouts/slideLayout179.xml"/><Relationship Id="rId42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192.xml"/><Relationship Id="rId50" Type="http://schemas.openxmlformats.org/officeDocument/2006/relationships/slideLayout" Target="../slideLayouts/slideLayout195.xml"/><Relationship Id="rId55" Type="http://schemas.openxmlformats.org/officeDocument/2006/relationships/slideLayout" Target="../slideLayouts/slideLayout200.xml"/><Relationship Id="rId63" Type="http://schemas.openxmlformats.org/officeDocument/2006/relationships/theme" Target="../theme/theme4.xml"/><Relationship Id="rId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slideLayout" Target="../slideLayouts/slideLayout177.xml"/><Relationship Id="rId37" Type="http://schemas.openxmlformats.org/officeDocument/2006/relationships/slideLayout" Target="../slideLayouts/slideLayout182.xml"/><Relationship Id="rId40" Type="http://schemas.openxmlformats.org/officeDocument/2006/relationships/slideLayout" Target="../slideLayouts/slideLayout185.xml"/><Relationship Id="rId45" Type="http://schemas.openxmlformats.org/officeDocument/2006/relationships/slideLayout" Target="../slideLayouts/slideLayout190.xml"/><Relationship Id="rId53" Type="http://schemas.openxmlformats.org/officeDocument/2006/relationships/slideLayout" Target="../slideLayouts/slideLayout198.xml"/><Relationship Id="rId58" Type="http://schemas.openxmlformats.org/officeDocument/2006/relationships/slideLayout" Target="../slideLayouts/slideLayout203.xml"/><Relationship Id="rId66" Type="http://schemas.openxmlformats.org/officeDocument/2006/relationships/oleObject" Target="../embeddings/oleObject4.bin"/><Relationship Id="rId5" Type="http://schemas.openxmlformats.org/officeDocument/2006/relationships/slideLayout" Target="../slideLayouts/slideLayout150.xml"/><Relationship Id="rId61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Relationship Id="rId35" Type="http://schemas.openxmlformats.org/officeDocument/2006/relationships/slideLayout" Target="../slideLayouts/slideLayout180.xml"/><Relationship Id="rId43" Type="http://schemas.openxmlformats.org/officeDocument/2006/relationships/slideLayout" Target="../slideLayouts/slideLayout188.xml"/><Relationship Id="rId48" Type="http://schemas.openxmlformats.org/officeDocument/2006/relationships/slideLayout" Target="../slideLayouts/slideLayout193.xml"/><Relationship Id="rId56" Type="http://schemas.openxmlformats.org/officeDocument/2006/relationships/slideLayout" Target="../slideLayouts/slideLayout201.xml"/><Relationship Id="rId64" Type="http://schemas.openxmlformats.org/officeDocument/2006/relationships/vmlDrawing" Target="../drawings/vmlDrawing4.vml"/><Relationship Id="rId8" Type="http://schemas.openxmlformats.org/officeDocument/2006/relationships/slideLayout" Target="../slideLayouts/slideLayout153.xml"/><Relationship Id="rId51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33" Type="http://schemas.openxmlformats.org/officeDocument/2006/relationships/slideLayout" Target="../slideLayouts/slideLayout178.xml"/><Relationship Id="rId38" Type="http://schemas.openxmlformats.org/officeDocument/2006/relationships/slideLayout" Target="../slideLayouts/slideLayout183.xml"/><Relationship Id="rId46" Type="http://schemas.openxmlformats.org/officeDocument/2006/relationships/slideLayout" Target="../slideLayouts/slideLayout191.xml"/><Relationship Id="rId59" Type="http://schemas.openxmlformats.org/officeDocument/2006/relationships/slideLayout" Target="../slideLayouts/slideLayout204.xml"/><Relationship Id="rId67" Type="http://schemas.openxmlformats.org/officeDocument/2006/relationships/image" Target="../media/image44.emf"/><Relationship Id="rId20" Type="http://schemas.openxmlformats.org/officeDocument/2006/relationships/slideLayout" Target="../slideLayouts/slideLayout165.xml"/><Relationship Id="rId41" Type="http://schemas.openxmlformats.org/officeDocument/2006/relationships/slideLayout" Target="../slideLayouts/slideLayout186.xml"/><Relationship Id="rId54" Type="http://schemas.openxmlformats.org/officeDocument/2006/relationships/slideLayout" Target="../slideLayouts/slideLayout199.xml"/><Relationship Id="rId6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36" Type="http://schemas.openxmlformats.org/officeDocument/2006/relationships/slideLayout" Target="../slideLayouts/slideLayout181.xml"/><Relationship Id="rId49" Type="http://schemas.openxmlformats.org/officeDocument/2006/relationships/slideLayout" Target="../slideLayouts/slideLayout194.xml"/><Relationship Id="rId57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155.xml"/><Relationship Id="rId31" Type="http://schemas.openxmlformats.org/officeDocument/2006/relationships/slideLayout" Target="../slideLayouts/slideLayout176.xml"/><Relationship Id="rId44" Type="http://schemas.openxmlformats.org/officeDocument/2006/relationships/slideLayout" Target="../slideLayouts/slideLayout189.xml"/><Relationship Id="rId52" Type="http://schemas.openxmlformats.org/officeDocument/2006/relationships/slideLayout" Target="../slideLayouts/slideLayout197.xml"/><Relationship Id="rId60" Type="http://schemas.openxmlformats.org/officeDocument/2006/relationships/slideLayout" Target="../slideLayouts/slideLayout205.xml"/><Relationship Id="rId65" Type="http://schemas.openxmlformats.org/officeDocument/2006/relationships/tags" Target="../tags/tag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39" Type="http://schemas.openxmlformats.org/officeDocument/2006/relationships/slideLayout" Target="../slideLayouts/slideLayout184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33.xml"/><Relationship Id="rId21" Type="http://schemas.openxmlformats.org/officeDocument/2006/relationships/slideLayout" Target="../slideLayouts/slideLayout228.xml"/><Relationship Id="rId34" Type="http://schemas.openxmlformats.org/officeDocument/2006/relationships/slideLayout" Target="../slideLayouts/slideLayout241.xml"/><Relationship Id="rId42" Type="http://schemas.openxmlformats.org/officeDocument/2006/relationships/slideLayout" Target="../slideLayouts/slideLayout249.xml"/><Relationship Id="rId47" Type="http://schemas.openxmlformats.org/officeDocument/2006/relationships/slideLayout" Target="../slideLayouts/slideLayout254.xml"/><Relationship Id="rId50" Type="http://schemas.openxmlformats.org/officeDocument/2006/relationships/slideLayout" Target="../slideLayouts/slideLayout257.xml"/><Relationship Id="rId55" Type="http://schemas.openxmlformats.org/officeDocument/2006/relationships/slideLayout" Target="../slideLayouts/slideLayout262.xml"/><Relationship Id="rId63" Type="http://schemas.openxmlformats.org/officeDocument/2006/relationships/theme" Target="../theme/theme5.xml"/><Relationship Id="rId7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209.xml"/><Relationship Id="rId16" Type="http://schemas.openxmlformats.org/officeDocument/2006/relationships/slideLayout" Target="../slideLayouts/slideLayout223.xml"/><Relationship Id="rId29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18.xml"/><Relationship Id="rId24" Type="http://schemas.openxmlformats.org/officeDocument/2006/relationships/slideLayout" Target="../slideLayouts/slideLayout231.xml"/><Relationship Id="rId32" Type="http://schemas.openxmlformats.org/officeDocument/2006/relationships/slideLayout" Target="../slideLayouts/slideLayout239.xml"/><Relationship Id="rId37" Type="http://schemas.openxmlformats.org/officeDocument/2006/relationships/slideLayout" Target="../slideLayouts/slideLayout244.xml"/><Relationship Id="rId40" Type="http://schemas.openxmlformats.org/officeDocument/2006/relationships/slideLayout" Target="../slideLayouts/slideLayout247.xml"/><Relationship Id="rId45" Type="http://schemas.openxmlformats.org/officeDocument/2006/relationships/slideLayout" Target="../slideLayouts/slideLayout252.xml"/><Relationship Id="rId53" Type="http://schemas.openxmlformats.org/officeDocument/2006/relationships/slideLayout" Target="../slideLayouts/slideLayout260.xml"/><Relationship Id="rId58" Type="http://schemas.openxmlformats.org/officeDocument/2006/relationships/slideLayout" Target="../slideLayouts/slideLayout265.xml"/><Relationship Id="rId66" Type="http://schemas.openxmlformats.org/officeDocument/2006/relationships/oleObject" Target="../embeddings/oleObject5.bin"/><Relationship Id="rId5" Type="http://schemas.openxmlformats.org/officeDocument/2006/relationships/slideLayout" Target="../slideLayouts/slideLayout212.xml"/><Relationship Id="rId61" Type="http://schemas.openxmlformats.org/officeDocument/2006/relationships/slideLayout" Target="../slideLayouts/slideLayout268.xml"/><Relationship Id="rId19" Type="http://schemas.openxmlformats.org/officeDocument/2006/relationships/slideLayout" Target="../slideLayouts/slideLayout226.xml"/><Relationship Id="rId14" Type="http://schemas.openxmlformats.org/officeDocument/2006/relationships/slideLayout" Target="../slideLayouts/slideLayout221.xml"/><Relationship Id="rId22" Type="http://schemas.openxmlformats.org/officeDocument/2006/relationships/slideLayout" Target="../slideLayouts/slideLayout229.xml"/><Relationship Id="rId27" Type="http://schemas.openxmlformats.org/officeDocument/2006/relationships/slideLayout" Target="../slideLayouts/slideLayout234.xml"/><Relationship Id="rId30" Type="http://schemas.openxmlformats.org/officeDocument/2006/relationships/slideLayout" Target="../slideLayouts/slideLayout237.xml"/><Relationship Id="rId35" Type="http://schemas.openxmlformats.org/officeDocument/2006/relationships/slideLayout" Target="../slideLayouts/slideLayout242.xml"/><Relationship Id="rId43" Type="http://schemas.openxmlformats.org/officeDocument/2006/relationships/slideLayout" Target="../slideLayouts/slideLayout250.xml"/><Relationship Id="rId48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63.xml"/><Relationship Id="rId64" Type="http://schemas.openxmlformats.org/officeDocument/2006/relationships/vmlDrawing" Target="../drawings/vmlDrawing5.vml"/><Relationship Id="rId8" Type="http://schemas.openxmlformats.org/officeDocument/2006/relationships/slideLayout" Target="../slideLayouts/slideLayout215.xml"/><Relationship Id="rId51" Type="http://schemas.openxmlformats.org/officeDocument/2006/relationships/slideLayout" Target="../slideLayouts/slideLayout258.xml"/><Relationship Id="rId3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9.xml"/><Relationship Id="rId17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32.xml"/><Relationship Id="rId33" Type="http://schemas.openxmlformats.org/officeDocument/2006/relationships/slideLayout" Target="../slideLayouts/slideLayout240.xml"/><Relationship Id="rId38" Type="http://schemas.openxmlformats.org/officeDocument/2006/relationships/slideLayout" Target="../slideLayouts/slideLayout245.xml"/><Relationship Id="rId46" Type="http://schemas.openxmlformats.org/officeDocument/2006/relationships/slideLayout" Target="../slideLayouts/slideLayout253.xml"/><Relationship Id="rId59" Type="http://schemas.openxmlformats.org/officeDocument/2006/relationships/slideLayout" Target="../slideLayouts/slideLayout266.xml"/><Relationship Id="rId67" Type="http://schemas.openxmlformats.org/officeDocument/2006/relationships/image" Target="../media/image74.emf"/><Relationship Id="rId20" Type="http://schemas.openxmlformats.org/officeDocument/2006/relationships/slideLayout" Target="../slideLayouts/slideLayout227.xml"/><Relationship Id="rId41" Type="http://schemas.openxmlformats.org/officeDocument/2006/relationships/slideLayout" Target="../slideLayouts/slideLayout248.xml"/><Relationship Id="rId54" Type="http://schemas.openxmlformats.org/officeDocument/2006/relationships/slideLayout" Target="../slideLayouts/slideLayout261.xml"/><Relationship Id="rId62" Type="http://schemas.openxmlformats.org/officeDocument/2006/relationships/slideLayout" Target="../slideLayouts/slideLayout26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5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30.xml"/><Relationship Id="rId28" Type="http://schemas.openxmlformats.org/officeDocument/2006/relationships/slideLayout" Target="../slideLayouts/slideLayout235.xml"/><Relationship Id="rId36" Type="http://schemas.openxmlformats.org/officeDocument/2006/relationships/slideLayout" Target="../slideLayouts/slideLayout243.xml"/><Relationship Id="rId49" Type="http://schemas.openxmlformats.org/officeDocument/2006/relationships/slideLayout" Target="../slideLayouts/slideLayout256.xml"/><Relationship Id="rId57" Type="http://schemas.openxmlformats.org/officeDocument/2006/relationships/slideLayout" Target="../slideLayouts/slideLayout264.xml"/><Relationship Id="rId10" Type="http://schemas.openxmlformats.org/officeDocument/2006/relationships/slideLayout" Target="../slideLayouts/slideLayout217.xml"/><Relationship Id="rId31" Type="http://schemas.openxmlformats.org/officeDocument/2006/relationships/slideLayout" Target="../slideLayouts/slideLayout238.xml"/><Relationship Id="rId44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9.xml"/><Relationship Id="rId60" Type="http://schemas.openxmlformats.org/officeDocument/2006/relationships/slideLayout" Target="../slideLayouts/slideLayout267.xml"/><Relationship Id="rId65" Type="http://schemas.openxmlformats.org/officeDocument/2006/relationships/tags" Target="../tags/tag6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0.xml"/><Relationship Id="rId18" Type="http://schemas.openxmlformats.org/officeDocument/2006/relationships/slideLayout" Target="../slideLayouts/slideLayout225.xml"/><Relationship Id="rId39" Type="http://schemas.openxmlformats.org/officeDocument/2006/relationships/slideLayout" Target="../slideLayouts/slideLayout246.xml"/></Relationships>
</file>

<file path=ppt/slideMasters/_rels/slideMaster6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95.xml"/><Relationship Id="rId21" Type="http://schemas.openxmlformats.org/officeDocument/2006/relationships/slideLayout" Target="../slideLayouts/slideLayout290.xml"/><Relationship Id="rId42" Type="http://schemas.openxmlformats.org/officeDocument/2006/relationships/slideLayout" Target="../slideLayouts/slideLayout311.xml"/><Relationship Id="rId47" Type="http://schemas.openxmlformats.org/officeDocument/2006/relationships/slideLayout" Target="../slideLayouts/slideLayout316.xml"/><Relationship Id="rId63" Type="http://schemas.openxmlformats.org/officeDocument/2006/relationships/slideLayout" Target="../slideLayouts/slideLayout332.xml"/><Relationship Id="rId68" Type="http://schemas.openxmlformats.org/officeDocument/2006/relationships/slideLayout" Target="../slideLayouts/slideLayout337.xml"/><Relationship Id="rId84" Type="http://schemas.openxmlformats.org/officeDocument/2006/relationships/slideLayout" Target="../slideLayouts/slideLayout353.xml"/><Relationship Id="rId89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285.xml"/><Relationship Id="rId11" Type="http://schemas.openxmlformats.org/officeDocument/2006/relationships/slideLayout" Target="../slideLayouts/slideLayout280.xml"/><Relationship Id="rId32" Type="http://schemas.openxmlformats.org/officeDocument/2006/relationships/slideLayout" Target="../slideLayouts/slideLayout301.xml"/><Relationship Id="rId37" Type="http://schemas.openxmlformats.org/officeDocument/2006/relationships/slideLayout" Target="../slideLayouts/slideLayout306.xml"/><Relationship Id="rId53" Type="http://schemas.openxmlformats.org/officeDocument/2006/relationships/slideLayout" Target="../slideLayouts/slideLayout322.xml"/><Relationship Id="rId58" Type="http://schemas.openxmlformats.org/officeDocument/2006/relationships/slideLayout" Target="../slideLayouts/slideLayout327.xml"/><Relationship Id="rId74" Type="http://schemas.openxmlformats.org/officeDocument/2006/relationships/slideLayout" Target="../slideLayouts/slideLayout343.xml"/><Relationship Id="rId79" Type="http://schemas.openxmlformats.org/officeDocument/2006/relationships/slideLayout" Target="../slideLayouts/slideLayout348.xml"/><Relationship Id="rId102" Type="http://schemas.openxmlformats.org/officeDocument/2006/relationships/oleObject" Target="../embeddings/oleObject6.bin"/><Relationship Id="rId5" Type="http://schemas.openxmlformats.org/officeDocument/2006/relationships/slideLayout" Target="../slideLayouts/slideLayout274.xml"/><Relationship Id="rId90" Type="http://schemas.openxmlformats.org/officeDocument/2006/relationships/slideLayout" Target="../slideLayouts/slideLayout359.xml"/><Relationship Id="rId95" Type="http://schemas.openxmlformats.org/officeDocument/2006/relationships/slideLayout" Target="../slideLayouts/slideLayout364.xml"/><Relationship Id="rId22" Type="http://schemas.openxmlformats.org/officeDocument/2006/relationships/slideLayout" Target="../slideLayouts/slideLayout291.xml"/><Relationship Id="rId27" Type="http://schemas.openxmlformats.org/officeDocument/2006/relationships/slideLayout" Target="../slideLayouts/slideLayout296.xml"/><Relationship Id="rId43" Type="http://schemas.openxmlformats.org/officeDocument/2006/relationships/slideLayout" Target="../slideLayouts/slideLayout312.xml"/><Relationship Id="rId48" Type="http://schemas.openxmlformats.org/officeDocument/2006/relationships/slideLayout" Target="../slideLayouts/slideLayout317.xml"/><Relationship Id="rId64" Type="http://schemas.openxmlformats.org/officeDocument/2006/relationships/slideLayout" Target="../slideLayouts/slideLayout333.xml"/><Relationship Id="rId69" Type="http://schemas.openxmlformats.org/officeDocument/2006/relationships/slideLayout" Target="../slideLayouts/slideLayout338.xml"/><Relationship Id="rId80" Type="http://schemas.openxmlformats.org/officeDocument/2006/relationships/slideLayout" Target="../slideLayouts/slideLayout349.xml"/><Relationship Id="rId85" Type="http://schemas.openxmlformats.org/officeDocument/2006/relationships/slideLayout" Target="../slideLayouts/slideLayout354.xml"/><Relationship Id="rId12" Type="http://schemas.openxmlformats.org/officeDocument/2006/relationships/slideLayout" Target="../slideLayouts/slideLayout281.xml"/><Relationship Id="rId17" Type="http://schemas.openxmlformats.org/officeDocument/2006/relationships/slideLayout" Target="../slideLayouts/slideLayout286.xml"/><Relationship Id="rId25" Type="http://schemas.openxmlformats.org/officeDocument/2006/relationships/slideLayout" Target="../slideLayouts/slideLayout294.xml"/><Relationship Id="rId33" Type="http://schemas.openxmlformats.org/officeDocument/2006/relationships/slideLayout" Target="../slideLayouts/slideLayout302.xml"/><Relationship Id="rId38" Type="http://schemas.openxmlformats.org/officeDocument/2006/relationships/slideLayout" Target="../slideLayouts/slideLayout307.xml"/><Relationship Id="rId46" Type="http://schemas.openxmlformats.org/officeDocument/2006/relationships/slideLayout" Target="../slideLayouts/slideLayout315.xml"/><Relationship Id="rId59" Type="http://schemas.openxmlformats.org/officeDocument/2006/relationships/slideLayout" Target="../slideLayouts/slideLayout328.xml"/><Relationship Id="rId67" Type="http://schemas.openxmlformats.org/officeDocument/2006/relationships/slideLayout" Target="../slideLayouts/slideLayout336.xml"/><Relationship Id="rId103" Type="http://schemas.openxmlformats.org/officeDocument/2006/relationships/image" Target="../media/image44.emf"/><Relationship Id="rId20" Type="http://schemas.openxmlformats.org/officeDocument/2006/relationships/slideLayout" Target="../slideLayouts/slideLayout289.xml"/><Relationship Id="rId41" Type="http://schemas.openxmlformats.org/officeDocument/2006/relationships/slideLayout" Target="../slideLayouts/slideLayout310.xml"/><Relationship Id="rId54" Type="http://schemas.openxmlformats.org/officeDocument/2006/relationships/slideLayout" Target="../slideLayouts/slideLayout323.xml"/><Relationship Id="rId62" Type="http://schemas.openxmlformats.org/officeDocument/2006/relationships/slideLayout" Target="../slideLayouts/slideLayout331.xml"/><Relationship Id="rId70" Type="http://schemas.openxmlformats.org/officeDocument/2006/relationships/slideLayout" Target="../slideLayouts/slideLayout339.xml"/><Relationship Id="rId75" Type="http://schemas.openxmlformats.org/officeDocument/2006/relationships/slideLayout" Target="../slideLayouts/slideLayout344.xml"/><Relationship Id="rId83" Type="http://schemas.openxmlformats.org/officeDocument/2006/relationships/slideLayout" Target="../slideLayouts/slideLayout352.xml"/><Relationship Id="rId88" Type="http://schemas.openxmlformats.org/officeDocument/2006/relationships/slideLayout" Target="../slideLayouts/slideLayout357.xml"/><Relationship Id="rId91" Type="http://schemas.openxmlformats.org/officeDocument/2006/relationships/slideLayout" Target="../slideLayouts/slideLayout360.xml"/><Relationship Id="rId96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270.xml"/><Relationship Id="rId6" Type="http://schemas.openxmlformats.org/officeDocument/2006/relationships/slideLayout" Target="../slideLayouts/slideLayout275.xml"/><Relationship Id="rId15" Type="http://schemas.openxmlformats.org/officeDocument/2006/relationships/slideLayout" Target="../slideLayouts/slideLayout284.xml"/><Relationship Id="rId23" Type="http://schemas.openxmlformats.org/officeDocument/2006/relationships/slideLayout" Target="../slideLayouts/slideLayout292.xml"/><Relationship Id="rId28" Type="http://schemas.openxmlformats.org/officeDocument/2006/relationships/slideLayout" Target="../slideLayouts/slideLayout297.xml"/><Relationship Id="rId36" Type="http://schemas.openxmlformats.org/officeDocument/2006/relationships/slideLayout" Target="../slideLayouts/slideLayout305.xml"/><Relationship Id="rId49" Type="http://schemas.openxmlformats.org/officeDocument/2006/relationships/slideLayout" Target="../slideLayouts/slideLayout318.xml"/><Relationship Id="rId57" Type="http://schemas.openxmlformats.org/officeDocument/2006/relationships/slideLayout" Target="../slideLayouts/slideLayout326.xml"/><Relationship Id="rId10" Type="http://schemas.openxmlformats.org/officeDocument/2006/relationships/slideLayout" Target="../slideLayouts/slideLayout279.xml"/><Relationship Id="rId31" Type="http://schemas.openxmlformats.org/officeDocument/2006/relationships/slideLayout" Target="../slideLayouts/slideLayout300.xml"/><Relationship Id="rId44" Type="http://schemas.openxmlformats.org/officeDocument/2006/relationships/slideLayout" Target="../slideLayouts/slideLayout313.xml"/><Relationship Id="rId52" Type="http://schemas.openxmlformats.org/officeDocument/2006/relationships/slideLayout" Target="../slideLayouts/slideLayout321.xml"/><Relationship Id="rId60" Type="http://schemas.openxmlformats.org/officeDocument/2006/relationships/slideLayout" Target="../slideLayouts/slideLayout329.xml"/><Relationship Id="rId65" Type="http://schemas.openxmlformats.org/officeDocument/2006/relationships/slideLayout" Target="../slideLayouts/slideLayout334.xml"/><Relationship Id="rId73" Type="http://schemas.openxmlformats.org/officeDocument/2006/relationships/slideLayout" Target="../slideLayouts/slideLayout342.xml"/><Relationship Id="rId78" Type="http://schemas.openxmlformats.org/officeDocument/2006/relationships/slideLayout" Target="../slideLayouts/slideLayout347.xml"/><Relationship Id="rId81" Type="http://schemas.openxmlformats.org/officeDocument/2006/relationships/slideLayout" Target="../slideLayouts/slideLayout350.xml"/><Relationship Id="rId86" Type="http://schemas.openxmlformats.org/officeDocument/2006/relationships/slideLayout" Target="../slideLayouts/slideLayout355.xml"/><Relationship Id="rId94" Type="http://schemas.openxmlformats.org/officeDocument/2006/relationships/slideLayout" Target="../slideLayouts/slideLayout363.xml"/><Relationship Id="rId99" Type="http://schemas.openxmlformats.org/officeDocument/2006/relationships/theme" Target="../theme/theme6.xml"/><Relationship Id="rId101" Type="http://schemas.openxmlformats.org/officeDocument/2006/relationships/tags" Target="../tags/tag7.xml"/><Relationship Id="rId4" Type="http://schemas.openxmlformats.org/officeDocument/2006/relationships/slideLayout" Target="../slideLayouts/slideLayout273.xml"/><Relationship Id="rId9" Type="http://schemas.openxmlformats.org/officeDocument/2006/relationships/slideLayout" Target="../slideLayouts/slideLayout278.xml"/><Relationship Id="rId13" Type="http://schemas.openxmlformats.org/officeDocument/2006/relationships/slideLayout" Target="../slideLayouts/slideLayout282.xml"/><Relationship Id="rId18" Type="http://schemas.openxmlformats.org/officeDocument/2006/relationships/slideLayout" Target="../slideLayouts/slideLayout287.xml"/><Relationship Id="rId39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03.xml"/><Relationship Id="rId50" Type="http://schemas.openxmlformats.org/officeDocument/2006/relationships/slideLayout" Target="../slideLayouts/slideLayout319.xml"/><Relationship Id="rId55" Type="http://schemas.openxmlformats.org/officeDocument/2006/relationships/slideLayout" Target="../slideLayouts/slideLayout324.xml"/><Relationship Id="rId76" Type="http://schemas.openxmlformats.org/officeDocument/2006/relationships/slideLayout" Target="../slideLayouts/slideLayout345.xml"/><Relationship Id="rId97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340.xml"/><Relationship Id="rId92" Type="http://schemas.openxmlformats.org/officeDocument/2006/relationships/slideLayout" Target="../slideLayouts/slideLayout361.xml"/><Relationship Id="rId2" Type="http://schemas.openxmlformats.org/officeDocument/2006/relationships/slideLayout" Target="../slideLayouts/slideLayout271.xml"/><Relationship Id="rId29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293.xml"/><Relationship Id="rId40" Type="http://schemas.openxmlformats.org/officeDocument/2006/relationships/slideLayout" Target="../slideLayouts/slideLayout309.xml"/><Relationship Id="rId45" Type="http://schemas.openxmlformats.org/officeDocument/2006/relationships/slideLayout" Target="../slideLayouts/slideLayout314.xml"/><Relationship Id="rId66" Type="http://schemas.openxmlformats.org/officeDocument/2006/relationships/slideLayout" Target="../slideLayouts/slideLayout335.xml"/><Relationship Id="rId87" Type="http://schemas.openxmlformats.org/officeDocument/2006/relationships/slideLayout" Target="../slideLayouts/slideLayout356.xml"/><Relationship Id="rId61" Type="http://schemas.openxmlformats.org/officeDocument/2006/relationships/slideLayout" Target="../slideLayouts/slideLayout330.xml"/><Relationship Id="rId82" Type="http://schemas.openxmlformats.org/officeDocument/2006/relationships/slideLayout" Target="../slideLayouts/slideLayout351.xml"/><Relationship Id="rId19" Type="http://schemas.openxmlformats.org/officeDocument/2006/relationships/slideLayout" Target="../slideLayouts/slideLayout288.xml"/><Relationship Id="rId14" Type="http://schemas.openxmlformats.org/officeDocument/2006/relationships/slideLayout" Target="../slideLayouts/slideLayout283.xml"/><Relationship Id="rId30" Type="http://schemas.openxmlformats.org/officeDocument/2006/relationships/slideLayout" Target="../slideLayouts/slideLayout299.xml"/><Relationship Id="rId35" Type="http://schemas.openxmlformats.org/officeDocument/2006/relationships/slideLayout" Target="../slideLayouts/slideLayout304.xml"/><Relationship Id="rId56" Type="http://schemas.openxmlformats.org/officeDocument/2006/relationships/slideLayout" Target="../slideLayouts/slideLayout325.xml"/><Relationship Id="rId77" Type="http://schemas.openxmlformats.org/officeDocument/2006/relationships/slideLayout" Target="../slideLayouts/slideLayout346.xml"/><Relationship Id="rId100" Type="http://schemas.openxmlformats.org/officeDocument/2006/relationships/vmlDrawing" Target="../drawings/vmlDrawing6.vml"/><Relationship Id="rId8" Type="http://schemas.openxmlformats.org/officeDocument/2006/relationships/slideLayout" Target="../slideLayouts/slideLayout277.xml"/><Relationship Id="rId51" Type="http://schemas.openxmlformats.org/officeDocument/2006/relationships/slideLayout" Target="../slideLayouts/slideLayout320.xml"/><Relationship Id="rId72" Type="http://schemas.openxmlformats.org/officeDocument/2006/relationships/slideLayout" Target="../slideLayouts/slideLayout341.xml"/><Relationship Id="rId93" Type="http://schemas.openxmlformats.org/officeDocument/2006/relationships/slideLayout" Target="../slideLayouts/slideLayout362.xml"/><Relationship Id="rId98" Type="http://schemas.openxmlformats.org/officeDocument/2006/relationships/slideLayout" Target="../slideLayouts/slideLayout367.xml"/><Relationship Id="rId3" Type="http://schemas.openxmlformats.org/officeDocument/2006/relationships/slideLayout" Target="../slideLayouts/slideLayout272.xml"/></Relationships>
</file>

<file path=ppt/slideMasters/_rels/slideMaster7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93.xml"/><Relationship Id="rId21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409.xml"/><Relationship Id="rId47" Type="http://schemas.openxmlformats.org/officeDocument/2006/relationships/slideLayout" Target="../slideLayouts/slideLayout414.xml"/><Relationship Id="rId63" Type="http://schemas.openxmlformats.org/officeDocument/2006/relationships/slideLayout" Target="../slideLayouts/slideLayout430.xml"/><Relationship Id="rId68" Type="http://schemas.openxmlformats.org/officeDocument/2006/relationships/slideLayout" Target="../slideLayouts/slideLayout435.xml"/><Relationship Id="rId84" Type="http://schemas.openxmlformats.org/officeDocument/2006/relationships/slideLayout" Target="../slideLayouts/slideLayout451.xml"/><Relationship Id="rId89" Type="http://schemas.openxmlformats.org/officeDocument/2006/relationships/slideLayout" Target="../slideLayouts/slideLayout456.xml"/><Relationship Id="rId16" Type="http://schemas.openxmlformats.org/officeDocument/2006/relationships/slideLayout" Target="../slideLayouts/slideLayout383.xml"/><Relationship Id="rId11" Type="http://schemas.openxmlformats.org/officeDocument/2006/relationships/slideLayout" Target="../slideLayouts/slideLayout378.xml"/><Relationship Id="rId32" Type="http://schemas.openxmlformats.org/officeDocument/2006/relationships/slideLayout" Target="../slideLayouts/slideLayout399.xml"/><Relationship Id="rId37" Type="http://schemas.openxmlformats.org/officeDocument/2006/relationships/slideLayout" Target="../slideLayouts/slideLayout404.xml"/><Relationship Id="rId53" Type="http://schemas.openxmlformats.org/officeDocument/2006/relationships/slideLayout" Target="../slideLayouts/slideLayout420.xml"/><Relationship Id="rId58" Type="http://schemas.openxmlformats.org/officeDocument/2006/relationships/slideLayout" Target="../slideLayouts/slideLayout425.xml"/><Relationship Id="rId74" Type="http://schemas.openxmlformats.org/officeDocument/2006/relationships/slideLayout" Target="../slideLayouts/slideLayout441.xml"/><Relationship Id="rId79" Type="http://schemas.openxmlformats.org/officeDocument/2006/relationships/slideLayout" Target="../slideLayouts/slideLayout446.xml"/><Relationship Id="rId102" Type="http://schemas.openxmlformats.org/officeDocument/2006/relationships/oleObject" Target="../embeddings/oleObject7.bin"/><Relationship Id="rId5" Type="http://schemas.openxmlformats.org/officeDocument/2006/relationships/slideLayout" Target="../slideLayouts/slideLayout372.xml"/><Relationship Id="rId90" Type="http://schemas.openxmlformats.org/officeDocument/2006/relationships/slideLayout" Target="../slideLayouts/slideLayout457.xml"/><Relationship Id="rId95" Type="http://schemas.openxmlformats.org/officeDocument/2006/relationships/slideLayout" Target="../slideLayouts/slideLayout462.xml"/><Relationship Id="rId22" Type="http://schemas.openxmlformats.org/officeDocument/2006/relationships/slideLayout" Target="../slideLayouts/slideLayout389.xml"/><Relationship Id="rId27" Type="http://schemas.openxmlformats.org/officeDocument/2006/relationships/slideLayout" Target="../slideLayouts/slideLayout394.xml"/><Relationship Id="rId43" Type="http://schemas.openxmlformats.org/officeDocument/2006/relationships/slideLayout" Target="../slideLayouts/slideLayout410.xml"/><Relationship Id="rId48" Type="http://schemas.openxmlformats.org/officeDocument/2006/relationships/slideLayout" Target="../slideLayouts/slideLayout415.xml"/><Relationship Id="rId64" Type="http://schemas.openxmlformats.org/officeDocument/2006/relationships/slideLayout" Target="../slideLayouts/slideLayout431.xml"/><Relationship Id="rId69" Type="http://schemas.openxmlformats.org/officeDocument/2006/relationships/slideLayout" Target="../slideLayouts/slideLayout436.xml"/><Relationship Id="rId80" Type="http://schemas.openxmlformats.org/officeDocument/2006/relationships/slideLayout" Target="../slideLayouts/slideLayout447.xml"/><Relationship Id="rId85" Type="http://schemas.openxmlformats.org/officeDocument/2006/relationships/slideLayout" Target="../slideLayouts/slideLayout452.xml"/><Relationship Id="rId12" Type="http://schemas.openxmlformats.org/officeDocument/2006/relationships/slideLayout" Target="../slideLayouts/slideLayout379.xml"/><Relationship Id="rId17" Type="http://schemas.openxmlformats.org/officeDocument/2006/relationships/slideLayout" Target="../slideLayouts/slideLayout384.xml"/><Relationship Id="rId25" Type="http://schemas.openxmlformats.org/officeDocument/2006/relationships/slideLayout" Target="../slideLayouts/slideLayout392.xml"/><Relationship Id="rId33" Type="http://schemas.openxmlformats.org/officeDocument/2006/relationships/slideLayout" Target="../slideLayouts/slideLayout400.xml"/><Relationship Id="rId38" Type="http://schemas.openxmlformats.org/officeDocument/2006/relationships/slideLayout" Target="../slideLayouts/slideLayout405.xml"/><Relationship Id="rId46" Type="http://schemas.openxmlformats.org/officeDocument/2006/relationships/slideLayout" Target="../slideLayouts/slideLayout413.xml"/><Relationship Id="rId59" Type="http://schemas.openxmlformats.org/officeDocument/2006/relationships/slideLayout" Target="../slideLayouts/slideLayout426.xml"/><Relationship Id="rId67" Type="http://schemas.openxmlformats.org/officeDocument/2006/relationships/slideLayout" Target="../slideLayouts/slideLayout434.xml"/><Relationship Id="rId103" Type="http://schemas.openxmlformats.org/officeDocument/2006/relationships/image" Target="../media/image74.emf"/><Relationship Id="rId20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408.xml"/><Relationship Id="rId54" Type="http://schemas.openxmlformats.org/officeDocument/2006/relationships/slideLayout" Target="../slideLayouts/slideLayout421.xml"/><Relationship Id="rId62" Type="http://schemas.openxmlformats.org/officeDocument/2006/relationships/slideLayout" Target="../slideLayouts/slideLayout429.xml"/><Relationship Id="rId70" Type="http://schemas.openxmlformats.org/officeDocument/2006/relationships/slideLayout" Target="../slideLayouts/slideLayout437.xml"/><Relationship Id="rId75" Type="http://schemas.openxmlformats.org/officeDocument/2006/relationships/slideLayout" Target="../slideLayouts/slideLayout442.xml"/><Relationship Id="rId83" Type="http://schemas.openxmlformats.org/officeDocument/2006/relationships/slideLayout" Target="../slideLayouts/slideLayout450.xml"/><Relationship Id="rId88" Type="http://schemas.openxmlformats.org/officeDocument/2006/relationships/slideLayout" Target="../slideLayouts/slideLayout455.xml"/><Relationship Id="rId91" Type="http://schemas.openxmlformats.org/officeDocument/2006/relationships/slideLayout" Target="../slideLayouts/slideLayout458.xml"/><Relationship Id="rId96" Type="http://schemas.openxmlformats.org/officeDocument/2006/relationships/slideLayout" Target="../slideLayouts/slideLayout463.xml"/><Relationship Id="rId1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73.xml"/><Relationship Id="rId15" Type="http://schemas.openxmlformats.org/officeDocument/2006/relationships/slideLayout" Target="../slideLayouts/slideLayout382.xml"/><Relationship Id="rId23" Type="http://schemas.openxmlformats.org/officeDocument/2006/relationships/slideLayout" Target="../slideLayouts/slideLayout390.xml"/><Relationship Id="rId28" Type="http://schemas.openxmlformats.org/officeDocument/2006/relationships/slideLayout" Target="../slideLayouts/slideLayout395.xml"/><Relationship Id="rId36" Type="http://schemas.openxmlformats.org/officeDocument/2006/relationships/slideLayout" Target="../slideLayouts/slideLayout403.xml"/><Relationship Id="rId49" Type="http://schemas.openxmlformats.org/officeDocument/2006/relationships/slideLayout" Target="../slideLayouts/slideLayout416.xml"/><Relationship Id="rId57" Type="http://schemas.openxmlformats.org/officeDocument/2006/relationships/slideLayout" Target="../slideLayouts/slideLayout424.xml"/><Relationship Id="rId10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98.xml"/><Relationship Id="rId44" Type="http://schemas.openxmlformats.org/officeDocument/2006/relationships/slideLayout" Target="../slideLayouts/slideLayout411.xml"/><Relationship Id="rId52" Type="http://schemas.openxmlformats.org/officeDocument/2006/relationships/slideLayout" Target="../slideLayouts/slideLayout419.xml"/><Relationship Id="rId60" Type="http://schemas.openxmlformats.org/officeDocument/2006/relationships/slideLayout" Target="../slideLayouts/slideLayout427.xml"/><Relationship Id="rId65" Type="http://schemas.openxmlformats.org/officeDocument/2006/relationships/slideLayout" Target="../slideLayouts/slideLayout432.xml"/><Relationship Id="rId73" Type="http://schemas.openxmlformats.org/officeDocument/2006/relationships/slideLayout" Target="../slideLayouts/slideLayout440.xml"/><Relationship Id="rId78" Type="http://schemas.openxmlformats.org/officeDocument/2006/relationships/slideLayout" Target="../slideLayouts/slideLayout445.xml"/><Relationship Id="rId81" Type="http://schemas.openxmlformats.org/officeDocument/2006/relationships/slideLayout" Target="../slideLayouts/slideLayout448.xml"/><Relationship Id="rId86" Type="http://schemas.openxmlformats.org/officeDocument/2006/relationships/slideLayout" Target="../slideLayouts/slideLayout453.xml"/><Relationship Id="rId94" Type="http://schemas.openxmlformats.org/officeDocument/2006/relationships/slideLayout" Target="../slideLayouts/slideLayout461.xml"/><Relationship Id="rId99" Type="http://schemas.openxmlformats.org/officeDocument/2006/relationships/theme" Target="../theme/theme7.xml"/><Relationship Id="rId101" Type="http://schemas.openxmlformats.org/officeDocument/2006/relationships/tags" Target="../tags/tag8.xml"/><Relationship Id="rId4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6.xml"/><Relationship Id="rId13" Type="http://schemas.openxmlformats.org/officeDocument/2006/relationships/slideLayout" Target="../slideLayouts/slideLayout380.xml"/><Relationship Id="rId18" Type="http://schemas.openxmlformats.org/officeDocument/2006/relationships/slideLayout" Target="../slideLayouts/slideLayout385.xml"/><Relationship Id="rId39" Type="http://schemas.openxmlformats.org/officeDocument/2006/relationships/slideLayout" Target="../slideLayouts/slideLayout406.xml"/><Relationship Id="rId34" Type="http://schemas.openxmlformats.org/officeDocument/2006/relationships/slideLayout" Target="../slideLayouts/slideLayout401.xml"/><Relationship Id="rId50" Type="http://schemas.openxmlformats.org/officeDocument/2006/relationships/slideLayout" Target="../slideLayouts/slideLayout417.xml"/><Relationship Id="rId55" Type="http://schemas.openxmlformats.org/officeDocument/2006/relationships/slideLayout" Target="../slideLayouts/slideLayout422.xml"/><Relationship Id="rId76" Type="http://schemas.openxmlformats.org/officeDocument/2006/relationships/slideLayout" Target="../slideLayouts/slideLayout443.xml"/><Relationship Id="rId97" Type="http://schemas.openxmlformats.org/officeDocument/2006/relationships/slideLayout" Target="../slideLayouts/slideLayout464.xml"/><Relationship Id="rId7" Type="http://schemas.openxmlformats.org/officeDocument/2006/relationships/slideLayout" Target="../slideLayouts/slideLayout374.xml"/><Relationship Id="rId71" Type="http://schemas.openxmlformats.org/officeDocument/2006/relationships/slideLayout" Target="../slideLayouts/slideLayout438.xml"/><Relationship Id="rId92" Type="http://schemas.openxmlformats.org/officeDocument/2006/relationships/slideLayout" Target="../slideLayouts/slideLayout459.xml"/><Relationship Id="rId2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96.xml"/><Relationship Id="rId24" Type="http://schemas.openxmlformats.org/officeDocument/2006/relationships/slideLayout" Target="../slideLayouts/slideLayout391.xml"/><Relationship Id="rId40" Type="http://schemas.openxmlformats.org/officeDocument/2006/relationships/slideLayout" Target="../slideLayouts/slideLayout407.xml"/><Relationship Id="rId45" Type="http://schemas.openxmlformats.org/officeDocument/2006/relationships/slideLayout" Target="../slideLayouts/slideLayout412.xml"/><Relationship Id="rId66" Type="http://schemas.openxmlformats.org/officeDocument/2006/relationships/slideLayout" Target="../slideLayouts/slideLayout433.xml"/><Relationship Id="rId87" Type="http://schemas.openxmlformats.org/officeDocument/2006/relationships/slideLayout" Target="../slideLayouts/slideLayout454.xml"/><Relationship Id="rId61" Type="http://schemas.openxmlformats.org/officeDocument/2006/relationships/slideLayout" Target="../slideLayouts/slideLayout428.xml"/><Relationship Id="rId82" Type="http://schemas.openxmlformats.org/officeDocument/2006/relationships/slideLayout" Target="../slideLayouts/slideLayout449.xml"/><Relationship Id="rId19" Type="http://schemas.openxmlformats.org/officeDocument/2006/relationships/slideLayout" Target="../slideLayouts/slideLayout386.xml"/><Relationship Id="rId14" Type="http://schemas.openxmlformats.org/officeDocument/2006/relationships/slideLayout" Target="../slideLayouts/slideLayout381.xml"/><Relationship Id="rId30" Type="http://schemas.openxmlformats.org/officeDocument/2006/relationships/slideLayout" Target="../slideLayouts/slideLayout397.xml"/><Relationship Id="rId35" Type="http://schemas.openxmlformats.org/officeDocument/2006/relationships/slideLayout" Target="../slideLayouts/slideLayout402.xml"/><Relationship Id="rId56" Type="http://schemas.openxmlformats.org/officeDocument/2006/relationships/slideLayout" Target="../slideLayouts/slideLayout423.xml"/><Relationship Id="rId77" Type="http://schemas.openxmlformats.org/officeDocument/2006/relationships/slideLayout" Target="../slideLayouts/slideLayout444.xml"/><Relationship Id="rId100" Type="http://schemas.openxmlformats.org/officeDocument/2006/relationships/vmlDrawing" Target="../drawings/vmlDrawing7.vml"/><Relationship Id="rId8" Type="http://schemas.openxmlformats.org/officeDocument/2006/relationships/slideLayout" Target="../slideLayouts/slideLayout375.xml"/><Relationship Id="rId51" Type="http://schemas.openxmlformats.org/officeDocument/2006/relationships/slideLayout" Target="../slideLayouts/slideLayout418.xml"/><Relationship Id="rId72" Type="http://schemas.openxmlformats.org/officeDocument/2006/relationships/slideLayout" Target="../slideLayouts/slideLayout439.xml"/><Relationship Id="rId93" Type="http://schemas.openxmlformats.org/officeDocument/2006/relationships/slideLayout" Target="../slideLayouts/slideLayout460.xml"/><Relationship Id="rId98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3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0385A0B-2EA0-41AB-B76D-DDE1FB2003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" name="think-cell Slide" r:id="rId66" imgW="342" imgH="337" progId="TCLayout.ActiveDocument.1">
                  <p:embed/>
                </p:oleObj>
              </mc:Choice>
              <mc:Fallback>
                <p:oleObj name="think-cell Slide" r:id="rId66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385A0B-2EA0-41AB-B76D-DDE1FB2003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91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904" r:id="rId19"/>
    <p:sldLayoutId id="2147483905" r:id="rId20"/>
    <p:sldLayoutId id="2147483906" r:id="rId21"/>
    <p:sldLayoutId id="2147483907" r:id="rId22"/>
    <p:sldLayoutId id="2147483908" r:id="rId23"/>
    <p:sldLayoutId id="2147483909" r:id="rId24"/>
    <p:sldLayoutId id="2147483910" r:id="rId25"/>
    <p:sldLayoutId id="2147483911" r:id="rId26"/>
    <p:sldLayoutId id="2147483912" r:id="rId27"/>
    <p:sldLayoutId id="2147483913" r:id="rId28"/>
    <p:sldLayoutId id="2147483914" r:id="rId29"/>
    <p:sldLayoutId id="2147483915" r:id="rId30"/>
    <p:sldLayoutId id="2147483916" r:id="rId31"/>
    <p:sldLayoutId id="2147483917" r:id="rId32"/>
    <p:sldLayoutId id="2147483918" r:id="rId33"/>
    <p:sldLayoutId id="2147483919" r:id="rId34"/>
    <p:sldLayoutId id="2147483920" r:id="rId35"/>
    <p:sldLayoutId id="2147483921" r:id="rId36"/>
    <p:sldLayoutId id="2147483922" r:id="rId37"/>
    <p:sldLayoutId id="2147483923" r:id="rId38"/>
    <p:sldLayoutId id="2147483924" r:id="rId39"/>
    <p:sldLayoutId id="2147483925" r:id="rId40"/>
    <p:sldLayoutId id="2147483926" r:id="rId41"/>
    <p:sldLayoutId id="2147483927" r:id="rId42"/>
    <p:sldLayoutId id="2147483928" r:id="rId43"/>
    <p:sldLayoutId id="2147483929" r:id="rId44"/>
    <p:sldLayoutId id="2147483930" r:id="rId45"/>
    <p:sldLayoutId id="2147483931" r:id="rId46"/>
    <p:sldLayoutId id="2147483932" r:id="rId47"/>
    <p:sldLayoutId id="2147483933" r:id="rId48"/>
    <p:sldLayoutId id="2147483934" r:id="rId49"/>
    <p:sldLayoutId id="2147483935" r:id="rId50"/>
    <p:sldLayoutId id="2147483936" r:id="rId51"/>
    <p:sldLayoutId id="2147483937" r:id="rId52"/>
    <p:sldLayoutId id="2147483938" r:id="rId53"/>
    <p:sldLayoutId id="2147483939" r:id="rId54"/>
    <p:sldLayoutId id="2147483940" r:id="rId55"/>
    <p:sldLayoutId id="2147483941" r:id="rId56"/>
    <p:sldLayoutId id="2147483942" r:id="rId57"/>
    <p:sldLayoutId id="2147483943" r:id="rId58"/>
    <p:sldLayoutId id="2147483944" r:id="rId59"/>
    <p:sldLayoutId id="2147483945" r:id="rId60"/>
    <p:sldLayoutId id="2147483946" r:id="rId61"/>
    <p:sldLayoutId id="2147483947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3A0F701-7A91-46EE-B077-3953296AD4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  <p:extLst>
              <p:ext uri="{D42A27DB-BD31-4B8C-83A1-F6EECF244321}">
                <p14:modId xmlns:p14="http://schemas.microsoft.com/office/powerpoint/2010/main" val="921508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28" name="think-cell Slide" r:id="rId66" imgW="342" imgH="337" progId="TCLayout.ActiveDocument.1">
                  <p:embed/>
                </p:oleObj>
              </mc:Choice>
              <mc:Fallback>
                <p:oleObj name="think-cell Slide" r:id="rId66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4558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4" r:id="rId26"/>
    <p:sldLayoutId id="2147483975" r:id="rId27"/>
    <p:sldLayoutId id="2147483976" r:id="rId28"/>
    <p:sldLayoutId id="2147483977" r:id="rId29"/>
    <p:sldLayoutId id="2147483978" r:id="rId30"/>
    <p:sldLayoutId id="2147483979" r:id="rId31"/>
    <p:sldLayoutId id="2147483980" r:id="rId32"/>
    <p:sldLayoutId id="2147483981" r:id="rId33"/>
    <p:sldLayoutId id="2147483982" r:id="rId34"/>
    <p:sldLayoutId id="2147483983" r:id="rId35"/>
    <p:sldLayoutId id="2147483984" r:id="rId36"/>
    <p:sldLayoutId id="2147483985" r:id="rId37"/>
    <p:sldLayoutId id="2147483986" r:id="rId38"/>
    <p:sldLayoutId id="2147483987" r:id="rId39"/>
    <p:sldLayoutId id="2147483988" r:id="rId40"/>
    <p:sldLayoutId id="2147483989" r:id="rId41"/>
    <p:sldLayoutId id="2147483990" r:id="rId42"/>
    <p:sldLayoutId id="2147483991" r:id="rId43"/>
    <p:sldLayoutId id="2147483992" r:id="rId44"/>
    <p:sldLayoutId id="2147483993" r:id="rId45"/>
    <p:sldLayoutId id="2147483994" r:id="rId46"/>
    <p:sldLayoutId id="2147483995" r:id="rId47"/>
    <p:sldLayoutId id="2147483996" r:id="rId48"/>
    <p:sldLayoutId id="2147483997" r:id="rId49"/>
    <p:sldLayoutId id="2147483998" r:id="rId50"/>
    <p:sldLayoutId id="2147483999" r:id="rId51"/>
    <p:sldLayoutId id="2147484000" r:id="rId52"/>
    <p:sldLayoutId id="2147484001" r:id="rId53"/>
    <p:sldLayoutId id="2147484002" r:id="rId54"/>
    <p:sldLayoutId id="2147484003" r:id="rId55"/>
    <p:sldLayoutId id="2147484004" r:id="rId56"/>
    <p:sldLayoutId id="2147484005" r:id="rId57"/>
    <p:sldLayoutId id="2147484006" r:id="rId58"/>
    <p:sldLayoutId id="2147484007" r:id="rId59"/>
    <p:sldLayoutId id="2147484008" r:id="rId60"/>
    <p:sldLayoutId id="2147484009" r:id="rId61"/>
    <p:sldLayoutId id="2147484010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028898269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6" name="think-cell Slide" r:id="rId25" imgW="347" imgH="348" progId="TCLayout.ActiveDocument.1">
                  <p:embed/>
                </p:oleObj>
              </mc:Choice>
              <mc:Fallback>
                <p:oleObj name="think-cell Slide" r:id="rId25" imgW="347" imgH="348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51687" y="311972"/>
            <a:ext cx="10889267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51686" y="1196753"/>
            <a:ext cx="10889269" cy="48859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148698" y="6398801"/>
            <a:ext cx="5653472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r>
              <a:rPr lang="da-DK"/>
              <a:t>/ Ministeriet for Fødevarer, Landbrug og Fiskeri - Departementet / Titel på præsentation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17413" y="6398801"/>
            <a:ext cx="298878" cy="2014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dato 11" hidden="1"/>
          <p:cNvSpPr>
            <a:spLocks noGrp="1"/>
          </p:cNvSpPr>
          <p:nvPr>
            <p:ph type="dt" sz="half" idx="2"/>
          </p:nvPr>
        </p:nvSpPr>
        <p:spPr>
          <a:xfrm>
            <a:off x="8400256" y="7600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a-DK" sz="800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4F558AD-940F-4347-A8C5-7C6590F9DE5B}" type="datetime2">
              <a:rPr lang="da-DK" smtClean="0"/>
              <a:t>18. november 2025</a:t>
            </a:fld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5E4B6A9-9596-43FC-87A4-78BEC306F03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46923" y="6379012"/>
            <a:ext cx="226991" cy="2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5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0" r:id="rId12"/>
    <p:sldLayoutId id="2147484221" r:id="rId13"/>
    <p:sldLayoutId id="2147484222" r:id="rId14"/>
    <p:sldLayoutId id="2147484223" r:id="rId15"/>
    <p:sldLayoutId id="2147484224" r:id="rId16"/>
    <p:sldLayoutId id="2147484225" r:id="rId17"/>
    <p:sldLayoutId id="2147484226" r:id="rId18"/>
    <p:sldLayoutId id="2147484227" r:id="rId19"/>
    <p:sldLayoutId id="2147484228" r:id="rId20"/>
    <p:sldLayoutId id="2147484229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91000"/>
        </a:lnSpc>
        <a:spcBef>
          <a:spcPts val="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-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864000" indent="-21600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53">
          <p15:clr>
            <a:srgbClr val="F26B43"/>
          </p15:clr>
        </p15:guide>
        <p15:guide id="4" orient="horz" pos="3831">
          <p15:clr>
            <a:srgbClr val="F26B43"/>
          </p15:clr>
        </p15:guide>
        <p15:guide id="5" orient="horz" pos="195">
          <p15:clr>
            <a:srgbClr val="F26B43"/>
          </p15:clr>
        </p15:guide>
        <p15:guide id="6" orient="horz" pos="491">
          <p15:clr>
            <a:srgbClr val="F26B43"/>
          </p15:clr>
        </p15:guide>
        <p15:guide id="7" pos="409">
          <p15:clr>
            <a:srgbClr val="F26B43"/>
          </p15:clr>
        </p15:guide>
        <p15:guide id="8" pos="726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 userDrawn="1">
            <p:custDataLst>
              <p:tags r:id="rId65"/>
            </p:custDataLst>
            <p:extLst>
              <p:ext uri="{D42A27DB-BD31-4B8C-83A1-F6EECF244321}">
                <p14:modId xmlns:p14="http://schemas.microsoft.com/office/powerpoint/2010/main" val="1172031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02" name="think-cell Slide" r:id="rId66" imgW="347" imgH="348" progId="TCLayout.ActiveDocument.1">
                  <p:embed/>
                </p:oleObj>
              </mc:Choice>
              <mc:Fallback>
                <p:oleObj name="think-cell Slide" r:id="rId6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155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  <p:sldLayoutId id="2147484246" r:id="rId16"/>
    <p:sldLayoutId id="2147484247" r:id="rId17"/>
    <p:sldLayoutId id="2147484248" r:id="rId18"/>
    <p:sldLayoutId id="2147484249" r:id="rId19"/>
    <p:sldLayoutId id="2147484250" r:id="rId20"/>
    <p:sldLayoutId id="2147484251" r:id="rId21"/>
    <p:sldLayoutId id="2147484252" r:id="rId22"/>
    <p:sldLayoutId id="2147484253" r:id="rId23"/>
    <p:sldLayoutId id="2147484254" r:id="rId24"/>
    <p:sldLayoutId id="2147484255" r:id="rId25"/>
    <p:sldLayoutId id="2147484256" r:id="rId26"/>
    <p:sldLayoutId id="2147484257" r:id="rId27"/>
    <p:sldLayoutId id="2147484258" r:id="rId28"/>
    <p:sldLayoutId id="2147484259" r:id="rId29"/>
    <p:sldLayoutId id="2147484260" r:id="rId30"/>
    <p:sldLayoutId id="2147484261" r:id="rId31"/>
    <p:sldLayoutId id="2147484262" r:id="rId32"/>
    <p:sldLayoutId id="2147484263" r:id="rId33"/>
    <p:sldLayoutId id="2147484264" r:id="rId34"/>
    <p:sldLayoutId id="2147484265" r:id="rId35"/>
    <p:sldLayoutId id="2147484266" r:id="rId36"/>
    <p:sldLayoutId id="2147484267" r:id="rId37"/>
    <p:sldLayoutId id="2147484268" r:id="rId38"/>
    <p:sldLayoutId id="2147484269" r:id="rId39"/>
    <p:sldLayoutId id="2147484270" r:id="rId40"/>
    <p:sldLayoutId id="2147484271" r:id="rId41"/>
    <p:sldLayoutId id="2147484272" r:id="rId42"/>
    <p:sldLayoutId id="2147484273" r:id="rId43"/>
    <p:sldLayoutId id="2147484274" r:id="rId44"/>
    <p:sldLayoutId id="2147484275" r:id="rId45"/>
    <p:sldLayoutId id="2147484276" r:id="rId46"/>
    <p:sldLayoutId id="2147484277" r:id="rId47"/>
    <p:sldLayoutId id="2147484278" r:id="rId48"/>
    <p:sldLayoutId id="2147484279" r:id="rId49"/>
    <p:sldLayoutId id="2147484280" r:id="rId50"/>
    <p:sldLayoutId id="2147484281" r:id="rId51"/>
    <p:sldLayoutId id="2147484282" r:id="rId52"/>
    <p:sldLayoutId id="2147484283" r:id="rId53"/>
    <p:sldLayoutId id="2147484284" r:id="rId54"/>
    <p:sldLayoutId id="2147484285" r:id="rId55"/>
    <p:sldLayoutId id="2147484286" r:id="rId56"/>
    <p:sldLayoutId id="2147484287" r:id="rId57"/>
    <p:sldLayoutId id="2147484288" r:id="rId58"/>
    <p:sldLayoutId id="2147484289" r:id="rId59"/>
    <p:sldLayoutId id="2147484290" r:id="rId60"/>
    <p:sldLayoutId id="2147484291" r:id="rId61"/>
    <p:sldLayoutId id="2147484292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E38DBA8-0E3A-48E9-8BA1-7BA0C995699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2" name="think-cell Slide" r:id="rId66" imgW="353" imgH="353" progId="TCLayout.ActiveDocument.1">
                  <p:embed/>
                </p:oleObj>
              </mc:Choice>
              <mc:Fallback>
                <p:oleObj name="think-cell Slide" r:id="rId66" imgW="353" imgH="35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E38DBA8-0E3A-48E9-8BA1-7BA0C99569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148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  <p:sldLayoutId id="2147484404" r:id="rId12"/>
    <p:sldLayoutId id="2147484405" r:id="rId13"/>
    <p:sldLayoutId id="2147484406" r:id="rId14"/>
    <p:sldLayoutId id="2147484407" r:id="rId15"/>
    <p:sldLayoutId id="2147484408" r:id="rId16"/>
    <p:sldLayoutId id="2147484409" r:id="rId17"/>
    <p:sldLayoutId id="2147484410" r:id="rId18"/>
    <p:sldLayoutId id="2147484411" r:id="rId19"/>
    <p:sldLayoutId id="2147484412" r:id="rId20"/>
    <p:sldLayoutId id="2147484413" r:id="rId21"/>
    <p:sldLayoutId id="2147484414" r:id="rId22"/>
    <p:sldLayoutId id="2147484415" r:id="rId23"/>
    <p:sldLayoutId id="2147484416" r:id="rId24"/>
    <p:sldLayoutId id="2147484417" r:id="rId25"/>
    <p:sldLayoutId id="2147484418" r:id="rId26"/>
    <p:sldLayoutId id="2147484419" r:id="rId27"/>
    <p:sldLayoutId id="2147484420" r:id="rId28"/>
    <p:sldLayoutId id="2147484421" r:id="rId29"/>
    <p:sldLayoutId id="2147484422" r:id="rId30"/>
    <p:sldLayoutId id="2147484423" r:id="rId31"/>
    <p:sldLayoutId id="2147484424" r:id="rId32"/>
    <p:sldLayoutId id="2147484425" r:id="rId33"/>
    <p:sldLayoutId id="2147484426" r:id="rId34"/>
    <p:sldLayoutId id="2147484427" r:id="rId35"/>
    <p:sldLayoutId id="2147484428" r:id="rId36"/>
    <p:sldLayoutId id="2147484429" r:id="rId37"/>
    <p:sldLayoutId id="2147484430" r:id="rId38"/>
    <p:sldLayoutId id="2147484431" r:id="rId39"/>
    <p:sldLayoutId id="2147484432" r:id="rId40"/>
    <p:sldLayoutId id="2147484433" r:id="rId41"/>
    <p:sldLayoutId id="2147484434" r:id="rId42"/>
    <p:sldLayoutId id="2147484435" r:id="rId43"/>
    <p:sldLayoutId id="2147484436" r:id="rId44"/>
    <p:sldLayoutId id="2147484437" r:id="rId45"/>
    <p:sldLayoutId id="2147484438" r:id="rId46"/>
    <p:sldLayoutId id="2147484439" r:id="rId47"/>
    <p:sldLayoutId id="2147484440" r:id="rId48"/>
    <p:sldLayoutId id="2147484441" r:id="rId49"/>
    <p:sldLayoutId id="2147484442" r:id="rId50"/>
    <p:sldLayoutId id="2147484443" r:id="rId51"/>
    <p:sldLayoutId id="2147484444" r:id="rId52"/>
    <p:sldLayoutId id="2147484445" r:id="rId53"/>
    <p:sldLayoutId id="2147484446" r:id="rId54"/>
    <p:sldLayoutId id="2147484447" r:id="rId55"/>
    <p:sldLayoutId id="2147484448" r:id="rId56"/>
    <p:sldLayoutId id="2147484449" r:id="rId57"/>
    <p:sldLayoutId id="2147484450" r:id="rId58"/>
    <p:sldLayoutId id="2147484451" r:id="rId59"/>
    <p:sldLayoutId id="2147484452" r:id="rId60"/>
    <p:sldLayoutId id="2147484453" r:id="rId61"/>
    <p:sldLayoutId id="2147484454" r:id="rId6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2917EE9-57B9-430D-B7C2-C059FEB2397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8" name="think-cell Slide" r:id="rId102" imgW="347" imgH="348" progId="TCLayout.ActiveDocument.1">
                  <p:embed/>
                </p:oleObj>
              </mc:Choice>
              <mc:Fallback>
                <p:oleObj name="think-cell Slide" r:id="rId102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917EE9-57B9-430D-B7C2-C059FEB239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101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57" r:id="rId2"/>
    <p:sldLayoutId id="2147484458" r:id="rId3"/>
    <p:sldLayoutId id="2147484459" r:id="rId4"/>
    <p:sldLayoutId id="2147484460" r:id="rId5"/>
    <p:sldLayoutId id="2147484461" r:id="rId6"/>
    <p:sldLayoutId id="2147484462" r:id="rId7"/>
    <p:sldLayoutId id="2147484463" r:id="rId8"/>
    <p:sldLayoutId id="2147484464" r:id="rId9"/>
    <p:sldLayoutId id="2147484465" r:id="rId10"/>
    <p:sldLayoutId id="2147484466" r:id="rId11"/>
    <p:sldLayoutId id="2147484467" r:id="rId12"/>
    <p:sldLayoutId id="2147484468" r:id="rId13"/>
    <p:sldLayoutId id="2147484469" r:id="rId14"/>
    <p:sldLayoutId id="2147484470" r:id="rId15"/>
    <p:sldLayoutId id="2147484471" r:id="rId16"/>
    <p:sldLayoutId id="2147484472" r:id="rId17"/>
    <p:sldLayoutId id="2147484473" r:id="rId18"/>
    <p:sldLayoutId id="2147484474" r:id="rId19"/>
    <p:sldLayoutId id="2147484475" r:id="rId20"/>
    <p:sldLayoutId id="2147484476" r:id="rId21"/>
    <p:sldLayoutId id="2147484477" r:id="rId22"/>
    <p:sldLayoutId id="2147484478" r:id="rId23"/>
    <p:sldLayoutId id="2147484479" r:id="rId24"/>
    <p:sldLayoutId id="2147484480" r:id="rId25"/>
    <p:sldLayoutId id="2147484481" r:id="rId26"/>
    <p:sldLayoutId id="2147484482" r:id="rId27"/>
    <p:sldLayoutId id="2147484483" r:id="rId28"/>
    <p:sldLayoutId id="2147484484" r:id="rId29"/>
    <p:sldLayoutId id="2147484485" r:id="rId30"/>
    <p:sldLayoutId id="2147484486" r:id="rId31"/>
    <p:sldLayoutId id="2147484487" r:id="rId32"/>
    <p:sldLayoutId id="2147484488" r:id="rId33"/>
    <p:sldLayoutId id="2147484489" r:id="rId34"/>
    <p:sldLayoutId id="2147484490" r:id="rId35"/>
    <p:sldLayoutId id="2147484491" r:id="rId36"/>
    <p:sldLayoutId id="2147484492" r:id="rId37"/>
    <p:sldLayoutId id="2147484493" r:id="rId38"/>
    <p:sldLayoutId id="2147484494" r:id="rId39"/>
    <p:sldLayoutId id="2147484495" r:id="rId40"/>
    <p:sldLayoutId id="2147484496" r:id="rId41"/>
    <p:sldLayoutId id="2147484497" r:id="rId42"/>
    <p:sldLayoutId id="2147484498" r:id="rId43"/>
    <p:sldLayoutId id="2147484499" r:id="rId44"/>
    <p:sldLayoutId id="2147484500" r:id="rId45"/>
    <p:sldLayoutId id="2147484501" r:id="rId46"/>
    <p:sldLayoutId id="2147484502" r:id="rId47"/>
    <p:sldLayoutId id="2147484503" r:id="rId48"/>
    <p:sldLayoutId id="2147484504" r:id="rId49"/>
    <p:sldLayoutId id="2147484505" r:id="rId50"/>
    <p:sldLayoutId id="2147484506" r:id="rId51"/>
    <p:sldLayoutId id="2147484507" r:id="rId52"/>
    <p:sldLayoutId id="2147484508" r:id="rId53"/>
    <p:sldLayoutId id="2147484509" r:id="rId54"/>
    <p:sldLayoutId id="2147484510" r:id="rId55"/>
    <p:sldLayoutId id="2147484511" r:id="rId56"/>
    <p:sldLayoutId id="2147484512" r:id="rId57"/>
    <p:sldLayoutId id="2147484513" r:id="rId58"/>
    <p:sldLayoutId id="2147484514" r:id="rId59"/>
    <p:sldLayoutId id="2147484515" r:id="rId60"/>
    <p:sldLayoutId id="2147484516" r:id="rId61"/>
    <p:sldLayoutId id="2147484517" r:id="rId62"/>
    <p:sldLayoutId id="2147484518" r:id="rId63"/>
    <p:sldLayoutId id="2147484519" r:id="rId64"/>
    <p:sldLayoutId id="2147484520" r:id="rId65"/>
    <p:sldLayoutId id="2147484521" r:id="rId66"/>
    <p:sldLayoutId id="2147484522" r:id="rId67"/>
    <p:sldLayoutId id="2147484523" r:id="rId68"/>
    <p:sldLayoutId id="2147484524" r:id="rId69"/>
    <p:sldLayoutId id="2147484525" r:id="rId70"/>
    <p:sldLayoutId id="2147484526" r:id="rId71"/>
    <p:sldLayoutId id="2147484527" r:id="rId72"/>
    <p:sldLayoutId id="2147484528" r:id="rId73"/>
    <p:sldLayoutId id="2147484529" r:id="rId74"/>
    <p:sldLayoutId id="2147484530" r:id="rId75"/>
    <p:sldLayoutId id="2147484531" r:id="rId76"/>
    <p:sldLayoutId id="2147484532" r:id="rId77"/>
    <p:sldLayoutId id="2147484533" r:id="rId78"/>
    <p:sldLayoutId id="2147484534" r:id="rId79"/>
    <p:sldLayoutId id="2147484535" r:id="rId80"/>
    <p:sldLayoutId id="2147484536" r:id="rId81"/>
    <p:sldLayoutId id="2147484537" r:id="rId82"/>
    <p:sldLayoutId id="2147484538" r:id="rId83"/>
    <p:sldLayoutId id="2147484539" r:id="rId84"/>
    <p:sldLayoutId id="2147484540" r:id="rId85"/>
    <p:sldLayoutId id="2147484541" r:id="rId86"/>
    <p:sldLayoutId id="2147484542" r:id="rId87"/>
    <p:sldLayoutId id="2147484543" r:id="rId88"/>
    <p:sldLayoutId id="2147484544" r:id="rId89"/>
    <p:sldLayoutId id="2147484545" r:id="rId90"/>
    <p:sldLayoutId id="2147484546" r:id="rId91"/>
    <p:sldLayoutId id="2147484547" r:id="rId92"/>
    <p:sldLayoutId id="2147484548" r:id="rId93"/>
    <p:sldLayoutId id="2147484549" r:id="rId94"/>
    <p:sldLayoutId id="2147484550" r:id="rId95"/>
    <p:sldLayoutId id="2147484551" r:id="rId96"/>
    <p:sldLayoutId id="2147484552" r:id="rId97"/>
    <p:sldLayoutId id="21474845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F5D0CCB-A994-4B43-8372-32BDBFBEE4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32810601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7" name="think-cell Slide" r:id="rId102" imgW="353" imgH="353" progId="TCLayout.ActiveDocument.1">
                  <p:embed/>
                </p:oleObj>
              </mc:Choice>
              <mc:Fallback>
                <p:oleObj name="think-cell Slide" r:id="rId102" imgW="353" imgH="35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5D0CCB-A994-4B43-8372-32BDBFBEE4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387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6" r:id="rId1"/>
    <p:sldLayoutId id="2147484557" r:id="rId2"/>
    <p:sldLayoutId id="2147484558" r:id="rId3"/>
    <p:sldLayoutId id="2147484559" r:id="rId4"/>
    <p:sldLayoutId id="2147484560" r:id="rId5"/>
    <p:sldLayoutId id="2147484561" r:id="rId6"/>
    <p:sldLayoutId id="2147484562" r:id="rId7"/>
    <p:sldLayoutId id="2147484563" r:id="rId8"/>
    <p:sldLayoutId id="2147484564" r:id="rId9"/>
    <p:sldLayoutId id="2147484565" r:id="rId10"/>
    <p:sldLayoutId id="2147484566" r:id="rId11"/>
    <p:sldLayoutId id="2147484567" r:id="rId12"/>
    <p:sldLayoutId id="2147484568" r:id="rId13"/>
    <p:sldLayoutId id="2147484569" r:id="rId14"/>
    <p:sldLayoutId id="2147484570" r:id="rId15"/>
    <p:sldLayoutId id="2147484571" r:id="rId16"/>
    <p:sldLayoutId id="2147484572" r:id="rId17"/>
    <p:sldLayoutId id="2147484573" r:id="rId18"/>
    <p:sldLayoutId id="2147484574" r:id="rId19"/>
    <p:sldLayoutId id="2147484575" r:id="rId20"/>
    <p:sldLayoutId id="2147484576" r:id="rId21"/>
    <p:sldLayoutId id="2147484577" r:id="rId22"/>
    <p:sldLayoutId id="2147484578" r:id="rId23"/>
    <p:sldLayoutId id="2147484579" r:id="rId24"/>
    <p:sldLayoutId id="2147484580" r:id="rId25"/>
    <p:sldLayoutId id="2147484581" r:id="rId26"/>
    <p:sldLayoutId id="2147484582" r:id="rId27"/>
    <p:sldLayoutId id="2147484583" r:id="rId28"/>
    <p:sldLayoutId id="2147484584" r:id="rId29"/>
    <p:sldLayoutId id="2147484585" r:id="rId30"/>
    <p:sldLayoutId id="2147484586" r:id="rId31"/>
    <p:sldLayoutId id="2147484587" r:id="rId32"/>
    <p:sldLayoutId id="2147484588" r:id="rId33"/>
    <p:sldLayoutId id="2147484589" r:id="rId34"/>
    <p:sldLayoutId id="2147484590" r:id="rId35"/>
    <p:sldLayoutId id="2147484591" r:id="rId36"/>
    <p:sldLayoutId id="2147484592" r:id="rId37"/>
    <p:sldLayoutId id="2147484593" r:id="rId38"/>
    <p:sldLayoutId id="2147484594" r:id="rId39"/>
    <p:sldLayoutId id="2147484595" r:id="rId40"/>
    <p:sldLayoutId id="2147484596" r:id="rId41"/>
    <p:sldLayoutId id="2147484597" r:id="rId42"/>
    <p:sldLayoutId id="2147484598" r:id="rId43"/>
    <p:sldLayoutId id="2147484599" r:id="rId44"/>
    <p:sldLayoutId id="2147484600" r:id="rId45"/>
    <p:sldLayoutId id="2147484601" r:id="rId46"/>
    <p:sldLayoutId id="2147484602" r:id="rId47"/>
    <p:sldLayoutId id="2147484603" r:id="rId48"/>
    <p:sldLayoutId id="2147484604" r:id="rId49"/>
    <p:sldLayoutId id="2147484605" r:id="rId50"/>
    <p:sldLayoutId id="2147484606" r:id="rId51"/>
    <p:sldLayoutId id="2147484607" r:id="rId52"/>
    <p:sldLayoutId id="2147484608" r:id="rId53"/>
    <p:sldLayoutId id="2147484609" r:id="rId54"/>
    <p:sldLayoutId id="2147484610" r:id="rId55"/>
    <p:sldLayoutId id="2147484611" r:id="rId56"/>
    <p:sldLayoutId id="2147484612" r:id="rId57"/>
    <p:sldLayoutId id="2147484613" r:id="rId58"/>
    <p:sldLayoutId id="2147484614" r:id="rId59"/>
    <p:sldLayoutId id="2147484615" r:id="rId60"/>
    <p:sldLayoutId id="2147484616" r:id="rId61"/>
    <p:sldLayoutId id="2147484617" r:id="rId62"/>
    <p:sldLayoutId id="2147484618" r:id="rId63"/>
    <p:sldLayoutId id="2147484619" r:id="rId64"/>
    <p:sldLayoutId id="2147484620" r:id="rId65"/>
    <p:sldLayoutId id="2147484621" r:id="rId66"/>
    <p:sldLayoutId id="2147484622" r:id="rId67"/>
    <p:sldLayoutId id="2147484623" r:id="rId68"/>
    <p:sldLayoutId id="2147484624" r:id="rId69"/>
    <p:sldLayoutId id="2147484625" r:id="rId70"/>
    <p:sldLayoutId id="2147484626" r:id="rId71"/>
    <p:sldLayoutId id="2147484627" r:id="rId72"/>
    <p:sldLayoutId id="2147484628" r:id="rId73"/>
    <p:sldLayoutId id="2147484629" r:id="rId74"/>
    <p:sldLayoutId id="2147484630" r:id="rId75"/>
    <p:sldLayoutId id="2147484631" r:id="rId76"/>
    <p:sldLayoutId id="2147484632" r:id="rId77"/>
    <p:sldLayoutId id="2147484633" r:id="rId78"/>
    <p:sldLayoutId id="2147484634" r:id="rId79"/>
    <p:sldLayoutId id="2147484635" r:id="rId80"/>
    <p:sldLayoutId id="2147484636" r:id="rId81"/>
    <p:sldLayoutId id="2147484637" r:id="rId82"/>
    <p:sldLayoutId id="2147484638" r:id="rId83"/>
    <p:sldLayoutId id="2147484639" r:id="rId84"/>
    <p:sldLayoutId id="2147484640" r:id="rId85"/>
    <p:sldLayoutId id="2147484641" r:id="rId86"/>
    <p:sldLayoutId id="2147484642" r:id="rId87"/>
    <p:sldLayoutId id="2147484643" r:id="rId88"/>
    <p:sldLayoutId id="2147484644" r:id="rId89"/>
    <p:sldLayoutId id="2147484645" r:id="rId90"/>
    <p:sldLayoutId id="2147484646" r:id="rId91"/>
    <p:sldLayoutId id="2147484647" r:id="rId92"/>
    <p:sldLayoutId id="2147484648" r:id="rId93"/>
    <p:sldLayoutId id="2147484649" r:id="rId94"/>
    <p:sldLayoutId id="2147484650" r:id="rId95"/>
    <p:sldLayoutId id="2147484651" r:id="rId96"/>
    <p:sldLayoutId id="2147484652" r:id="rId97"/>
    <p:sldLayoutId id="21474846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74.emf"/><Relationship Id="rId4" Type="http://schemas.openxmlformats.org/officeDocument/2006/relationships/oleObject" Target="../embeddings/oleObject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3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32.png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3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33.png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7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3.xml"/><Relationship Id="rId4" Type="http://schemas.openxmlformats.org/officeDocument/2006/relationships/image" Target="../media/image11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slideLayout" Target="../slideLayouts/slideLayout283.xml"/><Relationship Id="rId7" Type="http://schemas.openxmlformats.org/officeDocument/2006/relationships/image" Target="../media/image119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svg"/><Relationship Id="rId3" Type="http://schemas.openxmlformats.org/officeDocument/2006/relationships/slideLayout" Target="../slideLayouts/slideLayout283.xml"/><Relationship Id="rId7" Type="http://schemas.openxmlformats.org/officeDocument/2006/relationships/image" Target="../media/image122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25.sv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2.xml"/><Relationship Id="rId7" Type="http://schemas.openxmlformats.org/officeDocument/2006/relationships/image" Target="../media/image126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2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7.png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2.xml"/><Relationship Id="rId7" Type="http://schemas.openxmlformats.org/officeDocument/2006/relationships/image" Target="../media/image128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3.xml"/><Relationship Id="rId7" Type="http://schemas.openxmlformats.org/officeDocument/2006/relationships/image" Target="../media/image130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29.png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3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31.png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4D9954E-F546-40CA-836E-01C42E1492F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63643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43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3DD0426-DB40-4B9D-8C30-3F8AA6009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4" y="1520825"/>
            <a:ext cx="9026745" cy="2812635"/>
          </a:xfrm>
        </p:spPr>
        <p:txBody>
          <a:bodyPr vert="horz"/>
          <a:lstStyle/>
          <a:p>
            <a:r>
              <a:rPr lang="da-DK" sz="4800" dirty="0">
                <a:latin typeface="Segoe UI Black" panose="020B0A02040204020203" pitchFamily="34" charset="0"/>
                <a:ea typeface="Segoe UI Black" panose="020B0A02040204020203" pitchFamily="34" charset="0"/>
              </a:rPr>
              <a:t>Bliv skarp på dine F2-frister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7A0AF0D-C771-4791-88DD-C96060117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571758"/>
            <a:ext cx="7902137" cy="1530833"/>
          </a:xfrm>
        </p:spPr>
        <p:txBody>
          <a:bodyPr/>
          <a:lstStyle/>
          <a:p>
            <a:r>
              <a:rPr lang="da-DK" sz="2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Trin-for-trin guide til et bedre overblik over frister </a:t>
            </a:r>
          </a:p>
        </p:txBody>
      </p:sp>
    </p:spTree>
    <p:extLst>
      <p:ext uri="{BB962C8B-B14F-4D97-AF65-F5344CB8AC3E}">
        <p14:creationId xmlns:p14="http://schemas.microsoft.com/office/powerpoint/2010/main" val="4083458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DBC069D-F1A7-4FB1-9A71-A6F8AE9063B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2771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C1673C6-72CC-4C18-9328-4FBB01D64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18657"/>
            <a:ext cx="10801350" cy="900000"/>
          </a:xfrm>
        </p:spPr>
        <p:txBody>
          <a:bodyPr vert="horz"/>
          <a:lstStyle/>
          <a:p>
            <a:r>
              <a:rPr lang="da-DK" sz="2800" dirty="0"/>
              <a:t>2.2. Indsæt den interne frist i akt-vinduet 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B2B5C6F-F75D-4514-A301-4DF7B7BA0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01" y="1547653"/>
            <a:ext cx="8740268" cy="45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75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5B3E63C-C289-47E7-82F2-D34663BF752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36552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7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4982FBD-721D-4628-B0B2-823A8D22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a-DK" sz="3200" dirty="0"/>
              <a:t>Fristangivelse i internt cover 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CB4713-DF09-4735-A267-D54CBAE66F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513250"/>
            <a:ext cx="10801350" cy="12699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800" dirty="0"/>
              <a:t>Angiv den </a:t>
            </a:r>
            <a:r>
              <a:rPr lang="da-DK" sz="1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eksterne frist </a:t>
            </a:r>
            <a:r>
              <a:rPr lang="da-DK" sz="1800" dirty="0"/>
              <a:t>i tekstfeltet øverst i coverets højre hjørne</a:t>
            </a:r>
            <a:r>
              <a:rPr lang="da-DK" sz="1800" i="1" dirty="0"/>
              <a:t>. </a:t>
            </a:r>
          </a:p>
          <a:p>
            <a:pPr lvl="1">
              <a:lnSpc>
                <a:spcPct val="150000"/>
              </a:lnSpc>
            </a:pPr>
            <a:r>
              <a:rPr lang="da-DK" sz="1700" i="1" dirty="0"/>
              <a:t>Eventuelle uddybninger af skarpe frister angives også her. </a:t>
            </a:r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929A9154-1271-4191-B3A9-767849D548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" b="19033"/>
          <a:stretch/>
        </p:blipFill>
        <p:spPr>
          <a:xfrm>
            <a:off x="2227997" y="2890345"/>
            <a:ext cx="7525800" cy="3967655"/>
          </a:xfrm>
          <a:prstGeom prst="rect">
            <a:avLst/>
          </a:prstGeom>
        </p:spPr>
      </p:pic>
      <p:sp>
        <p:nvSpPr>
          <p:cNvPr id="21" name="Rektangel 20">
            <a:extLst>
              <a:ext uri="{FF2B5EF4-FFF2-40B4-BE49-F238E27FC236}">
                <a16:creationId xmlns:a16="http://schemas.microsoft.com/office/drawing/2014/main" id="{156962FC-96CE-41B0-89D7-5908067CA7AE}"/>
              </a:ext>
            </a:extLst>
          </p:cNvPr>
          <p:cNvSpPr/>
          <p:nvPr/>
        </p:nvSpPr>
        <p:spPr>
          <a:xfrm>
            <a:off x="6127531" y="3736427"/>
            <a:ext cx="3594341" cy="1207687"/>
          </a:xfrm>
          <a:prstGeom prst="rect">
            <a:avLst/>
          </a:prstGeom>
          <a:noFill/>
          <a:ln w="50800">
            <a:solidFill>
              <a:srgbClr val="F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453CE2C-17F9-4DB9-8DB6-9F0AABE2C52A}"/>
              </a:ext>
            </a:extLst>
          </p:cNvPr>
          <p:cNvSpPr txBox="1"/>
          <p:nvPr/>
        </p:nvSpPr>
        <p:spPr>
          <a:xfrm>
            <a:off x="6392833" y="4186381"/>
            <a:ext cx="3226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FF0000"/>
                </a:solidFill>
              </a:rPr>
              <a:t>Ekstern frist: [Frist for M-godkendelse]</a:t>
            </a:r>
          </a:p>
        </p:txBody>
      </p:sp>
    </p:spTree>
    <p:extLst>
      <p:ext uri="{BB962C8B-B14F-4D97-AF65-F5344CB8AC3E}">
        <p14:creationId xmlns:p14="http://schemas.microsoft.com/office/powerpoint/2010/main" val="417303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64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6D81F-B66D-496D-8F58-860DF7D9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01" y="516008"/>
            <a:ext cx="9676827" cy="900000"/>
          </a:xfrm>
        </p:spPr>
        <p:txBody>
          <a:bodyPr/>
          <a:lstStyle/>
          <a:p>
            <a:r>
              <a:rPr lang="da-DK" sz="2800" dirty="0"/>
              <a:t>OVERSIGT OVER FRISTER i sager til ministeren</a:t>
            </a:r>
          </a:p>
        </p:txBody>
      </p:sp>
      <p:graphicFrame>
        <p:nvGraphicFramePr>
          <p:cNvPr id="25" name="Table 1">
            <a:extLst>
              <a:ext uri="{FF2B5EF4-FFF2-40B4-BE49-F238E27FC236}">
                <a16:creationId xmlns:a16="http://schemas.microsoft.com/office/drawing/2014/main" id="{137862A4-F2B2-4D37-8E39-54C1CBDE2111}"/>
              </a:ext>
            </a:extLst>
          </p:cNvPr>
          <p:cNvGraphicFramePr>
            <a:graphicFrameLocks/>
          </p:cNvGraphicFramePr>
          <p:nvPr/>
        </p:nvGraphicFramePr>
        <p:xfrm>
          <a:off x="1228725" y="1244892"/>
          <a:ext cx="8745046" cy="509710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2295008">
                  <a:extLst>
                    <a:ext uri="{9D8B030D-6E8A-4147-A177-3AD203B41FA5}">
                      <a16:colId xmlns:a16="http://schemas.microsoft.com/office/drawing/2014/main" val="2221229671"/>
                    </a:ext>
                  </a:extLst>
                </a:gridCol>
                <a:gridCol w="6450038">
                  <a:extLst>
                    <a:ext uri="{9D8B030D-6E8A-4147-A177-3AD203B41FA5}">
                      <a16:colId xmlns:a16="http://schemas.microsoft.com/office/drawing/2014/main" val="2347543831"/>
                    </a:ext>
                  </a:extLst>
                </a:gridCol>
              </a:tblGrid>
              <a:tr h="1274275">
                <a:tc>
                  <a:txBody>
                    <a:bodyPr/>
                    <a:lstStyle/>
                    <a:p>
                      <a:pPr algn="r"/>
                      <a:r>
                        <a:rPr lang="da-DK" sz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Sager i almindelighed</a:t>
                      </a:r>
                      <a:endParaRPr lang="da-DK" sz="12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b="0" i="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007701"/>
                  </a:ext>
                </a:extLst>
              </a:tr>
              <a:tr h="127427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Folketingsspørgsmål (alm. del)</a:t>
                      </a: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0" i="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737157"/>
                  </a:ext>
                </a:extLst>
              </a:tr>
              <a:tr h="127427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Skriftlige §20-spørgsmål</a:t>
                      </a: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0" i="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112676"/>
                  </a:ext>
                </a:extLst>
              </a:tr>
              <a:tr h="127427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Mundtlige §20-spørgsmål</a:t>
                      </a: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0" i="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0000" marT="0" marB="0" anchor="ctr">
                    <a:solidFill>
                      <a:srgbClr val="F3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36812"/>
                  </a:ext>
                </a:extLst>
              </a:tr>
            </a:tbl>
          </a:graphicData>
        </a:graphic>
      </p:graphicFrame>
      <p:grpSp>
        <p:nvGrpSpPr>
          <p:cNvPr id="53" name="Gruppe 52">
            <a:extLst>
              <a:ext uri="{FF2B5EF4-FFF2-40B4-BE49-F238E27FC236}">
                <a16:creationId xmlns:a16="http://schemas.microsoft.com/office/drawing/2014/main" id="{0FBE2D15-CD40-4688-B3A3-B6A8310A48C3}"/>
              </a:ext>
            </a:extLst>
          </p:cNvPr>
          <p:cNvGrpSpPr/>
          <p:nvPr/>
        </p:nvGrpSpPr>
        <p:grpSpPr>
          <a:xfrm>
            <a:off x="3612697" y="2722835"/>
            <a:ext cx="6729545" cy="1022744"/>
            <a:chOff x="3517447" y="2029898"/>
            <a:chExt cx="6729545" cy="993806"/>
          </a:xfrm>
        </p:grpSpPr>
        <p:sp>
          <p:nvSpPr>
            <p:cNvPr id="39" name="Rektangel: afrundede hjørner 38">
              <a:extLst>
                <a:ext uri="{FF2B5EF4-FFF2-40B4-BE49-F238E27FC236}">
                  <a16:creationId xmlns:a16="http://schemas.microsoft.com/office/drawing/2014/main" id="{E8BE03B0-0B7A-41A9-B618-51C1AA83A7F1}"/>
                </a:ext>
              </a:extLst>
            </p:cNvPr>
            <p:cNvSpPr/>
            <p:nvPr/>
          </p:nvSpPr>
          <p:spPr>
            <a:xfrm>
              <a:off x="7620001" y="2413248"/>
              <a:ext cx="1741826" cy="134565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26" name="Rektangel: afrundede hjørner 25">
              <a:extLst>
                <a:ext uri="{FF2B5EF4-FFF2-40B4-BE49-F238E27FC236}">
                  <a16:creationId xmlns:a16="http://schemas.microsoft.com/office/drawing/2014/main" id="{73A2E62F-FEB8-4442-B96F-250188735C88}"/>
                </a:ext>
              </a:extLst>
            </p:cNvPr>
            <p:cNvSpPr/>
            <p:nvPr/>
          </p:nvSpPr>
          <p:spPr>
            <a:xfrm>
              <a:off x="3687611" y="2413250"/>
              <a:ext cx="4031630" cy="134564"/>
            </a:xfrm>
            <a:prstGeom prst="roundRect">
              <a:avLst/>
            </a:prstGeom>
            <a:solidFill>
              <a:srgbClr val="042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grpSp>
          <p:nvGrpSpPr>
            <p:cNvPr id="27" name="Gruppe 26">
              <a:extLst>
                <a:ext uri="{FF2B5EF4-FFF2-40B4-BE49-F238E27FC236}">
                  <a16:creationId xmlns:a16="http://schemas.microsoft.com/office/drawing/2014/main" id="{68B5DAC1-BDDE-415B-9366-12B347F1663D}"/>
                </a:ext>
              </a:extLst>
            </p:cNvPr>
            <p:cNvGrpSpPr/>
            <p:nvPr/>
          </p:nvGrpSpPr>
          <p:grpSpPr>
            <a:xfrm flipH="1">
              <a:off x="7604997" y="2029898"/>
              <a:ext cx="219248" cy="367872"/>
              <a:chOff x="7887264" y="4397654"/>
              <a:chExt cx="1117540" cy="1875095"/>
            </a:xfrm>
          </p:grpSpPr>
          <p:grpSp>
            <p:nvGrpSpPr>
              <p:cNvPr id="28" name="Group 173">
                <a:extLst>
                  <a:ext uri="{FF2B5EF4-FFF2-40B4-BE49-F238E27FC236}">
                    <a16:creationId xmlns:a16="http://schemas.microsoft.com/office/drawing/2014/main" id="{D4DBFCB3-4819-403B-8451-F43BB00DC32B}"/>
                  </a:ext>
                </a:extLst>
              </p:cNvPr>
              <p:cNvGrpSpPr/>
              <p:nvPr/>
            </p:nvGrpSpPr>
            <p:grpSpPr>
              <a:xfrm>
                <a:off x="8144407" y="4730255"/>
                <a:ext cx="590554" cy="1542494"/>
                <a:chOff x="8899654" y="5017929"/>
                <a:chExt cx="229933" cy="600572"/>
              </a:xfrm>
            </p:grpSpPr>
            <p:sp>
              <p:nvSpPr>
                <p:cNvPr id="32" name="Oval 174">
                  <a:extLst>
                    <a:ext uri="{FF2B5EF4-FFF2-40B4-BE49-F238E27FC236}">
                      <a16:creationId xmlns:a16="http://schemas.microsoft.com/office/drawing/2014/main" id="{4D08604E-E5D5-423E-8C17-DD020A7281D1}"/>
                    </a:ext>
                  </a:extLst>
                </p:cNvPr>
                <p:cNvSpPr/>
                <p:nvPr/>
              </p:nvSpPr>
              <p:spPr>
                <a:xfrm>
                  <a:off x="8899654" y="5519650"/>
                  <a:ext cx="229933" cy="98851"/>
                </a:xfrm>
                <a:prstGeom prst="ellipse">
                  <a:avLst/>
                </a:prstGeom>
                <a:solidFill>
                  <a:schemeClr val="tx1"/>
                </a:solidFill>
                <a:ln w="9525" cap="rnd">
                  <a:noFill/>
                  <a:prstDash val="sysDot"/>
                  <a:round/>
                </a:ln>
                <a:effectLst>
                  <a:softEdge rad="91003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ee4pContent1">
                  <a:extLst>
                    <a:ext uri="{FF2B5EF4-FFF2-40B4-BE49-F238E27FC236}">
                      <a16:creationId xmlns:a16="http://schemas.microsoft.com/office/drawing/2014/main" id="{86FCE8F7-46D5-42E0-8653-160E571C474F}"/>
                    </a:ext>
                  </a:extLst>
                </p:cNvPr>
                <p:cNvSpPr txBox="1"/>
                <p:nvPr/>
              </p:nvSpPr>
              <p:spPr>
                <a:xfrm>
                  <a:off x="8954308" y="5017929"/>
                  <a:ext cx="38388" cy="396158"/>
                </a:xfrm>
                <a:prstGeom prst="rect">
                  <a:avLst/>
                </a:prstGeom>
                <a:ln cap="rnd">
                  <a:noFill/>
                </a:ln>
              </p:spPr>
              <p:txBody>
                <a:bodyPr vert="horz" wrap="square" lIns="0" tIns="0" rIns="0" bIns="0" rtlCol="0">
                  <a:spAutoFit/>
                </a:bodyPr>
                <a:lstStyle>
                  <a:lvl1pPr lvl="0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1pPr>
                  <a:lvl2pPr marL="324000" lvl="1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2pPr>
                  <a:lvl3pPr marL="648000" lvl="2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–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3pPr>
                  <a:lvl4pPr marL="0" lvl="3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​"/>
                    <a:defRPr lang="en-US" sz="160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4pPr>
                  <a:lvl5pPr marL="0" lvl="4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Font typeface="Trebuchet MS" panose="020B0603020202020204" pitchFamily="34" charset="0"/>
                    <a:buChar char="​"/>
                    <a:defRPr lang="en-US" sz="1600" b="1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5pPr>
                  <a:lvl6pPr marL="324000" lvl="5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60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6pPr>
                  <a:lvl7pPr marL="0" lvl="6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4400" baseline="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7pPr>
                  <a:lvl8pPr marL="0" lvl="7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5400" baseline="0" smtClean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8pPr>
                  <a:lvl9pPr marL="0" lvl="8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2400" baseline="0" dirty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Trebuchet MS" panose="020B0603020202020204" pitchFamily="34" charset="0"/>
                    <a:buChar char="​"/>
                    <a:tabLst/>
                    <a:defRPr/>
                  </a:pPr>
                  <a:endParaRPr kumimoji="0" lang="en-AU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" pitchFamily="2" charset="77"/>
                    <a:ea typeface="+mn-ea"/>
                    <a:cs typeface="Poppins" pitchFamily="2" charset="77"/>
                    <a:sym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D8286F94-04CB-415D-97B1-A62E3FD06A09}"/>
                  </a:ext>
                </a:extLst>
              </p:cNvPr>
              <p:cNvGrpSpPr/>
              <p:nvPr/>
            </p:nvGrpSpPr>
            <p:grpSpPr>
              <a:xfrm>
                <a:off x="7887264" y="4397654"/>
                <a:ext cx="1117540" cy="1117546"/>
                <a:chOff x="1491794" y="2842103"/>
                <a:chExt cx="665167" cy="665170"/>
              </a:xfrm>
            </p:grpSpPr>
            <p:sp>
              <p:nvSpPr>
                <p:cNvPr id="30" name="Teardrop 175">
                  <a:extLst>
                    <a:ext uri="{FF2B5EF4-FFF2-40B4-BE49-F238E27FC236}">
                      <a16:creationId xmlns:a16="http://schemas.microsoft.com/office/drawing/2014/main" id="{1D734642-11E8-4795-9972-9C914A806243}"/>
                    </a:ext>
                  </a:extLst>
                </p:cNvPr>
                <p:cNvSpPr/>
                <p:nvPr/>
              </p:nvSpPr>
              <p:spPr>
                <a:xfrm rot="8107125">
                  <a:off x="1491794" y="2842103"/>
                  <a:ext cx="665167" cy="665170"/>
                </a:xfrm>
                <a:prstGeom prst="teardrop">
                  <a:avLst>
                    <a:gd name="adj" fmla="val 149536"/>
                  </a:avLst>
                </a:prstGeom>
                <a:solidFill>
                  <a:srgbClr val="D74C44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Oval 183">
                  <a:extLst>
                    <a:ext uri="{FF2B5EF4-FFF2-40B4-BE49-F238E27FC236}">
                      <a16:creationId xmlns:a16="http://schemas.microsoft.com/office/drawing/2014/main" id="{7123F113-5A26-4442-8033-65529379BAAD}"/>
                    </a:ext>
                  </a:extLst>
                </p:cNvPr>
                <p:cNvSpPr/>
                <p:nvPr/>
              </p:nvSpPr>
              <p:spPr>
                <a:xfrm>
                  <a:off x="1684189" y="3034498"/>
                  <a:ext cx="280377" cy="280378"/>
                </a:xfrm>
                <a:prstGeom prst="ellipse">
                  <a:avLst/>
                </a:prstGeom>
                <a:solidFill>
                  <a:srgbClr val="F6FBFF"/>
                </a:solidFill>
                <a:ln w="9525" cap="rnd">
                  <a:noFill/>
                  <a:prstDash val="sysDot"/>
                  <a:round/>
                </a:ln>
                <a:effectLst>
                  <a:outerShdw blurRad="8317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SemiBold" pitchFamily="2" charset="77"/>
                    <a:ea typeface="+mn-ea"/>
                    <a:cs typeface="Poppins SemiBold" pitchFamily="2" charset="77"/>
                  </a:endParaRPr>
                </a:p>
              </p:txBody>
            </p:sp>
          </p:grpSp>
        </p:grp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8827BAA5-4473-425E-AAD5-420ACFA05254}"/>
                </a:ext>
              </a:extLst>
            </p:cNvPr>
            <p:cNvSpPr/>
            <p:nvPr/>
          </p:nvSpPr>
          <p:spPr>
            <a:xfrm>
              <a:off x="9234012" y="2413248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40" name="Ellipse 39">
              <a:extLst>
                <a:ext uri="{FF2B5EF4-FFF2-40B4-BE49-F238E27FC236}">
                  <a16:creationId xmlns:a16="http://schemas.microsoft.com/office/drawing/2014/main" id="{5B48EA08-A63E-4F88-AEE7-C0CCD88CA374}"/>
                </a:ext>
              </a:extLst>
            </p:cNvPr>
            <p:cNvSpPr/>
            <p:nvPr/>
          </p:nvSpPr>
          <p:spPr>
            <a:xfrm>
              <a:off x="3621945" y="2413248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54632B80-9FB3-4351-8576-E8ED8BA97B0D}"/>
                </a:ext>
              </a:extLst>
            </p:cNvPr>
            <p:cNvSpPr/>
            <p:nvPr/>
          </p:nvSpPr>
          <p:spPr>
            <a:xfrm>
              <a:off x="5241110" y="2414120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ECE7BC8D-B263-4E48-96C0-8B4FA1087FFF}"/>
                </a:ext>
              </a:extLst>
            </p:cNvPr>
            <p:cNvSpPr/>
            <p:nvPr/>
          </p:nvSpPr>
          <p:spPr>
            <a:xfrm>
              <a:off x="6470131" y="2397770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48" name="Tekstfelt 47">
              <a:extLst>
                <a:ext uri="{FF2B5EF4-FFF2-40B4-BE49-F238E27FC236}">
                  <a16:creationId xmlns:a16="http://schemas.microsoft.com/office/drawing/2014/main" id="{EDEC1C29-4734-4F00-AE2D-E51E653DA02D}"/>
                </a:ext>
              </a:extLst>
            </p:cNvPr>
            <p:cNvSpPr txBox="1"/>
            <p:nvPr/>
          </p:nvSpPr>
          <p:spPr>
            <a:xfrm>
              <a:off x="8951592" y="2619575"/>
              <a:ext cx="1295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M-FRIST</a:t>
              </a:r>
            </a:p>
          </p:txBody>
        </p:sp>
        <p:sp>
          <p:nvSpPr>
            <p:cNvPr id="49" name="Tekstfelt 48">
              <a:extLst>
                <a:ext uri="{FF2B5EF4-FFF2-40B4-BE49-F238E27FC236}">
                  <a16:creationId xmlns:a16="http://schemas.microsoft.com/office/drawing/2014/main" id="{C7577C19-D000-452D-9134-32C1ADBC169D}"/>
                </a:ext>
              </a:extLst>
            </p:cNvPr>
            <p:cNvSpPr txBox="1"/>
            <p:nvPr/>
          </p:nvSpPr>
          <p:spPr>
            <a:xfrm>
              <a:off x="7066921" y="2623594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DC</a:t>
              </a:r>
              <a:b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</a:b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rPr>
                <a:t>5 hverdage før</a:t>
              </a:r>
            </a:p>
          </p:txBody>
        </p:sp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170F2037-8A63-41AB-BAD8-586E602C5EF7}"/>
                </a:ext>
              </a:extLst>
            </p:cNvPr>
            <p:cNvSpPr txBox="1"/>
            <p:nvPr/>
          </p:nvSpPr>
          <p:spPr>
            <a:xfrm>
              <a:off x="6355374" y="2623593"/>
              <a:ext cx="4010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AC</a:t>
              </a:r>
            </a:p>
          </p:txBody>
        </p:sp>
        <p:sp>
          <p:nvSpPr>
            <p:cNvPr id="51" name="Tekstfelt 50">
              <a:extLst>
                <a:ext uri="{FF2B5EF4-FFF2-40B4-BE49-F238E27FC236}">
                  <a16:creationId xmlns:a16="http://schemas.microsoft.com/office/drawing/2014/main" id="{F062BBDB-8F76-41FF-AD42-96CCEF2E8FDB}"/>
                </a:ext>
              </a:extLst>
            </p:cNvPr>
            <p:cNvSpPr txBox="1"/>
            <p:nvPr/>
          </p:nvSpPr>
          <p:spPr>
            <a:xfrm>
              <a:off x="5002276" y="2623207"/>
              <a:ext cx="740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KC/Chef</a:t>
              </a:r>
            </a:p>
          </p:txBody>
        </p:sp>
        <p:sp>
          <p:nvSpPr>
            <p:cNvPr id="52" name="Tekstfelt 51">
              <a:extLst>
                <a:ext uri="{FF2B5EF4-FFF2-40B4-BE49-F238E27FC236}">
                  <a16:creationId xmlns:a16="http://schemas.microsoft.com/office/drawing/2014/main" id="{10B3B3AD-A58D-422D-8B00-754D15ADC133}"/>
                </a:ext>
              </a:extLst>
            </p:cNvPr>
            <p:cNvSpPr txBox="1"/>
            <p:nvPr/>
          </p:nvSpPr>
          <p:spPr>
            <a:xfrm>
              <a:off x="3517447" y="2623206"/>
              <a:ext cx="11783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Sagsbehandler</a:t>
              </a:r>
            </a:p>
          </p:txBody>
        </p:sp>
      </p:grpSp>
      <p:grpSp>
        <p:nvGrpSpPr>
          <p:cNvPr id="54" name="Gruppe 53">
            <a:extLst>
              <a:ext uri="{FF2B5EF4-FFF2-40B4-BE49-F238E27FC236}">
                <a16:creationId xmlns:a16="http://schemas.microsoft.com/office/drawing/2014/main" id="{51FD58B0-9F69-4927-9CBE-1DAB10157226}"/>
              </a:ext>
            </a:extLst>
          </p:cNvPr>
          <p:cNvGrpSpPr/>
          <p:nvPr/>
        </p:nvGrpSpPr>
        <p:grpSpPr>
          <a:xfrm>
            <a:off x="3612697" y="1434324"/>
            <a:ext cx="6739070" cy="1022744"/>
            <a:chOff x="3507922" y="2029898"/>
            <a:chExt cx="6739070" cy="993806"/>
          </a:xfrm>
        </p:grpSpPr>
        <p:sp>
          <p:nvSpPr>
            <p:cNvPr id="55" name="Rektangel: afrundede hjørner 54">
              <a:extLst>
                <a:ext uri="{FF2B5EF4-FFF2-40B4-BE49-F238E27FC236}">
                  <a16:creationId xmlns:a16="http://schemas.microsoft.com/office/drawing/2014/main" id="{22207CE4-1256-4FB1-85C8-A12A867471F1}"/>
                </a:ext>
              </a:extLst>
            </p:cNvPr>
            <p:cNvSpPr/>
            <p:nvPr/>
          </p:nvSpPr>
          <p:spPr>
            <a:xfrm>
              <a:off x="7620001" y="2413248"/>
              <a:ext cx="1741826" cy="134565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56" name="Rektangel: afrundede hjørner 55">
              <a:extLst>
                <a:ext uri="{FF2B5EF4-FFF2-40B4-BE49-F238E27FC236}">
                  <a16:creationId xmlns:a16="http://schemas.microsoft.com/office/drawing/2014/main" id="{912BAA04-E2FE-4774-84A7-2BFE3CB8F6F3}"/>
                </a:ext>
              </a:extLst>
            </p:cNvPr>
            <p:cNvSpPr/>
            <p:nvPr/>
          </p:nvSpPr>
          <p:spPr>
            <a:xfrm>
              <a:off x="3687611" y="2413250"/>
              <a:ext cx="4031630" cy="134564"/>
            </a:xfrm>
            <a:prstGeom prst="roundRect">
              <a:avLst/>
            </a:prstGeom>
            <a:solidFill>
              <a:srgbClr val="042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grpSp>
          <p:nvGrpSpPr>
            <p:cNvPr id="57" name="Gruppe 56">
              <a:extLst>
                <a:ext uri="{FF2B5EF4-FFF2-40B4-BE49-F238E27FC236}">
                  <a16:creationId xmlns:a16="http://schemas.microsoft.com/office/drawing/2014/main" id="{AD7A0C01-1D39-448F-989C-A3F8BF890DEF}"/>
                </a:ext>
              </a:extLst>
            </p:cNvPr>
            <p:cNvGrpSpPr/>
            <p:nvPr/>
          </p:nvGrpSpPr>
          <p:grpSpPr>
            <a:xfrm flipH="1">
              <a:off x="7604997" y="2029898"/>
              <a:ext cx="219248" cy="367872"/>
              <a:chOff x="7887264" y="4397654"/>
              <a:chExt cx="1117540" cy="1875095"/>
            </a:xfrm>
          </p:grpSpPr>
          <p:grpSp>
            <p:nvGrpSpPr>
              <p:cNvPr id="67" name="Group 173">
                <a:extLst>
                  <a:ext uri="{FF2B5EF4-FFF2-40B4-BE49-F238E27FC236}">
                    <a16:creationId xmlns:a16="http://schemas.microsoft.com/office/drawing/2014/main" id="{C1EB9977-F6F2-4D1F-A48A-9F9126D8D283}"/>
                  </a:ext>
                </a:extLst>
              </p:cNvPr>
              <p:cNvGrpSpPr/>
              <p:nvPr/>
            </p:nvGrpSpPr>
            <p:grpSpPr>
              <a:xfrm>
                <a:off x="8144407" y="4730255"/>
                <a:ext cx="590554" cy="1542494"/>
                <a:chOff x="8899654" y="5017929"/>
                <a:chExt cx="229933" cy="600572"/>
              </a:xfrm>
            </p:grpSpPr>
            <p:sp>
              <p:nvSpPr>
                <p:cNvPr id="71" name="Oval 174">
                  <a:extLst>
                    <a:ext uri="{FF2B5EF4-FFF2-40B4-BE49-F238E27FC236}">
                      <a16:creationId xmlns:a16="http://schemas.microsoft.com/office/drawing/2014/main" id="{FA9C5D9C-EF51-4749-B767-ED087C94A134}"/>
                    </a:ext>
                  </a:extLst>
                </p:cNvPr>
                <p:cNvSpPr/>
                <p:nvPr/>
              </p:nvSpPr>
              <p:spPr>
                <a:xfrm>
                  <a:off x="8899654" y="5519650"/>
                  <a:ext cx="229933" cy="98851"/>
                </a:xfrm>
                <a:prstGeom prst="ellipse">
                  <a:avLst/>
                </a:prstGeom>
                <a:solidFill>
                  <a:schemeClr val="tx1"/>
                </a:solidFill>
                <a:ln w="9525" cap="rnd">
                  <a:noFill/>
                  <a:prstDash val="sysDot"/>
                  <a:round/>
                </a:ln>
                <a:effectLst>
                  <a:softEdge rad="91003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ee4pContent1">
                  <a:extLst>
                    <a:ext uri="{FF2B5EF4-FFF2-40B4-BE49-F238E27FC236}">
                      <a16:creationId xmlns:a16="http://schemas.microsoft.com/office/drawing/2014/main" id="{4A8E705E-CFE5-46A8-8D24-A1CDFCC29104}"/>
                    </a:ext>
                  </a:extLst>
                </p:cNvPr>
                <p:cNvSpPr txBox="1"/>
                <p:nvPr/>
              </p:nvSpPr>
              <p:spPr>
                <a:xfrm>
                  <a:off x="8954308" y="5017929"/>
                  <a:ext cx="38388" cy="396158"/>
                </a:xfrm>
                <a:prstGeom prst="rect">
                  <a:avLst/>
                </a:prstGeom>
                <a:ln cap="rnd">
                  <a:noFill/>
                </a:ln>
              </p:spPr>
              <p:txBody>
                <a:bodyPr vert="horz" wrap="square" lIns="0" tIns="0" rIns="0" bIns="0" rtlCol="0">
                  <a:spAutoFit/>
                </a:bodyPr>
                <a:lstStyle>
                  <a:lvl1pPr lvl="0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1pPr>
                  <a:lvl2pPr marL="324000" lvl="1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2pPr>
                  <a:lvl3pPr marL="648000" lvl="2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–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3pPr>
                  <a:lvl4pPr marL="0" lvl="3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​"/>
                    <a:defRPr lang="en-US" sz="160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4pPr>
                  <a:lvl5pPr marL="0" lvl="4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Font typeface="Trebuchet MS" panose="020B0603020202020204" pitchFamily="34" charset="0"/>
                    <a:buChar char="​"/>
                    <a:defRPr lang="en-US" sz="1600" b="1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5pPr>
                  <a:lvl6pPr marL="324000" lvl="5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60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6pPr>
                  <a:lvl7pPr marL="0" lvl="6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4400" baseline="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7pPr>
                  <a:lvl8pPr marL="0" lvl="7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5400" baseline="0" smtClean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8pPr>
                  <a:lvl9pPr marL="0" lvl="8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2400" baseline="0" dirty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Trebuchet MS" panose="020B0603020202020204" pitchFamily="34" charset="0"/>
                    <a:buChar char="​"/>
                    <a:tabLst/>
                    <a:defRPr/>
                  </a:pPr>
                  <a:endParaRPr kumimoji="0" lang="en-AU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" pitchFamily="2" charset="77"/>
                    <a:ea typeface="+mn-ea"/>
                    <a:cs typeface="Poppins" pitchFamily="2" charset="77"/>
                    <a:sym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22EA366C-2039-47A9-8B57-FA5EB76D553B}"/>
                  </a:ext>
                </a:extLst>
              </p:cNvPr>
              <p:cNvGrpSpPr/>
              <p:nvPr/>
            </p:nvGrpSpPr>
            <p:grpSpPr>
              <a:xfrm>
                <a:off x="7887264" y="4397654"/>
                <a:ext cx="1117540" cy="1117546"/>
                <a:chOff x="1491794" y="2842103"/>
                <a:chExt cx="665167" cy="665170"/>
              </a:xfrm>
            </p:grpSpPr>
            <p:sp>
              <p:nvSpPr>
                <p:cNvPr id="69" name="Teardrop 175">
                  <a:extLst>
                    <a:ext uri="{FF2B5EF4-FFF2-40B4-BE49-F238E27FC236}">
                      <a16:creationId xmlns:a16="http://schemas.microsoft.com/office/drawing/2014/main" id="{D5FA8D9B-9805-48B0-AAF1-FC7A433EB6E3}"/>
                    </a:ext>
                  </a:extLst>
                </p:cNvPr>
                <p:cNvSpPr/>
                <p:nvPr/>
              </p:nvSpPr>
              <p:spPr>
                <a:xfrm rot="8107125">
                  <a:off x="1491794" y="2842103"/>
                  <a:ext cx="665167" cy="665170"/>
                </a:xfrm>
                <a:prstGeom prst="teardrop">
                  <a:avLst>
                    <a:gd name="adj" fmla="val 149536"/>
                  </a:avLst>
                </a:prstGeom>
                <a:solidFill>
                  <a:srgbClr val="D74C44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Oval 183">
                  <a:extLst>
                    <a:ext uri="{FF2B5EF4-FFF2-40B4-BE49-F238E27FC236}">
                      <a16:creationId xmlns:a16="http://schemas.microsoft.com/office/drawing/2014/main" id="{D6186D76-9C3B-4DD6-BDB5-FDD6C79A524B}"/>
                    </a:ext>
                  </a:extLst>
                </p:cNvPr>
                <p:cNvSpPr/>
                <p:nvPr/>
              </p:nvSpPr>
              <p:spPr>
                <a:xfrm>
                  <a:off x="1684189" y="3034498"/>
                  <a:ext cx="280377" cy="280378"/>
                </a:xfrm>
                <a:prstGeom prst="ellipse">
                  <a:avLst/>
                </a:prstGeom>
                <a:solidFill>
                  <a:srgbClr val="F6FBFF"/>
                </a:solidFill>
                <a:ln w="9525" cap="rnd">
                  <a:noFill/>
                  <a:prstDash val="sysDot"/>
                  <a:round/>
                </a:ln>
                <a:effectLst>
                  <a:outerShdw blurRad="8317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SemiBold" pitchFamily="2" charset="77"/>
                    <a:ea typeface="+mn-ea"/>
                    <a:cs typeface="Poppins SemiBold" pitchFamily="2" charset="77"/>
                  </a:endParaRPr>
                </a:p>
              </p:txBody>
            </p:sp>
          </p:grpSp>
        </p:grp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749665EA-4A59-4D1E-9D57-D0C20C7A6E83}"/>
                </a:ext>
              </a:extLst>
            </p:cNvPr>
            <p:cNvSpPr/>
            <p:nvPr/>
          </p:nvSpPr>
          <p:spPr>
            <a:xfrm>
              <a:off x="9234012" y="2413248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609DB2F8-860A-4F07-B80B-68B664D2D54D}"/>
                </a:ext>
              </a:extLst>
            </p:cNvPr>
            <p:cNvSpPr/>
            <p:nvPr/>
          </p:nvSpPr>
          <p:spPr>
            <a:xfrm>
              <a:off x="3621945" y="2413248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737D3E26-2F3D-4CE6-ACAC-E2289B71D71F}"/>
                </a:ext>
              </a:extLst>
            </p:cNvPr>
            <p:cNvSpPr/>
            <p:nvPr/>
          </p:nvSpPr>
          <p:spPr>
            <a:xfrm>
              <a:off x="5241110" y="2414120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4B1FABC4-2FEA-4D02-84D2-CA44F5092302}"/>
                </a:ext>
              </a:extLst>
            </p:cNvPr>
            <p:cNvSpPr/>
            <p:nvPr/>
          </p:nvSpPr>
          <p:spPr>
            <a:xfrm>
              <a:off x="6470131" y="2397770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62" name="Tekstfelt 61">
              <a:extLst>
                <a:ext uri="{FF2B5EF4-FFF2-40B4-BE49-F238E27FC236}">
                  <a16:creationId xmlns:a16="http://schemas.microsoft.com/office/drawing/2014/main" id="{30930CBA-217A-41C1-9B3F-72C134C1020A}"/>
                </a:ext>
              </a:extLst>
            </p:cNvPr>
            <p:cNvSpPr txBox="1"/>
            <p:nvPr/>
          </p:nvSpPr>
          <p:spPr>
            <a:xfrm>
              <a:off x="8951592" y="2628479"/>
              <a:ext cx="1295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M-FRIST</a:t>
              </a:r>
            </a:p>
          </p:txBody>
        </p:sp>
        <p:sp>
          <p:nvSpPr>
            <p:cNvPr id="63" name="Tekstfelt 62">
              <a:extLst>
                <a:ext uri="{FF2B5EF4-FFF2-40B4-BE49-F238E27FC236}">
                  <a16:creationId xmlns:a16="http://schemas.microsoft.com/office/drawing/2014/main" id="{484B71A1-02DE-4B2F-8711-EBC64B9F3AAC}"/>
                </a:ext>
              </a:extLst>
            </p:cNvPr>
            <p:cNvSpPr txBox="1"/>
            <p:nvPr/>
          </p:nvSpPr>
          <p:spPr>
            <a:xfrm>
              <a:off x="7066921" y="2623594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DC</a:t>
              </a:r>
              <a:b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</a:b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rPr>
                <a:t>5 hverdage før</a:t>
              </a:r>
            </a:p>
          </p:txBody>
        </p:sp>
        <p:sp>
          <p:nvSpPr>
            <p:cNvPr id="64" name="Tekstfelt 63">
              <a:extLst>
                <a:ext uri="{FF2B5EF4-FFF2-40B4-BE49-F238E27FC236}">
                  <a16:creationId xmlns:a16="http://schemas.microsoft.com/office/drawing/2014/main" id="{5B11A544-BB53-4702-A5FD-FB2D8151C8EC}"/>
                </a:ext>
              </a:extLst>
            </p:cNvPr>
            <p:cNvSpPr txBox="1"/>
            <p:nvPr/>
          </p:nvSpPr>
          <p:spPr>
            <a:xfrm>
              <a:off x="6355374" y="2623593"/>
              <a:ext cx="4010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AC</a:t>
              </a:r>
            </a:p>
          </p:txBody>
        </p:sp>
        <p:sp>
          <p:nvSpPr>
            <p:cNvPr id="65" name="Tekstfelt 64">
              <a:extLst>
                <a:ext uri="{FF2B5EF4-FFF2-40B4-BE49-F238E27FC236}">
                  <a16:creationId xmlns:a16="http://schemas.microsoft.com/office/drawing/2014/main" id="{BB75ECD5-D1D4-4710-A151-A9BAAECBB02D}"/>
                </a:ext>
              </a:extLst>
            </p:cNvPr>
            <p:cNvSpPr txBox="1"/>
            <p:nvPr/>
          </p:nvSpPr>
          <p:spPr>
            <a:xfrm>
              <a:off x="5002276" y="2623207"/>
              <a:ext cx="740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KC/Chef</a:t>
              </a:r>
            </a:p>
          </p:txBody>
        </p:sp>
        <p:sp>
          <p:nvSpPr>
            <p:cNvPr id="66" name="Tekstfelt 65">
              <a:extLst>
                <a:ext uri="{FF2B5EF4-FFF2-40B4-BE49-F238E27FC236}">
                  <a16:creationId xmlns:a16="http://schemas.microsoft.com/office/drawing/2014/main" id="{2B5962EF-1C77-4A64-83DB-5AEDDA9F8F7F}"/>
                </a:ext>
              </a:extLst>
            </p:cNvPr>
            <p:cNvSpPr txBox="1"/>
            <p:nvPr/>
          </p:nvSpPr>
          <p:spPr>
            <a:xfrm>
              <a:off x="3507922" y="2623206"/>
              <a:ext cx="11783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Sagsbehandler</a:t>
              </a:r>
            </a:p>
          </p:txBody>
        </p:sp>
      </p:grpSp>
      <p:sp>
        <p:nvSpPr>
          <p:cNvPr id="74" name="Rektangel: afrundede hjørner 73">
            <a:extLst>
              <a:ext uri="{FF2B5EF4-FFF2-40B4-BE49-F238E27FC236}">
                <a16:creationId xmlns:a16="http://schemas.microsoft.com/office/drawing/2014/main" id="{AC570C4A-F4B6-4ABE-8E91-9E9DD2213606}"/>
              </a:ext>
            </a:extLst>
          </p:cNvPr>
          <p:cNvSpPr/>
          <p:nvPr/>
        </p:nvSpPr>
        <p:spPr>
          <a:xfrm>
            <a:off x="7715251" y="5628185"/>
            <a:ext cx="1741826" cy="138483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75" name="Rektangel: afrundede hjørner 74">
            <a:extLst>
              <a:ext uri="{FF2B5EF4-FFF2-40B4-BE49-F238E27FC236}">
                <a16:creationId xmlns:a16="http://schemas.microsoft.com/office/drawing/2014/main" id="{5C1A7789-AC03-4A28-9DA7-374A4EB8B258}"/>
              </a:ext>
            </a:extLst>
          </p:cNvPr>
          <p:cNvSpPr/>
          <p:nvPr/>
        </p:nvSpPr>
        <p:spPr>
          <a:xfrm>
            <a:off x="3782859" y="5629042"/>
            <a:ext cx="5040000" cy="136771"/>
          </a:xfrm>
          <a:prstGeom prst="roundRect">
            <a:avLst/>
          </a:prstGeom>
          <a:solidFill>
            <a:srgbClr val="042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91C55C0A-C0DF-4A15-B09D-239AB652A282}"/>
              </a:ext>
            </a:extLst>
          </p:cNvPr>
          <p:cNvSpPr/>
          <p:nvPr/>
        </p:nvSpPr>
        <p:spPr>
          <a:xfrm>
            <a:off x="9329262" y="5632777"/>
            <a:ext cx="131331" cy="13848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1F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E0378E12-ED1E-4C69-A8B5-AF84C7EEB462}"/>
              </a:ext>
            </a:extLst>
          </p:cNvPr>
          <p:cNvSpPr/>
          <p:nvPr/>
        </p:nvSpPr>
        <p:spPr>
          <a:xfrm>
            <a:off x="3717195" y="5629040"/>
            <a:ext cx="131331" cy="13848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1F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DFDAC6CF-6875-4592-B541-3DEE86BDDC79}"/>
              </a:ext>
            </a:extLst>
          </p:cNvPr>
          <p:cNvSpPr/>
          <p:nvPr/>
        </p:nvSpPr>
        <p:spPr>
          <a:xfrm>
            <a:off x="5336360" y="5629937"/>
            <a:ext cx="131331" cy="13848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1F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3DC35058-9277-4F6E-9565-9FD970E118AF}"/>
              </a:ext>
            </a:extLst>
          </p:cNvPr>
          <p:cNvSpPr/>
          <p:nvPr/>
        </p:nvSpPr>
        <p:spPr>
          <a:xfrm>
            <a:off x="6565381" y="5613111"/>
            <a:ext cx="131331" cy="13848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1F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81" name="Tekstfelt 80">
            <a:extLst>
              <a:ext uri="{FF2B5EF4-FFF2-40B4-BE49-F238E27FC236}">
                <a16:creationId xmlns:a16="http://schemas.microsoft.com/office/drawing/2014/main" id="{02E7E00C-5E59-4336-94D2-8FF0B0EF4862}"/>
              </a:ext>
            </a:extLst>
          </p:cNvPr>
          <p:cNvSpPr txBox="1"/>
          <p:nvPr/>
        </p:nvSpPr>
        <p:spPr>
          <a:xfrm>
            <a:off x="9046842" y="5845112"/>
            <a:ext cx="1295400" cy="25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M-FRIST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52D50FFF-CC04-4165-B642-E75908010C87}"/>
              </a:ext>
            </a:extLst>
          </p:cNvPr>
          <p:cNvGrpSpPr/>
          <p:nvPr/>
        </p:nvGrpSpPr>
        <p:grpSpPr>
          <a:xfrm>
            <a:off x="8151940" y="5234527"/>
            <a:ext cx="1295400" cy="1011094"/>
            <a:chOff x="7714621" y="5234527"/>
            <a:chExt cx="1295400" cy="1011094"/>
          </a:xfrm>
        </p:grpSpPr>
        <p:grpSp>
          <p:nvGrpSpPr>
            <p:cNvPr id="76" name="Gruppe 75">
              <a:extLst>
                <a:ext uri="{FF2B5EF4-FFF2-40B4-BE49-F238E27FC236}">
                  <a16:creationId xmlns:a16="http://schemas.microsoft.com/office/drawing/2014/main" id="{BA1F0C4A-7B75-4EAA-BE0D-61EE3256E9A0}"/>
                </a:ext>
              </a:extLst>
            </p:cNvPr>
            <p:cNvGrpSpPr/>
            <p:nvPr/>
          </p:nvGrpSpPr>
          <p:grpSpPr>
            <a:xfrm flipH="1">
              <a:off x="8252697" y="5234527"/>
              <a:ext cx="219248" cy="378584"/>
              <a:chOff x="7887264" y="4397654"/>
              <a:chExt cx="1117540" cy="1875095"/>
            </a:xfrm>
          </p:grpSpPr>
          <p:grpSp>
            <p:nvGrpSpPr>
              <p:cNvPr id="86" name="Group 173">
                <a:extLst>
                  <a:ext uri="{FF2B5EF4-FFF2-40B4-BE49-F238E27FC236}">
                    <a16:creationId xmlns:a16="http://schemas.microsoft.com/office/drawing/2014/main" id="{23330196-655C-4B8A-9D36-FD5E97FD6DA7}"/>
                  </a:ext>
                </a:extLst>
              </p:cNvPr>
              <p:cNvGrpSpPr/>
              <p:nvPr/>
            </p:nvGrpSpPr>
            <p:grpSpPr>
              <a:xfrm>
                <a:off x="8144407" y="4730255"/>
                <a:ext cx="590554" cy="1542494"/>
                <a:chOff x="8899654" y="5017929"/>
                <a:chExt cx="229933" cy="600572"/>
              </a:xfrm>
            </p:grpSpPr>
            <p:sp>
              <p:nvSpPr>
                <p:cNvPr id="90" name="Oval 174">
                  <a:extLst>
                    <a:ext uri="{FF2B5EF4-FFF2-40B4-BE49-F238E27FC236}">
                      <a16:creationId xmlns:a16="http://schemas.microsoft.com/office/drawing/2014/main" id="{AD980C7A-D03F-43AE-A4E9-D15E4A18F17E}"/>
                    </a:ext>
                  </a:extLst>
                </p:cNvPr>
                <p:cNvSpPr/>
                <p:nvPr/>
              </p:nvSpPr>
              <p:spPr>
                <a:xfrm>
                  <a:off x="8899654" y="5519650"/>
                  <a:ext cx="229933" cy="98851"/>
                </a:xfrm>
                <a:prstGeom prst="ellipse">
                  <a:avLst/>
                </a:prstGeom>
                <a:solidFill>
                  <a:schemeClr val="tx1"/>
                </a:solidFill>
                <a:ln w="9525" cap="rnd">
                  <a:noFill/>
                  <a:prstDash val="sysDot"/>
                  <a:round/>
                </a:ln>
                <a:effectLst>
                  <a:softEdge rad="91003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ee4pContent1">
                  <a:extLst>
                    <a:ext uri="{FF2B5EF4-FFF2-40B4-BE49-F238E27FC236}">
                      <a16:creationId xmlns:a16="http://schemas.microsoft.com/office/drawing/2014/main" id="{AEA597A6-B06E-4193-BAFD-BB7AAB46DDE3}"/>
                    </a:ext>
                  </a:extLst>
                </p:cNvPr>
                <p:cNvSpPr txBox="1"/>
                <p:nvPr/>
              </p:nvSpPr>
              <p:spPr>
                <a:xfrm>
                  <a:off x="8954308" y="5017929"/>
                  <a:ext cx="38388" cy="396158"/>
                </a:xfrm>
                <a:prstGeom prst="rect">
                  <a:avLst/>
                </a:prstGeom>
                <a:ln cap="rnd">
                  <a:noFill/>
                </a:ln>
              </p:spPr>
              <p:txBody>
                <a:bodyPr vert="horz" wrap="square" lIns="0" tIns="0" rIns="0" bIns="0" rtlCol="0">
                  <a:spAutoFit/>
                </a:bodyPr>
                <a:lstStyle>
                  <a:lvl1pPr lvl="0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1pPr>
                  <a:lvl2pPr marL="324000" lvl="1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2pPr>
                  <a:lvl3pPr marL="648000" lvl="2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–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3pPr>
                  <a:lvl4pPr marL="0" lvl="3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​"/>
                    <a:defRPr lang="en-US" sz="160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4pPr>
                  <a:lvl5pPr marL="0" lvl="4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Font typeface="Trebuchet MS" panose="020B0603020202020204" pitchFamily="34" charset="0"/>
                    <a:buChar char="​"/>
                    <a:defRPr lang="en-US" sz="1600" b="1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5pPr>
                  <a:lvl6pPr marL="324000" lvl="5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60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6pPr>
                  <a:lvl7pPr marL="0" lvl="6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4400" baseline="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7pPr>
                  <a:lvl8pPr marL="0" lvl="7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5400" baseline="0" smtClean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8pPr>
                  <a:lvl9pPr marL="0" lvl="8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2400" baseline="0" dirty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Trebuchet MS" panose="020B0603020202020204" pitchFamily="34" charset="0"/>
                    <a:buChar char="​"/>
                    <a:tabLst/>
                    <a:defRPr/>
                  </a:pPr>
                  <a:endParaRPr kumimoji="0" lang="en-AU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" pitchFamily="2" charset="77"/>
                    <a:ea typeface="+mn-ea"/>
                    <a:cs typeface="Poppins" pitchFamily="2" charset="77"/>
                    <a:sym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87" name="Gruppe 86">
                <a:extLst>
                  <a:ext uri="{FF2B5EF4-FFF2-40B4-BE49-F238E27FC236}">
                    <a16:creationId xmlns:a16="http://schemas.microsoft.com/office/drawing/2014/main" id="{BA53B894-C98C-4E15-BCA5-30D3B4D66D67}"/>
                  </a:ext>
                </a:extLst>
              </p:cNvPr>
              <p:cNvGrpSpPr/>
              <p:nvPr/>
            </p:nvGrpSpPr>
            <p:grpSpPr>
              <a:xfrm>
                <a:off x="7887264" y="4397654"/>
                <a:ext cx="1117540" cy="1117546"/>
                <a:chOff x="1491794" y="2842103"/>
                <a:chExt cx="665167" cy="665170"/>
              </a:xfrm>
            </p:grpSpPr>
            <p:sp>
              <p:nvSpPr>
                <p:cNvPr id="88" name="Teardrop 175">
                  <a:extLst>
                    <a:ext uri="{FF2B5EF4-FFF2-40B4-BE49-F238E27FC236}">
                      <a16:creationId xmlns:a16="http://schemas.microsoft.com/office/drawing/2014/main" id="{C5EBCA01-D52C-41EB-A54D-DFF76311B302}"/>
                    </a:ext>
                  </a:extLst>
                </p:cNvPr>
                <p:cNvSpPr/>
                <p:nvPr/>
              </p:nvSpPr>
              <p:spPr>
                <a:xfrm rot="8107125">
                  <a:off x="1491794" y="2842103"/>
                  <a:ext cx="665167" cy="665170"/>
                </a:xfrm>
                <a:prstGeom prst="teardrop">
                  <a:avLst>
                    <a:gd name="adj" fmla="val 149536"/>
                  </a:avLst>
                </a:prstGeom>
                <a:solidFill>
                  <a:srgbClr val="D74C44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Oval 183">
                  <a:extLst>
                    <a:ext uri="{FF2B5EF4-FFF2-40B4-BE49-F238E27FC236}">
                      <a16:creationId xmlns:a16="http://schemas.microsoft.com/office/drawing/2014/main" id="{20AAE010-1B9B-43F8-B579-5A7E9629AFED}"/>
                    </a:ext>
                  </a:extLst>
                </p:cNvPr>
                <p:cNvSpPr/>
                <p:nvPr/>
              </p:nvSpPr>
              <p:spPr>
                <a:xfrm>
                  <a:off x="1684186" y="3034499"/>
                  <a:ext cx="280377" cy="280379"/>
                </a:xfrm>
                <a:prstGeom prst="ellipse">
                  <a:avLst/>
                </a:prstGeom>
                <a:solidFill>
                  <a:srgbClr val="F6FBFF"/>
                </a:solidFill>
                <a:ln w="9525" cap="rnd">
                  <a:noFill/>
                  <a:prstDash val="sysDot"/>
                  <a:round/>
                </a:ln>
                <a:effectLst>
                  <a:outerShdw blurRad="8317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SemiBold" pitchFamily="2" charset="77"/>
                    <a:ea typeface="+mn-ea"/>
                    <a:cs typeface="Poppins SemiBold" pitchFamily="2" charset="77"/>
                  </a:endParaRPr>
                </a:p>
              </p:txBody>
            </p:sp>
          </p:grpSp>
        </p:grpSp>
        <p:sp>
          <p:nvSpPr>
            <p:cNvPr id="82" name="Tekstfelt 81">
              <a:extLst>
                <a:ext uri="{FF2B5EF4-FFF2-40B4-BE49-F238E27FC236}">
                  <a16:creationId xmlns:a16="http://schemas.microsoft.com/office/drawing/2014/main" id="{00CCECF3-8112-45B9-9BE4-2D4A7393CFDB}"/>
                </a:ext>
              </a:extLst>
            </p:cNvPr>
            <p:cNvSpPr txBox="1"/>
            <p:nvPr/>
          </p:nvSpPr>
          <p:spPr>
            <a:xfrm>
              <a:off x="7714621" y="5845511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DC</a:t>
              </a:r>
              <a:b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</a:b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rPr>
                <a:t> Mandag kl. 12.00</a:t>
              </a:r>
            </a:p>
          </p:txBody>
        </p:sp>
      </p:grpSp>
      <p:sp>
        <p:nvSpPr>
          <p:cNvPr id="83" name="Tekstfelt 82">
            <a:extLst>
              <a:ext uri="{FF2B5EF4-FFF2-40B4-BE49-F238E27FC236}">
                <a16:creationId xmlns:a16="http://schemas.microsoft.com/office/drawing/2014/main" id="{9D6D0943-46F3-483D-9E3B-F67EE975EFD8}"/>
              </a:ext>
            </a:extLst>
          </p:cNvPr>
          <p:cNvSpPr txBox="1"/>
          <p:nvPr/>
        </p:nvSpPr>
        <p:spPr>
          <a:xfrm>
            <a:off x="6450624" y="5845510"/>
            <a:ext cx="401026" cy="25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AC</a:t>
            </a:r>
          </a:p>
        </p:txBody>
      </p:sp>
      <p:sp>
        <p:nvSpPr>
          <p:cNvPr id="84" name="Tekstfelt 83">
            <a:extLst>
              <a:ext uri="{FF2B5EF4-FFF2-40B4-BE49-F238E27FC236}">
                <a16:creationId xmlns:a16="http://schemas.microsoft.com/office/drawing/2014/main" id="{91AC8245-587B-41E0-BB49-1EB481CF6A5A}"/>
              </a:ext>
            </a:extLst>
          </p:cNvPr>
          <p:cNvSpPr txBox="1"/>
          <p:nvPr/>
        </p:nvSpPr>
        <p:spPr>
          <a:xfrm>
            <a:off x="5097526" y="5845113"/>
            <a:ext cx="740329" cy="25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KC/Chef</a:t>
            </a:r>
          </a:p>
        </p:txBody>
      </p:sp>
      <p:sp>
        <p:nvSpPr>
          <p:cNvPr id="85" name="Tekstfelt 84">
            <a:extLst>
              <a:ext uri="{FF2B5EF4-FFF2-40B4-BE49-F238E27FC236}">
                <a16:creationId xmlns:a16="http://schemas.microsoft.com/office/drawing/2014/main" id="{822715A0-5984-4F4B-9DCF-4F5BCBB104B6}"/>
              </a:ext>
            </a:extLst>
          </p:cNvPr>
          <p:cNvSpPr txBox="1"/>
          <p:nvPr/>
        </p:nvSpPr>
        <p:spPr>
          <a:xfrm>
            <a:off x="3612697" y="5845112"/>
            <a:ext cx="1178378" cy="25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Sagsbehandler</a:t>
            </a:r>
          </a:p>
        </p:txBody>
      </p:sp>
      <p:grpSp>
        <p:nvGrpSpPr>
          <p:cNvPr id="112" name="Gruppe 111">
            <a:extLst>
              <a:ext uri="{FF2B5EF4-FFF2-40B4-BE49-F238E27FC236}">
                <a16:creationId xmlns:a16="http://schemas.microsoft.com/office/drawing/2014/main" id="{037E1606-FFD3-4F90-B3B2-E1ABD8D157E9}"/>
              </a:ext>
            </a:extLst>
          </p:cNvPr>
          <p:cNvGrpSpPr/>
          <p:nvPr/>
        </p:nvGrpSpPr>
        <p:grpSpPr>
          <a:xfrm>
            <a:off x="3612697" y="3991717"/>
            <a:ext cx="6729545" cy="1022744"/>
            <a:chOff x="3669847" y="4265672"/>
            <a:chExt cx="6729545" cy="993806"/>
          </a:xfrm>
        </p:grpSpPr>
        <p:sp>
          <p:nvSpPr>
            <p:cNvPr id="113" name="Rektangel: afrundede hjørner 112">
              <a:extLst>
                <a:ext uri="{FF2B5EF4-FFF2-40B4-BE49-F238E27FC236}">
                  <a16:creationId xmlns:a16="http://schemas.microsoft.com/office/drawing/2014/main" id="{5F347AF9-A2BE-4217-97B9-A1B95372B952}"/>
                </a:ext>
              </a:extLst>
            </p:cNvPr>
            <p:cNvSpPr/>
            <p:nvPr/>
          </p:nvSpPr>
          <p:spPr>
            <a:xfrm>
              <a:off x="7772401" y="4649022"/>
              <a:ext cx="1741826" cy="134565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14" name="Rektangel: afrundede hjørner 113">
              <a:extLst>
                <a:ext uri="{FF2B5EF4-FFF2-40B4-BE49-F238E27FC236}">
                  <a16:creationId xmlns:a16="http://schemas.microsoft.com/office/drawing/2014/main" id="{15CE91E0-8C3A-4FA3-B0C2-68BE3A15C833}"/>
                </a:ext>
              </a:extLst>
            </p:cNvPr>
            <p:cNvSpPr/>
            <p:nvPr/>
          </p:nvSpPr>
          <p:spPr>
            <a:xfrm>
              <a:off x="3840010" y="4649024"/>
              <a:ext cx="4591753" cy="132901"/>
            </a:xfrm>
            <a:prstGeom prst="roundRect">
              <a:avLst/>
            </a:prstGeom>
            <a:solidFill>
              <a:srgbClr val="042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grpSp>
          <p:nvGrpSpPr>
            <p:cNvPr id="115" name="Gruppe 114">
              <a:extLst>
                <a:ext uri="{FF2B5EF4-FFF2-40B4-BE49-F238E27FC236}">
                  <a16:creationId xmlns:a16="http://schemas.microsoft.com/office/drawing/2014/main" id="{D14E13B3-AA46-48CF-A270-48B13C3D402C}"/>
                </a:ext>
              </a:extLst>
            </p:cNvPr>
            <p:cNvGrpSpPr/>
            <p:nvPr/>
          </p:nvGrpSpPr>
          <p:grpSpPr>
            <a:xfrm flipH="1">
              <a:off x="8309847" y="4265672"/>
              <a:ext cx="219248" cy="367872"/>
              <a:chOff x="7887264" y="4397654"/>
              <a:chExt cx="1117540" cy="1875095"/>
            </a:xfrm>
          </p:grpSpPr>
          <p:grpSp>
            <p:nvGrpSpPr>
              <p:cNvPr id="125" name="Group 173">
                <a:extLst>
                  <a:ext uri="{FF2B5EF4-FFF2-40B4-BE49-F238E27FC236}">
                    <a16:creationId xmlns:a16="http://schemas.microsoft.com/office/drawing/2014/main" id="{F8DD172C-FBED-4B78-97F1-2B0A6E15B7E4}"/>
                  </a:ext>
                </a:extLst>
              </p:cNvPr>
              <p:cNvGrpSpPr/>
              <p:nvPr/>
            </p:nvGrpSpPr>
            <p:grpSpPr>
              <a:xfrm>
                <a:off x="8144407" y="4730255"/>
                <a:ext cx="590554" cy="1542494"/>
                <a:chOff x="8899654" y="5017929"/>
                <a:chExt cx="229933" cy="600572"/>
              </a:xfrm>
            </p:grpSpPr>
            <p:sp>
              <p:nvSpPr>
                <p:cNvPr id="129" name="Oval 174">
                  <a:extLst>
                    <a:ext uri="{FF2B5EF4-FFF2-40B4-BE49-F238E27FC236}">
                      <a16:creationId xmlns:a16="http://schemas.microsoft.com/office/drawing/2014/main" id="{FFFBB563-10CE-4380-A23E-BDC2ABEBD76B}"/>
                    </a:ext>
                  </a:extLst>
                </p:cNvPr>
                <p:cNvSpPr/>
                <p:nvPr/>
              </p:nvSpPr>
              <p:spPr>
                <a:xfrm>
                  <a:off x="8899654" y="5519650"/>
                  <a:ext cx="229933" cy="98851"/>
                </a:xfrm>
                <a:prstGeom prst="ellipse">
                  <a:avLst/>
                </a:prstGeom>
                <a:solidFill>
                  <a:schemeClr val="tx1"/>
                </a:solidFill>
                <a:ln w="9525" cap="rnd">
                  <a:noFill/>
                  <a:prstDash val="sysDot"/>
                  <a:round/>
                </a:ln>
                <a:effectLst>
                  <a:softEdge rad="91003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ee4pContent1">
                  <a:extLst>
                    <a:ext uri="{FF2B5EF4-FFF2-40B4-BE49-F238E27FC236}">
                      <a16:creationId xmlns:a16="http://schemas.microsoft.com/office/drawing/2014/main" id="{8B1D5559-01A6-4BF4-939E-D323729B8A19}"/>
                    </a:ext>
                  </a:extLst>
                </p:cNvPr>
                <p:cNvSpPr txBox="1"/>
                <p:nvPr/>
              </p:nvSpPr>
              <p:spPr>
                <a:xfrm>
                  <a:off x="8954308" y="5017929"/>
                  <a:ext cx="38388" cy="396158"/>
                </a:xfrm>
                <a:prstGeom prst="rect">
                  <a:avLst/>
                </a:prstGeom>
                <a:ln cap="rnd">
                  <a:noFill/>
                </a:ln>
              </p:spPr>
              <p:txBody>
                <a:bodyPr vert="horz" wrap="square" lIns="0" tIns="0" rIns="0" bIns="0" rtlCol="0">
                  <a:spAutoFit/>
                </a:bodyPr>
                <a:lstStyle>
                  <a:lvl1pPr lvl="0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1pPr>
                  <a:lvl2pPr marL="324000" lvl="1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2pPr>
                  <a:lvl3pPr marL="648000" lvl="2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–"/>
                    <a:defRPr lang="en-US" sz="120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3pPr>
                  <a:lvl4pPr marL="0" lvl="3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​"/>
                    <a:defRPr lang="en-US" sz="160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4pPr>
                  <a:lvl5pPr marL="0" lvl="4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Font typeface="Trebuchet MS" panose="020B0603020202020204" pitchFamily="34" charset="0"/>
                    <a:buChar char="​"/>
                    <a:defRPr lang="en-US" sz="1600" b="1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5pPr>
                  <a:lvl6pPr marL="324000" lvl="5" indent="-2160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/>
                    </a:buClr>
                    <a:buFont typeface="Trebuchet MS" panose="020B0603020202020204" pitchFamily="34" charset="0"/>
                    <a:buChar char="•"/>
                    <a:defRPr lang="en-US" sz="160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6pPr>
                  <a:lvl7pPr marL="0" lvl="6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4400" baseline="0" smtClean="0"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7pPr>
                  <a:lvl8pPr marL="0" lvl="7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5400" baseline="0" smtClean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8pPr>
                  <a:lvl9pPr marL="0" lvl="8" inden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Trebuchet MS" panose="020B0603020202020204" pitchFamily="34" charset="0"/>
                    <a:buChar char="​"/>
                    <a:defRPr lang="en-US" sz="2400" baseline="0" dirty="0">
                      <a:solidFill>
                        <a:schemeClr val="tx2"/>
                      </a:solidFill>
                      <a:latin typeface="Trebuchet MS" panose="020B0603020202020204" pitchFamily="34" charset="0"/>
                      <a:sym typeface="Trebuchet MS" panose="020B0603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Trebuchet MS" panose="020B0603020202020204" pitchFamily="34" charset="0"/>
                    <a:buChar char="​"/>
                    <a:tabLst/>
                    <a:defRPr/>
                  </a:pPr>
                  <a:endParaRPr kumimoji="0" lang="en-AU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" pitchFamily="2" charset="77"/>
                    <a:ea typeface="+mn-ea"/>
                    <a:cs typeface="Poppins" pitchFamily="2" charset="77"/>
                    <a:sym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126" name="Gruppe 125">
                <a:extLst>
                  <a:ext uri="{FF2B5EF4-FFF2-40B4-BE49-F238E27FC236}">
                    <a16:creationId xmlns:a16="http://schemas.microsoft.com/office/drawing/2014/main" id="{041CE545-AF86-4098-889A-F987CF3FA2A1}"/>
                  </a:ext>
                </a:extLst>
              </p:cNvPr>
              <p:cNvGrpSpPr/>
              <p:nvPr/>
            </p:nvGrpSpPr>
            <p:grpSpPr>
              <a:xfrm>
                <a:off x="7887264" y="4397654"/>
                <a:ext cx="1117540" cy="1117546"/>
                <a:chOff x="1491794" y="2842103"/>
                <a:chExt cx="665167" cy="665170"/>
              </a:xfrm>
            </p:grpSpPr>
            <p:sp>
              <p:nvSpPr>
                <p:cNvPr id="127" name="Teardrop 175">
                  <a:extLst>
                    <a:ext uri="{FF2B5EF4-FFF2-40B4-BE49-F238E27FC236}">
                      <a16:creationId xmlns:a16="http://schemas.microsoft.com/office/drawing/2014/main" id="{EEBAD916-0E4F-469E-8EE5-32FE42B1A9FC}"/>
                    </a:ext>
                  </a:extLst>
                </p:cNvPr>
                <p:cNvSpPr/>
                <p:nvPr/>
              </p:nvSpPr>
              <p:spPr>
                <a:xfrm rot="8107125">
                  <a:off x="1491794" y="2842103"/>
                  <a:ext cx="665167" cy="665170"/>
                </a:xfrm>
                <a:prstGeom prst="teardrop">
                  <a:avLst>
                    <a:gd name="adj" fmla="val 149536"/>
                  </a:avLst>
                </a:prstGeom>
                <a:solidFill>
                  <a:srgbClr val="D74C44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light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Oval 183">
                  <a:extLst>
                    <a:ext uri="{FF2B5EF4-FFF2-40B4-BE49-F238E27FC236}">
                      <a16:creationId xmlns:a16="http://schemas.microsoft.com/office/drawing/2014/main" id="{53288A86-1477-43AA-8AFB-C47CE0406AF5}"/>
                    </a:ext>
                  </a:extLst>
                </p:cNvPr>
                <p:cNvSpPr/>
                <p:nvPr/>
              </p:nvSpPr>
              <p:spPr>
                <a:xfrm>
                  <a:off x="1684189" y="3034498"/>
                  <a:ext cx="280377" cy="280378"/>
                </a:xfrm>
                <a:prstGeom prst="ellipse">
                  <a:avLst/>
                </a:prstGeom>
                <a:solidFill>
                  <a:srgbClr val="F6FBFF"/>
                </a:solidFill>
                <a:ln w="9525" cap="rnd">
                  <a:noFill/>
                  <a:prstDash val="sysDot"/>
                  <a:round/>
                </a:ln>
                <a:effectLst>
                  <a:outerShdw blurRad="8317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SemiBold" pitchFamily="2" charset="77"/>
                    <a:ea typeface="+mn-ea"/>
                    <a:cs typeface="Poppins SemiBold" pitchFamily="2" charset="77"/>
                  </a:endParaRPr>
                </a:p>
              </p:txBody>
            </p:sp>
          </p:grpSp>
        </p:grp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7E7067E0-E1DF-486A-AD74-D45DC292140A}"/>
                </a:ext>
              </a:extLst>
            </p:cNvPr>
            <p:cNvSpPr/>
            <p:nvPr/>
          </p:nvSpPr>
          <p:spPr>
            <a:xfrm>
              <a:off x="9386412" y="4649022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450CFF9F-99A1-44BE-88FC-F1D994C46063}"/>
                </a:ext>
              </a:extLst>
            </p:cNvPr>
            <p:cNvSpPr/>
            <p:nvPr/>
          </p:nvSpPr>
          <p:spPr>
            <a:xfrm>
              <a:off x="3774345" y="4649022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5BE6FDB6-53F7-4A33-AEB9-B950B67AA408}"/>
                </a:ext>
              </a:extLst>
            </p:cNvPr>
            <p:cNvSpPr/>
            <p:nvPr/>
          </p:nvSpPr>
          <p:spPr>
            <a:xfrm>
              <a:off x="5393510" y="4649894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C5BDD884-B263-4A4B-87D1-40C9C6BB210E}"/>
                </a:ext>
              </a:extLst>
            </p:cNvPr>
            <p:cNvSpPr/>
            <p:nvPr/>
          </p:nvSpPr>
          <p:spPr>
            <a:xfrm>
              <a:off x="6622531" y="4633544"/>
              <a:ext cx="131331" cy="1345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1F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120" name="Tekstfelt 119">
              <a:extLst>
                <a:ext uri="{FF2B5EF4-FFF2-40B4-BE49-F238E27FC236}">
                  <a16:creationId xmlns:a16="http://schemas.microsoft.com/office/drawing/2014/main" id="{3F7473D0-9BFC-4D80-A2DD-B5E6B6144DF3}"/>
                </a:ext>
              </a:extLst>
            </p:cNvPr>
            <p:cNvSpPr txBox="1"/>
            <p:nvPr/>
          </p:nvSpPr>
          <p:spPr>
            <a:xfrm>
              <a:off x="9103992" y="4855349"/>
              <a:ext cx="1295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M-FRIST</a:t>
              </a:r>
            </a:p>
          </p:txBody>
        </p:sp>
        <p:sp>
          <p:nvSpPr>
            <p:cNvPr id="121" name="Tekstfelt 120">
              <a:extLst>
                <a:ext uri="{FF2B5EF4-FFF2-40B4-BE49-F238E27FC236}">
                  <a16:creationId xmlns:a16="http://schemas.microsoft.com/office/drawing/2014/main" id="{F0F7E36C-91E2-4C51-82B4-C33E27385AD0}"/>
                </a:ext>
              </a:extLst>
            </p:cNvPr>
            <p:cNvSpPr txBox="1"/>
            <p:nvPr/>
          </p:nvSpPr>
          <p:spPr>
            <a:xfrm>
              <a:off x="7771771" y="4859368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DC</a:t>
              </a:r>
              <a:b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</a:b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rPr>
                <a:t> 3 hverdage før</a:t>
              </a:r>
            </a:p>
          </p:txBody>
        </p:sp>
        <p:sp>
          <p:nvSpPr>
            <p:cNvPr id="122" name="Tekstfelt 121">
              <a:extLst>
                <a:ext uri="{FF2B5EF4-FFF2-40B4-BE49-F238E27FC236}">
                  <a16:creationId xmlns:a16="http://schemas.microsoft.com/office/drawing/2014/main" id="{07D54F0B-4EB5-4164-B5E5-87E36EFE03A4}"/>
                </a:ext>
              </a:extLst>
            </p:cNvPr>
            <p:cNvSpPr txBox="1"/>
            <p:nvPr/>
          </p:nvSpPr>
          <p:spPr>
            <a:xfrm>
              <a:off x="6507774" y="4859367"/>
              <a:ext cx="4010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AC</a:t>
              </a:r>
            </a:p>
          </p:txBody>
        </p:sp>
        <p:sp>
          <p:nvSpPr>
            <p:cNvPr id="123" name="Tekstfelt 122">
              <a:extLst>
                <a:ext uri="{FF2B5EF4-FFF2-40B4-BE49-F238E27FC236}">
                  <a16:creationId xmlns:a16="http://schemas.microsoft.com/office/drawing/2014/main" id="{FC0AAA82-303A-4FCE-92AE-B608C3C82C51}"/>
                </a:ext>
              </a:extLst>
            </p:cNvPr>
            <p:cNvSpPr txBox="1"/>
            <p:nvPr/>
          </p:nvSpPr>
          <p:spPr>
            <a:xfrm>
              <a:off x="5154676" y="4858981"/>
              <a:ext cx="740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KC/Chef</a:t>
              </a:r>
            </a:p>
          </p:txBody>
        </p:sp>
        <p:sp>
          <p:nvSpPr>
            <p:cNvPr id="124" name="Tekstfelt 123">
              <a:extLst>
                <a:ext uri="{FF2B5EF4-FFF2-40B4-BE49-F238E27FC236}">
                  <a16:creationId xmlns:a16="http://schemas.microsoft.com/office/drawing/2014/main" id="{B87DC16F-1D75-476E-91DE-44CF36B284FB}"/>
                </a:ext>
              </a:extLst>
            </p:cNvPr>
            <p:cNvSpPr txBox="1"/>
            <p:nvPr/>
          </p:nvSpPr>
          <p:spPr>
            <a:xfrm>
              <a:off x="3669847" y="4858980"/>
              <a:ext cx="11783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Sagsbehandler</a:t>
              </a:r>
            </a:p>
          </p:txBody>
        </p:sp>
      </p:grpSp>
      <p:sp>
        <p:nvSpPr>
          <p:cNvPr id="92" name="Tekstfelt 91">
            <a:extLst>
              <a:ext uri="{FF2B5EF4-FFF2-40B4-BE49-F238E27FC236}">
                <a16:creationId xmlns:a16="http://schemas.microsoft.com/office/drawing/2014/main" id="{CD63FE7A-EC25-4765-86CA-F8765C217935}"/>
              </a:ext>
            </a:extLst>
          </p:cNvPr>
          <p:cNvSpPr txBox="1"/>
          <p:nvPr/>
        </p:nvSpPr>
        <p:spPr>
          <a:xfrm>
            <a:off x="10264699" y="2783970"/>
            <a:ext cx="1668868" cy="23240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42C44"/>
            </a:solidFill>
          </a:ln>
        </p:spPr>
        <p:txBody>
          <a:bodyPr wrap="square" lIns="144000" tIns="72000" rIns="144000" bIns="72000" rtlCol="0">
            <a:spAutoFit/>
          </a:bodyPr>
          <a:lstStyle/>
          <a:p>
            <a:r>
              <a:rPr lang="da-DK" sz="1200" i="1" dirty="0"/>
              <a:t>For alle frister gælder det, at der kan sættes andre interne frister, hvis MSEK vurderer det nødvendigt. </a:t>
            </a:r>
          </a:p>
          <a:p>
            <a:endParaRPr lang="da-DK" sz="1200" i="1" dirty="0"/>
          </a:p>
          <a:p>
            <a:r>
              <a:rPr lang="da-DK" sz="1200" i="1" dirty="0"/>
              <a:t>Det vil fremgå af bestillingen i F2 eller efter aftale med MSEK. </a:t>
            </a:r>
          </a:p>
        </p:txBody>
      </p:sp>
      <p:pic>
        <p:nvPicPr>
          <p:cNvPr id="93" name="Grafik 92" descr="Linjepil: Kurve med uret med massiv udfyldning">
            <a:extLst>
              <a:ext uri="{FF2B5EF4-FFF2-40B4-BE49-F238E27FC236}">
                <a16:creationId xmlns:a16="http://schemas.microsoft.com/office/drawing/2014/main" id="{3DE49982-914B-41CD-8940-48CA7911E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598053">
            <a:off x="11209008" y="2449875"/>
            <a:ext cx="546786" cy="546786"/>
          </a:xfrm>
          <a:prstGeom prst="rect">
            <a:avLst/>
          </a:prstGeom>
        </p:spPr>
      </p:pic>
      <p:sp>
        <p:nvSpPr>
          <p:cNvPr id="94" name="Tekstfelt 93">
            <a:extLst>
              <a:ext uri="{FF2B5EF4-FFF2-40B4-BE49-F238E27FC236}">
                <a16:creationId xmlns:a16="http://schemas.microsoft.com/office/drawing/2014/main" id="{4291946F-3E76-4F4F-8A15-53D5AB5D71EC}"/>
              </a:ext>
            </a:extLst>
          </p:cNvPr>
          <p:cNvSpPr txBox="1"/>
          <p:nvPr/>
        </p:nvSpPr>
        <p:spPr>
          <a:xfrm>
            <a:off x="10955587" y="2018936"/>
            <a:ext cx="90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rgbClr val="074F7B"/>
                </a:solidFill>
                <a:latin typeface="Segoe Print" panose="02000600000000000000" pitchFamily="2" charset="0"/>
              </a:rPr>
              <a:t>Obs</a:t>
            </a:r>
            <a:r>
              <a:rPr lang="da-DK" sz="2400" b="1" dirty="0">
                <a:solidFill>
                  <a:srgbClr val="074F7B"/>
                </a:solidFill>
                <a:latin typeface="Segoe Print" panose="020006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46299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A33D69D-29C2-475B-95D2-223EC81A7AC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48675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21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Rektangel 105">
            <a:extLst>
              <a:ext uri="{FF2B5EF4-FFF2-40B4-BE49-F238E27FC236}">
                <a16:creationId xmlns:a16="http://schemas.microsoft.com/office/drawing/2014/main" id="{D0398234-241F-43E3-A189-52179680FF6E}"/>
              </a:ext>
            </a:extLst>
          </p:cNvPr>
          <p:cNvSpPr/>
          <p:nvPr/>
        </p:nvSpPr>
        <p:spPr>
          <a:xfrm>
            <a:off x="1392589" y="1163478"/>
            <a:ext cx="5355051" cy="900000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06D81F-B66D-496D-8F58-860DF7D9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590" y="413554"/>
            <a:ext cx="10715328" cy="900000"/>
          </a:xfrm>
        </p:spPr>
        <p:txBody>
          <a:bodyPr vert="horz"/>
          <a:lstStyle/>
          <a:p>
            <a:r>
              <a:rPr lang="da-DK" sz="3200" dirty="0"/>
              <a:t>Kend forskel på intern og ekstern frist i F2</a:t>
            </a:r>
            <a:br>
              <a:rPr lang="da-DK" sz="3200" dirty="0"/>
            </a:br>
            <a:r>
              <a:rPr lang="da-DK" sz="2000" dirty="0">
                <a:latin typeface="+mn-lt"/>
              </a:rPr>
              <a:t> </a:t>
            </a:r>
            <a:br>
              <a:rPr lang="da-DK" sz="1800" dirty="0">
                <a:latin typeface="+mn-lt"/>
              </a:rPr>
            </a:br>
            <a:br>
              <a:rPr lang="da-DK" sz="3200" dirty="0"/>
            </a:br>
            <a:endParaRPr lang="da-DK" sz="2800" dirty="0">
              <a:latin typeface="+mn-lt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D3A93CAE-1114-45D9-BBC7-5BB2920205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89" y="2288949"/>
            <a:ext cx="9406822" cy="4343225"/>
          </a:xfrm>
          <a:prstGeom prst="rect">
            <a:avLst/>
          </a:prstGeom>
        </p:spPr>
      </p:pic>
      <p:sp>
        <p:nvSpPr>
          <p:cNvPr id="100" name="Tekstfelt 99">
            <a:extLst>
              <a:ext uri="{FF2B5EF4-FFF2-40B4-BE49-F238E27FC236}">
                <a16:creationId xmlns:a16="http://schemas.microsoft.com/office/drawing/2014/main" id="{2B5D426C-EDDB-4C31-BE3F-4A8BBD19D55C}"/>
              </a:ext>
            </a:extLst>
          </p:cNvPr>
          <p:cNvSpPr txBox="1"/>
          <p:nvPr/>
        </p:nvSpPr>
        <p:spPr>
          <a:xfrm>
            <a:off x="1011775" y="1163478"/>
            <a:ext cx="5851479" cy="785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da-DK" sz="1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1) Intern frist: </a:t>
            </a:r>
            <a:r>
              <a:rPr lang="da-DK" sz="1600" dirty="0">
                <a:cs typeface="Segoe UI Semibold" panose="020B0702040204020203" pitchFamily="34" charset="0"/>
              </a:rPr>
              <a:t>angiver fristen for at </a:t>
            </a:r>
            <a:r>
              <a:rPr lang="da-DK" sz="1600" i="1" dirty="0">
                <a:cs typeface="Segoe UI Semibold" panose="020B0702040204020203" pitchFamily="34" charset="0"/>
              </a:rPr>
              <a:t>ramme</a:t>
            </a:r>
            <a:r>
              <a:rPr lang="da-DK" sz="1600" dirty="0">
                <a:cs typeface="Segoe UI Semibold" panose="020B0702040204020203" pitchFamily="34" charset="0"/>
              </a:rPr>
              <a:t> DC. </a:t>
            </a:r>
          </a:p>
          <a:p>
            <a:pPr lvl="1">
              <a:lnSpc>
                <a:spcPct val="150000"/>
              </a:lnSpc>
            </a:pPr>
            <a:r>
              <a:rPr lang="da-DK" sz="1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2) Ekstern frist: </a:t>
            </a:r>
            <a:r>
              <a:rPr lang="da-DK" sz="1600" dirty="0">
                <a:cs typeface="Segoe UI Semibold" panose="020B0702040204020203" pitchFamily="34" charset="0"/>
              </a:rPr>
              <a:t>angiver fristen for M-godkendelse</a:t>
            </a:r>
            <a:r>
              <a:rPr lang="da-DK" sz="1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  <a:endParaRPr lang="da-DK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20" name="Grafik 119" descr="Forstørrelsesglas med massiv udfyldning">
            <a:extLst>
              <a:ext uri="{FF2B5EF4-FFF2-40B4-BE49-F238E27FC236}">
                <a16:creationId xmlns:a16="http://schemas.microsoft.com/office/drawing/2014/main" id="{DE7F0C36-2CDA-4BFB-9622-A5CF211B32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0873" y="237716"/>
            <a:ext cx="851309" cy="85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1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646EFC69-2D61-4AB4-819B-0FBA31B1B74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02207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25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A9C47F3F-D05C-4FFE-9C57-9092CFD3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55687"/>
            <a:ext cx="10801350" cy="900000"/>
          </a:xfrm>
        </p:spPr>
        <p:txBody>
          <a:bodyPr vert="horz"/>
          <a:lstStyle/>
          <a:p>
            <a:r>
              <a:rPr lang="da-DK" sz="3200" dirty="0"/>
              <a:t>To måder, du kan støde på fristerne i F2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582837B-330A-4A30-B719-3D3429E0EA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1706" y="2320571"/>
            <a:ext cx="9172432" cy="3267345"/>
          </a:xfrm>
        </p:spPr>
        <p:txBody>
          <a:bodyPr>
            <a:normAutofit/>
          </a:bodyPr>
          <a:lstStyle/>
          <a:p>
            <a:pPr>
              <a:buAutoNum type="arabicParenR"/>
            </a:pPr>
            <a:r>
              <a:rPr lang="da-DK" sz="2400" dirty="0">
                <a:latin typeface="+mj-lt"/>
              </a:rPr>
              <a:t>Ministersekretariatet udsender bestilling</a:t>
            </a:r>
          </a:p>
          <a:p>
            <a:pPr marL="0" indent="0">
              <a:buNone/>
            </a:pPr>
            <a:endParaRPr lang="da-DK" sz="2400" dirty="0">
              <a:latin typeface="+mj-lt"/>
            </a:endParaRPr>
          </a:p>
          <a:p>
            <a:pPr marL="0" indent="0">
              <a:buNone/>
            </a:pPr>
            <a:br>
              <a:rPr lang="da-DK" sz="2400" dirty="0">
                <a:latin typeface="+mn-lt"/>
              </a:rPr>
            </a:br>
            <a:endParaRPr lang="da-DK" sz="2400" dirty="0">
              <a:latin typeface="+mn-lt"/>
            </a:endParaRPr>
          </a:p>
          <a:p>
            <a:pPr marL="0" indent="0">
              <a:buNone/>
            </a:pPr>
            <a:r>
              <a:rPr lang="da-DK" sz="2400" dirty="0">
                <a:latin typeface="+mj-lt"/>
              </a:rPr>
              <a:t>2) Sagsbehandler opretter sag med godkendelsesforløb</a:t>
            </a:r>
            <a:endParaRPr lang="da-DK" sz="1800" dirty="0"/>
          </a:p>
        </p:txBody>
      </p:sp>
      <p:pic>
        <p:nvPicPr>
          <p:cNvPr id="28" name="Grafik 27" descr="Kontrolliste med massiv udfyldning">
            <a:extLst>
              <a:ext uri="{FF2B5EF4-FFF2-40B4-BE49-F238E27FC236}">
                <a16:creationId xmlns:a16="http://schemas.microsoft.com/office/drawing/2014/main" id="{C96BDD48-4615-4D3A-89D8-718076080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22958" y="2062929"/>
            <a:ext cx="914400" cy="914400"/>
          </a:xfrm>
          <a:prstGeom prst="rect">
            <a:avLst/>
          </a:prstGeom>
        </p:spPr>
      </p:pic>
      <p:pic>
        <p:nvPicPr>
          <p:cNvPr id="30" name="Grafik 29" descr="Blyant med massiv udfyldning">
            <a:extLst>
              <a:ext uri="{FF2B5EF4-FFF2-40B4-BE49-F238E27FC236}">
                <a16:creationId xmlns:a16="http://schemas.microsoft.com/office/drawing/2014/main" id="{1365CE50-0AA4-4595-AEB4-CBE1F8B157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88648" y="3807098"/>
            <a:ext cx="783020" cy="7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695A7C8-CEFC-41BD-832E-B8152236E6B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2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95A7C8-CEFC-41BD-832E-B8152236E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2D8F2138-FF5F-4714-9B7B-5D5E5F1E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60699"/>
            <a:ext cx="10801350" cy="900000"/>
          </a:xfrm>
        </p:spPr>
        <p:txBody>
          <a:bodyPr vert="horz"/>
          <a:lstStyle/>
          <a:p>
            <a:r>
              <a:rPr lang="da-DK" sz="3200" dirty="0"/>
              <a:t>1. Ministersekretariatet udsender bestilling 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1F82A7D3-A7C0-4086-8CD7-8B156932959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" t="-1653" r="5289" b="11110"/>
          <a:stretch/>
        </p:blipFill>
        <p:spPr>
          <a:xfrm>
            <a:off x="2960016" y="1901609"/>
            <a:ext cx="8791183" cy="4487112"/>
          </a:xfrm>
          <a:prstGeom prst="rect">
            <a:avLst/>
          </a:prstGeom>
        </p:spPr>
      </p:pic>
      <p:sp>
        <p:nvSpPr>
          <p:cNvPr id="23" name="Tekstfelt 22">
            <a:extLst>
              <a:ext uri="{FF2B5EF4-FFF2-40B4-BE49-F238E27FC236}">
                <a16:creationId xmlns:a16="http://schemas.microsoft.com/office/drawing/2014/main" id="{47415981-F8D0-4629-B723-9921EAAECC11}"/>
              </a:ext>
            </a:extLst>
          </p:cNvPr>
          <p:cNvSpPr txBox="1"/>
          <p:nvPr/>
        </p:nvSpPr>
        <p:spPr>
          <a:xfrm>
            <a:off x="820570" y="1232041"/>
            <a:ext cx="9872086" cy="871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F2-bestillingsvinduet viser både den </a:t>
            </a:r>
            <a:r>
              <a:rPr lang="da-DK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eksterne frist </a:t>
            </a:r>
            <a:r>
              <a:rPr lang="da-DK" i="1" dirty="0"/>
              <a:t>(bestillingsfrist) </a:t>
            </a:r>
            <a:r>
              <a:rPr lang="da-DK" dirty="0"/>
              <a:t>og den</a:t>
            </a:r>
            <a:r>
              <a:rPr lang="da-DK" b="1" i="1" dirty="0"/>
              <a:t> </a:t>
            </a:r>
            <a:r>
              <a:rPr lang="da-DK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interne frist </a:t>
            </a:r>
            <a:r>
              <a:rPr lang="da-DK" dirty="0"/>
              <a:t>(</a:t>
            </a:r>
            <a:r>
              <a:rPr lang="da-DK" i="1" dirty="0"/>
              <a:t>intern bestillingsfrist</a:t>
            </a:r>
            <a:r>
              <a:rPr lang="da-DK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25638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ABF2C142-718C-447D-88DE-F25EF3A3B94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19589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89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9799E0F-B702-4B73-83A8-9A6C4DCE8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344" y="518657"/>
            <a:ext cx="11275959" cy="900000"/>
          </a:xfrm>
        </p:spPr>
        <p:txBody>
          <a:bodyPr vert="horz"/>
          <a:lstStyle/>
          <a:p>
            <a:r>
              <a:rPr lang="da-DK" sz="2800" dirty="0"/>
              <a:t>1.1. Når du opretter svarakt overføres fristerne fra bestillingen   </a:t>
            </a:r>
            <a:br>
              <a:rPr lang="da-DK" sz="2800" dirty="0"/>
            </a:br>
            <a:r>
              <a:rPr lang="da-DK" sz="2800" dirty="0"/>
              <a:t>       udsendt af ministersekretariatet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60EF441-0866-4E40-BBCD-620C7B296E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t="6746" r="16154" b="16101"/>
          <a:stretch/>
        </p:blipFill>
        <p:spPr>
          <a:xfrm>
            <a:off x="2148016" y="1554581"/>
            <a:ext cx="7895968" cy="514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9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695A7C8-CEFC-41BD-832E-B8152236E6B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32354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5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95A7C8-CEFC-41BD-832E-B8152236E6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2D8F2138-FF5F-4714-9B7B-5D5E5F1E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60699"/>
            <a:ext cx="10801350" cy="900000"/>
          </a:xfrm>
        </p:spPr>
        <p:txBody>
          <a:bodyPr vert="horz"/>
          <a:lstStyle/>
          <a:p>
            <a:r>
              <a:rPr lang="da-DK" sz="2800" dirty="0"/>
              <a:t>1.2. Fristangivelse i aktvinduet 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47415981-F8D0-4629-B723-9921EAAECC11}"/>
              </a:ext>
            </a:extLst>
          </p:cNvPr>
          <p:cNvSpPr txBox="1"/>
          <p:nvPr/>
        </p:nvSpPr>
        <p:spPr>
          <a:xfrm>
            <a:off x="1159957" y="1138367"/>
            <a:ext cx="9872086" cy="45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/>
              <a:t>I selve aktvinduet kan du se den </a:t>
            </a:r>
            <a:r>
              <a:rPr lang="da-DK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interne frist </a:t>
            </a:r>
            <a:r>
              <a:rPr lang="da-DK" dirty="0"/>
              <a:t>og den</a:t>
            </a:r>
            <a:r>
              <a:rPr lang="da-DK" b="1" i="1" dirty="0"/>
              <a:t>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eksterne frist</a:t>
            </a:r>
            <a:r>
              <a:rPr lang="da-DK" b="1" dirty="0"/>
              <a:t>, </a:t>
            </a:r>
            <a:r>
              <a:rPr lang="da-DK" dirty="0"/>
              <a:t>som vist på billedet.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3387B9C-84A7-4A80-BCF4-8BBA1D9273B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6135" b="26811"/>
          <a:stretch/>
        </p:blipFill>
        <p:spPr>
          <a:xfrm>
            <a:off x="1256941" y="1898819"/>
            <a:ext cx="9678118" cy="439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46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130A289A-35E3-4FE2-B3B2-529E49A1B6B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08201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3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29379203-1ABF-485D-B099-C35775FCD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81719"/>
            <a:ext cx="11149834" cy="900000"/>
          </a:xfrm>
        </p:spPr>
        <p:txBody>
          <a:bodyPr vert="horz"/>
          <a:lstStyle/>
          <a:p>
            <a:r>
              <a:rPr lang="da-DK" sz="3200" dirty="0"/>
              <a:t>2. Sagsbehandler opretter sag med godkendelsesforløb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0D8C26EB-D733-4C8F-AF2C-97167047A2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1"/>
          <a:stretch/>
        </p:blipFill>
        <p:spPr>
          <a:xfrm>
            <a:off x="1419717" y="1699825"/>
            <a:ext cx="9352566" cy="4043099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6A2159F2-78AD-4B9D-A0A2-ADBD8B178D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0" t="5426" r="12301" b="3329"/>
          <a:stretch/>
        </p:blipFill>
        <p:spPr>
          <a:xfrm>
            <a:off x="2990574" y="3771839"/>
            <a:ext cx="3477080" cy="27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99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C9B654BE-48EF-4848-82E5-22E0C7684F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75600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3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DC3A59AC-941B-41BB-BECC-C8956A04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45084"/>
            <a:ext cx="10634828" cy="900000"/>
          </a:xfrm>
        </p:spPr>
        <p:txBody>
          <a:bodyPr vert="horz"/>
          <a:lstStyle/>
          <a:p>
            <a:r>
              <a:rPr lang="da-DK" sz="2800" dirty="0"/>
              <a:t>2.1. Indsæt den eksterne frist og godkendelsesled ud fra   </a:t>
            </a:r>
            <a:br>
              <a:rPr lang="da-DK" sz="2800" dirty="0"/>
            </a:br>
            <a:r>
              <a:rPr lang="da-DK" sz="2800" dirty="0"/>
              <a:t>        fristoversigten  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B65E85F-A3D4-4EC4-8F46-206FEDF91A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r="6579" b="19571"/>
          <a:stretch/>
        </p:blipFill>
        <p:spPr>
          <a:xfrm>
            <a:off x="2141838" y="1577042"/>
            <a:ext cx="7908324" cy="50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173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33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2.xml><?xml version="1.0" encoding="utf-8"?>
<a:theme xmlns:a="http://schemas.openxmlformats.org/drawingml/2006/main" name="1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3.xml><?xml version="1.0" encoding="utf-8"?>
<a:theme xmlns:a="http://schemas.openxmlformats.org/drawingml/2006/main" name="Miljø og Fødevareministeriet PowerPoint Skabelon 16_9 DK">
  <a:themeElements>
    <a:clrScheme name="FVM - Dep_Koncern">
      <a:dk1>
        <a:srgbClr val="000000"/>
      </a:dk1>
      <a:lt1>
        <a:sysClr val="window" lastClr="FFFFFF"/>
      </a:lt1>
      <a:dk2>
        <a:srgbClr val="D3E1DE"/>
      </a:dk2>
      <a:lt2>
        <a:srgbClr val="E8EFEE"/>
      </a:lt2>
      <a:accent1>
        <a:srgbClr val="007A6C"/>
      </a:accent1>
      <a:accent2>
        <a:srgbClr val="E5C54E"/>
      </a:accent2>
      <a:accent3>
        <a:srgbClr val="007885"/>
      </a:accent3>
      <a:accent4>
        <a:srgbClr val="00587A"/>
      </a:accent4>
      <a:accent5>
        <a:srgbClr val="5C82A5"/>
      </a:accent5>
      <a:accent6>
        <a:srgbClr val="A7C671"/>
      </a:accent6>
      <a:hlink>
        <a:srgbClr val="0000FF"/>
      </a:hlink>
      <a:folHlink>
        <a:srgbClr val="800080"/>
      </a:folHlink>
    </a:clrScheme>
    <a:fontScheme name="Miljø og Fødevareminister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1"/>
          </a:solidFill>
        </a:ln>
      </a:spPr>
      <a:bodyPr lIns="72000" tIns="72000" rIns="72000" bIns="7200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VM Departementet PowerPoint Skabelon 16_9 DK.potx" id="{002C58F8-7415-483F-A4D2-C329C998843C}" vid="{C059D96A-7BA6-4FF8-9B38-212577C383D4}"/>
    </a:ext>
  </a:extLst>
</a:theme>
</file>

<file path=ppt/theme/theme4.xml><?xml version="1.0" encoding="utf-8"?>
<a:theme xmlns:a="http://schemas.openxmlformats.org/drawingml/2006/main" name="3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5.xml><?xml version="1.0" encoding="utf-8"?>
<a:theme xmlns:a="http://schemas.openxmlformats.org/drawingml/2006/main" name="5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kvalitet.potx" id="{69D387CC-158F-436F-9AAD-867294D004C2}" vid="{379D7A98-7009-4084-A8BD-1DE2AA0361DF}"/>
    </a:ext>
  </a:extLst>
</a:theme>
</file>

<file path=ppt/theme/theme6.xml><?xml version="1.0" encoding="utf-8"?>
<a:theme xmlns:a="http://schemas.openxmlformats.org/drawingml/2006/main" name="4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7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DK_PowerPointSkabelon_Nov2022</Template>
  <TotalTime>3573</TotalTime>
  <Words>305</Words>
  <Application>Microsoft Office PowerPoint</Application>
  <PresentationFormat>Widescreen</PresentationFormat>
  <Paragraphs>61</Paragraphs>
  <Slides>12</Slides>
  <Notes>5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19</vt:i4>
      </vt:variant>
      <vt:variant>
        <vt:lpstr>Tema</vt:lpstr>
      </vt:variant>
      <vt:variant>
        <vt:i4>7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39" baseType="lpstr">
      <vt:lpstr>Poppins ExtraBold</vt:lpstr>
      <vt:lpstr>Segoe UI Black</vt:lpstr>
      <vt:lpstr>Segoe UI</vt:lpstr>
      <vt:lpstr>Poppins SemiBold</vt:lpstr>
      <vt:lpstr>Arial</vt:lpstr>
      <vt:lpstr>Segoe Print</vt:lpstr>
      <vt:lpstr>Calibri Light</vt:lpstr>
      <vt:lpstr>Segoe UI Semilight</vt:lpstr>
      <vt:lpstr>Segoe UI Semibold</vt:lpstr>
      <vt:lpstr>Poppins ExtraLight</vt:lpstr>
      <vt:lpstr>Poppins</vt:lpstr>
      <vt:lpstr>Arial Narrow</vt:lpstr>
      <vt:lpstr>Trebuchet MS</vt:lpstr>
      <vt:lpstr>Poppins Black</vt:lpstr>
      <vt:lpstr>Poppins Light</vt:lpstr>
      <vt:lpstr>Arial Black</vt:lpstr>
      <vt:lpstr>Calibri</vt:lpstr>
      <vt:lpstr>Republic</vt:lpstr>
      <vt:lpstr>Segoe UI Light</vt:lpstr>
      <vt:lpstr>2_Office-tema</vt:lpstr>
      <vt:lpstr>1_Office-tema</vt:lpstr>
      <vt:lpstr>Miljø og Fødevareministeriet PowerPoint Skabelon 16_9 DK</vt:lpstr>
      <vt:lpstr>3_Office-tema</vt:lpstr>
      <vt:lpstr>5_Office-tema</vt:lpstr>
      <vt:lpstr>4_Office-tema</vt:lpstr>
      <vt:lpstr>Office-tema</vt:lpstr>
      <vt:lpstr>think-cell Slide</vt:lpstr>
      <vt:lpstr>Bliv skarp på dine F2-frister </vt:lpstr>
      <vt:lpstr>OVERSIGT OVER FRISTER i sager til ministeren</vt:lpstr>
      <vt:lpstr>Kend forskel på intern og ekstern frist i F2    </vt:lpstr>
      <vt:lpstr>To måder, du kan støde på fristerne i F2</vt:lpstr>
      <vt:lpstr>1. Ministersekretariatet udsender bestilling </vt:lpstr>
      <vt:lpstr>1.1. Når du opretter svarakt overføres fristerne fra bestillingen           udsendt af ministersekretariatet </vt:lpstr>
      <vt:lpstr>1.2. Fristangivelse i aktvinduet </vt:lpstr>
      <vt:lpstr>2. Sagsbehandler opretter sag med godkendelsesforløb</vt:lpstr>
      <vt:lpstr>2.1. Indsæt den eksterne frist og godkendelsesled ud fra            fristoversigten  </vt:lpstr>
      <vt:lpstr>2.2. Indsæt den interne frist i akt-vinduet </vt:lpstr>
      <vt:lpstr>Fristangivelse i internt cover 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Cecilie Louise Seeger-Skaaning</dc:creator>
  <cp:lastModifiedBy>Line Resting Hald Andersen</cp:lastModifiedBy>
  <cp:revision>301</cp:revision>
  <cp:lastPrinted>2025-11-14T13:16:48Z</cp:lastPrinted>
  <dcterms:created xsi:type="dcterms:W3CDTF">2023-09-13T12:59:07Z</dcterms:created>
  <dcterms:modified xsi:type="dcterms:W3CDTF">2025-11-18T14:16:40Z</dcterms:modified>
</cp:coreProperties>
</file>