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60" r:id="rId3"/>
  </p:sldMasterIdLst>
  <p:notesMasterIdLst>
    <p:notesMasterId r:id="rId12"/>
  </p:notesMasterIdLst>
  <p:sldIdLst>
    <p:sldId id="434" r:id="rId4"/>
    <p:sldId id="260" r:id="rId5"/>
    <p:sldId id="409" r:id="rId6"/>
    <p:sldId id="404" r:id="rId7"/>
    <p:sldId id="412" r:id="rId8"/>
    <p:sldId id="413" r:id="rId9"/>
    <p:sldId id="268" r:id="rId10"/>
    <p:sldId id="269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5C9A1-6957-42BE-B396-88876AE2883F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4D0E2-3770-46FC-A50E-32AD558E5BE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4133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 februar 2025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716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B2062-9439-4A39-8942-F06504D2E67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427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B2062-9439-4A39-8942-F06504D2E67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728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Undervisningsslide til lederne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B2062-9439-4A39-8942-F06504D2E67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689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B2062-9439-4A39-8942-F06504D2E67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531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da-DK" sz="120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B2062-9439-4A39-8942-F06504D2E67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463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B2062-9439-4A39-8942-F06504D2E67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87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Pladsholder til no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a-DK" altLang="da-DK"/>
          </a:p>
        </p:txBody>
      </p:sp>
      <p:sp>
        <p:nvSpPr>
          <p:cNvPr id="17412" name="Pladsholder til sidehoved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+mn-cs"/>
              </a:rPr>
              <a:t>SOCIAL, BØRNE OG INTEGRATIONSMINISTERIET</a:t>
            </a:r>
          </a:p>
        </p:txBody>
      </p:sp>
      <p:sp>
        <p:nvSpPr>
          <p:cNvPr id="17413" name="Pladsholder til dato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D9F9EB-D4AF-4A73-888D-EB86B35808F0}" type="datetime1">
              <a:rPr kumimoji="0" lang="da-DK" altLang="da-DK" sz="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27-02-2025</a:t>
            </a:fld>
            <a:endParaRPr kumimoji="0" lang="da-DK" altLang="da-DK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endParaRPr>
          </a:p>
        </p:txBody>
      </p:sp>
      <p:sp>
        <p:nvSpPr>
          <p:cNvPr id="17414" name="Pladsholder til sidefod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+mn-cs"/>
              </a:rPr>
              <a:t>SOCIAL, BØRNE OG INTEGRATIONSMINISTERIET</a:t>
            </a:r>
          </a:p>
        </p:txBody>
      </p:sp>
      <p:sp>
        <p:nvSpPr>
          <p:cNvPr id="17415" name="Pladsholder til dias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Sans" panose="020B0602030504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4ABEAA-8F42-42C8-AC66-8BB7CF4F9824}" type="slidenum">
              <a:rPr kumimoji="0" lang="da-DK" altLang="da-DK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a-DK" altLang="da-DK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35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pn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Master" Target="../slideMasters/slideMaster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52.sv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5.png"/><Relationship Id="rId11" Type="http://schemas.openxmlformats.org/officeDocument/2006/relationships/image" Target="../media/image51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Master" Target="../slideMasters/slideMaster3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286F7B-0538-4B16-8BED-B4A0F4F43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AE17084-F4AF-40AA-A2C0-84AF3EA0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B7379FB-E9CF-4998-8C74-3C317F84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8871A33-21E4-40AF-ACA7-0667AAB1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66ADF4-6A44-49C6-BA6A-58ABE3A7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674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01028-4DF0-431F-AD3C-DA57857FA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2FF9F03-1E6A-44B9-9F44-D567B50E7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26BF4E-61C9-48F8-ADE0-F396495FA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A86DF5B-F09E-41DF-912C-474F1F511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AB1748D-8163-4454-A85E-882DF30D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051100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76472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663287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16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0339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544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8556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690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088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et af partilogoerne,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partilogo.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727412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en af ikonerne,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ikon.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244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374F1263-CF20-4F48-8E3D-0FEA9B130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A7E304D-C819-4286-AE60-2D188E97C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461F0E1-A395-426D-9D55-9AFB30D64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0F3AF71-9513-4277-AA3B-9BAC8805B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BA75912-63A1-4FF3-9601-EE04F8B0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40540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89925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COPY </a:t>
            </a:r>
            <a:r>
              <a:rPr lang="da-DK" sz="900" b="1" i="0" dirty="0">
                <a:solidFill>
                  <a:schemeClr val="tx1"/>
                </a:solidFill>
                <a:latin typeface="+mn-lt"/>
                <a:cs typeface="Poppins Black" panose="00000A00000000000000" pitchFamily="2" charset="0"/>
              </a:rPr>
              <a:t>/</a:t>
            </a: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 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BESKÆR BILLEDER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cs typeface="Poppins Black" panose="00000A00000000000000" pitchFamily="2" charset="0"/>
                </a:rPr>
                <a:t> 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491593" cy="3062377"/>
            <a:chOff x="7991963" y="3049227"/>
            <a:chExt cx="349159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77297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750949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6" name="Date_GeneralDate">
            <a:extLst>
              <a:ext uri="{FF2B5EF4-FFF2-40B4-BE49-F238E27FC236}">
                <a16:creationId xmlns:a16="http://schemas.microsoft.com/office/drawing/2014/main" id="{CE4B5B5C-F7DB-4752-B278-F2FF6837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27. februar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73588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" name="Date_GeneralDate">
            <a:extLst>
              <a:ext uri="{FF2B5EF4-FFF2-40B4-BE49-F238E27FC236}">
                <a16:creationId xmlns:a16="http://schemas.microsoft.com/office/drawing/2014/main" id="{F84BE2AA-4B37-40B1-9409-4D8FE402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27. februar 2025</a:t>
            </a:fld>
            <a:endParaRPr lang="da-DK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3629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97C4C8BB-7F16-49C2-BA2A-C7BB815F3B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27. februar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847136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bg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CFAF428F-145C-4818-BC6B-DD33FAFB5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27. februar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89545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FBD25084-C61D-471F-A1DD-A8CF5F1F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27. februar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61890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6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84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1" i="0" dirty="0">
                <a:solidFill>
                  <a:schemeClr val="tx1"/>
                </a:solidFill>
                <a:latin typeface="+mn-lt"/>
                <a:cs typeface="Poppins Light" panose="00000400000000000000" pitchFamily="2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27. februar 2025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33682977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COPY </a:t>
            </a:r>
            <a:r>
              <a:rPr lang="da-DK" sz="900" b="1" i="0" dirty="0">
                <a:solidFill>
                  <a:schemeClr val="tx1"/>
                </a:solidFill>
                <a:latin typeface="+mn-lt"/>
                <a:cs typeface="Poppins Black" panose="00000A00000000000000" pitchFamily="2" charset="0"/>
              </a:rPr>
              <a:t>/</a:t>
            </a: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 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BESKÆR BILLEDER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cs typeface="Poppins Black" panose="00000A00000000000000" pitchFamily="2" charset="0"/>
                </a:rPr>
                <a:t> 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491593" cy="3062377"/>
            <a:chOff x="7991963" y="3049227"/>
            <a:chExt cx="349159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77297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7099797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77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/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27. februar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5406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27012173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1424780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86555292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231429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49477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33495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409296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88136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6" name="Date_GeneralDate">
            <a:extLst>
              <a:ext uri="{FF2B5EF4-FFF2-40B4-BE49-F238E27FC236}">
                <a16:creationId xmlns:a16="http://schemas.microsoft.com/office/drawing/2014/main" id="{CE4B5B5C-F7DB-4752-B278-F2FF6837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27. februar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14362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6731318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565395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B15E7D7-D577-42E2-8A78-362DB914FA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90963681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2730326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047468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3338426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0168717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2355140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866115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905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" name="Date_GeneralDate">
            <a:extLst>
              <a:ext uri="{FF2B5EF4-FFF2-40B4-BE49-F238E27FC236}">
                <a16:creationId xmlns:a16="http://schemas.microsoft.com/office/drawing/2014/main" id="{F84BE2AA-4B37-40B1-9409-4D8FE402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27. februar 2025</a:t>
            </a:fld>
            <a:endParaRPr lang="da-DK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776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4059725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6E7148DC-222B-0DDA-7884-987EB4F69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413691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58960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139850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49942269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401940562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80315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3541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6486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0741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97C4C8BB-7F16-49C2-BA2A-C7BB815F3B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27. februar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093192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686769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470646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1F87481-80B5-4D1E-90B4-A19E5D3DE9B0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BB8E197-51DF-9134-598A-12D279A1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89689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8D00B5A-C46F-FC5F-225E-70C42A016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61489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4D7E512-985C-5D5D-58BC-823E8AA11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C5BD35D2-5810-4727-96FD-BF3C428129B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291673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2E7E6A3-8982-79A4-7950-466145236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884395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D65BD32-BC51-48FD-62A0-47E16A99D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4013048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34551F1-0D25-2DB1-A387-8CF9AB5BD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5346318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07172EC-3794-7ECD-D622-6B8379DC3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59053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789008-F023-B565-A3FD-A215EEFFF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1812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bg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CFAF428F-145C-4818-BC6B-DD33FAFB5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27. februar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148147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D400FFF-E2E0-A05E-D5BA-92EB9EB13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9869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3C182B2-13B6-2CD7-2C6A-12425CF0B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1148257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20D1C37-0595-0691-127D-4AFBD1468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1147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729078AE-ED32-C02B-5248-77B8A999D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43479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84E7107C-6814-76C8-E197-89F07CC0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8030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4A9A85-FED6-9105-BDBB-AED174249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227134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517EAD41-9C76-5E59-F2C0-5AC4872F2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2122805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1E3B4B2-A665-CAA8-65F7-F87CBABC6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798992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DDFF5DC9-6FA1-4BCC-934A-4FE732DF5A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0014654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7559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FBD25084-C61D-471F-A1DD-A8CF5F1F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27. februar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253597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799651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478747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498645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61745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5768623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83840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276889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4969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4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2823102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EFA1820B-9BA9-659C-CF8D-C21DE588F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19799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18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097302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er et milepælsslide. Her kan du selv vælge antal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410660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På dette slide kan du selv vælge placering af de røde ikoner. </a:t>
            </a:r>
            <a:br>
              <a:rPr lang="da-DK" sz="1400" dirty="0">
                <a:latin typeface="+mj-lt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Poppins" pitchFamily="2" charset="77"/>
                <a:cs typeface="Poppins" pitchFamily="2" charset="77"/>
              </a:rPr>
            </a:b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1204523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n-lt"/>
                <a:cs typeface="Poppins Light" pitchFamily="2" charset="77"/>
              </a:rPr>
              <a:t>På dette slide kan du farvelægge de forskellige regioner. 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+mj-lt"/>
                <a:cs typeface="Poppins Light" pitchFamily="2" charset="77"/>
              </a:rPr>
              <a:t>Dette gøres ved at: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+mn-lt"/>
                <a:cs typeface="Poppins Light" pitchFamily="2" charset="77"/>
              </a:rPr>
              <a:t>Tryk på den ønskede region.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+mn-lt"/>
                <a:cs typeface="Poppins Light" pitchFamily="2" charset="77"/>
              </a:rPr>
              <a:t>Tryk derefter på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 </a:t>
            </a:r>
            <a:r>
              <a:rPr lang="da-DK" sz="1400" dirty="0">
                <a:latin typeface="+mj-lt"/>
                <a:cs typeface="Poppins ExtraBold" panose="00000900000000000000" pitchFamily="2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Formater’</a:t>
            </a:r>
            <a:r>
              <a:rPr lang="da-DK" sz="1400" dirty="0">
                <a:latin typeface="+mj-lt"/>
                <a:cs typeface="Poppins Light" pitchFamily="2" charset="77"/>
              </a:rPr>
              <a:t> </a:t>
            </a:r>
            <a:r>
              <a:rPr lang="da-DK" sz="1400" dirty="0">
                <a:latin typeface="+mn-lt"/>
                <a:cs typeface="Poppins Light" pitchFamily="2" charset="77"/>
              </a:rPr>
              <a:t>i den røde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’Farve’</a:t>
            </a:r>
            <a:r>
              <a:rPr lang="da-DK" sz="1400" dirty="0">
                <a:latin typeface="+mn-lt"/>
                <a:cs typeface="Poppins Light" pitchFamily="2" charset="77"/>
              </a:rPr>
              <a:t> i venstre side af den grå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4. 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‘Flere varianter’ </a:t>
            </a:r>
            <a:r>
              <a:rPr lang="da-DK" sz="1400" dirty="0">
                <a:latin typeface="+mn-lt"/>
                <a:cs typeface="Poppins Light" pitchFamily="2" charset="77"/>
              </a:rPr>
              <a:t>og vælg derefter en af farverne fra </a:t>
            </a:r>
            <a:r>
              <a:rPr lang="da-DK" sz="1400" dirty="0" err="1">
                <a:latin typeface="+mn-lt"/>
                <a:cs typeface="Poppins Light" pitchFamily="2" charset="77"/>
              </a:rPr>
              <a:t>SUM’s</a:t>
            </a:r>
            <a:r>
              <a:rPr lang="da-DK" sz="1400" dirty="0">
                <a:latin typeface="+mn-lt"/>
                <a:cs typeface="Poppins Light" pitchFamily="2" charset="77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NB: 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Der må </a:t>
            </a:r>
            <a:r>
              <a:rPr lang="da-DK" sz="1400" i="0" u="sng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4842435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9BFB07C-0C28-A5FD-970B-A514AB563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3B202D2B-77D3-48EA-ACE9-2D44FC32AFCE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2CDE9B5E-E3F4-4EA1-BEEB-828CD4E2C41F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84281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3E7F4D-BCF7-6C48-DE2A-A1C67C5B7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49C8EE6-25D7-43B2-9012-3DD6CEF8E18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847E8A8-D161-483D-8C73-8469D5B47FEE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3268615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5D14185-2C61-0EF0-B59B-F0E92527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868128-BE39-4236-A597-D70D0A6657C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A333D0C-DF2F-4253-914A-26DFDC7CEE74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777799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F435042-EDAC-F2FC-4D60-EA8478258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C6A97E0-70BE-420B-B365-52AF96FDEE3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6894292-EA1C-46EA-BCD0-6D45685687AB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2596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2784507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7210531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49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" pitchFamily="2" charset="77"/>
              </a:rPr>
              <a:t>På dette slide kan du 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placere de mørkeblå ‘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6068186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964751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358112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331930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17275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374184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22173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Status: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Sæt flueben eller kryds ved dine igangværende projekter.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Dette gøres ved at klikke på fluebenet eller krydset.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Herefter kan du trække det hen i skemaet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8729097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7233" y="3147039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Den mørkeblå linje angiver, hvor langt I er i processen.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5740501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7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D313CA-9F94-47D5-AA68-C9C5EB6FA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538DF2D-39E0-448D-ABB2-9EF86A7F8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D24875-9D8F-4153-B362-F112031AD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9FA297-9C7B-4125-BE5E-2E5210F9B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D2D567E-ED97-4B4E-A6FA-26F97932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4058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1" i="0" dirty="0">
                <a:solidFill>
                  <a:schemeClr val="tx1"/>
                </a:solidFill>
                <a:latin typeface="+mn-lt"/>
                <a:cs typeface="Poppins Light" panose="00000400000000000000" pitchFamily="2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27. februar 2025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39704011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7091291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1047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7547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1900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20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4976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3702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et af partilogoerne,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partilogo.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5634795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en af ikonerne,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ikon.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766172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5237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381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/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27. februar 2025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7861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685792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826346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338129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14383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34918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23615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96737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DF93F-7C87-44A1-81DD-E7060B8E0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524D037-64D7-42E4-953D-700BF93FF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4C52ECC-B3FF-44F1-A2CE-79194F1C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8E24CBB-AF61-4482-89FA-D0CA6E36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479978-0360-4824-8E11-58E9ED6F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5345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538545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724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15402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B15E7D7-D577-42E2-8A78-362DB914FA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17796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438540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05656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38854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423383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243136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431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835065-3FEE-4EE9-8448-5E3CDC1A7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1772546-A387-45BB-8916-029E1B38A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A2AEE20-F118-4462-A2E3-6B26BEF1D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3458D82-6BBE-4C8E-A9FA-17572DCB4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50AAF93-DD40-4D86-B2AD-10A999922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188281F-3F5D-4631-8EFA-14905788F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76504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70560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70606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6E7148DC-222B-0DDA-7884-987EB4F69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29631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1470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79818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734530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41734520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4692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59096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06561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681150-B63B-43AF-B42B-0738369E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B1E3149-D348-4197-AEA8-A7015813E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A6CE320-9F0A-4E2C-86EC-B0F6DEDAA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074FEA0-4533-4B47-AA3F-CF7E67FE83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348EECB-08BF-47B8-909D-23D5C0FC3B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459CBDB-2F94-46FB-A996-1AADF70AB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AC47710-0958-4030-AAAE-B8E73FBC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1FC4E489-044E-4FCE-836C-293C93B74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5580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259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6864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91730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1F87481-80B5-4D1E-90B4-A19E5D3DE9B0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BB8E197-51DF-9134-598A-12D279A1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47034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8D00B5A-C46F-FC5F-225E-70C42A016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993425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4D7E512-985C-5D5D-58BC-823E8AA11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C5BD35D2-5810-4727-96FD-BF3C428129B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40097439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2E7E6A3-8982-79A4-7950-466145236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210836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D65BD32-BC51-48FD-62A0-47E16A99D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2688161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34551F1-0D25-2DB1-A387-8CF9AB5BD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5470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07172EC-3794-7ECD-D622-6B8379DC3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92327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E94694-C756-48E5-A8CD-7949C3CE0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5DB688-2A87-4411-A8D5-79B22AE24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6BCCB75-25E1-46F7-9029-438B20541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B827C0F-3CE5-47D6-8D26-3739B4951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03394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789008-F023-B565-A3FD-A215EEFFF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377995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D400FFF-E2E0-A05E-D5BA-92EB9EB13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71494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3C182B2-13B6-2CD7-2C6A-12425CF0B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37262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20D1C37-0595-0691-127D-4AFBD1468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30207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729078AE-ED32-C02B-5248-77B8A999D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07157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84E7107C-6814-76C8-E197-89F07CC0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690696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4A9A85-FED6-9105-BDBB-AED174249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10637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517EAD41-9C76-5E59-F2C0-5AC4872F2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74403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1E3B4B2-A665-CAA8-65F7-F87CBABC6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18586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DDFF5DC9-6FA1-4BCC-934A-4FE732DF5A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67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B4FD987-C243-4EFE-AB02-B3C67F22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7C23991-2524-4480-8EBB-476225CFC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0E94213-7D9E-4316-AA99-F394BC4A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51193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341178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13960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13836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00140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714282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97820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996424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86701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86427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4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694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42DD8-790C-45D5-BF0D-7C4E8A8FE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7D39595-EAF2-42C4-BB48-173EC74F6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0E28168-9CBB-4C6A-BB6B-AC3EBA4DE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89443C2-9C96-4449-84EF-B8F0D577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8995007-40D9-43C7-9054-DC944BB49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7BEF900-D61C-447F-85D3-57A867634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70763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EFA1820B-9BA9-659C-CF8D-C21DE588F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687103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1727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er et milepælsslide. Her kan du selv vælge antal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587966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På dette slide kan du selv vælge placering af de røde ikoner. </a:t>
            </a:r>
            <a:br>
              <a:rPr lang="da-DK" sz="1400" dirty="0">
                <a:latin typeface="+mj-lt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Poppins" pitchFamily="2" charset="77"/>
                <a:cs typeface="Poppins" pitchFamily="2" charset="77"/>
              </a:rPr>
            </a:b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37554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n-lt"/>
                <a:cs typeface="Poppins Light" pitchFamily="2" charset="77"/>
              </a:rPr>
              <a:t>På dette slide kan du farvelægge de forskellige regioner. 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+mj-lt"/>
                <a:cs typeface="Poppins Light" pitchFamily="2" charset="77"/>
              </a:rPr>
              <a:t>Dette gøres ved at: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+mn-lt"/>
                <a:cs typeface="Poppins Light" pitchFamily="2" charset="77"/>
              </a:rPr>
              <a:t>Tryk på den ønskede region.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+mn-lt"/>
                <a:cs typeface="Poppins Light" pitchFamily="2" charset="77"/>
              </a:rPr>
              <a:t>Tryk derefter på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 </a:t>
            </a:r>
            <a:r>
              <a:rPr lang="da-DK" sz="1400" dirty="0">
                <a:latin typeface="+mj-lt"/>
                <a:cs typeface="Poppins ExtraBold" panose="00000900000000000000" pitchFamily="2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Formater’</a:t>
            </a:r>
            <a:r>
              <a:rPr lang="da-DK" sz="1400" dirty="0">
                <a:latin typeface="+mj-lt"/>
                <a:cs typeface="Poppins Light" pitchFamily="2" charset="77"/>
              </a:rPr>
              <a:t> </a:t>
            </a:r>
            <a:r>
              <a:rPr lang="da-DK" sz="1400" dirty="0">
                <a:latin typeface="+mn-lt"/>
                <a:cs typeface="Poppins Light" pitchFamily="2" charset="77"/>
              </a:rPr>
              <a:t>i den røde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’Farve’</a:t>
            </a:r>
            <a:r>
              <a:rPr lang="da-DK" sz="1400" dirty="0">
                <a:latin typeface="+mn-lt"/>
                <a:cs typeface="Poppins Light" pitchFamily="2" charset="77"/>
              </a:rPr>
              <a:t> i venstre side af den grå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4. 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‘Flere varianter’ </a:t>
            </a:r>
            <a:r>
              <a:rPr lang="da-DK" sz="1400" dirty="0">
                <a:latin typeface="+mn-lt"/>
                <a:cs typeface="Poppins Light" pitchFamily="2" charset="77"/>
              </a:rPr>
              <a:t>og vælg derefter en af farverne fra </a:t>
            </a:r>
            <a:r>
              <a:rPr lang="da-DK" sz="1400" dirty="0" err="1">
                <a:latin typeface="+mn-lt"/>
                <a:cs typeface="Poppins Light" pitchFamily="2" charset="77"/>
              </a:rPr>
              <a:t>SUM’s</a:t>
            </a:r>
            <a:r>
              <a:rPr lang="da-DK" sz="1400" dirty="0">
                <a:latin typeface="+mn-lt"/>
                <a:cs typeface="Poppins Light" pitchFamily="2" charset="77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NB: 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Der må </a:t>
            </a:r>
            <a:r>
              <a:rPr lang="da-DK" sz="1400" i="0" u="sng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747136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9BFB07C-0C28-A5FD-970B-A514AB563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3B202D2B-77D3-48EA-ACE9-2D44FC32AFCE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2CDE9B5E-E3F4-4EA1-BEEB-828CD4E2C41F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38785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3E7F4D-BCF7-6C48-DE2A-A1C67C5B7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49C8EE6-25D7-43B2-9012-3DD6CEF8E18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847E8A8-D161-483D-8C73-8469D5B47FEE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90029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5D14185-2C61-0EF0-B59B-F0E92527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868128-BE39-4236-A597-D70D0A6657C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A333D0C-DF2F-4253-914A-26DFDC7CEE74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4976006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F435042-EDAC-F2FC-4D60-EA8478258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C6A97E0-70BE-420B-B365-52AF96FDEE3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6894292-EA1C-46EA-BCD0-6D45685687AB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300500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209066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B3744-EAE8-4C8F-8E4F-AE0FFF2E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0C8BBDE-1D9B-4321-9FF7-30B013A1CD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A5011C7-9C5D-4B96-9F45-546610A14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191834F-F26D-489D-99E9-7F925CD0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A4582D-5E86-423B-BD49-40D60E84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5D4756D-B1B7-481D-B76B-F4F9453D9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17623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856936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" pitchFamily="2" charset="77"/>
              </a:rPr>
              <a:t>På dette slide kan du 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placere de mørkeblå ‘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712682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97098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86913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001248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71559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3161540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526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Status: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Sæt flueben eller kryds ved dine igangværende projekter.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Dette gøres ved at klikke på fluebenet eller krydset.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Herefter kan du trække det hen i skemaet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342666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7233" y="3147039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Den mørkeblå linje angiver, hvor langt I er i processen.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1093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84" Type="http://schemas.openxmlformats.org/officeDocument/2006/relationships/slideLayout" Target="../slideLayouts/slideLayout95.xml"/><Relationship Id="rId89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2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74" Type="http://schemas.openxmlformats.org/officeDocument/2006/relationships/slideLayout" Target="../slideLayouts/slideLayout85.xml"/><Relationship Id="rId79" Type="http://schemas.openxmlformats.org/officeDocument/2006/relationships/slideLayout" Target="../slideLayouts/slideLayout90.xml"/><Relationship Id="rId5" Type="http://schemas.openxmlformats.org/officeDocument/2006/relationships/slideLayout" Target="../slideLayouts/slideLayout16.xml"/><Relationship Id="rId90" Type="http://schemas.openxmlformats.org/officeDocument/2006/relationships/slideLayout" Target="../slideLayouts/slideLayout101.xml"/><Relationship Id="rId95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0" Type="http://schemas.openxmlformats.org/officeDocument/2006/relationships/slideLayout" Target="../slideLayouts/slideLayout91.xml"/><Relationship Id="rId85" Type="http://schemas.openxmlformats.org/officeDocument/2006/relationships/slideLayout" Target="../slideLayouts/slideLayout96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slideLayout" Target="../slideLayouts/slideLayout86.xml"/><Relationship Id="rId83" Type="http://schemas.openxmlformats.org/officeDocument/2006/relationships/slideLayout" Target="../slideLayouts/slideLayout94.xml"/><Relationship Id="rId88" Type="http://schemas.openxmlformats.org/officeDocument/2006/relationships/slideLayout" Target="../slideLayouts/slideLayout99.xml"/><Relationship Id="rId91" Type="http://schemas.openxmlformats.org/officeDocument/2006/relationships/slideLayout" Target="../slideLayouts/slideLayout102.xml"/><Relationship Id="rId9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78" Type="http://schemas.openxmlformats.org/officeDocument/2006/relationships/slideLayout" Target="../slideLayouts/slideLayout89.xml"/><Relationship Id="rId81" Type="http://schemas.openxmlformats.org/officeDocument/2006/relationships/slideLayout" Target="../slideLayouts/slideLayout92.xml"/><Relationship Id="rId86" Type="http://schemas.openxmlformats.org/officeDocument/2006/relationships/slideLayout" Target="../slideLayouts/slideLayout97.xml"/><Relationship Id="rId94" Type="http://schemas.openxmlformats.org/officeDocument/2006/relationships/slideLayout" Target="../slideLayouts/slideLayout105.xml"/><Relationship Id="rId99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slideLayout" Target="../slideLayouts/slideLayout87.xml"/><Relationship Id="rId97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Relationship Id="rId9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35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66" Type="http://schemas.openxmlformats.org/officeDocument/2006/relationships/slideLayout" Target="../slideLayouts/slideLayout77.xml"/><Relationship Id="rId87" Type="http://schemas.openxmlformats.org/officeDocument/2006/relationships/slideLayout" Target="../slideLayouts/slideLayout98.xml"/><Relationship Id="rId61" Type="http://schemas.openxmlformats.org/officeDocument/2006/relationships/slideLayout" Target="../slideLayouts/slideLayout72.xml"/><Relationship Id="rId82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56" Type="http://schemas.openxmlformats.org/officeDocument/2006/relationships/slideLayout" Target="../slideLayouts/slideLayout67.xml"/><Relationship Id="rId77" Type="http://schemas.openxmlformats.org/officeDocument/2006/relationships/slideLayout" Target="../slideLayouts/slideLayout88.xml"/><Relationship Id="rId100" Type="http://schemas.openxmlformats.org/officeDocument/2006/relationships/theme" Target="../theme/theme2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93" Type="http://schemas.openxmlformats.org/officeDocument/2006/relationships/slideLayout" Target="../slideLayouts/slideLayout104.xml"/><Relationship Id="rId98" Type="http://schemas.openxmlformats.org/officeDocument/2006/relationships/slideLayout" Target="../slideLayouts/slideLayout10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31.xml"/><Relationship Id="rId42" Type="http://schemas.openxmlformats.org/officeDocument/2006/relationships/slideLayout" Target="../slideLayouts/slideLayout152.xml"/><Relationship Id="rId47" Type="http://schemas.openxmlformats.org/officeDocument/2006/relationships/slideLayout" Target="../slideLayouts/slideLayout157.xml"/><Relationship Id="rId63" Type="http://schemas.openxmlformats.org/officeDocument/2006/relationships/slideLayout" Target="../slideLayouts/slideLayout173.xml"/><Relationship Id="rId68" Type="http://schemas.openxmlformats.org/officeDocument/2006/relationships/slideLayout" Target="../slideLayouts/slideLayout178.xml"/><Relationship Id="rId84" Type="http://schemas.openxmlformats.org/officeDocument/2006/relationships/slideLayout" Target="../slideLayouts/slideLayout194.xml"/><Relationship Id="rId89" Type="http://schemas.openxmlformats.org/officeDocument/2006/relationships/slideLayout" Target="../slideLayouts/slideLayout199.xml"/><Relationship Id="rId1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21.xml"/><Relationship Id="rId32" Type="http://schemas.openxmlformats.org/officeDocument/2006/relationships/slideLayout" Target="../slideLayouts/slideLayout142.xml"/><Relationship Id="rId37" Type="http://schemas.openxmlformats.org/officeDocument/2006/relationships/slideLayout" Target="../slideLayouts/slideLayout147.xml"/><Relationship Id="rId53" Type="http://schemas.openxmlformats.org/officeDocument/2006/relationships/slideLayout" Target="../slideLayouts/slideLayout163.xml"/><Relationship Id="rId58" Type="http://schemas.openxmlformats.org/officeDocument/2006/relationships/slideLayout" Target="../slideLayouts/slideLayout168.xml"/><Relationship Id="rId74" Type="http://schemas.openxmlformats.org/officeDocument/2006/relationships/slideLayout" Target="../slideLayouts/slideLayout184.xml"/><Relationship Id="rId79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15.xml"/><Relationship Id="rId90" Type="http://schemas.openxmlformats.org/officeDocument/2006/relationships/slideLayout" Target="../slideLayouts/slideLayout200.xml"/><Relationship Id="rId95" Type="http://schemas.openxmlformats.org/officeDocument/2006/relationships/slideLayout" Target="../slideLayouts/slideLayout205.xml"/><Relationship Id="rId22" Type="http://schemas.openxmlformats.org/officeDocument/2006/relationships/slideLayout" Target="../slideLayouts/slideLayout132.xml"/><Relationship Id="rId27" Type="http://schemas.openxmlformats.org/officeDocument/2006/relationships/slideLayout" Target="../slideLayouts/slideLayout137.xml"/><Relationship Id="rId43" Type="http://schemas.openxmlformats.org/officeDocument/2006/relationships/slideLayout" Target="../slideLayouts/slideLayout153.xml"/><Relationship Id="rId48" Type="http://schemas.openxmlformats.org/officeDocument/2006/relationships/slideLayout" Target="../slideLayouts/slideLayout158.xml"/><Relationship Id="rId64" Type="http://schemas.openxmlformats.org/officeDocument/2006/relationships/slideLayout" Target="../slideLayouts/slideLayout174.xml"/><Relationship Id="rId69" Type="http://schemas.openxmlformats.org/officeDocument/2006/relationships/slideLayout" Target="../slideLayouts/slideLayout179.xml"/><Relationship Id="rId80" Type="http://schemas.openxmlformats.org/officeDocument/2006/relationships/slideLayout" Target="../slideLayouts/slideLayout190.xml"/><Relationship Id="rId85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5" Type="http://schemas.openxmlformats.org/officeDocument/2006/relationships/slideLayout" Target="../slideLayouts/slideLayout135.xml"/><Relationship Id="rId33" Type="http://schemas.openxmlformats.org/officeDocument/2006/relationships/slideLayout" Target="../slideLayouts/slideLayout143.xml"/><Relationship Id="rId38" Type="http://schemas.openxmlformats.org/officeDocument/2006/relationships/slideLayout" Target="../slideLayouts/slideLayout148.xml"/><Relationship Id="rId46" Type="http://schemas.openxmlformats.org/officeDocument/2006/relationships/slideLayout" Target="../slideLayouts/slideLayout156.xml"/><Relationship Id="rId59" Type="http://schemas.openxmlformats.org/officeDocument/2006/relationships/slideLayout" Target="../slideLayouts/slideLayout169.xml"/><Relationship Id="rId6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130.xml"/><Relationship Id="rId41" Type="http://schemas.openxmlformats.org/officeDocument/2006/relationships/slideLayout" Target="../slideLayouts/slideLayout151.xml"/><Relationship Id="rId54" Type="http://schemas.openxmlformats.org/officeDocument/2006/relationships/slideLayout" Target="../slideLayouts/slideLayout164.xml"/><Relationship Id="rId62" Type="http://schemas.openxmlformats.org/officeDocument/2006/relationships/slideLayout" Target="../slideLayouts/slideLayout172.xml"/><Relationship Id="rId70" Type="http://schemas.openxmlformats.org/officeDocument/2006/relationships/slideLayout" Target="../slideLayouts/slideLayout180.xml"/><Relationship Id="rId75" Type="http://schemas.openxmlformats.org/officeDocument/2006/relationships/slideLayout" Target="../slideLayouts/slideLayout185.xml"/><Relationship Id="rId83" Type="http://schemas.openxmlformats.org/officeDocument/2006/relationships/slideLayout" Target="../slideLayouts/slideLayout193.xml"/><Relationship Id="rId88" Type="http://schemas.openxmlformats.org/officeDocument/2006/relationships/slideLayout" Target="../slideLayouts/slideLayout198.xml"/><Relationship Id="rId91" Type="http://schemas.openxmlformats.org/officeDocument/2006/relationships/slideLayout" Target="../slideLayouts/slideLayout201.xml"/><Relationship Id="rId96" Type="http://schemas.openxmlformats.org/officeDocument/2006/relationships/slideLayout" Target="../slideLayouts/slideLayout206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5.xml"/><Relationship Id="rId23" Type="http://schemas.openxmlformats.org/officeDocument/2006/relationships/slideLayout" Target="../slideLayouts/slideLayout133.xml"/><Relationship Id="rId28" Type="http://schemas.openxmlformats.org/officeDocument/2006/relationships/slideLayout" Target="../slideLayouts/slideLayout138.xml"/><Relationship Id="rId36" Type="http://schemas.openxmlformats.org/officeDocument/2006/relationships/slideLayout" Target="../slideLayouts/slideLayout146.xml"/><Relationship Id="rId49" Type="http://schemas.openxmlformats.org/officeDocument/2006/relationships/slideLayout" Target="../slideLayouts/slideLayout159.xml"/><Relationship Id="rId57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20.xml"/><Relationship Id="rId31" Type="http://schemas.openxmlformats.org/officeDocument/2006/relationships/slideLayout" Target="../slideLayouts/slideLayout141.xml"/><Relationship Id="rId44" Type="http://schemas.openxmlformats.org/officeDocument/2006/relationships/slideLayout" Target="../slideLayouts/slideLayout154.xml"/><Relationship Id="rId52" Type="http://schemas.openxmlformats.org/officeDocument/2006/relationships/slideLayout" Target="../slideLayouts/slideLayout162.xml"/><Relationship Id="rId60" Type="http://schemas.openxmlformats.org/officeDocument/2006/relationships/slideLayout" Target="../slideLayouts/slideLayout170.xml"/><Relationship Id="rId65" Type="http://schemas.openxmlformats.org/officeDocument/2006/relationships/slideLayout" Target="../slideLayouts/slideLayout175.xml"/><Relationship Id="rId73" Type="http://schemas.openxmlformats.org/officeDocument/2006/relationships/slideLayout" Target="../slideLayouts/slideLayout183.xml"/><Relationship Id="rId78" Type="http://schemas.openxmlformats.org/officeDocument/2006/relationships/slideLayout" Target="../slideLayouts/slideLayout188.xml"/><Relationship Id="rId81" Type="http://schemas.openxmlformats.org/officeDocument/2006/relationships/slideLayout" Target="../slideLayouts/slideLayout191.xml"/><Relationship Id="rId86" Type="http://schemas.openxmlformats.org/officeDocument/2006/relationships/slideLayout" Target="../slideLayouts/slideLayout196.xml"/><Relationship Id="rId94" Type="http://schemas.openxmlformats.org/officeDocument/2006/relationships/slideLayout" Target="../slideLayouts/slideLayout204.xml"/><Relationship Id="rId99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3.xml"/><Relationship Id="rId18" Type="http://schemas.openxmlformats.org/officeDocument/2006/relationships/slideLayout" Target="../slideLayouts/slideLayout128.xml"/><Relationship Id="rId39" Type="http://schemas.openxmlformats.org/officeDocument/2006/relationships/slideLayout" Target="../slideLayouts/slideLayout149.xml"/><Relationship Id="rId34" Type="http://schemas.openxmlformats.org/officeDocument/2006/relationships/slideLayout" Target="../slideLayouts/slideLayout144.xml"/><Relationship Id="rId50" Type="http://schemas.openxmlformats.org/officeDocument/2006/relationships/slideLayout" Target="../slideLayouts/slideLayout160.xml"/><Relationship Id="rId55" Type="http://schemas.openxmlformats.org/officeDocument/2006/relationships/slideLayout" Target="../slideLayouts/slideLayout165.xml"/><Relationship Id="rId76" Type="http://schemas.openxmlformats.org/officeDocument/2006/relationships/slideLayout" Target="../slideLayouts/slideLayout186.xml"/><Relationship Id="rId97" Type="http://schemas.openxmlformats.org/officeDocument/2006/relationships/slideLayout" Target="../slideLayouts/slideLayout207.xml"/><Relationship Id="rId7" Type="http://schemas.openxmlformats.org/officeDocument/2006/relationships/slideLayout" Target="../slideLayouts/slideLayout117.xml"/><Relationship Id="rId71" Type="http://schemas.openxmlformats.org/officeDocument/2006/relationships/slideLayout" Target="../slideLayouts/slideLayout181.xml"/><Relationship Id="rId92" Type="http://schemas.openxmlformats.org/officeDocument/2006/relationships/slideLayout" Target="../slideLayouts/slideLayout202.xml"/><Relationship Id="rId2" Type="http://schemas.openxmlformats.org/officeDocument/2006/relationships/slideLayout" Target="../slideLayouts/slideLayout112.xml"/><Relationship Id="rId29" Type="http://schemas.openxmlformats.org/officeDocument/2006/relationships/slideLayout" Target="../slideLayouts/slideLayout139.xml"/><Relationship Id="rId24" Type="http://schemas.openxmlformats.org/officeDocument/2006/relationships/slideLayout" Target="../slideLayouts/slideLayout134.xml"/><Relationship Id="rId40" Type="http://schemas.openxmlformats.org/officeDocument/2006/relationships/slideLayout" Target="../slideLayouts/slideLayout150.xml"/><Relationship Id="rId45" Type="http://schemas.openxmlformats.org/officeDocument/2006/relationships/slideLayout" Target="../slideLayouts/slideLayout155.xml"/><Relationship Id="rId66" Type="http://schemas.openxmlformats.org/officeDocument/2006/relationships/slideLayout" Target="../slideLayouts/slideLayout176.xml"/><Relationship Id="rId87" Type="http://schemas.openxmlformats.org/officeDocument/2006/relationships/slideLayout" Target="../slideLayouts/slideLayout197.xml"/><Relationship Id="rId61" Type="http://schemas.openxmlformats.org/officeDocument/2006/relationships/slideLayout" Target="../slideLayouts/slideLayout171.xml"/><Relationship Id="rId82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24.xml"/><Relationship Id="rId30" Type="http://schemas.openxmlformats.org/officeDocument/2006/relationships/slideLayout" Target="../slideLayouts/slideLayout140.xml"/><Relationship Id="rId35" Type="http://schemas.openxmlformats.org/officeDocument/2006/relationships/slideLayout" Target="../slideLayouts/slideLayout145.xml"/><Relationship Id="rId56" Type="http://schemas.openxmlformats.org/officeDocument/2006/relationships/slideLayout" Target="../slideLayouts/slideLayout166.xml"/><Relationship Id="rId77" Type="http://schemas.openxmlformats.org/officeDocument/2006/relationships/slideLayout" Target="../slideLayouts/slideLayout187.xml"/><Relationship Id="rId100" Type="http://schemas.openxmlformats.org/officeDocument/2006/relationships/theme" Target="../theme/theme3.xml"/><Relationship Id="rId8" Type="http://schemas.openxmlformats.org/officeDocument/2006/relationships/slideLayout" Target="../slideLayouts/slideLayout118.xml"/><Relationship Id="rId51" Type="http://schemas.openxmlformats.org/officeDocument/2006/relationships/slideLayout" Target="../slideLayouts/slideLayout161.xml"/><Relationship Id="rId72" Type="http://schemas.openxmlformats.org/officeDocument/2006/relationships/slideLayout" Target="../slideLayouts/slideLayout182.xml"/><Relationship Id="rId93" Type="http://schemas.openxmlformats.org/officeDocument/2006/relationships/slideLayout" Target="../slideLayouts/slideLayout203.xml"/><Relationship Id="rId98" Type="http://schemas.openxmlformats.org/officeDocument/2006/relationships/slideLayout" Target="../slideLayouts/slideLayout2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49FD48-CF59-497A-8DBB-202816ADB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308E02E-868B-44CC-8B8C-6F6C30D8B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FB91B25-C074-44AA-B860-B560CEEDD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FF4A-5825-4749-8970-73E0A8D24BED}" type="datetimeFigureOut">
              <a:rPr lang="da-DK" smtClean="0"/>
              <a:t>27-02-2025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F36AFF7-ECB3-4C58-9DD9-3C1CC999B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784C49B-0490-448F-82BB-E0E98A87F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B796E-AD35-4C43-B196-C4C1FB4548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76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127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  <p:sldLayoutId id="2147483759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400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  <p:sldLayoutId id="2147483781" r:id="rId21"/>
    <p:sldLayoutId id="2147483782" r:id="rId22"/>
    <p:sldLayoutId id="2147483783" r:id="rId23"/>
    <p:sldLayoutId id="2147483784" r:id="rId24"/>
    <p:sldLayoutId id="2147483785" r:id="rId25"/>
    <p:sldLayoutId id="2147483786" r:id="rId26"/>
    <p:sldLayoutId id="2147483787" r:id="rId27"/>
    <p:sldLayoutId id="2147483788" r:id="rId28"/>
    <p:sldLayoutId id="2147483789" r:id="rId29"/>
    <p:sldLayoutId id="2147483790" r:id="rId30"/>
    <p:sldLayoutId id="2147483791" r:id="rId31"/>
    <p:sldLayoutId id="2147483792" r:id="rId32"/>
    <p:sldLayoutId id="2147483793" r:id="rId33"/>
    <p:sldLayoutId id="2147483794" r:id="rId34"/>
    <p:sldLayoutId id="2147483795" r:id="rId35"/>
    <p:sldLayoutId id="2147483796" r:id="rId36"/>
    <p:sldLayoutId id="2147483797" r:id="rId37"/>
    <p:sldLayoutId id="2147483798" r:id="rId38"/>
    <p:sldLayoutId id="2147483799" r:id="rId39"/>
    <p:sldLayoutId id="2147483800" r:id="rId40"/>
    <p:sldLayoutId id="2147483801" r:id="rId41"/>
    <p:sldLayoutId id="2147483802" r:id="rId42"/>
    <p:sldLayoutId id="2147483803" r:id="rId43"/>
    <p:sldLayoutId id="2147483804" r:id="rId44"/>
    <p:sldLayoutId id="2147483805" r:id="rId45"/>
    <p:sldLayoutId id="2147483806" r:id="rId46"/>
    <p:sldLayoutId id="2147483807" r:id="rId47"/>
    <p:sldLayoutId id="2147483808" r:id="rId48"/>
    <p:sldLayoutId id="2147483809" r:id="rId49"/>
    <p:sldLayoutId id="2147483810" r:id="rId50"/>
    <p:sldLayoutId id="2147483811" r:id="rId51"/>
    <p:sldLayoutId id="2147483812" r:id="rId52"/>
    <p:sldLayoutId id="2147483813" r:id="rId53"/>
    <p:sldLayoutId id="2147483814" r:id="rId54"/>
    <p:sldLayoutId id="2147483815" r:id="rId55"/>
    <p:sldLayoutId id="2147483816" r:id="rId56"/>
    <p:sldLayoutId id="2147483817" r:id="rId57"/>
    <p:sldLayoutId id="2147483818" r:id="rId58"/>
    <p:sldLayoutId id="2147483819" r:id="rId59"/>
    <p:sldLayoutId id="2147483820" r:id="rId60"/>
    <p:sldLayoutId id="2147483821" r:id="rId61"/>
    <p:sldLayoutId id="2147483822" r:id="rId62"/>
    <p:sldLayoutId id="2147483823" r:id="rId63"/>
    <p:sldLayoutId id="2147483824" r:id="rId64"/>
    <p:sldLayoutId id="2147483825" r:id="rId65"/>
    <p:sldLayoutId id="2147483826" r:id="rId66"/>
    <p:sldLayoutId id="2147483827" r:id="rId67"/>
    <p:sldLayoutId id="2147483828" r:id="rId68"/>
    <p:sldLayoutId id="2147483829" r:id="rId69"/>
    <p:sldLayoutId id="2147483830" r:id="rId70"/>
    <p:sldLayoutId id="2147483831" r:id="rId71"/>
    <p:sldLayoutId id="2147483832" r:id="rId72"/>
    <p:sldLayoutId id="2147483833" r:id="rId73"/>
    <p:sldLayoutId id="2147483834" r:id="rId74"/>
    <p:sldLayoutId id="2147483835" r:id="rId75"/>
    <p:sldLayoutId id="2147483836" r:id="rId76"/>
    <p:sldLayoutId id="2147483837" r:id="rId77"/>
    <p:sldLayoutId id="2147483838" r:id="rId78"/>
    <p:sldLayoutId id="2147483839" r:id="rId79"/>
    <p:sldLayoutId id="2147483840" r:id="rId80"/>
    <p:sldLayoutId id="2147483841" r:id="rId81"/>
    <p:sldLayoutId id="2147483842" r:id="rId82"/>
    <p:sldLayoutId id="2147483843" r:id="rId83"/>
    <p:sldLayoutId id="2147483844" r:id="rId84"/>
    <p:sldLayoutId id="2147483845" r:id="rId85"/>
    <p:sldLayoutId id="2147483846" r:id="rId86"/>
    <p:sldLayoutId id="2147483847" r:id="rId87"/>
    <p:sldLayoutId id="2147483848" r:id="rId88"/>
    <p:sldLayoutId id="2147483849" r:id="rId89"/>
    <p:sldLayoutId id="2147483850" r:id="rId90"/>
    <p:sldLayoutId id="2147483851" r:id="rId91"/>
    <p:sldLayoutId id="2147483852" r:id="rId92"/>
    <p:sldLayoutId id="2147483853" r:id="rId93"/>
    <p:sldLayoutId id="2147483854" r:id="rId94"/>
    <p:sldLayoutId id="2147483855" r:id="rId95"/>
    <p:sldLayoutId id="2147483856" r:id="rId96"/>
    <p:sldLayoutId id="2147483857" r:id="rId97"/>
    <p:sldLayoutId id="2147483858" r:id="rId98"/>
    <p:sldLayoutId id="2147483859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F42C404-023A-6F3B-1341-BB67B54F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6000" dirty="0"/>
              <a:t>ROK-møder</a:t>
            </a:r>
            <a:br>
              <a:rPr lang="da-DK" sz="6000" dirty="0"/>
            </a:br>
            <a:r>
              <a:rPr lang="da-DK" sz="2800" dirty="0"/>
              <a:t>Resultater, opgaver og kompetencer</a:t>
            </a:r>
            <a:endParaRPr lang="da-DK" sz="6000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BFFEE89-10E1-4950-9D32-AB1CAA4843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0513" y="6526213"/>
            <a:ext cx="471487" cy="1460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95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Poppins ExtraBold" pitchFamily="2" charset="77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95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Poppins ExtraBold" pitchFamily="2" charset="77"/>
              <a:ea typeface="+mn-ea"/>
              <a:cs typeface="Poppins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8300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95324" y="1700808"/>
            <a:ext cx="9050339" cy="4106868"/>
          </a:xfrm>
        </p:spPr>
        <p:txBody>
          <a:bodyPr/>
          <a:lstStyle/>
          <a:p>
            <a:pPr>
              <a:defRPr/>
            </a:pPr>
            <a:r>
              <a:rPr lang="da-DK" sz="1500" dirty="0"/>
              <a:t>ROK-mødet er en del af LUS/MUS-konceptet. ROK står for </a:t>
            </a:r>
            <a:r>
              <a:rPr lang="da-DK" sz="1500" b="1" dirty="0"/>
              <a:t>R=R</a:t>
            </a:r>
            <a:r>
              <a:rPr lang="da-DK" sz="1500" dirty="0"/>
              <a:t>esultater</a:t>
            </a:r>
            <a:r>
              <a:rPr lang="da-DK" sz="1500" b="1" dirty="0"/>
              <a:t>, O=O</a:t>
            </a:r>
            <a:r>
              <a:rPr lang="da-DK" sz="1500" dirty="0"/>
              <a:t>pgaver</a:t>
            </a:r>
            <a:r>
              <a:rPr lang="da-DK" sz="1500" b="1" dirty="0"/>
              <a:t>, K=K</a:t>
            </a:r>
            <a:r>
              <a:rPr lang="da-DK" sz="1500" dirty="0"/>
              <a:t>ompetencer</a:t>
            </a:r>
            <a:r>
              <a:rPr lang="da-DK" sz="1500" b="1" dirty="0"/>
              <a:t>.</a:t>
            </a:r>
            <a:br>
              <a:rPr lang="da-DK" sz="1500" b="1" dirty="0"/>
            </a:br>
            <a:endParaRPr lang="da-DK" sz="1500" b="1" dirty="0"/>
          </a:p>
          <a:p>
            <a:pPr>
              <a:defRPr/>
            </a:pPr>
            <a:r>
              <a:rPr lang="da-DK" sz="1500" dirty="0"/>
              <a:t>ROK-mødet er en del af forberedelsen til de kommende LUS-/MUS-samtaler og afholdes som lokale temamøder forud for samtalerne.</a:t>
            </a:r>
            <a:br>
              <a:rPr lang="da-DK" sz="1500" dirty="0"/>
            </a:br>
            <a:endParaRPr lang="da-DK" sz="1500" dirty="0"/>
          </a:p>
          <a:p>
            <a:pPr>
              <a:defRPr/>
            </a:pPr>
            <a:r>
              <a:rPr lang="da-DK" sz="1500" dirty="0"/>
              <a:t>På ROK-mødet sætter vi - med udgangspunkt i strategi og mål for departementet fokus på, hvilke </a:t>
            </a:r>
            <a:r>
              <a:rPr lang="da-DK" sz="1500" b="1" i="1" dirty="0"/>
              <a:t>resultater, opgaver og kompetencer</a:t>
            </a:r>
            <a:r>
              <a:rPr lang="da-DK" sz="1500" dirty="0"/>
              <a:t>, vi skal have særlig fokus på i det kommende år.</a:t>
            </a:r>
            <a:br>
              <a:rPr lang="da-DK" sz="1500" dirty="0"/>
            </a:br>
            <a:endParaRPr lang="da-DK" sz="1500" dirty="0"/>
          </a:p>
          <a:p>
            <a:pPr>
              <a:defRPr/>
            </a:pPr>
            <a:r>
              <a:rPr lang="da-DK" sz="1500" dirty="0"/>
              <a:t>Som afslutning på ROK-mødet orienteres om rammerne for LUS/MUS samt evt. lokale fokuspunkter ved LUS/MUS. Materialet til samtalerne indeholder  vejledning, oversigt over de seks samtaletemaer, skabelon for udviklingsplan og opfølgning).</a:t>
            </a:r>
          </a:p>
          <a:p>
            <a:pPr>
              <a:defRPr/>
            </a:pPr>
            <a:endParaRPr lang="da-DK" sz="1500" dirty="0"/>
          </a:p>
        </p:txBody>
      </p:sp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Rammer og formål med ROK-møder</a:t>
            </a:r>
          </a:p>
        </p:txBody>
      </p:sp>
    </p:spTree>
    <p:extLst>
      <p:ext uri="{BB962C8B-B14F-4D97-AF65-F5344CB8AC3E}">
        <p14:creationId xmlns:p14="http://schemas.microsoft.com/office/powerpoint/2010/main" val="2817886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Hvilke resultater skal være udgangspunkt for arbejdet i 2025?</a:t>
            </a:r>
          </a:p>
          <a:p>
            <a:endParaRPr lang="da-DK" altLang="da-DK" sz="1600" dirty="0"/>
          </a:p>
          <a:p>
            <a:endParaRPr lang="da-DK" sz="1600" dirty="0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6DB9A6DB-5C16-4AE6-B95F-63A50CDBB8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Hvilke kompetencer er særlig vigtige for, at vi kan løse opgaverne? </a:t>
            </a:r>
          </a:p>
          <a:p>
            <a:endParaRPr lang="da-DK" dirty="0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CA7F827F-F8BD-4C65-845B-2A3F917ED6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a-DK" dirty="0"/>
              <a:t>Hvilke opgaver skal vi løse for at skabe de nødvendige resultater? </a:t>
            </a:r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>
            <a:off x="0" y="612775"/>
            <a:ext cx="10801350" cy="900113"/>
          </a:xfrm>
        </p:spPr>
        <p:txBody>
          <a:bodyPr/>
          <a:lstStyle/>
          <a:p>
            <a:r>
              <a:rPr lang="da-DK" altLang="da-DK" dirty="0"/>
              <a:t>			3 spørgsmål til ROK-mødet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074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95324" y="1259059"/>
            <a:ext cx="7902024" cy="502247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da-DK" sz="1900" b="1" dirty="0">
                <a:latin typeface="Poppins Light" panose="020B0604020202020204" charset="0"/>
                <a:cs typeface="Poppins Light" panose="020B0604020202020204" charset="0"/>
              </a:rPr>
              <a:t>Lederens forberedelse:</a:t>
            </a:r>
          </a:p>
          <a:p>
            <a:pPr marL="180975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Overvej med udgangspunkt i de emner departementet har særlig fokus på i 2025: </a:t>
            </a:r>
          </a:p>
          <a:p>
            <a:pPr marL="581025" lvl="1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Hvilke resultater kontoret skal levere?</a:t>
            </a:r>
          </a:p>
          <a:p>
            <a:pPr marL="581025" lvl="1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Hvilke opgaver kontoret skal løse i det kommende år ?</a:t>
            </a:r>
          </a:p>
          <a:p>
            <a:pPr marL="581025" lvl="1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Hvilke kompetencer medarbejderne bør besidde – skriv ned på </a:t>
            </a:r>
            <a:br>
              <a:rPr lang="da-DK" sz="1900" dirty="0">
                <a:latin typeface="Poppins Light" panose="020B0604020202020204" charset="0"/>
                <a:cs typeface="Poppins Light" panose="020B0604020202020204" charset="0"/>
              </a:rPr>
            </a:b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flipover forud for ROK-mødet.</a:t>
            </a:r>
            <a:br>
              <a:rPr lang="da-DK" sz="1900" dirty="0">
                <a:latin typeface="Poppins Light" panose="020B0604020202020204" charset="0"/>
                <a:cs typeface="Poppins Light" panose="020B0604020202020204" charset="0"/>
              </a:rPr>
            </a:br>
            <a:endParaRPr lang="da-DK" sz="1900" dirty="0">
              <a:latin typeface="Poppins Light" panose="020B0604020202020204" charset="0"/>
              <a:cs typeface="Poppins Light" panose="020B0604020202020204" charset="0"/>
            </a:endParaRPr>
          </a:p>
          <a:p>
            <a:pPr marL="180975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Inddel evt. medarbejderne på forhånd i 3-4 grupper til brug for gruppeproces på ROK-mødet (overvej om det vil være en god ide at inddele efter faggruppe)</a:t>
            </a:r>
            <a:br>
              <a:rPr lang="da-DK" sz="1900" dirty="0">
                <a:latin typeface="Poppins Light" panose="020B0604020202020204" charset="0"/>
                <a:cs typeface="Poppins Light" panose="020B0604020202020204" charset="0"/>
              </a:rPr>
            </a:br>
            <a:endParaRPr lang="da-DK" sz="1900" dirty="0">
              <a:latin typeface="Poppins Light" panose="020B0604020202020204" charset="0"/>
              <a:cs typeface="Poppins Light" panose="020B0604020202020204" charset="0"/>
            </a:endParaRPr>
          </a:p>
          <a:p>
            <a:pPr marL="180975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Forbered medarbejderne på ROK-mødet ved at udsende dagsorden </a:t>
            </a:r>
            <a:br>
              <a:rPr lang="da-DK" sz="1900" dirty="0">
                <a:latin typeface="Poppins Light" panose="020B0604020202020204" charset="0"/>
                <a:cs typeface="Poppins Light" panose="020B0604020202020204" charset="0"/>
              </a:rPr>
            </a:b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med følgende underspørgsmål:</a:t>
            </a:r>
          </a:p>
          <a:p>
            <a:pPr marL="581025" lvl="1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Hvilke resultater skal vi skabe det kommende år?</a:t>
            </a:r>
          </a:p>
          <a:p>
            <a:pPr marL="581025" lvl="1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Hvilke opgaver skal vi løse for at skabe de nødvendige resultater? </a:t>
            </a:r>
          </a:p>
          <a:p>
            <a:pPr marL="581025" lvl="1" indent="-180975">
              <a:lnSpc>
                <a:spcPct val="100000"/>
              </a:lnSpc>
              <a:buClr>
                <a:srgbClr val="000000"/>
              </a:buClr>
              <a:defRPr/>
            </a:pPr>
            <a:r>
              <a:rPr lang="da-DK" sz="1900" dirty="0">
                <a:latin typeface="Poppins Light" panose="020B0604020202020204" charset="0"/>
                <a:cs typeface="Poppins Light" panose="020B0604020202020204" charset="0"/>
              </a:rPr>
              <a:t>Hvilke kompetencer er særlig vigtige for, at vi kan løse de pågældende opgaver? </a:t>
            </a:r>
          </a:p>
          <a:p>
            <a:pPr marL="180975" indent="-180975">
              <a:lnSpc>
                <a:spcPct val="100000"/>
              </a:lnSpc>
              <a:buClr>
                <a:srgbClr val="000000"/>
              </a:buClr>
              <a:defRPr/>
            </a:pPr>
            <a:endParaRPr lang="da-DK" sz="1400" dirty="0"/>
          </a:p>
          <a:p>
            <a:endParaRPr lang="da-DK" sz="1200" dirty="0"/>
          </a:p>
          <a:p>
            <a:endParaRPr lang="da-DK" sz="1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latin typeface="Poppins ExtraBold" panose="020B0604020202020204" charset="0"/>
                <a:cs typeface="Poppins ExtraBold" panose="020B0604020202020204" charset="0"/>
              </a:rPr>
              <a:t>Forberedelse til ROK-mødet</a:t>
            </a:r>
            <a:endParaRPr lang="da-DK" dirty="0">
              <a:latin typeface="Poppins ExtraBold" panose="020B0604020202020204" charset="0"/>
              <a:cs typeface="Poppins ExtraBold" panose="020B0604020202020204" charset="0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A8F1107-E6F7-490A-B21B-1ADDE4A21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372" y="1987826"/>
            <a:ext cx="4015406" cy="292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7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ROK-møde: Vigtige </a:t>
            </a:r>
            <a:r>
              <a:rPr lang="da-DK" altLang="da-DK" b="1" dirty="0"/>
              <a:t>R</a:t>
            </a:r>
            <a:r>
              <a:rPr lang="da-DK" altLang="da-DK" dirty="0"/>
              <a:t>esultater 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da-DK" sz="1300" b="1" dirty="0"/>
              <a:t>Gruppeproces på ROK-mødet - ca. 15 min.:</a:t>
            </a:r>
          </a:p>
          <a:p>
            <a:pPr>
              <a:defRPr/>
            </a:pPr>
            <a:r>
              <a:rPr lang="da-DK" sz="1300" dirty="0"/>
              <a:t>Drøft i grupper hvilke resultater, der er de vigtigste for kontoret, og hvordan det understøtter strategier og mål for kontoret</a:t>
            </a:r>
          </a:p>
          <a:p>
            <a:pPr>
              <a:defRPr/>
            </a:pPr>
            <a:r>
              <a:rPr lang="da-DK" sz="1300" dirty="0"/>
              <a:t>Skriv ned på flipover og præsentér for de øvrige.</a:t>
            </a:r>
            <a:endParaRPr lang="da-DK" sz="1600" dirty="0"/>
          </a:p>
          <a:p>
            <a:pPr marL="1257300" lvl="2" indent="-457200">
              <a:buFontTx/>
              <a:buAutoNum type="arabicPeriod"/>
              <a:defRPr/>
            </a:pPr>
            <a:r>
              <a:rPr lang="da-DK" sz="1400" dirty="0"/>
              <a:t>Resultat: </a:t>
            </a:r>
          </a:p>
          <a:p>
            <a:pPr marL="1257300" lvl="2" indent="-457200">
              <a:buFontTx/>
              <a:buAutoNum type="arabicPeriod"/>
              <a:defRPr/>
            </a:pPr>
            <a:r>
              <a:rPr lang="da-DK" sz="1400" dirty="0"/>
              <a:t>Resultat:</a:t>
            </a:r>
          </a:p>
          <a:p>
            <a:pPr marL="1257300" lvl="2" indent="-457200">
              <a:buFontTx/>
              <a:buAutoNum type="arabicPeriod"/>
              <a:defRPr/>
            </a:pPr>
            <a:r>
              <a:rPr lang="da-DK" sz="1400" dirty="0"/>
              <a:t>Resultat:</a:t>
            </a:r>
          </a:p>
          <a:p>
            <a:pPr marL="0" indent="0">
              <a:buNone/>
              <a:defRPr/>
            </a:pPr>
            <a:r>
              <a:rPr lang="da-DK" sz="1300" b="1" dirty="0"/>
              <a:t>Plenum – ca. 5 min.:</a:t>
            </a:r>
          </a:p>
          <a:p>
            <a:pPr>
              <a:defRPr/>
            </a:pPr>
            <a:r>
              <a:rPr lang="da-DK" sz="1300" dirty="0"/>
              <a:t>Drøft gruppernes svar i plenum</a:t>
            </a:r>
          </a:p>
          <a:p>
            <a:pPr>
              <a:defRPr/>
            </a:pPr>
            <a:r>
              <a:rPr lang="da-DK" sz="1300" dirty="0"/>
              <a:t>Prioriter de resultater, som I mener er de vigtigste, kontoret skal levere i det kommende år</a:t>
            </a:r>
          </a:p>
          <a:p>
            <a:pPr>
              <a:defRPr/>
            </a:pPr>
            <a:r>
              <a:rPr lang="da-DK" sz="1300" dirty="0"/>
              <a:t>Skriv de vigtigste resultater ned på flipover (ca. 3-4 resultater).</a:t>
            </a:r>
          </a:p>
          <a:p>
            <a:pPr marL="1257300" lvl="2" indent="-457200">
              <a:buFontTx/>
              <a:buAutoNum type="arabicPeriod"/>
              <a:defRPr/>
            </a:pPr>
            <a:endParaRPr lang="da-DK" sz="1400" dirty="0"/>
          </a:p>
          <a:p>
            <a:pPr marL="0" indent="0">
              <a:buNone/>
              <a:defRPr/>
            </a:pP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989450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95324" y="1513250"/>
            <a:ext cx="7394575" cy="352901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a-DK" sz="1600" b="1" dirty="0"/>
              <a:t>Gruppeproces på ROK-mødet - ca. 10 min.:</a:t>
            </a:r>
          </a:p>
          <a:p>
            <a:pPr>
              <a:defRPr/>
            </a:pPr>
            <a:r>
              <a:rPr lang="da-DK" sz="1600" dirty="0"/>
              <a:t>Drøft i grupper, hvilke andre opgaver (2-3 opgaver) I ser som væsentlige i forhold til, at kontoret kan levere de pågældende resultater – begrund jeres valg.</a:t>
            </a:r>
          </a:p>
          <a:p>
            <a:pPr>
              <a:defRPr/>
            </a:pPr>
            <a:r>
              <a:rPr lang="da-DK" sz="1600" dirty="0"/>
              <a:t>Skriv ned på flipover til brug for præsentation i plenum</a:t>
            </a:r>
          </a:p>
          <a:p>
            <a:pPr marL="0" indent="0">
              <a:buNone/>
              <a:defRPr/>
            </a:pPr>
            <a:r>
              <a:rPr lang="da-DK" sz="1600" b="1" dirty="0"/>
              <a:t>Plenum – ca. 5 min.:</a:t>
            </a:r>
          </a:p>
          <a:p>
            <a:pPr>
              <a:defRPr/>
            </a:pPr>
            <a:r>
              <a:rPr lang="da-DK" sz="1600" dirty="0"/>
              <a:t>Drøft gruppernes svar i plenum</a:t>
            </a:r>
          </a:p>
          <a:p>
            <a:pPr>
              <a:defRPr/>
            </a:pPr>
            <a:r>
              <a:rPr lang="da-DK" sz="1600" dirty="0"/>
              <a:t>Prioriter de opgaver, som I mener er de vigtigste, kontoret skal løse i det kommende år</a:t>
            </a:r>
          </a:p>
          <a:p>
            <a:pPr>
              <a:defRPr/>
            </a:pPr>
            <a:r>
              <a:rPr lang="da-DK" sz="1600" dirty="0"/>
              <a:t>Skriv de vigtigste opgaver ned på flipover (ca. 4-5 opgaver).</a:t>
            </a:r>
          </a:p>
          <a:p>
            <a:pPr>
              <a:defRPr/>
            </a:pPr>
            <a:endParaRPr lang="da-DK" sz="1300" dirty="0"/>
          </a:p>
          <a:p>
            <a:pPr marL="0" indent="0">
              <a:buNone/>
              <a:defRPr/>
            </a:pPr>
            <a:endParaRPr lang="da-DK" sz="1300" dirty="0"/>
          </a:p>
        </p:txBody>
      </p:sp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ROK-møde: </a:t>
            </a:r>
            <a:r>
              <a:rPr lang="da-DK" altLang="da-DK" b="1" dirty="0"/>
              <a:t>O</a:t>
            </a:r>
            <a:r>
              <a:rPr lang="da-DK" altLang="da-DK" dirty="0"/>
              <a:t>pgaver det kommende år</a:t>
            </a:r>
          </a:p>
        </p:txBody>
      </p:sp>
    </p:spTree>
    <p:extLst>
      <p:ext uri="{BB962C8B-B14F-4D97-AF65-F5344CB8AC3E}">
        <p14:creationId xmlns:p14="http://schemas.microsoft.com/office/powerpoint/2010/main" val="252474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95324" y="1440541"/>
            <a:ext cx="7394575" cy="352901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a-DK" altLang="da-DK" sz="1400" b="1" dirty="0"/>
              <a:t>Gruppeproces på ROK-mødet – ca. 10-15 min.</a:t>
            </a:r>
          </a:p>
          <a:p>
            <a:pPr>
              <a:defRPr/>
            </a:pPr>
            <a:r>
              <a:rPr lang="da-DK" altLang="da-DK" sz="1400" dirty="0"/>
              <a:t>Drøft i grupper, hvilke øvrige kompetencer I mener er særlige vigtige for, at kontoret kan løse de prioriterede opgaver, angiv herunder</a:t>
            </a:r>
          </a:p>
          <a:p>
            <a:pPr lvl="1">
              <a:defRPr/>
            </a:pPr>
            <a:r>
              <a:rPr lang="da-DK" altLang="da-DK" sz="1400" dirty="0"/>
              <a:t>2-3 faglige kompetencer</a:t>
            </a:r>
          </a:p>
          <a:p>
            <a:pPr lvl="1">
              <a:defRPr/>
            </a:pPr>
            <a:r>
              <a:rPr lang="da-DK" altLang="da-DK" sz="1400" dirty="0"/>
              <a:t>2-3 sociale/personlige  kompetencer</a:t>
            </a:r>
          </a:p>
          <a:p>
            <a:pPr>
              <a:defRPr/>
            </a:pPr>
            <a:r>
              <a:rPr lang="da-DK" altLang="da-DK" sz="1400" dirty="0"/>
              <a:t>Skriv kompetencerne ned på flipover til brug for præsentation i plenum.</a:t>
            </a:r>
          </a:p>
          <a:p>
            <a:pPr marL="0" indent="0">
              <a:buNone/>
              <a:defRPr/>
            </a:pPr>
            <a:r>
              <a:rPr lang="da-DK" altLang="da-DK" sz="1400" b="1" dirty="0"/>
              <a:t>Plenum – ca. 10 min.</a:t>
            </a:r>
          </a:p>
          <a:p>
            <a:pPr>
              <a:defRPr/>
            </a:pPr>
            <a:r>
              <a:rPr lang="da-DK" altLang="da-DK" sz="1400" dirty="0"/>
              <a:t>Hver gruppe præsenterer deres valg af kompetencer i plenum</a:t>
            </a:r>
          </a:p>
          <a:p>
            <a:pPr>
              <a:defRPr/>
            </a:pPr>
            <a:r>
              <a:rPr lang="da-DK" altLang="da-DK" sz="1400" dirty="0"/>
              <a:t>De andre grupper kommenterer på de valgte kompetencer</a:t>
            </a:r>
          </a:p>
          <a:p>
            <a:pPr marL="0" indent="0">
              <a:buNone/>
              <a:defRPr/>
            </a:pPr>
            <a:r>
              <a:rPr lang="da-DK" altLang="da-DK" sz="1400" b="1" dirty="0"/>
              <a:t>Opsamling på ROK-mødet</a:t>
            </a:r>
          </a:p>
          <a:p>
            <a:pPr>
              <a:defRPr/>
            </a:pPr>
            <a:r>
              <a:rPr lang="da-DK" altLang="da-DK" sz="1400" dirty="0"/>
              <a:t>Skriv resultater, opgaver og kompetencer ind i et skema.</a:t>
            </a:r>
            <a:endParaRPr lang="da-DK" altLang="da-DK" sz="14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da-DK" altLang="da-DK" sz="1400" dirty="0"/>
              <a:t>Skemaet anvendes som inspiration til den enkelte medarbejders forberedelse til MUS.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ROK-møde: </a:t>
            </a:r>
            <a:r>
              <a:rPr lang="da-DK" b="1" dirty="0"/>
              <a:t>K</a:t>
            </a:r>
            <a:r>
              <a:rPr lang="da-DK" dirty="0"/>
              <a:t>ompetencer</a:t>
            </a:r>
          </a:p>
        </p:txBody>
      </p:sp>
    </p:spTree>
    <p:extLst>
      <p:ext uri="{BB962C8B-B14F-4D97-AF65-F5344CB8AC3E}">
        <p14:creationId xmlns:p14="http://schemas.microsoft.com/office/powerpoint/2010/main" val="2662811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Pladsholder til indhold 7"/>
          <p:cNvGraphicFramePr>
            <a:graphicFrameLocks noGrp="1"/>
          </p:cNvGraphicFramePr>
          <p:nvPr>
            <p:ph idx="1"/>
            <p:extLst/>
          </p:nvPr>
        </p:nvGraphicFramePr>
        <p:xfrm>
          <a:off x="875898" y="1289784"/>
          <a:ext cx="10222029" cy="4745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7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7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750">
                <a:tc>
                  <a:txBody>
                    <a:bodyPr/>
                    <a:lstStyle/>
                    <a:p>
                      <a:r>
                        <a:rPr lang="da-DK" sz="1800" dirty="0"/>
                        <a:t>RESULTATER</a:t>
                      </a:r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OPGAVER</a:t>
                      </a:r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KOMPETENCER</a:t>
                      </a:r>
                    </a:p>
                  </a:txBody>
                  <a:tcPr marL="79316" marR="79316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0501">
                <a:tc>
                  <a:txBody>
                    <a:bodyPr/>
                    <a:lstStyle/>
                    <a:p>
                      <a:endParaRPr lang="da-DK" sz="1800" dirty="0"/>
                    </a:p>
                    <a:p>
                      <a:endParaRPr lang="da-DK" sz="1800" dirty="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 dirty="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 dirty="0"/>
                    </a:p>
                  </a:txBody>
                  <a:tcPr marL="79316" marR="79316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501">
                <a:tc>
                  <a:txBody>
                    <a:bodyPr/>
                    <a:lstStyle/>
                    <a:p>
                      <a:endParaRPr lang="da-DK" sz="1800" dirty="0"/>
                    </a:p>
                    <a:p>
                      <a:endParaRPr lang="da-DK" sz="1800" dirty="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 dirty="0"/>
                    </a:p>
                  </a:txBody>
                  <a:tcPr marL="79316" marR="79316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501">
                <a:tc>
                  <a:txBody>
                    <a:bodyPr/>
                    <a:lstStyle/>
                    <a:p>
                      <a:endParaRPr lang="da-DK" sz="1800" dirty="0"/>
                    </a:p>
                    <a:p>
                      <a:endParaRPr lang="da-DK" sz="1800" dirty="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/>
                    </a:p>
                  </a:txBody>
                  <a:tcPr marL="79316" marR="79316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501">
                <a:tc>
                  <a:txBody>
                    <a:bodyPr/>
                    <a:lstStyle/>
                    <a:p>
                      <a:endParaRPr lang="da-DK" sz="1800" dirty="0"/>
                    </a:p>
                    <a:p>
                      <a:endParaRPr lang="da-DK" sz="1800" dirty="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/>
                    </a:p>
                  </a:txBody>
                  <a:tcPr marL="79316" marR="79316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501">
                <a:tc>
                  <a:txBody>
                    <a:bodyPr/>
                    <a:lstStyle/>
                    <a:p>
                      <a:endParaRPr lang="da-DK" sz="1800" dirty="0"/>
                    </a:p>
                    <a:p>
                      <a:endParaRPr lang="da-DK" sz="1800" dirty="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/>
                    </a:p>
                  </a:txBody>
                  <a:tcPr marL="79316" marR="79316" marT="45723" marB="45723"/>
                </a:tc>
                <a:tc>
                  <a:txBody>
                    <a:bodyPr/>
                    <a:lstStyle/>
                    <a:p>
                      <a:endParaRPr lang="da-DK" sz="1800" dirty="0"/>
                    </a:p>
                  </a:txBody>
                  <a:tcPr marL="79316" marR="79316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ROK-mødet: Opsamling</a:t>
            </a:r>
          </a:p>
        </p:txBody>
      </p:sp>
    </p:spTree>
    <p:extLst>
      <p:ext uri="{BB962C8B-B14F-4D97-AF65-F5344CB8AC3E}">
        <p14:creationId xmlns:p14="http://schemas.microsoft.com/office/powerpoint/2010/main" val="23024522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Brugerdefineret 1">
      <a:majorFont>
        <a:latin typeface="Poppins ExtraBold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mpetenceudvikling og MUS - Lederuddannelsen for nye ledere.potx" id="{9654C9DC-4516-4B4A-936F-D0D0FC7D01F7}" vid="{695055AA-FE4E-4D52-8904-B2B158667CB0}"/>
    </a:ext>
  </a:extLst>
</a:theme>
</file>

<file path=ppt/theme/theme3.xml><?xml version="1.0" encoding="utf-8"?>
<a:theme xmlns:a="http://schemas.openxmlformats.org/drawingml/2006/main" name="1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Brugerdefineret 1">
      <a:majorFont>
        <a:latin typeface="Poppins ExtraBold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635</Words>
  <Application>Microsoft Office PowerPoint</Application>
  <PresentationFormat>Widescreen</PresentationFormat>
  <Paragraphs>71</Paragraphs>
  <Slides>8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8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Lucida Sans</vt:lpstr>
      <vt:lpstr>Nirmala UI</vt:lpstr>
      <vt:lpstr>Poppins</vt:lpstr>
      <vt:lpstr>Poppins Black</vt:lpstr>
      <vt:lpstr>Poppins ExtraBold</vt:lpstr>
      <vt:lpstr>Poppins ExtraLight</vt:lpstr>
      <vt:lpstr>Poppins Light</vt:lpstr>
      <vt:lpstr>Poppins SemiBold</vt:lpstr>
      <vt:lpstr>Republic</vt:lpstr>
      <vt:lpstr>Office-tema</vt:lpstr>
      <vt:lpstr>3_Office-tema</vt:lpstr>
      <vt:lpstr>1_Office-tema</vt:lpstr>
      <vt:lpstr>ROK-møder Resultater, opgaver og kompetencer</vt:lpstr>
      <vt:lpstr>Rammer og formål med ROK-møder</vt:lpstr>
      <vt:lpstr>   3 spørgsmål til ROK-mødet</vt:lpstr>
      <vt:lpstr>Forberedelse til ROK-mødet</vt:lpstr>
      <vt:lpstr>ROK-møde: Vigtige Resultater </vt:lpstr>
      <vt:lpstr>ROK-møde: Opgaver det kommende år</vt:lpstr>
      <vt:lpstr>ROK-møde: Kompetencer</vt:lpstr>
      <vt:lpstr>ROK-mødet: Opsamling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ROK-møder Resultater, opgaver og kompetencer</dc:title>
  <dc:creator>Svetla Jakobsen</dc:creator>
  <cp:lastModifiedBy>Svetla Jakobsen</cp:lastModifiedBy>
  <cp:revision>1</cp:revision>
  <dcterms:created xsi:type="dcterms:W3CDTF">2025-02-27T12:39:25Z</dcterms:created>
  <dcterms:modified xsi:type="dcterms:W3CDTF">2025-02-27T12:42:31Z</dcterms:modified>
</cp:coreProperties>
</file>