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notesMasterIdLst>
    <p:notesMasterId r:id="rId32"/>
  </p:notesMasterIdLst>
  <p:sldIdLst>
    <p:sldId id="268" r:id="rId4"/>
    <p:sldId id="263" r:id="rId5"/>
    <p:sldId id="275" r:id="rId6"/>
    <p:sldId id="267" r:id="rId7"/>
    <p:sldId id="269" r:id="rId8"/>
    <p:sldId id="2147480166" r:id="rId9"/>
    <p:sldId id="2147480180" r:id="rId10"/>
    <p:sldId id="2147480182" r:id="rId11"/>
    <p:sldId id="2147480155" r:id="rId12"/>
    <p:sldId id="2147480171" r:id="rId13"/>
    <p:sldId id="3705" r:id="rId14"/>
    <p:sldId id="2147480178" r:id="rId15"/>
    <p:sldId id="2147480184" r:id="rId16"/>
    <p:sldId id="2147480192" r:id="rId17"/>
    <p:sldId id="2147480154" r:id="rId18"/>
    <p:sldId id="2147480193" r:id="rId19"/>
    <p:sldId id="2147480191" r:id="rId20"/>
    <p:sldId id="2147480151" r:id="rId21"/>
    <p:sldId id="2147480190" r:id="rId22"/>
    <p:sldId id="2147480145" r:id="rId23"/>
    <p:sldId id="2147480194" r:id="rId24"/>
    <p:sldId id="276" r:id="rId25"/>
    <p:sldId id="277" r:id="rId26"/>
    <p:sldId id="273" r:id="rId27"/>
    <p:sldId id="265" r:id="rId28"/>
    <p:sldId id="278" r:id="rId29"/>
    <p:sldId id="280" r:id="rId30"/>
    <p:sldId id="264" r:id="rId3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7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0FF331-2329-4960-BA51-0C7DB58E8AC0}" v="2" dt="2025-04-01T09:21:02.0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5" autoAdjust="0"/>
    <p:restoredTop sz="80774" autoAdjust="0"/>
  </p:normalViewPr>
  <p:slideViewPr>
    <p:cSldViewPr snapToGrid="0">
      <p:cViewPr varScale="1">
        <p:scale>
          <a:sx n="103" d="100"/>
          <a:sy n="103" d="100"/>
        </p:scale>
        <p:origin x="74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lip Therkildsen" userId="08fb947d-10ea-4f75-8d65-b39af0f37e17" providerId="ADAL" clId="{1B962A0E-857C-495B-93EF-96A04898F29B}"/>
    <pc:docChg chg="modSld">
      <pc:chgData name="Filip Therkildsen" userId="08fb947d-10ea-4f75-8d65-b39af0f37e17" providerId="ADAL" clId="{1B962A0E-857C-495B-93EF-96A04898F29B}" dt="2025-04-02T07:08:29.917" v="2" actId="20577"/>
      <pc:docMkLst>
        <pc:docMk/>
      </pc:docMkLst>
      <pc:sldChg chg="modNotesTx">
        <pc:chgData name="Filip Therkildsen" userId="08fb947d-10ea-4f75-8d65-b39af0f37e17" providerId="ADAL" clId="{1B962A0E-857C-495B-93EF-96A04898F29B}" dt="2025-04-02T07:08:05.403" v="0" actId="20577"/>
        <pc:sldMkLst>
          <pc:docMk/>
          <pc:sldMk cId="2272185093" sldId="263"/>
        </pc:sldMkLst>
      </pc:sldChg>
      <pc:sldChg chg="modNotesTx">
        <pc:chgData name="Filip Therkildsen" userId="08fb947d-10ea-4f75-8d65-b39af0f37e17" providerId="ADAL" clId="{1B962A0E-857C-495B-93EF-96A04898F29B}" dt="2025-04-02T07:08:29.917" v="2" actId="20577"/>
        <pc:sldMkLst>
          <pc:docMk/>
          <pc:sldMk cId="344123723" sldId="265"/>
        </pc:sldMkLst>
      </pc:sldChg>
      <pc:sldChg chg="modNotesTx">
        <pc:chgData name="Filip Therkildsen" userId="08fb947d-10ea-4f75-8d65-b39af0f37e17" providerId="ADAL" clId="{1B962A0E-857C-495B-93EF-96A04898F29B}" dt="2025-04-02T07:08:14.047" v="1" actId="20577"/>
        <pc:sldMkLst>
          <pc:docMk/>
          <pc:sldMk cId="152085195"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71733E-EBF0-4C4B-B097-8FD1F788B0A5}" type="datetimeFigureOut">
              <a:rPr lang="da-DK" smtClean="0"/>
              <a:t>02-04-2025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3AADE2-0C55-44AC-91A2-14A321811634}" type="slidenum">
              <a:rPr lang="da-DK" smtClean="0"/>
              <a:t>‹nr.›</a:t>
            </a:fld>
            <a:endParaRPr lang="da-DK"/>
          </a:p>
        </p:txBody>
      </p:sp>
    </p:spTree>
    <p:extLst>
      <p:ext uri="{BB962C8B-B14F-4D97-AF65-F5344CB8AC3E}">
        <p14:creationId xmlns:p14="http://schemas.microsoft.com/office/powerpoint/2010/main" val="3629030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800" dirty="0">
              <a:effectLst/>
              <a:latin typeface="Calibri" panose="020F0502020204030204" pitchFamily="34" charset="0"/>
            </a:endParaRPr>
          </a:p>
        </p:txBody>
      </p:sp>
      <p:sp>
        <p:nvSpPr>
          <p:cNvPr id="4" name="Pladsholder til slidenummer 3"/>
          <p:cNvSpPr>
            <a:spLocks noGrp="1"/>
          </p:cNvSpPr>
          <p:nvPr>
            <p:ph type="sldNum" sz="quarter" idx="5"/>
          </p:nvPr>
        </p:nvSpPr>
        <p:spPr/>
        <p:txBody>
          <a:bodyPr/>
          <a:lstStyle/>
          <a:p>
            <a:fld id="{DA3AADE2-0C55-44AC-91A2-14A321811634}" type="slidenum">
              <a:rPr lang="da-DK" smtClean="0"/>
              <a:t>2</a:t>
            </a:fld>
            <a:endParaRPr lang="da-DK"/>
          </a:p>
        </p:txBody>
      </p:sp>
    </p:spTree>
    <p:extLst>
      <p:ext uri="{BB962C8B-B14F-4D97-AF65-F5344CB8AC3E}">
        <p14:creationId xmlns:p14="http://schemas.microsoft.com/office/powerpoint/2010/main" val="2346500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FF488-270E-2A89-6F9D-59D089762E0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8361999-A2B1-CD42-D8B1-ACEA3D8C4A8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0ABF061-54FD-73B8-DD07-B6BE83C03676}"/>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C69241E0-BD4D-F49B-BAE4-B5445F36EA4E}"/>
              </a:ext>
            </a:extLst>
          </p:cNvPr>
          <p:cNvSpPr>
            <a:spLocks noGrp="1"/>
          </p:cNvSpPr>
          <p:nvPr>
            <p:ph type="sldNum" sz="quarter" idx="5"/>
          </p:nvPr>
        </p:nvSpPr>
        <p:spPr/>
        <p:txBody>
          <a:bodyPr/>
          <a:lstStyle/>
          <a:p>
            <a:fld id="{DA3AADE2-0C55-44AC-91A2-14A321811634}" type="slidenum">
              <a:rPr lang="da-DK" smtClean="0"/>
              <a:t>26</a:t>
            </a:fld>
            <a:endParaRPr lang="da-DK"/>
          </a:p>
        </p:txBody>
      </p:sp>
    </p:spTree>
    <p:extLst>
      <p:ext uri="{BB962C8B-B14F-4D97-AF65-F5344CB8AC3E}">
        <p14:creationId xmlns:p14="http://schemas.microsoft.com/office/powerpoint/2010/main" val="967181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41DBD-0178-8F7C-F4CA-AD38F31D60A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A1EB3C2-778F-105C-8AEF-F71047C4344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B330671-EE40-AB9B-302C-0FEF00D11EE4}"/>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DDD28137-BD5D-919F-E6CD-4D41D6DB3D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3AADE2-0C55-44AC-91A2-14A321811634}"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1014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i="0" dirty="0">
              <a:solidFill>
                <a:srgbClr val="242424"/>
              </a:solidFill>
              <a:effectLst/>
              <a:latin typeface="Segoe UI" panose="020B0502040204020203" pitchFamily="34" charset="0"/>
            </a:endParaRPr>
          </a:p>
          <a:p>
            <a:endParaRPr lang="da-DK" b="0" i="0" dirty="0">
              <a:solidFill>
                <a:srgbClr val="242424"/>
              </a:solidFill>
              <a:effectLst/>
              <a:latin typeface="Segoe UI" panose="020B0502040204020203" pitchFamily="34" charset="0"/>
            </a:endParaRPr>
          </a:p>
          <a:p>
            <a:endParaRPr lang="da-DK" dirty="0"/>
          </a:p>
        </p:txBody>
      </p:sp>
      <p:sp>
        <p:nvSpPr>
          <p:cNvPr id="4" name="Pladsholder til slidenummer 3"/>
          <p:cNvSpPr>
            <a:spLocks noGrp="1"/>
          </p:cNvSpPr>
          <p:nvPr>
            <p:ph type="sldNum" sz="quarter" idx="5"/>
          </p:nvPr>
        </p:nvSpPr>
        <p:spPr/>
        <p:txBody>
          <a:bodyPr/>
          <a:lstStyle/>
          <a:p>
            <a:fld id="{DA3AADE2-0C55-44AC-91A2-14A321811634}" type="slidenum">
              <a:rPr lang="da-DK" smtClean="0"/>
              <a:t>5</a:t>
            </a:fld>
            <a:endParaRPr lang="da-DK"/>
          </a:p>
        </p:txBody>
      </p:sp>
    </p:spTree>
    <p:extLst>
      <p:ext uri="{BB962C8B-B14F-4D97-AF65-F5344CB8AC3E}">
        <p14:creationId xmlns:p14="http://schemas.microsoft.com/office/powerpoint/2010/main" val="1758315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41A47-7042-DD71-645D-7B8E680B80E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B9EED8D-16A6-896A-5728-2EA178AB9D7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77CB28A-ED95-312B-7464-6E646956E3CE}"/>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82581E68-604B-1BAE-52D8-7E43223927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D1251-08EB-4C47-AB06-FBA54C2E1AEF}" type="slidenum">
              <a:rPr kumimoji="0" lang="da-DK" sz="1200" b="0" i="0" u="none" strike="noStrike" kern="1200" cap="none" spc="0" normalizeH="0" baseline="0" noProof="0" smtClean="0">
                <a:ln>
                  <a:noFill/>
                </a:ln>
                <a:solidFill>
                  <a:srgbClr val="006E64"/>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srgbClr val="006E64"/>
              </a:solidFill>
              <a:effectLst/>
              <a:uLnTx/>
              <a:uFillTx/>
              <a:latin typeface="Corbel"/>
              <a:ea typeface="+mn-ea"/>
              <a:cs typeface="+mn-cs"/>
            </a:endParaRPr>
          </a:p>
        </p:txBody>
      </p:sp>
    </p:spTree>
    <p:extLst>
      <p:ext uri="{BB962C8B-B14F-4D97-AF65-F5344CB8AC3E}">
        <p14:creationId xmlns:p14="http://schemas.microsoft.com/office/powerpoint/2010/main" val="2426807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195B2-D86E-50AA-87BF-0666BF00358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0B8E76E-986E-D663-66A3-0E6617F8946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9DFE6D2-E8BC-2EBC-1B00-310B71168052}"/>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888EEF77-AC55-9096-4967-D087BB102D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D1251-08EB-4C47-AB06-FBA54C2E1AEF}" type="slidenum">
              <a:rPr kumimoji="0" lang="da-DK" sz="1200" b="0" i="0" u="none" strike="noStrike" kern="1200" cap="none" spc="0" normalizeH="0" baseline="0" noProof="0" smtClean="0">
                <a:ln>
                  <a:noFill/>
                </a:ln>
                <a:solidFill>
                  <a:srgbClr val="006E64"/>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srgbClr val="006E64"/>
              </a:solidFill>
              <a:effectLst/>
              <a:uLnTx/>
              <a:uFillTx/>
              <a:latin typeface="Corbel"/>
              <a:ea typeface="+mn-ea"/>
              <a:cs typeface="+mn-cs"/>
            </a:endParaRPr>
          </a:p>
        </p:txBody>
      </p:sp>
    </p:spTree>
    <p:extLst>
      <p:ext uri="{BB962C8B-B14F-4D97-AF65-F5344CB8AC3E}">
        <p14:creationId xmlns:p14="http://schemas.microsoft.com/office/powerpoint/2010/main" val="150080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2ED1A-11E1-74B2-B87D-07180A911C0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5D22157-80BE-59CE-7AE0-3434476A8BA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0E60614-5AF4-A0AC-9070-BA9E35D1368F}"/>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4543DDC3-7E27-BB7E-3272-EFA80F4C25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3C5B0-1994-47BE-9F0F-014449A936F1}" type="slidenum">
              <a:rPr kumimoji="0" lang="da-DK" sz="1200" b="0" i="0" u="none" strike="noStrike" kern="1200" cap="none" spc="0" normalizeH="0" baseline="0" noProof="0" smtClean="0">
                <a:ln>
                  <a:noFill/>
                </a:ln>
                <a:solidFill>
                  <a:srgbClr val="006E64"/>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a:ln>
                <a:noFill/>
              </a:ln>
              <a:solidFill>
                <a:srgbClr val="006E64"/>
              </a:solidFill>
              <a:effectLst/>
              <a:uLnTx/>
              <a:uFillTx/>
              <a:latin typeface="Corbel"/>
              <a:ea typeface="+mn-ea"/>
              <a:cs typeface="+mn-cs"/>
            </a:endParaRPr>
          </a:p>
        </p:txBody>
      </p:sp>
    </p:spTree>
    <p:extLst>
      <p:ext uri="{BB962C8B-B14F-4D97-AF65-F5344CB8AC3E}">
        <p14:creationId xmlns:p14="http://schemas.microsoft.com/office/powerpoint/2010/main" val="1786825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C8912-72C5-42B5-B53A-171B92FF6B7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7192F02-1ADB-03DD-3C98-8DA15F7BE70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81E71D0-2A8D-FF96-24ED-D3EC95FCF958}"/>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F2AA7679-CAA6-1BAB-0CE7-4AC8BA6238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3C5B0-1994-47BE-9F0F-014449A936F1}" type="slidenum">
              <a:rPr kumimoji="0" lang="da-DK" sz="1200" b="0" i="0" u="none" strike="noStrike" kern="1200" cap="none" spc="0" normalizeH="0" baseline="0" noProof="0" smtClean="0">
                <a:ln>
                  <a:noFill/>
                </a:ln>
                <a:solidFill>
                  <a:srgbClr val="006E64"/>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sz="1200" b="0" i="0" u="none" strike="noStrike" kern="1200" cap="none" spc="0" normalizeH="0" baseline="0" noProof="0">
              <a:ln>
                <a:noFill/>
              </a:ln>
              <a:solidFill>
                <a:srgbClr val="006E64"/>
              </a:solidFill>
              <a:effectLst/>
              <a:uLnTx/>
              <a:uFillTx/>
              <a:latin typeface="Corbel"/>
              <a:ea typeface="+mn-ea"/>
              <a:cs typeface="+mn-cs"/>
            </a:endParaRPr>
          </a:p>
        </p:txBody>
      </p:sp>
    </p:spTree>
    <p:extLst>
      <p:ext uri="{BB962C8B-B14F-4D97-AF65-F5344CB8AC3E}">
        <p14:creationId xmlns:p14="http://schemas.microsoft.com/office/powerpoint/2010/main" val="2968741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A3AADE2-0C55-44AC-91A2-14A321811634}" type="slidenum">
              <a:rPr lang="da-DK" smtClean="0"/>
              <a:t>22</a:t>
            </a:fld>
            <a:endParaRPr lang="da-DK"/>
          </a:p>
        </p:txBody>
      </p:sp>
    </p:spTree>
    <p:extLst>
      <p:ext uri="{BB962C8B-B14F-4D97-AF65-F5344CB8AC3E}">
        <p14:creationId xmlns:p14="http://schemas.microsoft.com/office/powerpoint/2010/main" val="1551538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96D05-F9DB-1F4D-EAB9-BCB0B6C4EDC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F588403-1E3D-0EBB-B22E-C1EBD8B4FB8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B635F0B-8EF4-1EB3-F936-641D984A3DD2}"/>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76FC9D79-C135-6DC7-D777-C973345678E1}"/>
              </a:ext>
            </a:extLst>
          </p:cNvPr>
          <p:cNvSpPr>
            <a:spLocks noGrp="1"/>
          </p:cNvSpPr>
          <p:nvPr>
            <p:ph type="sldNum" sz="quarter" idx="5"/>
          </p:nvPr>
        </p:nvSpPr>
        <p:spPr/>
        <p:txBody>
          <a:bodyPr/>
          <a:lstStyle/>
          <a:p>
            <a:fld id="{DA3AADE2-0C55-44AC-91A2-14A321811634}" type="slidenum">
              <a:rPr lang="da-DK" smtClean="0"/>
              <a:t>23</a:t>
            </a:fld>
            <a:endParaRPr lang="da-DK"/>
          </a:p>
        </p:txBody>
      </p:sp>
    </p:spTree>
    <p:extLst>
      <p:ext uri="{BB962C8B-B14F-4D97-AF65-F5344CB8AC3E}">
        <p14:creationId xmlns:p14="http://schemas.microsoft.com/office/powerpoint/2010/main" val="3944503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A3AADE2-0C55-44AC-91A2-14A321811634}" type="slidenum">
              <a:rPr lang="da-DK" smtClean="0"/>
              <a:t>25</a:t>
            </a:fld>
            <a:endParaRPr lang="da-DK"/>
          </a:p>
        </p:txBody>
      </p:sp>
    </p:spTree>
    <p:extLst>
      <p:ext uri="{BB962C8B-B14F-4D97-AF65-F5344CB8AC3E}">
        <p14:creationId xmlns:p14="http://schemas.microsoft.com/office/powerpoint/2010/main" val="1457963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7C7F1-C61A-497C-A698-F180DD05FC96}"/>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CA4E558C-A7AD-431D-8E07-63BE5140EA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7BCDF2D-CA80-4D70-BDB9-CF8A41AA4270}"/>
              </a:ext>
            </a:extLst>
          </p:cNvPr>
          <p:cNvSpPr>
            <a:spLocks noGrp="1"/>
          </p:cNvSpPr>
          <p:nvPr>
            <p:ph type="dt" sz="half" idx="10"/>
          </p:nvPr>
        </p:nvSpPr>
        <p:spPr/>
        <p:txBody>
          <a:bodyPr/>
          <a:lstStyle/>
          <a:p>
            <a:fld id="{DEC113C4-0E27-4FB8-951E-761DCADCC96A}" type="datetimeFigureOut">
              <a:rPr lang="da-DK" smtClean="0"/>
              <a:t>02-04-2025</a:t>
            </a:fld>
            <a:endParaRPr lang="da-DK"/>
          </a:p>
        </p:txBody>
      </p:sp>
      <p:sp>
        <p:nvSpPr>
          <p:cNvPr id="5" name="Pladsholder til sidefod 4">
            <a:extLst>
              <a:ext uri="{FF2B5EF4-FFF2-40B4-BE49-F238E27FC236}">
                <a16:creationId xmlns:a16="http://schemas.microsoft.com/office/drawing/2014/main" id="{09588A11-5E9C-42F4-A539-C6224BFBD48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48DCCB7-640E-45A2-A729-F31D17AF835C}"/>
              </a:ext>
            </a:extLst>
          </p:cNvPr>
          <p:cNvSpPr>
            <a:spLocks noGrp="1"/>
          </p:cNvSpPr>
          <p:nvPr>
            <p:ph type="sldNum" sz="quarter" idx="12"/>
          </p:nvPr>
        </p:nvSpPr>
        <p:spPr/>
        <p:txBody>
          <a:bodyPr/>
          <a:lstStyle/>
          <a:p>
            <a:fld id="{F1207474-5B31-4FAB-B0E1-AC62E5E43B00}" type="slidenum">
              <a:rPr lang="da-DK" smtClean="0"/>
              <a:t>‹nr.›</a:t>
            </a:fld>
            <a:endParaRPr lang="da-DK"/>
          </a:p>
        </p:txBody>
      </p:sp>
    </p:spTree>
    <p:extLst>
      <p:ext uri="{BB962C8B-B14F-4D97-AF65-F5344CB8AC3E}">
        <p14:creationId xmlns:p14="http://schemas.microsoft.com/office/powerpoint/2010/main" val="3370750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D1DCD6-FBA8-4E05-9D64-2D47F332D3F6}"/>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5F12FC34-D776-4994-AA7A-08D2D72F14E0}"/>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D192B5B-F175-4EE0-B684-76BF95CCFA72}"/>
              </a:ext>
            </a:extLst>
          </p:cNvPr>
          <p:cNvSpPr>
            <a:spLocks noGrp="1"/>
          </p:cNvSpPr>
          <p:nvPr>
            <p:ph type="dt" sz="half" idx="10"/>
          </p:nvPr>
        </p:nvSpPr>
        <p:spPr/>
        <p:txBody>
          <a:bodyPr/>
          <a:lstStyle/>
          <a:p>
            <a:fld id="{DEC113C4-0E27-4FB8-951E-761DCADCC96A}" type="datetimeFigureOut">
              <a:rPr lang="da-DK" smtClean="0"/>
              <a:t>02-04-2025</a:t>
            </a:fld>
            <a:endParaRPr lang="da-DK"/>
          </a:p>
        </p:txBody>
      </p:sp>
      <p:sp>
        <p:nvSpPr>
          <p:cNvPr id="5" name="Pladsholder til sidefod 4">
            <a:extLst>
              <a:ext uri="{FF2B5EF4-FFF2-40B4-BE49-F238E27FC236}">
                <a16:creationId xmlns:a16="http://schemas.microsoft.com/office/drawing/2014/main" id="{00B097C8-2C3D-4063-B015-2EA26D58577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4CE2117-7154-4314-9B74-1447DB642887}"/>
              </a:ext>
            </a:extLst>
          </p:cNvPr>
          <p:cNvSpPr>
            <a:spLocks noGrp="1"/>
          </p:cNvSpPr>
          <p:nvPr>
            <p:ph type="sldNum" sz="quarter" idx="12"/>
          </p:nvPr>
        </p:nvSpPr>
        <p:spPr/>
        <p:txBody>
          <a:bodyPr/>
          <a:lstStyle/>
          <a:p>
            <a:fld id="{F1207474-5B31-4FAB-B0E1-AC62E5E43B00}" type="slidenum">
              <a:rPr lang="da-DK" smtClean="0"/>
              <a:t>‹nr.›</a:t>
            </a:fld>
            <a:endParaRPr lang="da-DK"/>
          </a:p>
        </p:txBody>
      </p:sp>
    </p:spTree>
    <p:extLst>
      <p:ext uri="{BB962C8B-B14F-4D97-AF65-F5344CB8AC3E}">
        <p14:creationId xmlns:p14="http://schemas.microsoft.com/office/powerpoint/2010/main" val="650053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E9B01A18-3061-45A7-8623-567A445C7482}"/>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CB201820-CF40-4209-B76A-2DD1AD8C5A46}"/>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B362F83-76CC-46AE-B73A-6FF1946E877A}"/>
              </a:ext>
            </a:extLst>
          </p:cNvPr>
          <p:cNvSpPr>
            <a:spLocks noGrp="1"/>
          </p:cNvSpPr>
          <p:nvPr>
            <p:ph type="dt" sz="half" idx="10"/>
          </p:nvPr>
        </p:nvSpPr>
        <p:spPr/>
        <p:txBody>
          <a:bodyPr/>
          <a:lstStyle/>
          <a:p>
            <a:fld id="{DEC113C4-0E27-4FB8-951E-761DCADCC96A}" type="datetimeFigureOut">
              <a:rPr lang="da-DK" smtClean="0"/>
              <a:t>02-04-2025</a:t>
            </a:fld>
            <a:endParaRPr lang="da-DK"/>
          </a:p>
        </p:txBody>
      </p:sp>
      <p:sp>
        <p:nvSpPr>
          <p:cNvPr id="5" name="Pladsholder til sidefod 4">
            <a:extLst>
              <a:ext uri="{FF2B5EF4-FFF2-40B4-BE49-F238E27FC236}">
                <a16:creationId xmlns:a16="http://schemas.microsoft.com/office/drawing/2014/main" id="{ED0DB3FA-3DBE-4819-A3AB-3B0A1DF8361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EFE461A-64AB-43E4-8C4B-74FF0AEC1B7A}"/>
              </a:ext>
            </a:extLst>
          </p:cNvPr>
          <p:cNvSpPr>
            <a:spLocks noGrp="1"/>
          </p:cNvSpPr>
          <p:nvPr>
            <p:ph type="sldNum" sz="quarter" idx="12"/>
          </p:nvPr>
        </p:nvSpPr>
        <p:spPr/>
        <p:txBody>
          <a:bodyPr/>
          <a:lstStyle/>
          <a:p>
            <a:fld id="{F1207474-5B31-4FAB-B0E1-AC62E5E43B00}" type="slidenum">
              <a:rPr lang="da-DK" smtClean="0"/>
              <a:t>‹nr.›</a:t>
            </a:fld>
            <a:endParaRPr lang="da-DK"/>
          </a:p>
        </p:txBody>
      </p:sp>
    </p:spTree>
    <p:extLst>
      <p:ext uri="{BB962C8B-B14F-4D97-AF65-F5344CB8AC3E}">
        <p14:creationId xmlns:p14="http://schemas.microsoft.com/office/powerpoint/2010/main" val="361162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orside med halvt billede">
    <p:spTree>
      <p:nvGrpSpPr>
        <p:cNvPr id="1" name=""/>
        <p:cNvGrpSpPr/>
        <p:nvPr/>
      </p:nvGrpSpPr>
      <p:grpSpPr>
        <a:xfrm>
          <a:off x="0" y="0"/>
          <a:ext cx="0" cy="0"/>
          <a:chOff x="0" y="0"/>
          <a:chExt cx="0" cy="0"/>
        </a:xfrm>
      </p:grpSpPr>
      <p:sp>
        <p:nvSpPr>
          <p:cNvPr id="17" name="Pladsholder til billede 16">
            <a:extLst>
              <a:ext uri="{FF2B5EF4-FFF2-40B4-BE49-F238E27FC236}">
                <a16:creationId xmlns:a16="http://schemas.microsoft.com/office/drawing/2014/main" id="{939632FF-44ED-498C-B1FE-ACE44FE1E8EF}"/>
              </a:ext>
            </a:extLst>
          </p:cNvPr>
          <p:cNvSpPr>
            <a:spLocks noGrp="1"/>
          </p:cNvSpPr>
          <p:nvPr>
            <p:ph type="pic" sz="quarter" idx="13"/>
          </p:nvPr>
        </p:nvSpPr>
        <p:spPr>
          <a:xfrm>
            <a:off x="5125592" y="0"/>
            <a:ext cx="7066408" cy="6858000"/>
          </a:xfrm>
          <a:custGeom>
            <a:avLst/>
            <a:gdLst>
              <a:gd name="connsiteX0" fmla="*/ 1965503 w 7066408"/>
              <a:gd name="connsiteY0" fmla="*/ 0 h 6858000"/>
              <a:gd name="connsiteX1" fmla="*/ 7066408 w 7066408"/>
              <a:gd name="connsiteY1" fmla="*/ 0 h 6858000"/>
              <a:gd name="connsiteX2" fmla="*/ 7066408 w 7066408"/>
              <a:gd name="connsiteY2" fmla="*/ 6858000 h 6858000"/>
              <a:gd name="connsiteX3" fmla="*/ 0 w 706640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66408" h="6858000">
                <a:moveTo>
                  <a:pt x="1965503" y="0"/>
                </a:moveTo>
                <a:lnTo>
                  <a:pt x="7066408" y="0"/>
                </a:lnTo>
                <a:lnTo>
                  <a:pt x="7066408" y="6858000"/>
                </a:lnTo>
                <a:lnTo>
                  <a:pt x="0" y="6858000"/>
                </a:lnTo>
                <a:close/>
              </a:path>
            </a:pathLst>
          </a:custGeom>
          <a:solidFill>
            <a:schemeClr val="bg1">
              <a:lumMod val="95000"/>
            </a:schemeClr>
          </a:solidFill>
        </p:spPr>
        <p:txBody>
          <a:bodyPr wrap="square" lIns="72000" tIns="72000" rIns="72000" bIns="72000">
            <a:noAutofit/>
          </a:bodyPr>
          <a:lstStyle>
            <a:lvl1pPr marL="0" indent="0" algn="r">
              <a:buNone/>
              <a:defRPr i="1"/>
            </a:lvl1pPr>
          </a:lstStyle>
          <a:p>
            <a:r>
              <a:rPr lang="da-DK"/>
              <a:t>Klik på ikonet for at tilføje et billede</a:t>
            </a:r>
          </a:p>
        </p:txBody>
      </p:sp>
      <p:sp>
        <p:nvSpPr>
          <p:cNvPr id="2" name="Title 1"/>
          <p:cNvSpPr>
            <a:spLocks noGrp="1"/>
          </p:cNvSpPr>
          <p:nvPr>
            <p:ph type="ctrTitle"/>
          </p:nvPr>
        </p:nvSpPr>
        <p:spPr>
          <a:xfrm>
            <a:off x="982663" y="791648"/>
            <a:ext cx="4701857" cy="1661993"/>
          </a:xfrm>
        </p:spPr>
        <p:txBody>
          <a:bodyPr>
            <a:noAutofit/>
          </a:bodyPr>
          <a:lstStyle>
            <a:lvl1pPr algn="l">
              <a:defRPr sz="6000"/>
            </a:lvl1pPr>
          </a:lstStyle>
          <a:p>
            <a:r>
              <a:rPr lang="da-DK" noProof="0"/>
              <a:t>Klik for at redigere titeltypografien i masteren</a:t>
            </a:r>
          </a:p>
        </p:txBody>
      </p:sp>
      <p:sp>
        <p:nvSpPr>
          <p:cNvPr id="3" name="Subtitle 2"/>
          <p:cNvSpPr>
            <a:spLocks noGrp="1"/>
          </p:cNvSpPr>
          <p:nvPr>
            <p:ph type="subTitle" idx="1"/>
          </p:nvPr>
        </p:nvSpPr>
        <p:spPr>
          <a:xfrm>
            <a:off x="982663" y="2813641"/>
            <a:ext cx="4142929" cy="1752600"/>
          </a:xfrm>
        </p:spPr>
        <p:txBody>
          <a:bodyPr/>
          <a:lstStyle>
            <a:lvl1pPr marL="0" indent="0" algn="l">
              <a:buNone/>
              <a:defRPr sz="2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noProof="0"/>
              <a:t>Klik for at redigere undertiteltypografien i masteren</a:t>
            </a:r>
          </a:p>
        </p:txBody>
      </p:sp>
      <p:sp>
        <p:nvSpPr>
          <p:cNvPr id="4" name="Date Placeholder 3"/>
          <p:cNvSpPr>
            <a:spLocks noGrp="1"/>
          </p:cNvSpPr>
          <p:nvPr>
            <p:ph type="dt" sz="half" idx="10"/>
          </p:nvPr>
        </p:nvSpPr>
        <p:spPr/>
        <p:txBody>
          <a:bodyPr/>
          <a:lstStyle>
            <a:lvl1pPr>
              <a:defRPr>
                <a:solidFill>
                  <a:schemeClr val="accent1"/>
                </a:solidFill>
              </a:defRPr>
            </a:lvl1pPr>
          </a:lstStyle>
          <a:p>
            <a:fld id="{9AE7B5EA-2E87-4E87-8759-A8BEDE227862}" type="datetime1">
              <a:rPr lang="da-DK" smtClean="0"/>
              <a:t>02-04-2025</a:t>
            </a:fld>
            <a:endParaRPr lang="da-DK"/>
          </a:p>
        </p:txBody>
      </p:sp>
      <p:sp>
        <p:nvSpPr>
          <p:cNvPr id="5" name="Footer Placeholder 4"/>
          <p:cNvSpPr>
            <a:spLocks noGrp="1"/>
          </p:cNvSpPr>
          <p:nvPr>
            <p:ph type="ftr" sz="quarter" idx="11"/>
          </p:nvPr>
        </p:nvSpPr>
        <p:spPr/>
        <p:txBody>
          <a:bodyPr/>
          <a:lstStyle>
            <a:lvl1pPr>
              <a:defRPr>
                <a:solidFill>
                  <a:schemeClr val="bg1"/>
                </a:solidFill>
              </a:defRPr>
            </a:lvl1pPr>
          </a:lstStyle>
          <a:p>
            <a:r>
              <a:rPr lang="da-DK"/>
              <a:t>NRGi Præsentation / Version x.x / xx.xx.xxxx / Afdeling</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03DD7B-12C8-43B8-9F45-989336E79744}" type="slidenum">
              <a:rPr lang="da-DK" smtClean="0"/>
              <a:pPr/>
              <a:t>‹nr.›</a:t>
            </a:fld>
            <a:endParaRPr lang="da-DK"/>
          </a:p>
        </p:txBody>
      </p:sp>
      <p:sp>
        <p:nvSpPr>
          <p:cNvPr id="28" name="TextBox 8">
            <a:extLst>
              <a:ext uri="{FF2B5EF4-FFF2-40B4-BE49-F238E27FC236}">
                <a16:creationId xmlns:a16="http://schemas.microsoft.com/office/drawing/2014/main" id="{297EFA8A-BAF3-4E00-ABAE-12A3938FAD52}"/>
              </a:ext>
            </a:extLst>
          </p:cNvPr>
          <p:cNvSpPr txBox="1">
            <a:spLocks/>
          </p:cNvSpPr>
          <p:nvPr userDrawn="1"/>
        </p:nvSpPr>
        <p:spPr>
          <a:xfrm>
            <a:off x="-1819276" y="31069"/>
            <a:ext cx="1758367" cy="1200329"/>
          </a:xfrm>
          <a:prstGeom prst="rect">
            <a:avLst/>
          </a:prstGeom>
          <a:noFill/>
          <a:ln>
            <a:noFill/>
          </a:ln>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000" b="1">
                <a:solidFill>
                  <a:schemeClr val="accent1"/>
                </a:solidFill>
              </a:rPr>
              <a:t>Udskift et eksisterende billede</a:t>
            </a:r>
          </a:p>
          <a:p>
            <a:pPr marL="177800" indent="-180000">
              <a:buFont typeface="+mj-lt"/>
              <a:buAutoNum type="arabicPeriod"/>
            </a:pPr>
            <a:r>
              <a:rPr lang="da-DK" sz="1000" b="0">
                <a:solidFill>
                  <a:schemeClr val="accent1"/>
                </a:solidFill>
              </a:rPr>
              <a:t>Marker billedet og slet det</a:t>
            </a:r>
          </a:p>
          <a:p>
            <a:pPr marL="177800" indent="-180000">
              <a:buFont typeface="+mj-lt"/>
              <a:buAutoNum type="arabicPeriod"/>
            </a:pPr>
            <a:r>
              <a:rPr lang="da-DK" sz="1000" b="0">
                <a:solidFill>
                  <a:schemeClr val="accent1"/>
                </a:solidFill>
              </a:rPr>
              <a:t>Klik på billedikonet </a:t>
            </a:r>
            <a:br>
              <a:rPr lang="da-DK" sz="1000" b="0">
                <a:solidFill>
                  <a:schemeClr val="accent1"/>
                </a:solidFill>
              </a:rPr>
            </a:br>
            <a:r>
              <a:rPr lang="da-DK" sz="1000" b="0">
                <a:solidFill>
                  <a:schemeClr val="accent1"/>
                </a:solidFill>
              </a:rPr>
              <a:t>og vælg et nyt billede</a:t>
            </a:r>
          </a:p>
          <a:p>
            <a:pPr marL="177800" indent="-180000">
              <a:buFont typeface="+mj-lt"/>
              <a:buAutoNum type="arabicPeriod"/>
            </a:pPr>
            <a:r>
              <a:rPr lang="da-DK" sz="1000" b="0">
                <a:solidFill>
                  <a:schemeClr val="accent1"/>
                </a:solidFill>
              </a:rPr>
              <a:t>Højreklik på det nye billede og vælg </a:t>
            </a:r>
            <a:r>
              <a:rPr lang="da-DK" sz="1000" b="1">
                <a:solidFill>
                  <a:schemeClr val="accent1"/>
                </a:solidFill>
              </a:rPr>
              <a:t>Placer bagest </a:t>
            </a:r>
            <a:r>
              <a:rPr lang="da-DK" sz="1000" b="0">
                <a:solidFill>
                  <a:schemeClr val="accent1"/>
                </a:solidFill>
              </a:rPr>
              <a:t>(så tekst m.v. igen bliver synligt)</a:t>
            </a:r>
          </a:p>
        </p:txBody>
      </p:sp>
      <p:pic>
        <p:nvPicPr>
          <p:cNvPr id="8" name="Grafik 7">
            <a:extLst>
              <a:ext uri="{FF2B5EF4-FFF2-40B4-BE49-F238E27FC236}">
                <a16:creationId xmlns:a16="http://schemas.microsoft.com/office/drawing/2014/main" id="{5BF32910-D3EF-4A11-BE1D-0A0D488DE573}"/>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5600283"/>
            <a:ext cx="1977390" cy="632877"/>
          </a:xfrm>
          <a:prstGeom prst="rect">
            <a:avLst/>
          </a:prstGeom>
        </p:spPr>
      </p:pic>
    </p:spTree>
    <p:extLst>
      <p:ext uri="{BB962C8B-B14F-4D97-AF65-F5344CB8AC3E}">
        <p14:creationId xmlns:p14="http://schemas.microsoft.com/office/powerpoint/2010/main" val="2372713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rside med hvidt logo til mørkt bille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664A79-AA13-4A0D-8520-A81F23F587CC}"/>
              </a:ext>
            </a:extLst>
          </p:cNvPr>
          <p:cNvSpPr>
            <a:spLocks noGrp="1"/>
          </p:cNvSpPr>
          <p:nvPr>
            <p:ph type="pic" sz="quarter" idx="13"/>
          </p:nvPr>
        </p:nvSpPr>
        <p:spPr>
          <a:xfrm>
            <a:off x="0" y="0"/>
            <a:ext cx="12192000" cy="6858000"/>
          </a:xfrm>
          <a:solidFill>
            <a:schemeClr val="bg1">
              <a:lumMod val="95000"/>
            </a:schemeClr>
          </a:solidFill>
        </p:spPr>
        <p:txBody>
          <a:bodyPr lIns="72000" tIns="72000" rIns="72000" bIns="72000"/>
          <a:lstStyle>
            <a:lvl1pPr marL="0" indent="0" algn="ctr">
              <a:buNone/>
              <a:defRPr i="1"/>
            </a:lvl1pPr>
          </a:lstStyle>
          <a:p>
            <a:r>
              <a:rPr lang="da-DK"/>
              <a:t>Klik på ikonet for at tilføje et billede</a:t>
            </a:r>
          </a:p>
        </p:txBody>
      </p:sp>
      <p:sp>
        <p:nvSpPr>
          <p:cNvPr id="2" name="Title 1"/>
          <p:cNvSpPr>
            <a:spLocks noGrp="1"/>
          </p:cNvSpPr>
          <p:nvPr>
            <p:ph type="ctrTitle"/>
          </p:nvPr>
        </p:nvSpPr>
        <p:spPr>
          <a:xfrm>
            <a:off x="982663" y="791648"/>
            <a:ext cx="5113337" cy="1661993"/>
          </a:xfrm>
        </p:spPr>
        <p:txBody>
          <a:bodyPr>
            <a:noAutofit/>
          </a:bodyPr>
          <a:lstStyle>
            <a:lvl1pPr algn="l">
              <a:defRPr sz="6000">
                <a:solidFill>
                  <a:schemeClr val="bg1"/>
                </a:solidFill>
              </a:defRPr>
            </a:lvl1pPr>
          </a:lstStyle>
          <a:p>
            <a:r>
              <a:rPr lang="da-DK" noProof="0"/>
              <a:t>Klik for at redigere titeltypografien i masteren</a:t>
            </a:r>
          </a:p>
        </p:txBody>
      </p:sp>
      <p:sp>
        <p:nvSpPr>
          <p:cNvPr id="3" name="Subtitle 2"/>
          <p:cNvSpPr>
            <a:spLocks noGrp="1"/>
          </p:cNvSpPr>
          <p:nvPr>
            <p:ph type="subTitle" idx="1"/>
          </p:nvPr>
        </p:nvSpPr>
        <p:spPr>
          <a:xfrm>
            <a:off x="982663" y="2813641"/>
            <a:ext cx="5113337" cy="1752600"/>
          </a:xfrm>
        </p:spPr>
        <p:txBody>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noProof="0"/>
              <a:t>Klik for at redigere undertiteltypografien i masteren</a:t>
            </a:r>
          </a:p>
        </p:txBody>
      </p:sp>
      <p:sp>
        <p:nvSpPr>
          <p:cNvPr id="4" name="Date Placeholder 3"/>
          <p:cNvSpPr>
            <a:spLocks noGrp="1"/>
          </p:cNvSpPr>
          <p:nvPr>
            <p:ph type="dt" sz="half" idx="10"/>
          </p:nvPr>
        </p:nvSpPr>
        <p:spPr/>
        <p:txBody>
          <a:bodyPr/>
          <a:lstStyle>
            <a:lvl1pPr>
              <a:defRPr>
                <a:solidFill>
                  <a:schemeClr val="bg1"/>
                </a:solidFill>
              </a:defRPr>
            </a:lvl1pPr>
          </a:lstStyle>
          <a:p>
            <a:fld id="{D83D0758-787E-4BA9-A119-F62C0846359A}" type="datetime1">
              <a:rPr lang="da-DK" smtClean="0"/>
              <a:t>02-04-2025</a:t>
            </a:fld>
            <a:endParaRPr lang="da-DK"/>
          </a:p>
        </p:txBody>
      </p:sp>
      <p:sp>
        <p:nvSpPr>
          <p:cNvPr id="5" name="Footer Placeholder 4"/>
          <p:cNvSpPr>
            <a:spLocks noGrp="1"/>
          </p:cNvSpPr>
          <p:nvPr>
            <p:ph type="ftr" sz="quarter" idx="11"/>
          </p:nvPr>
        </p:nvSpPr>
        <p:spPr/>
        <p:txBody>
          <a:bodyPr/>
          <a:lstStyle>
            <a:lvl1pPr>
              <a:defRPr>
                <a:solidFill>
                  <a:schemeClr val="bg1"/>
                </a:solidFill>
              </a:defRPr>
            </a:lvl1pPr>
          </a:lstStyle>
          <a:p>
            <a:r>
              <a:rPr lang="da-DK"/>
              <a:t>NRGi Præsentation / Version x.x / xx.xx.xxxx / Afdeling</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03DD7B-12C8-43B8-9F45-989336E79744}" type="slidenum">
              <a:rPr lang="da-DK" smtClean="0"/>
              <a:pPr/>
              <a:t>‹nr.›</a:t>
            </a:fld>
            <a:endParaRPr lang="da-DK"/>
          </a:p>
        </p:txBody>
      </p:sp>
      <p:sp>
        <p:nvSpPr>
          <p:cNvPr id="18" name="Pladsholder til tekst 9">
            <a:extLst>
              <a:ext uri="{FF2B5EF4-FFF2-40B4-BE49-F238E27FC236}">
                <a16:creationId xmlns:a16="http://schemas.microsoft.com/office/drawing/2014/main" id="{16F701CD-4BAF-4794-A72E-193C61A403C3}"/>
              </a:ext>
            </a:extLst>
          </p:cNvPr>
          <p:cNvSpPr>
            <a:spLocks noGrp="1"/>
          </p:cNvSpPr>
          <p:nvPr>
            <p:ph type="body" sz="quarter" idx="15" hasCustomPrompt="1"/>
          </p:nvPr>
        </p:nvSpPr>
        <p:spPr>
          <a:xfrm>
            <a:off x="0" y="5600283"/>
            <a:ext cx="1977390" cy="632877"/>
          </a:xfrm>
          <a:blipFill dpi="0"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214" b="-214"/>
            </a:stretch>
          </a:blipFill>
        </p:spPr>
        <p:txBody>
          <a:bodyPr/>
          <a:lstStyle>
            <a:lvl1pPr marL="0" indent="0">
              <a:buNone/>
              <a:defRPr/>
            </a:lvl1pPr>
          </a:lstStyle>
          <a:p>
            <a:pPr lvl="0"/>
            <a:r>
              <a:rPr lang="da-DK"/>
              <a:t> </a:t>
            </a:r>
          </a:p>
        </p:txBody>
      </p:sp>
      <p:sp>
        <p:nvSpPr>
          <p:cNvPr id="22" name="TextBox 8">
            <a:extLst>
              <a:ext uri="{FF2B5EF4-FFF2-40B4-BE49-F238E27FC236}">
                <a16:creationId xmlns:a16="http://schemas.microsoft.com/office/drawing/2014/main" id="{7B05331B-4732-4B64-9AE5-022C6BC76C13}"/>
              </a:ext>
            </a:extLst>
          </p:cNvPr>
          <p:cNvSpPr txBox="1">
            <a:spLocks/>
          </p:cNvSpPr>
          <p:nvPr userDrawn="1"/>
        </p:nvSpPr>
        <p:spPr>
          <a:xfrm>
            <a:off x="-1819276" y="31069"/>
            <a:ext cx="1758367" cy="1200329"/>
          </a:xfrm>
          <a:prstGeom prst="rect">
            <a:avLst/>
          </a:prstGeom>
          <a:noFill/>
          <a:ln>
            <a:noFill/>
          </a:ln>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000" b="1">
                <a:solidFill>
                  <a:schemeClr val="accent1"/>
                </a:solidFill>
              </a:rPr>
              <a:t>Udskift et eksisterende billede</a:t>
            </a:r>
          </a:p>
          <a:p>
            <a:pPr marL="177800" indent="-180000">
              <a:buFont typeface="+mj-lt"/>
              <a:buAutoNum type="arabicPeriod"/>
            </a:pPr>
            <a:r>
              <a:rPr lang="da-DK" sz="1000" b="0">
                <a:solidFill>
                  <a:schemeClr val="accent1"/>
                </a:solidFill>
              </a:rPr>
              <a:t>Marker billedet og slet det</a:t>
            </a:r>
          </a:p>
          <a:p>
            <a:pPr marL="177800" indent="-180000">
              <a:buFont typeface="+mj-lt"/>
              <a:buAutoNum type="arabicPeriod"/>
            </a:pPr>
            <a:r>
              <a:rPr lang="da-DK" sz="1000" b="0">
                <a:solidFill>
                  <a:schemeClr val="accent1"/>
                </a:solidFill>
              </a:rPr>
              <a:t>Klik på billedikonet </a:t>
            </a:r>
            <a:br>
              <a:rPr lang="da-DK" sz="1000" b="0">
                <a:solidFill>
                  <a:schemeClr val="accent1"/>
                </a:solidFill>
              </a:rPr>
            </a:br>
            <a:r>
              <a:rPr lang="da-DK" sz="1000" b="0">
                <a:solidFill>
                  <a:schemeClr val="accent1"/>
                </a:solidFill>
              </a:rPr>
              <a:t>og vælg et nyt billede</a:t>
            </a:r>
          </a:p>
          <a:p>
            <a:pPr marL="177800" indent="-180000">
              <a:buFont typeface="+mj-lt"/>
              <a:buAutoNum type="arabicPeriod"/>
            </a:pPr>
            <a:r>
              <a:rPr lang="da-DK" sz="1000" b="0">
                <a:solidFill>
                  <a:schemeClr val="accent1"/>
                </a:solidFill>
              </a:rPr>
              <a:t>Højreklik på det nye billede og vælg </a:t>
            </a:r>
            <a:r>
              <a:rPr lang="da-DK" sz="1000" b="1">
                <a:solidFill>
                  <a:schemeClr val="accent1"/>
                </a:solidFill>
              </a:rPr>
              <a:t>Placer bagest </a:t>
            </a:r>
            <a:r>
              <a:rPr lang="da-DK" sz="1000" b="0">
                <a:solidFill>
                  <a:schemeClr val="accent1"/>
                </a:solidFill>
              </a:rPr>
              <a:t>(så tekst m.v. igen bliver synligt)</a:t>
            </a:r>
          </a:p>
        </p:txBody>
      </p:sp>
    </p:spTree>
    <p:extLst>
      <p:ext uri="{BB962C8B-B14F-4D97-AF65-F5344CB8AC3E}">
        <p14:creationId xmlns:p14="http://schemas.microsoft.com/office/powerpoint/2010/main" val="1119363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rside med grønt logo til lyst bille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664A79-AA13-4A0D-8520-A81F23F587CC}"/>
              </a:ext>
            </a:extLst>
          </p:cNvPr>
          <p:cNvSpPr>
            <a:spLocks noGrp="1"/>
          </p:cNvSpPr>
          <p:nvPr>
            <p:ph type="pic" sz="quarter" idx="13"/>
          </p:nvPr>
        </p:nvSpPr>
        <p:spPr>
          <a:xfrm>
            <a:off x="0" y="0"/>
            <a:ext cx="12192000" cy="6858000"/>
          </a:xfrm>
          <a:solidFill>
            <a:schemeClr val="bg1">
              <a:lumMod val="95000"/>
            </a:schemeClr>
          </a:solidFill>
        </p:spPr>
        <p:txBody>
          <a:bodyPr lIns="72000" tIns="72000" rIns="72000" bIns="72000"/>
          <a:lstStyle>
            <a:lvl1pPr marL="0" indent="0" algn="ctr">
              <a:buNone/>
              <a:defRPr i="1"/>
            </a:lvl1pPr>
          </a:lstStyle>
          <a:p>
            <a:r>
              <a:rPr lang="da-DK"/>
              <a:t>Klik på ikonet for at tilføje et billede</a:t>
            </a:r>
          </a:p>
        </p:txBody>
      </p:sp>
      <p:sp>
        <p:nvSpPr>
          <p:cNvPr id="2" name="Title 1"/>
          <p:cNvSpPr>
            <a:spLocks noGrp="1"/>
          </p:cNvSpPr>
          <p:nvPr>
            <p:ph type="ctrTitle"/>
          </p:nvPr>
        </p:nvSpPr>
        <p:spPr>
          <a:xfrm>
            <a:off x="982663" y="791648"/>
            <a:ext cx="5113337" cy="1661993"/>
          </a:xfrm>
        </p:spPr>
        <p:txBody>
          <a:bodyPr>
            <a:noAutofit/>
          </a:bodyPr>
          <a:lstStyle>
            <a:lvl1pPr algn="l">
              <a:defRPr sz="6000">
                <a:solidFill>
                  <a:schemeClr val="accent1"/>
                </a:solidFill>
              </a:defRPr>
            </a:lvl1pPr>
          </a:lstStyle>
          <a:p>
            <a:r>
              <a:rPr lang="da-DK" noProof="0"/>
              <a:t>Klik for at redigere titeltypografien i masteren</a:t>
            </a:r>
          </a:p>
        </p:txBody>
      </p:sp>
      <p:sp>
        <p:nvSpPr>
          <p:cNvPr id="3" name="Subtitle 2"/>
          <p:cNvSpPr>
            <a:spLocks noGrp="1"/>
          </p:cNvSpPr>
          <p:nvPr>
            <p:ph type="subTitle" idx="1"/>
          </p:nvPr>
        </p:nvSpPr>
        <p:spPr>
          <a:xfrm>
            <a:off x="982663" y="2813641"/>
            <a:ext cx="5113337" cy="1752600"/>
          </a:xfrm>
        </p:spPr>
        <p:txBody>
          <a:bodyPr/>
          <a:lstStyle>
            <a:lvl1pPr marL="0" indent="0" algn="l">
              <a:buNone/>
              <a:defRPr sz="2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noProof="0"/>
              <a:t>Klik for at redigere undertiteltypografien i masteren</a:t>
            </a:r>
          </a:p>
        </p:txBody>
      </p:sp>
      <p:sp>
        <p:nvSpPr>
          <p:cNvPr id="15" name="TextBox 8">
            <a:extLst>
              <a:ext uri="{FF2B5EF4-FFF2-40B4-BE49-F238E27FC236}">
                <a16:creationId xmlns:a16="http://schemas.microsoft.com/office/drawing/2014/main" id="{D3B39772-6EF8-414F-B8CA-9572DA8DE679}"/>
              </a:ext>
            </a:extLst>
          </p:cNvPr>
          <p:cNvSpPr txBox="1">
            <a:spLocks/>
          </p:cNvSpPr>
          <p:nvPr userDrawn="1"/>
        </p:nvSpPr>
        <p:spPr>
          <a:xfrm>
            <a:off x="-1819276" y="31069"/>
            <a:ext cx="1758367" cy="1200329"/>
          </a:xfrm>
          <a:prstGeom prst="rect">
            <a:avLst/>
          </a:prstGeom>
          <a:noFill/>
          <a:ln>
            <a:noFill/>
          </a:ln>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000" b="1">
                <a:solidFill>
                  <a:schemeClr val="accent1"/>
                </a:solidFill>
              </a:rPr>
              <a:t>Udskift et eksisterende billede</a:t>
            </a:r>
          </a:p>
          <a:p>
            <a:pPr marL="177800" indent="-180000">
              <a:buFont typeface="+mj-lt"/>
              <a:buAutoNum type="arabicPeriod"/>
            </a:pPr>
            <a:r>
              <a:rPr lang="da-DK" sz="1000" b="0">
                <a:solidFill>
                  <a:schemeClr val="accent1"/>
                </a:solidFill>
              </a:rPr>
              <a:t>Marker billedet og slet det</a:t>
            </a:r>
          </a:p>
          <a:p>
            <a:pPr marL="177800" indent="-180000">
              <a:buFont typeface="+mj-lt"/>
              <a:buAutoNum type="arabicPeriod"/>
            </a:pPr>
            <a:r>
              <a:rPr lang="da-DK" sz="1000" b="0">
                <a:solidFill>
                  <a:schemeClr val="accent1"/>
                </a:solidFill>
              </a:rPr>
              <a:t>Klik på billedikonet </a:t>
            </a:r>
            <a:br>
              <a:rPr lang="da-DK" sz="1000" b="0">
                <a:solidFill>
                  <a:schemeClr val="accent1"/>
                </a:solidFill>
              </a:rPr>
            </a:br>
            <a:r>
              <a:rPr lang="da-DK" sz="1000" b="0">
                <a:solidFill>
                  <a:schemeClr val="accent1"/>
                </a:solidFill>
              </a:rPr>
              <a:t>og vælg et nyt billede</a:t>
            </a:r>
          </a:p>
          <a:p>
            <a:pPr marL="177800" indent="-180000">
              <a:buFont typeface="+mj-lt"/>
              <a:buAutoNum type="arabicPeriod"/>
            </a:pPr>
            <a:r>
              <a:rPr lang="da-DK" sz="1000" b="0">
                <a:solidFill>
                  <a:schemeClr val="accent1"/>
                </a:solidFill>
              </a:rPr>
              <a:t>Højreklik på det nye billede og vælg </a:t>
            </a:r>
            <a:r>
              <a:rPr lang="da-DK" sz="1000" b="1">
                <a:solidFill>
                  <a:schemeClr val="accent1"/>
                </a:solidFill>
              </a:rPr>
              <a:t>Placer bagest </a:t>
            </a:r>
            <a:r>
              <a:rPr lang="da-DK" sz="1000" b="0">
                <a:solidFill>
                  <a:schemeClr val="accent1"/>
                </a:solidFill>
              </a:rPr>
              <a:t>(så tekst m.v. igen bliver synligt)</a:t>
            </a:r>
          </a:p>
        </p:txBody>
      </p:sp>
      <p:sp>
        <p:nvSpPr>
          <p:cNvPr id="4" name="Date Placeholder 3"/>
          <p:cNvSpPr>
            <a:spLocks noGrp="1"/>
          </p:cNvSpPr>
          <p:nvPr>
            <p:ph type="dt" sz="half" idx="10"/>
          </p:nvPr>
        </p:nvSpPr>
        <p:spPr/>
        <p:txBody>
          <a:bodyPr/>
          <a:lstStyle>
            <a:lvl1pPr>
              <a:defRPr>
                <a:solidFill>
                  <a:schemeClr val="accent1"/>
                </a:solidFill>
              </a:defRPr>
            </a:lvl1pPr>
          </a:lstStyle>
          <a:p>
            <a:fld id="{1FA49CB9-13DE-49EA-B7F4-8F62ED680CD3}" type="datetime1">
              <a:rPr lang="da-DK" smtClean="0"/>
              <a:t>02-04-2025</a:t>
            </a:fld>
            <a:endParaRPr lang="da-DK"/>
          </a:p>
        </p:txBody>
      </p:sp>
      <p:sp>
        <p:nvSpPr>
          <p:cNvPr id="5" name="Footer Placeholder 4"/>
          <p:cNvSpPr>
            <a:spLocks noGrp="1"/>
          </p:cNvSpPr>
          <p:nvPr>
            <p:ph type="ftr" sz="quarter" idx="11"/>
          </p:nvPr>
        </p:nvSpPr>
        <p:spPr/>
        <p:txBody>
          <a:bodyPr/>
          <a:lstStyle>
            <a:lvl1pPr>
              <a:defRPr>
                <a:solidFill>
                  <a:schemeClr val="accent1"/>
                </a:solidFill>
              </a:defRPr>
            </a:lvl1pPr>
          </a:lstStyle>
          <a:p>
            <a:r>
              <a:rPr lang="da-DK"/>
              <a:t>NRGi Præsentation / Version x.x / xx.xx.xxxx / Afdeling</a:t>
            </a: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4803DD7B-12C8-43B8-9F45-989336E79744}" type="slidenum">
              <a:rPr lang="da-DK" smtClean="0"/>
              <a:pPr/>
              <a:t>‹nr.›</a:t>
            </a:fld>
            <a:endParaRPr lang="da-DK"/>
          </a:p>
        </p:txBody>
      </p:sp>
      <p:sp>
        <p:nvSpPr>
          <p:cNvPr id="16" name="Pladsholder til tekst 9">
            <a:extLst>
              <a:ext uri="{FF2B5EF4-FFF2-40B4-BE49-F238E27FC236}">
                <a16:creationId xmlns:a16="http://schemas.microsoft.com/office/drawing/2014/main" id="{D2D92CF4-26BC-497F-A80F-B385BD0ECCAE}"/>
              </a:ext>
            </a:extLst>
          </p:cNvPr>
          <p:cNvSpPr>
            <a:spLocks noGrp="1"/>
          </p:cNvSpPr>
          <p:nvPr>
            <p:ph type="body" sz="quarter" idx="14" hasCustomPrompt="1"/>
          </p:nvPr>
        </p:nvSpPr>
        <p:spPr>
          <a:xfrm>
            <a:off x="0" y="5600283"/>
            <a:ext cx="1977390" cy="632877"/>
          </a:xfrm>
          <a:blipFill dpi="0"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214" b="-214"/>
            </a:stretch>
          </a:blipFill>
        </p:spPr>
        <p:txBody>
          <a:bodyPr/>
          <a:lstStyle>
            <a:lvl1pPr marL="0" indent="0">
              <a:buNone/>
              <a:defRPr/>
            </a:lvl1pPr>
          </a:lstStyle>
          <a:p>
            <a:pPr lvl="0"/>
            <a:r>
              <a:rPr lang="da-DK"/>
              <a:t> </a:t>
            </a:r>
          </a:p>
        </p:txBody>
      </p:sp>
    </p:spTree>
    <p:extLst>
      <p:ext uri="{BB962C8B-B14F-4D97-AF65-F5344CB8AC3E}">
        <p14:creationId xmlns:p14="http://schemas.microsoft.com/office/powerpoint/2010/main" val="2753093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reaker med fuldt bille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664A79-AA13-4A0D-8520-A81F23F587CC}"/>
              </a:ext>
            </a:extLst>
          </p:cNvPr>
          <p:cNvSpPr>
            <a:spLocks noGrp="1"/>
          </p:cNvSpPr>
          <p:nvPr>
            <p:ph type="pic" sz="quarter" idx="13"/>
          </p:nvPr>
        </p:nvSpPr>
        <p:spPr>
          <a:xfrm>
            <a:off x="0" y="0"/>
            <a:ext cx="12192000" cy="6858000"/>
          </a:xfrm>
          <a:solidFill>
            <a:schemeClr val="bg1">
              <a:lumMod val="95000"/>
            </a:schemeClr>
          </a:solidFill>
        </p:spPr>
        <p:txBody>
          <a:bodyPr lIns="72000" tIns="72000" rIns="72000" bIns="72000"/>
          <a:lstStyle>
            <a:lvl1pPr marL="0" indent="0" algn="ctr">
              <a:buNone/>
              <a:defRPr i="1"/>
            </a:lvl1pPr>
          </a:lstStyle>
          <a:p>
            <a:r>
              <a:rPr lang="da-DK"/>
              <a:t>Klik på ikonet for at tilføje et billede</a:t>
            </a:r>
          </a:p>
        </p:txBody>
      </p:sp>
      <p:sp>
        <p:nvSpPr>
          <p:cNvPr id="4" name="Date Placeholder 3"/>
          <p:cNvSpPr>
            <a:spLocks noGrp="1"/>
          </p:cNvSpPr>
          <p:nvPr>
            <p:ph type="dt" sz="half" idx="10"/>
          </p:nvPr>
        </p:nvSpPr>
        <p:spPr/>
        <p:txBody>
          <a:bodyPr/>
          <a:lstStyle>
            <a:lvl1pPr>
              <a:defRPr>
                <a:solidFill>
                  <a:schemeClr val="bg1"/>
                </a:solidFill>
              </a:defRPr>
            </a:lvl1pPr>
          </a:lstStyle>
          <a:p>
            <a:fld id="{1D7A6061-9F3D-49C7-892C-570B774DCEBC}" type="datetime1">
              <a:rPr lang="da-DK" smtClean="0"/>
              <a:t>02-04-2025</a:t>
            </a:fld>
            <a:endParaRPr lang="da-DK"/>
          </a:p>
        </p:txBody>
      </p:sp>
      <p:sp>
        <p:nvSpPr>
          <p:cNvPr id="5" name="Footer Placeholder 4"/>
          <p:cNvSpPr>
            <a:spLocks noGrp="1"/>
          </p:cNvSpPr>
          <p:nvPr>
            <p:ph type="ftr" sz="quarter" idx="11"/>
          </p:nvPr>
        </p:nvSpPr>
        <p:spPr/>
        <p:txBody>
          <a:bodyPr/>
          <a:lstStyle>
            <a:lvl1pPr>
              <a:defRPr>
                <a:solidFill>
                  <a:schemeClr val="bg1"/>
                </a:solidFill>
              </a:defRPr>
            </a:lvl1pPr>
          </a:lstStyle>
          <a:p>
            <a:r>
              <a:rPr lang="da-DK"/>
              <a:t>NRGi Præsentation / Version x.x / xx.xx.xxxx / Afdeling</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03DD7B-12C8-43B8-9F45-989336E79744}" type="slidenum">
              <a:rPr lang="da-DK" smtClean="0"/>
              <a:pPr/>
              <a:t>‹nr.›</a:t>
            </a:fld>
            <a:endParaRPr lang="da-DK"/>
          </a:p>
        </p:txBody>
      </p:sp>
      <p:sp>
        <p:nvSpPr>
          <p:cNvPr id="12" name="TextBox 8">
            <a:extLst>
              <a:ext uri="{FF2B5EF4-FFF2-40B4-BE49-F238E27FC236}">
                <a16:creationId xmlns:a16="http://schemas.microsoft.com/office/drawing/2014/main" id="{3E26791D-912A-4A89-B575-16A619848A0E}"/>
              </a:ext>
            </a:extLst>
          </p:cNvPr>
          <p:cNvSpPr txBox="1">
            <a:spLocks/>
          </p:cNvSpPr>
          <p:nvPr userDrawn="1"/>
        </p:nvSpPr>
        <p:spPr>
          <a:xfrm>
            <a:off x="-1819276" y="31069"/>
            <a:ext cx="1758367" cy="2970044"/>
          </a:xfrm>
          <a:prstGeom prst="rect">
            <a:avLst/>
          </a:prstGeom>
          <a:noFill/>
          <a:ln>
            <a:noFill/>
          </a:ln>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000" b="1">
                <a:solidFill>
                  <a:schemeClr val="accent1"/>
                </a:solidFill>
              </a:rPr>
              <a:t>Indsæt et billede</a:t>
            </a:r>
          </a:p>
          <a:p>
            <a:pPr marL="182563" indent="-182563">
              <a:buFont typeface="+mj-lt"/>
              <a:buAutoNum type="arabicPeriod"/>
            </a:pPr>
            <a:r>
              <a:rPr lang="da-DK" sz="1000" b="0">
                <a:solidFill>
                  <a:schemeClr val="accent1"/>
                </a:solidFill>
              </a:rPr>
              <a:t>Højreklik på den grå billedpladsholder og vælg </a:t>
            </a:r>
            <a:r>
              <a:rPr lang="da-DK" sz="1000" b="1">
                <a:solidFill>
                  <a:schemeClr val="accent1"/>
                </a:solidFill>
              </a:rPr>
              <a:t>Placer forrest</a:t>
            </a:r>
          </a:p>
          <a:p>
            <a:pPr marL="177800" indent="-180000">
              <a:buFont typeface="+mj-lt"/>
              <a:buAutoNum type="arabicPeriod"/>
            </a:pPr>
            <a:r>
              <a:rPr lang="da-DK" sz="1000" b="0">
                <a:solidFill>
                  <a:schemeClr val="accent1"/>
                </a:solidFill>
              </a:rPr>
              <a:t>Klik på billedikonet </a:t>
            </a:r>
            <a:br>
              <a:rPr lang="da-DK" sz="1000" b="0">
                <a:solidFill>
                  <a:schemeClr val="accent1"/>
                </a:solidFill>
              </a:rPr>
            </a:br>
            <a:r>
              <a:rPr lang="da-DK" sz="1000" b="0">
                <a:solidFill>
                  <a:schemeClr val="accent1"/>
                </a:solidFill>
              </a:rPr>
              <a:t>og vælg et nyt billede</a:t>
            </a:r>
          </a:p>
          <a:p>
            <a:pPr marL="177800" indent="-180000">
              <a:buFont typeface="+mj-lt"/>
              <a:buAutoNum type="arabicPeriod"/>
            </a:pPr>
            <a:r>
              <a:rPr lang="da-DK" sz="1000" b="0">
                <a:solidFill>
                  <a:schemeClr val="accent1"/>
                </a:solidFill>
              </a:rPr>
              <a:t>Højreklik på det nye billede og vælg </a:t>
            </a:r>
            <a:r>
              <a:rPr lang="da-DK" sz="1000" b="1">
                <a:solidFill>
                  <a:schemeClr val="accent1"/>
                </a:solidFill>
              </a:rPr>
              <a:t>Placer bagest </a:t>
            </a:r>
            <a:r>
              <a:rPr lang="da-DK" sz="1000" b="0">
                <a:solidFill>
                  <a:schemeClr val="accent1"/>
                </a:solidFill>
              </a:rPr>
              <a:t>(så tekst m.v. igen bliver synligt)</a:t>
            </a:r>
          </a:p>
          <a:p>
            <a:pPr marL="0" indent="0">
              <a:buFont typeface="+mj-lt"/>
              <a:buNone/>
            </a:pPr>
            <a:endParaRPr lang="da-DK" sz="1000" b="1">
              <a:solidFill>
                <a:schemeClr val="accent1"/>
              </a:solidFill>
            </a:endParaRPr>
          </a:p>
          <a:p>
            <a:pPr marL="0" indent="0">
              <a:buNone/>
            </a:pPr>
            <a:r>
              <a:rPr lang="da-DK" sz="1000" b="1">
                <a:solidFill>
                  <a:schemeClr val="accent1"/>
                </a:solidFill>
              </a:rPr>
              <a:t>Udskift et eksisterende billede</a:t>
            </a:r>
          </a:p>
          <a:p>
            <a:pPr marL="177800" indent="-180000">
              <a:buFont typeface="+mj-lt"/>
              <a:buAutoNum type="arabicPeriod"/>
            </a:pPr>
            <a:r>
              <a:rPr lang="da-DK" sz="1000" b="0">
                <a:solidFill>
                  <a:schemeClr val="accent1"/>
                </a:solidFill>
              </a:rPr>
              <a:t>Marker billedet og slet det</a:t>
            </a:r>
          </a:p>
          <a:p>
            <a:pPr marL="177800" indent="-180000">
              <a:buFont typeface="+mj-lt"/>
              <a:buAutoNum type="arabicPeriod"/>
            </a:pPr>
            <a:r>
              <a:rPr lang="da-DK" sz="1000" b="0">
                <a:solidFill>
                  <a:schemeClr val="accent1"/>
                </a:solidFill>
              </a:rPr>
              <a:t>Klik på billedikonet </a:t>
            </a:r>
            <a:br>
              <a:rPr lang="da-DK" sz="1000" b="0">
                <a:solidFill>
                  <a:schemeClr val="accent1"/>
                </a:solidFill>
              </a:rPr>
            </a:br>
            <a:r>
              <a:rPr lang="da-DK" sz="1000" b="0">
                <a:solidFill>
                  <a:schemeClr val="accent1"/>
                </a:solidFill>
              </a:rPr>
              <a:t>og vælg et nyt billede</a:t>
            </a:r>
          </a:p>
          <a:p>
            <a:pPr marL="177800" indent="-180000">
              <a:buFont typeface="+mj-lt"/>
              <a:buAutoNum type="arabicPeriod"/>
            </a:pPr>
            <a:r>
              <a:rPr lang="da-DK" sz="1000" b="0">
                <a:solidFill>
                  <a:schemeClr val="accent1"/>
                </a:solidFill>
              </a:rPr>
              <a:t>Højreklik på det nye billede og vælg </a:t>
            </a:r>
            <a:r>
              <a:rPr lang="da-DK" sz="1000" b="1">
                <a:solidFill>
                  <a:schemeClr val="accent1"/>
                </a:solidFill>
              </a:rPr>
              <a:t>Placer bagest </a:t>
            </a:r>
            <a:r>
              <a:rPr lang="da-DK" sz="1000" b="0">
                <a:solidFill>
                  <a:schemeClr val="accent1"/>
                </a:solidFill>
              </a:rPr>
              <a:t>(så tekst m.v. igen bliver synligt)</a:t>
            </a:r>
          </a:p>
        </p:txBody>
      </p:sp>
      <p:sp>
        <p:nvSpPr>
          <p:cNvPr id="2" name="Title 1"/>
          <p:cNvSpPr>
            <a:spLocks noGrp="1"/>
          </p:cNvSpPr>
          <p:nvPr>
            <p:ph type="ctrTitle" hasCustomPrompt="1"/>
          </p:nvPr>
        </p:nvSpPr>
        <p:spPr>
          <a:xfrm>
            <a:off x="334963" y="2764203"/>
            <a:ext cx="11522075" cy="1329595"/>
          </a:xfrm>
        </p:spPr>
        <p:txBody>
          <a:bodyPr anchor="ctr">
            <a:noAutofit/>
          </a:bodyPr>
          <a:lstStyle>
            <a:lvl1pPr algn="ctr">
              <a:defRPr sz="4800">
                <a:solidFill>
                  <a:schemeClr val="bg1"/>
                </a:solidFill>
              </a:defRPr>
            </a:lvl1pPr>
          </a:lstStyle>
          <a:p>
            <a:r>
              <a:rPr lang="da-DK" noProof="0" err="1"/>
              <a:t>Breaker</a:t>
            </a:r>
            <a:r>
              <a:rPr lang="da-DK" noProof="0"/>
              <a:t> – klik for at redigere titeltypografien i masteren</a:t>
            </a:r>
          </a:p>
        </p:txBody>
      </p:sp>
      <p:sp>
        <p:nvSpPr>
          <p:cNvPr id="10" name="Pladsholder til tekst 9">
            <a:extLst>
              <a:ext uri="{FF2B5EF4-FFF2-40B4-BE49-F238E27FC236}">
                <a16:creationId xmlns:a16="http://schemas.microsoft.com/office/drawing/2014/main" id="{4E5F478B-2AF2-4DD2-BB59-38960637209E}"/>
              </a:ext>
            </a:extLst>
          </p:cNvPr>
          <p:cNvSpPr>
            <a:spLocks noGrp="1"/>
          </p:cNvSpPr>
          <p:nvPr>
            <p:ph type="body" sz="quarter" idx="16" hasCustomPrompt="1"/>
          </p:nvPr>
        </p:nvSpPr>
        <p:spPr>
          <a:xfrm>
            <a:off x="1" y="6308725"/>
            <a:ext cx="982663" cy="314508"/>
          </a:xfrm>
          <a:blipFill dpi="0"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214" b="-214"/>
            </a:stretch>
          </a:blipFill>
        </p:spPr>
        <p:txBody>
          <a:bodyPr/>
          <a:lstStyle>
            <a:lvl1pPr marL="0" indent="0">
              <a:buNone/>
              <a:defRPr/>
            </a:lvl1pPr>
          </a:lstStyle>
          <a:p>
            <a:pPr lvl="0"/>
            <a:r>
              <a:rPr lang="da-DK"/>
              <a:t> </a:t>
            </a:r>
          </a:p>
        </p:txBody>
      </p:sp>
    </p:spTree>
    <p:extLst>
      <p:ext uri="{BB962C8B-B14F-4D97-AF65-F5344CB8AC3E}">
        <p14:creationId xmlns:p14="http://schemas.microsoft.com/office/powerpoint/2010/main" val="2747082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reaker med farv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4963" y="2764203"/>
            <a:ext cx="11522075" cy="1329595"/>
          </a:xfrm>
        </p:spPr>
        <p:txBody>
          <a:bodyPr anchor="ctr">
            <a:noAutofit/>
          </a:bodyPr>
          <a:lstStyle>
            <a:lvl1pPr algn="ctr">
              <a:defRPr sz="4800">
                <a:solidFill>
                  <a:schemeClr val="accent2"/>
                </a:solidFill>
              </a:defRPr>
            </a:lvl1pPr>
          </a:lstStyle>
          <a:p>
            <a:r>
              <a:rPr lang="da-DK" noProof="0" err="1"/>
              <a:t>Breaker</a:t>
            </a:r>
            <a:r>
              <a:rPr lang="da-DK" noProof="0"/>
              <a:t> – klik for at redigere titeltypografien i masteren</a:t>
            </a:r>
          </a:p>
        </p:txBody>
      </p:sp>
      <p:sp>
        <p:nvSpPr>
          <p:cNvPr id="4" name="Date Placeholder 3"/>
          <p:cNvSpPr>
            <a:spLocks noGrp="1"/>
          </p:cNvSpPr>
          <p:nvPr>
            <p:ph type="dt" sz="half" idx="10"/>
          </p:nvPr>
        </p:nvSpPr>
        <p:spPr/>
        <p:txBody>
          <a:bodyPr/>
          <a:lstStyle>
            <a:lvl1pPr>
              <a:defRPr>
                <a:solidFill>
                  <a:schemeClr val="bg1"/>
                </a:solidFill>
              </a:defRPr>
            </a:lvl1pPr>
          </a:lstStyle>
          <a:p>
            <a:fld id="{F8300711-DF30-49D0-97AA-9B05594020C4}" type="datetime1">
              <a:rPr lang="da-DK" smtClean="0"/>
              <a:t>02-04-2025</a:t>
            </a:fld>
            <a:endParaRPr lang="da-DK"/>
          </a:p>
        </p:txBody>
      </p:sp>
      <p:sp>
        <p:nvSpPr>
          <p:cNvPr id="5" name="Footer Placeholder 4"/>
          <p:cNvSpPr>
            <a:spLocks noGrp="1"/>
          </p:cNvSpPr>
          <p:nvPr>
            <p:ph type="ftr" sz="quarter" idx="11"/>
          </p:nvPr>
        </p:nvSpPr>
        <p:spPr/>
        <p:txBody>
          <a:bodyPr/>
          <a:lstStyle>
            <a:lvl1pPr>
              <a:defRPr>
                <a:solidFill>
                  <a:schemeClr val="bg1"/>
                </a:solidFill>
              </a:defRPr>
            </a:lvl1pPr>
          </a:lstStyle>
          <a:p>
            <a:r>
              <a:rPr lang="da-DK"/>
              <a:t>NRGi Præsentation / Version x.x / xx.xx.xxxx / Afdeling</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03DD7B-12C8-43B8-9F45-989336E79744}" type="slidenum">
              <a:rPr lang="da-DK" smtClean="0"/>
              <a:pPr/>
              <a:t>‹nr.›</a:t>
            </a:fld>
            <a:endParaRPr lang="da-DK"/>
          </a:p>
        </p:txBody>
      </p:sp>
      <p:sp>
        <p:nvSpPr>
          <p:cNvPr id="32" name="TextBox 8">
            <a:extLst>
              <a:ext uri="{FF2B5EF4-FFF2-40B4-BE49-F238E27FC236}">
                <a16:creationId xmlns:a16="http://schemas.microsoft.com/office/drawing/2014/main" id="{A3BB2A3B-E5DD-409B-948F-9E8E9C0DE4C3}"/>
              </a:ext>
            </a:extLst>
          </p:cNvPr>
          <p:cNvSpPr txBox="1">
            <a:spLocks/>
          </p:cNvSpPr>
          <p:nvPr userDrawn="1"/>
        </p:nvSpPr>
        <p:spPr>
          <a:xfrm>
            <a:off x="-1819276" y="31069"/>
            <a:ext cx="1758367" cy="707886"/>
          </a:xfrm>
          <a:prstGeom prst="rect">
            <a:avLst/>
          </a:prstGeom>
          <a:noFill/>
          <a:ln>
            <a:noFill/>
          </a:ln>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000" b="1">
                <a:solidFill>
                  <a:schemeClr val="accent1"/>
                </a:solidFill>
              </a:rPr>
              <a:t>Skift baggrundsfarve</a:t>
            </a:r>
          </a:p>
          <a:p>
            <a:pPr marL="177800" indent="-180000">
              <a:buFont typeface="+mj-lt"/>
              <a:buAutoNum type="arabicPeriod"/>
            </a:pPr>
            <a:r>
              <a:rPr lang="da-DK" sz="1000" b="0">
                <a:solidFill>
                  <a:schemeClr val="accent1"/>
                </a:solidFill>
              </a:rPr>
              <a:t>Gå til Design menuen</a:t>
            </a:r>
          </a:p>
          <a:p>
            <a:pPr marL="177800" indent="-180000">
              <a:buFont typeface="+mj-lt"/>
              <a:buAutoNum type="arabicPeriod"/>
            </a:pPr>
            <a:r>
              <a:rPr lang="da-DK" sz="1000" b="0">
                <a:solidFill>
                  <a:schemeClr val="accent1"/>
                </a:solidFill>
              </a:rPr>
              <a:t>Vælg Formatér baggrund (længst til højre)</a:t>
            </a:r>
          </a:p>
        </p:txBody>
      </p:sp>
      <p:pic>
        <p:nvPicPr>
          <p:cNvPr id="33" name="Billede 32">
            <a:extLst>
              <a:ext uri="{FF2B5EF4-FFF2-40B4-BE49-F238E27FC236}">
                <a16:creationId xmlns:a16="http://schemas.microsoft.com/office/drawing/2014/main" id="{199B2DD0-AF0F-450E-8BC2-669B53CE4D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1316" y="788599"/>
            <a:ext cx="364375" cy="461884"/>
          </a:xfrm>
          <a:prstGeom prst="rect">
            <a:avLst/>
          </a:prstGeom>
          <a:effectLst>
            <a:outerShdw blurRad="50800" dist="38100" dir="5400000" algn="t" rotWithShape="0">
              <a:prstClr val="black">
                <a:alpha val="40000"/>
              </a:prstClr>
            </a:outerShdw>
          </a:effectLst>
        </p:spPr>
      </p:pic>
      <p:sp>
        <p:nvSpPr>
          <p:cNvPr id="34" name="TextBox 8">
            <a:extLst>
              <a:ext uri="{FF2B5EF4-FFF2-40B4-BE49-F238E27FC236}">
                <a16:creationId xmlns:a16="http://schemas.microsoft.com/office/drawing/2014/main" id="{D8329A9B-7465-4D18-8C10-A6F4DC3954EC}"/>
              </a:ext>
            </a:extLst>
          </p:cNvPr>
          <p:cNvSpPr txBox="1">
            <a:spLocks/>
          </p:cNvSpPr>
          <p:nvPr userDrawn="1"/>
        </p:nvSpPr>
        <p:spPr>
          <a:xfrm>
            <a:off x="-1819276" y="1414427"/>
            <a:ext cx="1758367" cy="553998"/>
          </a:xfrm>
          <a:prstGeom prst="rect">
            <a:avLst/>
          </a:prstGeom>
          <a:noFill/>
          <a:ln>
            <a:noFill/>
          </a:ln>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5738" indent="-188913">
              <a:buFont typeface="+mj-lt"/>
              <a:buAutoNum type="arabicPeriod" startAt="3"/>
            </a:pPr>
            <a:r>
              <a:rPr lang="da-DK" sz="1000" b="0">
                <a:solidFill>
                  <a:schemeClr val="accent1"/>
                </a:solidFill>
              </a:rPr>
              <a:t>Vælg en anden </a:t>
            </a:r>
            <a:r>
              <a:rPr lang="da-DK" sz="1000" b="0" err="1">
                <a:solidFill>
                  <a:schemeClr val="accent1"/>
                </a:solidFill>
              </a:rPr>
              <a:t>NRGi</a:t>
            </a:r>
            <a:r>
              <a:rPr lang="da-DK" sz="1000" b="0">
                <a:solidFill>
                  <a:schemeClr val="accent1"/>
                </a:solidFill>
              </a:rPr>
              <a:t> </a:t>
            </a:r>
            <a:r>
              <a:rPr lang="da-DK" sz="1000" b="0" err="1">
                <a:solidFill>
                  <a:schemeClr val="accent1"/>
                </a:solidFill>
              </a:rPr>
              <a:t>brandfarve</a:t>
            </a:r>
            <a:r>
              <a:rPr lang="da-DK" sz="1000" b="0">
                <a:solidFill>
                  <a:schemeClr val="accent1"/>
                </a:solidFill>
              </a:rPr>
              <a:t> fra den øverste række i Temafarver eller fra Brugerdefinerede farver:</a:t>
            </a:r>
          </a:p>
        </p:txBody>
      </p:sp>
      <p:pic>
        <p:nvPicPr>
          <p:cNvPr id="35" name="Billede 34">
            <a:extLst>
              <a:ext uri="{FF2B5EF4-FFF2-40B4-BE49-F238E27FC236}">
                <a16:creationId xmlns:a16="http://schemas.microsoft.com/office/drawing/2014/main" id="{6D1350DD-259B-45C3-B163-F3CA3EC7368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631315" y="2038250"/>
            <a:ext cx="1204596" cy="1211163"/>
          </a:xfrm>
          <a:prstGeom prst="rect">
            <a:avLst/>
          </a:prstGeom>
        </p:spPr>
      </p:pic>
      <p:pic>
        <p:nvPicPr>
          <p:cNvPr id="36" name="Billede 35">
            <a:extLst>
              <a:ext uri="{FF2B5EF4-FFF2-40B4-BE49-F238E27FC236}">
                <a16:creationId xmlns:a16="http://schemas.microsoft.com/office/drawing/2014/main" id="{BD7F83F9-AECA-46E1-AEE8-CF54361FD73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11560" y="3069947"/>
            <a:ext cx="999851" cy="2459634"/>
          </a:xfrm>
          <a:prstGeom prst="rect">
            <a:avLst/>
          </a:prstGeom>
        </p:spPr>
      </p:pic>
      <p:sp>
        <p:nvSpPr>
          <p:cNvPr id="13" name="Pladsholder til tekst 9">
            <a:extLst>
              <a:ext uri="{FF2B5EF4-FFF2-40B4-BE49-F238E27FC236}">
                <a16:creationId xmlns:a16="http://schemas.microsoft.com/office/drawing/2014/main" id="{88E300B5-1836-44D6-88A2-0A7A9C7C92B9}"/>
              </a:ext>
            </a:extLst>
          </p:cNvPr>
          <p:cNvSpPr>
            <a:spLocks noGrp="1"/>
          </p:cNvSpPr>
          <p:nvPr>
            <p:ph type="body" sz="quarter" idx="16" hasCustomPrompt="1"/>
          </p:nvPr>
        </p:nvSpPr>
        <p:spPr>
          <a:xfrm>
            <a:off x="1" y="6308725"/>
            <a:ext cx="982663" cy="314508"/>
          </a:xfrm>
          <a:blipFill dpi="0"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t="-214" b="-214"/>
            </a:stretch>
          </a:blipFill>
        </p:spPr>
        <p:txBody>
          <a:bodyPr/>
          <a:lstStyle>
            <a:lvl1pPr marL="0" indent="0">
              <a:buNone/>
              <a:defRPr/>
            </a:lvl1pPr>
          </a:lstStyle>
          <a:p>
            <a:pPr lvl="0"/>
            <a:r>
              <a:rPr lang="da-DK"/>
              <a:t> </a:t>
            </a:r>
          </a:p>
        </p:txBody>
      </p:sp>
    </p:spTree>
    <p:extLst>
      <p:ext uri="{BB962C8B-B14F-4D97-AF65-F5344CB8AC3E}">
        <p14:creationId xmlns:p14="http://schemas.microsoft.com/office/powerpoint/2010/main" val="142678713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C1918C-9363-4876-BE81-A1CD339A2D47}"/>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62E4A9E-75F4-4BF3-A756-E4C73C5D5017}"/>
              </a:ext>
            </a:extLst>
          </p:cNvPr>
          <p:cNvSpPr>
            <a:spLocks noGrp="1"/>
          </p:cNvSpPr>
          <p:nvPr>
            <p:ph type="dt" sz="half" idx="10"/>
          </p:nvPr>
        </p:nvSpPr>
        <p:spPr/>
        <p:txBody>
          <a:bodyPr/>
          <a:lstStyle/>
          <a:p>
            <a:fld id="{5FF57977-F13B-490B-B67D-681F47C8D242}" type="datetime1">
              <a:rPr lang="da-DK" smtClean="0"/>
              <a:t>02-04-2025</a:t>
            </a:fld>
            <a:endParaRPr lang="da-DK"/>
          </a:p>
        </p:txBody>
      </p:sp>
      <p:sp>
        <p:nvSpPr>
          <p:cNvPr id="4" name="Pladsholder til sidefod 3">
            <a:extLst>
              <a:ext uri="{FF2B5EF4-FFF2-40B4-BE49-F238E27FC236}">
                <a16:creationId xmlns:a16="http://schemas.microsoft.com/office/drawing/2014/main" id="{94CDA4E4-45F8-44E2-83D9-EA410FD2070C}"/>
              </a:ext>
            </a:extLst>
          </p:cNvPr>
          <p:cNvSpPr>
            <a:spLocks noGrp="1"/>
          </p:cNvSpPr>
          <p:nvPr>
            <p:ph type="ftr" sz="quarter" idx="11"/>
          </p:nvPr>
        </p:nvSpPr>
        <p:spPr/>
        <p:txBody>
          <a:bodyPr/>
          <a:lstStyle/>
          <a:p>
            <a:r>
              <a:rPr lang="da-DK"/>
              <a:t>NRGi Præsentation / Version x.x / xx.xx.xxxx / Afdeling</a:t>
            </a:r>
          </a:p>
        </p:txBody>
      </p:sp>
      <p:sp>
        <p:nvSpPr>
          <p:cNvPr id="5" name="Pladsholder til slidenummer 4">
            <a:extLst>
              <a:ext uri="{FF2B5EF4-FFF2-40B4-BE49-F238E27FC236}">
                <a16:creationId xmlns:a16="http://schemas.microsoft.com/office/drawing/2014/main" id="{51F8DDE5-E09E-4851-80C7-9117A55BBA61}"/>
              </a:ext>
            </a:extLst>
          </p:cNvPr>
          <p:cNvSpPr>
            <a:spLocks noGrp="1"/>
          </p:cNvSpPr>
          <p:nvPr>
            <p:ph type="sldNum" sz="quarter" idx="12"/>
          </p:nvPr>
        </p:nvSpPr>
        <p:spPr/>
        <p:txBody>
          <a:bodyPr/>
          <a:lstStyle/>
          <a:p>
            <a:fld id="{4803DD7B-12C8-43B8-9F45-989336E79744}" type="slidenum">
              <a:rPr lang="da-DK" smtClean="0"/>
              <a:pPr/>
              <a:t>‹nr.›</a:t>
            </a:fld>
            <a:endParaRPr lang="da-DK"/>
          </a:p>
        </p:txBody>
      </p:sp>
      <p:sp>
        <p:nvSpPr>
          <p:cNvPr id="12" name="Pladsholder til tekst 11">
            <a:extLst>
              <a:ext uri="{FF2B5EF4-FFF2-40B4-BE49-F238E27FC236}">
                <a16:creationId xmlns:a16="http://schemas.microsoft.com/office/drawing/2014/main" id="{529B0911-F7F1-4774-A696-6B9D2735D4E2}"/>
              </a:ext>
            </a:extLst>
          </p:cNvPr>
          <p:cNvSpPr>
            <a:spLocks noGrp="1"/>
          </p:cNvSpPr>
          <p:nvPr>
            <p:ph type="body" sz="quarter" idx="14"/>
          </p:nvPr>
        </p:nvSpPr>
        <p:spPr>
          <a:xfrm>
            <a:off x="982663" y="2213416"/>
            <a:ext cx="4584700" cy="3029143"/>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6" name="Pladsholder til tekst 11">
            <a:extLst>
              <a:ext uri="{FF2B5EF4-FFF2-40B4-BE49-F238E27FC236}">
                <a16:creationId xmlns:a16="http://schemas.microsoft.com/office/drawing/2014/main" id="{EAB1C4A3-F47C-4231-AAC2-76E60133E4E9}"/>
              </a:ext>
            </a:extLst>
          </p:cNvPr>
          <p:cNvSpPr>
            <a:spLocks noGrp="1"/>
          </p:cNvSpPr>
          <p:nvPr>
            <p:ph type="body" sz="quarter" idx="15"/>
          </p:nvPr>
        </p:nvSpPr>
        <p:spPr>
          <a:xfrm>
            <a:off x="6265865" y="2213416"/>
            <a:ext cx="4584700" cy="3029143"/>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9" name="Pladsholder til tekst 18">
            <a:extLst>
              <a:ext uri="{FF2B5EF4-FFF2-40B4-BE49-F238E27FC236}">
                <a16:creationId xmlns:a16="http://schemas.microsoft.com/office/drawing/2014/main" id="{93B756E9-F541-497F-92B6-1332822426C2}"/>
              </a:ext>
            </a:extLst>
          </p:cNvPr>
          <p:cNvSpPr>
            <a:spLocks noGrp="1"/>
          </p:cNvSpPr>
          <p:nvPr>
            <p:ph type="body" sz="quarter" idx="16" hasCustomPrompt="1"/>
          </p:nvPr>
        </p:nvSpPr>
        <p:spPr>
          <a:xfrm>
            <a:off x="5911214" y="2213417"/>
            <a:ext cx="10800" cy="3029143"/>
          </a:xfrm>
          <a:solidFill>
            <a:schemeClr val="accent1"/>
          </a:solidFill>
        </p:spPr>
        <p:txBody>
          <a:bodyPr/>
          <a:lstStyle>
            <a:lvl1pPr marL="0" indent="0">
              <a:buNone/>
              <a:defRPr/>
            </a:lvl1pPr>
            <a:lvl2pPr marL="179025" indent="0">
              <a:buNone/>
              <a:defRPr/>
            </a:lvl2pPr>
            <a:lvl3pPr marL="359025" indent="0">
              <a:buNone/>
              <a:defRPr/>
            </a:lvl3pPr>
            <a:lvl4pPr marL="540000" indent="0">
              <a:buNone/>
              <a:defRPr/>
            </a:lvl4pPr>
            <a:lvl5pPr marL="719025" indent="0">
              <a:buNone/>
              <a:defRPr/>
            </a:lvl5pPr>
          </a:lstStyle>
          <a:p>
            <a:pPr lvl="0"/>
            <a:r>
              <a:rPr lang="da-DK"/>
              <a:t> </a:t>
            </a:r>
          </a:p>
        </p:txBody>
      </p:sp>
      <p:sp>
        <p:nvSpPr>
          <p:cNvPr id="20" name="Pladsholder til tekst 18">
            <a:extLst>
              <a:ext uri="{FF2B5EF4-FFF2-40B4-BE49-F238E27FC236}">
                <a16:creationId xmlns:a16="http://schemas.microsoft.com/office/drawing/2014/main" id="{526EFD36-E395-47FA-A4C9-907A4C94848A}"/>
              </a:ext>
            </a:extLst>
          </p:cNvPr>
          <p:cNvSpPr>
            <a:spLocks noGrp="1"/>
          </p:cNvSpPr>
          <p:nvPr>
            <p:ph type="body" sz="quarter" idx="17" hasCustomPrompt="1"/>
          </p:nvPr>
        </p:nvSpPr>
        <p:spPr>
          <a:xfrm>
            <a:off x="11194415" y="2213417"/>
            <a:ext cx="10800" cy="3029143"/>
          </a:xfrm>
          <a:solidFill>
            <a:schemeClr val="accent1"/>
          </a:solidFill>
        </p:spPr>
        <p:txBody>
          <a:bodyPr/>
          <a:lstStyle>
            <a:lvl1pPr marL="0" indent="0">
              <a:buNone/>
              <a:defRPr/>
            </a:lvl1pPr>
            <a:lvl2pPr marL="179025" indent="0">
              <a:buNone/>
              <a:defRPr/>
            </a:lvl2pPr>
            <a:lvl3pPr marL="359025" indent="0">
              <a:buNone/>
              <a:defRPr/>
            </a:lvl3pPr>
            <a:lvl4pPr marL="540000" indent="0">
              <a:buNone/>
              <a:defRPr/>
            </a:lvl4pPr>
            <a:lvl5pPr marL="719025" indent="0">
              <a:buNone/>
              <a:defRPr/>
            </a:lvl5pPr>
          </a:lstStyle>
          <a:p>
            <a:pPr lvl="0"/>
            <a:r>
              <a:rPr lang="da-DK"/>
              <a:t> </a:t>
            </a:r>
          </a:p>
        </p:txBody>
      </p:sp>
    </p:spTree>
    <p:extLst>
      <p:ext uri="{BB962C8B-B14F-4D97-AF65-F5344CB8AC3E}">
        <p14:creationId xmlns:p14="http://schemas.microsoft.com/office/powerpoint/2010/main" val="1495652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el og indhold med farvet baggrun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da-DK" noProof="0"/>
              <a:t>Klik for at redigere titeltypografien i masteren</a:t>
            </a:r>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982663" y="1813561"/>
            <a:ext cx="7958137" cy="435229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0" name="TextBox 8">
            <a:extLst>
              <a:ext uri="{FF2B5EF4-FFF2-40B4-BE49-F238E27FC236}">
                <a16:creationId xmlns:a16="http://schemas.microsoft.com/office/drawing/2014/main" id="{CDB01046-B639-4C51-B121-93BF127467C5}"/>
              </a:ext>
            </a:extLst>
          </p:cNvPr>
          <p:cNvSpPr txBox="1">
            <a:spLocks/>
          </p:cNvSpPr>
          <p:nvPr userDrawn="1"/>
        </p:nvSpPr>
        <p:spPr>
          <a:xfrm>
            <a:off x="-1819276" y="31069"/>
            <a:ext cx="1758367" cy="707886"/>
          </a:xfrm>
          <a:prstGeom prst="rect">
            <a:avLst/>
          </a:prstGeom>
          <a:noFill/>
          <a:ln>
            <a:noFill/>
          </a:ln>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000" b="1">
                <a:solidFill>
                  <a:schemeClr val="accent1"/>
                </a:solidFill>
              </a:rPr>
              <a:t>Skift baggrundsfarve</a:t>
            </a:r>
          </a:p>
          <a:p>
            <a:pPr marL="177800" indent="-180000">
              <a:buFont typeface="+mj-lt"/>
              <a:buAutoNum type="arabicPeriod"/>
            </a:pPr>
            <a:r>
              <a:rPr lang="da-DK" sz="1000" b="0">
                <a:solidFill>
                  <a:schemeClr val="accent1"/>
                </a:solidFill>
              </a:rPr>
              <a:t>Gå til Design menuen</a:t>
            </a:r>
          </a:p>
          <a:p>
            <a:pPr marL="177800" indent="-180000">
              <a:buFont typeface="+mj-lt"/>
              <a:buAutoNum type="arabicPeriod"/>
            </a:pPr>
            <a:r>
              <a:rPr lang="da-DK" sz="1000" b="0">
                <a:solidFill>
                  <a:schemeClr val="accent1"/>
                </a:solidFill>
              </a:rPr>
              <a:t>Vælg Formatér baggrund (længst til højre)</a:t>
            </a:r>
          </a:p>
        </p:txBody>
      </p:sp>
      <p:pic>
        <p:nvPicPr>
          <p:cNvPr id="11" name="Billede 10">
            <a:extLst>
              <a:ext uri="{FF2B5EF4-FFF2-40B4-BE49-F238E27FC236}">
                <a16:creationId xmlns:a16="http://schemas.microsoft.com/office/drawing/2014/main" id="{86FC607F-A981-4CD2-B468-1AD8A29234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1316" y="788599"/>
            <a:ext cx="364375" cy="461884"/>
          </a:xfrm>
          <a:prstGeom prst="rect">
            <a:avLst/>
          </a:prstGeom>
          <a:effectLst>
            <a:outerShdw blurRad="50800" dist="38100" dir="5400000" algn="t" rotWithShape="0">
              <a:prstClr val="black">
                <a:alpha val="40000"/>
              </a:prstClr>
            </a:outerShdw>
          </a:effectLst>
        </p:spPr>
      </p:pic>
      <p:sp>
        <p:nvSpPr>
          <p:cNvPr id="12" name="TextBox 8">
            <a:extLst>
              <a:ext uri="{FF2B5EF4-FFF2-40B4-BE49-F238E27FC236}">
                <a16:creationId xmlns:a16="http://schemas.microsoft.com/office/drawing/2014/main" id="{0941A88B-2C47-4D26-B718-CF388930B536}"/>
              </a:ext>
            </a:extLst>
          </p:cNvPr>
          <p:cNvSpPr txBox="1">
            <a:spLocks/>
          </p:cNvSpPr>
          <p:nvPr userDrawn="1"/>
        </p:nvSpPr>
        <p:spPr>
          <a:xfrm>
            <a:off x="-1819276" y="1414427"/>
            <a:ext cx="1758367" cy="553998"/>
          </a:xfrm>
          <a:prstGeom prst="rect">
            <a:avLst/>
          </a:prstGeom>
          <a:noFill/>
          <a:ln>
            <a:noFill/>
          </a:ln>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5738" indent="-188913">
              <a:buFont typeface="+mj-lt"/>
              <a:buAutoNum type="arabicPeriod" startAt="3"/>
            </a:pPr>
            <a:r>
              <a:rPr lang="da-DK" sz="1000" b="0">
                <a:solidFill>
                  <a:schemeClr val="accent1"/>
                </a:solidFill>
              </a:rPr>
              <a:t>Vælg en anden </a:t>
            </a:r>
            <a:r>
              <a:rPr lang="da-DK" sz="1000" b="0" err="1">
                <a:solidFill>
                  <a:schemeClr val="accent1"/>
                </a:solidFill>
              </a:rPr>
              <a:t>NRGi</a:t>
            </a:r>
            <a:r>
              <a:rPr lang="da-DK" sz="1000" b="0">
                <a:solidFill>
                  <a:schemeClr val="accent1"/>
                </a:solidFill>
              </a:rPr>
              <a:t> </a:t>
            </a:r>
            <a:r>
              <a:rPr lang="da-DK" sz="1000" b="0" err="1">
                <a:solidFill>
                  <a:schemeClr val="accent1"/>
                </a:solidFill>
              </a:rPr>
              <a:t>brandfarve</a:t>
            </a:r>
            <a:r>
              <a:rPr lang="da-DK" sz="1000" b="0">
                <a:solidFill>
                  <a:schemeClr val="accent1"/>
                </a:solidFill>
              </a:rPr>
              <a:t> fra den øverste række i Temafarver eller fra Brugerdefinerede farver:</a:t>
            </a:r>
          </a:p>
        </p:txBody>
      </p:sp>
      <p:pic>
        <p:nvPicPr>
          <p:cNvPr id="13" name="Billede 12">
            <a:extLst>
              <a:ext uri="{FF2B5EF4-FFF2-40B4-BE49-F238E27FC236}">
                <a16:creationId xmlns:a16="http://schemas.microsoft.com/office/drawing/2014/main" id="{7CEBFC1D-C250-413D-8E83-9AA4AD28DBA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631315" y="2038250"/>
            <a:ext cx="1204596" cy="1211163"/>
          </a:xfrm>
          <a:prstGeom prst="rect">
            <a:avLst/>
          </a:prstGeom>
        </p:spPr>
      </p:pic>
      <p:pic>
        <p:nvPicPr>
          <p:cNvPr id="14" name="Billede 13">
            <a:extLst>
              <a:ext uri="{FF2B5EF4-FFF2-40B4-BE49-F238E27FC236}">
                <a16:creationId xmlns:a16="http://schemas.microsoft.com/office/drawing/2014/main" id="{9AA83616-686F-4BA2-9DEF-C78B9BF290D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11560" y="3069947"/>
            <a:ext cx="999851" cy="2459634"/>
          </a:xfrm>
          <a:prstGeom prst="rect">
            <a:avLst/>
          </a:prstGeom>
        </p:spPr>
      </p:pic>
      <p:sp>
        <p:nvSpPr>
          <p:cNvPr id="3" name="Pladsholder til dato 2">
            <a:extLst>
              <a:ext uri="{FF2B5EF4-FFF2-40B4-BE49-F238E27FC236}">
                <a16:creationId xmlns:a16="http://schemas.microsoft.com/office/drawing/2014/main" id="{8FCABFF2-44FE-4876-B164-B31842851CB3}"/>
              </a:ext>
            </a:extLst>
          </p:cNvPr>
          <p:cNvSpPr>
            <a:spLocks noGrp="1"/>
          </p:cNvSpPr>
          <p:nvPr>
            <p:ph type="dt" sz="half" idx="17"/>
          </p:nvPr>
        </p:nvSpPr>
        <p:spPr/>
        <p:txBody>
          <a:bodyPr/>
          <a:lstStyle>
            <a:lvl1pPr>
              <a:defRPr>
                <a:solidFill>
                  <a:schemeClr val="tx1"/>
                </a:solidFill>
              </a:defRPr>
            </a:lvl1pPr>
          </a:lstStyle>
          <a:p>
            <a:fld id="{BBCCCF8A-6626-4693-A207-B1992EE8A59F}" type="datetime1">
              <a:rPr lang="da-DK" smtClean="0"/>
              <a:t>02-04-2025</a:t>
            </a:fld>
            <a:endParaRPr lang="da-DK"/>
          </a:p>
        </p:txBody>
      </p:sp>
      <p:sp>
        <p:nvSpPr>
          <p:cNvPr id="7" name="Pladsholder til sidefod 6">
            <a:extLst>
              <a:ext uri="{FF2B5EF4-FFF2-40B4-BE49-F238E27FC236}">
                <a16:creationId xmlns:a16="http://schemas.microsoft.com/office/drawing/2014/main" id="{BD91A452-F1A7-4A4E-B9E7-BDCB43FFF2A7}"/>
              </a:ext>
            </a:extLst>
          </p:cNvPr>
          <p:cNvSpPr>
            <a:spLocks noGrp="1"/>
          </p:cNvSpPr>
          <p:nvPr>
            <p:ph type="ftr" sz="quarter" idx="18"/>
          </p:nvPr>
        </p:nvSpPr>
        <p:spPr/>
        <p:txBody>
          <a:bodyPr/>
          <a:lstStyle>
            <a:lvl1pPr>
              <a:defRPr>
                <a:solidFill>
                  <a:schemeClr val="tx1"/>
                </a:solidFill>
              </a:defRPr>
            </a:lvl1pPr>
          </a:lstStyle>
          <a:p>
            <a:r>
              <a:rPr lang="da-DK"/>
              <a:t>NRGi Præsentation / Version x.x / xx.xx.xxxx / Afdeling</a:t>
            </a:r>
          </a:p>
        </p:txBody>
      </p:sp>
      <p:sp>
        <p:nvSpPr>
          <p:cNvPr id="17" name="Pladsholder til slidenummer 16">
            <a:extLst>
              <a:ext uri="{FF2B5EF4-FFF2-40B4-BE49-F238E27FC236}">
                <a16:creationId xmlns:a16="http://schemas.microsoft.com/office/drawing/2014/main" id="{0496EE00-B7B1-4FBC-AE5D-1ED4C224E899}"/>
              </a:ext>
            </a:extLst>
          </p:cNvPr>
          <p:cNvSpPr>
            <a:spLocks noGrp="1"/>
          </p:cNvSpPr>
          <p:nvPr>
            <p:ph type="sldNum" sz="quarter" idx="19"/>
          </p:nvPr>
        </p:nvSpPr>
        <p:spPr/>
        <p:txBody>
          <a:bodyPr/>
          <a:lstStyle>
            <a:lvl1pPr>
              <a:defRPr>
                <a:solidFill>
                  <a:schemeClr val="tx1"/>
                </a:solidFill>
              </a:defRPr>
            </a:lvl1pPr>
          </a:lstStyle>
          <a:p>
            <a:fld id="{4803DD7B-12C8-43B8-9F45-989336E79744}" type="slidenum">
              <a:rPr lang="da-DK" smtClean="0"/>
              <a:pPr/>
              <a:t>‹nr.›</a:t>
            </a:fld>
            <a:endParaRPr lang="da-DK"/>
          </a:p>
        </p:txBody>
      </p:sp>
      <p:sp>
        <p:nvSpPr>
          <p:cNvPr id="15" name="Pladsholder til tekst 9">
            <a:extLst>
              <a:ext uri="{FF2B5EF4-FFF2-40B4-BE49-F238E27FC236}">
                <a16:creationId xmlns:a16="http://schemas.microsoft.com/office/drawing/2014/main" id="{36BD560E-3DEE-4016-BFAE-ADBB9952543E}"/>
              </a:ext>
            </a:extLst>
          </p:cNvPr>
          <p:cNvSpPr>
            <a:spLocks noGrp="1"/>
          </p:cNvSpPr>
          <p:nvPr>
            <p:ph type="body" sz="quarter" idx="16" hasCustomPrompt="1"/>
          </p:nvPr>
        </p:nvSpPr>
        <p:spPr>
          <a:xfrm>
            <a:off x="1" y="6308725"/>
            <a:ext cx="982663" cy="314508"/>
          </a:xfrm>
          <a:blipFill dpi="0"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t="-214" b="-214"/>
            </a:stretch>
          </a:blipFill>
        </p:spPr>
        <p:txBody>
          <a:bodyPr/>
          <a:lstStyle>
            <a:lvl1pPr marL="0" indent="0">
              <a:buNone/>
              <a:defRPr/>
            </a:lvl1pPr>
          </a:lstStyle>
          <a:p>
            <a:pPr lvl="0"/>
            <a:r>
              <a:rPr lang="da-DK"/>
              <a:t> </a:t>
            </a:r>
          </a:p>
        </p:txBody>
      </p:sp>
    </p:spTree>
    <p:extLst>
      <p:ext uri="{BB962C8B-B14F-4D97-AF65-F5344CB8AC3E}">
        <p14:creationId xmlns:p14="http://schemas.microsoft.com/office/powerpoint/2010/main" val="14048847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56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982663" y="1808163"/>
            <a:ext cx="7958137" cy="43576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3" name="Pladsholder til dato 2">
            <a:extLst>
              <a:ext uri="{FF2B5EF4-FFF2-40B4-BE49-F238E27FC236}">
                <a16:creationId xmlns:a16="http://schemas.microsoft.com/office/drawing/2014/main" id="{CDDD842C-9BAE-43E9-94AB-41D99260F4F5}"/>
              </a:ext>
            </a:extLst>
          </p:cNvPr>
          <p:cNvSpPr>
            <a:spLocks noGrp="1"/>
          </p:cNvSpPr>
          <p:nvPr>
            <p:ph type="dt" sz="half" idx="14"/>
          </p:nvPr>
        </p:nvSpPr>
        <p:spPr/>
        <p:txBody>
          <a:bodyPr/>
          <a:lstStyle/>
          <a:p>
            <a:fld id="{E1E0152F-99F3-481B-A3D4-BB8D4E4EBAE2}" type="datetime1">
              <a:rPr lang="da-DK" smtClean="0"/>
              <a:t>02-04-2025</a:t>
            </a:fld>
            <a:endParaRPr lang="da-DK"/>
          </a:p>
        </p:txBody>
      </p:sp>
      <p:sp>
        <p:nvSpPr>
          <p:cNvPr id="9" name="Pladsholder til sidefod 8">
            <a:extLst>
              <a:ext uri="{FF2B5EF4-FFF2-40B4-BE49-F238E27FC236}">
                <a16:creationId xmlns:a16="http://schemas.microsoft.com/office/drawing/2014/main" id="{62075A37-19B6-4682-BD86-1650092F4F01}"/>
              </a:ext>
            </a:extLst>
          </p:cNvPr>
          <p:cNvSpPr>
            <a:spLocks noGrp="1"/>
          </p:cNvSpPr>
          <p:nvPr>
            <p:ph type="ftr" sz="quarter" idx="15"/>
          </p:nvPr>
        </p:nvSpPr>
        <p:spPr/>
        <p:txBody>
          <a:bodyPr/>
          <a:lstStyle/>
          <a:p>
            <a:r>
              <a:rPr lang="da-DK"/>
              <a:t>NRGi Præsentation / Version x.x / xx.xx.xxxx / Afdeling</a:t>
            </a:r>
          </a:p>
        </p:txBody>
      </p:sp>
      <p:sp>
        <p:nvSpPr>
          <p:cNvPr id="10" name="Pladsholder til slidenummer 9">
            <a:extLst>
              <a:ext uri="{FF2B5EF4-FFF2-40B4-BE49-F238E27FC236}">
                <a16:creationId xmlns:a16="http://schemas.microsoft.com/office/drawing/2014/main" id="{CD368082-6B4C-4E17-B467-EDE690A0632A}"/>
              </a:ext>
            </a:extLst>
          </p:cNvPr>
          <p:cNvSpPr>
            <a:spLocks noGrp="1"/>
          </p:cNvSpPr>
          <p:nvPr>
            <p:ph type="sldNum" sz="quarter" idx="16"/>
          </p:nvPr>
        </p:nvSpPr>
        <p:spPr/>
        <p:txBody>
          <a:bodyPr/>
          <a:lstStyle/>
          <a:p>
            <a:fld id="{4803DD7B-12C8-43B8-9F45-989336E79744}" type="slidenum">
              <a:rPr lang="da-DK" smtClean="0"/>
              <a:pPr/>
              <a:t>‹nr.›</a:t>
            </a:fld>
            <a:endParaRPr lang="da-DK"/>
          </a:p>
        </p:txBody>
      </p:sp>
    </p:spTree>
    <p:extLst>
      <p:ext uri="{BB962C8B-B14F-4D97-AF65-F5344CB8AC3E}">
        <p14:creationId xmlns:p14="http://schemas.microsoft.com/office/powerpoint/2010/main" val="2181830982"/>
      </p:ext>
    </p:extLst>
  </p:cSld>
  <p:clrMapOvr>
    <a:masterClrMapping/>
  </p:clrMapOvr>
  <p:extLst>
    <p:ext uri="{DCECCB84-F9BA-43D5-87BE-67443E8EF086}">
      <p15:sldGuideLst xmlns:p15="http://schemas.microsoft.com/office/powerpoint/2012/main">
        <p15:guide id="1" pos="56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7342E9-D753-4A27-8C7A-4E29302274E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5D5C346-B3F2-4E3C-9976-144A42E5532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047D557-4FD6-43B2-BB9C-AD5727A20E78}"/>
              </a:ext>
            </a:extLst>
          </p:cNvPr>
          <p:cNvSpPr>
            <a:spLocks noGrp="1"/>
          </p:cNvSpPr>
          <p:nvPr>
            <p:ph type="dt" sz="half" idx="10"/>
          </p:nvPr>
        </p:nvSpPr>
        <p:spPr/>
        <p:txBody>
          <a:bodyPr/>
          <a:lstStyle/>
          <a:p>
            <a:fld id="{DEC113C4-0E27-4FB8-951E-761DCADCC96A}" type="datetimeFigureOut">
              <a:rPr lang="da-DK" smtClean="0"/>
              <a:t>02-04-2025</a:t>
            </a:fld>
            <a:endParaRPr lang="da-DK"/>
          </a:p>
        </p:txBody>
      </p:sp>
      <p:sp>
        <p:nvSpPr>
          <p:cNvPr id="5" name="Pladsholder til sidefod 4">
            <a:extLst>
              <a:ext uri="{FF2B5EF4-FFF2-40B4-BE49-F238E27FC236}">
                <a16:creationId xmlns:a16="http://schemas.microsoft.com/office/drawing/2014/main" id="{99AA38FA-EAA2-462E-A8B7-8C3F24AFEF0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B4EBD9D-133A-4084-B3DE-4326431449D3}"/>
              </a:ext>
            </a:extLst>
          </p:cNvPr>
          <p:cNvSpPr>
            <a:spLocks noGrp="1"/>
          </p:cNvSpPr>
          <p:nvPr>
            <p:ph type="sldNum" sz="quarter" idx="12"/>
          </p:nvPr>
        </p:nvSpPr>
        <p:spPr/>
        <p:txBody>
          <a:bodyPr/>
          <a:lstStyle/>
          <a:p>
            <a:fld id="{F1207474-5B31-4FAB-B0E1-AC62E5E43B00}" type="slidenum">
              <a:rPr lang="da-DK" smtClean="0"/>
              <a:t>‹nr.›</a:t>
            </a:fld>
            <a:endParaRPr lang="da-DK"/>
          </a:p>
        </p:txBody>
      </p:sp>
    </p:spTree>
    <p:extLst>
      <p:ext uri="{BB962C8B-B14F-4D97-AF65-F5344CB8AC3E}">
        <p14:creationId xmlns:p14="http://schemas.microsoft.com/office/powerpoint/2010/main" val="1937162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og indhold med billede">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81207DA2-F524-4C10-BA40-392712CEED72}"/>
              </a:ext>
            </a:extLst>
          </p:cNvPr>
          <p:cNvSpPr>
            <a:spLocks noGrp="1"/>
          </p:cNvSpPr>
          <p:nvPr>
            <p:ph type="pic" sz="quarter" idx="13"/>
          </p:nvPr>
        </p:nvSpPr>
        <p:spPr>
          <a:xfrm>
            <a:off x="8161784" y="0"/>
            <a:ext cx="4030217" cy="6858000"/>
          </a:xfrm>
          <a:custGeom>
            <a:avLst/>
            <a:gdLst>
              <a:gd name="connsiteX0" fmla="*/ 1965503 w 4030217"/>
              <a:gd name="connsiteY0" fmla="*/ 0 h 6858000"/>
              <a:gd name="connsiteX1" fmla="*/ 4030217 w 4030217"/>
              <a:gd name="connsiteY1" fmla="*/ 0 h 6858000"/>
              <a:gd name="connsiteX2" fmla="*/ 4030217 w 4030217"/>
              <a:gd name="connsiteY2" fmla="*/ 6858000 h 6858000"/>
              <a:gd name="connsiteX3" fmla="*/ 0 w 403021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30217" h="6858000">
                <a:moveTo>
                  <a:pt x="1965503" y="0"/>
                </a:moveTo>
                <a:lnTo>
                  <a:pt x="4030217" y="0"/>
                </a:lnTo>
                <a:lnTo>
                  <a:pt x="4030217" y="6858000"/>
                </a:lnTo>
                <a:lnTo>
                  <a:pt x="0" y="6858000"/>
                </a:lnTo>
                <a:close/>
              </a:path>
            </a:pathLst>
          </a:custGeom>
          <a:solidFill>
            <a:schemeClr val="bg1">
              <a:lumMod val="95000"/>
            </a:schemeClr>
          </a:solidFill>
        </p:spPr>
        <p:txBody>
          <a:bodyPr wrap="square" lIns="72000" tIns="72000" rIns="72000" bIns="72000">
            <a:noAutofit/>
          </a:bodyPr>
          <a:lstStyle>
            <a:lvl1pPr marL="0" indent="0" algn="r">
              <a:buNone/>
              <a:defRPr i="1"/>
            </a:lvl1pPr>
          </a:lstStyle>
          <a:p>
            <a:r>
              <a:rPr lang="da-DK"/>
              <a:t>Klik på ikonet for at tilføje et billede</a:t>
            </a:r>
          </a:p>
        </p:txBody>
      </p:sp>
      <p:sp>
        <p:nvSpPr>
          <p:cNvPr id="2" name="Titel 1">
            <a:extLst>
              <a:ext uri="{FF2B5EF4-FFF2-40B4-BE49-F238E27FC236}">
                <a16:creationId xmlns:a16="http://schemas.microsoft.com/office/drawing/2014/main" id="{A45B6DFC-9623-4183-8403-5AF3E92605AA}"/>
              </a:ext>
            </a:extLst>
          </p:cNvPr>
          <p:cNvSpPr>
            <a:spLocks noGrp="1"/>
          </p:cNvSpPr>
          <p:nvPr>
            <p:ph type="title"/>
          </p:nvPr>
        </p:nvSpPr>
        <p:spPr>
          <a:xfrm>
            <a:off x="982663" y="243409"/>
            <a:ext cx="8303577" cy="1292496"/>
          </a:xfrm>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CEDFBA8-E6D7-4479-BECD-3FC577BDFB82}"/>
              </a:ext>
            </a:extLst>
          </p:cNvPr>
          <p:cNvSpPr>
            <a:spLocks noGrp="1"/>
          </p:cNvSpPr>
          <p:nvPr>
            <p:ph type="dt" sz="half" idx="10"/>
          </p:nvPr>
        </p:nvSpPr>
        <p:spPr/>
        <p:txBody>
          <a:bodyPr/>
          <a:lstStyle/>
          <a:p>
            <a:fld id="{7EA2569F-5DF3-4720-B753-5E446EB9F882}" type="datetime1">
              <a:rPr lang="da-DK" smtClean="0"/>
              <a:t>02-04-2025</a:t>
            </a:fld>
            <a:endParaRPr lang="da-DK"/>
          </a:p>
        </p:txBody>
      </p:sp>
      <p:sp>
        <p:nvSpPr>
          <p:cNvPr id="4" name="Pladsholder til sidefod 3">
            <a:extLst>
              <a:ext uri="{FF2B5EF4-FFF2-40B4-BE49-F238E27FC236}">
                <a16:creationId xmlns:a16="http://schemas.microsoft.com/office/drawing/2014/main" id="{96D9D60D-A708-4890-A6BC-952C08841964}"/>
              </a:ext>
            </a:extLst>
          </p:cNvPr>
          <p:cNvSpPr>
            <a:spLocks noGrp="1"/>
          </p:cNvSpPr>
          <p:nvPr>
            <p:ph type="ftr" sz="quarter" idx="11"/>
          </p:nvPr>
        </p:nvSpPr>
        <p:spPr/>
        <p:txBody>
          <a:bodyPr/>
          <a:lstStyle>
            <a:lvl1pPr>
              <a:defRPr>
                <a:solidFill>
                  <a:schemeClr val="bg1"/>
                </a:solidFill>
              </a:defRPr>
            </a:lvl1pPr>
          </a:lstStyle>
          <a:p>
            <a:r>
              <a:rPr lang="da-DK"/>
              <a:t>NRGi Præsentation / Version x.x / xx.xx.xxxx / Afdeling</a:t>
            </a:r>
          </a:p>
        </p:txBody>
      </p:sp>
      <p:sp>
        <p:nvSpPr>
          <p:cNvPr id="5" name="Pladsholder til slidenummer 4">
            <a:extLst>
              <a:ext uri="{FF2B5EF4-FFF2-40B4-BE49-F238E27FC236}">
                <a16:creationId xmlns:a16="http://schemas.microsoft.com/office/drawing/2014/main" id="{7CD42358-BA8C-44F9-BECA-061E4ACFB127}"/>
              </a:ext>
            </a:extLst>
          </p:cNvPr>
          <p:cNvSpPr>
            <a:spLocks noGrp="1"/>
          </p:cNvSpPr>
          <p:nvPr>
            <p:ph type="sldNum" sz="quarter" idx="12"/>
          </p:nvPr>
        </p:nvSpPr>
        <p:spPr/>
        <p:txBody>
          <a:bodyPr/>
          <a:lstStyle>
            <a:lvl1pPr>
              <a:defRPr>
                <a:solidFill>
                  <a:schemeClr val="bg1"/>
                </a:solidFill>
              </a:defRPr>
            </a:lvl1pPr>
          </a:lstStyle>
          <a:p>
            <a:fld id="{4803DD7B-12C8-43B8-9F45-989336E79744}" type="slidenum">
              <a:rPr lang="da-DK" smtClean="0"/>
              <a:pPr/>
              <a:t>‹nr.›</a:t>
            </a:fld>
            <a:endParaRPr lang="da-DK"/>
          </a:p>
        </p:txBody>
      </p:sp>
      <p:sp>
        <p:nvSpPr>
          <p:cNvPr id="12" name="Pladsholder til tekst 11">
            <a:extLst>
              <a:ext uri="{FF2B5EF4-FFF2-40B4-BE49-F238E27FC236}">
                <a16:creationId xmlns:a16="http://schemas.microsoft.com/office/drawing/2014/main" id="{83A427D2-4C08-45B8-A91B-3FE41F432C91}"/>
              </a:ext>
            </a:extLst>
          </p:cNvPr>
          <p:cNvSpPr>
            <a:spLocks noGrp="1"/>
          </p:cNvSpPr>
          <p:nvPr>
            <p:ph type="body" sz="quarter" idx="14"/>
          </p:nvPr>
        </p:nvSpPr>
        <p:spPr>
          <a:xfrm>
            <a:off x="982663" y="1808163"/>
            <a:ext cx="7178675" cy="43576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3" name="TextBox 8">
            <a:extLst>
              <a:ext uri="{FF2B5EF4-FFF2-40B4-BE49-F238E27FC236}">
                <a16:creationId xmlns:a16="http://schemas.microsoft.com/office/drawing/2014/main" id="{C967A86E-1E38-460F-9723-9D24C8DEEF8B}"/>
              </a:ext>
            </a:extLst>
          </p:cNvPr>
          <p:cNvSpPr txBox="1">
            <a:spLocks/>
          </p:cNvSpPr>
          <p:nvPr userDrawn="1"/>
        </p:nvSpPr>
        <p:spPr>
          <a:xfrm>
            <a:off x="-1819276" y="31069"/>
            <a:ext cx="1758367" cy="1200329"/>
          </a:xfrm>
          <a:prstGeom prst="rect">
            <a:avLst/>
          </a:prstGeom>
          <a:noFill/>
          <a:ln>
            <a:noFill/>
          </a:ln>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000" b="1">
                <a:solidFill>
                  <a:schemeClr val="accent1"/>
                </a:solidFill>
              </a:rPr>
              <a:t>Udskift et eksisterende billede</a:t>
            </a:r>
          </a:p>
          <a:p>
            <a:pPr marL="177800" indent="-180000">
              <a:buFont typeface="+mj-lt"/>
              <a:buAutoNum type="arabicPeriod"/>
            </a:pPr>
            <a:r>
              <a:rPr lang="da-DK" sz="1000" b="0">
                <a:solidFill>
                  <a:schemeClr val="accent1"/>
                </a:solidFill>
              </a:rPr>
              <a:t>Marker billedet og slet det</a:t>
            </a:r>
          </a:p>
          <a:p>
            <a:pPr marL="177800" indent="-180000">
              <a:buFont typeface="+mj-lt"/>
              <a:buAutoNum type="arabicPeriod"/>
            </a:pPr>
            <a:r>
              <a:rPr lang="da-DK" sz="1000" b="0">
                <a:solidFill>
                  <a:schemeClr val="accent1"/>
                </a:solidFill>
              </a:rPr>
              <a:t>Klik på billedikonet </a:t>
            </a:r>
            <a:br>
              <a:rPr lang="da-DK" sz="1000" b="0">
                <a:solidFill>
                  <a:schemeClr val="accent1"/>
                </a:solidFill>
              </a:rPr>
            </a:br>
            <a:r>
              <a:rPr lang="da-DK" sz="1000" b="0">
                <a:solidFill>
                  <a:schemeClr val="accent1"/>
                </a:solidFill>
              </a:rPr>
              <a:t>og vælg et nyt billede</a:t>
            </a:r>
          </a:p>
          <a:p>
            <a:pPr marL="177800" indent="-180000">
              <a:buFont typeface="+mj-lt"/>
              <a:buAutoNum type="arabicPeriod"/>
            </a:pPr>
            <a:r>
              <a:rPr lang="da-DK" sz="1000" b="0">
                <a:solidFill>
                  <a:schemeClr val="accent1"/>
                </a:solidFill>
              </a:rPr>
              <a:t>Højreklik på det nye billede og vælg </a:t>
            </a:r>
            <a:r>
              <a:rPr lang="da-DK" sz="1000" b="1">
                <a:solidFill>
                  <a:schemeClr val="accent1"/>
                </a:solidFill>
              </a:rPr>
              <a:t>Placer bagest </a:t>
            </a:r>
            <a:r>
              <a:rPr lang="da-DK" sz="1000" b="0">
                <a:solidFill>
                  <a:schemeClr val="accent1"/>
                </a:solidFill>
              </a:rPr>
              <a:t>(så tekst m.v. igen bliver synligt)</a:t>
            </a:r>
          </a:p>
        </p:txBody>
      </p:sp>
    </p:spTree>
    <p:extLst>
      <p:ext uri="{BB962C8B-B14F-4D97-AF65-F5344CB8AC3E}">
        <p14:creationId xmlns:p14="http://schemas.microsoft.com/office/powerpoint/2010/main" val="4203475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og indhold med billede + farvet baggrund">
    <p:bg>
      <p:bgPr>
        <a:solidFill>
          <a:schemeClr val="accent2"/>
        </a:soli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81207DA2-F524-4C10-BA40-392712CEED72}"/>
              </a:ext>
            </a:extLst>
          </p:cNvPr>
          <p:cNvSpPr>
            <a:spLocks noGrp="1"/>
          </p:cNvSpPr>
          <p:nvPr>
            <p:ph type="pic" sz="quarter" idx="13"/>
          </p:nvPr>
        </p:nvSpPr>
        <p:spPr>
          <a:xfrm>
            <a:off x="8161784" y="0"/>
            <a:ext cx="4030217" cy="6858000"/>
          </a:xfrm>
          <a:custGeom>
            <a:avLst/>
            <a:gdLst>
              <a:gd name="connsiteX0" fmla="*/ 1965503 w 4030217"/>
              <a:gd name="connsiteY0" fmla="*/ 0 h 6858000"/>
              <a:gd name="connsiteX1" fmla="*/ 4030217 w 4030217"/>
              <a:gd name="connsiteY1" fmla="*/ 0 h 6858000"/>
              <a:gd name="connsiteX2" fmla="*/ 4030217 w 4030217"/>
              <a:gd name="connsiteY2" fmla="*/ 6858000 h 6858000"/>
              <a:gd name="connsiteX3" fmla="*/ 0 w 403021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30217" h="6858000">
                <a:moveTo>
                  <a:pt x="1965503" y="0"/>
                </a:moveTo>
                <a:lnTo>
                  <a:pt x="4030217" y="0"/>
                </a:lnTo>
                <a:lnTo>
                  <a:pt x="4030217" y="6858000"/>
                </a:lnTo>
                <a:lnTo>
                  <a:pt x="0" y="6858000"/>
                </a:lnTo>
                <a:close/>
              </a:path>
            </a:pathLst>
          </a:custGeom>
          <a:solidFill>
            <a:schemeClr val="bg1">
              <a:lumMod val="95000"/>
            </a:schemeClr>
          </a:solidFill>
        </p:spPr>
        <p:txBody>
          <a:bodyPr wrap="square" lIns="72000" tIns="72000" rIns="72000" bIns="72000">
            <a:noAutofit/>
          </a:bodyPr>
          <a:lstStyle>
            <a:lvl1pPr marL="0" indent="0" algn="r">
              <a:buNone/>
              <a:defRPr i="1"/>
            </a:lvl1pPr>
          </a:lstStyle>
          <a:p>
            <a:r>
              <a:rPr lang="da-DK"/>
              <a:t>Klik på ikonet for at tilføje et billede</a:t>
            </a:r>
          </a:p>
        </p:txBody>
      </p:sp>
      <p:sp>
        <p:nvSpPr>
          <p:cNvPr id="2" name="Titel 1">
            <a:extLst>
              <a:ext uri="{FF2B5EF4-FFF2-40B4-BE49-F238E27FC236}">
                <a16:creationId xmlns:a16="http://schemas.microsoft.com/office/drawing/2014/main" id="{A45B6DFC-9623-4183-8403-5AF3E92605AA}"/>
              </a:ext>
            </a:extLst>
          </p:cNvPr>
          <p:cNvSpPr>
            <a:spLocks noGrp="1"/>
          </p:cNvSpPr>
          <p:nvPr>
            <p:ph type="title"/>
          </p:nvPr>
        </p:nvSpPr>
        <p:spPr>
          <a:xfrm>
            <a:off x="982663" y="243409"/>
            <a:ext cx="8303577" cy="1292496"/>
          </a:xfrm>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CEDFBA8-E6D7-4479-BECD-3FC577BDFB82}"/>
              </a:ext>
            </a:extLst>
          </p:cNvPr>
          <p:cNvSpPr>
            <a:spLocks noGrp="1"/>
          </p:cNvSpPr>
          <p:nvPr>
            <p:ph type="dt" sz="half" idx="10"/>
          </p:nvPr>
        </p:nvSpPr>
        <p:spPr/>
        <p:txBody>
          <a:bodyPr/>
          <a:lstStyle/>
          <a:p>
            <a:fld id="{CD2A69AA-F5E8-4A41-B42E-1965D1BAFC4A}" type="datetime1">
              <a:rPr lang="da-DK" smtClean="0"/>
              <a:t>02-04-2025</a:t>
            </a:fld>
            <a:endParaRPr lang="da-DK"/>
          </a:p>
        </p:txBody>
      </p:sp>
      <p:sp>
        <p:nvSpPr>
          <p:cNvPr id="4" name="Pladsholder til sidefod 3">
            <a:extLst>
              <a:ext uri="{FF2B5EF4-FFF2-40B4-BE49-F238E27FC236}">
                <a16:creationId xmlns:a16="http://schemas.microsoft.com/office/drawing/2014/main" id="{96D9D60D-A708-4890-A6BC-952C08841964}"/>
              </a:ext>
            </a:extLst>
          </p:cNvPr>
          <p:cNvSpPr>
            <a:spLocks noGrp="1"/>
          </p:cNvSpPr>
          <p:nvPr>
            <p:ph type="ftr" sz="quarter" idx="11"/>
          </p:nvPr>
        </p:nvSpPr>
        <p:spPr/>
        <p:txBody>
          <a:bodyPr/>
          <a:lstStyle>
            <a:lvl1pPr>
              <a:defRPr>
                <a:solidFill>
                  <a:schemeClr val="bg1"/>
                </a:solidFill>
              </a:defRPr>
            </a:lvl1pPr>
          </a:lstStyle>
          <a:p>
            <a:r>
              <a:rPr lang="da-DK"/>
              <a:t>NRGi Præsentation / Version x.x / xx.xx.xxxx / Afdeling</a:t>
            </a:r>
          </a:p>
        </p:txBody>
      </p:sp>
      <p:sp>
        <p:nvSpPr>
          <p:cNvPr id="5" name="Pladsholder til slidenummer 4">
            <a:extLst>
              <a:ext uri="{FF2B5EF4-FFF2-40B4-BE49-F238E27FC236}">
                <a16:creationId xmlns:a16="http://schemas.microsoft.com/office/drawing/2014/main" id="{7CD42358-BA8C-44F9-BECA-061E4ACFB127}"/>
              </a:ext>
            </a:extLst>
          </p:cNvPr>
          <p:cNvSpPr>
            <a:spLocks noGrp="1"/>
          </p:cNvSpPr>
          <p:nvPr>
            <p:ph type="sldNum" sz="quarter" idx="12"/>
          </p:nvPr>
        </p:nvSpPr>
        <p:spPr/>
        <p:txBody>
          <a:bodyPr/>
          <a:lstStyle>
            <a:lvl1pPr>
              <a:defRPr>
                <a:solidFill>
                  <a:schemeClr val="bg1"/>
                </a:solidFill>
              </a:defRPr>
            </a:lvl1pPr>
          </a:lstStyle>
          <a:p>
            <a:fld id="{4803DD7B-12C8-43B8-9F45-989336E79744}" type="slidenum">
              <a:rPr lang="da-DK" smtClean="0"/>
              <a:pPr/>
              <a:t>‹nr.›</a:t>
            </a:fld>
            <a:endParaRPr lang="da-DK"/>
          </a:p>
        </p:txBody>
      </p:sp>
      <p:sp>
        <p:nvSpPr>
          <p:cNvPr id="12" name="Pladsholder til tekst 11">
            <a:extLst>
              <a:ext uri="{FF2B5EF4-FFF2-40B4-BE49-F238E27FC236}">
                <a16:creationId xmlns:a16="http://schemas.microsoft.com/office/drawing/2014/main" id="{83A427D2-4C08-45B8-A91B-3FE41F432C91}"/>
              </a:ext>
            </a:extLst>
          </p:cNvPr>
          <p:cNvSpPr>
            <a:spLocks noGrp="1"/>
          </p:cNvSpPr>
          <p:nvPr>
            <p:ph type="body" sz="quarter" idx="14"/>
          </p:nvPr>
        </p:nvSpPr>
        <p:spPr>
          <a:xfrm>
            <a:off x="982663" y="1808163"/>
            <a:ext cx="7178675" cy="43576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3" name="TextBox 8">
            <a:extLst>
              <a:ext uri="{FF2B5EF4-FFF2-40B4-BE49-F238E27FC236}">
                <a16:creationId xmlns:a16="http://schemas.microsoft.com/office/drawing/2014/main" id="{18590422-9BE5-4289-94F5-8531586DFCD8}"/>
              </a:ext>
            </a:extLst>
          </p:cNvPr>
          <p:cNvSpPr txBox="1">
            <a:spLocks/>
          </p:cNvSpPr>
          <p:nvPr userDrawn="1"/>
        </p:nvSpPr>
        <p:spPr>
          <a:xfrm>
            <a:off x="-1819276" y="31069"/>
            <a:ext cx="1758367" cy="1200329"/>
          </a:xfrm>
          <a:prstGeom prst="rect">
            <a:avLst/>
          </a:prstGeom>
          <a:noFill/>
          <a:ln>
            <a:noFill/>
          </a:ln>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000" b="1">
                <a:solidFill>
                  <a:schemeClr val="accent1"/>
                </a:solidFill>
              </a:rPr>
              <a:t>Udskift et eksisterende billede</a:t>
            </a:r>
          </a:p>
          <a:p>
            <a:pPr marL="177800" indent="-180000">
              <a:buFont typeface="+mj-lt"/>
              <a:buAutoNum type="arabicPeriod"/>
            </a:pPr>
            <a:r>
              <a:rPr lang="da-DK" sz="1000" b="0">
                <a:solidFill>
                  <a:schemeClr val="accent1"/>
                </a:solidFill>
              </a:rPr>
              <a:t>Marker billedet og slet det</a:t>
            </a:r>
          </a:p>
          <a:p>
            <a:pPr marL="177800" indent="-180000">
              <a:buFont typeface="+mj-lt"/>
              <a:buAutoNum type="arabicPeriod"/>
            </a:pPr>
            <a:r>
              <a:rPr lang="da-DK" sz="1000" b="0">
                <a:solidFill>
                  <a:schemeClr val="accent1"/>
                </a:solidFill>
              </a:rPr>
              <a:t>Klik på billedikonet </a:t>
            </a:r>
            <a:br>
              <a:rPr lang="da-DK" sz="1000" b="0">
                <a:solidFill>
                  <a:schemeClr val="accent1"/>
                </a:solidFill>
              </a:rPr>
            </a:br>
            <a:r>
              <a:rPr lang="da-DK" sz="1000" b="0">
                <a:solidFill>
                  <a:schemeClr val="accent1"/>
                </a:solidFill>
              </a:rPr>
              <a:t>og vælg et nyt billede</a:t>
            </a:r>
          </a:p>
          <a:p>
            <a:pPr marL="177800" indent="-180000">
              <a:buFont typeface="+mj-lt"/>
              <a:buAutoNum type="arabicPeriod"/>
            </a:pPr>
            <a:r>
              <a:rPr lang="da-DK" sz="1000" b="0">
                <a:solidFill>
                  <a:schemeClr val="accent1"/>
                </a:solidFill>
              </a:rPr>
              <a:t>Højreklik på det nye billede og vælg </a:t>
            </a:r>
            <a:r>
              <a:rPr lang="da-DK" sz="1000" b="1">
                <a:solidFill>
                  <a:schemeClr val="accent1"/>
                </a:solidFill>
              </a:rPr>
              <a:t>Placer bagest </a:t>
            </a:r>
            <a:r>
              <a:rPr lang="da-DK" sz="1000" b="0">
                <a:solidFill>
                  <a:schemeClr val="accent1"/>
                </a:solidFill>
              </a:rPr>
              <a:t>(så tekst m.v. igen bliver synligt)</a:t>
            </a:r>
          </a:p>
        </p:txBody>
      </p:sp>
    </p:spTree>
    <p:extLst>
      <p:ext uri="{BB962C8B-B14F-4D97-AF65-F5344CB8AC3E}">
        <p14:creationId xmlns:p14="http://schemas.microsoft.com/office/powerpoint/2010/main" val="3772562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og indhold med fuldt bille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664A79-AA13-4A0D-8520-A81F23F587CC}"/>
              </a:ext>
            </a:extLst>
          </p:cNvPr>
          <p:cNvSpPr>
            <a:spLocks noGrp="1"/>
          </p:cNvSpPr>
          <p:nvPr>
            <p:ph type="pic" sz="quarter" idx="13"/>
          </p:nvPr>
        </p:nvSpPr>
        <p:spPr>
          <a:xfrm>
            <a:off x="0" y="0"/>
            <a:ext cx="12192000" cy="6858000"/>
          </a:xfrm>
          <a:solidFill>
            <a:schemeClr val="bg1">
              <a:lumMod val="95000"/>
            </a:schemeClr>
          </a:solidFill>
        </p:spPr>
        <p:txBody>
          <a:bodyPr lIns="72000" tIns="72000" rIns="72000" bIns="72000"/>
          <a:lstStyle>
            <a:lvl1pPr marL="0" indent="0" algn="r">
              <a:buNone/>
              <a:defRPr i="1"/>
            </a:lvl1pPr>
          </a:lstStyle>
          <a:p>
            <a:r>
              <a:rPr lang="da-DK"/>
              <a:t>Klik på ikonet for at tilføje et billede</a:t>
            </a:r>
          </a:p>
        </p:txBody>
      </p:sp>
      <p:sp>
        <p:nvSpPr>
          <p:cNvPr id="32" name="Pladsholder til tekst 31">
            <a:extLst>
              <a:ext uri="{FF2B5EF4-FFF2-40B4-BE49-F238E27FC236}">
                <a16:creationId xmlns:a16="http://schemas.microsoft.com/office/drawing/2014/main" id="{BA3D0DD0-91F8-4803-BD5E-DEFAF18680C3}"/>
              </a:ext>
            </a:extLst>
          </p:cNvPr>
          <p:cNvSpPr>
            <a:spLocks noGrp="1"/>
          </p:cNvSpPr>
          <p:nvPr>
            <p:ph type="body" sz="quarter" idx="17" hasCustomPrompt="1"/>
          </p:nvPr>
        </p:nvSpPr>
        <p:spPr>
          <a:xfrm>
            <a:off x="0" y="0"/>
            <a:ext cx="7116237" cy="6858000"/>
          </a:xfrm>
          <a:custGeom>
            <a:avLst/>
            <a:gdLst>
              <a:gd name="connsiteX0" fmla="*/ 0 w 7116237"/>
              <a:gd name="connsiteY0" fmla="*/ 0 h 6858000"/>
              <a:gd name="connsiteX1" fmla="*/ 7116237 w 7116237"/>
              <a:gd name="connsiteY1" fmla="*/ 0 h 6858000"/>
              <a:gd name="connsiteX2" fmla="*/ 5150734 w 7116237"/>
              <a:gd name="connsiteY2" fmla="*/ 6858000 h 6858000"/>
              <a:gd name="connsiteX3" fmla="*/ 0 w 7116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16237" h="6858000">
                <a:moveTo>
                  <a:pt x="0" y="0"/>
                </a:moveTo>
                <a:lnTo>
                  <a:pt x="7116237" y="0"/>
                </a:lnTo>
                <a:lnTo>
                  <a:pt x="5150734" y="6858000"/>
                </a:lnTo>
                <a:lnTo>
                  <a:pt x="0" y="6858000"/>
                </a:lnTo>
                <a:close/>
              </a:path>
            </a:pathLst>
          </a:custGeom>
          <a:solidFill>
            <a:schemeClr val="bg1">
              <a:alpha val="85000"/>
            </a:schemeClr>
          </a:solidFill>
        </p:spPr>
        <p:txBody>
          <a:bodyPr wrap="square">
            <a:noAutofit/>
          </a:bodyPr>
          <a:lstStyle>
            <a:lvl1pPr marL="0" indent="0">
              <a:buNone/>
              <a:defRPr/>
            </a:lvl1pPr>
          </a:lstStyle>
          <a:p>
            <a:pPr lvl="0"/>
            <a:r>
              <a:rPr lang="da-DK"/>
              <a:t> </a:t>
            </a:r>
          </a:p>
        </p:txBody>
      </p:sp>
      <p:sp>
        <p:nvSpPr>
          <p:cNvPr id="18" name="Titel 1">
            <a:extLst>
              <a:ext uri="{FF2B5EF4-FFF2-40B4-BE49-F238E27FC236}">
                <a16:creationId xmlns:a16="http://schemas.microsoft.com/office/drawing/2014/main" id="{9BC18D5D-BEB9-4927-939D-CB0865E74EF0}"/>
              </a:ext>
            </a:extLst>
          </p:cNvPr>
          <p:cNvSpPr>
            <a:spLocks noGrp="1"/>
          </p:cNvSpPr>
          <p:nvPr>
            <p:ph type="title"/>
          </p:nvPr>
        </p:nvSpPr>
        <p:spPr>
          <a:xfrm>
            <a:off x="982663" y="225425"/>
            <a:ext cx="5113337" cy="1310480"/>
          </a:xfrm>
        </p:spPr>
        <p:txBody>
          <a:bodyPr>
            <a:noAutofit/>
          </a:bodyPr>
          <a:lstStyle/>
          <a:p>
            <a:r>
              <a:rPr lang="da-DK"/>
              <a:t>Klik for at redigere titeltypografien i masteren</a:t>
            </a:r>
          </a:p>
        </p:txBody>
      </p:sp>
      <p:sp>
        <p:nvSpPr>
          <p:cNvPr id="4" name="Date Placeholder 3"/>
          <p:cNvSpPr>
            <a:spLocks noGrp="1"/>
          </p:cNvSpPr>
          <p:nvPr>
            <p:ph type="dt" sz="half" idx="10"/>
          </p:nvPr>
        </p:nvSpPr>
        <p:spPr/>
        <p:txBody>
          <a:bodyPr/>
          <a:lstStyle>
            <a:lvl1pPr>
              <a:defRPr>
                <a:solidFill>
                  <a:schemeClr val="accent1"/>
                </a:solidFill>
              </a:defRPr>
            </a:lvl1pPr>
          </a:lstStyle>
          <a:p>
            <a:fld id="{84472964-A699-45A6-8DC1-82F9BFB4FB11}" type="datetime1">
              <a:rPr lang="da-DK" smtClean="0"/>
              <a:t>02-04-2025</a:t>
            </a:fld>
            <a:endParaRPr lang="da-DK"/>
          </a:p>
        </p:txBody>
      </p:sp>
      <p:sp>
        <p:nvSpPr>
          <p:cNvPr id="5" name="Footer Placeholder 4"/>
          <p:cNvSpPr>
            <a:spLocks noGrp="1"/>
          </p:cNvSpPr>
          <p:nvPr>
            <p:ph type="ftr" sz="quarter" idx="11"/>
          </p:nvPr>
        </p:nvSpPr>
        <p:spPr/>
        <p:txBody>
          <a:bodyPr/>
          <a:lstStyle>
            <a:lvl1pPr>
              <a:defRPr>
                <a:solidFill>
                  <a:schemeClr val="bg1"/>
                </a:solidFill>
              </a:defRPr>
            </a:lvl1pPr>
          </a:lstStyle>
          <a:p>
            <a:r>
              <a:rPr lang="da-DK"/>
              <a:t>NRGi Præsentation / Version x.x / xx.xx.xxxx / Afdeling</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03DD7B-12C8-43B8-9F45-989336E79744}" type="slidenum">
              <a:rPr lang="da-DK" smtClean="0"/>
              <a:pPr/>
              <a:t>‹nr.›</a:t>
            </a:fld>
            <a:endParaRPr lang="da-DK"/>
          </a:p>
        </p:txBody>
      </p:sp>
      <p:sp>
        <p:nvSpPr>
          <p:cNvPr id="16" name="Pladsholder til tekst 9">
            <a:extLst>
              <a:ext uri="{FF2B5EF4-FFF2-40B4-BE49-F238E27FC236}">
                <a16:creationId xmlns:a16="http://schemas.microsoft.com/office/drawing/2014/main" id="{C9E9BA6B-A909-4C0A-8466-CD595BEE7A3F}"/>
              </a:ext>
            </a:extLst>
          </p:cNvPr>
          <p:cNvSpPr>
            <a:spLocks noGrp="1"/>
          </p:cNvSpPr>
          <p:nvPr>
            <p:ph type="body" sz="quarter" idx="14" hasCustomPrompt="1"/>
          </p:nvPr>
        </p:nvSpPr>
        <p:spPr>
          <a:xfrm>
            <a:off x="1" y="6308725"/>
            <a:ext cx="982663" cy="314508"/>
          </a:xfrm>
          <a:blipFill dpi="0"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marL="0" indent="0">
              <a:buNone/>
              <a:defRPr/>
            </a:lvl1pPr>
          </a:lstStyle>
          <a:p>
            <a:pPr lvl="0"/>
            <a:r>
              <a:rPr lang="da-DK"/>
              <a:t> </a:t>
            </a:r>
          </a:p>
        </p:txBody>
      </p:sp>
      <p:sp>
        <p:nvSpPr>
          <p:cNvPr id="19" name="Pladsholder til tekst 11">
            <a:extLst>
              <a:ext uri="{FF2B5EF4-FFF2-40B4-BE49-F238E27FC236}">
                <a16:creationId xmlns:a16="http://schemas.microsoft.com/office/drawing/2014/main" id="{70CCB88D-D695-4EB7-926A-A112876360AD}"/>
              </a:ext>
            </a:extLst>
          </p:cNvPr>
          <p:cNvSpPr>
            <a:spLocks noGrp="1"/>
          </p:cNvSpPr>
          <p:nvPr>
            <p:ph type="body" sz="quarter" idx="16"/>
          </p:nvPr>
        </p:nvSpPr>
        <p:spPr>
          <a:xfrm>
            <a:off x="982663" y="1808163"/>
            <a:ext cx="4168071" cy="43576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33" name="TextBox 8">
            <a:extLst>
              <a:ext uri="{FF2B5EF4-FFF2-40B4-BE49-F238E27FC236}">
                <a16:creationId xmlns:a16="http://schemas.microsoft.com/office/drawing/2014/main" id="{C96493EE-CEB4-4D66-95C2-0B294097E5C1}"/>
              </a:ext>
            </a:extLst>
          </p:cNvPr>
          <p:cNvSpPr txBox="1">
            <a:spLocks/>
          </p:cNvSpPr>
          <p:nvPr userDrawn="1"/>
        </p:nvSpPr>
        <p:spPr>
          <a:xfrm>
            <a:off x="-1819276" y="31069"/>
            <a:ext cx="1758367" cy="2970044"/>
          </a:xfrm>
          <a:prstGeom prst="rect">
            <a:avLst/>
          </a:prstGeom>
          <a:noFill/>
          <a:ln>
            <a:noFill/>
          </a:ln>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000" b="1">
                <a:solidFill>
                  <a:schemeClr val="accent1"/>
                </a:solidFill>
              </a:rPr>
              <a:t>Indsæt et billede</a:t>
            </a:r>
          </a:p>
          <a:p>
            <a:pPr marL="182563" indent="-182563">
              <a:buFont typeface="+mj-lt"/>
              <a:buAutoNum type="arabicPeriod"/>
            </a:pPr>
            <a:r>
              <a:rPr lang="da-DK" sz="1000" b="0">
                <a:solidFill>
                  <a:schemeClr val="accent1"/>
                </a:solidFill>
              </a:rPr>
              <a:t>Højreklik på den grå billedpladsholder og vælg </a:t>
            </a:r>
            <a:r>
              <a:rPr lang="da-DK" sz="1000" b="1">
                <a:solidFill>
                  <a:schemeClr val="accent1"/>
                </a:solidFill>
              </a:rPr>
              <a:t>Placer forrest</a:t>
            </a:r>
          </a:p>
          <a:p>
            <a:pPr marL="177800" indent="-180000">
              <a:buFont typeface="+mj-lt"/>
              <a:buAutoNum type="arabicPeriod"/>
            </a:pPr>
            <a:r>
              <a:rPr lang="da-DK" sz="1000" b="0">
                <a:solidFill>
                  <a:schemeClr val="accent1"/>
                </a:solidFill>
              </a:rPr>
              <a:t>Klik på billedikonet </a:t>
            </a:r>
            <a:br>
              <a:rPr lang="da-DK" sz="1000" b="0">
                <a:solidFill>
                  <a:schemeClr val="accent1"/>
                </a:solidFill>
              </a:rPr>
            </a:br>
            <a:r>
              <a:rPr lang="da-DK" sz="1000" b="0">
                <a:solidFill>
                  <a:schemeClr val="accent1"/>
                </a:solidFill>
              </a:rPr>
              <a:t>og vælg et nyt billede</a:t>
            </a:r>
          </a:p>
          <a:p>
            <a:pPr marL="177800" indent="-180000">
              <a:buFont typeface="+mj-lt"/>
              <a:buAutoNum type="arabicPeriod"/>
            </a:pPr>
            <a:r>
              <a:rPr lang="da-DK" sz="1000" b="0">
                <a:solidFill>
                  <a:schemeClr val="accent1"/>
                </a:solidFill>
              </a:rPr>
              <a:t>Højreklik på det nye billede og vælg </a:t>
            </a:r>
            <a:r>
              <a:rPr lang="da-DK" sz="1000" b="1">
                <a:solidFill>
                  <a:schemeClr val="accent1"/>
                </a:solidFill>
              </a:rPr>
              <a:t>Placer bagest </a:t>
            </a:r>
            <a:r>
              <a:rPr lang="da-DK" sz="1000" b="0">
                <a:solidFill>
                  <a:schemeClr val="accent1"/>
                </a:solidFill>
              </a:rPr>
              <a:t>(så tekst m.v. igen bliver synligt)</a:t>
            </a:r>
          </a:p>
          <a:p>
            <a:pPr marL="0" indent="0">
              <a:buFont typeface="+mj-lt"/>
              <a:buNone/>
            </a:pPr>
            <a:endParaRPr lang="da-DK" sz="1000" b="1">
              <a:solidFill>
                <a:schemeClr val="accent1"/>
              </a:solidFill>
            </a:endParaRPr>
          </a:p>
          <a:p>
            <a:pPr marL="0" indent="0">
              <a:buNone/>
            </a:pPr>
            <a:r>
              <a:rPr lang="da-DK" sz="1000" b="1">
                <a:solidFill>
                  <a:schemeClr val="accent1"/>
                </a:solidFill>
              </a:rPr>
              <a:t>Udskift et eksisterende billede</a:t>
            </a:r>
          </a:p>
          <a:p>
            <a:pPr marL="177800" indent="-180000">
              <a:buFont typeface="+mj-lt"/>
              <a:buAutoNum type="arabicPeriod"/>
            </a:pPr>
            <a:r>
              <a:rPr lang="da-DK" sz="1000" b="0">
                <a:solidFill>
                  <a:schemeClr val="accent1"/>
                </a:solidFill>
              </a:rPr>
              <a:t>Marker billedet og slet det</a:t>
            </a:r>
          </a:p>
          <a:p>
            <a:pPr marL="177800" indent="-180000">
              <a:buFont typeface="+mj-lt"/>
              <a:buAutoNum type="arabicPeriod"/>
            </a:pPr>
            <a:r>
              <a:rPr lang="da-DK" sz="1000" b="0">
                <a:solidFill>
                  <a:schemeClr val="accent1"/>
                </a:solidFill>
              </a:rPr>
              <a:t>Klik på billedikonet </a:t>
            </a:r>
            <a:br>
              <a:rPr lang="da-DK" sz="1000" b="0">
                <a:solidFill>
                  <a:schemeClr val="accent1"/>
                </a:solidFill>
              </a:rPr>
            </a:br>
            <a:r>
              <a:rPr lang="da-DK" sz="1000" b="0">
                <a:solidFill>
                  <a:schemeClr val="accent1"/>
                </a:solidFill>
              </a:rPr>
              <a:t>og vælg et nyt billede</a:t>
            </a:r>
          </a:p>
          <a:p>
            <a:pPr marL="177800" indent="-180000">
              <a:buFont typeface="+mj-lt"/>
              <a:buAutoNum type="arabicPeriod"/>
            </a:pPr>
            <a:r>
              <a:rPr lang="da-DK" sz="1000" b="0">
                <a:solidFill>
                  <a:schemeClr val="accent1"/>
                </a:solidFill>
              </a:rPr>
              <a:t>Højreklik på det nye billede og vælg </a:t>
            </a:r>
            <a:r>
              <a:rPr lang="da-DK" sz="1000" b="1">
                <a:solidFill>
                  <a:schemeClr val="accent1"/>
                </a:solidFill>
              </a:rPr>
              <a:t>Placer bagest </a:t>
            </a:r>
            <a:r>
              <a:rPr lang="da-DK" sz="1000" b="0">
                <a:solidFill>
                  <a:schemeClr val="accent1"/>
                </a:solidFill>
              </a:rPr>
              <a:t>(så tekst m.v. igen bliver synligt)</a:t>
            </a:r>
          </a:p>
        </p:txBody>
      </p:sp>
    </p:spTree>
    <p:extLst>
      <p:ext uri="{BB962C8B-B14F-4D97-AF65-F5344CB8AC3E}">
        <p14:creationId xmlns:p14="http://schemas.microsoft.com/office/powerpoint/2010/main" val="1186041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g indhold i 2 kolo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06E95-0077-466F-B205-C9B6361A1F13}"/>
              </a:ext>
            </a:extLst>
          </p:cNvPr>
          <p:cNvSpPr>
            <a:spLocks noGrp="1"/>
          </p:cNvSpPr>
          <p:nvPr>
            <p:ph type="title"/>
          </p:nvPr>
        </p:nvSpPr>
        <p:spPr>
          <a:xfrm>
            <a:off x="982663" y="243409"/>
            <a:ext cx="10874375" cy="1292496"/>
          </a:xfrm>
        </p:spPr>
        <p:txBody>
          <a:bodyPr/>
          <a:lstStyle/>
          <a:p>
            <a:r>
              <a:rPr lang="da-DK"/>
              <a:t>Klik for at redigere titeltypografien i masteren</a:t>
            </a:r>
          </a:p>
        </p:txBody>
      </p:sp>
      <p:sp>
        <p:nvSpPr>
          <p:cNvPr id="3" name="Date Placeholder 2">
            <a:extLst>
              <a:ext uri="{FF2B5EF4-FFF2-40B4-BE49-F238E27FC236}">
                <a16:creationId xmlns:a16="http://schemas.microsoft.com/office/drawing/2014/main" id="{286FAA43-BE60-4F7D-B028-5CDDB777D15E}"/>
              </a:ext>
            </a:extLst>
          </p:cNvPr>
          <p:cNvSpPr>
            <a:spLocks noGrp="1"/>
          </p:cNvSpPr>
          <p:nvPr>
            <p:ph type="dt" sz="half" idx="10"/>
          </p:nvPr>
        </p:nvSpPr>
        <p:spPr/>
        <p:txBody>
          <a:bodyPr/>
          <a:lstStyle/>
          <a:p>
            <a:fld id="{9C3D4DA7-CD9A-41F3-A62B-DAAFDAF32ECE}" type="datetime1">
              <a:rPr lang="da-DK" smtClean="0"/>
              <a:t>02-04-2025</a:t>
            </a:fld>
            <a:endParaRPr lang="da-DK"/>
          </a:p>
        </p:txBody>
      </p:sp>
      <p:sp>
        <p:nvSpPr>
          <p:cNvPr id="4" name="Footer Placeholder 3">
            <a:extLst>
              <a:ext uri="{FF2B5EF4-FFF2-40B4-BE49-F238E27FC236}">
                <a16:creationId xmlns:a16="http://schemas.microsoft.com/office/drawing/2014/main" id="{4B99E47D-66EA-4D25-8D0F-558D144CD978}"/>
              </a:ext>
            </a:extLst>
          </p:cNvPr>
          <p:cNvSpPr>
            <a:spLocks noGrp="1"/>
          </p:cNvSpPr>
          <p:nvPr>
            <p:ph type="ftr" sz="quarter" idx="11"/>
          </p:nvPr>
        </p:nvSpPr>
        <p:spPr/>
        <p:txBody>
          <a:bodyPr/>
          <a:lstStyle/>
          <a:p>
            <a:r>
              <a:rPr lang="da-DK" noProof="0"/>
              <a:t>NRGi Præsentation / Version x.x / xx.xx.xxxx / Afdeling</a:t>
            </a:r>
          </a:p>
        </p:txBody>
      </p:sp>
      <p:sp>
        <p:nvSpPr>
          <p:cNvPr id="5" name="Slide Number Placeholder 4">
            <a:extLst>
              <a:ext uri="{FF2B5EF4-FFF2-40B4-BE49-F238E27FC236}">
                <a16:creationId xmlns:a16="http://schemas.microsoft.com/office/drawing/2014/main" id="{114F2ABF-793E-4952-8D26-BC977EB7CC3A}"/>
              </a:ext>
            </a:extLst>
          </p:cNvPr>
          <p:cNvSpPr>
            <a:spLocks noGrp="1"/>
          </p:cNvSpPr>
          <p:nvPr>
            <p:ph type="sldNum" sz="quarter" idx="12"/>
          </p:nvPr>
        </p:nvSpPr>
        <p:spPr/>
        <p:txBody>
          <a:bodyPr/>
          <a:lstStyle/>
          <a:p>
            <a:fld id="{4803DD7B-12C8-43B8-9F45-989336E79744}" type="slidenum">
              <a:rPr lang="da-DK" noProof="0" smtClean="0"/>
              <a:pPr/>
              <a:t>‹nr.›</a:t>
            </a:fld>
            <a:endParaRPr lang="da-DK" noProof="0"/>
          </a:p>
        </p:txBody>
      </p:sp>
      <p:sp>
        <p:nvSpPr>
          <p:cNvPr id="7" name="Content Placeholder 6">
            <a:extLst>
              <a:ext uri="{FF2B5EF4-FFF2-40B4-BE49-F238E27FC236}">
                <a16:creationId xmlns:a16="http://schemas.microsoft.com/office/drawing/2014/main" id="{83B5719C-085D-4DC6-9B95-DE377476E7DC}"/>
              </a:ext>
            </a:extLst>
          </p:cNvPr>
          <p:cNvSpPr>
            <a:spLocks noGrp="1"/>
          </p:cNvSpPr>
          <p:nvPr>
            <p:ph sz="quarter" idx="13"/>
          </p:nvPr>
        </p:nvSpPr>
        <p:spPr>
          <a:xfrm>
            <a:off x="982663" y="1808163"/>
            <a:ext cx="5257189" cy="4357687"/>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6">
            <a:extLst>
              <a:ext uri="{FF2B5EF4-FFF2-40B4-BE49-F238E27FC236}">
                <a16:creationId xmlns:a16="http://schemas.microsoft.com/office/drawing/2014/main" id="{2A765D59-1E8F-45BF-9694-4433FBE0A66E}"/>
              </a:ext>
            </a:extLst>
          </p:cNvPr>
          <p:cNvSpPr>
            <a:spLocks noGrp="1"/>
          </p:cNvSpPr>
          <p:nvPr>
            <p:ph sz="quarter" idx="15"/>
          </p:nvPr>
        </p:nvSpPr>
        <p:spPr>
          <a:xfrm>
            <a:off x="6599850" y="1808163"/>
            <a:ext cx="5257189" cy="4357687"/>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Rektangel 5">
            <a:extLst>
              <a:ext uri="{FF2B5EF4-FFF2-40B4-BE49-F238E27FC236}">
                <a16:creationId xmlns:a16="http://schemas.microsoft.com/office/drawing/2014/main" id="{78EAC1D4-53FA-5BB9-6584-F2C29726035D}"/>
              </a:ext>
            </a:extLst>
          </p:cNvPr>
          <p:cNvSpPr/>
          <p:nvPr userDrawn="1"/>
        </p:nvSpPr>
        <p:spPr>
          <a:xfrm>
            <a:off x="0" y="6165850"/>
            <a:ext cx="1219200" cy="582083"/>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oAutofit/>
          </a:bodyPr>
          <a:lstStyle/>
          <a:p>
            <a:pPr algn="l"/>
            <a:endParaRPr lang="da-DK"/>
          </a:p>
        </p:txBody>
      </p:sp>
      <p:sp>
        <p:nvSpPr>
          <p:cNvPr id="8" name="Pladsholder til tekst 9">
            <a:extLst>
              <a:ext uri="{FF2B5EF4-FFF2-40B4-BE49-F238E27FC236}">
                <a16:creationId xmlns:a16="http://schemas.microsoft.com/office/drawing/2014/main" id="{96B0BC0B-2461-BB37-AEC9-A97935A0CB35}"/>
              </a:ext>
            </a:extLst>
          </p:cNvPr>
          <p:cNvSpPr txBox="1">
            <a:spLocks/>
          </p:cNvSpPr>
          <p:nvPr userDrawn="1"/>
        </p:nvSpPr>
        <p:spPr>
          <a:xfrm>
            <a:off x="0" y="6308725"/>
            <a:ext cx="982663" cy="314508"/>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t="-214" b="-214"/>
            </a:stretch>
          </a:blipFill>
          <a:ln>
            <a:noFill/>
          </a:ln>
        </p:spPr>
        <p:txBody>
          <a:bodyPr/>
          <a:lstStyle>
            <a:lvl1pPr marL="0" indent="0" algn="l" defTabSz="914400" rtl="0" eaLnBrk="1" latinLnBrk="0" hangingPunct="1">
              <a:lnSpc>
                <a:spcPct val="90000"/>
              </a:lnSpc>
              <a:spcBef>
                <a:spcPts val="600"/>
              </a:spcBef>
              <a:buFont typeface="Arial" pitchFamily="34" charset="0"/>
              <a:buNone/>
              <a:defRPr sz="2400" kern="1200">
                <a:solidFill>
                  <a:schemeClr val="accent1"/>
                </a:solidFill>
                <a:latin typeface="+mn-lt"/>
                <a:ea typeface="+mn-ea"/>
                <a:cs typeface="+mn-cs"/>
              </a:defRPr>
            </a:lvl1pPr>
            <a:lvl2pPr marL="360000" indent="-180975" algn="l" defTabSz="914400" rtl="0" eaLnBrk="1" latinLnBrk="0" hangingPunct="1">
              <a:lnSpc>
                <a:spcPct val="90000"/>
              </a:lnSpc>
              <a:spcBef>
                <a:spcPts val="600"/>
              </a:spcBef>
              <a:buFont typeface="Arial" panose="020B0604020202020204" pitchFamily="34" charset="0"/>
              <a:buChar char="•"/>
              <a:defRPr sz="2400" kern="1200">
                <a:solidFill>
                  <a:schemeClr val="accent1"/>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2400" kern="1200">
                <a:solidFill>
                  <a:schemeClr val="accent1"/>
                </a:solidFill>
                <a:latin typeface="+mn-lt"/>
                <a:ea typeface="+mn-ea"/>
                <a:cs typeface="+mn-cs"/>
              </a:defRPr>
            </a:lvl3pPr>
            <a:lvl4pPr marL="720000" indent="-180000" algn="l" defTabSz="914400" rtl="0" eaLnBrk="1" latinLnBrk="0" hangingPunct="1">
              <a:lnSpc>
                <a:spcPct val="90000"/>
              </a:lnSpc>
              <a:spcBef>
                <a:spcPts val="600"/>
              </a:spcBef>
              <a:buFont typeface="Arial" panose="020B0604020202020204" pitchFamily="34" charset="0"/>
              <a:buChar char="•"/>
              <a:defRPr sz="2400" kern="1200">
                <a:solidFill>
                  <a:schemeClr val="accent1"/>
                </a:solidFill>
                <a:latin typeface="+mn-lt"/>
                <a:ea typeface="+mn-ea"/>
                <a:cs typeface="+mn-cs"/>
              </a:defRPr>
            </a:lvl4pPr>
            <a:lvl5pPr marL="900000" indent="-180975" algn="l" defTabSz="914400" rtl="0" eaLnBrk="1" latinLnBrk="0" hangingPunct="1">
              <a:lnSpc>
                <a:spcPct val="90000"/>
              </a:lnSpc>
              <a:spcBef>
                <a:spcPts val="600"/>
              </a:spcBef>
              <a:buFont typeface="Arial" panose="020B0604020202020204" pitchFamily="34" charset="0"/>
              <a:buChar char="•"/>
              <a:defRPr sz="24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a:t> </a:t>
            </a:r>
          </a:p>
        </p:txBody>
      </p:sp>
    </p:spTree>
    <p:extLst>
      <p:ext uri="{BB962C8B-B14F-4D97-AF65-F5344CB8AC3E}">
        <p14:creationId xmlns:p14="http://schemas.microsoft.com/office/powerpoint/2010/main" val="2047174451"/>
      </p:ext>
    </p:extLst>
  </p:cSld>
  <p:clrMapOvr>
    <a:masterClrMapping/>
  </p:clrMapOvr>
  <p:extLst>
    <p:ext uri="{DCECCB84-F9BA-43D5-87BE-67443E8EF086}">
      <p15:sldGuideLst xmlns:p15="http://schemas.microsoft.com/office/powerpoint/2012/main">
        <p15:guide id="3" pos="3931">
          <p15:clr>
            <a:srgbClr val="FBAE40"/>
          </p15:clr>
        </p15:guide>
        <p15:guide id="4" pos="415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og indhold i 3 kolo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06E95-0077-466F-B205-C9B6361A1F13}"/>
              </a:ext>
            </a:extLst>
          </p:cNvPr>
          <p:cNvSpPr>
            <a:spLocks noGrp="1"/>
          </p:cNvSpPr>
          <p:nvPr>
            <p:ph type="title"/>
          </p:nvPr>
        </p:nvSpPr>
        <p:spPr>
          <a:xfrm>
            <a:off x="982663" y="243409"/>
            <a:ext cx="10874375" cy="1292496"/>
          </a:xfrm>
        </p:spPr>
        <p:txBody>
          <a:bodyPr/>
          <a:lstStyle/>
          <a:p>
            <a:r>
              <a:rPr lang="da-DK"/>
              <a:t>Klik for at redigere titeltypografien i masteren</a:t>
            </a:r>
          </a:p>
        </p:txBody>
      </p:sp>
      <p:sp>
        <p:nvSpPr>
          <p:cNvPr id="3" name="Date Placeholder 2">
            <a:extLst>
              <a:ext uri="{FF2B5EF4-FFF2-40B4-BE49-F238E27FC236}">
                <a16:creationId xmlns:a16="http://schemas.microsoft.com/office/drawing/2014/main" id="{286FAA43-BE60-4F7D-B028-5CDDB777D15E}"/>
              </a:ext>
            </a:extLst>
          </p:cNvPr>
          <p:cNvSpPr>
            <a:spLocks noGrp="1"/>
          </p:cNvSpPr>
          <p:nvPr>
            <p:ph type="dt" sz="half" idx="10"/>
          </p:nvPr>
        </p:nvSpPr>
        <p:spPr/>
        <p:txBody>
          <a:bodyPr/>
          <a:lstStyle/>
          <a:p>
            <a:fld id="{0A3E2BD5-2E29-4AFE-81C0-04EE08219BB2}" type="datetime1">
              <a:rPr lang="da-DK" smtClean="0"/>
              <a:t>02-04-2025</a:t>
            </a:fld>
            <a:endParaRPr lang="da-DK"/>
          </a:p>
        </p:txBody>
      </p:sp>
      <p:sp>
        <p:nvSpPr>
          <p:cNvPr id="4" name="Footer Placeholder 3">
            <a:extLst>
              <a:ext uri="{FF2B5EF4-FFF2-40B4-BE49-F238E27FC236}">
                <a16:creationId xmlns:a16="http://schemas.microsoft.com/office/drawing/2014/main" id="{4B99E47D-66EA-4D25-8D0F-558D144CD978}"/>
              </a:ext>
            </a:extLst>
          </p:cNvPr>
          <p:cNvSpPr>
            <a:spLocks noGrp="1"/>
          </p:cNvSpPr>
          <p:nvPr>
            <p:ph type="ftr" sz="quarter" idx="11"/>
          </p:nvPr>
        </p:nvSpPr>
        <p:spPr/>
        <p:txBody>
          <a:bodyPr/>
          <a:lstStyle/>
          <a:p>
            <a:r>
              <a:rPr lang="da-DK" noProof="0"/>
              <a:t>NRGi Præsentation / Version x.x / xx.xx.xxxx / Afdeling</a:t>
            </a:r>
          </a:p>
        </p:txBody>
      </p:sp>
      <p:sp>
        <p:nvSpPr>
          <p:cNvPr id="5" name="Slide Number Placeholder 4">
            <a:extLst>
              <a:ext uri="{FF2B5EF4-FFF2-40B4-BE49-F238E27FC236}">
                <a16:creationId xmlns:a16="http://schemas.microsoft.com/office/drawing/2014/main" id="{114F2ABF-793E-4952-8D26-BC977EB7CC3A}"/>
              </a:ext>
            </a:extLst>
          </p:cNvPr>
          <p:cNvSpPr>
            <a:spLocks noGrp="1"/>
          </p:cNvSpPr>
          <p:nvPr>
            <p:ph type="sldNum" sz="quarter" idx="12"/>
          </p:nvPr>
        </p:nvSpPr>
        <p:spPr/>
        <p:txBody>
          <a:bodyPr/>
          <a:lstStyle/>
          <a:p>
            <a:fld id="{4803DD7B-12C8-43B8-9F45-989336E79744}" type="slidenum">
              <a:rPr lang="da-DK" noProof="0" smtClean="0"/>
              <a:pPr/>
              <a:t>‹nr.›</a:t>
            </a:fld>
            <a:endParaRPr lang="da-DK" noProof="0"/>
          </a:p>
        </p:txBody>
      </p:sp>
      <p:sp>
        <p:nvSpPr>
          <p:cNvPr id="7" name="Content Placeholder 6">
            <a:extLst>
              <a:ext uri="{FF2B5EF4-FFF2-40B4-BE49-F238E27FC236}">
                <a16:creationId xmlns:a16="http://schemas.microsoft.com/office/drawing/2014/main" id="{83B5719C-085D-4DC6-9B95-DE377476E7DC}"/>
              </a:ext>
            </a:extLst>
          </p:cNvPr>
          <p:cNvSpPr>
            <a:spLocks noGrp="1"/>
          </p:cNvSpPr>
          <p:nvPr>
            <p:ph sz="quarter" idx="13"/>
          </p:nvPr>
        </p:nvSpPr>
        <p:spPr>
          <a:xfrm>
            <a:off x="982662" y="1808163"/>
            <a:ext cx="3384792" cy="4357688"/>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8" name="Content Placeholder 6">
            <a:extLst>
              <a:ext uri="{FF2B5EF4-FFF2-40B4-BE49-F238E27FC236}">
                <a16:creationId xmlns:a16="http://schemas.microsoft.com/office/drawing/2014/main" id="{95AC08FD-77C5-4D0A-B0AC-0870AB4D33C3}"/>
              </a:ext>
            </a:extLst>
          </p:cNvPr>
          <p:cNvSpPr>
            <a:spLocks noGrp="1"/>
          </p:cNvSpPr>
          <p:nvPr>
            <p:ph sz="quarter" idx="14"/>
          </p:nvPr>
        </p:nvSpPr>
        <p:spPr>
          <a:xfrm>
            <a:off x="4727455" y="1808163"/>
            <a:ext cx="3384792" cy="4357688"/>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6">
            <a:extLst>
              <a:ext uri="{FF2B5EF4-FFF2-40B4-BE49-F238E27FC236}">
                <a16:creationId xmlns:a16="http://schemas.microsoft.com/office/drawing/2014/main" id="{2A765D59-1E8F-45BF-9694-4433FBE0A66E}"/>
              </a:ext>
            </a:extLst>
          </p:cNvPr>
          <p:cNvSpPr>
            <a:spLocks noGrp="1"/>
          </p:cNvSpPr>
          <p:nvPr>
            <p:ph sz="quarter" idx="15"/>
          </p:nvPr>
        </p:nvSpPr>
        <p:spPr>
          <a:xfrm>
            <a:off x="8472247" y="1808163"/>
            <a:ext cx="3384792" cy="4357688"/>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229719501"/>
      </p:ext>
    </p:extLst>
  </p:cSld>
  <p:clrMapOvr>
    <a:masterClrMapping/>
  </p:clrMapOvr>
  <p:extLst>
    <p:ext uri="{DCECCB84-F9BA-43D5-87BE-67443E8EF086}">
      <p15:sldGuideLst xmlns:p15="http://schemas.microsoft.com/office/powerpoint/2012/main">
        <p15:guide id="1" pos="2751">
          <p15:clr>
            <a:srgbClr val="FBAE40"/>
          </p15:clr>
        </p15:guide>
        <p15:guide id="2" pos="2978">
          <p15:clr>
            <a:srgbClr val="FBAE40"/>
          </p15:clr>
        </p15:guide>
        <p15:guide id="3" pos="5110">
          <p15:clr>
            <a:srgbClr val="FBAE40"/>
          </p15:clr>
        </p15:guide>
        <p15:guide id="4" pos="533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og indhold i 4 kolo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06E95-0077-466F-B205-C9B6361A1F13}"/>
              </a:ext>
            </a:extLst>
          </p:cNvPr>
          <p:cNvSpPr>
            <a:spLocks noGrp="1"/>
          </p:cNvSpPr>
          <p:nvPr>
            <p:ph type="title"/>
          </p:nvPr>
        </p:nvSpPr>
        <p:spPr>
          <a:xfrm>
            <a:off x="982663" y="243409"/>
            <a:ext cx="10874375" cy="1292496"/>
          </a:xfrm>
        </p:spPr>
        <p:txBody>
          <a:bodyPr/>
          <a:lstStyle/>
          <a:p>
            <a:r>
              <a:rPr lang="da-DK"/>
              <a:t>Klik for at redigere titeltypografien i masteren</a:t>
            </a:r>
          </a:p>
        </p:txBody>
      </p:sp>
      <p:sp>
        <p:nvSpPr>
          <p:cNvPr id="3" name="Date Placeholder 2">
            <a:extLst>
              <a:ext uri="{FF2B5EF4-FFF2-40B4-BE49-F238E27FC236}">
                <a16:creationId xmlns:a16="http://schemas.microsoft.com/office/drawing/2014/main" id="{286FAA43-BE60-4F7D-B028-5CDDB777D15E}"/>
              </a:ext>
            </a:extLst>
          </p:cNvPr>
          <p:cNvSpPr>
            <a:spLocks noGrp="1"/>
          </p:cNvSpPr>
          <p:nvPr>
            <p:ph type="dt" sz="half" idx="10"/>
          </p:nvPr>
        </p:nvSpPr>
        <p:spPr/>
        <p:txBody>
          <a:bodyPr/>
          <a:lstStyle/>
          <a:p>
            <a:fld id="{C234BD2B-DC83-4550-9F8D-A4F6C37098D7}" type="datetime1">
              <a:rPr lang="da-DK" smtClean="0"/>
              <a:t>02-04-2025</a:t>
            </a:fld>
            <a:endParaRPr lang="da-DK"/>
          </a:p>
        </p:txBody>
      </p:sp>
      <p:sp>
        <p:nvSpPr>
          <p:cNvPr id="4" name="Footer Placeholder 3">
            <a:extLst>
              <a:ext uri="{FF2B5EF4-FFF2-40B4-BE49-F238E27FC236}">
                <a16:creationId xmlns:a16="http://schemas.microsoft.com/office/drawing/2014/main" id="{4B99E47D-66EA-4D25-8D0F-558D144CD978}"/>
              </a:ext>
            </a:extLst>
          </p:cNvPr>
          <p:cNvSpPr>
            <a:spLocks noGrp="1"/>
          </p:cNvSpPr>
          <p:nvPr>
            <p:ph type="ftr" sz="quarter" idx="11"/>
          </p:nvPr>
        </p:nvSpPr>
        <p:spPr/>
        <p:txBody>
          <a:bodyPr/>
          <a:lstStyle/>
          <a:p>
            <a:r>
              <a:rPr lang="da-DK" noProof="0"/>
              <a:t>NRGi Præsentation / Version x.x / xx.xx.xxxx / Afdeling</a:t>
            </a:r>
          </a:p>
        </p:txBody>
      </p:sp>
      <p:sp>
        <p:nvSpPr>
          <p:cNvPr id="5" name="Slide Number Placeholder 4">
            <a:extLst>
              <a:ext uri="{FF2B5EF4-FFF2-40B4-BE49-F238E27FC236}">
                <a16:creationId xmlns:a16="http://schemas.microsoft.com/office/drawing/2014/main" id="{114F2ABF-793E-4952-8D26-BC977EB7CC3A}"/>
              </a:ext>
            </a:extLst>
          </p:cNvPr>
          <p:cNvSpPr>
            <a:spLocks noGrp="1"/>
          </p:cNvSpPr>
          <p:nvPr>
            <p:ph type="sldNum" sz="quarter" idx="12"/>
          </p:nvPr>
        </p:nvSpPr>
        <p:spPr/>
        <p:txBody>
          <a:bodyPr/>
          <a:lstStyle/>
          <a:p>
            <a:fld id="{4803DD7B-12C8-43B8-9F45-989336E79744}" type="slidenum">
              <a:rPr lang="da-DK" noProof="0" smtClean="0"/>
              <a:pPr/>
              <a:t>‹nr.›</a:t>
            </a:fld>
            <a:endParaRPr lang="da-DK" noProof="0"/>
          </a:p>
        </p:txBody>
      </p:sp>
      <p:sp>
        <p:nvSpPr>
          <p:cNvPr id="7" name="Content Placeholder 6">
            <a:extLst>
              <a:ext uri="{FF2B5EF4-FFF2-40B4-BE49-F238E27FC236}">
                <a16:creationId xmlns:a16="http://schemas.microsoft.com/office/drawing/2014/main" id="{83B5719C-085D-4DC6-9B95-DE377476E7DC}"/>
              </a:ext>
            </a:extLst>
          </p:cNvPr>
          <p:cNvSpPr>
            <a:spLocks noGrp="1"/>
          </p:cNvSpPr>
          <p:nvPr>
            <p:ph sz="quarter" idx="13"/>
          </p:nvPr>
        </p:nvSpPr>
        <p:spPr>
          <a:xfrm>
            <a:off x="982662" y="1808163"/>
            <a:ext cx="2448594" cy="4357687"/>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8" name="Content Placeholder 6">
            <a:extLst>
              <a:ext uri="{FF2B5EF4-FFF2-40B4-BE49-F238E27FC236}">
                <a16:creationId xmlns:a16="http://schemas.microsoft.com/office/drawing/2014/main" id="{95AC08FD-77C5-4D0A-B0AC-0870AB4D33C3}"/>
              </a:ext>
            </a:extLst>
          </p:cNvPr>
          <p:cNvSpPr>
            <a:spLocks noGrp="1"/>
          </p:cNvSpPr>
          <p:nvPr>
            <p:ph sz="quarter" idx="14"/>
          </p:nvPr>
        </p:nvSpPr>
        <p:spPr>
          <a:xfrm>
            <a:off x="6599851" y="1808163"/>
            <a:ext cx="2448594" cy="4357687"/>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6">
            <a:extLst>
              <a:ext uri="{FF2B5EF4-FFF2-40B4-BE49-F238E27FC236}">
                <a16:creationId xmlns:a16="http://schemas.microsoft.com/office/drawing/2014/main" id="{2A765D59-1E8F-45BF-9694-4433FBE0A66E}"/>
              </a:ext>
            </a:extLst>
          </p:cNvPr>
          <p:cNvSpPr>
            <a:spLocks noGrp="1"/>
          </p:cNvSpPr>
          <p:nvPr>
            <p:ph sz="quarter" idx="15"/>
          </p:nvPr>
        </p:nvSpPr>
        <p:spPr>
          <a:xfrm>
            <a:off x="9408445" y="1808163"/>
            <a:ext cx="2448594" cy="4357687"/>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0" name="Content Placeholder 6">
            <a:extLst>
              <a:ext uri="{FF2B5EF4-FFF2-40B4-BE49-F238E27FC236}">
                <a16:creationId xmlns:a16="http://schemas.microsoft.com/office/drawing/2014/main" id="{6A45B6CB-352F-4E32-AF69-C299C10A51C2}"/>
              </a:ext>
            </a:extLst>
          </p:cNvPr>
          <p:cNvSpPr>
            <a:spLocks noGrp="1"/>
          </p:cNvSpPr>
          <p:nvPr>
            <p:ph sz="quarter" idx="16"/>
          </p:nvPr>
        </p:nvSpPr>
        <p:spPr>
          <a:xfrm>
            <a:off x="3791257" y="1808163"/>
            <a:ext cx="2448594" cy="4357687"/>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588423895"/>
      </p:ext>
    </p:extLst>
  </p:cSld>
  <p:clrMapOvr>
    <a:masterClrMapping/>
  </p:clrMapOvr>
  <p:extLst>
    <p:ext uri="{DCECCB84-F9BA-43D5-87BE-67443E8EF086}">
      <p15:sldGuideLst xmlns:p15="http://schemas.microsoft.com/office/powerpoint/2012/main">
        <p15:guide id="1" pos="2162">
          <p15:clr>
            <a:srgbClr val="FBAE40"/>
          </p15:clr>
        </p15:guide>
        <p15:guide id="2" pos="2387">
          <p15:clr>
            <a:srgbClr val="FBAE40"/>
          </p15:clr>
        </p15:guide>
        <p15:guide id="3" pos="5700">
          <p15:clr>
            <a:srgbClr val="FBAE40"/>
          </p15:clr>
        </p15:guide>
        <p15:guide id="4" pos="5926">
          <p15:clr>
            <a:srgbClr val="FBAE40"/>
          </p15:clr>
        </p15:guide>
        <p15:guide id="5" pos="3931">
          <p15:clr>
            <a:srgbClr val="FBAE40"/>
          </p15:clr>
        </p15:guide>
        <p15:guide id="6" pos="415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og 2 x billede med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06E95-0077-466F-B205-C9B6361A1F13}"/>
              </a:ext>
            </a:extLst>
          </p:cNvPr>
          <p:cNvSpPr>
            <a:spLocks noGrp="1"/>
          </p:cNvSpPr>
          <p:nvPr>
            <p:ph type="title"/>
          </p:nvPr>
        </p:nvSpPr>
        <p:spPr/>
        <p:txBody>
          <a:bodyPr/>
          <a:lstStyle/>
          <a:p>
            <a:r>
              <a:rPr lang="da-DK"/>
              <a:t>Klik for at redigere titeltypografien i masteren</a:t>
            </a:r>
          </a:p>
        </p:txBody>
      </p:sp>
      <p:sp>
        <p:nvSpPr>
          <p:cNvPr id="3" name="Date Placeholder 2">
            <a:extLst>
              <a:ext uri="{FF2B5EF4-FFF2-40B4-BE49-F238E27FC236}">
                <a16:creationId xmlns:a16="http://schemas.microsoft.com/office/drawing/2014/main" id="{286FAA43-BE60-4F7D-B028-5CDDB777D15E}"/>
              </a:ext>
            </a:extLst>
          </p:cNvPr>
          <p:cNvSpPr>
            <a:spLocks noGrp="1"/>
          </p:cNvSpPr>
          <p:nvPr>
            <p:ph type="dt" sz="half" idx="10"/>
          </p:nvPr>
        </p:nvSpPr>
        <p:spPr/>
        <p:txBody>
          <a:bodyPr/>
          <a:lstStyle/>
          <a:p>
            <a:fld id="{24A3440E-E56D-4665-BF1A-45DD100D9187}" type="datetime1">
              <a:rPr lang="da-DK" smtClean="0"/>
              <a:t>02-04-2025</a:t>
            </a:fld>
            <a:endParaRPr lang="da-DK"/>
          </a:p>
        </p:txBody>
      </p:sp>
      <p:sp>
        <p:nvSpPr>
          <p:cNvPr id="4" name="Footer Placeholder 3">
            <a:extLst>
              <a:ext uri="{FF2B5EF4-FFF2-40B4-BE49-F238E27FC236}">
                <a16:creationId xmlns:a16="http://schemas.microsoft.com/office/drawing/2014/main" id="{4B99E47D-66EA-4D25-8D0F-558D144CD978}"/>
              </a:ext>
            </a:extLst>
          </p:cNvPr>
          <p:cNvSpPr>
            <a:spLocks noGrp="1"/>
          </p:cNvSpPr>
          <p:nvPr>
            <p:ph type="ftr" sz="quarter" idx="11"/>
          </p:nvPr>
        </p:nvSpPr>
        <p:spPr/>
        <p:txBody>
          <a:bodyPr/>
          <a:lstStyle/>
          <a:p>
            <a:r>
              <a:rPr lang="da-DK" noProof="0"/>
              <a:t>NRGi Præsentation / Version x.x / xx.xx.xxxx / Afdeling</a:t>
            </a:r>
          </a:p>
        </p:txBody>
      </p:sp>
      <p:sp>
        <p:nvSpPr>
          <p:cNvPr id="5" name="Slide Number Placeholder 4">
            <a:extLst>
              <a:ext uri="{FF2B5EF4-FFF2-40B4-BE49-F238E27FC236}">
                <a16:creationId xmlns:a16="http://schemas.microsoft.com/office/drawing/2014/main" id="{114F2ABF-793E-4952-8D26-BC977EB7CC3A}"/>
              </a:ext>
            </a:extLst>
          </p:cNvPr>
          <p:cNvSpPr>
            <a:spLocks noGrp="1"/>
          </p:cNvSpPr>
          <p:nvPr>
            <p:ph type="sldNum" sz="quarter" idx="12"/>
          </p:nvPr>
        </p:nvSpPr>
        <p:spPr/>
        <p:txBody>
          <a:bodyPr/>
          <a:lstStyle/>
          <a:p>
            <a:fld id="{4803DD7B-12C8-43B8-9F45-989336E79744}" type="slidenum">
              <a:rPr lang="da-DK" noProof="0" smtClean="0"/>
              <a:pPr/>
              <a:t>‹nr.›</a:t>
            </a:fld>
            <a:endParaRPr lang="da-DK" noProof="0"/>
          </a:p>
        </p:txBody>
      </p:sp>
      <p:sp>
        <p:nvSpPr>
          <p:cNvPr id="7" name="Content Placeholder 6">
            <a:extLst>
              <a:ext uri="{FF2B5EF4-FFF2-40B4-BE49-F238E27FC236}">
                <a16:creationId xmlns:a16="http://schemas.microsoft.com/office/drawing/2014/main" id="{83B5719C-085D-4DC6-9B95-DE377476E7DC}"/>
              </a:ext>
            </a:extLst>
          </p:cNvPr>
          <p:cNvSpPr>
            <a:spLocks noGrp="1"/>
          </p:cNvSpPr>
          <p:nvPr>
            <p:ph sz="quarter" idx="13"/>
          </p:nvPr>
        </p:nvSpPr>
        <p:spPr>
          <a:xfrm>
            <a:off x="982663" y="4167245"/>
            <a:ext cx="5257189" cy="1999082"/>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6">
            <a:extLst>
              <a:ext uri="{FF2B5EF4-FFF2-40B4-BE49-F238E27FC236}">
                <a16:creationId xmlns:a16="http://schemas.microsoft.com/office/drawing/2014/main" id="{2A765D59-1E8F-45BF-9694-4433FBE0A66E}"/>
              </a:ext>
            </a:extLst>
          </p:cNvPr>
          <p:cNvSpPr>
            <a:spLocks noGrp="1"/>
          </p:cNvSpPr>
          <p:nvPr>
            <p:ph sz="quarter" idx="15"/>
          </p:nvPr>
        </p:nvSpPr>
        <p:spPr>
          <a:xfrm>
            <a:off x="6599850" y="4167245"/>
            <a:ext cx="5257189" cy="1999082"/>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1" name="Picture Placeholder 10">
            <a:extLst>
              <a:ext uri="{FF2B5EF4-FFF2-40B4-BE49-F238E27FC236}">
                <a16:creationId xmlns:a16="http://schemas.microsoft.com/office/drawing/2014/main" id="{40CE05F4-9D00-4DC5-A363-94352566B16D}"/>
              </a:ext>
            </a:extLst>
          </p:cNvPr>
          <p:cNvSpPr>
            <a:spLocks noGrp="1"/>
          </p:cNvSpPr>
          <p:nvPr>
            <p:ph type="pic" sz="quarter" idx="16"/>
          </p:nvPr>
        </p:nvSpPr>
        <p:spPr>
          <a:xfrm>
            <a:off x="982663" y="1808163"/>
            <a:ext cx="5257189" cy="1999082"/>
          </a:xfrm>
          <a:solidFill>
            <a:schemeClr val="bg1">
              <a:lumMod val="95000"/>
            </a:schemeClr>
          </a:solidFill>
        </p:spPr>
        <p:txBody>
          <a:bodyPr lIns="72000" tIns="72000" rIns="72000" bIns="72000"/>
          <a:lstStyle>
            <a:lvl1pPr marL="0" indent="0">
              <a:buNone/>
              <a:defRPr i="1"/>
            </a:lvl1pPr>
          </a:lstStyle>
          <a:p>
            <a:r>
              <a:rPr lang="da-DK"/>
              <a:t>Klik på ikonet for at tilføje et billede</a:t>
            </a:r>
          </a:p>
        </p:txBody>
      </p:sp>
      <p:sp>
        <p:nvSpPr>
          <p:cNvPr id="13" name="Picture Placeholder 10">
            <a:extLst>
              <a:ext uri="{FF2B5EF4-FFF2-40B4-BE49-F238E27FC236}">
                <a16:creationId xmlns:a16="http://schemas.microsoft.com/office/drawing/2014/main" id="{9DDCD743-188F-4B86-8747-1E373705BA9C}"/>
              </a:ext>
            </a:extLst>
          </p:cNvPr>
          <p:cNvSpPr>
            <a:spLocks noGrp="1"/>
          </p:cNvSpPr>
          <p:nvPr>
            <p:ph type="pic" sz="quarter" idx="18"/>
          </p:nvPr>
        </p:nvSpPr>
        <p:spPr>
          <a:xfrm>
            <a:off x="6599850" y="1808163"/>
            <a:ext cx="5257189" cy="1999082"/>
          </a:xfrm>
          <a:solidFill>
            <a:schemeClr val="bg1">
              <a:lumMod val="95000"/>
            </a:schemeClr>
          </a:solidFill>
        </p:spPr>
        <p:txBody>
          <a:bodyPr lIns="72000" tIns="72000" rIns="72000" bIns="72000"/>
          <a:lstStyle>
            <a:lvl1pPr marL="0" indent="0">
              <a:buNone/>
              <a:defRPr i="1"/>
            </a:lvl1pPr>
          </a:lstStyle>
          <a:p>
            <a:r>
              <a:rPr lang="da-DK"/>
              <a:t>Klik på ikonet for at tilføje et billede</a:t>
            </a:r>
          </a:p>
        </p:txBody>
      </p:sp>
    </p:spTree>
    <p:extLst>
      <p:ext uri="{BB962C8B-B14F-4D97-AF65-F5344CB8AC3E}">
        <p14:creationId xmlns:p14="http://schemas.microsoft.com/office/powerpoint/2010/main" val="3115755808"/>
      </p:ext>
    </p:extLst>
  </p:cSld>
  <p:clrMapOvr>
    <a:masterClrMapping/>
  </p:clrMapOvr>
  <p:extLst>
    <p:ext uri="{DCECCB84-F9BA-43D5-87BE-67443E8EF086}">
      <p15:sldGuideLst xmlns:p15="http://schemas.microsoft.com/office/powerpoint/2012/main">
        <p15:guide id="1" pos="3674">
          <p15:clr>
            <a:srgbClr val="FBAE40"/>
          </p15:clr>
        </p15:guide>
        <p15:guide id="2" pos="401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og 3 x billede med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06E95-0077-466F-B205-C9B6361A1F13}"/>
              </a:ext>
            </a:extLst>
          </p:cNvPr>
          <p:cNvSpPr>
            <a:spLocks noGrp="1"/>
          </p:cNvSpPr>
          <p:nvPr>
            <p:ph type="title"/>
          </p:nvPr>
        </p:nvSpPr>
        <p:spPr>
          <a:xfrm>
            <a:off x="982663" y="243409"/>
            <a:ext cx="10874375" cy="1292496"/>
          </a:xfrm>
        </p:spPr>
        <p:txBody>
          <a:bodyPr/>
          <a:lstStyle/>
          <a:p>
            <a:r>
              <a:rPr lang="da-DK"/>
              <a:t>Klik for at redigere titeltypografien i masteren</a:t>
            </a:r>
          </a:p>
        </p:txBody>
      </p:sp>
      <p:sp>
        <p:nvSpPr>
          <p:cNvPr id="3" name="Date Placeholder 2">
            <a:extLst>
              <a:ext uri="{FF2B5EF4-FFF2-40B4-BE49-F238E27FC236}">
                <a16:creationId xmlns:a16="http://schemas.microsoft.com/office/drawing/2014/main" id="{286FAA43-BE60-4F7D-B028-5CDDB777D15E}"/>
              </a:ext>
            </a:extLst>
          </p:cNvPr>
          <p:cNvSpPr>
            <a:spLocks noGrp="1"/>
          </p:cNvSpPr>
          <p:nvPr>
            <p:ph type="dt" sz="half" idx="10"/>
          </p:nvPr>
        </p:nvSpPr>
        <p:spPr/>
        <p:txBody>
          <a:bodyPr/>
          <a:lstStyle/>
          <a:p>
            <a:fld id="{9ADC8610-4B77-43F2-B521-B1B6785A360A}" type="datetime1">
              <a:rPr lang="da-DK" smtClean="0"/>
              <a:t>02-04-2025</a:t>
            </a:fld>
            <a:endParaRPr lang="da-DK"/>
          </a:p>
        </p:txBody>
      </p:sp>
      <p:sp>
        <p:nvSpPr>
          <p:cNvPr id="4" name="Footer Placeholder 3">
            <a:extLst>
              <a:ext uri="{FF2B5EF4-FFF2-40B4-BE49-F238E27FC236}">
                <a16:creationId xmlns:a16="http://schemas.microsoft.com/office/drawing/2014/main" id="{4B99E47D-66EA-4D25-8D0F-558D144CD978}"/>
              </a:ext>
            </a:extLst>
          </p:cNvPr>
          <p:cNvSpPr>
            <a:spLocks noGrp="1"/>
          </p:cNvSpPr>
          <p:nvPr>
            <p:ph type="ftr" sz="quarter" idx="11"/>
          </p:nvPr>
        </p:nvSpPr>
        <p:spPr/>
        <p:txBody>
          <a:bodyPr/>
          <a:lstStyle/>
          <a:p>
            <a:r>
              <a:rPr lang="da-DK" noProof="0"/>
              <a:t>NRGi Præsentation / Version x.x / xx.xx.xxxx / Afdeling</a:t>
            </a:r>
          </a:p>
        </p:txBody>
      </p:sp>
      <p:sp>
        <p:nvSpPr>
          <p:cNvPr id="5" name="Slide Number Placeholder 4">
            <a:extLst>
              <a:ext uri="{FF2B5EF4-FFF2-40B4-BE49-F238E27FC236}">
                <a16:creationId xmlns:a16="http://schemas.microsoft.com/office/drawing/2014/main" id="{114F2ABF-793E-4952-8D26-BC977EB7CC3A}"/>
              </a:ext>
            </a:extLst>
          </p:cNvPr>
          <p:cNvSpPr>
            <a:spLocks noGrp="1"/>
          </p:cNvSpPr>
          <p:nvPr>
            <p:ph type="sldNum" sz="quarter" idx="12"/>
          </p:nvPr>
        </p:nvSpPr>
        <p:spPr/>
        <p:txBody>
          <a:bodyPr/>
          <a:lstStyle/>
          <a:p>
            <a:fld id="{4803DD7B-12C8-43B8-9F45-989336E79744}" type="slidenum">
              <a:rPr lang="da-DK" noProof="0" smtClean="0"/>
              <a:pPr/>
              <a:t>‹nr.›</a:t>
            </a:fld>
            <a:endParaRPr lang="da-DK" noProof="0"/>
          </a:p>
        </p:txBody>
      </p:sp>
      <p:sp>
        <p:nvSpPr>
          <p:cNvPr id="7" name="Content Placeholder 6">
            <a:extLst>
              <a:ext uri="{FF2B5EF4-FFF2-40B4-BE49-F238E27FC236}">
                <a16:creationId xmlns:a16="http://schemas.microsoft.com/office/drawing/2014/main" id="{83B5719C-085D-4DC6-9B95-DE377476E7DC}"/>
              </a:ext>
            </a:extLst>
          </p:cNvPr>
          <p:cNvSpPr>
            <a:spLocks noGrp="1"/>
          </p:cNvSpPr>
          <p:nvPr>
            <p:ph sz="quarter" idx="13"/>
          </p:nvPr>
        </p:nvSpPr>
        <p:spPr>
          <a:xfrm>
            <a:off x="982662" y="4167245"/>
            <a:ext cx="3384792" cy="1999082"/>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8" name="Content Placeholder 6">
            <a:extLst>
              <a:ext uri="{FF2B5EF4-FFF2-40B4-BE49-F238E27FC236}">
                <a16:creationId xmlns:a16="http://schemas.microsoft.com/office/drawing/2014/main" id="{95AC08FD-77C5-4D0A-B0AC-0870AB4D33C3}"/>
              </a:ext>
            </a:extLst>
          </p:cNvPr>
          <p:cNvSpPr>
            <a:spLocks noGrp="1"/>
          </p:cNvSpPr>
          <p:nvPr>
            <p:ph sz="quarter" idx="14"/>
          </p:nvPr>
        </p:nvSpPr>
        <p:spPr>
          <a:xfrm>
            <a:off x="4727455" y="4167245"/>
            <a:ext cx="3384792" cy="1999082"/>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6">
            <a:extLst>
              <a:ext uri="{FF2B5EF4-FFF2-40B4-BE49-F238E27FC236}">
                <a16:creationId xmlns:a16="http://schemas.microsoft.com/office/drawing/2014/main" id="{2A765D59-1E8F-45BF-9694-4433FBE0A66E}"/>
              </a:ext>
            </a:extLst>
          </p:cNvPr>
          <p:cNvSpPr>
            <a:spLocks noGrp="1"/>
          </p:cNvSpPr>
          <p:nvPr>
            <p:ph sz="quarter" idx="15"/>
          </p:nvPr>
        </p:nvSpPr>
        <p:spPr>
          <a:xfrm>
            <a:off x="8472247" y="4167245"/>
            <a:ext cx="3384792" cy="1999082"/>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0" name="Picture Placeholder 10">
            <a:extLst>
              <a:ext uri="{FF2B5EF4-FFF2-40B4-BE49-F238E27FC236}">
                <a16:creationId xmlns:a16="http://schemas.microsoft.com/office/drawing/2014/main" id="{52179531-8123-4684-8DC8-C0C8F5375C25}"/>
              </a:ext>
            </a:extLst>
          </p:cNvPr>
          <p:cNvSpPr>
            <a:spLocks noGrp="1"/>
          </p:cNvSpPr>
          <p:nvPr>
            <p:ph type="pic" sz="quarter" idx="16"/>
          </p:nvPr>
        </p:nvSpPr>
        <p:spPr>
          <a:xfrm>
            <a:off x="982663" y="1808163"/>
            <a:ext cx="3384792" cy="1999082"/>
          </a:xfrm>
          <a:solidFill>
            <a:schemeClr val="bg1">
              <a:lumMod val="95000"/>
            </a:schemeClr>
          </a:solidFill>
        </p:spPr>
        <p:txBody>
          <a:bodyPr lIns="72000" tIns="72000" rIns="72000" bIns="72000"/>
          <a:lstStyle>
            <a:lvl1pPr marL="0" indent="0">
              <a:buNone/>
              <a:defRPr i="1"/>
            </a:lvl1pPr>
          </a:lstStyle>
          <a:p>
            <a:r>
              <a:rPr lang="da-DK"/>
              <a:t>Klik på ikonet for at tilføje et billede</a:t>
            </a:r>
          </a:p>
        </p:txBody>
      </p:sp>
      <p:sp>
        <p:nvSpPr>
          <p:cNvPr id="13" name="Picture Placeholder 10">
            <a:extLst>
              <a:ext uri="{FF2B5EF4-FFF2-40B4-BE49-F238E27FC236}">
                <a16:creationId xmlns:a16="http://schemas.microsoft.com/office/drawing/2014/main" id="{86BB78F2-84F0-4A0A-9793-68171CF5E7E1}"/>
              </a:ext>
            </a:extLst>
          </p:cNvPr>
          <p:cNvSpPr>
            <a:spLocks noGrp="1"/>
          </p:cNvSpPr>
          <p:nvPr>
            <p:ph type="pic" sz="quarter" idx="18"/>
          </p:nvPr>
        </p:nvSpPr>
        <p:spPr>
          <a:xfrm>
            <a:off x="4727455" y="1808163"/>
            <a:ext cx="3384792" cy="1999082"/>
          </a:xfrm>
          <a:solidFill>
            <a:schemeClr val="bg1">
              <a:lumMod val="95000"/>
            </a:schemeClr>
          </a:solidFill>
        </p:spPr>
        <p:txBody>
          <a:bodyPr lIns="72000" tIns="72000" rIns="72000" bIns="72000"/>
          <a:lstStyle>
            <a:lvl1pPr marL="0" indent="0">
              <a:buNone/>
              <a:defRPr i="1"/>
            </a:lvl1pPr>
          </a:lstStyle>
          <a:p>
            <a:r>
              <a:rPr lang="da-DK"/>
              <a:t>Klik på ikonet for at tilføje et billede</a:t>
            </a:r>
          </a:p>
        </p:txBody>
      </p:sp>
      <p:sp>
        <p:nvSpPr>
          <p:cNvPr id="14" name="Picture Placeholder 10">
            <a:extLst>
              <a:ext uri="{FF2B5EF4-FFF2-40B4-BE49-F238E27FC236}">
                <a16:creationId xmlns:a16="http://schemas.microsoft.com/office/drawing/2014/main" id="{4377A560-23C0-491F-BDB7-C58123E772DF}"/>
              </a:ext>
            </a:extLst>
          </p:cNvPr>
          <p:cNvSpPr>
            <a:spLocks noGrp="1"/>
          </p:cNvSpPr>
          <p:nvPr>
            <p:ph type="pic" sz="quarter" idx="19"/>
          </p:nvPr>
        </p:nvSpPr>
        <p:spPr>
          <a:xfrm>
            <a:off x="8472247" y="1808163"/>
            <a:ext cx="3384792" cy="1999082"/>
          </a:xfrm>
          <a:solidFill>
            <a:schemeClr val="bg1">
              <a:lumMod val="95000"/>
            </a:schemeClr>
          </a:solidFill>
        </p:spPr>
        <p:txBody>
          <a:bodyPr lIns="72000" tIns="72000" rIns="72000" bIns="72000"/>
          <a:lstStyle>
            <a:lvl1pPr marL="0" indent="0">
              <a:buNone/>
              <a:defRPr i="1"/>
            </a:lvl1pPr>
          </a:lstStyle>
          <a:p>
            <a:r>
              <a:rPr lang="da-DK"/>
              <a:t>Klik på ikonet for at tilføje et billede</a:t>
            </a:r>
          </a:p>
        </p:txBody>
      </p:sp>
    </p:spTree>
    <p:extLst>
      <p:ext uri="{BB962C8B-B14F-4D97-AF65-F5344CB8AC3E}">
        <p14:creationId xmlns:p14="http://schemas.microsoft.com/office/powerpoint/2010/main" val="621323955"/>
      </p:ext>
    </p:extLst>
  </p:cSld>
  <p:clrMapOvr>
    <a:masterClrMapping/>
  </p:clrMapOvr>
  <p:extLst>
    <p:ext uri="{DCECCB84-F9BA-43D5-87BE-67443E8EF086}">
      <p15:sldGuideLst xmlns:p15="http://schemas.microsoft.com/office/powerpoint/2012/main">
        <p15:guide id="1" pos="2751">
          <p15:clr>
            <a:srgbClr val="FBAE40"/>
          </p15:clr>
        </p15:guide>
        <p15:guide id="2" pos="2978">
          <p15:clr>
            <a:srgbClr val="FBAE40"/>
          </p15:clr>
        </p15:guide>
        <p15:guide id="3" pos="5110">
          <p15:clr>
            <a:srgbClr val="FBAE40"/>
          </p15:clr>
        </p15:guide>
        <p15:guide id="4" pos="533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og 4 x billede med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06E95-0077-466F-B205-C9B6361A1F13}"/>
              </a:ext>
            </a:extLst>
          </p:cNvPr>
          <p:cNvSpPr>
            <a:spLocks noGrp="1"/>
          </p:cNvSpPr>
          <p:nvPr>
            <p:ph type="title"/>
          </p:nvPr>
        </p:nvSpPr>
        <p:spPr>
          <a:xfrm>
            <a:off x="982663" y="243409"/>
            <a:ext cx="10874375" cy="1292496"/>
          </a:xfrm>
        </p:spPr>
        <p:txBody>
          <a:bodyPr/>
          <a:lstStyle/>
          <a:p>
            <a:r>
              <a:rPr lang="da-DK"/>
              <a:t>Klik for at redigere titeltypografien i masteren</a:t>
            </a:r>
          </a:p>
        </p:txBody>
      </p:sp>
      <p:sp>
        <p:nvSpPr>
          <p:cNvPr id="3" name="Date Placeholder 2">
            <a:extLst>
              <a:ext uri="{FF2B5EF4-FFF2-40B4-BE49-F238E27FC236}">
                <a16:creationId xmlns:a16="http://schemas.microsoft.com/office/drawing/2014/main" id="{286FAA43-BE60-4F7D-B028-5CDDB777D15E}"/>
              </a:ext>
            </a:extLst>
          </p:cNvPr>
          <p:cNvSpPr>
            <a:spLocks noGrp="1"/>
          </p:cNvSpPr>
          <p:nvPr>
            <p:ph type="dt" sz="half" idx="10"/>
          </p:nvPr>
        </p:nvSpPr>
        <p:spPr/>
        <p:txBody>
          <a:bodyPr/>
          <a:lstStyle/>
          <a:p>
            <a:fld id="{40371D7F-5533-4A4A-874A-9796995FD2F8}" type="datetime1">
              <a:rPr lang="da-DK" smtClean="0"/>
              <a:t>02-04-2025</a:t>
            </a:fld>
            <a:endParaRPr lang="da-DK"/>
          </a:p>
        </p:txBody>
      </p:sp>
      <p:sp>
        <p:nvSpPr>
          <p:cNvPr id="4" name="Footer Placeholder 3">
            <a:extLst>
              <a:ext uri="{FF2B5EF4-FFF2-40B4-BE49-F238E27FC236}">
                <a16:creationId xmlns:a16="http://schemas.microsoft.com/office/drawing/2014/main" id="{4B99E47D-66EA-4D25-8D0F-558D144CD978}"/>
              </a:ext>
            </a:extLst>
          </p:cNvPr>
          <p:cNvSpPr>
            <a:spLocks noGrp="1"/>
          </p:cNvSpPr>
          <p:nvPr>
            <p:ph type="ftr" sz="quarter" idx="11"/>
          </p:nvPr>
        </p:nvSpPr>
        <p:spPr/>
        <p:txBody>
          <a:bodyPr/>
          <a:lstStyle/>
          <a:p>
            <a:r>
              <a:rPr lang="da-DK" noProof="0"/>
              <a:t>NRGi Præsentation / Version x.x / xx.xx.xxxx / Afdeling</a:t>
            </a:r>
          </a:p>
        </p:txBody>
      </p:sp>
      <p:sp>
        <p:nvSpPr>
          <p:cNvPr id="5" name="Slide Number Placeholder 4">
            <a:extLst>
              <a:ext uri="{FF2B5EF4-FFF2-40B4-BE49-F238E27FC236}">
                <a16:creationId xmlns:a16="http://schemas.microsoft.com/office/drawing/2014/main" id="{114F2ABF-793E-4952-8D26-BC977EB7CC3A}"/>
              </a:ext>
            </a:extLst>
          </p:cNvPr>
          <p:cNvSpPr>
            <a:spLocks noGrp="1"/>
          </p:cNvSpPr>
          <p:nvPr>
            <p:ph type="sldNum" sz="quarter" idx="12"/>
          </p:nvPr>
        </p:nvSpPr>
        <p:spPr/>
        <p:txBody>
          <a:bodyPr/>
          <a:lstStyle/>
          <a:p>
            <a:fld id="{4803DD7B-12C8-43B8-9F45-989336E79744}" type="slidenum">
              <a:rPr lang="da-DK" noProof="0" smtClean="0"/>
              <a:pPr/>
              <a:t>‹nr.›</a:t>
            </a:fld>
            <a:endParaRPr lang="da-DK" noProof="0"/>
          </a:p>
        </p:txBody>
      </p:sp>
      <p:sp>
        <p:nvSpPr>
          <p:cNvPr id="11" name="Content Placeholder 6">
            <a:extLst>
              <a:ext uri="{FF2B5EF4-FFF2-40B4-BE49-F238E27FC236}">
                <a16:creationId xmlns:a16="http://schemas.microsoft.com/office/drawing/2014/main" id="{F7E1B724-1863-4934-82EC-6D065E0A0F15}"/>
              </a:ext>
            </a:extLst>
          </p:cNvPr>
          <p:cNvSpPr>
            <a:spLocks noGrp="1"/>
          </p:cNvSpPr>
          <p:nvPr>
            <p:ph sz="quarter" idx="13"/>
          </p:nvPr>
        </p:nvSpPr>
        <p:spPr>
          <a:xfrm>
            <a:off x="982662" y="4167245"/>
            <a:ext cx="2448594" cy="1999082"/>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2" name="Content Placeholder 6">
            <a:extLst>
              <a:ext uri="{FF2B5EF4-FFF2-40B4-BE49-F238E27FC236}">
                <a16:creationId xmlns:a16="http://schemas.microsoft.com/office/drawing/2014/main" id="{41975656-DFB7-4063-B691-5AD6F9E0901C}"/>
              </a:ext>
            </a:extLst>
          </p:cNvPr>
          <p:cNvSpPr>
            <a:spLocks noGrp="1"/>
          </p:cNvSpPr>
          <p:nvPr>
            <p:ph sz="quarter" idx="14"/>
          </p:nvPr>
        </p:nvSpPr>
        <p:spPr>
          <a:xfrm>
            <a:off x="3791256" y="4167245"/>
            <a:ext cx="2448594" cy="1999082"/>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3" name="Content Placeholder 6">
            <a:extLst>
              <a:ext uri="{FF2B5EF4-FFF2-40B4-BE49-F238E27FC236}">
                <a16:creationId xmlns:a16="http://schemas.microsoft.com/office/drawing/2014/main" id="{22C5418F-AF34-42EC-8A58-7BF2F892BD62}"/>
              </a:ext>
            </a:extLst>
          </p:cNvPr>
          <p:cNvSpPr>
            <a:spLocks noGrp="1"/>
          </p:cNvSpPr>
          <p:nvPr>
            <p:ph sz="quarter" idx="15"/>
          </p:nvPr>
        </p:nvSpPr>
        <p:spPr>
          <a:xfrm>
            <a:off x="9408445" y="4167245"/>
            <a:ext cx="2448594" cy="1999082"/>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4" name="Picture Placeholder 10">
            <a:extLst>
              <a:ext uri="{FF2B5EF4-FFF2-40B4-BE49-F238E27FC236}">
                <a16:creationId xmlns:a16="http://schemas.microsoft.com/office/drawing/2014/main" id="{AA708B7D-C86C-42CC-B31B-727B57E41D73}"/>
              </a:ext>
            </a:extLst>
          </p:cNvPr>
          <p:cNvSpPr>
            <a:spLocks noGrp="1"/>
          </p:cNvSpPr>
          <p:nvPr>
            <p:ph type="pic" sz="quarter" idx="16"/>
          </p:nvPr>
        </p:nvSpPr>
        <p:spPr>
          <a:xfrm>
            <a:off x="982663" y="1808163"/>
            <a:ext cx="2448594" cy="1999082"/>
          </a:xfrm>
          <a:solidFill>
            <a:schemeClr val="bg1">
              <a:lumMod val="95000"/>
            </a:schemeClr>
          </a:solidFill>
        </p:spPr>
        <p:txBody>
          <a:bodyPr lIns="72000" tIns="72000" rIns="72000" bIns="72000"/>
          <a:lstStyle>
            <a:lvl1pPr marL="0" indent="0">
              <a:buNone/>
              <a:defRPr i="1"/>
            </a:lvl1pPr>
          </a:lstStyle>
          <a:p>
            <a:r>
              <a:rPr lang="da-DK"/>
              <a:t>Klik på ikonet for at tilføje et billede</a:t>
            </a:r>
          </a:p>
        </p:txBody>
      </p:sp>
      <p:sp>
        <p:nvSpPr>
          <p:cNvPr id="15" name="Picture Placeholder 10">
            <a:extLst>
              <a:ext uri="{FF2B5EF4-FFF2-40B4-BE49-F238E27FC236}">
                <a16:creationId xmlns:a16="http://schemas.microsoft.com/office/drawing/2014/main" id="{C2B809B3-8F1B-4F1D-9FFA-7FBAD2E26A4B}"/>
              </a:ext>
            </a:extLst>
          </p:cNvPr>
          <p:cNvSpPr>
            <a:spLocks noGrp="1"/>
          </p:cNvSpPr>
          <p:nvPr>
            <p:ph type="pic" sz="quarter" idx="18"/>
          </p:nvPr>
        </p:nvSpPr>
        <p:spPr>
          <a:xfrm>
            <a:off x="3791257" y="1808163"/>
            <a:ext cx="2448594" cy="1999082"/>
          </a:xfrm>
          <a:solidFill>
            <a:schemeClr val="bg1">
              <a:lumMod val="95000"/>
            </a:schemeClr>
          </a:solidFill>
        </p:spPr>
        <p:txBody>
          <a:bodyPr lIns="72000" tIns="72000" rIns="72000" bIns="72000"/>
          <a:lstStyle>
            <a:lvl1pPr marL="0" indent="0">
              <a:buNone/>
              <a:defRPr i="1"/>
            </a:lvl1pPr>
          </a:lstStyle>
          <a:p>
            <a:r>
              <a:rPr lang="da-DK"/>
              <a:t>Klik på ikonet for at tilføje et billede</a:t>
            </a:r>
          </a:p>
        </p:txBody>
      </p:sp>
      <p:sp>
        <p:nvSpPr>
          <p:cNvPr id="16" name="Picture Placeholder 10">
            <a:extLst>
              <a:ext uri="{FF2B5EF4-FFF2-40B4-BE49-F238E27FC236}">
                <a16:creationId xmlns:a16="http://schemas.microsoft.com/office/drawing/2014/main" id="{2E6382C7-BB6A-4A21-8265-F37ECCC6FF11}"/>
              </a:ext>
            </a:extLst>
          </p:cNvPr>
          <p:cNvSpPr>
            <a:spLocks noGrp="1"/>
          </p:cNvSpPr>
          <p:nvPr>
            <p:ph type="pic" sz="quarter" idx="19"/>
          </p:nvPr>
        </p:nvSpPr>
        <p:spPr>
          <a:xfrm>
            <a:off x="9408445" y="1808163"/>
            <a:ext cx="2448594" cy="1999082"/>
          </a:xfrm>
          <a:solidFill>
            <a:schemeClr val="bg1">
              <a:lumMod val="95000"/>
            </a:schemeClr>
          </a:solidFill>
        </p:spPr>
        <p:txBody>
          <a:bodyPr lIns="72000" tIns="72000" rIns="72000" bIns="72000"/>
          <a:lstStyle>
            <a:lvl1pPr marL="0" indent="0">
              <a:buNone/>
              <a:defRPr i="1"/>
            </a:lvl1pPr>
          </a:lstStyle>
          <a:p>
            <a:r>
              <a:rPr lang="da-DK"/>
              <a:t>Klik på ikonet for at tilføje et billede</a:t>
            </a:r>
          </a:p>
        </p:txBody>
      </p:sp>
      <p:sp>
        <p:nvSpPr>
          <p:cNvPr id="17" name="Content Placeholder 6">
            <a:extLst>
              <a:ext uri="{FF2B5EF4-FFF2-40B4-BE49-F238E27FC236}">
                <a16:creationId xmlns:a16="http://schemas.microsoft.com/office/drawing/2014/main" id="{826194ED-C5B4-4BF4-88B1-17C18E2D722C}"/>
              </a:ext>
            </a:extLst>
          </p:cNvPr>
          <p:cNvSpPr>
            <a:spLocks noGrp="1"/>
          </p:cNvSpPr>
          <p:nvPr>
            <p:ph sz="quarter" idx="20"/>
          </p:nvPr>
        </p:nvSpPr>
        <p:spPr>
          <a:xfrm>
            <a:off x="6599851" y="4167245"/>
            <a:ext cx="2448594" cy="1999082"/>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8" name="Picture Placeholder 10">
            <a:extLst>
              <a:ext uri="{FF2B5EF4-FFF2-40B4-BE49-F238E27FC236}">
                <a16:creationId xmlns:a16="http://schemas.microsoft.com/office/drawing/2014/main" id="{1807E5E9-1B45-4641-B765-AAEC167C62E6}"/>
              </a:ext>
            </a:extLst>
          </p:cNvPr>
          <p:cNvSpPr>
            <a:spLocks noGrp="1"/>
          </p:cNvSpPr>
          <p:nvPr>
            <p:ph type="pic" sz="quarter" idx="21"/>
          </p:nvPr>
        </p:nvSpPr>
        <p:spPr>
          <a:xfrm>
            <a:off x="6599851" y="1808163"/>
            <a:ext cx="2448594" cy="1999082"/>
          </a:xfrm>
          <a:solidFill>
            <a:schemeClr val="bg1">
              <a:lumMod val="95000"/>
            </a:schemeClr>
          </a:solidFill>
        </p:spPr>
        <p:txBody>
          <a:bodyPr lIns="72000" tIns="72000" rIns="72000" bIns="72000"/>
          <a:lstStyle>
            <a:lvl1pPr marL="0" indent="0">
              <a:buNone/>
              <a:defRPr i="1"/>
            </a:lvl1pPr>
          </a:lstStyle>
          <a:p>
            <a:r>
              <a:rPr lang="da-DK"/>
              <a:t>Klik på ikonet for at tilføje et billede</a:t>
            </a:r>
          </a:p>
        </p:txBody>
      </p:sp>
    </p:spTree>
    <p:extLst>
      <p:ext uri="{BB962C8B-B14F-4D97-AF65-F5344CB8AC3E}">
        <p14:creationId xmlns:p14="http://schemas.microsoft.com/office/powerpoint/2010/main" val="3465872813"/>
      </p:ext>
    </p:extLst>
  </p:cSld>
  <p:clrMapOvr>
    <a:masterClrMapping/>
  </p:clrMapOvr>
  <p:extLst>
    <p:ext uri="{DCECCB84-F9BA-43D5-87BE-67443E8EF086}">
      <p15:sldGuideLst xmlns:p15="http://schemas.microsoft.com/office/powerpoint/2012/main">
        <p15:guide id="1" pos="2162">
          <p15:clr>
            <a:srgbClr val="FBAE40"/>
          </p15:clr>
        </p15:guide>
        <p15:guide id="2" pos="2387">
          <p15:clr>
            <a:srgbClr val="FBAE40"/>
          </p15:clr>
        </p15:guide>
        <p15:guide id="3" pos="5700">
          <p15:clr>
            <a:srgbClr val="FBAE40"/>
          </p15:clr>
        </p15:guide>
        <p15:guide id="4" pos="5926">
          <p15:clr>
            <a:srgbClr val="FBAE40"/>
          </p15:clr>
        </p15:guide>
        <p15:guide id="5" pos="3931">
          <p15:clr>
            <a:srgbClr val="FBAE40"/>
          </p15:clr>
        </p15:guide>
        <p15:guide id="6" pos="415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tat med fuldt bille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664A79-AA13-4A0D-8520-A81F23F587CC}"/>
              </a:ext>
            </a:extLst>
          </p:cNvPr>
          <p:cNvSpPr>
            <a:spLocks noGrp="1"/>
          </p:cNvSpPr>
          <p:nvPr>
            <p:ph type="pic" sz="quarter" idx="13"/>
          </p:nvPr>
        </p:nvSpPr>
        <p:spPr>
          <a:xfrm>
            <a:off x="0" y="0"/>
            <a:ext cx="12192000" cy="6858000"/>
          </a:xfrm>
          <a:solidFill>
            <a:schemeClr val="bg1">
              <a:lumMod val="95000"/>
            </a:schemeClr>
          </a:solidFill>
        </p:spPr>
        <p:txBody>
          <a:bodyPr lIns="72000" tIns="72000" rIns="72000" bIns="72000"/>
          <a:lstStyle>
            <a:lvl1pPr marL="0" indent="0" algn="r">
              <a:buNone/>
              <a:defRPr i="1"/>
            </a:lvl1pPr>
          </a:lstStyle>
          <a:p>
            <a:r>
              <a:rPr lang="da-DK"/>
              <a:t>Klik på ikonet for at tilføje et billede</a:t>
            </a:r>
          </a:p>
        </p:txBody>
      </p:sp>
      <p:sp>
        <p:nvSpPr>
          <p:cNvPr id="36" name="Pladsholder til tekst 35">
            <a:extLst>
              <a:ext uri="{FF2B5EF4-FFF2-40B4-BE49-F238E27FC236}">
                <a16:creationId xmlns:a16="http://schemas.microsoft.com/office/drawing/2014/main" id="{E965B3AD-EE9F-4A21-8AAE-0CF487A6FB7B}"/>
              </a:ext>
            </a:extLst>
          </p:cNvPr>
          <p:cNvSpPr>
            <a:spLocks noGrp="1"/>
          </p:cNvSpPr>
          <p:nvPr>
            <p:ph type="body" sz="quarter" idx="20" hasCustomPrompt="1"/>
          </p:nvPr>
        </p:nvSpPr>
        <p:spPr>
          <a:xfrm>
            <a:off x="10591" y="0"/>
            <a:ext cx="7116237" cy="5222096"/>
          </a:xfrm>
          <a:custGeom>
            <a:avLst/>
            <a:gdLst>
              <a:gd name="connsiteX0" fmla="*/ 0 w 7116237"/>
              <a:gd name="connsiteY0" fmla="*/ 0 h 5222096"/>
              <a:gd name="connsiteX1" fmla="*/ 7116237 w 7116237"/>
              <a:gd name="connsiteY1" fmla="*/ 0 h 5222096"/>
              <a:gd name="connsiteX2" fmla="*/ 5619584 w 7116237"/>
              <a:gd name="connsiteY2" fmla="*/ 5222096 h 5222096"/>
              <a:gd name="connsiteX3" fmla="*/ 0 w 7116237"/>
              <a:gd name="connsiteY3" fmla="*/ 5222096 h 5222096"/>
            </a:gdLst>
            <a:ahLst/>
            <a:cxnLst>
              <a:cxn ang="0">
                <a:pos x="connsiteX0" y="connsiteY0"/>
              </a:cxn>
              <a:cxn ang="0">
                <a:pos x="connsiteX1" y="connsiteY1"/>
              </a:cxn>
              <a:cxn ang="0">
                <a:pos x="connsiteX2" y="connsiteY2"/>
              </a:cxn>
              <a:cxn ang="0">
                <a:pos x="connsiteX3" y="connsiteY3"/>
              </a:cxn>
            </a:cxnLst>
            <a:rect l="l" t="t" r="r" b="b"/>
            <a:pathLst>
              <a:path w="7116237" h="5222096">
                <a:moveTo>
                  <a:pt x="0" y="0"/>
                </a:moveTo>
                <a:lnTo>
                  <a:pt x="7116237" y="0"/>
                </a:lnTo>
                <a:lnTo>
                  <a:pt x="5619584" y="5222096"/>
                </a:lnTo>
                <a:lnTo>
                  <a:pt x="0" y="5222096"/>
                </a:lnTo>
                <a:close/>
              </a:path>
            </a:pathLst>
          </a:custGeom>
          <a:solidFill>
            <a:schemeClr val="bg1"/>
          </a:solidFill>
        </p:spPr>
        <p:txBody>
          <a:bodyPr wrap="square">
            <a:noAutofit/>
          </a:bodyPr>
          <a:lstStyle>
            <a:lvl1pPr marL="0" indent="0">
              <a:buNone/>
              <a:defRPr/>
            </a:lvl1pPr>
          </a:lstStyle>
          <a:p>
            <a:pPr lvl="0"/>
            <a:r>
              <a:rPr lang="da-DK"/>
              <a:t> </a:t>
            </a:r>
          </a:p>
        </p:txBody>
      </p:sp>
      <p:sp>
        <p:nvSpPr>
          <p:cNvPr id="4" name="Date Placeholder 3"/>
          <p:cNvSpPr>
            <a:spLocks noGrp="1"/>
          </p:cNvSpPr>
          <p:nvPr>
            <p:ph type="dt" sz="half" idx="10"/>
          </p:nvPr>
        </p:nvSpPr>
        <p:spPr/>
        <p:txBody>
          <a:bodyPr/>
          <a:lstStyle>
            <a:lvl1pPr>
              <a:defRPr>
                <a:solidFill>
                  <a:schemeClr val="bg1"/>
                </a:solidFill>
              </a:defRPr>
            </a:lvl1pPr>
          </a:lstStyle>
          <a:p>
            <a:fld id="{EB75105A-54DF-4264-9B3A-EBE3CFCA1B2A}" type="datetime1">
              <a:rPr lang="da-DK" smtClean="0"/>
              <a:t>02-04-2025</a:t>
            </a:fld>
            <a:endParaRPr lang="da-DK"/>
          </a:p>
        </p:txBody>
      </p:sp>
      <p:sp>
        <p:nvSpPr>
          <p:cNvPr id="5" name="Footer Placeholder 4"/>
          <p:cNvSpPr>
            <a:spLocks noGrp="1"/>
          </p:cNvSpPr>
          <p:nvPr>
            <p:ph type="ftr" sz="quarter" idx="11"/>
          </p:nvPr>
        </p:nvSpPr>
        <p:spPr/>
        <p:txBody>
          <a:bodyPr/>
          <a:lstStyle>
            <a:lvl1pPr>
              <a:defRPr>
                <a:solidFill>
                  <a:schemeClr val="bg1"/>
                </a:solidFill>
              </a:defRPr>
            </a:lvl1pPr>
          </a:lstStyle>
          <a:p>
            <a:r>
              <a:rPr lang="da-DK"/>
              <a:t>NRGi Præsentation / Version x.x / xx.xx.xxxx / Afdeling</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03DD7B-12C8-43B8-9F45-989336E79744}" type="slidenum">
              <a:rPr lang="da-DK" smtClean="0"/>
              <a:pPr/>
              <a:t>‹nr.›</a:t>
            </a:fld>
            <a:endParaRPr lang="da-DK"/>
          </a:p>
        </p:txBody>
      </p:sp>
      <p:sp>
        <p:nvSpPr>
          <p:cNvPr id="25" name="Pladsholder til tekst 9">
            <a:extLst>
              <a:ext uri="{FF2B5EF4-FFF2-40B4-BE49-F238E27FC236}">
                <a16:creationId xmlns:a16="http://schemas.microsoft.com/office/drawing/2014/main" id="{6118C4EF-C564-44F2-A5FB-A6C9920AFE9D}"/>
              </a:ext>
            </a:extLst>
          </p:cNvPr>
          <p:cNvSpPr>
            <a:spLocks noGrp="1"/>
          </p:cNvSpPr>
          <p:nvPr>
            <p:ph type="body" sz="quarter" idx="16" hasCustomPrompt="1"/>
          </p:nvPr>
        </p:nvSpPr>
        <p:spPr>
          <a:xfrm>
            <a:off x="1" y="6308725"/>
            <a:ext cx="982663" cy="314508"/>
          </a:xfrm>
          <a:blipFill dpi="0"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marL="0" indent="0">
              <a:buNone/>
              <a:defRPr/>
            </a:lvl1pPr>
          </a:lstStyle>
          <a:p>
            <a:pPr lvl="0"/>
            <a:r>
              <a:rPr lang="da-DK"/>
              <a:t> </a:t>
            </a:r>
          </a:p>
        </p:txBody>
      </p:sp>
      <p:sp>
        <p:nvSpPr>
          <p:cNvPr id="28" name="Pladsholder til tekst 27">
            <a:extLst>
              <a:ext uri="{FF2B5EF4-FFF2-40B4-BE49-F238E27FC236}">
                <a16:creationId xmlns:a16="http://schemas.microsoft.com/office/drawing/2014/main" id="{B631F2FF-4D98-41D0-99C3-F0535BA34965}"/>
              </a:ext>
            </a:extLst>
          </p:cNvPr>
          <p:cNvSpPr>
            <a:spLocks noGrp="1"/>
          </p:cNvSpPr>
          <p:nvPr>
            <p:ph type="body" sz="quarter" idx="17" hasCustomPrompt="1"/>
          </p:nvPr>
        </p:nvSpPr>
        <p:spPr>
          <a:xfrm>
            <a:off x="982663" y="893763"/>
            <a:ext cx="4595177" cy="2641917"/>
          </a:xfrm>
        </p:spPr>
        <p:txBody>
          <a:bodyPr/>
          <a:lstStyle>
            <a:lvl1pPr marL="165100" indent="-165100">
              <a:buNone/>
              <a:defRPr sz="2800" b="1"/>
            </a:lvl1pPr>
            <a:lvl2pPr>
              <a:defRPr sz="2800"/>
            </a:lvl2pPr>
            <a:lvl3pPr>
              <a:defRPr sz="2800"/>
            </a:lvl3pPr>
            <a:lvl4pPr>
              <a:defRPr sz="2800"/>
            </a:lvl4pPr>
            <a:lvl5pPr>
              <a:defRPr sz="2800"/>
            </a:lvl5pPr>
          </a:lstStyle>
          <a:p>
            <a:pPr lvl="0"/>
            <a:r>
              <a:rPr lang="da-DK"/>
              <a:t>”Indsæt citat her – husk citationstegn før og efter citatet”</a:t>
            </a:r>
          </a:p>
        </p:txBody>
      </p:sp>
      <p:sp>
        <p:nvSpPr>
          <p:cNvPr id="29" name="Pladsholder til tekst 27">
            <a:extLst>
              <a:ext uri="{FF2B5EF4-FFF2-40B4-BE49-F238E27FC236}">
                <a16:creationId xmlns:a16="http://schemas.microsoft.com/office/drawing/2014/main" id="{7D86C3A8-CC69-48DD-A8AB-DA43FCA85FF9}"/>
              </a:ext>
            </a:extLst>
          </p:cNvPr>
          <p:cNvSpPr>
            <a:spLocks noGrp="1"/>
          </p:cNvSpPr>
          <p:nvPr>
            <p:ph type="body" sz="quarter" idx="18" hasCustomPrompt="1"/>
          </p:nvPr>
        </p:nvSpPr>
        <p:spPr>
          <a:xfrm>
            <a:off x="982663" y="3901123"/>
            <a:ext cx="4595177" cy="559117"/>
          </a:xfrm>
        </p:spPr>
        <p:txBody>
          <a:bodyPr anchor="b"/>
          <a:lstStyle>
            <a:lvl1pPr marL="0" indent="0">
              <a:buNone/>
              <a:defRPr sz="2000"/>
            </a:lvl1pPr>
            <a:lvl2pPr>
              <a:defRPr sz="2800"/>
            </a:lvl2pPr>
            <a:lvl3pPr>
              <a:defRPr sz="2800"/>
            </a:lvl3pPr>
            <a:lvl4pPr>
              <a:defRPr sz="2800"/>
            </a:lvl4pPr>
            <a:lvl5pPr>
              <a:defRPr sz="2800"/>
            </a:lvl5pPr>
          </a:lstStyle>
          <a:p>
            <a:pPr lvl="0"/>
            <a:r>
              <a:rPr lang="da-DK"/>
              <a:t>Klik for at indsætte navn og titel</a:t>
            </a:r>
          </a:p>
        </p:txBody>
      </p:sp>
      <p:sp>
        <p:nvSpPr>
          <p:cNvPr id="30" name="Pladsholder til tekst 27">
            <a:extLst>
              <a:ext uri="{FF2B5EF4-FFF2-40B4-BE49-F238E27FC236}">
                <a16:creationId xmlns:a16="http://schemas.microsoft.com/office/drawing/2014/main" id="{AF9B4576-96C2-4288-8D1B-684C7112FCDF}"/>
              </a:ext>
            </a:extLst>
          </p:cNvPr>
          <p:cNvSpPr>
            <a:spLocks noGrp="1"/>
          </p:cNvSpPr>
          <p:nvPr>
            <p:ph type="body" sz="quarter" idx="19" hasCustomPrompt="1"/>
          </p:nvPr>
        </p:nvSpPr>
        <p:spPr>
          <a:xfrm>
            <a:off x="982663" y="4496240"/>
            <a:ext cx="4595177" cy="559117"/>
          </a:xfrm>
        </p:spPr>
        <p:txBody>
          <a:bodyPr anchor="t"/>
          <a:lstStyle>
            <a:lvl1pPr marL="0" indent="0">
              <a:buNone/>
              <a:defRPr sz="2000"/>
            </a:lvl1pPr>
            <a:lvl2pPr>
              <a:defRPr sz="2800"/>
            </a:lvl2pPr>
            <a:lvl3pPr>
              <a:defRPr sz="2800"/>
            </a:lvl3pPr>
            <a:lvl4pPr>
              <a:defRPr sz="2800"/>
            </a:lvl4pPr>
            <a:lvl5pPr>
              <a:defRPr sz="2800"/>
            </a:lvl5pPr>
          </a:lstStyle>
          <a:p>
            <a:pPr lvl="0"/>
            <a:r>
              <a:rPr lang="da-DK"/>
              <a:t>Klik for at indsætte virksomhed</a:t>
            </a:r>
          </a:p>
        </p:txBody>
      </p:sp>
      <p:sp>
        <p:nvSpPr>
          <p:cNvPr id="33" name="TextBox 8">
            <a:extLst>
              <a:ext uri="{FF2B5EF4-FFF2-40B4-BE49-F238E27FC236}">
                <a16:creationId xmlns:a16="http://schemas.microsoft.com/office/drawing/2014/main" id="{3F8274B9-A14B-4EF8-8547-543E8342075F}"/>
              </a:ext>
            </a:extLst>
          </p:cNvPr>
          <p:cNvSpPr txBox="1">
            <a:spLocks/>
          </p:cNvSpPr>
          <p:nvPr userDrawn="1"/>
        </p:nvSpPr>
        <p:spPr>
          <a:xfrm>
            <a:off x="-1819276" y="31069"/>
            <a:ext cx="1758367" cy="2970044"/>
          </a:xfrm>
          <a:prstGeom prst="rect">
            <a:avLst/>
          </a:prstGeom>
          <a:noFill/>
          <a:ln>
            <a:noFill/>
          </a:ln>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000" b="1">
                <a:solidFill>
                  <a:schemeClr val="accent1"/>
                </a:solidFill>
              </a:rPr>
              <a:t>Indsæt et billede</a:t>
            </a:r>
          </a:p>
          <a:p>
            <a:pPr marL="182563" indent="-182563">
              <a:buFont typeface="+mj-lt"/>
              <a:buAutoNum type="arabicPeriod"/>
            </a:pPr>
            <a:r>
              <a:rPr lang="da-DK" sz="1000" b="0">
                <a:solidFill>
                  <a:schemeClr val="accent1"/>
                </a:solidFill>
              </a:rPr>
              <a:t>Højreklik på den grå billedpladsholder og vælg </a:t>
            </a:r>
            <a:r>
              <a:rPr lang="da-DK" sz="1000" b="1">
                <a:solidFill>
                  <a:schemeClr val="accent1"/>
                </a:solidFill>
              </a:rPr>
              <a:t>Placer forrest</a:t>
            </a:r>
          </a:p>
          <a:p>
            <a:pPr marL="177800" indent="-180000">
              <a:buFont typeface="+mj-lt"/>
              <a:buAutoNum type="arabicPeriod"/>
            </a:pPr>
            <a:r>
              <a:rPr lang="da-DK" sz="1000" b="0">
                <a:solidFill>
                  <a:schemeClr val="accent1"/>
                </a:solidFill>
              </a:rPr>
              <a:t>Klik på billedikonet </a:t>
            </a:r>
            <a:br>
              <a:rPr lang="da-DK" sz="1000" b="0">
                <a:solidFill>
                  <a:schemeClr val="accent1"/>
                </a:solidFill>
              </a:rPr>
            </a:br>
            <a:r>
              <a:rPr lang="da-DK" sz="1000" b="0">
                <a:solidFill>
                  <a:schemeClr val="accent1"/>
                </a:solidFill>
              </a:rPr>
              <a:t>og vælg et nyt billede</a:t>
            </a:r>
          </a:p>
          <a:p>
            <a:pPr marL="177800" indent="-180000">
              <a:buFont typeface="+mj-lt"/>
              <a:buAutoNum type="arabicPeriod"/>
            </a:pPr>
            <a:r>
              <a:rPr lang="da-DK" sz="1000" b="0">
                <a:solidFill>
                  <a:schemeClr val="accent1"/>
                </a:solidFill>
              </a:rPr>
              <a:t>Højreklik på det nye billede og vælg </a:t>
            </a:r>
            <a:r>
              <a:rPr lang="da-DK" sz="1000" b="1">
                <a:solidFill>
                  <a:schemeClr val="accent1"/>
                </a:solidFill>
              </a:rPr>
              <a:t>Placer bagest </a:t>
            </a:r>
            <a:r>
              <a:rPr lang="da-DK" sz="1000" b="0">
                <a:solidFill>
                  <a:schemeClr val="accent1"/>
                </a:solidFill>
              </a:rPr>
              <a:t>(så tekst m.v. igen bliver synligt)</a:t>
            </a:r>
          </a:p>
          <a:p>
            <a:pPr marL="0" indent="0">
              <a:buFont typeface="+mj-lt"/>
              <a:buNone/>
            </a:pPr>
            <a:endParaRPr lang="da-DK" sz="1000" b="1">
              <a:solidFill>
                <a:schemeClr val="accent1"/>
              </a:solidFill>
            </a:endParaRPr>
          </a:p>
          <a:p>
            <a:pPr marL="0" indent="0">
              <a:buNone/>
            </a:pPr>
            <a:r>
              <a:rPr lang="da-DK" sz="1000" b="1">
                <a:solidFill>
                  <a:schemeClr val="accent1"/>
                </a:solidFill>
              </a:rPr>
              <a:t>Udskift et eksisterende billede</a:t>
            </a:r>
          </a:p>
          <a:p>
            <a:pPr marL="177800" indent="-180000">
              <a:buFont typeface="+mj-lt"/>
              <a:buAutoNum type="arabicPeriod"/>
            </a:pPr>
            <a:r>
              <a:rPr lang="da-DK" sz="1000" b="0">
                <a:solidFill>
                  <a:schemeClr val="accent1"/>
                </a:solidFill>
              </a:rPr>
              <a:t>Marker billedet og slet det</a:t>
            </a:r>
          </a:p>
          <a:p>
            <a:pPr marL="177800" indent="-180000">
              <a:buFont typeface="+mj-lt"/>
              <a:buAutoNum type="arabicPeriod"/>
            </a:pPr>
            <a:r>
              <a:rPr lang="da-DK" sz="1000" b="0">
                <a:solidFill>
                  <a:schemeClr val="accent1"/>
                </a:solidFill>
              </a:rPr>
              <a:t>Klik på billedikonet </a:t>
            </a:r>
            <a:br>
              <a:rPr lang="da-DK" sz="1000" b="0">
                <a:solidFill>
                  <a:schemeClr val="accent1"/>
                </a:solidFill>
              </a:rPr>
            </a:br>
            <a:r>
              <a:rPr lang="da-DK" sz="1000" b="0">
                <a:solidFill>
                  <a:schemeClr val="accent1"/>
                </a:solidFill>
              </a:rPr>
              <a:t>og vælg et nyt billede</a:t>
            </a:r>
          </a:p>
          <a:p>
            <a:pPr marL="177800" indent="-180000">
              <a:buFont typeface="+mj-lt"/>
              <a:buAutoNum type="arabicPeriod"/>
            </a:pPr>
            <a:r>
              <a:rPr lang="da-DK" sz="1000" b="0">
                <a:solidFill>
                  <a:schemeClr val="accent1"/>
                </a:solidFill>
              </a:rPr>
              <a:t>Højreklik på det nye billede og vælg </a:t>
            </a:r>
            <a:r>
              <a:rPr lang="da-DK" sz="1000" b="1">
                <a:solidFill>
                  <a:schemeClr val="accent1"/>
                </a:solidFill>
              </a:rPr>
              <a:t>Placer bagest </a:t>
            </a:r>
            <a:r>
              <a:rPr lang="da-DK" sz="1000" b="0">
                <a:solidFill>
                  <a:schemeClr val="accent1"/>
                </a:solidFill>
              </a:rPr>
              <a:t>(så tekst m.v. igen bliver synligt)</a:t>
            </a:r>
          </a:p>
        </p:txBody>
      </p:sp>
    </p:spTree>
    <p:extLst>
      <p:ext uri="{BB962C8B-B14F-4D97-AF65-F5344CB8AC3E}">
        <p14:creationId xmlns:p14="http://schemas.microsoft.com/office/powerpoint/2010/main" val="3551552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C2559E-FB3F-49DE-806B-88B7D3ECE304}"/>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383DA33C-C8AF-4F90-87E0-296EBA15C2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1F232ED9-F63B-483C-A3A2-48CFCD2D105A}"/>
              </a:ext>
            </a:extLst>
          </p:cNvPr>
          <p:cNvSpPr>
            <a:spLocks noGrp="1"/>
          </p:cNvSpPr>
          <p:nvPr>
            <p:ph type="dt" sz="half" idx="10"/>
          </p:nvPr>
        </p:nvSpPr>
        <p:spPr/>
        <p:txBody>
          <a:bodyPr/>
          <a:lstStyle/>
          <a:p>
            <a:fld id="{DEC113C4-0E27-4FB8-951E-761DCADCC96A}" type="datetimeFigureOut">
              <a:rPr lang="da-DK" smtClean="0"/>
              <a:t>02-04-2025</a:t>
            </a:fld>
            <a:endParaRPr lang="da-DK"/>
          </a:p>
        </p:txBody>
      </p:sp>
      <p:sp>
        <p:nvSpPr>
          <p:cNvPr id="5" name="Pladsholder til sidefod 4">
            <a:extLst>
              <a:ext uri="{FF2B5EF4-FFF2-40B4-BE49-F238E27FC236}">
                <a16:creationId xmlns:a16="http://schemas.microsoft.com/office/drawing/2014/main" id="{D89EA1C0-4D18-47EB-B8C4-DFFDECBABE8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1C77154-2AD1-44C2-95F0-4C28155C1E6E}"/>
              </a:ext>
            </a:extLst>
          </p:cNvPr>
          <p:cNvSpPr>
            <a:spLocks noGrp="1"/>
          </p:cNvSpPr>
          <p:nvPr>
            <p:ph type="sldNum" sz="quarter" idx="12"/>
          </p:nvPr>
        </p:nvSpPr>
        <p:spPr/>
        <p:txBody>
          <a:bodyPr/>
          <a:lstStyle/>
          <a:p>
            <a:fld id="{F1207474-5B31-4FAB-B0E1-AC62E5E43B00}" type="slidenum">
              <a:rPr lang="da-DK" smtClean="0"/>
              <a:t>‹nr.›</a:t>
            </a:fld>
            <a:endParaRPr lang="da-DK"/>
          </a:p>
        </p:txBody>
      </p:sp>
    </p:spTree>
    <p:extLst>
      <p:ext uri="{BB962C8B-B14F-4D97-AF65-F5344CB8AC3E}">
        <p14:creationId xmlns:p14="http://schemas.microsoft.com/office/powerpoint/2010/main" val="2625100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itat med farvet baggrund">
    <p:bg>
      <p:bgPr>
        <a:solidFill>
          <a:schemeClr val="accent1"/>
        </a:solidFill>
        <a:effectLst/>
      </p:bgPr>
    </p:bg>
    <p:spTree>
      <p:nvGrpSpPr>
        <p:cNvPr id="1" name=""/>
        <p:cNvGrpSpPr/>
        <p:nvPr/>
      </p:nvGrpSpPr>
      <p:grpSpPr>
        <a:xfrm>
          <a:off x="0" y="0"/>
          <a:ext cx="0" cy="0"/>
          <a:chOff x="0" y="0"/>
          <a:chExt cx="0" cy="0"/>
        </a:xfrm>
      </p:grpSpPr>
      <p:sp>
        <p:nvSpPr>
          <p:cNvPr id="10" name="Pladsholder til tekst 27">
            <a:extLst>
              <a:ext uri="{FF2B5EF4-FFF2-40B4-BE49-F238E27FC236}">
                <a16:creationId xmlns:a16="http://schemas.microsoft.com/office/drawing/2014/main" id="{EC54937F-5C47-47DE-BBED-0C6D35450F6A}"/>
              </a:ext>
            </a:extLst>
          </p:cNvPr>
          <p:cNvSpPr>
            <a:spLocks noGrp="1"/>
          </p:cNvSpPr>
          <p:nvPr>
            <p:ph type="body" sz="quarter" idx="17" hasCustomPrompt="1"/>
          </p:nvPr>
        </p:nvSpPr>
        <p:spPr>
          <a:xfrm>
            <a:off x="982663" y="893763"/>
            <a:ext cx="9177337" cy="2641917"/>
          </a:xfrm>
        </p:spPr>
        <p:txBody>
          <a:bodyPr/>
          <a:lstStyle>
            <a:lvl1pPr marL="246063" indent="-246063">
              <a:buNone/>
              <a:defRPr sz="4800" b="1">
                <a:solidFill>
                  <a:schemeClr val="bg1"/>
                </a:solidFill>
              </a:defRPr>
            </a:lvl1pPr>
            <a:lvl2pPr>
              <a:defRPr sz="2800"/>
            </a:lvl2pPr>
            <a:lvl3pPr>
              <a:defRPr sz="2800"/>
            </a:lvl3pPr>
            <a:lvl4pPr>
              <a:defRPr sz="2800"/>
            </a:lvl4pPr>
            <a:lvl5pPr>
              <a:defRPr sz="2800"/>
            </a:lvl5pPr>
          </a:lstStyle>
          <a:p>
            <a:pPr lvl="0"/>
            <a:r>
              <a:rPr lang="da-DK"/>
              <a:t>”Indsæt citat her – husk citationstegn før og efter citatet”</a:t>
            </a:r>
          </a:p>
        </p:txBody>
      </p:sp>
      <p:sp>
        <p:nvSpPr>
          <p:cNvPr id="11" name="Pladsholder til tekst 27">
            <a:extLst>
              <a:ext uri="{FF2B5EF4-FFF2-40B4-BE49-F238E27FC236}">
                <a16:creationId xmlns:a16="http://schemas.microsoft.com/office/drawing/2014/main" id="{4214CA9E-C795-4866-9FF0-38C28911BB9D}"/>
              </a:ext>
            </a:extLst>
          </p:cNvPr>
          <p:cNvSpPr>
            <a:spLocks noGrp="1"/>
          </p:cNvSpPr>
          <p:nvPr>
            <p:ph type="body" sz="quarter" idx="18" hasCustomPrompt="1"/>
          </p:nvPr>
        </p:nvSpPr>
        <p:spPr>
          <a:xfrm>
            <a:off x="982663" y="3901123"/>
            <a:ext cx="9177337" cy="559117"/>
          </a:xfrm>
        </p:spPr>
        <p:txBody>
          <a:bodyPr anchor="b"/>
          <a:lstStyle>
            <a:lvl1pPr marL="0" indent="0">
              <a:buNone/>
              <a:defRPr sz="2000">
                <a:solidFill>
                  <a:schemeClr val="bg1"/>
                </a:solidFill>
              </a:defRPr>
            </a:lvl1pPr>
            <a:lvl2pPr>
              <a:defRPr sz="2800"/>
            </a:lvl2pPr>
            <a:lvl3pPr>
              <a:defRPr sz="2800"/>
            </a:lvl3pPr>
            <a:lvl4pPr>
              <a:defRPr sz="2800"/>
            </a:lvl4pPr>
            <a:lvl5pPr>
              <a:defRPr sz="2800"/>
            </a:lvl5pPr>
          </a:lstStyle>
          <a:p>
            <a:pPr lvl="0"/>
            <a:r>
              <a:rPr lang="da-DK"/>
              <a:t>Klik for at indsætte navn og titel</a:t>
            </a:r>
          </a:p>
        </p:txBody>
      </p:sp>
      <p:sp>
        <p:nvSpPr>
          <p:cNvPr id="12" name="Pladsholder til tekst 27">
            <a:extLst>
              <a:ext uri="{FF2B5EF4-FFF2-40B4-BE49-F238E27FC236}">
                <a16:creationId xmlns:a16="http://schemas.microsoft.com/office/drawing/2014/main" id="{C971CBE6-8195-46E1-AEA2-BD555ECCC0A9}"/>
              </a:ext>
            </a:extLst>
          </p:cNvPr>
          <p:cNvSpPr>
            <a:spLocks noGrp="1"/>
          </p:cNvSpPr>
          <p:nvPr>
            <p:ph type="body" sz="quarter" idx="19" hasCustomPrompt="1"/>
          </p:nvPr>
        </p:nvSpPr>
        <p:spPr>
          <a:xfrm>
            <a:off x="982663" y="4496240"/>
            <a:ext cx="9177337" cy="559117"/>
          </a:xfrm>
        </p:spPr>
        <p:txBody>
          <a:bodyPr anchor="t"/>
          <a:lstStyle>
            <a:lvl1pPr marL="0" indent="0">
              <a:buNone/>
              <a:defRPr sz="2000">
                <a:solidFill>
                  <a:schemeClr val="bg1"/>
                </a:solidFill>
              </a:defRPr>
            </a:lvl1pPr>
            <a:lvl2pPr>
              <a:defRPr sz="2800"/>
            </a:lvl2pPr>
            <a:lvl3pPr>
              <a:defRPr sz="2800"/>
            </a:lvl3pPr>
            <a:lvl4pPr>
              <a:defRPr sz="2800"/>
            </a:lvl4pPr>
            <a:lvl5pPr>
              <a:defRPr sz="2800"/>
            </a:lvl5pPr>
          </a:lstStyle>
          <a:p>
            <a:pPr lvl="0"/>
            <a:r>
              <a:rPr lang="da-DK"/>
              <a:t>Virksomhed</a:t>
            </a:r>
          </a:p>
        </p:txBody>
      </p:sp>
      <p:sp>
        <p:nvSpPr>
          <p:cNvPr id="2" name="Pladsholder til dato 1">
            <a:extLst>
              <a:ext uri="{FF2B5EF4-FFF2-40B4-BE49-F238E27FC236}">
                <a16:creationId xmlns:a16="http://schemas.microsoft.com/office/drawing/2014/main" id="{2B84BFC4-BE7A-48EB-A046-461CE552BAD1}"/>
              </a:ext>
            </a:extLst>
          </p:cNvPr>
          <p:cNvSpPr>
            <a:spLocks noGrp="1"/>
          </p:cNvSpPr>
          <p:nvPr>
            <p:ph type="dt" sz="half" idx="20"/>
          </p:nvPr>
        </p:nvSpPr>
        <p:spPr/>
        <p:txBody>
          <a:bodyPr/>
          <a:lstStyle>
            <a:lvl1pPr>
              <a:defRPr>
                <a:solidFill>
                  <a:schemeClr val="bg1"/>
                </a:solidFill>
              </a:defRPr>
            </a:lvl1pPr>
          </a:lstStyle>
          <a:p>
            <a:fld id="{FA0D825B-D8DB-49E2-88E2-BC340673F957}" type="datetime1">
              <a:rPr lang="da-DK" smtClean="0"/>
              <a:t>02-04-2025</a:t>
            </a:fld>
            <a:endParaRPr lang="da-DK"/>
          </a:p>
        </p:txBody>
      </p:sp>
      <p:sp>
        <p:nvSpPr>
          <p:cNvPr id="3" name="Pladsholder til sidefod 2">
            <a:extLst>
              <a:ext uri="{FF2B5EF4-FFF2-40B4-BE49-F238E27FC236}">
                <a16:creationId xmlns:a16="http://schemas.microsoft.com/office/drawing/2014/main" id="{8542B125-3D8F-45E3-BD8C-E72871190D32}"/>
              </a:ext>
            </a:extLst>
          </p:cNvPr>
          <p:cNvSpPr>
            <a:spLocks noGrp="1"/>
          </p:cNvSpPr>
          <p:nvPr>
            <p:ph type="ftr" sz="quarter" idx="21"/>
          </p:nvPr>
        </p:nvSpPr>
        <p:spPr/>
        <p:txBody>
          <a:bodyPr/>
          <a:lstStyle>
            <a:lvl1pPr>
              <a:defRPr>
                <a:solidFill>
                  <a:schemeClr val="bg1"/>
                </a:solidFill>
              </a:defRPr>
            </a:lvl1pPr>
          </a:lstStyle>
          <a:p>
            <a:r>
              <a:rPr lang="da-DK"/>
              <a:t>NRGi Præsentation / Version x.x / xx.xx.xxxx / Afdeling</a:t>
            </a:r>
          </a:p>
        </p:txBody>
      </p:sp>
      <p:sp>
        <p:nvSpPr>
          <p:cNvPr id="7" name="Pladsholder til slidenummer 6">
            <a:extLst>
              <a:ext uri="{FF2B5EF4-FFF2-40B4-BE49-F238E27FC236}">
                <a16:creationId xmlns:a16="http://schemas.microsoft.com/office/drawing/2014/main" id="{FA5094E7-11C9-418B-BA06-9C3719BEDDDA}"/>
              </a:ext>
            </a:extLst>
          </p:cNvPr>
          <p:cNvSpPr>
            <a:spLocks noGrp="1"/>
          </p:cNvSpPr>
          <p:nvPr>
            <p:ph type="sldNum" sz="quarter" idx="22"/>
          </p:nvPr>
        </p:nvSpPr>
        <p:spPr/>
        <p:txBody>
          <a:bodyPr/>
          <a:lstStyle>
            <a:lvl1pPr>
              <a:defRPr>
                <a:solidFill>
                  <a:schemeClr val="bg1"/>
                </a:solidFill>
              </a:defRPr>
            </a:lvl1pPr>
          </a:lstStyle>
          <a:p>
            <a:fld id="{4803DD7B-12C8-43B8-9F45-989336E79744}" type="slidenum">
              <a:rPr lang="da-DK" smtClean="0"/>
              <a:pPr/>
              <a:t>‹nr.›</a:t>
            </a:fld>
            <a:endParaRPr lang="da-DK"/>
          </a:p>
        </p:txBody>
      </p:sp>
      <p:sp>
        <p:nvSpPr>
          <p:cNvPr id="13" name="Pladsholder til tekst 9">
            <a:extLst>
              <a:ext uri="{FF2B5EF4-FFF2-40B4-BE49-F238E27FC236}">
                <a16:creationId xmlns:a16="http://schemas.microsoft.com/office/drawing/2014/main" id="{FB22823D-55BC-474D-80B4-8D52A70AD215}"/>
              </a:ext>
            </a:extLst>
          </p:cNvPr>
          <p:cNvSpPr>
            <a:spLocks noGrp="1"/>
          </p:cNvSpPr>
          <p:nvPr>
            <p:ph type="body" sz="quarter" idx="16" hasCustomPrompt="1"/>
          </p:nvPr>
        </p:nvSpPr>
        <p:spPr>
          <a:xfrm>
            <a:off x="1" y="6308725"/>
            <a:ext cx="982663" cy="314508"/>
          </a:xfrm>
          <a:blipFill dpi="0"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214" b="-214"/>
            </a:stretch>
          </a:blipFill>
        </p:spPr>
        <p:txBody>
          <a:bodyPr/>
          <a:lstStyle>
            <a:lvl1pPr marL="0" indent="0">
              <a:buNone/>
              <a:defRPr/>
            </a:lvl1pPr>
          </a:lstStyle>
          <a:p>
            <a:pPr lvl="0"/>
            <a:r>
              <a:rPr lang="da-DK"/>
              <a:t> </a:t>
            </a:r>
          </a:p>
        </p:txBody>
      </p:sp>
    </p:spTree>
    <p:extLst>
      <p:ext uri="{BB962C8B-B14F-4D97-AF65-F5344CB8AC3E}">
        <p14:creationId xmlns:p14="http://schemas.microsoft.com/office/powerpoint/2010/main" val="69921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3" name="Date Placeholder 2"/>
          <p:cNvSpPr>
            <a:spLocks noGrp="1"/>
          </p:cNvSpPr>
          <p:nvPr>
            <p:ph type="dt" sz="half" idx="10"/>
          </p:nvPr>
        </p:nvSpPr>
        <p:spPr/>
        <p:txBody>
          <a:bodyPr/>
          <a:lstStyle/>
          <a:p>
            <a:fld id="{C63A1A88-9BBC-4610-99B0-3404FE33D5DC}" type="datetime1">
              <a:rPr lang="da-DK" noProof="0" smtClean="0"/>
              <a:t>02-04-2025</a:t>
            </a:fld>
            <a:endParaRPr lang="da-DK" noProof="0"/>
          </a:p>
        </p:txBody>
      </p:sp>
      <p:sp>
        <p:nvSpPr>
          <p:cNvPr id="4" name="Footer Placeholder 3"/>
          <p:cNvSpPr>
            <a:spLocks noGrp="1"/>
          </p:cNvSpPr>
          <p:nvPr>
            <p:ph type="ftr" sz="quarter" idx="11"/>
          </p:nvPr>
        </p:nvSpPr>
        <p:spPr/>
        <p:txBody>
          <a:bodyPr/>
          <a:lstStyle/>
          <a:p>
            <a:r>
              <a:rPr lang="da-DK" noProof="0"/>
              <a:t>NRGi Præsentation / Version x.x / xx.xx.xxxx / Afdeling</a:t>
            </a:r>
          </a:p>
        </p:txBody>
      </p:sp>
      <p:sp>
        <p:nvSpPr>
          <p:cNvPr id="5" name="Slide Number Placeholder 4"/>
          <p:cNvSpPr>
            <a:spLocks noGrp="1"/>
          </p:cNvSpPr>
          <p:nvPr>
            <p:ph type="sldNum" sz="quarter" idx="12"/>
          </p:nvPr>
        </p:nvSpPr>
        <p:spPr/>
        <p:txBody>
          <a:bodyPr/>
          <a:lstStyle/>
          <a:p>
            <a:fld id="{4803DD7B-12C8-43B8-9F45-989336E79744}" type="slidenum">
              <a:rPr lang="da-DK" noProof="0" smtClean="0"/>
              <a:t>‹nr.›</a:t>
            </a:fld>
            <a:endParaRPr lang="da-DK" noProof="0"/>
          </a:p>
        </p:txBody>
      </p:sp>
    </p:spTree>
    <p:extLst>
      <p:ext uri="{BB962C8B-B14F-4D97-AF65-F5344CB8AC3E}">
        <p14:creationId xmlns:p14="http://schemas.microsoft.com/office/powerpoint/2010/main" val="3357227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113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ammen er vi ren energi">
    <p:bg>
      <p:bgPr>
        <a:solidFill>
          <a:schemeClr val="accent1"/>
        </a:solid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9813A5B5-D2CA-4EDA-85F9-3163ED3732E6}"/>
              </a:ext>
            </a:extLst>
          </p:cNvPr>
          <p:cNvSpPr txBox="1">
            <a:spLocks/>
          </p:cNvSpPr>
          <p:nvPr userDrawn="1"/>
        </p:nvSpPr>
        <p:spPr>
          <a:xfrm>
            <a:off x="334963" y="2541950"/>
            <a:ext cx="11522075" cy="111295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800" b="1" kern="1200">
                <a:solidFill>
                  <a:schemeClr val="accent1"/>
                </a:solidFill>
                <a:latin typeface="+mj-lt"/>
                <a:ea typeface="+mj-ea"/>
                <a:cs typeface="+mj-cs"/>
              </a:defRPr>
            </a:lvl1pPr>
          </a:lstStyle>
          <a:p>
            <a:pPr algn="ctr"/>
            <a:r>
              <a:rPr lang="da-DK" sz="6000" spc="100" baseline="0">
                <a:solidFill>
                  <a:schemeClr val="bg1"/>
                </a:solidFill>
              </a:rPr>
              <a:t>Sammen er vi ren energi</a:t>
            </a:r>
          </a:p>
        </p:txBody>
      </p:sp>
      <p:sp>
        <p:nvSpPr>
          <p:cNvPr id="35" name="Pladsholder til dato 34">
            <a:extLst>
              <a:ext uri="{FF2B5EF4-FFF2-40B4-BE49-F238E27FC236}">
                <a16:creationId xmlns:a16="http://schemas.microsoft.com/office/drawing/2014/main" id="{5F40DFAE-2571-45DC-8A31-1EDBE67F0035}"/>
              </a:ext>
            </a:extLst>
          </p:cNvPr>
          <p:cNvSpPr>
            <a:spLocks noGrp="1"/>
          </p:cNvSpPr>
          <p:nvPr>
            <p:ph type="dt" sz="half" idx="18"/>
          </p:nvPr>
        </p:nvSpPr>
        <p:spPr/>
        <p:txBody>
          <a:bodyPr/>
          <a:lstStyle>
            <a:lvl1pPr>
              <a:defRPr>
                <a:solidFill>
                  <a:schemeClr val="bg1"/>
                </a:solidFill>
              </a:defRPr>
            </a:lvl1pPr>
          </a:lstStyle>
          <a:p>
            <a:fld id="{10E09897-064E-44B7-958D-9DF95BB638FC}" type="datetime1">
              <a:rPr lang="da-DK" smtClean="0"/>
              <a:t>02-04-2025</a:t>
            </a:fld>
            <a:endParaRPr lang="da-DK"/>
          </a:p>
        </p:txBody>
      </p:sp>
      <p:sp>
        <p:nvSpPr>
          <p:cNvPr id="36" name="Pladsholder til sidefod 35">
            <a:extLst>
              <a:ext uri="{FF2B5EF4-FFF2-40B4-BE49-F238E27FC236}">
                <a16:creationId xmlns:a16="http://schemas.microsoft.com/office/drawing/2014/main" id="{95DDB17D-5E3F-4E18-A29B-2758EBC5266D}"/>
              </a:ext>
            </a:extLst>
          </p:cNvPr>
          <p:cNvSpPr>
            <a:spLocks noGrp="1"/>
          </p:cNvSpPr>
          <p:nvPr>
            <p:ph type="ftr" sz="quarter" idx="19"/>
          </p:nvPr>
        </p:nvSpPr>
        <p:spPr/>
        <p:txBody>
          <a:bodyPr/>
          <a:lstStyle>
            <a:lvl1pPr>
              <a:defRPr>
                <a:solidFill>
                  <a:schemeClr val="bg1"/>
                </a:solidFill>
              </a:defRPr>
            </a:lvl1pPr>
          </a:lstStyle>
          <a:p>
            <a:r>
              <a:rPr lang="da-DK"/>
              <a:t>NRGi Præsentation / Version x.x / xx.xx.xxxx / Afdeling</a:t>
            </a:r>
          </a:p>
        </p:txBody>
      </p:sp>
      <p:sp>
        <p:nvSpPr>
          <p:cNvPr id="37" name="Pladsholder til slidenummer 36">
            <a:extLst>
              <a:ext uri="{FF2B5EF4-FFF2-40B4-BE49-F238E27FC236}">
                <a16:creationId xmlns:a16="http://schemas.microsoft.com/office/drawing/2014/main" id="{DBA9BEEB-9A9C-4E0D-B111-7218E5CD52D1}"/>
              </a:ext>
            </a:extLst>
          </p:cNvPr>
          <p:cNvSpPr>
            <a:spLocks noGrp="1"/>
          </p:cNvSpPr>
          <p:nvPr>
            <p:ph type="sldNum" sz="quarter" idx="20"/>
          </p:nvPr>
        </p:nvSpPr>
        <p:spPr/>
        <p:txBody>
          <a:bodyPr/>
          <a:lstStyle>
            <a:lvl1pPr>
              <a:defRPr>
                <a:solidFill>
                  <a:schemeClr val="bg1"/>
                </a:solidFill>
              </a:defRPr>
            </a:lvl1pPr>
          </a:lstStyle>
          <a:p>
            <a:fld id="{4803DD7B-12C8-43B8-9F45-989336E79744}" type="slidenum">
              <a:rPr lang="da-DK" smtClean="0"/>
              <a:pPr/>
              <a:t>‹nr.›</a:t>
            </a:fld>
            <a:endParaRPr lang="da-DK"/>
          </a:p>
        </p:txBody>
      </p:sp>
      <p:sp>
        <p:nvSpPr>
          <p:cNvPr id="13" name="Pladsholder til tekst 9">
            <a:extLst>
              <a:ext uri="{FF2B5EF4-FFF2-40B4-BE49-F238E27FC236}">
                <a16:creationId xmlns:a16="http://schemas.microsoft.com/office/drawing/2014/main" id="{555DCD46-4020-495A-A9EB-22DB81767277}"/>
              </a:ext>
            </a:extLst>
          </p:cNvPr>
          <p:cNvSpPr>
            <a:spLocks noGrp="1"/>
          </p:cNvSpPr>
          <p:nvPr>
            <p:ph type="body" sz="quarter" idx="15" hasCustomPrompt="1"/>
          </p:nvPr>
        </p:nvSpPr>
        <p:spPr>
          <a:xfrm>
            <a:off x="0" y="5600283"/>
            <a:ext cx="1977390" cy="632877"/>
          </a:xfrm>
          <a:blipFill dpi="0"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214" b="-214"/>
            </a:stretch>
          </a:blipFill>
        </p:spPr>
        <p:txBody>
          <a:bodyPr/>
          <a:lstStyle>
            <a:lvl1pPr marL="0" indent="0">
              <a:buNone/>
              <a:defRPr/>
            </a:lvl1pPr>
          </a:lstStyle>
          <a:p>
            <a:pPr lvl="0"/>
            <a:r>
              <a:rPr lang="da-DK"/>
              <a:t> </a:t>
            </a:r>
          </a:p>
        </p:txBody>
      </p:sp>
    </p:spTree>
    <p:extLst>
      <p:ext uri="{BB962C8B-B14F-4D97-AF65-F5344CB8AC3E}">
        <p14:creationId xmlns:p14="http://schemas.microsoft.com/office/powerpoint/2010/main" val="35020782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el og indhold med billede + farvet baggrund">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5B6DFC-9623-4183-8403-5AF3E92605AA}"/>
              </a:ext>
            </a:extLst>
          </p:cNvPr>
          <p:cNvSpPr>
            <a:spLocks noGrp="1"/>
          </p:cNvSpPr>
          <p:nvPr>
            <p:ph type="title"/>
          </p:nvPr>
        </p:nvSpPr>
        <p:spPr>
          <a:xfrm>
            <a:off x="982663" y="243409"/>
            <a:ext cx="8303577" cy="1292496"/>
          </a:xfrm>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CEDFBA8-E6D7-4479-BECD-3FC577BDFB82}"/>
              </a:ext>
            </a:extLst>
          </p:cNvPr>
          <p:cNvSpPr>
            <a:spLocks noGrp="1"/>
          </p:cNvSpPr>
          <p:nvPr>
            <p:ph type="dt" sz="half" idx="10"/>
          </p:nvPr>
        </p:nvSpPr>
        <p:spPr/>
        <p:txBody>
          <a:bodyPr/>
          <a:lstStyle/>
          <a:p>
            <a:fld id="{E580865A-130E-4AFC-9DA6-78C81A4727EC}" type="datetime1">
              <a:rPr lang="da-DK" smtClean="0"/>
              <a:t>02-04-2025</a:t>
            </a:fld>
            <a:endParaRPr lang="da-DK"/>
          </a:p>
        </p:txBody>
      </p:sp>
      <p:sp>
        <p:nvSpPr>
          <p:cNvPr id="4" name="Pladsholder til sidefod 3">
            <a:extLst>
              <a:ext uri="{FF2B5EF4-FFF2-40B4-BE49-F238E27FC236}">
                <a16:creationId xmlns:a16="http://schemas.microsoft.com/office/drawing/2014/main" id="{96D9D60D-A708-4890-A6BC-952C08841964}"/>
              </a:ext>
            </a:extLst>
          </p:cNvPr>
          <p:cNvSpPr>
            <a:spLocks noGrp="1"/>
          </p:cNvSpPr>
          <p:nvPr>
            <p:ph type="ftr" sz="quarter" idx="11"/>
          </p:nvPr>
        </p:nvSpPr>
        <p:spPr/>
        <p:txBody>
          <a:bodyPr/>
          <a:lstStyle>
            <a:lvl1pPr>
              <a:defRPr>
                <a:solidFill>
                  <a:schemeClr val="bg1"/>
                </a:solidFill>
              </a:defRPr>
            </a:lvl1pPr>
          </a:lstStyle>
          <a:p>
            <a:r>
              <a:rPr lang="da-DK"/>
              <a:t>NRGi Præsentation / Version x.x / xx.xx.xxxx / Afdeling</a:t>
            </a:r>
          </a:p>
        </p:txBody>
      </p:sp>
      <p:sp>
        <p:nvSpPr>
          <p:cNvPr id="5" name="Pladsholder til slidenummer 4">
            <a:extLst>
              <a:ext uri="{FF2B5EF4-FFF2-40B4-BE49-F238E27FC236}">
                <a16:creationId xmlns:a16="http://schemas.microsoft.com/office/drawing/2014/main" id="{7CD42358-BA8C-44F9-BECA-061E4ACFB127}"/>
              </a:ext>
            </a:extLst>
          </p:cNvPr>
          <p:cNvSpPr>
            <a:spLocks noGrp="1"/>
          </p:cNvSpPr>
          <p:nvPr>
            <p:ph type="sldNum" sz="quarter" idx="12"/>
          </p:nvPr>
        </p:nvSpPr>
        <p:spPr/>
        <p:txBody>
          <a:bodyPr/>
          <a:lstStyle>
            <a:lvl1pPr>
              <a:defRPr>
                <a:solidFill>
                  <a:schemeClr val="accent1"/>
                </a:solidFill>
              </a:defRPr>
            </a:lvl1pPr>
          </a:lstStyle>
          <a:p>
            <a:fld id="{4803DD7B-12C8-43B8-9F45-989336E79744}" type="slidenum">
              <a:rPr lang="da-DK" smtClean="0"/>
              <a:pPr/>
              <a:t>‹nr.›</a:t>
            </a:fld>
            <a:endParaRPr lang="da-DK"/>
          </a:p>
        </p:txBody>
      </p:sp>
      <p:sp>
        <p:nvSpPr>
          <p:cNvPr id="12" name="Pladsholder til tekst 11">
            <a:extLst>
              <a:ext uri="{FF2B5EF4-FFF2-40B4-BE49-F238E27FC236}">
                <a16:creationId xmlns:a16="http://schemas.microsoft.com/office/drawing/2014/main" id="{83A427D2-4C08-45B8-A91B-3FE41F432C91}"/>
              </a:ext>
            </a:extLst>
          </p:cNvPr>
          <p:cNvSpPr>
            <a:spLocks noGrp="1"/>
          </p:cNvSpPr>
          <p:nvPr>
            <p:ph type="body" sz="quarter" idx="14"/>
          </p:nvPr>
        </p:nvSpPr>
        <p:spPr>
          <a:xfrm>
            <a:off x="982663" y="1808163"/>
            <a:ext cx="7178675" cy="43576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3" name="TextBox 8">
            <a:extLst>
              <a:ext uri="{FF2B5EF4-FFF2-40B4-BE49-F238E27FC236}">
                <a16:creationId xmlns:a16="http://schemas.microsoft.com/office/drawing/2014/main" id="{18590422-9BE5-4289-94F5-8531586DFCD8}"/>
              </a:ext>
            </a:extLst>
          </p:cNvPr>
          <p:cNvSpPr txBox="1">
            <a:spLocks/>
          </p:cNvSpPr>
          <p:nvPr userDrawn="1"/>
        </p:nvSpPr>
        <p:spPr>
          <a:xfrm>
            <a:off x="-1819276" y="31069"/>
            <a:ext cx="1758367" cy="1200329"/>
          </a:xfrm>
          <a:prstGeom prst="rect">
            <a:avLst/>
          </a:prstGeom>
          <a:noFill/>
          <a:ln>
            <a:noFill/>
          </a:ln>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000" b="1">
                <a:solidFill>
                  <a:schemeClr val="accent1"/>
                </a:solidFill>
              </a:rPr>
              <a:t>Udskift et eksisterende billede</a:t>
            </a:r>
          </a:p>
          <a:p>
            <a:pPr marL="177800" indent="-180000">
              <a:buFont typeface="+mj-lt"/>
              <a:buAutoNum type="arabicPeriod"/>
            </a:pPr>
            <a:r>
              <a:rPr lang="da-DK" sz="1000" b="0">
                <a:solidFill>
                  <a:schemeClr val="accent1"/>
                </a:solidFill>
              </a:rPr>
              <a:t>Marker billedet og slet det</a:t>
            </a:r>
          </a:p>
          <a:p>
            <a:pPr marL="177800" indent="-180000">
              <a:buFont typeface="+mj-lt"/>
              <a:buAutoNum type="arabicPeriod"/>
            </a:pPr>
            <a:r>
              <a:rPr lang="da-DK" sz="1000" b="0">
                <a:solidFill>
                  <a:schemeClr val="accent1"/>
                </a:solidFill>
              </a:rPr>
              <a:t>Klik på billedikonet </a:t>
            </a:r>
            <a:br>
              <a:rPr lang="da-DK" sz="1000" b="0">
                <a:solidFill>
                  <a:schemeClr val="accent1"/>
                </a:solidFill>
              </a:rPr>
            </a:br>
            <a:r>
              <a:rPr lang="da-DK" sz="1000" b="0">
                <a:solidFill>
                  <a:schemeClr val="accent1"/>
                </a:solidFill>
              </a:rPr>
              <a:t>og vælg et nyt billede</a:t>
            </a:r>
          </a:p>
          <a:p>
            <a:pPr marL="177800" indent="-180000">
              <a:buFont typeface="+mj-lt"/>
              <a:buAutoNum type="arabicPeriod"/>
            </a:pPr>
            <a:r>
              <a:rPr lang="da-DK" sz="1000" b="0">
                <a:solidFill>
                  <a:schemeClr val="accent1"/>
                </a:solidFill>
              </a:rPr>
              <a:t>Højreklik på det nye billede og vælg </a:t>
            </a:r>
            <a:r>
              <a:rPr lang="da-DK" sz="1000" b="1">
                <a:solidFill>
                  <a:schemeClr val="accent1"/>
                </a:solidFill>
              </a:rPr>
              <a:t>Placer bagest </a:t>
            </a:r>
            <a:r>
              <a:rPr lang="da-DK" sz="1000" b="0">
                <a:solidFill>
                  <a:schemeClr val="accent1"/>
                </a:solidFill>
              </a:rPr>
              <a:t>(så tekst m.v. igen bliver synligt)</a:t>
            </a:r>
          </a:p>
        </p:txBody>
      </p:sp>
    </p:spTree>
    <p:extLst>
      <p:ext uri="{BB962C8B-B14F-4D97-AF65-F5344CB8AC3E}">
        <p14:creationId xmlns:p14="http://schemas.microsoft.com/office/powerpoint/2010/main" val="17727797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F7707C9D-71D2-40CB-A4D2-3A2441D51226}"/>
              </a:ext>
            </a:extLst>
          </p:cNvPr>
          <p:cNvSpPr>
            <a:spLocks noGrp="1"/>
          </p:cNvSpPr>
          <p:nvPr>
            <p:ph type="dt" sz="half" idx="10"/>
          </p:nvPr>
        </p:nvSpPr>
        <p:spPr>
          <a:xfrm>
            <a:off x="838201" y="6356840"/>
            <a:ext cx="2743200" cy="364881"/>
          </a:xfrm>
          <a:prstGeom prst="rect">
            <a:avLst/>
          </a:prstGeom>
        </p:spPr>
        <p:txBody>
          <a:bodyPr/>
          <a:lstStyle/>
          <a:p>
            <a:fld id="{CAA78BEE-653A-4DE3-9303-36CA9C86BAAE}" type="datetime1">
              <a:rPr lang="da-DK" smtClean="0"/>
              <a:t>02-04-2025</a:t>
            </a:fld>
            <a:endParaRPr lang="da-DK"/>
          </a:p>
        </p:txBody>
      </p:sp>
      <p:sp>
        <p:nvSpPr>
          <p:cNvPr id="3" name="Pladsholder til sidefod 2">
            <a:extLst>
              <a:ext uri="{FF2B5EF4-FFF2-40B4-BE49-F238E27FC236}">
                <a16:creationId xmlns:a16="http://schemas.microsoft.com/office/drawing/2014/main" id="{EC8D9584-0252-4C91-8C7D-823755F4AAD1}"/>
              </a:ext>
            </a:extLst>
          </p:cNvPr>
          <p:cNvSpPr>
            <a:spLocks noGrp="1"/>
          </p:cNvSpPr>
          <p:nvPr>
            <p:ph type="ftr" sz="quarter" idx="11"/>
          </p:nvPr>
        </p:nvSpPr>
        <p:spPr>
          <a:xfrm>
            <a:off x="4038605" y="6356840"/>
            <a:ext cx="4114800" cy="364881"/>
          </a:xfrm>
          <a:prstGeom prst="rect">
            <a:avLst/>
          </a:prstGeom>
        </p:spPr>
        <p:txBody>
          <a:bodyPr/>
          <a:lstStyle/>
          <a:p>
            <a:endParaRPr lang="da-DK"/>
          </a:p>
        </p:txBody>
      </p:sp>
      <p:sp>
        <p:nvSpPr>
          <p:cNvPr id="4" name="Pladsholder til slidenummer 3">
            <a:extLst>
              <a:ext uri="{FF2B5EF4-FFF2-40B4-BE49-F238E27FC236}">
                <a16:creationId xmlns:a16="http://schemas.microsoft.com/office/drawing/2014/main" id="{D395B5A3-06DD-424E-A0A6-1DCE1D651B9F}"/>
              </a:ext>
            </a:extLst>
          </p:cNvPr>
          <p:cNvSpPr>
            <a:spLocks noGrp="1"/>
          </p:cNvSpPr>
          <p:nvPr>
            <p:ph type="sldNum" sz="quarter" idx="12"/>
          </p:nvPr>
        </p:nvSpPr>
        <p:spPr>
          <a:xfrm>
            <a:off x="8610601" y="6356840"/>
            <a:ext cx="2743200" cy="364881"/>
          </a:xfrm>
          <a:prstGeom prst="rect">
            <a:avLst/>
          </a:prstGeom>
        </p:spPr>
        <p:txBody>
          <a:bodyPr/>
          <a:lstStyle/>
          <a:p>
            <a:fld id="{73394222-A916-4C7B-AC22-F3FA337C6C50}" type="slidenum">
              <a:rPr lang="da-DK" smtClean="0"/>
              <a:t>‹nr.›</a:t>
            </a:fld>
            <a:endParaRPr lang="da-DK"/>
          </a:p>
        </p:txBody>
      </p:sp>
    </p:spTree>
    <p:extLst>
      <p:ext uri="{BB962C8B-B14F-4D97-AF65-F5344CB8AC3E}">
        <p14:creationId xmlns:p14="http://schemas.microsoft.com/office/powerpoint/2010/main" val="2351799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Breaker med farv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4966" y="2764205"/>
            <a:ext cx="11522075" cy="1329595"/>
          </a:xfrm>
        </p:spPr>
        <p:txBody>
          <a:bodyPr anchor="ctr">
            <a:noAutofit/>
          </a:bodyPr>
          <a:lstStyle>
            <a:lvl1pPr algn="ctr">
              <a:defRPr sz="4800">
                <a:solidFill>
                  <a:schemeClr val="accent2"/>
                </a:solidFill>
              </a:defRPr>
            </a:lvl1pPr>
          </a:lstStyle>
          <a:p>
            <a:r>
              <a:rPr lang="da-DK" noProof="0" err="1"/>
              <a:t>Breaker</a:t>
            </a:r>
            <a:r>
              <a:rPr lang="da-DK" noProof="0"/>
              <a:t> – klik for at redigere titeltypografien i masteren</a:t>
            </a:r>
          </a:p>
        </p:txBody>
      </p:sp>
      <p:sp>
        <p:nvSpPr>
          <p:cNvPr id="4" name="Date Placeholder 3"/>
          <p:cNvSpPr>
            <a:spLocks noGrp="1"/>
          </p:cNvSpPr>
          <p:nvPr>
            <p:ph type="dt" sz="half" idx="10"/>
          </p:nvPr>
        </p:nvSpPr>
        <p:spPr/>
        <p:txBody>
          <a:bodyPr/>
          <a:lstStyle>
            <a:lvl1pPr>
              <a:defRPr>
                <a:solidFill>
                  <a:schemeClr val="bg1"/>
                </a:solidFill>
              </a:defRPr>
            </a:lvl1pPr>
          </a:lstStyle>
          <a:p>
            <a:fld id="{17F9C8C9-1E12-4225-AFA0-3BA1296CD6A2}" type="datetime1">
              <a:rPr lang="da-DK" smtClean="0"/>
              <a:t>02-04-2025</a:t>
            </a:fld>
            <a:endParaRPr lang="da-DK"/>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da-DK"/>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03DD7B-12C8-43B8-9F45-989336E79744}" type="slidenum">
              <a:rPr lang="da-DK" smtClean="0"/>
              <a:pPr/>
              <a:t>‹nr.›</a:t>
            </a:fld>
            <a:endParaRPr lang="da-DK"/>
          </a:p>
        </p:txBody>
      </p:sp>
      <p:sp>
        <p:nvSpPr>
          <p:cNvPr id="32" name="TextBox 8">
            <a:extLst>
              <a:ext uri="{FF2B5EF4-FFF2-40B4-BE49-F238E27FC236}">
                <a16:creationId xmlns:a16="http://schemas.microsoft.com/office/drawing/2014/main" id="{A3BB2A3B-E5DD-409B-948F-9E8E9C0DE4C3}"/>
              </a:ext>
            </a:extLst>
          </p:cNvPr>
          <p:cNvSpPr txBox="1">
            <a:spLocks/>
          </p:cNvSpPr>
          <p:nvPr userDrawn="1"/>
        </p:nvSpPr>
        <p:spPr>
          <a:xfrm>
            <a:off x="-1819274" y="31069"/>
            <a:ext cx="1758366" cy="707886"/>
          </a:xfrm>
          <a:prstGeom prst="rect">
            <a:avLst/>
          </a:prstGeom>
          <a:noFill/>
          <a:ln>
            <a:noFill/>
          </a:ln>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000" b="1">
                <a:solidFill>
                  <a:schemeClr val="accent1"/>
                </a:solidFill>
              </a:rPr>
              <a:t>Skift baggrundsfarve</a:t>
            </a:r>
          </a:p>
          <a:p>
            <a:pPr marL="177800" indent="-180000">
              <a:buFont typeface="+mj-lt"/>
              <a:buAutoNum type="arabicPeriod"/>
            </a:pPr>
            <a:r>
              <a:rPr lang="da-DK" sz="1000" b="0">
                <a:solidFill>
                  <a:schemeClr val="accent1"/>
                </a:solidFill>
              </a:rPr>
              <a:t>Gå til Design menuen</a:t>
            </a:r>
          </a:p>
          <a:p>
            <a:pPr marL="177800" indent="-180000">
              <a:buFont typeface="+mj-lt"/>
              <a:buAutoNum type="arabicPeriod"/>
            </a:pPr>
            <a:r>
              <a:rPr lang="da-DK" sz="1000" b="0">
                <a:solidFill>
                  <a:schemeClr val="accent1"/>
                </a:solidFill>
              </a:rPr>
              <a:t>Vælg Formatér baggrund (længst til højre)</a:t>
            </a:r>
          </a:p>
        </p:txBody>
      </p:sp>
      <p:pic>
        <p:nvPicPr>
          <p:cNvPr id="33" name="Billede 32">
            <a:extLst>
              <a:ext uri="{FF2B5EF4-FFF2-40B4-BE49-F238E27FC236}">
                <a16:creationId xmlns:a16="http://schemas.microsoft.com/office/drawing/2014/main" id="{199B2DD0-AF0F-450E-8BC2-669B53CE4D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1313" y="788599"/>
            <a:ext cx="364375" cy="461884"/>
          </a:xfrm>
          <a:prstGeom prst="rect">
            <a:avLst/>
          </a:prstGeom>
          <a:effectLst>
            <a:outerShdw blurRad="50800" dist="38100" dir="5400000" algn="t" rotWithShape="0">
              <a:prstClr val="black">
                <a:alpha val="40000"/>
              </a:prstClr>
            </a:outerShdw>
          </a:effectLst>
        </p:spPr>
      </p:pic>
      <p:sp>
        <p:nvSpPr>
          <p:cNvPr id="34" name="TextBox 8">
            <a:extLst>
              <a:ext uri="{FF2B5EF4-FFF2-40B4-BE49-F238E27FC236}">
                <a16:creationId xmlns:a16="http://schemas.microsoft.com/office/drawing/2014/main" id="{D8329A9B-7465-4D18-8C10-A6F4DC3954EC}"/>
              </a:ext>
            </a:extLst>
          </p:cNvPr>
          <p:cNvSpPr txBox="1">
            <a:spLocks/>
          </p:cNvSpPr>
          <p:nvPr userDrawn="1"/>
        </p:nvSpPr>
        <p:spPr>
          <a:xfrm>
            <a:off x="-1819274" y="1414429"/>
            <a:ext cx="1758366" cy="553998"/>
          </a:xfrm>
          <a:prstGeom prst="rect">
            <a:avLst/>
          </a:prstGeom>
          <a:noFill/>
          <a:ln>
            <a:noFill/>
          </a:ln>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5738" indent="-188913">
              <a:buFont typeface="+mj-lt"/>
              <a:buAutoNum type="arabicPeriod" startAt="3"/>
            </a:pPr>
            <a:r>
              <a:rPr lang="da-DK" sz="1000" b="0">
                <a:solidFill>
                  <a:schemeClr val="accent1"/>
                </a:solidFill>
              </a:rPr>
              <a:t>Vælg en anden NRGi brandfarve fra den øverste række i Temafarver eller fra Brugerdefinerede farver:</a:t>
            </a:r>
          </a:p>
        </p:txBody>
      </p:sp>
      <p:pic>
        <p:nvPicPr>
          <p:cNvPr id="35" name="Billede 34">
            <a:extLst>
              <a:ext uri="{FF2B5EF4-FFF2-40B4-BE49-F238E27FC236}">
                <a16:creationId xmlns:a16="http://schemas.microsoft.com/office/drawing/2014/main" id="{6D1350DD-259B-45C3-B163-F3CA3EC7368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631315" y="2038252"/>
            <a:ext cx="1204596" cy="1211163"/>
          </a:xfrm>
          <a:prstGeom prst="rect">
            <a:avLst/>
          </a:prstGeom>
        </p:spPr>
      </p:pic>
      <p:pic>
        <p:nvPicPr>
          <p:cNvPr id="36" name="Billede 35">
            <a:extLst>
              <a:ext uri="{FF2B5EF4-FFF2-40B4-BE49-F238E27FC236}">
                <a16:creationId xmlns:a16="http://schemas.microsoft.com/office/drawing/2014/main" id="{BD7F83F9-AECA-46E1-AEE8-CF54361FD73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11559" y="3069947"/>
            <a:ext cx="999851" cy="2459634"/>
          </a:xfrm>
          <a:prstGeom prst="rect">
            <a:avLst/>
          </a:prstGeom>
        </p:spPr>
      </p:pic>
      <p:sp>
        <p:nvSpPr>
          <p:cNvPr id="13" name="Pladsholder til tekst 9">
            <a:extLst>
              <a:ext uri="{FF2B5EF4-FFF2-40B4-BE49-F238E27FC236}">
                <a16:creationId xmlns:a16="http://schemas.microsoft.com/office/drawing/2014/main" id="{88E300B5-1836-44D6-88A2-0A7A9C7C92B9}"/>
              </a:ext>
            </a:extLst>
          </p:cNvPr>
          <p:cNvSpPr>
            <a:spLocks noGrp="1"/>
          </p:cNvSpPr>
          <p:nvPr>
            <p:ph type="body" sz="quarter" idx="16" hasCustomPrompt="1"/>
          </p:nvPr>
        </p:nvSpPr>
        <p:spPr>
          <a:xfrm>
            <a:off x="2" y="6308725"/>
            <a:ext cx="982663" cy="314508"/>
          </a:xfrm>
          <a:blipFill dpi="0"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t="-214" b="-214"/>
            </a:stretch>
          </a:blipFill>
        </p:spPr>
        <p:txBody>
          <a:bodyPr/>
          <a:lstStyle>
            <a:lvl1pPr marL="0" indent="0">
              <a:buNone/>
              <a:defRPr/>
            </a:lvl1pPr>
          </a:lstStyle>
          <a:p>
            <a:pPr lvl="0"/>
            <a:r>
              <a:rPr lang="da-DK"/>
              <a:t> </a:t>
            </a:r>
          </a:p>
        </p:txBody>
      </p:sp>
    </p:spTree>
    <p:extLst>
      <p:ext uri="{BB962C8B-B14F-4D97-AF65-F5344CB8AC3E}">
        <p14:creationId xmlns:p14="http://schemas.microsoft.com/office/powerpoint/2010/main" val="2358454506"/>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el og indhold med billede + farvet baggrund">
    <p:bg>
      <p:bgPr>
        <a:solidFill>
          <a:schemeClr val="accent2"/>
        </a:soli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81207DA2-F524-4C10-BA40-392712CEED72}"/>
              </a:ext>
            </a:extLst>
          </p:cNvPr>
          <p:cNvSpPr>
            <a:spLocks noGrp="1"/>
          </p:cNvSpPr>
          <p:nvPr>
            <p:ph type="pic" sz="quarter" idx="13"/>
          </p:nvPr>
        </p:nvSpPr>
        <p:spPr>
          <a:xfrm>
            <a:off x="8161788" y="0"/>
            <a:ext cx="4030217" cy="6858000"/>
          </a:xfrm>
          <a:custGeom>
            <a:avLst/>
            <a:gdLst>
              <a:gd name="connsiteX0" fmla="*/ 1965503 w 4030217"/>
              <a:gd name="connsiteY0" fmla="*/ 0 h 6858000"/>
              <a:gd name="connsiteX1" fmla="*/ 4030217 w 4030217"/>
              <a:gd name="connsiteY1" fmla="*/ 0 h 6858000"/>
              <a:gd name="connsiteX2" fmla="*/ 4030217 w 4030217"/>
              <a:gd name="connsiteY2" fmla="*/ 6858000 h 6858000"/>
              <a:gd name="connsiteX3" fmla="*/ 0 w 403021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30217" h="6858000">
                <a:moveTo>
                  <a:pt x="1965503" y="0"/>
                </a:moveTo>
                <a:lnTo>
                  <a:pt x="4030217" y="0"/>
                </a:lnTo>
                <a:lnTo>
                  <a:pt x="4030217" y="6858000"/>
                </a:lnTo>
                <a:lnTo>
                  <a:pt x="0" y="6858000"/>
                </a:lnTo>
                <a:close/>
              </a:path>
            </a:pathLst>
          </a:custGeom>
          <a:solidFill>
            <a:schemeClr val="bg1">
              <a:lumMod val="95000"/>
            </a:schemeClr>
          </a:solidFill>
        </p:spPr>
        <p:txBody>
          <a:bodyPr wrap="square" lIns="72000" tIns="72000" rIns="72000" bIns="72000">
            <a:noAutofit/>
          </a:bodyPr>
          <a:lstStyle>
            <a:lvl1pPr marL="0" indent="0" algn="r">
              <a:buNone/>
              <a:defRPr i="1"/>
            </a:lvl1pPr>
          </a:lstStyle>
          <a:p>
            <a:r>
              <a:rPr lang="da-DK"/>
              <a:t>Klik på ikonet for at tilføje et billede</a:t>
            </a:r>
          </a:p>
        </p:txBody>
      </p:sp>
      <p:sp>
        <p:nvSpPr>
          <p:cNvPr id="2" name="Titel 1">
            <a:extLst>
              <a:ext uri="{FF2B5EF4-FFF2-40B4-BE49-F238E27FC236}">
                <a16:creationId xmlns:a16="http://schemas.microsoft.com/office/drawing/2014/main" id="{A45B6DFC-9623-4183-8403-5AF3E92605AA}"/>
              </a:ext>
            </a:extLst>
          </p:cNvPr>
          <p:cNvSpPr>
            <a:spLocks noGrp="1"/>
          </p:cNvSpPr>
          <p:nvPr>
            <p:ph type="title"/>
          </p:nvPr>
        </p:nvSpPr>
        <p:spPr>
          <a:xfrm>
            <a:off x="982663" y="243409"/>
            <a:ext cx="8303577" cy="1292496"/>
          </a:xfrm>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CEDFBA8-E6D7-4479-BECD-3FC577BDFB82}"/>
              </a:ext>
            </a:extLst>
          </p:cNvPr>
          <p:cNvSpPr>
            <a:spLocks noGrp="1"/>
          </p:cNvSpPr>
          <p:nvPr>
            <p:ph type="dt" sz="half" idx="10"/>
          </p:nvPr>
        </p:nvSpPr>
        <p:spPr/>
        <p:txBody>
          <a:bodyPr/>
          <a:lstStyle/>
          <a:p>
            <a:fld id="{4700DA67-F58B-453B-96B8-47E8D1355EE0}" type="datetime1">
              <a:rPr lang="da-DK" smtClean="0"/>
              <a:t>02-04-2025</a:t>
            </a:fld>
            <a:endParaRPr lang="da-DK"/>
          </a:p>
        </p:txBody>
      </p:sp>
      <p:sp>
        <p:nvSpPr>
          <p:cNvPr id="4" name="Pladsholder til sidefod 3">
            <a:extLst>
              <a:ext uri="{FF2B5EF4-FFF2-40B4-BE49-F238E27FC236}">
                <a16:creationId xmlns:a16="http://schemas.microsoft.com/office/drawing/2014/main" id="{96D9D60D-A708-4890-A6BC-952C08841964}"/>
              </a:ext>
            </a:extLst>
          </p:cNvPr>
          <p:cNvSpPr>
            <a:spLocks noGrp="1"/>
          </p:cNvSpPr>
          <p:nvPr>
            <p:ph type="ftr" sz="quarter" idx="11"/>
          </p:nvPr>
        </p:nvSpPr>
        <p:spPr/>
        <p:txBody>
          <a:bodyPr/>
          <a:lstStyle>
            <a:lvl1pPr>
              <a:defRPr>
                <a:solidFill>
                  <a:schemeClr val="bg1"/>
                </a:solidFill>
              </a:defRPr>
            </a:lvl1pPr>
          </a:lstStyle>
          <a:p>
            <a:endParaRPr lang="da-DK"/>
          </a:p>
        </p:txBody>
      </p:sp>
      <p:sp>
        <p:nvSpPr>
          <p:cNvPr id="5" name="Pladsholder til slidenummer 4">
            <a:extLst>
              <a:ext uri="{FF2B5EF4-FFF2-40B4-BE49-F238E27FC236}">
                <a16:creationId xmlns:a16="http://schemas.microsoft.com/office/drawing/2014/main" id="{7CD42358-BA8C-44F9-BECA-061E4ACFB127}"/>
              </a:ext>
            </a:extLst>
          </p:cNvPr>
          <p:cNvSpPr>
            <a:spLocks noGrp="1"/>
          </p:cNvSpPr>
          <p:nvPr>
            <p:ph type="sldNum" sz="quarter" idx="12"/>
          </p:nvPr>
        </p:nvSpPr>
        <p:spPr/>
        <p:txBody>
          <a:bodyPr/>
          <a:lstStyle>
            <a:lvl1pPr>
              <a:defRPr>
                <a:solidFill>
                  <a:schemeClr val="bg1"/>
                </a:solidFill>
              </a:defRPr>
            </a:lvl1pPr>
          </a:lstStyle>
          <a:p>
            <a:fld id="{4803DD7B-12C8-43B8-9F45-989336E79744}" type="slidenum">
              <a:rPr lang="da-DK" smtClean="0"/>
              <a:pPr/>
              <a:t>‹nr.›</a:t>
            </a:fld>
            <a:endParaRPr lang="da-DK"/>
          </a:p>
        </p:txBody>
      </p:sp>
      <p:sp>
        <p:nvSpPr>
          <p:cNvPr id="12" name="Pladsholder til tekst 11">
            <a:extLst>
              <a:ext uri="{FF2B5EF4-FFF2-40B4-BE49-F238E27FC236}">
                <a16:creationId xmlns:a16="http://schemas.microsoft.com/office/drawing/2014/main" id="{83A427D2-4C08-45B8-A91B-3FE41F432C91}"/>
              </a:ext>
            </a:extLst>
          </p:cNvPr>
          <p:cNvSpPr>
            <a:spLocks noGrp="1"/>
          </p:cNvSpPr>
          <p:nvPr>
            <p:ph type="body" sz="quarter" idx="14"/>
          </p:nvPr>
        </p:nvSpPr>
        <p:spPr>
          <a:xfrm>
            <a:off x="982666" y="1808165"/>
            <a:ext cx="7178676" cy="43576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3" name="TextBox 8">
            <a:extLst>
              <a:ext uri="{FF2B5EF4-FFF2-40B4-BE49-F238E27FC236}">
                <a16:creationId xmlns:a16="http://schemas.microsoft.com/office/drawing/2014/main" id="{18590422-9BE5-4289-94F5-8531586DFCD8}"/>
              </a:ext>
            </a:extLst>
          </p:cNvPr>
          <p:cNvSpPr txBox="1">
            <a:spLocks/>
          </p:cNvSpPr>
          <p:nvPr userDrawn="1"/>
        </p:nvSpPr>
        <p:spPr>
          <a:xfrm>
            <a:off x="-1819274" y="31071"/>
            <a:ext cx="1758366" cy="1200329"/>
          </a:xfrm>
          <a:prstGeom prst="rect">
            <a:avLst/>
          </a:prstGeom>
          <a:noFill/>
          <a:ln>
            <a:noFill/>
          </a:ln>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000" b="1">
                <a:solidFill>
                  <a:schemeClr val="accent1"/>
                </a:solidFill>
              </a:rPr>
              <a:t>Udskift et eksisterende billede</a:t>
            </a:r>
          </a:p>
          <a:p>
            <a:pPr marL="177800" indent="-180000">
              <a:buFont typeface="+mj-lt"/>
              <a:buAutoNum type="arabicPeriod"/>
            </a:pPr>
            <a:r>
              <a:rPr lang="da-DK" sz="1000" b="0">
                <a:solidFill>
                  <a:schemeClr val="accent1"/>
                </a:solidFill>
              </a:rPr>
              <a:t>Marker billedet og slet det</a:t>
            </a:r>
          </a:p>
          <a:p>
            <a:pPr marL="177800" indent="-180000">
              <a:buFont typeface="+mj-lt"/>
              <a:buAutoNum type="arabicPeriod"/>
            </a:pPr>
            <a:r>
              <a:rPr lang="da-DK" sz="1000" b="0">
                <a:solidFill>
                  <a:schemeClr val="accent1"/>
                </a:solidFill>
              </a:rPr>
              <a:t>Klik på billedikonet </a:t>
            </a:r>
            <a:br>
              <a:rPr lang="da-DK" sz="1000" b="0">
                <a:solidFill>
                  <a:schemeClr val="accent1"/>
                </a:solidFill>
              </a:rPr>
            </a:br>
            <a:r>
              <a:rPr lang="da-DK" sz="1000" b="0">
                <a:solidFill>
                  <a:schemeClr val="accent1"/>
                </a:solidFill>
              </a:rPr>
              <a:t>og vælg et nyt billede</a:t>
            </a:r>
          </a:p>
          <a:p>
            <a:pPr marL="177800" indent="-180000">
              <a:buFont typeface="+mj-lt"/>
              <a:buAutoNum type="arabicPeriod"/>
            </a:pPr>
            <a:r>
              <a:rPr lang="da-DK" sz="1000" b="0">
                <a:solidFill>
                  <a:schemeClr val="accent1"/>
                </a:solidFill>
              </a:rPr>
              <a:t>Højreklik på det nye billede og vælg </a:t>
            </a:r>
            <a:r>
              <a:rPr lang="da-DK" sz="1000" b="1">
                <a:solidFill>
                  <a:schemeClr val="accent1"/>
                </a:solidFill>
              </a:rPr>
              <a:t>Placer bagest </a:t>
            </a:r>
            <a:r>
              <a:rPr lang="da-DK" sz="1000" b="0">
                <a:solidFill>
                  <a:schemeClr val="accent1"/>
                </a:solidFill>
              </a:rPr>
              <a:t>(så tekst m.v. igen bliver synligt)</a:t>
            </a:r>
          </a:p>
        </p:txBody>
      </p:sp>
    </p:spTree>
    <p:extLst>
      <p:ext uri="{BB962C8B-B14F-4D97-AF65-F5344CB8AC3E}">
        <p14:creationId xmlns:p14="http://schemas.microsoft.com/office/powerpoint/2010/main" val="3895654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og indhold i 2 kolo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06E95-0077-466F-B205-C9B6361A1F13}"/>
              </a:ext>
            </a:extLst>
          </p:cNvPr>
          <p:cNvSpPr>
            <a:spLocks noGrp="1"/>
          </p:cNvSpPr>
          <p:nvPr>
            <p:ph type="title"/>
          </p:nvPr>
        </p:nvSpPr>
        <p:spPr>
          <a:xfrm>
            <a:off x="982663" y="243409"/>
            <a:ext cx="10874375" cy="1292496"/>
          </a:xfrm>
        </p:spPr>
        <p:txBody>
          <a:bodyPr/>
          <a:lstStyle/>
          <a:p>
            <a:r>
              <a:rPr lang="da-DK"/>
              <a:t>Klik for at redigere titeltypografien i masteren</a:t>
            </a:r>
          </a:p>
        </p:txBody>
      </p:sp>
      <p:sp>
        <p:nvSpPr>
          <p:cNvPr id="3" name="Date Placeholder 2">
            <a:extLst>
              <a:ext uri="{FF2B5EF4-FFF2-40B4-BE49-F238E27FC236}">
                <a16:creationId xmlns:a16="http://schemas.microsoft.com/office/drawing/2014/main" id="{286FAA43-BE60-4F7D-B028-5CDDB777D15E}"/>
              </a:ext>
            </a:extLst>
          </p:cNvPr>
          <p:cNvSpPr>
            <a:spLocks noGrp="1"/>
          </p:cNvSpPr>
          <p:nvPr>
            <p:ph type="dt" sz="half" idx="10"/>
          </p:nvPr>
        </p:nvSpPr>
        <p:spPr/>
        <p:txBody>
          <a:bodyPr/>
          <a:lstStyle/>
          <a:p>
            <a:fld id="{22FBC623-2CAE-49F1-AC7D-6B6C04F20B63}" type="datetime1">
              <a:rPr lang="da-DK" smtClean="0"/>
              <a:t>02-04-2025</a:t>
            </a:fld>
            <a:endParaRPr lang="da-DK"/>
          </a:p>
        </p:txBody>
      </p:sp>
      <p:sp>
        <p:nvSpPr>
          <p:cNvPr id="4" name="Footer Placeholder 3">
            <a:extLst>
              <a:ext uri="{FF2B5EF4-FFF2-40B4-BE49-F238E27FC236}">
                <a16:creationId xmlns:a16="http://schemas.microsoft.com/office/drawing/2014/main" id="{4B99E47D-66EA-4D25-8D0F-558D144CD978}"/>
              </a:ext>
            </a:extLst>
          </p:cNvPr>
          <p:cNvSpPr>
            <a:spLocks noGrp="1"/>
          </p:cNvSpPr>
          <p:nvPr>
            <p:ph type="ftr" sz="quarter" idx="11"/>
          </p:nvPr>
        </p:nvSpPr>
        <p:spPr/>
        <p:txBody>
          <a:bodyPr/>
          <a:lstStyle/>
          <a:p>
            <a:endParaRPr lang="da-DK" noProof="0"/>
          </a:p>
        </p:txBody>
      </p:sp>
      <p:sp>
        <p:nvSpPr>
          <p:cNvPr id="5" name="Slide Number Placeholder 4">
            <a:extLst>
              <a:ext uri="{FF2B5EF4-FFF2-40B4-BE49-F238E27FC236}">
                <a16:creationId xmlns:a16="http://schemas.microsoft.com/office/drawing/2014/main" id="{114F2ABF-793E-4952-8D26-BC977EB7CC3A}"/>
              </a:ext>
            </a:extLst>
          </p:cNvPr>
          <p:cNvSpPr>
            <a:spLocks noGrp="1"/>
          </p:cNvSpPr>
          <p:nvPr>
            <p:ph type="sldNum" sz="quarter" idx="12"/>
          </p:nvPr>
        </p:nvSpPr>
        <p:spPr/>
        <p:txBody>
          <a:bodyPr/>
          <a:lstStyle/>
          <a:p>
            <a:fld id="{4803DD7B-12C8-43B8-9F45-989336E79744}" type="slidenum">
              <a:rPr lang="da-DK" noProof="0" smtClean="0"/>
              <a:pPr/>
              <a:t>‹nr.›</a:t>
            </a:fld>
            <a:endParaRPr lang="da-DK" noProof="0"/>
          </a:p>
        </p:txBody>
      </p:sp>
      <p:sp>
        <p:nvSpPr>
          <p:cNvPr id="7" name="Content Placeholder 6">
            <a:extLst>
              <a:ext uri="{FF2B5EF4-FFF2-40B4-BE49-F238E27FC236}">
                <a16:creationId xmlns:a16="http://schemas.microsoft.com/office/drawing/2014/main" id="{83B5719C-085D-4DC6-9B95-DE377476E7DC}"/>
              </a:ext>
            </a:extLst>
          </p:cNvPr>
          <p:cNvSpPr>
            <a:spLocks noGrp="1"/>
          </p:cNvSpPr>
          <p:nvPr>
            <p:ph sz="quarter" idx="13"/>
          </p:nvPr>
        </p:nvSpPr>
        <p:spPr>
          <a:xfrm>
            <a:off x="982666" y="1808165"/>
            <a:ext cx="5257189" cy="4357687"/>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6">
            <a:extLst>
              <a:ext uri="{FF2B5EF4-FFF2-40B4-BE49-F238E27FC236}">
                <a16:creationId xmlns:a16="http://schemas.microsoft.com/office/drawing/2014/main" id="{2A765D59-1E8F-45BF-9694-4433FBE0A66E}"/>
              </a:ext>
            </a:extLst>
          </p:cNvPr>
          <p:cNvSpPr>
            <a:spLocks noGrp="1"/>
          </p:cNvSpPr>
          <p:nvPr>
            <p:ph sz="quarter" idx="15"/>
          </p:nvPr>
        </p:nvSpPr>
        <p:spPr>
          <a:xfrm>
            <a:off x="6599854" y="1808165"/>
            <a:ext cx="5257189" cy="4357687"/>
          </a:xfrm>
        </p:spPr>
        <p:txBody>
          <a:bodyPr>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367364288"/>
      </p:ext>
    </p:extLst>
  </p:cSld>
  <p:clrMapOvr>
    <a:masterClrMapping/>
  </p:clrMapOvr>
  <p:extLst>
    <p:ext uri="{DCECCB84-F9BA-43D5-87BE-67443E8EF086}">
      <p15:sldGuideLst xmlns:p15="http://schemas.microsoft.com/office/powerpoint/2012/main">
        <p15:guide id="3" pos="3931">
          <p15:clr>
            <a:srgbClr val="FBAE40"/>
          </p15:clr>
        </p15:guide>
        <p15:guide id="4" pos="415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FE33D-3FD5-4DB3-8D90-0BAF752B728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47EA5D1F-6A59-4D55-9905-9FDEA8A7C98E}"/>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82FBD52A-A403-4AD8-A60A-514F7A11F0A7}"/>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1042D4C-45E0-4F27-B10D-6EF048884DE6}"/>
              </a:ext>
            </a:extLst>
          </p:cNvPr>
          <p:cNvSpPr>
            <a:spLocks noGrp="1"/>
          </p:cNvSpPr>
          <p:nvPr>
            <p:ph type="dt" sz="half" idx="10"/>
          </p:nvPr>
        </p:nvSpPr>
        <p:spPr/>
        <p:txBody>
          <a:bodyPr/>
          <a:lstStyle/>
          <a:p>
            <a:fld id="{DEC113C4-0E27-4FB8-951E-761DCADCC96A}" type="datetimeFigureOut">
              <a:rPr lang="da-DK" smtClean="0"/>
              <a:t>02-04-2025</a:t>
            </a:fld>
            <a:endParaRPr lang="da-DK"/>
          </a:p>
        </p:txBody>
      </p:sp>
      <p:sp>
        <p:nvSpPr>
          <p:cNvPr id="6" name="Pladsholder til sidefod 5">
            <a:extLst>
              <a:ext uri="{FF2B5EF4-FFF2-40B4-BE49-F238E27FC236}">
                <a16:creationId xmlns:a16="http://schemas.microsoft.com/office/drawing/2014/main" id="{4CBFCE44-F3AE-479E-90ED-DE2D4C7C942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E451E4D-262F-42C7-A226-0448E57BE46F}"/>
              </a:ext>
            </a:extLst>
          </p:cNvPr>
          <p:cNvSpPr>
            <a:spLocks noGrp="1"/>
          </p:cNvSpPr>
          <p:nvPr>
            <p:ph type="sldNum" sz="quarter" idx="12"/>
          </p:nvPr>
        </p:nvSpPr>
        <p:spPr/>
        <p:txBody>
          <a:bodyPr/>
          <a:lstStyle/>
          <a:p>
            <a:fld id="{F1207474-5B31-4FAB-B0E1-AC62E5E43B00}" type="slidenum">
              <a:rPr lang="da-DK" smtClean="0"/>
              <a:t>‹nr.›</a:t>
            </a:fld>
            <a:endParaRPr lang="da-DK"/>
          </a:p>
        </p:txBody>
      </p:sp>
    </p:spTree>
    <p:extLst>
      <p:ext uri="{BB962C8B-B14F-4D97-AF65-F5344CB8AC3E}">
        <p14:creationId xmlns:p14="http://schemas.microsoft.com/office/powerpoint/2010/main" val="2924342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8BB931-9581-459C-A15E-0C2BE094E544}"/>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7799CE88-8AC4-4486-911D-43A497D7D6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CDC49E79-5D8E-4AAB-8416-B7CE3FEB824F}"/>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D02AB3C7-9EDF-4B53-8951-21B8C76A78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9F165BC6-A84A-4F70-9EF6-C065AF6FC9D0}"/>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EFB453E0-B9A5-462C-AA3A-5B1366AFC6DE}"/>
              </a:ext>
            </a:extLst>
          </p:cNvPr>
          <p:cNvSpPr>
            <a:spLocks noGrp="1"/>
          </p:cNvSpPr>
          <p:nvPr>
            <p:ph type="dt" sz="half" idx="10"/>
          </p:nvPr>
        </p:nvSpPr>
        <p:spPr/>
        <p:txBody>
          <a:bodyPr/>
          <a:lstStyle/>
          <a:p>
            <a:fld id="{DEC113C4-0E27-4FB8-951E-761DCADCC96A}" type="datetimeFigureOut">
              <a:rPr lang="da-DK" smtClean="0"/>
              <a:t>02-04-2025</a:t>
            </a:fld>
            <a:endParaRPr lang="da-DK"/>
          </a:p>
        </p:txBody>
      </p:sp>
      <p:sp>
        <p:nvSpPr>
          <p:cNvPr id="8" name="Pladsholder til sidefod 7">
            <a:extLst>
              <a:ext uri="{FF2B5EF4-FFF2-40B4-BE49-F238E27FC236}">
                <a16:creationId xmlns:a16="http://schemas.microsoft.com/office/drawing/2014/main" id="{54754C37-3801-4259-BA39-EFD369785F63}"/>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B76C42C2-686C-447F-AFE1-63AC068AAE5F}"/>
              </a:ext>
            </a:extLst>
          </p:cNvPr>
          <p:cNvSpPr>
            <a:spLocks noGrp="1"/>
          </p:cNvSpPr>
          <p:nvPr>
            <p:ph type="sldNum" sz="quarter" idx="12"/>
          </p:nvPr>
        </p:nvSpPr>
        <p:spPr/>
        <p:txBody>
          <a:bodyPr/>
          <a:lstStyle/>
          <a:p>
            <a:fld id="{F1207474-5B31-4FAB-B0E1-AC62E5E43B00}" type="slidenum">
              <a:rPr lang="da-DK" smtClean="0"/>
              <a:t>‹nr.›</a:t>
            </a:fld>
            <a:endParaRPr lang="da-DK"/>
          </a:p>
        </p:txBody>
      </p:sp>
    </p:spTree>
    <p:extLst>
      <p:ext uri="{BB962C8B-B14F-4D97-AF65-F5344CB8AC3E}">
        <p14:creationId xmlns:p14="http://schemas.microsoft.com/office/powerpoint/2010/main" val="4185597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C85BB4-53A0-4934-86C5-369CBC1AD6F0}"/>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78C4A53B-FC95-444A-9573-7AD59D91CCD2}"/>
              </a:ext>
            </a:extLst>
          </p:cNvPr>
          <p:cNvSpPr>
            <a:spLocks noGrp="1"/>
          </p:cNvSpPr>
          <p:nvPr>
            <p:ph type="dt" sz="half" idx="10"/>
          </p:nvPr>
        </p:nvSpPr>
        <p:spPr/>
        <p:txBody>
          <a:bodyPr/>
          <a:lstStyle/>
          <a:p>
            <a:fld id="{DEC113C4-0E27-4FB8-951E-761DCADCC96A}" type="datetimeFigureOut">
              <a:rPr lang="da-DK" smtClean="0"/>
              <a:t>02-04-2025</a:t>
            </a:fld>
            <a:endParaRPr lang="da-DK"/>
          </a:p>
        </p:txBody>
      </p:sp>
      <p:sp>
        <p:nvSpPr>
          <p:cNvPr id="4" name="Pladsholder til sidefod 3">
            <a:extLst>
              <a:ext uri="{FF2B5EF4-FFF2-40B4-BE49-F238E27FC236}">
                <a16:creationId xmlns:a16="http://schemas.microsoft.com/office/drawing/2014/main" id="{DD18C770-5B5E-447D-B868-EFA8B7059C5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75EAC90-3B33-459C-80C3-D5E4954B0DCD}"/>
              </a:ext>
            </a:extLst>
          </p:cNvPr>
          <p:cNvSpPr>
            <a:spLocks noGrp="1"/>
          </p:cNvSpPr>
          <p:nvPr>
            <p:ph type="sldNum" sz="quarter" idx="12"/>
          </p:nvPr>
        </p:nvSpPr>
        <p:spPr/>
        <p:txBody>
          <a:bodyPr/>
          <a:lstStyle/>
          <a:p>
            <a:fld id="{F1207474-5B31-4FAB-B0E1-AC62E5E43B00}" type="slidenum">
              <a:rPr lang="da-DK" smtClean="0"/>
              <a:t>‹nr.›</a:t>
            </a:fld>
            <a:endParaRPr lang="da-DK"/>
          </a:p>
        </p:txBody>
      </p:sp>
    </p:spTree>
    <p:extLst>
      <p:ext uri="{BB962C8B-B14F-4D97-AF65-F5344CB8AC3E}">
        <p14:creationId xmlns:p14="http://schemas.microsoft.com/office/powerpoint/2010/main" val="2189953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FF619715-5A36-415D-8F72-BBD1006DB1A4}"/>
              </a:ext>
            </a:extLst>
          </p:cNvPr>
          <p:cNvSpPr>
            <a:spLocks noGrp="1"/>
          </p:cNvSpPr>
          <p:nvPr>
            <p:ph type="dt" sz="half" idx="10"/>
          </p:nvPr>
        </p:nvSpPr>
        <p:spPr/>
        <p:txBody>
          <a:bodyPr/>
          <a:lstStyle/>
          <a:p>
            <a:fld id="{DEC113C4-0E27-4FB8-951E-761DCADCC96A}" type="datetimeFigureOut">
              <a:rPr lang="da-DK" smtClean="0"/>
              <a:t>02-04-2025</a:t>
            </a:fld>
            <a:endParaRPr lang="da-DK"/>
          </a:p>
        </p:txBody>
      </p:sp>
      <p:sp>
        <p:nvSpPr>
          <p:cNvPr id="3" name="Pladsholder til sidefod 2">
            <a:extLst>
              <a:ext uri="{FF2B5EF4-FFF2-40B4-BE49-F238E27FC236}">
                <a16:creationId xmlns:a16="http://schemas.microsoft.com/office/drawing/2014/main" id="{77906796-DDB3-405B-95CF-EA8B4272EBC5}"/>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A129FCE4-A48E-413D-82D7-697A13F5B2CA}"/>
              </a:ext>
            </a:extLst>
          </p:cNvPr>
          <p:cNvSpPr>
            <a:spLocks noGrp="1"/>
          </p:cNvSpPr>
          <p:nvPr>
            <p:ph type="sldNum" sz="quarter" idx="12"/>
          </p:nvPr>
        </p:nvSpPr>
        <p:spPr/>
        <p:txBody>
          <a:bodyPr/>
          <a:lstStyle/>
          <a:p>
            <a:fld id="{F1207474-5B31-4FAB-B0E1-AC62E5E43B00}" type="slidenum">
              <a:rPr lang="da-DK" smtClean="0"/>
              <a:t>‹nr.›</a:t>
            </a:fld>
            <a:endParaRPr lang="da-DK"/>
          </a:p>
        </p:txBody>
      </p:sp>
    </p:spTree>
    <p:extLst>
      <p:ext uri="{BB962C8B-B14F-4D97-AF65-F5344CB8AC3E}">
        <p14:creationId xmlns:p14="http://schemas.microsoft.com/office/powerpoint/2010/main" val="1625630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B374D7-F3EC-4257-BE16-D0D8C66BE73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9797B280-0DEA-46E2-BFC1-AFE24D02E1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3C33D69B-0B40-4FD5-A183-DF479D2928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BB83E6B-A965-4D8C-85AD-0C56CD0FB1E2}"/>
              </a:ext>
            </a:extLst>
          </p:cNvPr>
          <p:cNvSpPr>
            <a:spLocks noGrp="1"/>
          </p:cNvSpPr>
          <p:nvPr>
            <p:ph type="dt" sz="half" idx="10"/>
          </p:nvPr>
        </p:nvSpPr>
        <p:spPr/>
        <p:txBody>
          <a:bodyPr/>
          <a:lstStyle/>
          <a:p>
            <a:fld id="{DEC113C4-0E27-4FB8-951E-761DCADCC96A}" type="datetimeFigureOut">
              <a:rPr lang="da-DK" smtClean="0"/>
              <a:t>02-04-2025</a:t>
            </a:fld>
            <a:endParaRPr lang="da-DK"/>
          </a:p>
        </p:txBody>
      </p:sp>
      <p:sp>
        <p:nvSpPr>
          <p:cNvPr id="6" name="Pladsholder til sidefod 5">
            <a:extLst>
              <a:ext uri="{FF2B5EF4-FFF2-40B4-BE49-F238E27FC236}">
                <a16:creationId xmlns:a16="http://schemas.microsoft.com/office/drawing/2014/main" id="{C29B2AD0-686C-47B9-8317-4DD8C658C11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0AB8AD6-644B-4C5C-87AB-3061D712E06E}"/>
              </a:ext>
            </a:extLst>
          </p:cNvPr>
          <p:cNvSpPr>
            <a:spLocks noGrp="1"/>
          </p:cNvSpPr>
          <p:nvPr>
            <p:ph type="sldNum" sz="quarter" idx="12"/>
          </p:nvPr>
        </p:nvSpPr>
        <p:spPr/>
        <p:txBody>
          <a:bodyPr/>
          <a:lstStyle/>
          <a:p>
            <a:fld id="{F1207474-5B31-4FAB-B0E1-AC62E5E43B00}" type="slidenum">
              <a:rPr lang="da-DK" smtClean="0"/>
              <a:t>‹nr.›</a:t>
            </a:fld>
            <a:endParaRPr lang="da-DK"/>
          </a:p>
        </p:txBody>
      </p:sp>
    </p:spTree>
    <p:extLst>
      <p:ext uri="{BB962C8B-B14F-4D97-AF65-F5344CB8AC3E}">
        <p14:creationId xmlns:p14="http://schemas.microsoft.com/office/powerpoint/2010/main" val="3988077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17B85E-2864-4C79-BA94-70F31666128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683171A7-855B-4722-BB0C-37D5A44306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51E6EB46-4DB5-415E-973F-B657419B1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BAC5C812-DE6D-4F89-9CF4-D41F001A6C3F}"/>
              </a:ext>
            </a:extLst>
          </p:cNvPr>
          <p:cNvSpPr>
            <a:spLocks noGrp="1"/>
          </p:cNvSpPr>
          <p:nvPr>
            <p:ph type="dt" sz="half" idx="10"/>
          </p:nvPr>
        </p:nvSpPr>
        <p:spPr/>
        <p:txBody>
          <a:bodyPr/>
          <a:lstStyle/>
          <a:p>
            <a:fld id="{DEC113C4-0E27-4FB8-951E-761DCADCC96A}" type="datetimeFigureOut">
              <a:rPr lang="da-DK" smtClean="0"/>
              <a:t>02-04-2025</a:t>
            </a:fld>
            <a:endParaRPr lang="da-DK"/>
          </a:p>
        </p:txBody>
      </p:sp>
      <p:sp>
        <p:nvSpPr>
          <p:cNvPr id="6" name="Pladsholder til sidefod 5">
            <a:extLst>
              <a:ext uri="{FF2B5EF4-FFF2-40B4-BE49-F238E27FC236}">
                <a16:creationId xmlns:a16="http://schemas.microsoft.com/office/drawing/2014/main" id="{EB0B7EF1-F20E-4CC5-BFBD-9B5E4481974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C8E657C-E739-446E-B55A-E4B4F7610AF1}"/>
              </a:ext>
            </a:extLst>
          </p:cNvPr>
          <p:cNvSpPr>
            <a:spLocks noGrp="1"/>
          </p:cNvSpPr>
          <p:nvPr>
            <p:ph type="sldNum" sz="quarter" idx="12"/>
          </p:nvPr>
        </p:nvSpPr>
        <p:spPr/>
        <p:txBody>
          <a:bodyPr/>
          <a:lstStyle/>
          <a:p>
            <a:fld id="{F1207474-5B31-4FAB-B0E1-AC62E5E43B00}" type="slidenum">
              <a:rPr lang="da-DK" smtClean="0"/>
              <a:t>‹nr.›</a:t>
            </a:fld>
            <a:endParaRPr lang="da-DK"/>
          </a:p>
        </p:txBody>
      </p:sp>
    </p:spTree>
    <p:extLst>
      <p:ext uri="{BB962C8B-B14F-4D97-AF65-F5344CB8AC3E}">
        <p14:creationId xmlns:p14="http://schemas.microsoft.com/office/powerpoint/2010/main" val="3238415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oleObject" Target="../embeddings/oleObject1.bin"/><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ags" Target="../tags/tag1.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3.sv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7.xml"/><Relationship Id="rId7" Type="http://schemas.openxmlformats.org/officeDocument/2006/relationships/oleObject" Target="../embeddings/oleObject2.bin"/><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ags" Target="../tags/tag2.xml"/><Relationship Id="rId5" Type="http://schemas.openxmlformats.org/officeDocument/2006/relationships/theme" Target="../theme/theme3.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5A7440E7-DACC-40DC-A1B3-661C1ED606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519CA6A-7A58-471F-BA3C-B4DDEAFC29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93B07B1-178D-4BA5-AD8E-FD75E8D2A5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C113C4-0E27-4FB8-951E-761DCADCC96A}" type="datetimeFigureOut">
              <a:rPr lang="da-DK" smtClean="0"/>
              <a:t>02-04-2025</a:t>
            </a:fld>
            <a:endParaRPr lang="da-DK"/>
          </a:p>
        </p:txBody>
      </p:sp>
      <p:sp>
        <p:nvSpPr>
          <p:cNvPr id="5" name="Pladsholder til sidefod 4">
            <a:extLst>
              <a:ext uri="{FF2B5EF4-FFF2-40B4-BE49-F238E27FC236}">
                <a16:creationId xmlns:a16="http://schemas.microsoft.com/office/drawing/2014/main" id="{59B2CBFA-143C-49B4-A2DE-F0F7068361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5DBED6A5-D750-4482-92F0-D776EAB3B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07474-5B31-4FAB-B0E1-AC62E5E43B00}" type="slidenum">
              <a:rPr lang="da-DK" smtClean="0"/>
              <a:t>‹nr.›</a:t>
            </a:fld>
            <a:endParaRPr lang="da-DK"/>
          </a:p>
        </p:txBody>
      </p:sp>
    </p:spTree>
    <p:extLst>
      <p:ext uri="{BB962C8B-B14F-4D97-AF65-F5344CB8AC3E}">
        <p14:creationId xmlns:p14="http://schemas.microsoft.com/office/powerpoint/2010/main" val="2862942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FDDCA4F-3B40-7422-1AE2-45542068CD7E}"/>
              </a:ext>
            </a:extLst>
          </p:cNvPr>
          <p:cNvGraphicFramePr>
            <a:graphicFrameLocks noChangeAspect="1"/>
          </p:cNvGraphicFramePr>
          <p:nvPr userDrawn="1">
            <p:custDataLst>
              <p:tags r:id="rId25"/>
            </p:custDataLst>
            <p:extLst>
              <p:ext uri="{D42A27DB-BD31-4B8C-83A1-F6EECF244321}">
                <p14:modId xmlns:p14="http://schemas.microsoft.com/office/powerpoint/2010/main" val="3464801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347" imgH="348" progId="TCLayout.ActiveDocument.1">
                  <p:embed/>
                </p:oleObj>
              </mc:Choice>
              <mc:Fallback>
                <p:oleObj name="think-cell Slide" r:id="rId26" imgW="347" imgH="348" progId="TCLayout.ActiveDocument.1">
                  <p:embed/>
                  <p:pic>
                    <p:nvPicPr>
                      <p:cNvPr id="8" name="think-cell data - do not delete" hidden="1">
                        <a:extLst>
                          <a:ext uri="{FF2B5EF4-FFF2-40B4-BE49-F238E27FC236}">
                            <a16:creationId xmlns:a16="http://schemas.microsoft.com/office/drawing/2014/main" id="{1FDDCA4F-3B40-7422-1AE2-45542068CD7E}"/>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982663" y="243409"/>
            <a:ext cx="10874375" cy="1292496"/>
          </a:xfrm>
          <a:prstGeom prst="rect">
            <a:avLst/>
          </a:prstGeom>
        </p:spPr>
        <p:txBody>
          <a:bodyPr vert="horz" lIns="0" tIns="0" rIns="0" bIns="0" rtlCol="0" anchor="b">
            <a:noAutofit/>
          </a:bodyPr>
          <a:lstStyle/>
          <a:p>
            <a:r>
              <a:rPr lang="da-DK" noProof="0"/>
              <a:t>Klik for at redigere titeltypografien i masteren</a:t>
            </a:r>
          </a:p>
        </p:txBody>
      </p:sp>
      <p:sp>
        <p:nvSpPr>
          <p:cNvPr id="3" name="Text Placeholder 2"/>
          <p:cNvSpPr>
            <a:spLocks noGrp="1"/>
          </p:cNvSpPr>
          <p:nvPr>
            <p:ph type="body" idx="1"/>
          </p:nvPr>
        </p:nvSpPr>
        <p:spPr>
          <a:xfrm>
            <a:off x="982663" y="1813561"/>
            <a:ext cx="10874375" cy="4352290"/>
          </a:xfrm>
          <a:prstGeom prst="rect">
            <a:avLst/>
          </a:prstGeom>
        </p:spPr>
        <p:txBody>
          <a:bodyPr vert="horz" lIns="0" tIns="0" rIns="0" bIns="0" rtlCol="0">
            <a:noAutofit/>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Date Placeholder 3"/>
          <p:cNvSpPr>
            <a:spLocks noGrp="1"/>
          </p:cNvSpPr>
          <p:nvPr>
            <p:ph type="dt" sz="half" idx="2"/>
          </p:nvPr>
        </p:nvSpPr>
        <p:spPr>
          <a:xfrm>
            <a:off x="982663" y="6500122"/>
            <a:ext cx="2844800" cy="123111"/>
          </a:xfrm>
          <a:prstGeom prst="rect">
            <a:avLst/>
          </a:prstGeom>
        </p:spPr>
        <p:txBody>
          <a:bodyPr vert="horz" lIns="0" tIns="0" rIns="0" bIns="0" rtlCol="0" anchor="ctr">
            <a:spAutoFit/>
          </a:bodyPr>
          <a:lstStyle>
            <a:lvl1pPr algn="l">
              <a:defRPr sz="800">
                <a:solidFill>
                  <a:schemeClr val="accent1"/>
                </a:solidFill>
              </a:defRPr>
            </a:lvl1pPr>
          </a:lstStyle>
          <a:p>
            <a:fld id="{BD0B8DE7-0C4C-41FE-820D-8430D94E3235}" type="datetime1">
              <a:rPr lang="da-DK" smtClean="0"/>
              <a:t>02-04-2025</a:t>
            </a:fld>
            <a:endParaRPr lang="da-DK"/>
          </a:p>
        </p:txBody>
      </p:sp>
      <p:sp>
        <p:nvSpPr>
          <p:cNvPr id="5" name="Footer Placeholder 4"/>
          <p:cNvSpPr>
            <a:spLocks noGrp="1"/>
          </p:cNvSpPr>
          <p:nvPr>
            <p:ph type="ftr" sz="quarter" idx="3"/>
          </p:nvPr>
        </p:nvSpPr>
        <p:spPr>
          <a:xfrm>
            <a:off x="7406958" y="6500122"/>
            <a:ext cx="3802379" cy="123111"/>
          </a:xfrm>
          <a:prstGeom prst="rect">
            <a:avLst/>
          </a:prstGeom>
        </p:spPr>
        <p:txBody>
          <a:bodyPr vert="horz" wrap="square" lIns="0" tIns="0" rIns="0" bIns="0" rtlCol="0" anchor="ctr">
            <a:spAutoFit/>
          </a:bodyPr>
          <a:lstStyle>
            <a:lvl1pPr algn="r">
              <a:defRPr sz="800">
                <a:solidFill>
                  <a:schemeClr val="accent1"/>
                </a:solidFill>
              </a:defRPr>
            </a:lvl1pPr>
          </a:lstStyle>
          <a:p>
            <a:r>
              <a:rPr lang="da-DK"/>
              <a:t>NRGi Præsentation / Version x.x / xx.xx.xxxx / Afdeling</a:t>
            </a:r>
          </a:p>
        </p:txBody>
      </p:sp>
      <p:sp>
        <p:nvSpPr>
          <p:cNvPr id="6" name="Slide Number Placeholder 5"/>
          <p:cNvSpPr>
            <a:spLocks noGrp="1"/>
          </p:cNvSpPr>
          <p:nvPr>
            <p:ph type="sldNum" sz="quarter" idx="4"/>
          </p:nvPr>
        </p:nvSpPr>
        <p:spPr>
          <a:xfrm>
            <a:off x="11457940" y="6443507"/>
            <a:ext cx="399097" cy="184666"/>
          </a:xfrm>
          <a:prstGeom prst="rect">
            <a:avLst/>
          </a:prstGeom>
        </p:spPr>
        <p:txBody>
          <a:bodyPr vert="horz" wrap="square" lIns="0" tIns="0" rIns="0" bIns="0" rtlCol="0" anchor="ctr">
            <a:spAutoFit/>
          </a:bodyPr>
          <a:lstStyle>
            <a:lvl1pPr algn="r">
              <a:defRPr sz="1200">
                <a:solidFill>
                  <a:schemeClr val="accent1"/>
                </a:solidFill>
              </a:defRPr>
            </a:lvl1pPr>
          </a:lstStyle>
          <a:p>
            <a:fld id="{4803DD7B-12C8-43B8-9F45-989336E79744}" type="slidenum">
              <a:rPr lang="da-DK" smtClean="0"/>
              <a:pPr/>
              <a:t>‹nr.›</a:t>
            </a:fld>
            <a:endParaRPr lang="da-DK"/>
          </a:p>
        </p:txBody>
      </p:sp>
      <p:sp>
        <p:nvSpPr>
          <p:cNvPr id="13" name="Pladsholder til tekst 9">
            <a:extLst>
              <a:ext uri="{FF2B5EF4-FFF2-40B4-BE49-F238E27FC236}">
                <a16:creationId xmlns:a16="http://schemas.microsoft.com/office/drawing/2014/main" id="{852A4C06-B059-4F3A-8967-6DBCC71899A8}"/>
              </a:ext>
            </a:extLst>
          </p:cNvPr>
          <p:cNvSpPr txBox="1">
            <a:spLocks/>
          </p:cNvSpPr>
          <p:nvPr userDrawn="1"/>
        </p:nvSpPr>
        <p:spPr>
          <a:xfrm>
            <a:off x="0" y="6308725"/>
            <a:ext cx="982663" cy="314508"/>
          </a:xfrm>
          <a:prstGeom prst="rect">
            <a:avLst/>
          </a:prstGeom>
          <a:blipFill dpi="0" rotWithShape="1">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a:fillRect t="-214" b="-214"/>
            </a:stretch>
          </a:blipFill>
          <a:ln>
            <a:noFill/>
          </a:ln>
        </p:spPr>
        <p:txBody>
          <a:bodyPr/>
          <a:lstStyle>
            <a:lvl1pPr marL="0" indent="0" algn="l" defTabSz="914400" rtl="0" eaLnBrk="1" latinLnBrk="0" hangingPunct="1">
              <a:lnSpc>
                <a:spcPct val="90000"/>
              </a:lnSpc>
              <a:spcBef>
                <a:spcPts val="600"/>
              </a:spcBef>
              <a:buFont typeface="Arial" pitchFamily="34" charset="0"/>
              <a:buNone/>
              <a:defRPr sz="2400" kern="1200">
                <a:solidFill>
                  <a:schemeClr val="accent1"/>
                </a:solidFill>
                <a:latin typeface="+mn-lt"/>
                <a:ea typeface="+mn-ea"/>
                <a:cs typeface="+mn-cs"/>
              </a:defRPr>
            </a:lvl1pPr>
            <a:lvl2pPr marL="360000" indent="-180975" algn="l" defTabSz="914400" rtl="0" eaLnBrk="1" latinLnBrk="0" hangingPunct="1">
              <a:lnSpc>
                <a:spcPct val="90000"/>
              </a:lnSpc>
              <a:spcBef>
                <a:spcPts val="600"/>
              </a:spcBef>
              <a:buFont typeface="Arial" panose="020B0604020202020204" pitchFamily="34" charset="0"/>
              <a:buChar char="•"/>
              <a:defRPr sz="2400" kern="1200">
                <a:solidFill>
                  <a:schemeClr val="accent1"/>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2400" kern="1200">
                <a:solidFill>
                  <a:schemeClr val="accent1"/>
                </a:solidFill>
                <a:latin typeface="+mn-lt"/>
                <a:ea typeface="+mn-ea"/>
                <a:cs typeface="+mn-cs"/>
              </a:defRPr>
            </a:lvl3pPr>
            <a:lvl4pPr marL="720000" indent="-180000" algn="l" defTabSz="914400" rtl="0" eaLnBrk="1" latinLnBrk="0" hangingPunct="1">
              <a:lnSpc>
                <a:spcPct val="90000"/>
              </a:lnSpc>
              <a:spcBef>
                <a:spcPts val="600"/>
              </a:spcBef>
              <a:buFont typeface="Arial" panose="020B0604020202020204" pitchFamily="34" charset="0"/>
              <a:buChar char="•"/>
              <a:defRPr sz="2400" kern="1200">
                <a:solidFill>
                  <a:schemeClr val="accent1"/>
                </a:solidFill>
                <a:latin typeface="+mn-lt"/>
                <a:ea typeface="+mn-ea"/>
                <a:cs typeface="+mn-cs"/>
              </a:defRPr>
            </a:lvl4pPr>
            <a:lvl5pPr marL="900000" indent="-180975" algn="l" defTabSz="914400" rtl="0" eaLnBrk="1" latinLnBrk="0" hangingPunct="1">
              <a:lnSpc>
                <a:spcPct val="90000"/>
              </a:lnSpc>
              <a:spcBef>
                <a:spcPts val="600"/>
              </a:spcBef>
              <a:buFont typeface="Arial" panose="020B0604020202020204" pitchFamily="34" charset="0"/>
              <a:buChar char="•"/>
              <a:defRPr sz="24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a:t> </a:t>
            </a:r>
          </a:p>
        </p:txBody>
      </p:sp>
    </p:spTree>
    <p:extLst>
      <p:ext uri="{BB962C8B-B14F-4D97-AF65-F5344CB8AC3E}">
        <p14:creationId xmlns:p14="http://schemas.microsoft.com/office/powerpoint/2010/main" val="3111420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hdr="0"/>
  <p:txStyles>
    <p:titleStyle>
      <a:lvl1pPr algn="l" defTabSz="914400" rtl="0" eaLnBrk="1" latinLnBrk="0" hangingPunct="1">
        <a:lnSpc>
          <a:spcPct val="85000"/>
        </a:lnSpc>
        <a:spcBef>
          <a:spcPct val="0"/>
        </a:spcBef>
        <a:buNone/>
        <a:defRPr sz="4800" b="1" kern="1200" spc="100" baseline="0">
          <a:solidFill>
            <a:schemeClr val="accent1"/>
          </a:solidFill>
          <a:latin typeface="+mj-lt"/>
          <a:ea typeface="+mj-ea"/>
          <a:cs typeface="+mj-cs"/>
        </a:defRPr>
      </a:lvl1pPr>
    </p:titleStyle>
    <p:bodyStyle>
      <a:lvl1pPr marL="179388" indent="-179388" algn="l" defTabSz="914400" rtl="0" eaLnBrk="1" latinLnBrk="0" hangingPunct="1">
        <a:lnSpc>
          <a:spcPct val="90000"/>
        </a:lnSpc>
        <a:spcBef>
          <a:spcPts val="600"/>
        </a:spcBef>
        <a:buFont typeface="Arial" pitchFamily="34" charset="0"/>
        <a:buChar char="•"/>
        <a:defRPr sz="2000" kern="1200">
          <a:solidFill>
            <a:schemeClr val="accent1"/>
          </a:solidFill>
          <a:latin typeface="+mn-lt"/>
          <a:ea typeface="+mn-ea"/>
          <a:cs typeface="+mn-cs"/>
        </a:defRPr>
      </a:lvl1pPr>
      <a:lvl2pPr marL="360000" indent="-180975" algn="l" defTabSz="914400" rtl="0" eaLnBrk="1" latinLnBrk="0" hangingPunct="1">
        <a:lnSpc>
          <a:spcPct val="90000"/>
        </a:lnSpc>
        <a:spcBef>
          <a:spcPts val="600"/>
        </a:spcBef>
        <a:buFont typeface="Arial" panose="020B0604020202020204" pitchFamily="34" charset="0"/>
        <a:buChar char="•"/>
        <a:defRPr sz="2000" kern="1200">
          <a:solidFill>
            <a:schemeClr val="accent1"/>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2000" kern="1200">
          <a:solidFill>
            <a:schemeClr val="accent1"/>
          </a:solidFill>
          <a:latin typeface="+mn-lt"/>
          <a:ea typeface="+mn-ea"/>
          <a:cs typeface="+mn-cs"/>
        </a:defRPr>
      </a:lvl3pPr>
      <a:lvl4pPr marL="720000" indent="-180000" algn="l" defTabSz="914400" rtl="0" eaLnBrk="1" latinLnBrk="0" hangingPunct="1">
        <a:lnSpc>
          <a:spcPct val="90000"/>
        </a:lnSpc>
        <a:spcBef>
          <a:spcPts val="600"/>
        </a:spcBef>
        <a:buFont typeface="Arial" panose="020B0604020202020204" pitchFamily="34" charset="0"/>
        <a:buChar char="•"/>
        <a:defRPr sz="2000" kern="1200">
          <a:solidFill>
            <a:schemeClr val="accent1"/>
          </a:solidFill>
          <a:latin typeface="+mn-lt"/>
          <a:ea typeface="+mn-ea"/>
          <a:cs typeface="+mn-cs"/>
        </a:defRPr>
      </a:lvl4pPr>
      <a:lvl5pPr marL="900000" indent="-180975" algn="l" defTabSz="914400" rtl="0" eaLnBrk="1" latinLnBrk="0" hangingPunct="1">
        <a:lnSpc>
          <a:spcPct val="90000"/>
        </a:lnSpc>
        <a:spcBef>
          <a:spcPts val="600"/>
        </a:spcBef>
        <a:buFont typeface="Arial" panose="020B0604020202020204" pitchFamily="34" charset="0"/>
        <a:buChar char="•"/>
        <a:defRPr sz="20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69">
          <p15:clr>
            <a:srgbClr val="F26B43"/>
          </p15:clr>
        </p15:guide>
        <p15:guide id="2" orient="horz" pos="970">
          <p15:clr>
            <a:srgbClr val="F26B43"/>
          </p15:clr>
        </p15:guide>
        <p15:guide id="3" orient="horz" pos="3884">
          <p15:clr>
            <a:srgbClr val="F26B43"/>
          </p15:clr>
        </p15:guide>
        <p15:guide id="5" orient="horz" pos="142">
          <p15:clr>
            <a:srgbClr val="F26B43"/>
          </p15:clr>
        </p15:guide>
        <p15:guide id="6" pos="619">
          <p15:clr>
            <a:srgbClr val="F26B43"/>
          </p15:clr>
        </p15:guide>
        <p15:guide id="7" orient="horz" pos="1139">
          <p15:clr>
            <a:srgbClr val="F26B43"/>
          </p15:clr>
        </p15:guide>
        <p15:guide id="8" pos="706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CFAE9"/>
        </a:solidFill>
        <a:effectLst/>
      </p:bgPr>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1C649FBD-1B12-47F9-B03C-A7B6746B6F93}"/>
              </a:ext>
            </a:extLst>
          </p:cNvPr>
          <p:cNvGraphicFramePr>
            <a:graphicFrameLocks noChangeAspect="1"/>
          </p:cNvGraphicFramePr>
          <p:nvPr userDrawn="1">
            <p:custDataLst>
              <p:tags r:id="rId6"/>
            </p:custDataLst>
          </p:nvPr>
        </p:nvGraphicFramePr>
        <p:xfrm>
          <a:off x="2823" y="1100"/>
          <a:ext cx="2823" cy="1099"/>
        </p:xfrm>
        <a:graphic>
          <a:graphicData uri="http://schemas.openxmlformats.org/presentationml/2006/ole">
            <mc:AlternateContent xmlns:mc="http://schemas.openxmlformats.org/markup-compatibility/2006">
              <mc:Choice xmlns:v="urn:schemas-microsoft-com:vml" Requires="v">
                <p:oleObj name="think-cell Slide" r:id="rId7" imgW="347" imgH="348" progId="TCLayout.ActiveDocument.1">
                  <p:embed/>
                </p:oleObj>
              </mc:Choice>
              <mc:Fallback>
                <p:oleObj name="think-cell Slide" r:id="rId7" imgW="347" imgH="348" progId="TCLayout.ActiveDocument.1">
                  <p:embed/>
                  <p:pic>
                    <p:nvPicPr>
                      <p:cNvPr id="7" name="Objekt 6" hidden="1">
                        <a:extLst>
                          <a:ext uri="{FF2B5EF4-FFF2-40B4-BE49-F238E27FC236}">
                            <a16:creationId xmlns:a16="http://schemas.microsoft.com/office/drawing/2014/main" id="{1C649FBD-1B12-47F9-B03C-A7B6746B6F93}"/>
                          </a:ext>
                        </a:extLst>
                      </p:cNvPr>
                      <p:cNvPicPr/>
                      <p:nvPr/>
                    </p:nvPicPr>
                    <p:blipFill>
                      <a:blip r:embed="rId8"/>
                      <a:stretch>
                        <a:fillRect/>
                      </a:stretch>
                    </p:blipFill>
                    <p:spPr>
                      <a:xfrm>
                        <a:off x="2823" y="1100"/>
                        <a:ext cx="2823" cy="1099"/>
                      </a:xfrm>
                      <a:prstGeom prst="rect">
                        <a:avLst/>
                      </a:prstGeom>
                    </p:spPr>
                  </p:pic>
                </p:oleObj>
              </mc:Fallback>
            </mc:AlternateContent>
          </a:graphicData>
        </a:graphic>
      </p:graphicFrame>
      <p:sp>
        <p:nvSpPr>
          <p:cNvPr id="8" name="Rektangel 7">
            <a:extLst>
              <a:ext uri="{FF2B5EF4-FFF2-40B4-BE49-F238E27FC236}">
                <a16:creationId xmlns:a16="http://schemas.microsoft.com/office/drawing/2014/main" id="{39FC8174-97E9-45C6-979E-561E417FD24A}"/>
              </a:ext>
            </a:extLst>
          </p:cNvPr>
          <p:cNvSpPr/>
          <p:nvPr userDrawn="1"/>
        </p:nvSpPr>
        <p:spPr>
          <a:xfrm>
            <a:off x="0" y="0"/>
            <a:ext cx="12192000" cy="6858000"/>
          </a:xfrm>
          <a:prstGeom prst="rect">
            <a:avLst/>
          </a:prstGeom>
          <a:solidFill>
            <a:srgbClr val="DCFAE9"/>
          </a:solidFill>
          <a:ln>
            <a:solidFill>
              <a:srgbClr val="DCFA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46"/>
          </a:p>
        </p:txBody>
      </p:sp>
    </p:spTree>
    <p:extLst>
      <p:ext uri="{BB962C8B-B14F-4D97-AF65-F5344CB8AC3E}">
        <p14:creationId xmlns:p14="http://schemas.microsoft.com/office/powerpoint/2010/main" val="42827999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14.png"/><Relationship Id="rId2" Type="http://schemas.openxmlformats.org/officeDocument/2006/relationships/slideLayout" Target="../slideLayouts/slideLayout23.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svg"/><Relationship Id="rId3" Type="http://schemas.openxmlformats.org/officeDocument/2006/relationships/oleObject" Target="../embeddings/oleObject7.bin"/><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14.png"/><Relationship Id="rId2" Type="http://schemas.openxmlformats.org/officeDocument/2006/relationships/slideLayout" Target="../slideLayouts/slideLayout31.xml"/><Relationship Id="rId16" Type="http://schemas.openxmlformats.org/officeDocument/2006/relationships/image" Target="../media/image28.png"/><Relationship Id="rId1" Type="http://schemas.openxmlformats.org/officeDocument/2006/relationships/tags" Target="../tags/tag7.xml"/><Relationship Id="rId6" Type="http://schemas.openxmlformats.org/officeDocument/2006/relationships/image" Target="../media/image31.svg"/><Relationship Id="rId11" Type="http://schemas.openxmlformats.org/officeDocument/2006/relationships/image" Target="../media/image36.svg"/><Relationship Id="rId5" Type="http://schemas.openxmlformats.org/officeDocument/2006/relationships/image" Target="../media/image30.pn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1.emf"/><Relationship Id="rId9" Type="http://schemas.openxmlformats.org/officeDocument/2006/relationships/image" Target="../media/image34.pn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14.png"/><Relationship Id="rId2" Type="http://schemas.openxmlformats.org/officeDocument/2006/relationships/slideLayout" Target="../slideLayouts/slideLayout23.xml"/><Relationship Id="rId1" Type="http://schemas.openxmlformats.org/officeDocument/2006/relationships/tags" Target="../tags/tag8.xml"/><Relationship Id="rId6" Type="http://schemas.openxmlformats.org/officeDocument/2006/relationships/image" Target="../media/image28.png"/><Relationship Id="rId5" Type="http://schemas.openxmlformats.org/officeDocument/2006/relationships/image" Target="../media/image41.pn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14.png"/><Relationship Id="rId2" Type="http://schemas.openxmlformats.org/officeDocument/2006/relationships/slideLayout" Target="../slideLayouts/slideLayout23.xml"/><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image" Target="../media/image42.png"/><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notesSlide" Target="../notesSlides/notesSlide5.xml"/><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4.png"/><Relationship Id="rId25" Type="http://schemas.openxmlformats.org/officeDocument/2006/relationships/image" Target="../media/image61.svg"/><Relationship Id="rId2" Type="http://schemas.openxmlformats.org/officeDocument/2006/relationships/slideLayout" Target="../slideLayouts/slideLayout34.xml"/><Relationship Id="rId16" Type="http://schemas.openxmlformats.org/officeDocument/2006/relationships/image" Target="../media/image53.svg"/><Relationship Id="rId20" Type="http://schemas.openxmlformats.org/officeDocument/2006/relationships/image" Target="../media/image57.svg"/><Relationship Id="rId1" Type="http://schemas.openxmlformats.org/officeDocument/2006/relationships/tags" Target="../tags/tag10.xml"/><Relationship Id="rId6" Type="http://schemas.openxmlformats.org/officeDocument/2006/relationships/image" Target="../media/image28.png"/><Relationship Id="rId11" Type="http://schemas.openxmlformats.org/officeDocument/2006/relationships/image" Target="../media/image48.png"/><Relationship Id="rId24" Type="http://schemas.openxmlformats.org/officeDocument/2006/relationships/image" Target="../media/image60.png"/><Relationship Id="rId5" Type="http://schemas.openxmlformats.org/officeDocument/2006/relationships/image" Target="../media/image43.emf"/><Relationship Id="rId15" Type="http://schemas.openxmlformats.org/officeDocument/2006/relationships/image" Target="../media/image52.png"/><Relationship Id="rId23" Type="http://schemas.openxmlformats.org/officeDocument/2006/relationships/image" Target="../media/image14.png"/><Relationship Id="rId10" Type="http://schemas.openxmlformats.org/officeDocument/2006/relationships/image" Target="../media/image47.svg"/><Relationship Id="rId19" Type="http://schemas.openxmlformats.org/officeDocument/2006/relationships/image" Target="../media/image56.png"/><Relationship Id="rId4" Type="http://schemas.openxmlformats.org/officeDocument/2006/relationships/oleObject" Target="../embeddings/oleObject9.bin"/><Relationship Id="rId9" Type="http://schemas.openxmlformats.org/officeDocument/2006/relationships/image" Target="../media/image46.png"/><Relationship Id="rId14" Type="http://schemas.openxmlformats.org/officeDocument/2006/relationships/image" Target="../media/image51.svg"/><Relationship Id="rId22" Type="http://schemas.openxmlformats.org/officeDocument/2006/relationships/image" Target="../media/image59.svg"/></Relationships>
</file>

<file path=ppt/slides/_rels/slide16.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8.png"/><Relationship Id="rId18" Type="http://schemas.openxmlformats.org/officeDocument/2006/relationships/image" Target="../media/image64.png"/><Relationship Id="rId26" Type="http://schemas.openxmlformats.org/officeDocument/2006/relationships/image" Target="../media/image72.png"/><Relationship Id="rId3" Type="http://schemas.openxmlformats.org/officeDocument/2006/relationships/notesSlide" Target="../notesSlides/notesSlide6.xml"/><Relationship Id="rId21" Type="http://schemas.openxmlformats.org/officeDocument/2006/relationships/image" Target="../media/image67.sv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63.svg"/><Relationship Id="rId25" Type="http://schemas.openxmlformats.org/officeDocument/2006/relationships/image" Target="../media/image71.svg"/><Relationship Id="rId2" Type="http://schemas.openxmlformats.org/officeDocument/2006/relationships/slideLayout" Target="../slideLayouts/slideLayout34.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tags" Target="../tags/tag11.xml"/><Relationship Id="rId6" Type="http://schemas.openxmlformats.org/officeDocument/2006/relationships/image" Target="../media/image28.png"/><Relationship Id="rId11" Type="http://schemas.openxmlformats.org/officeDocument/2006/relationships/image" Target="../media/image48.png"/><Relationship Id="rId24" Type="http://schemas.openxmlformats.org/officeDocument/2006/relationships/image" Target="../media/image70.png"/><Relationship Id="rId5" Type="http://schemas.openxmlformats.org/officeDocument/2006/relationships/image" Target="../media/image43.emf"/><Relationship Id="rId15" Type="http://schemas.openxmlformats.org/officeDocument/2006/relationships/image" Target="../media/image14.png"/><Relationship Id="rId23" Type="http://schemas.openxmlformats.org/officeDocument/2006/relationships/image" Target="../media/image69.svg"/><Relationship Id="rId10" Type="http://schemas.openxmlformats.org/officeDocument/2006/relationships/image" Target="../media/image47.svg"/><Relationship Id="rId19" Type="http://schemas.openxmlformats.org/officeDocument/2006/relationships/image" Target="../media/image65.svg"/><Relationship Id="rId4" Type="http://schemas.openxmlformats.org/officeDocument/2006/relationships/oleObject" Target="../embeddings/oleObject9.bin"/><Relationship Id="rId9" Type="http://schemas.openxmlformats.org/officeDocument/2006/relationships/image" Target="../media/image46.png"/><Relationship Id="rId14" Type="http://schemas.openxmlformats.org/officeDocument/2006/relationships/image" Target="../media/image59.svg"/><Relationship Id="rId22" Type="http://schemas.openxmlformats.org/officeDocument/2006/relationships/image" Target="../media/image68.png"/><Relationship Id="rId27" Type="http://schemas.openxmlformats.org/officeDocument/2006/relationships/image" Target="../media/image73.svg"/></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8.xml"/><Relationship Id="rId5" Type="http://schemas.openxmlformats.org/officeDocument/2006/relationships/image" Target="../media/image14.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38.xml"/><Relationship Id="rId5" Type="http://schemas.openxmlformats.org/officeDocument/2006/relationships/image" Target="../media/image14.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10.bin"/><Relationship Id="rId7" Type="http://schemas.openxmlformats.org/officeDocument/2006/relationships/image" Target="../media/image28.png"/><Relationship Id="rId2" Type="http://schemas.openxmlformats.org/officeDocument/2006/relationships/slideLayout" Target="../slideLayouts/slideLayout22.xml"/><Relationship Id="rId1" Type="http://schemas.openxmlformats.org/officeDocument/2006/relationships/tags" Target="../tags/tag1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4.png"/><Relationship Id="rId1" Type="http://schemas.openxmlformats.org/officeDocument/2006/relationships/slideLayout" Target="../slideLayouts/slideLayout38.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Institutionbiogas@norddjurs.d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5.png"/><Relationship Id="rId2" Type="http://schemas.openxmlformats.org/officeDocument/2006/relationships/slideLayout" Target="../slideLayouts/slideLayout22.xml"/><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3.xml"/><Relationship Id="rId7" Type="http://schemas.openxmlformats.org/officeDocument/2006/relationships/image" Target="../media/image17.png"/><Relationship Id="rId2" Type="http://schemas.openxmlformats.org/officeDocument/2006/relationships/slideLayout" Target="../slideLayouts/slideLayout23.xml"/><Relationship Id="rId1" Type="http://schemas.openxmlformats.org/officeDocument/2006/relationships/tags" Target="../tags/tag4.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emf"/><Relationship Id="rId10" Type="http://schemas.openxmlformats.org/officeDocument/2006/relationships/image" Target="../media/image15.png"/><Relationship Id="rId4" Type="http://schemas.openxmlformats.org/officeDocument/2006/relationships/oleObject" Target="../embeddings/oleObject4.bin"/><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notesSlide" Target="../notesSlides/notesSlide4.xml"/><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slideLayout" Target="../slideLayouts/slideLayout23.xml"/><Relationship Id="rId1" Type="http://schemas.openxmlformats.org/officeDocument/2006/relationships/tags" Target="../tags/tag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emf"/><Relationship Id="rId1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oleObject" Target="../embeddings/oleObject5.bin"/><Relationship Id="rId9" Type="http://schemas.openxmlformats.org/officeDocument/2006/relationships/image" Target="../media/image23.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75A"/>
        </a:solidFill>
        <a:effectLst/>
      </p:bgPr>
    </p:bg>
    <p:spTree>
      <p:nvGrpSpPr>
        <p:cNvPr id="1" name="">
          <a:extLst>
            <a:ext uri="{FF2B5EF4-FFF2-40B4-BE49-F238E27FC236}">
              <a16:creationId xmlns:a16="http://schemas.microsoft.com/office/drawing/2014/main" id="{A213DDD9-FD5D-E4B7-9642-AAD4FFF2908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EF7B746-027C-099F-3E25-69BBC3F4C42A}"/>
              </a:ext>
            </a:extLst>
          </p:cNvPr>
          <p:cNvSpPr>
            <a:spLocks noGrp="1"/>
          </p:cNvSpPr>
          <p:nvPr>
            <p:ph type="title"/>
          </p:nvPr>
        </p:nvSpPr>
        <p:spPr>
          <a:xfrm>
            <a:off x="4909624" y="583833"/>
            <a:ext cx="6752492" cy="5678744"/>
          </a:xfrm>
        </p:spPr>
        <p:txBody>
          <a:bodyPr>
            <a:normAutofit/>
          </a:bodyPr>
          <a:lstStyle/>
          <a:p>
            <a:br>
              <a:rPr lang="da-DK" b="1" dirty="0">
                <a:solidFill>
                  <a:schemeClr val="bg1"/>
                </a:solidFill>
                <a:latin typeface="Trebuchet MS" panose="020B0603020202020204" pitchFamily="34" charset="0"/>
              </a:rPr>
            </a:br>
            <a:endParaRPr lang="da-DK" dirty="0">
              <a:latin typeface="Trebuchet MS" panose="020B0603020202020204" pitchFamily="34" charset="0"/>
            </a:endParaRPr>
          </a:p>
        </p:txBody>
      </p:sp>
      <p:sp>
        <p:nvSpPr>
          <p:cNvPr id="3" name="Pladsholder til indhold 2">
            <a:extLst>
              <a:ext uri="{FF2B5EF4-FFF2-40B4-BE49-F238E27FC236}">
                <a16:creationId xmlns:a16="http://schemas.microsoft.com/office/drawing/2014/main" id="{058147A8-5B3F-E83B-8467-4E9C88AC7F00}"/>
              </a:ext>
            </a:extLst>
          </p:cNvPr>
          <p:cNvSpPr>
            <a:spLocks noGrp="1"/>
          </p:cNvSpPr>
          <p:nvPr>
            <p:ph idx="1"/>
          </p:nvPr>
        </p:nvSpPr>
        <p:spPr>
          <a:xfrm>
            <a:off x="4909624" y="914400"/>
            <a:ext cx="6724357" cy="5325384"/>
          </a:xfrm>
        </p:spPr>
        <p:txBody>
          <a:bodyPr/>
          <a:lstStyle/>
          <a:p>
            <a:pPr marL="0" indent="0">
              <a:lnSpc>
                <a:spcPct val="100000"/>
              </a:lnSpc>
              <a:buNone/>
            </a:pPr>
            <a:endParaRPr lang="da-DK" sz="2400" dirty="0">
              <a:solidFill>
                <a:schemeClr val="bg1"/>
              </a:solidFill>
              <a:latin typeface="Trebuchet MS" panose="020B0603020202020204" pitchFamily="34" charset="0"/>
            </a:endParaRPr>
          </a:p>
          <a:p>
            <a:pPr marL="0" indent="0">
              <a:buNone/>
            </a:pPr>
            <a:r>
              <a:rPr lang="da-DK" sz="3200" dirty="0">
                <a:solidFill>
                  <a:schemeClr val="bg1"/>
                </a:solidFill>
                <a:latin typeface="Trebuchet MS" panose="020B0603020202020204" pitchFamily="34" charset="0"/>
              </a:rPr>
              <a:t>Borgermøde om </a:t>
            </a:r>
          </a:p>
          <a:p>
            <a:pPr marL="0" indent="0">
              <a:buNone/>
            </a:pPr>
            <a:r>
              <a:rPr lang="da-DK" sz="4800" dirty="0">
                <a:solidFill>
                  <a:schemeClr val="bg1"/>
                </a:solidFill>
                <a:latin typeface="Trebuchet MS" panose="020B0603020202020204" pitchFamily="34" charset="0"/>
              </a:rPr>
              <a:t>Energiklynge Djursland </a:t>
            </a:r>
          </a:p>
          <a:p>
            <a:pPr marL="0" indent="0">
              <a:buNone/>
            </a:pPr>
            <a:endParaRPr lang="da-DK" dirty="0">
              <a:solidFill>
                <a:schemeClr val="bg1"/>
              </a:solidFill>
              <a:latin typeface="Trebuchet MS" panose="020B0603020202020204" pitchFamily="34" charset="0"/>
            </a:endParaRPr>
          </a:p>
          <a:p>
            <a:pPr marL="0" indent="0">
              <a:buNone/>
            </a:pPr>
            <a:r>
              <a:rPr lang="da-DK" sz="2400" dirty="0">
                <a:solidFill>
                  <a:schemeClr val="bg1"/>
                </a:solidFill>
                <a:latin typeface="Trebuchet MS" panose="020B0603020202020204" pitchFamily="34" charset="0"/>
              </a:rPr>
              <a:t>Tirsdag den 1. april 2025</a:t>
            </a:r>
          </a:p>
          <a:p>
            <a:pPr marL="0" indent="0">
              <a:buNone/>
            </a:pPr>
            <a:r>
              <a:rPr lang="da-DK" sz="2400" dirty="0">
                <a:solidFill>
                  <a:schemeClr val="bg1"/>
                </a:solidFill>
                <a:latin typeface="Trebuchet MS" panose="020B0603020202020204" pitchFamily="34" charset="0"/>
              </a:rPr>
              <a:t>Toubroskolen </a:t>
            </a:r>
          </a:p>
          <a:p>
            <a:endParaRPr lang="da-DK" dirty="0"/>
          </a:p>
          <a:p>
            <a:endParaRPr lang="da-DK" dirty="0"/>
          </a:p>
        </p:txBody>
      </p:sp>
      <p:pic>
        <p:nvPicPr>
          <p:cNvPr id="4" name="Pladsholder til indhold 6" descr="Et billede, der indeholder plante&#10;&#10;Automatisk genereret beskrivelse">
            <a:extLst>
              <a:ext uri="{FF2B5EF4-FFF2-40B4-BE49-F238E27FC236}">
                <a16:creationId xmlns:a16="http://schemas.microsoft.com/office/drawing/2014/main" id="{2D035A76-E2BC-FB89-C938-0976F6361740}"/>
              </a:ext>
            </a:extLst>
          </p:cNvPr>
          <p:cNvPicPr>
            <a:picLocks noChangeAspect="1"/>
          </p:cNvPicPr>
          <p:nvPr/>
        </p:nvPicPr>
        <p:blipFill rotWithShape="1">
          <a:blip r:embed="rId2">
            <a:extLst>
              <a:ext uri="{28A0092B-C50C-407E-A947-70E740481C1C}">
                <a14:useLocalDpi xmlns:a14="http://schemas.microsoft.com/office/drawing/2010/main" val="0"/>
              </a:ext>
            </a:extLst>
          </a:blip>
          <a:srcRect l="26061" r="29358"/>
          <a:stretch/>
        </p:blipFill>
        <p:spPr>
          <a:xfrm>
            <a:off x="0" y="0"/>
            <a:ext cx="4589506" cy="6858000"/>
          </a:xfrm>
          <a:prstGeom prst="rect">
            <a:avLst/>
          </a:prstGeom>
        </p:spPr>
      </p:pic>
      <p:pic>
        <p:nvPicPr>
          <p:cNvPr id="5" name="Picture 20">
            <a:extLst>
              <a:ext uri="{FF2B5EF4-FFF2-40B4-BE49-F238E27FC236}">
                <a16:creationId xmlns:a16="http://schemas.microsoft.com/office/drawing/2014/main" id="{CF4A4545-D33F-7C8E-5BE3-0686855EB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26" y="5856924"/>
            <a:ext cx="2255854" cy="76572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498109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CADCD9F8-8C17-E3CE-BF3E-6F1DB3EDBAD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kt 2" hidden="1">
                        <a:extLst>
                          <a:ext uri="{FF2B5EF4-FFF2-40B4-BE49-F238E27FC236}">
                            <a16:creationId xmlns:a16="http://schemas.microsoft.com/office/drawing/2014/main" id="{CADCD9F8-8C17-E3CE-BF3E-6F1DB3EDBA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13BC31F-9BED-47B9-B87C-FF6073520766}"/>
              </a:ext>
            </a:extLst>
          </p:cNvPr>
          <p:cNvSpPr>
            <a:spLocks noGrp="1"/>
          </p:cNvSpPr>
          <p:nvPr>
            <p:ph type="title"/>
          </p:nvPr>
        </p:nvSpPr>
        <p:spPr>
          <a:xfrm>
            <a:off x="597529" y="243409"/>
            <a:ext cx="11259509" cy="1292496"/>
          </a:xfrm>
        </p:spPr>
        <p:txBody>
          <a:bodyPr vert="horz" anchor="ctr">
            <a:normAutofit/>
          </a:bodyPr>
          <a:lstStyle/>
          <a:p>
            <a:r>
              <a:rPr lang="da-DK" dirty="0"/>
              <a:t>Fælles ambition om at skabe en stærk energiklynge på Djursland (Det tekniske)</a:t>
            </a:r>
          </a:p>
        </p:txBody>
      </p:sp>
      <p:sp>
        <p:nvSpPr>
          <p:cNvPr id="5" name="Pladsholder til slidenummer 4">
            <a:extLst>
              <a:ext uri="{FF2B5EF4-FFF2-40B4-BE49-F238E27FC236}">
                <a16:creationId xmlns:a16="http://schemas.microsoft.com/office/drawing/2014/main" id="{B0500B72-11AD-4AA8-9E1C-1C7053085AC0}"/>
              </a:ext>
            </a:extLst>
          </p:cNvPr>
          <p:cNvSpPr>
            <a:spLocks noGrp="1"/>
          </p:cNvSpPr>
          <p:nvPr>
            <p:ph type="sldNum" sz="quarter" idx="12"/>
          </p:nvPr>
        </p:nvSpPr>
        <p:spPr>
          <a:xfrm>
            <a:off x="11457940" y="6443507"/>
            <a:ext cx="399097" cy="184666"/>
          </a:xfrm>
        </p:spPr>
        <p:txBody>
          <a:bodyPr wrap="square"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803DD7B-12C8-43B8-9F45-989336E79744}" type="slidenum">
              <a:rPr kumimoji="0" lang="da-DK" sz="1200" b="0" i="0" u="none" strike="noStrike" kern="1200" cap="none" spc="0" normalizeH="0" baseline="0" noProof="0" smtClean="0">
                <a:ln>
                  <a:noFill/>
                </a:ln>
                <a:solidFill>
                  <a:srgbClr val="006E64"/>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da-DK" sz="1200" b="0" i="0" u="none" strike="noStrike" kern="1200" cap="none" spc="0" normalizeH="0" baseline="0" noProof="0" dirty="0">
              <a:ln>
                <a:noFill/>
              </a:ln>
              <a:solidFill>
                <a:srgbClr val="006E64"/>
              </a:solidFill>
              <a:effectLst/>
              <a:uLnTx/>
              <a:uFillTx/>
              <a:latin typeface="Corbel"/>
              <a:ea typeface="+mn-ea"/>
              <a:cs typeface="+mn-cs"/>
            </a:endParaRPr>
          </a:p>
        </p:txBody>
      </p:sp>
      <p:sp>
        <p:nvSpPr>
          <p:cNvPr id="77" name="Pladsholder til indhold 2">
            <a:extLst>
              <a:ext uri="{FF2B5EF4-FFF2-40B4-BE49-F238E27FC236}">
                <a16:creationId xmlns:a16="http://schemas.microsoft.com/office/drawing/2014/main" id="{299C5EA7-716B-FF75-61D8-AE6F86D4B74A}"/>
              </a:ext>
            </a:extLst>
          </p:cNvPr>
          <p:cNvSpPr>
            <a:spLocks noGrp="1"/>
          </p:cNvSpPr>
          <p:nvPr/>
        </p:nvSpPr>
        <p:spPr>
          <a:xfrm>
            <a:off x="570097" y="1516152"/>
            <a:ext cx="4837160" cy="4482311"/>
          </a:xfrm>
          <a:prstGeom prst="rect">
            <a:avLst/>
          </a:prstGeom>
          <a:noFill/>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Pct val="80000"/>
              <a:buFont typeface="Wingdings 3" charset="2"/>
              <a:buNone/>
              <a:tabLst/>
              <a:defRPr/>
            </a:pPr>
            <a:r>
              <a:rPr kumimoji="0" lang="da-DK" sz="1400" b="1" i="0" u="none" strike="noStrike" kern="1200" cap="none" spc="0" normalizeH="0" baseline="0" noProof="0" dirty="0">
                <a:ln>
                  <a:noFill/>
                </a:ln>
                <a:solidFill>
                  <a:srgbClr val="006E64"/>
                </a:solidFill>
                <a:effectLst/>
                <a:uLnTx/>
                <a:uFillTx/>
                <a:latin typeface="Corbel"/>
                <a:ea typeface="+mn-ea"/>
                <a:cs typeface="+mn-cs"/>
              </a:rPr>
              <a:t>Biogasanlæg</a:t>
            </a:r>
          </a:p>
          <a:p>
            <a:pPr marL="0" marR="0" lvl="0" indent="0" algn="l" defTabSz="457200" rtl="0" eaLnBrk="1" fontAlgn="auto" latinLnBrk="0" hangingPunct="1">
              <a:lnSpc>
                <a:spcPct val="100000"/>
              </a:lnSpc>
              <a:spcBef>
                <a:spcPts val="0"/>
              </a:spcBef>
              <a:spcAft>
                <a:spcPts val="0"/>
              </a:spcAft>
              <a:buClrTx/>
              <a:buSzPct val="80000"/>
              <a:buFont typeface="Wingdings 3" charset="2"/>
              <a:buNone/>
              <a:tabLst/>
              <a:defRPr/>
            </a:pPr>
            <a:r>
              <a:rPr kumimoji="0" lang="da-DK" sz="1400" b="0" i="0" u="none" strike="noStrike" kern="1200" cap="none" spc="0" normalizeH="0" baseline="0" noProof="0" dirty="0">
                <a:ln>
                  <a:noFill/>
                </a:ln>
                <a:solidFill>
                  <a:srgbClr val="006E64"/>
                </a:solidFill>
                <a:effectLst/>
                <a:uLnTx/>
                <a:uFillTx/>
                <a:latin typeface="Corbel"/>
                <a:ea typeface="+mn-ea"/>
                <a:cs typeface="+mn-cs"/>
              </a:rPr>
              <a:t>Biogasanlæg producerer</a:t>
            </a:r>
          </a:p>
          <a:p>
            <a:pPr marL="171450" marR="0" lvl="0" indent="-171450" algn="l" defTabSz="9144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da-DK" sz="1400" b="0" i="0" u="none" strike="noStrike" kern="1200" cap="none" spc="0" normalizeH="0" baseline="0" noProof="0" dirty="0">
                <a:ln>
                  <a:noFill/>
                </a:ln>
                <a:solidFill>
                  <a:srgbClr val="006E64"/>
                </a:solidFill>
                <a:effectLst/>
                <a:uLnTx/>
                <a:uFillTx/>
                <a:latin typeface="Corbel"/>
                <a:ea typeface="+mn-ea"/>
                <a:cs typeface="+mn-cs"/>
              </a:rPr>
              <a:t>Flydende metan</a:t>
            </a:r>
          </a:p>
          <a:p>
            <a:pPr marL="171450" marR="0" lvl="1" indent="-171450" algn="l" defTabSz="9144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da-DK" sz="1400" b="0" i="0" u="none" strike="noStrike" kern="1200" cap="none" spc="0" normalizeH="0" baseline="0" noProof="0" dirty="0">
                <a:ln>
                  <a:noFill/>
                </a:ln>
                <a:solidFill>
                  <a:srgbClr val="006E64"/>
                </a:solidFill>
                <a:effectLst/>
                <a:uLnTx/>
                <a:uFillTx/>
                <a:latin typeface="Corbel"/>
                <a:ea typeface="+mn-ea"/>
                <a:cs typeface="+mn-cs"/>
              </a:rPr>
              <a:t>Flydende CO2</a:t>
            </a:r>
          </a:p>
          <a:p>
            <a:pPr marL="171450" marR="0" lvl="1" indent="-171450" algn="l" defTabSz="9144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endParaRPr kumimoji="0" lang="da-DK" sz="1400" b="0" i="0" u="none" strike="noStrike" kern="1200" cap="none" spc="0" normalizeH="0" baseline="0" noProof="0" dirty="0">
              <a:ln>
                <a:noFill/>
              </a:ln>
              <a:solidFill>
                <a:srgbClr val="006E64"/>
              </a:solidFill>
              <a:effectLst/>
              <a:uLnTx/>
              <a:uFillTx/>
              <a:latin typeface="Corbel"/>
              <a:ea typeface="+mn-ea"/>
              <a:cs typeface="+mn-cs"/>
            </a:endParaRPr>
          </a:p>
          <a:p>
            <a:pPr marL="0" marR="0" lvl="1" indent="0" algn="l" defTabSz="914400" rtl="0" eaLnBrk="1" fontAlgn="auto" latinLnBrk="0" hangingPunct="1">
              <a:lnSpc>
                <a:spcPct val="100000"/>
              </a:lnSpc>
              <a:spcBef>
                <a:spcPts val="0"/>
              </a:spcBef>
              <a:spcAft>
                <a:spcPts val="0"/>
              </a:spcAft>
              <a:buClrTx/>
              <a:buSzPct val="80000"/>
              <a:buFont typeface="Wingdings 3" charset="2"/>
              <a:buNone/>
              <a:tabLst/>
              <a:defRPr/>
            </a:pPr>
            <a:r>
              <a:rPr kumimoji="0" lang="da-DK" sz="1400" b="0" i="0" u="none" strike="noStrike" kern="1200" cap="none" spc="0" normalizeH="0" baseline="0" noProof="0" dirty="0">
                <a:ln>
                  <a:noFill/>
                </a:ln>
                <a:solidFill>
                  <a:srgbClr val="006E64"/>
                </a:solidFill>
                <a:effectLst/>
                <a:uLnTx/>
                <a:uFillTx/>
                <a:latin typeface="Corbel"/>
                <a:ea typeface="+mn-ea"/>
                <a:cs typeface="+mn-cs"/>
              </a:rPr>
              <a:t>Biogassen køres til kunder lokalt, nationalt og internationalt samt anvendes direkte i industrien og i transportsektoren</a:t>
            </a:r>
          </a:p>
          <a:p>
            <a:pPr marL="0" marR="0" lvl="1" indent="0" algn="l" defTabSz="457200" rtl="0" eaLnBrk="1" fontAlgn="auto" latinLnBrk="0" hangingPunct="1">
              <a:lnSpc>
                <a:spcPct val="100000"/>
              </a:lnSpc>
              <a:spcBef>
                <a:spcPts val="0"/>
              </a:spcBef>
              <a:spcAft>
                <a:spcPts val="0"/>
              </a:spcAft>
              <a:buClrTx/>
              <a:buSzPct val="80000"/>
              <a:buFont typeface="Wingdings 3" charset="2"/>
              <a:buNone/>
              <a:tabLst/>
              <a:defRPr/>
            </a:pPr>
            <a:r>
              <a:rPr kumimoji="0" lang="da-DK" sz="1400" b="0" i="0" u="none" strike="noStrike" kern="1200" cap="none" spc="0" normalizeH="0" baseline="0" noProof="0" dirty="0">
                <a:ln>
                  <a:noFill/>
                </a:ln>
                <a:solidFill>
                  <a:srgbClr val="006E64"/>
                </a:solidFill>
                <a:effectLst/>
                <a:uLnTx/>
                <a:uFillTx/>
                <a:latin typeface="Corbel"/>
                <a:ea typeface="+mn-ea"/>
                <a:cs typeface="+mn-cs"/>
              </a:rPr>
              <a:t>Tankstationer med biometan til tung trafik, fx på Grenå Havn</a:t>
            </a:r>
            <a:br>
              <a:rPr kumimoji="0" lang="da-DK" sz="1400" b="0" i="0" u="none" strike="noStrike" kern="1200" cap="none" spc="0" normalizeH="0" baseline="0" noProof="0" dirty="0">
                <a:ln>
                  <a:noFill/>
                </a:ln>
                <a:solidFill>
                  <a:srgbClr val="006E64"/>
                </a:solidFill>
                <a:effectLst/>
                <a:uLnTx/>
                <a:uFillTx/>
                <a:latin typeface="Corbel"/>
                <a:ea typeface="+mn-ea"/>
                <a:cs typeface="+mn-cs"/>
              </a:rPr>
            </a:br>
            <a:endParaRPr kumimoji="0" lang="da-DK" sz="1400" b="1" i="0" u="none" strike="noStrike" kern="1200" cap="none" spc="0" normalizeH="0" baseline="0" noProof="0" dirty="0">
              <a:ln>
                <a:noFill/>
              </a:ln>
              <a:solidFill>
                <a:srgbClr val="006E64"/>
              </a:solidFill>
              <a:effectLst/>
              <a:uLnTx/>
              <a:uFillTx/>
              <a:latin typeface="Corbel"/>
              <a:ea typeface="+mn-ea"/>
              <a:cs typeface="+mn-cs"/>
            </a:endParaRPr>
          </a:p>
          <a:p>
            <a:pPr marL="0" marR="0" lvl="1" indent="0" algn="l" defTabSz="914400" rtl="0" eaLnBrk="1" fontAlgn="auto" latinLnBrk="0" hangingPunct="1">
              <a:lnSpc>
                <a:spcPct val="100000"/>
              </a:lnSpc>
              <a:spcBef>
                <a:spcPts val="0"/>
              </a:spcBef>
              <a:spcAft>
                <a:spcPts val="0"/>
              </a:spcAft>
              <a:buClrTx/>
              <a:buSzPct val="80000"/>
              <a:buFont typeface="Wingdings 3" charset="2"/>
              <a:buNone/>
              <a:tabLst/>
              <a:defRPr/>
            </a:pPr>
            <a:r>
              <a:rPr kumimoji="0" lang="da-DK" sz="1400" b="1" i="0" u="none" strike="noStrike" kern="1200" cap="none" spc="0" normalizeH="0" baseline="0" noProof="0" dirty="0">
                <a:ln>
                  <a:noFill/>
                </a:ln>
                <a:solidFill>
                  <a:srgbClr val="006E64"/>
                </a:solidFill>
                <a:effectLst/>
                <a:uLnTx/>
                <a:uFillTx/>
                <a:latin typeface="Corbel"/>
                <a:ea typeface="+mn-ea"/>
                <a:cs typeface="+mn-cs"/>
              </a:rPr>
              <a:t>Vindmøller og solceller</a:t>
            </a:r>
            <a:endParaRPr kumimoji="0" lang="da-DK" sz="1400" b="0" i="0" u="none" strike="noStrike" kern="1200" cap="none" spc="0" normalizeH="0" baseline="0" noProof="0" dirty="0">
              <a:ln>
                <a:noFill/>
              </a:ln>
              <a:solidFill>
                <a:srgbClr val="006E64"/>
              </a:solidFill>
              <a:effectLst/>
              <a:uLnTx/>
              <a:uFillTx/>
              <a:latin typeface="Corbel"/>
              <a:ea typeface="+mn-ea"/>
              <a:cs typeface="+mn-cs"/>
            </a:endParaRPr>
          </a:p>
          <a:p>
            <a:pPr marL="0" marR="0" lvl="1" indent="0" algn="l" defTabSz="914400" rtl="0" eaLnBrk="1" fontAlgn="auto" latinLnBrk="0" hangingPunct="1">
              <a:lnSpc>
                <a:spcPct val="100000"/>
              </a:lnSpc>
              <a:spcBef>
                <a:spcPts val="0"/>
              </a:spcBef>
              <a:spcAft>
                <a:spcPts val="0"/>
              </a:spcAft>
              <a:buClrTx/>
              <a:buSzPct val="80000"/>
              <a:buFont typeface="Wingdings 3" charset="2"/>
              <a:buNone/>
              <a:tabLst/>
              <a:defRPr/>
            </a:pPr>
            <a:r>
              <a:rPr kumimoji="0" lang="da-DK" sz="1400" b="0" i="0" u="none" strike="noStrike" kern="1200" cap="none" spc="0" normalizeH="0" baseline="0" noProof="0" dirty="0">
                <a:ln>
                  <a:noFill/>
                </a:ln>
                <a:solidFill>
                  <a:srgbClr val="006E64"/>
                </a:solidFill>
                <a:effectLst/>
                <a:uLnTx/>
                <a:uFillTx/>
                <a:latin typeface="Corbel"/>
                <a:ea typeface="+mn-ea"/>
                <a:cs typeface="+mn-cs"/>
              </a:rPr>
              <a:t>Omkostningseffektiv strøm til både biogasanlægget og P2X</a:t>
            </a:r>
          </a:p>
          <a:p>
            <a:pPr marL="0" marR="0" lvl="1" indent="0" algn="l" defTabSz="914400" rtl="0" eaLnBrk="1" fontAlgn="auto" latinLnBrk="0" hangingPunct="1">
              <a:lnSpc>
                <a:spcPct val="100000"/>
              </a:lnSpc>
              <a:spcBef>
                <a:spcPts val="0"/>
              </a:spcBef>
              <a:spcAft>
                <a:spcPts val="0"/>
              </a:spcAft>
              <a:buClrTx/>
              <a:buSzPct val="80000"/>
              <a:buFont typeface="Wingdings 3" charset="2"/>
              <a:buNone/>
              <a:tabLst/>
              <a:defRPr/>
            </a:pPr>
            <a:endParaRPr kumimoji="0" lang="da-DK" sz="1400" b="0" i="0" u="none" strike="noStrike" kern="1200" cap="none" spc="0" normalizeH="0" baseline="0" noProof="0" dirty="0">
              <a:ln>
                <a:noFill/>
              </a:ln>
              <a:solidFill>
                <a:srgbClr val="006E64"/>
              </a:solidFill>
              <a:effectLst/>
              <a:uLnTx/>
              <a:uFillTx/>
              <a:latin typeface="Corbel"/>
              <a:ea typeface="+mn-ea"/>
              <a:cs typeface="+mn-cs"/>
            </a:endParaRPr>
          </a:p>
          <a:p>
            <a:pPr marL="0" marR="0" lvl="0" indent="0" algn="l" defTabSz="457200" rtl="0" eaLnBrk="1" fontAlgn="auto" latinLnBrk="0" hangingPunct="1">
              <a:lnSpc>
                <a:spcPct val="100000"/>
              </a:lnSpc>
              <a:spcBef>
                <a:spcPts val="0"/>
              </a:spcBef>
              <a:spcAft>
                <a:spcPts val="0"/>
              </a:spcAft>
              <a:buClrTx/>
              <a:buSzPct val="80000"/>
              <a:buFont typeface="Wingdings 3" charset="2"/>
              <a:buNone/>
              <a:tabLst/>
              <a:defRPr/>
            </a:pPr>
            <a:r>
              <a:rPr kumimoji="0" lang="da-DK" sz="1400" b="1" i="0" u="none" strike="noStrike" kern="1200" cap="none" spc="0" normalizeH="0" baseline="0" noProof="0" dirty="0">
                <a:ln>
                  <a:noFill/>
                </a:ln>
                <a:solidFill>
                  <a:srgbClr val="006E64"/>
                </a:solidFill>
                <a:effectLst/>
                <a:uLnTx/>
                <a:uFillTx/>
                <a:latin typeface="Corbel"/>
                <a:ea typeface="+mn-ea"/>
                <a:cs typeface="+mn-cs"/>
              </a:rPr>
              <a:t>Potentiale for P2X</a:t>
            </a:r>
          </a:p>
          <a:p>
            <a:pPr marL="171450" marR="0" lvl="1" indent="-171450" algn="l" defTabSz="9144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da-DK" sz="1400" b="0" i="0" u="none" strike="noStrike" kern="1200" cap="none" spc="0" normalizeH="0" baseline="0" noProof="0" dirty="0">
                <a:ln>
                  <a:noFill/>
                </a:ln>
                <a:solidFill>
                  <a:srgbClr val="006E64"/>
                </a:solidFill>
                <a:effectLst/>
                <a:uLnTx/>
                <a:uFillTx/>
                <a:latin typeface="Corbel"/>
                <a:ea typeface="+mn-ea"/>
                <a:cs typeface="+mn-cs"/>
              </a:rPr>
              <a:t>Fjernvarme fra overskudsvarme og billig grøn strøm til varmepumpe</a:t>
            </a:r>
          </a:p>
          <a:p>
            <a:pPr marL="171450" marR="0" lvl="1" indent="-171450" algn="l" defTabSz="9144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da-DK" sz="1400" b="0" i="0" u="none" strike="noStrike" kern="1200" cap="none" spc="0" normalizeH="0" baseline="0" noProof="0" dirty="0">
                <a:ln>
                  <a:noFill/>
                </a:ln>
                <a:solidFill>
                  <a:srgbClr val="006E64"/>
                </a:solidFill>
                <a:effectLst/>
                <a:uLnTx/>
                <a:uFillTx/>
                <a:latin typeface="Corbel"/>
                <a:ea typeface="+mn-ea"/>
                <a:cs typeface="+mn-cs"/>
              </a:rPr>
              <a:t>Grøn brint</a:t>
            </a:r>
          </a:p>
          <a:p>
            <a:pPr marL="171450" marR="0" lvl="1" indent="-171450" algn="l" defTabSz="9144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da-DK" sz="1400" b="0" i="0" u="none" strike="noStrike" kern="1200" cap="none" spc="0" normalizeH="0" baseline="0" noProof="0" dirty="0">
                <a:ln>
                  <a:noFill/>
                </a:ln>
                <a:solidFill>
                  <a:srgbClr val="006E64"/>
                </a:solidFill>
                <a:effectLst/>
                <a:uLnTx/>
                <a:uFillTx/>
                <a:latin typeface="Corbel"/>
                <a:ea typeface="+mn-ea"/>
                <a:cs typeface="+mn-cs"/>
              </a:rPr>
              <a:t>Bæredygtig flybrændstof SAF (Sustainable </a:t>
            </a:r>
            <a:r>
              <a:rPr kumimoji="0" lang="da-DK" sz="1400" b="0" i="0" u="none" strike="noStrike" kern="1200" cap="none" spc="0" normalizeH="0" baseline="0" noProof="0" dirty="0" err="1">
                <a:ln>
                  <a:noFill/>
                </a:ln>
                <a:solidFill>
                  <a:srgbClr val="006E64"/>
                </a:solidFill>
                <a:effectLst/>
                <a:uLnTx/>
                <a:uFillTx/>
                <a:latin typeface="Corbel"/>
                <a:ea typeface="+mn-ea"/>
                <a:cs typeface="+mn-cs"/>
              </a:rPr>
              <a:t>Aviation</a:t>
            </a:r>
            <a:r>
              <a:rPr kumimoji="0" lang="da-DK" sz="1400" b="0" i="0" u="none" strike="noStrike" kern="1200" cap="none" spc="0" normalizeH="0" baseline="0" noProof="0" dirty="0">
                <a:ln>
                  <a:noFill/>
                </a:ln>
                <a:solidFill>
                  <a:srgbClr val="006E64"/>
                </a:solidFill>
                <a:effectLst/>
                <a:uLnTx/>
                <a:uFillTx/>
                <a:latin typeface="Corbel"/>
                <a:ea typeface="+mn-ea"/>
                <a:cs typeface="+mn-cs"/>
              </a:rPr>
              <a:t> </a:t>
            </a:r>
            <a:r>
              <a:rPr kumimoji="0" lang="da-DK" sz="1400" b="0" i="0" u="none" strike="noStrike" kern="1200" cap="none" spc="0" normalizeH="0" baseline="0" noProof="0" dirty="0" err="1">
                <a:ln>
                  <a:noFill/>
                </a:ln>
                <a:solidFill>
                  <a:srgbClr val="006E64"/>
                </a:solidFill>
                <a:effectLst/>
                <a:uLnTx/>
                <a:uFillTx/>
                <a:latin typeface="Corbel"/>
                <a:ea typeface="+mn-ea"/>
                <a:cs typeface="+mn-cs"/>
              </a:rPr>
              <a:t>Fuel</a:t>
            </a:r>
            <a:r>
              <a:rPr kumimoji="0" lang="da-DK" sz="1400" b="0" i="0" u="none" strike="noStrike" kern="1200" cap="none" spc="0" normalizeH="0" baseline="0" noProof="0" dirty="0">
                <a:ln>
                  <a:noFill/>
                </a:ln>
                <a:solidFill>
                  <a:srgbClr val="006E64"/>
                </a:solidFill>
                <a:effectLst/>
                <a:uLnTx/>
                <a:uFillTx/>
                <a:latin typeface="Corbel"/>
                <a:ea typeface="+mn-ea"/>
                <a:cs typeface="+mn-cs"/>
              </a:rPr>
              <a:t>)</a:t>
            </a:r>
          </a:p>
          <a:p>
            <a:pPr marL="171450" marR="0" lvl="1" indent="-171450" algn="l" defTabSz="9144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da-DK" sz="1400" b="0" i="0" u="none" strike="noStrike" kern="1200" cap="none" spc="0" normalizeH="0" baseline="0" noProof="0" dirty="0">
                <a:ln>
                  <a:noFill/>
                </a:ln>
                <a:solidFill>
                  <a:srgbClr val="006E64"/>
                </a:solidFill>
                <a:effectLst/>
                <a:uLnTx/>
                <a:uFillTx/>
                <a:latin typeface="Corbel"/>
                <a:ea typeface="+mn-ea"/>
                <a:cs typeface="+mn-cs"/>
              </a:rPr>
              <a:t>Metanol eller ammoniak</a:t>
            </a:r>
          </a:p>
        </p:txBody>
      </p:sp>
      <p:cxnSp>
        <p:nvCxnSpPr>
          <p:cNvPr id="78" name="Lige forbindelse 27">
            <a:extLst>
              <a:ext uri="{FF2B5EF4-FFF2-40B4-BE49-F238E27FC236}">
                <a16:creationId xmlns:a16="http://schemas.microsoft.com/office/drawing/2014/main" id="{B6D9CF6F-7922-5F74-B3D9-C1E800B8FB2B}"/>
              </a:ext>
            </a:extLst>
          </p:cNvPr>
          <p:cNvCxnSpPr>
            <a:cxnSpLocks/>
          </p:cNvCxnSpPr>
          <p:nvPr/>
        </p:nvCxnSpPr>
        <p:spPr>
          <a:xfrm>
            <a:off x="642047" y="1783133"/>
            <a:ext cx="4680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Lige forbindelse 78">
            <a:extLst>
              <a:ext uri="{FF2B5EF4-FFF2-40B4-BE49-F238E27FC236}">
                <a16:creationId xmlns:a16="http://schemas.microsoft.com/office/drawing/2014/main" id="{8F76855E-1EBB-164F-E7AB-8B24D0991334}"/>
              </a:ext>
            </a:extLst>
          </p:cNvPr>
          <p:cNvCxnSpPr>
            <a:cxnSpLocks/>
          </p:cNvCxnSpPr>
          <p:nvPr/>
        </p:nvCxnSpPr>
        <p:spPr>
          <a:xfrm>
            <a:off x="642047" y="3916733"/>
            <a:ext cx="4680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Pladsholder til indhold 2">
            <a:extLst>
              <a:ext uri="{FF2B5EF4-FFF2-40B4-BE49-F238E27FC236}">
                <a16:creationId xmlns:a16="http://schemas.microsoft.com/office/drawing/2014/main" id="{8AC4221E-57F2-BCC1-FFE7-756BEDD46B3D}"/>
              </a:ext>
            </a:extLst>
          </p:cNvPr>
          <p:cNvSpPr>
            <a:spLocks noGrp="1"/>
          </p:cNvSpPr>
          <p:nvPr/>
        </p:nvSpPr>
        <p:spPr>
          <a:xfrm>
            <a:off x="5477376" y="1513105"/>
            <a:ext cx="5117471" cy="263934"/>
          </a:xfrm>
          <a:prstGeom prst="rect">
            <a:avLst/>
          </a:prstGeom>
          <a:noFill/>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Pct val="80000"/>
              <a:buFont typeface="Wingdings 3" charset="2"/>
              <a:buNone/>
              <a:tabLst/>
              <a:defRPr/>
            </a:pPr>
            <a:r>
              <a:rPr kumimoji="0" lang="da-DK" sz="1400" b="1" i="0" u="none" strike="noStrike" kern="1200" cap="none" spc="0" normalizeH="0" baseline="0" noProof="0" dirty="0">
                <a:ln>
                  <a:noFill/>
                </a:ln>
                <a:solidFill>
                  <a:srgbClr val="006E64"/>
                </a:solidFill>
                <a:effectLst/>
                <a:uLnTx/>
                <a:uFillTx/>
                <a:latin typeface="Corbel"/>
                <a:ea typeface="+mn-ea"/>
                <a:cs typeface="+mn-cs"/>
              </a:rPr>
              <a:t>Projektillustration</a:t>
            </a:r>
          </a:p>
        </p:txBody>
      </p:sp>
      <p:cxnSp>
        <p:nvCxnSpPr>
          <p:cNvPr id="82" name="Lige forbindelse 27">
            <a:extLst>
              <a:ext uri="{FF2B5EF4-FFF2-40B4-BE49-F238E27FC236}">
                <a16:creationId xmlns:a16="http://schemas.microsoft.com/office/drawing/2014/main" id="{D6E1F07A-60D4-DC7F-323D-CCBBD054803F}"/>
              </a:ext>
            </a:extLst>
          </p:cNvPr>
          <p:cNvCxnSpPr>
            <a:cxnSpLocks/>
          </p:cNvCxnSpPr>
          <p:nvPr/>
        </p:nvCxnSpPr>
        <p:spPr>
          <a:xfrm>
            <a:off x="5549327" y="1780085"/>
            <a:ext cx="613955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Billede 5">
            <a:extLst>
              <a:ext uri="{FF2B5EF4-FFF2-40B4-BE49-F238E27FC236}">
                <a16:creationId xmlns:a16="http://schemas.microsoft.com/office/drawing/2014/main" id="{F1B68BB1-3F42-8C4E-AA44-0A6E625FEC1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5038" y="1864279"/>
            <a:ext cx="6114415" cy="4325620"/>
          </a:xfrm>
          <a:prstGeom prst="rect">
            <a:avLst/>
          </a:prstGeom>
          <a:noFill/>
          <a:ln>
            <a:noFill/>
          </a:ln>
        </p:spPr>
      </p:pic>
      <p:pic>
        <p:nvPicPr>
          <p:cNvPr id="7" name="Billede 6">
            <a:extLst>
              <a:ext uri="{FF2B5EF4-FFF2-40B4-BE49-F238E27FC236}">
                <a16:creationId xmlns:a16="http://schemas.microsoft.com/office/drawing/2014/main" id="{8E79160A-4590-E272-E15E-16A439DA0CD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47302" y="6272784"/>
            <a:ext cx="942975" cy="457200"/>
          </a:xfrm>
          <a:prstGeom prst="rect">
            <a:avLst/>
          </a:prstGeom>
          <a:noFill/>
          <a:ln>
            <a:noFill/>
          </a:ln>
        </p:spPr>
      </p:pic>
      <p:pic>
        <p:nvPicPr>
          <p:cNvPr id="8" name="Billede 7">
            <a:extLst>
              <a:ext uri="{FF2B5EF4-FFF2-40B4-BE49-F238E27FC236}">
                <a16:creationId xmlns:a16="http://schemas.microsoft.com/office/drawing/2014/main" id="{AF0CDEB9-0527-04DB-988D-4EE9BE4E5EC7}"/>
              </a:ext>
            </a:extLst>
          </p:cNvPr>
          <p:cNvPicPr>
            <a:picLocks noChangeAspect="1"/>
          </p:cNvPicPr>
          <p:nvPr/>
        </p:nvPicPr>
        <p:blipFill>
          <a:blip r:embed="rId7"/>
          <a:stretch>
            <a:fillRect/>
          </a:stretch>
        </p:blipFill>
        <p:spPr>
          <a:xfrm>
            <a:off x="1078993" y="6305584"/>
            <a:ext cx="746650" cy="424400"/>
          </a:xfrm>
          <a:prstGeom prst="rect">
            <a:avLst/>
          </a:prstGeom>
        </p:spPr>
      </p:pic>
    </p:spTree>
    <p:extLst>
      <p:ext uri="{BB962C8B-B14F-4D97-AF65-F5344CB8AC3E}">
        <p14:creationId xmlns:p14="http://schemas.microsoft.com/office/powerpoint/2010/main" val="1984476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FF1E4-54C9-9910-1948-8B625DDD086D}"/>
            </a:ext>
          </a:extLst>
        </p:cNvPr>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FC34D0D5-2548-4FF5-9263-60739E23FE6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5" name="Objekt 4" hidden="1">
                        <a:extLst>
                          <a:ext uri="{FF2B5EF4-FFF2-40B4-BE49-F238E27FC236}">
                            <a16:creationId xmlns:a16="http://schemas.microsoft.com/office/drawing/2014/main" id="{FC34D0D5-2548-4FF5-9263-60739E23FE6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30" name="Gruppe 29">
            <a:extLst>
              <a:ext uri="{FF2B5EF4-FFF2-40B4-BE49-F238E27FC236}">
                <a16:creationId xmlns:a16="http://schemas.microsoft.com/office/drawing/2014/main" id="{B9F78F1D-BCCA-8990-9D93-0DE773B7F77C}"/>
              </a:ext>
            </a:extLst>
          </p:cNvPr>
          <p:cNvGrpSpPr/>
          <p:nvPr/>
        </p:nvGrpSpPr>
        <p:grpSpPr>
          <a:xfrm>
            <a:off x="-320512" y="1365126"/>
            <a:ext cx="12257988" cy="5364858"/>
            <a:chOff x="-355286" y="1145674"/>
            <a:chExt cx="12479001" cy="5595022"/>
          </a:xfrm>
        </p:grpSpPr>
        <p:sp>
          <p:nvSpPr>
            <p:cNvPr id="11" name="Pil: pentagon 10">
              <a:extLst>
                <a:ext uri="{FF2B5EF4-FFF2-40B4-BE49-F238E27FC236}">
                  <a16:creationId xmlns:a16="http://schemas.microsoft.com/office/drawing/2014/main" id="{474C6F3A-8BAB-725A-FFF3-FC1DDFF17EC0}"/>
                </a:ext>
              </a:extLst>
            </p:cNvPr>
            <p:cNvSpPr/>
            <p:nvPr/>
          </p:nvSpPr>
          <p:spPr>
            <a:xfrm>
              <a:off x="4600625" y="2770784"/>
              <a:ext cx="7212371" cy="720000"/>
            </a:xfrm>
            <a:prstGeom prst="homePlate">
              <a:avLst>
                <a:gd name="adj" fmla="val 22853"/>
              </a:avLst>
            </a:prstGeom>
            <a:solidFill>
              <a:schemeClr val="accent5">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Autofit/>
            </a:bodyPr>
            <a:lstStyle/>
            <a:p>
              <a:pPr marL="540000" marR="0" lvl="0" indent="0" algn="l"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srgbClr val="006E64"/>
                  </a:solidFill>
                  <a:effectLst/>
                  <a:uLnTx/>
                  <a:uFillTx/>
                  <a:latin typeface="Corbel"/>
                  <a:ea typeface="+mn-ea"/>
                  <a:cs typeface="+mn-cs"/>
                </a:rPr>
                <a:t>Erhvervssamarbejde med lokale virksomheder og udvikling af bæredygtige brændsler </a:t>
              </a:r>
            </a:p>
            <a:p>
              <a:pPr marL="540000" marR="0" lvl="0" indent="0" algn="l" defTabSz="914400" rtl="0" eaLnBrk="1" fontAlgn="auto" latinLnBrk="0" hangingPunct="1">
                <a:lnSpc>
                  <a:spcPct val="100000"/>
                </a:lnSpc>
                <a:spcBef>
                  <a:spcPts val="0"/>
                </a:spcBef>
                <a:spcAft>
                  <a:spcPts val="0"/>
                </a:spcAft>
                <a:buClrTx/>
                <a:buSzTx/>
                <a:buFontTx/>
                <a:buNone/>
                <a:tabLst/>
                <a:defRPr/>
              </a:pPr>
              <a:r>
                <a:rPr kumimoji="0" lang="da-DK" sz="1150" b="0" i="0" u="none" strike="noStrike" kern="1200" cap="none" spc="0" normalizeH="0" baseline="0" noProof="0" dirty="0">
                  <a:ln>
                    <a:noFill/>
                  </a:ln>
                  <a:solidFill>
                    <a:srgbClr val="006E64"/>
                  </a:solidFill>
                  <a:effectLst/>
                  <a:uLnTx/>
                  <a:uFillTx/>
                  <a:latin typeface="Corbel"/>
                  <a:ea typeface="+mn-ea"/>
                  <a:cs typeface="+mn-cs"/>
                </a:rPr>
                <a:t>Ambitionen er at understøtte lokale virksomheders ESG-strategier og energibehov samt også at arbejde med at udvikle en energiklynge, der kan anvende CO2’en fra biogas og strømmen fra vindmøller og solceller til at lave bæredygtige brændsler til luftfart eller andre industrielle formål</a:t>
              </a:r>
            </a:p>
          </p:txBody>
        </p:sp>
        <p:sp>
          <p:nvSpPr>
            <p:cNvPr id="24" name="Ellipse 23">
              <a:extLst>
                <a:ext uri="{FF2B5EF4-FFF2-40B4-BE49-F238E27FC236}">
                  <a16:creationId xmlns:a16="http://schemas.microsoft.com/office/drawing/2014/main" id="{B5EC4F71-A5D5-96DF-9030-4C50C6AB094E}"/>
                </a:ext>
              </a:extLst>
            </p:cNvPr>
            <p:cNvSpPr>
              <a:spLocks noChangeAspect="1"/>
            </p:cNvSpPr>
            <p:nvPr/>
          </p:nvSpPr>
          <p:spPr>
            <a:xfrm>
              <a:off x="4308086" y="2770784"/>
              <a:ext cx="736905" cy="719898"/>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prstClr val="white"/>
                </a:solidFill>
                <a:effectLst/>
                <a:uLnTx/>
                <a:uFillTx/>
                <a:latin typeface="Corbel"/>
                <a:ea typeface="+mn-ea"/>
                <a:cs typeface="+mn-cs"/>
              </a:endParaRPr>
            </a:p>
          </p:txBody>
        </p:sp>
        <p:pic>
          <p:nvPicPr>
            <p:cNvPr id="61" name="Grafik 60">
              <a:extLst>
                <a:ext uri="{FF2B5EF4-FFF2-40B4-BE49-F238E27FC236}">
                  <a16:creationId xmlns:a16="http://schemas.microsoft.com/office/drawing/2014/main" id="{CFC1053A-3D8F-8314-44B4-678F720B8E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6749" y="2802699"/>
              <a:ext cx="615806" cy="615806"/>
            </a:xfrm>
            <a:prstGeom prst="rect">
              <a:avLst/>
            </a:prstGeom>
          </p:spPr>
        </p:pic>
        <p:sp>
          <p:nvSpPr>
            <p:cNvPr id="31" name="Pil: pentagon 30">
              <a:extLst>
                <a:ext uri="{FF2B5EF4-FFF2-40B4-BE49-F238E27FC236}">
                  <a16:creationId xmlns:a16="http://schemas.microsoft.com/office/drawing/2014/main" id="{D813A972-DCD2-190F-6FB6-C36E3692EB08}"/>
                </a:ext>
              </a:extLst>
            </p:cNvPr>
            <p:cNvSpPr/>
            <p:nvPr/>
          </p:nvSpPr>
          <p:spPr>
            <a:xfrm>
              <a:off x="4600625" y="4395690"/>
              <a:ext cx="7212371" cy="720000"/>
            </a:xfrm>
            <a:prstGeom prst="homePlate">
              <a:avLst>
                <a:gd name="adj" fmla="val 22853"/>
              </a:avLst>
            </a:prstGeom>
            <a:solidFill>
              <a:schemeClr val="accent5">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Autofit/>
            </a:bodyPr>
            <a:lstStyle/>
            <a:p>
              <a:pPr marL="540000" marR="0" lvl="0" indent="0" algn="l"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srgbClr val="006E64"/>
                  </a:solidFill>
                  <a:effectLst/>
                  <a:uLnTx/>
                  <a:uFillTx/>
                  <a:latin typeface="Corbel"/>
                  <a:ea typeface="+mn-ea"/>
                  <a:cs typeface="+mn-cs"/>
                </a:rPr>
                <a:t>Lokalt forankret biogasanlæg hvori landmændene har ejerskab og medbestemmelse</a:t>
              </a:r>
              <a:br>
                <a:rPr kumimoji="0" lang="da-DK" sz="1300" b="0" i="0" u="none" strike="noStrike" kern="1200" cap="none" spc="0" normalizeH="0" baseline="0" noProof="0" dirty="0">
                  <a:ln>
                    <a:noFill/>
                  </a:ln>
                  <a:solidFill>
                    <a:srgbClr val="006E64"/>
                  </a:solidFill>
                  <a:effectLst/>
                  <a:uLnTx/>
                  <a:uFillTx/>
                  <a:latin typeface="Corbel"/>
                  <a:ea typeface="+mn-ea"/>
                  <a:cs typeface="+mn-cs"/>
                </a:rPr>
              </a:br>
              <a:r>
                <a:rPr kumimoji="0" lang="da-DK" sz="1150" b="0" i="0" u="none" strike="noStrike" kern="1200" cap="none" spc="0" normalizeH="0" baseline="0" noProof="0" dirty="0">
                  <a:ln>
                    <a:noFill/>
                  </a:ln>
                  <a:solidFill>
                    <a:srgbClr val="006E64"/>
                  </a:solidFill>
                  <a:effectLst/>
                  <a:uLnTx/>
                  <a:uFillTx/>
                  <a:latin typeface="Corbel"/>
                  <a:ea typeface="+mn-ea"/>
                  <a:cs typeface="+mn-cs"/>
                </a:rPr>
                <a:t>Et ligeværdigt samarbejde, til realiseringen landbrugets og det øvrige erhvervs grønne omstilling på Djursland, som skal fungere i hverdagen de næste mange årtier.</a:t>
              </a:r>
            </a:p>
          </p:txBody>
        </p:sp>
        <p:sp>
          <p:nvSpPr>
            <p:cNvPr id="33" name="Ellipse 32">
              <a:extLst>
                <a:ext uri="{FF2B5EF4-FFF2-40B4-BE49-F238E27FC236}">
                  <a16:creationId xmlns:a16="http://schemas.microsoft.com/office/drawing/2014/main" id="{B3B7278F-62FA-15BD-C083-3BB2B99A7C69}"/>
                </a:ext>
              </a:extLst>
            </p:cNvPr>
            <p:cNvSpPr>
              <a:spLocks noChangeAspect="1"/>
            </p:cNvSpPr>
            <p:nvPr/>
          </p:nvSpPr>
          <p:spPr>
            <a:xfrm>
              <a:off x="4308086" y="4395690"/>
              <a:ext cx="736905" cy="719898"/>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1" name="Pil: pentagon 20">
              <a:extLst>
                <a:ext uri="{FF2B5EF4-FFF2-40B4-BE49-F238E27FC236}">
                  <a16:creationId xmlns:a16="http://schemas.microsoft.com/office/drawing/2014/main" id="{000126D4-1F9C-1B3C-0452-C75C6C0291A0}"/>
                </a:ext>
              </a:extLst>
            </p:cNvPr>
            <p:cNvSpPr/>
            <p:nvPr/>
          </p:nvSpPr>
          <p:spPr>
            <a:xfrm>
              <a:off x="3687947" y="6020696"/>
              <a:ext cx="7212371" cy="720000"/>
            </a:xfrm>
            <a:prstGeom prst="homePlate">
              <a:avLst>
                <a:gd name="adj" fmla="val 22853"/>
              </a:avLst>
            </a:prstGeom>
            <a:solidFill>
              <a:schemeClr val="accent5">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Autofit/>
            </a:bodyPr>
            <a:lstStyle/>
            <a:p>
              <a:pPr marL="540000" marR="0" lvl="0" indent="0" algn="l"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srgbClr val="006E64"/>
                  </a:solidFill>
                  <a:effectLst/>
                  <a:uLnTx/>
                  <a:uFillTx/>
                  <a:latin typeface="Corbel"/>
                  <a:ea typeface="+mn-ea"/>
                  <a:cs typeface="+mn-cs"/>
                </a:rPr>
                <a:t>Nærmeste naboer har særlige rettigheder og muligheder</a:t>
              </a:r>
            </a:p>
            <a:p>
              <a:pPr marL="540000" marR="0" lvl="0" indent="0" algn="l" defTabSz="914400" rtl="0" eaLnBrk="1" fontAlgn="auto" latinLnBrk="0" hangingPunct="1">
                <a:lnSpc>
                  <a:spcPct val="100000"/>
                </a:lnSpc>
                <a:spcBef>
                  <a:spcPts val="0"/>
                </a:spcBef>
                <a:spcAft>
                  <a:spcPts val="0"/>
                </a:spcAft>
                <a:buClrTx/>
                <a:buSzTx/>
                <a:buFontTx/>
                <a:buNone/>
                <a:tabLst/>
                <a:defRPr/>
              </a:pPr>
              <a:r>
                <a:rPr kumimoji="0" lang="da-DK" sz="1150" b="0" i="0" u="none" strike="noStrike" kern="1200" cap="none" spc="0" normalizeH="0" baseline="0" noProof="0" dirty="0">
                  <a:ln>
                    <a:noFill/>
                  </a:ln>
                  <a:solidFill>
                    <a:srgbClr val="006E64"/>
                  </a:solidFill>
                  <a:effectLst/>
                  <a:uLnTx/>
                  <a:uFillTx/>
                  <a:latin typeface="Corbel"/>
                  <a:ea typeface="+mn-ea"/>
                  <a:cs typeface="+mn-cs"/>
                </a:rPr>
                <a:t>Der er lovgivningsmæssige bestemte ordninger til at sikre naboernes rettigheder herunder værditabserstatning, salgsoption, VE-bonus og grøn pulje. Grøn pulje er for projektet pt. på ca. 38 mio. kr.</a:t>
              </a:r>
            </a:p>
          </p:txBody>
        </p:sp>
        <p:sp>
          <p:nvSpPr>
            <p:cNvPr id="15" name="Ellipse 14">
              <a:extLst>
                <a:ext uri="{FF2B5EF4-FFF2-40B4-BE49-F238E27FC236}">
                  <a16:creationId xmlns:a16="http://schemas.microsoft.com/office/drawing/2014/main" id="{6063FD8F-1374-23AF-1B33-727F8A31C8DB}"/>
                </a:ext>
              </a:extLst>
            </p:cNvPr>
            <p:cNvSpPr>
              <a:spLocks noChangeAspect="1"/>
            </p:cNvSpPr>
            <p:nvPr/>
          </p:nvSpPr>
          <p:spPr>
            <a:xfrm>
              <a:off x="3434806" y="6020696"/>
              <a:ext cx="736905" cy="720000"/>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0" name="Pil: pentagon 19">
              <a:extLst>
                <a:ext uri="{FF2B5EF4-FFF2-40B4-BE49-F238E27FC236}">
                  <a16:creationId xmlns:a16="http://schemas.microsoft.com/office/drawing/2014/main" id="{BC683384-6481-7FBE-2048-61DAB7B3B2FC}"/>
                </a:ext>
              </a:extLst>
            </p:cNvPr>
            <p:cNvSpPr/>
            <p:nvPr/>
          </p:nvSpPr>
          <p:spPr>
            <a:xfrm>
              <a:off x="4351222" y="5208143"/>
              <a:ext cx="7212371" cy="720000"/>
            </a:xfrm>
            <a:prstGeom prst="homePlate">
              <a:avLst>
                <a:gd name="adj" fmla="val 22853"/>
              </a:avLst>
            </a:prstGeom>
            <a:solidFill>
              <a:schemeClr val="accent5">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Autofit/>
            </a:bodyPr>
            <a:lstStyle/>
            <a:p>
              <a:pPr marL="540000" marR="0" lvl="0" indent="0" algn="l"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srgbClr val="006E64"/>
                  </a:solidFill>
                  <a:effectLst/>
                  <a:uLnTx/>
                  <a:uFillTx/>
                  <a:latin typeface="Corbel"/>
                  <a:ea typeface="+mn-ea"/>
                  <a:cs typeface="+mn-cs"/>
                </a:rPr>
                <a:t>10% lokalt medejerskab og årlige donationer til lokale formål</a:t>
              </a:r>
            </a:p>
            <a:p>
              <a:pPr marL="540000" marR="0" lvl="0" indent="0" algn="l" defTabSz="914400" rtl="0" eaLnBrk="1" fontAlgn="auto" latinLnBrk="0" hangingPunct="1">
                <a:lnSpc>
                  <a:spcPct val="100000"/>
                </a:lnSpc>
                <a:spcBef>
                  <a:spcPts val="0"/>
                </a:spcBef>
                <a:spcAft>
                  <a:spcPts val="0"/>
                </a:spcAft>
                <a:buClrTx/>
                <a:buSzTx/>
                <a:buFontTx/>
                <a:buNone/>
                <a:tabLst/>
                <a:defRPr/>
              </a:pPr>
              <a:r>
                <a:rPr kumimoji="0" lang="da-DK" sz="1150" b="0" i="0" u="none" strike="noStrike" kern="1200" cap="none" spc="0" normalizeH="0" baseline="0" noProof="0" dirty="0">
                  <a:ln>
                    <a:noFill/>
                  </a:ln>
                  <a:solidFill>
                    <a:srgbClr val="006E64"/>
                  </a:solidFill>
                  <a:effectLst/>
                  <a:uLnTx/>
                  <a:uFillTx/>
                  <a:latin typeface="Corbel"/>
                  <a:ea typeface="+mn-ea"/>
                  <a:cs typeface="+mn-cs"/>
                </a:rPr>
                <a:t>Borgere inden for 4,5 km vil få mulighed for at blive medejere af projektet, og der vil blive</a:t>
              </a:r>
            </a:p>
            <a:p>
              <a:pPr marL="540000" marR="0" lvl="0" indent="0" algn="l" defTabSz="914400" rtl="0" eaLnBrk="1" fontAlgn="auto" latinLnBrk="0" hangingPunct="1">
                <a:lnSpc>
                  <a:spcPct val="100000"/>
                </a:lnSpc>
                <a:spcBef>
                  <a:spcPts val="0"/>
                </a:spcBef>
                <a:spcAft>
                  <a:spcPts val="0"/>
                </a:spcAft>
                <a:buClrTx/>
                <a:buSzTx/>
                <a:buFontTx/>
                <a:buNone/>
                <a:tabLst/>
                <a:defRPr/>
              </a:pPr>
              <a:r>
                <a:rPr kumimoji="0" lang="da-DK" sz="1150" b="0" i="0" u="none" strike="noStrike" kern="1200" cap="none" spc="0" normalizeH="0" baseline="0" noProof="0" dirty="0">
                  <a:ln>
                    <a:noFill/>
                  </a:ln>
                  <a:solidFill>
                    <a:srgbClr val="006E64"/>
                  </a:solidFill>
                  <a:effectLst/>
                  <a:uLnTx/>
                  <a:uFillTx/>
                  <a:latin typeface="Corbel"/>
                  <a:ea typeface="+mn-ea"/>
                  <a:cs typeface="+mn-cs"/>
                </a:rPr>
                <a:t>givet et årligt økonomisk bidrag til lokale formål og tiltag, der administreres af lokale foreninger.</a:t>
              </a:r>
            </a:p>
          </p:txBody>
        </p:sp>
        <p:sp>
          <p:nvSpPr>
            <p:cNvPr id="14" name="Ellipse 13">
              <a:extLst>
                <a:ext uri="{FF2B5EF4-FFF2-40B4-BE49-F238E27FC236}">
                  <a16:creationId xmlns:a16="http://schemas.microsoft.com/office/drawing/2014/main" id="{3238402C-A852-0FAA-A9B6-FA324C96F946}"/>
                </a:ext>
              </a:extLst>
            </p:cNvPr>
            <p:cNvSpPr>
              <a:spLocks noChangeAspect="1"/>
            </p:cNvSpPr>
            <p:nvPr/>
          </p:nvSpPr>
          <p:spPr>
            <a:xfrm>
              <a:off x="4054029" y="5208143"/>
              <a:ext cx="736905" cy="720000"/>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7" name="Ellipse 6">
              <a:extLst>
                <a:ext uri="{FF2B5EF4-FFF2-40B4-BE49-F238E27FC236}">
                  <a16:creationId xmlns:a16="http://schemas.microsoft.com/office/drawing/2014/main" id="{A5482D6E-E30E-6FDD-E062-753F0C226C84}"/>
                </a:ext>
              </a:extLst>
            </p:cNvPr>
            <p:cNvSpPr>
              <a:spLocks noChangeAspect="1"/>
            </p:cNvSpPr>
            <p:nvPr/>
          </p:nvSpPr>
          <p:spPr>
            <a:xfrm>
              <a:off x="469541" y="2726738"/>
              <a:ext cx="2499715" cy="2442371"/>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white"/>
                  </a:solidFill>
                  <a:effectLst/>
                  <a:uLnTx/>
                  <a:uFillTx/>
                  <a:latin typeface="Corbel"/>
                  <a:ea typeface="+mn-ea"/>
                  <a:cs typeface="+mn-cs"/>
                </a:rPr>
                <a:t>Ambition om at skabe et projekt der kan mere på Djursland</a:t>
              </a:r>
            </a:p>
          </p:txBody>
        </p:sp>
        <p:sp>
          <p:nvSpPr>
            <p:cNvPr id="8" name="Bue 7">
              <a:extLst>
                <a:ext uri="{FF2B5EF4-FFF2-40B4-BE49-F238E27FC236}">
                  <a16:creationId xmlns:a16="http://schemas.microsoft.com/office/drawing/2014/main" id="{A434CD23-1E56-9958-2120-6F0F7058F3A5}"/>
                </a:ext>
              </a:extLst>
            </p:cNvPr>
            <p:cNvSpPr>
              <a:spLocks noChangeAspect="1"/>
            </p:cNvSpPr>
            <p:nvPr/>
          </p:nvSpPr>
          <p:spPr>
            <a:xfrm>
              <a:off x="-355286" y="2005718"/>
              <a:ext cx="4077312" cy="3983777"/>
            </a:xfrm>
            <a:prstGeom prst="arc">
              <a:avLst>
                <a:gd name="adj1" fmla="val 16200000"/>
                <a:gd name="adj2" fmla="val 5352781"/>
              </a:avLst>
            </a:prstGeom>
            <a:ln>
              <a:solidFill>
                <a:schemeClr val="accent1"/>
              </a:solidFill>
              <a:prstDash val="lgDash"/>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orbel"/>
                <a:ea typeface="+mn-ea"/>
                <a:cs typeface="+mn-cs"/>
              </a:endParaRPr>
            </a:p>
          </p:txBody>
        </p:sp>
        <p:cxnSp>
          <p:nvCxnSpPr>
            <p:cNvPr id="23" name="Lige forbindelse 22">
              <a:extLst>
                <a:ext uri="{FF2B5EF4-FFF2-40B4-BE49-F238E27FC236}">
                  <a16:creationId xmlns:a16="http://schemas.microsoft.com/office/drawing/2014/main" id="{B0DAD964-A6AE-7728-FF05-AD3823936E82}"/>
                </a:ext>
              </a:extLst>
            </p:cNvPr>
            <p:cNvCxnSpPr>
              <a:cxnSpLocks/>
              <a:stCxn id="10" idx="3"/>
            </p:cNvCxnSpPr>
            <p:nvPr/>
          </p:nvCxnSpPr>
          <p:spPr>
            <a:xfrm flipH="1">
              <a:off x="2891531" y="1760232"/>
              <a:ext cx="650062" cy="628190"/>
            </a:xfrm>
            <a:prstGeom prst="line">
              <a:avLst/>
            </a:prstGeom>
            <a:ln>
              <a:solidFill>
                <a:schemeClr val="accent1"/>
              </a:solidFill>
              <a:prstDash val="lgDash"/>
            </a:ln>
          </p:spPr>
          <p:style>
            <a:lnRef idx="1">
              <a:schemeClr val="accent1"/>
            </a:lnRef>
            <a:fillRef idx="0">
              <a:schemeClr val="accent1"/>
            </a:fillRef>
            <a:effectRef idx="0">
              <a:schemeClr val="accent1"/>
            </a:effectRef>
            <a:fontRef idx="minor">
              <a:schemeClr val="tx1"/>
            </a:fontRef>
          </p:style>
        </p:cxnSp>
        <p:cxnSp>
          <p:nvCxnSpPr>
            <p:cNvPr id="28" name="Lige forbindelse 27">
              <a:extLst>
                <a:ext uri="{FF2B5EF4-FFF2-40B4-BE49-F238E27FC236}">
                  <a16:creationId xmlns:a16="http://schemas.microsoft.com/office/drawing/2014/main" id="{7A8C10A4-CCED-1631-FA73-B9BDF852DB5A}"/>
                </a:ext>
              </a:extLst>
            </p:cNvPr>
            <p:cNvCxnSpPr>
              <a:cxnSpLocks/>
            </p:cNvCxnSpPr>
            <p:nvPr/>
          </p:nvCxnSpPr>
          <p:spPr>
            <a:xfrm flipH="1">
              <a:off x="3433676" y="2465907"/>
              <a:ext cx="664333" cy="417736"/>
            </a:xfrm>
            <a:prstGeom prst="line">
              <a:avLst/>
            </a:prstGeom>
            <a:ln>
              <a:solidFill>
                <a:schemeClr val="accent1"/>
              </a:solidFill>
              <a:prstDash val="lgDash"/>
            </a:ln>
          </p:spPr>
          <p:style>
            <a:lnRef idx="1">
              <a:schemeClr val="accent1"/>
            </a:lnRef>
            <a:fillRef idx="0">
              <a:schemeClr val="accent1"/>
            </a:fillRef>
            <a:effectRef idx="0">
              <a:schemeClr val="accent1"/>
            </a:effectRef>
            <a:fontRef idx="minor">
              <a:schemeClr val="tx1"/>
            </a:fontRef>
          </p:style>
        </p:cxnSp>
        <p:cxnSp>
          <p:nvCxnSpPr>
            <p:cNvPr id="32" name="Lige forbindelse 31">
              <a:extLst>
                <a:ext uri="{FF2B5EF4-FFF2-40B4-BE49-F238E27FC236}">
                  <a16:creationId xmlns:a16="http://schemas.microsoft.com/office/drawing/2014/main" id="{92B08856-C538-0979-AEC9-2CAD430C9FDD}"/>
                </a:ext>
              </a:extLst>
            </p:cNvPr>
            <p:cNvCxnSpPr>
              <a:cxnSpLocks/>
            </p:cNvCxnSpPr>
            <p:nvPr/>
          </p:nvCxnSpPr>
          <p:spPr>
            <a:xfrm flipH="1">
              <a:off x="3647576" y="3266005"/>
              <a:ext cx="690233" cy="249014"/>
            </a:xfrm>
            <a:prstGeom prst="line">
              <a:avLst/>
            </a:prstGeom>
            <a:ln>
              <a:solidFill>
                <a:schemeClr val="accent1"/>
              </a:solidFill>
              <a:prstDash val="lgDash"/>
            </a:ln>
          </p:spPr>
          <p:style>
            <a:lnRef idx="1">
              <a:schemeClr val="accent1"/>
            </a:lnRef>
            <a:fillRef idx="0">
              <a:schemeClr val="accent1"/>
            </a:fillRef>
            <a:effectRef idx="0">
              <a:schemeClr val="accent1"/>
            </a:effectRef>
            <a:fontRef idx="minor">
              <a:schemeClr val="tx1"/>
            </a:fontRef>
          </p:style>
        </p:cxnSp>
        <p:cxnSp>
          <p:nvCxnSpPr>
            <p:cNvPr id="34" name="Lige forbindelse 33">
              <a:extLst>
                <a:ext uri="{FF2B5EF4-FFF2-40B4-BE49-F238E27FC236}">
                  <a16:creationId xmlns:a16="http://schemas.microsoft.com/office/drawing/2014/main" id="{4059326B-A908-A962-A914-FDB36F15098F}"/>
                </a:ext>
              </a:extLst>
            </p:cNvPr>
            <p:cNvCxnSpPr>
              <a:cxnSpLocks/>
              <a:endCxn id="15" idx="1"/>
            </p:cNvCxnSpPr>
            <p:nvPr/>
          </p:nvCxnSpPr>
          <p:spPr>
            <a:xfrm>
              <a:off x="2969256" y="5598026"/>
              <a:ext cx="573467" cy="528112"/>
            </a:xfrm>
            <a:prstGeom prst="line">
              <a:avLst/>
            </a:prstGeom>
            <a:ln>
              <a:solidFill>
                <a:schemeClr val="accent1"/>
              </a:solidFill>
              <a:prstDash val="lgDash"/>
            </a:ln>
          </p:spPr>
          <p:style>
            <a:lnRef idx="1">
              <a:schemeClr val="accent1"/>
            </a:lnRef>
            <a:fillRef idx="0">
              <a:schemeClr val="accent1"/>
            </a:fillRef>
            <a:effectRef idx="0">
              <a:schemeClr val="accent1"/>
            </a:effectRef>
            <a:fontRef idx="minor">
              <a:schemeClr val="tx1"/>
            </a:fontRef>
          </p:style>
        </p:cxnSp>
        <p:sp>
          <p:nvSpPr>
            <p:cNvPr id="17" name="Pil: pentagon 16">
              <a:extLst>
                <a:ext uri="{FF2B5EF4-FFF2-40B4-BE49-F238E27FC236}">
                  <a16:creationId xmlns:a16="http://schemas.microsoft.com/office/drawing/2014/main" id="{73CCD05F-8A0D-E22B-AF9B-9A2267C90799}"/>
                </a:ext>
              </a:extLst>
            </p:cNvPr>
            <p:cNvSpPr/>
            <p:nvPr/>
          </p:nvSpPr>
          <p:spPr>
            <a:xfrm>
              <a:off x="3686818" y="1145674"/>
              <a:ext cx="7212371" cy="720000"/>
            </a:xfrm>
            <a:prstGeom prst="homePlate">
              <a:avLst>
                <a:gd name="adj" fmla="val 22853"/>
              </a:avLst>
            </a:prstGeom>
            <a:solidFill>
              <a:schemeClr val="accent5">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Autofit/>
            </a:bodyPr>
            <a:lstStyle/>
            <a:p>
              <a:pPr marL="540000" marR="0" lvl="0" indent="0" algn="l"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srgbClr val="006E64"/>
                  </a:solidFill>
                  <a:effectLst/>
                  <a:uLnTx/>
                  <a:uFillTx/>
                  <a:latin typeface="Corbel"/>
                  <a:ea typeface="+mn-ea"/>
                  <a:cs typeface="+mn-cs"/>
                </a:rPr>
                <a:t>Lokale muligheder for sektorkoblinger til fjernvarme</a:t>
              </a:r>
            </a:p>
            <a:p>
              <a:pPr marL="540000" marR="0" lvl="0" indent="0" algn="l" defTabSz="914400" rtl="0" eaLnBrk="1" fontAlgn="auto" latinLnBrk="0" hangingPunct="1">
                <a:lnSpc>
                  <a:spcPct val="100000"/>
                </a:lnSpc>
                <a:spcBef>
                  <a:spcPts val="0"/>
                </a:spcBef>
                <a:spcAft>
                  <a:spcPts val="0"/>
                </a:spcAft>
                <a:buClrTx/>
                <a:buSzTx/>
                <a:buFontTx/>
                <a:buNone/>
                <a:tabLst/>
                <a:defRPr/>
              </a:pPr>
              <a:r>
                <a:rPr kumimoji="0" lang="da-DK" sz="1150" b="0" i="0" u="none" strike="noStrike" kern="1200" cap="none" spc="0" normalizeH="0" baseline="0" noProof="0" dirty="0">
                  <a:ln>
                    <a:noFill/>
                  </a:ln>
                  <a:solidFill>
                    <a:srgbClr val="006E64"/>
                  </a:solidFill>
                  <a:effectLst/>
                  <a:uLnTx/>
                  <a:uFillTx/>
                  <a:latin typeface="Corbel"/>
                  <a:ea typeface="+mn-ea"/>
                  <a:cs typeface="+mn-cs"/>
                </a:rPr>
                <a:t>Strømproduktionen vil så vidt muligt bruges lokalt i energiklyngen til gavn for borgerne og lokale virksomheder. Der arbejdes fx på at understøtte produktion af grøn fjernvarme til attraktive priser.</a:t>
              </a:r>
            </a:p>
          </p:txBody>
        </p:sp>
        <p:sp>
          <p:nvSpPr>
            <p:cNvPr id="10" name="Ellipse 9">
              <a:extLst>
                <a:ext uri="{FF2B5EF4-FFF2-40B4-BE49-F238E27FC236}">
                  <a16:creationId xmlns:a16="http://schemas.microsoft.com/office/drawing/2014/main" id="{31C6713B-D209-F927-8EDB-B9DB76C531A9}"/>
                </a:ext>
              </a:extLst>
            </p:cNvPr>
            <p:cNvSpPr>
              <a:spLocks noChangeAspect="1"/>
            </p:cNvSpPr>
            <p:nvPr/>
          </p:nvSpPr>
          <p:spPr>
            <a:xfrm>
              <a:off x="3433676" y="1145674"/>
              <a:ext cx="736905" cy="720000"/>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19" name="Pil: pentagon 18">
              <a:extLst>
                <a:ext uri="{FF2B5EF4-FFF2-40B4-BE49-F238E27FC236}">
                  <a16:creationId xmlns:a16="http://schemas.microsoft.com/office/drawing/2014/main" id="{B4797346-CAA0-E88D-2D00-4193BA07348A}"/>
                </a:ext>
              </a:extLst>
            </p:cNvPr>
            <p:cNvSpPr/>
            <p:nvPr/>
          </p:nvSpPr>
          <p:spPr>
            <a:xfrm>
              <a:off x="4911344" y="3583237"/>
              <a:ext cx="7212371" cy="720000"/>
            </a:xfrm>
            <a:prstGeom prst="homePlate">
              <a:avLst>
                <a:gd name="adj" fmla="val 22853"/>
              </a:avLst>
            </a:prstGeom>
            <a:solidFill>
              <a:schemeClr val="accent5">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Autofit/>
            </a:bodyPr>
            <a:lstStyle/>
            <a:p>
              <a:pPr marL="540000" marR="0" lvl="0" indent="0" algn="l"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srgbClr val="006E64"/>
                  </a:solidFill>
                  <a:effectLst/>
                  <a:uLnTx/>
                  <a:uFillTx/>
                  <a:latin typeface="Corbel"/>
                  <a:ea typeface="+mn-ea"/>
                  <a:cs typeface="+mn-cs"/>
                </a:rPr>
                <a:t>Mulighed for at styrke eksisterende natur og spredning i området</a:t>
              </a:r>
            </a:p>
            <a:p>
              <a:pPr marL="540000" marR="0" lvl="0" indent="0" algn="l" defTabSz="914400" rtl="0" eaLnBrk="1" fontAlgn="auto" latinLnBrk="0" hangingPunct="1">
                <a:lnSpc>
                  <a:spcPct val="100000"/>
                </a:lnSpc>
                <a:spcBef>
                  <a:spcPts val="0"/>
                </a:spcBef>
                <a:spcAft>
                  <a:spcPts val="0"/>
                </a:spcAft>
                <a:buClrTx/>
                <a:buSzTx/>
                <a:buFontTx/>
                <a:buNone/>
                <a:tabLst/>
                <a:defRPr/>
              </a:pPr>
              <a:r>
                <a:rPr kumimoji="0" lang="da-DK" sz="1150" b="0" i="0" u="none" strike="noStrike" kern="1200" cap="none" spc="0" normalizeH="0" baseline="0" noProof="0" dirty="0">
                  <a:ln>
                    <a:noFill/>
                  </a:ln>
                  <a:solidFill>
                    <a:srgbClr val="006E64"/>
                  </a:solidFill>
                  <a:effectLst/>
                  <a:uLnTx/>
                  <a:uFillTx/>
                  <a:latin typeface="Corbel"/>
                  <a:ea typeface="+mn-ea"/>
                  <a:cs typeface="+mn-cs"/>
                </a:rPr>
                <a:t>Ambitionen er at medvirke til at styrke den eksisterende natur i området omkring energiklyngen, og bidrage til at tiltrække flere arter, øge biodiversiteten og skabe bedre spredningsveje i området. </a:t>
              </a:r>
            </a:p>
          </p:txBody>
        </p:sp>
        <p:sp>
          <p:nvSpPr>
            <p:cNvPr id="13" name="Ellipse 12">
              <a:extLst>
                <a:ext uri="{FF2B5EF4-FFF2-40B4-BE49-F238E27FC236}">
                  <a16:creationId xmlns:a16="http://schemas.microsoft.com/office/drawing/2014/main" id="{7AEC116A-FEE8-10CC-B3C2-C23C4C93EE8A}"/>
                </a:ext>
              </a:extLst>
            </p:cNvPr>
            <p:cNvSpPr>
              <a:spLocks noChangeAspect="1"/>
            </p:cNvSpPr>
            <p:nvPr/>
          </p:nvSpPr>
          <p:spPr>
            <a:xfrm>
              <a:off x="4618805" y="3583237"/>
              <a:ext cx="736905" cy="719898"/>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prstClr val="white"/>
                </a:solidFill>
                <a:effectLst/>
                <a:uLnTx/>
                <a:uFillTx/>
                <a:latin typeface="Corbel"/>
                <a:ea typeface="+mn-ea"/>
                <a:cs typeface="+mn-cs"/>
              </a:endParaRPr>
            </a:p>
          </p:txBody>
        </p:sp>
        <p:cxnSp>
          <p:nvCxnSpPr>
            <p:cNvPr id="41" name="Lige forbindelse 40">
              <a:extLst>
                <a:ext uri="{FF2B5EF4-FFF2-40B4-BE49-F238E27FC236}">
                  <a16:creationId xmlns:a16="http://schemas.microsoft.com/office/drawing/2014/main" id="{25C7563B-D8F1-796B-3182-F12D6B7E79E8}"/>
                </a:ext>
              </a:extLst>
            </p:cNvPr>
            <p:cNvCxnSpPr>
              <a:cxnSpLocks/>
            </p:cNvCxnSpPr>
            <p:nvPr/>
          </p:nvCxnSpPr>
          <p:spPr>
            <a:xfrm>
              <a:off x="3433676" y="5029244"/>
              <a:ext cx="664333" cy="383556"/>
            </a:xfrm>
            <a:prstGeom prst="line">
              <a:avLst/>
            </a:prstGeom>
            <a:ln>
              <a:solidFill>
                <a:schemeClr val="accent1"/>
              </a:solidFill>
              <a:prstDash val="lgDash"/>
            </a:ln>
          </p:spPr>
          <p:style>
            <a:lnRef idx="1">
              <a:schemeClr val="accent1"/>
            </a:lnRef>
            <a:fillRef idx="0">
              <a:schemeClr val="accent1"/>
            </a:fillRef>
            <a:effectRef idx="0">
              <a:schemeClr val="accent1"/>
            </a:effectRef>
            <a:fontRef idx="minor">
              <a:schemeClr val="tx1"/>
            </a:fontRef>
          </p:style>
        </p:cxnSp>
        <p:cxnSp>
          <p:nvCxnSpPr>
            <p:cNvPr id="42" name="Lige forbindelse 41">
              <a:extLst>
                <a:ext uri="{FF2B5EF4-FFF2-40B4-BE49-F238E27FC236}">
                  <a16:creationId xmlns:a16="http://schemas.microsoft.com/office/drawing/2014/main" id="{13312F97-1767-6120-C4E6-ED70846DB34C}"/>
                </a:ext>
              </a:extLst>
            </p:cNvPr>
            <p:cNvCxnSpPr>
              <a:cxnSpLocks/>
            </p:cNvCxnSpPr>
            <p:nvPr/>
          </p:nvCxnSpPr>
          <p:spPr>
            <a:xfrm>
              <a:off x="3643602" y="4520440"/>
              <a:ext cx="694207" cy="113354"/>
            </a:xfrm>
            <a:prstGeom prst="line">
              <a:avLst/>
            </a:prstGeom>
            <a:ln>
              <a:solidFill>
                <a:schemeClr val="accent1"/>
              </a:solidFill>
              <a:prstDash val="lgDash"/>
            </a:ln>
          </p:spPr>
          <p:style>
            <a:lnRef idx="1">
              <a:schemeClr val="accent1"/>
            </a:lnRef>
            <a:fillRef idx="0">
              <a:schemeClr val="accent1"/>
            </a:fillRef>
            <a:effectRef idx="0">
              <a:schemeClr val="accent1"/>
            </a:effectRef>
            <a:fontRef idx="minor">
              <a:schemeClr val="tx1"/>
            </a:fontRef>
          </p:style>
        </p:cxnSp>
        <p:grpSp>
          <p:nvGrpSpPr>
            <p:cNvPr id="36" name="Gruppe 35">
              <a:extLst>
                <a:ext uri="{FF2B5EF4-FFF2-40B4-BE49-F238E27FC236}">
                  <a16:creationId xmlns:a16="http://schemas.microsoft.com/office/drawing/2014/main" id="{8DC7A938-EA04-7607-AD47-C0251EBEEC1C}"/>
                </a:ext>
              </a:extLst>
            </p:cNvPr>
            <p:cNvGrpSpPr/>
            <p:nvPr/>
          </p:nvGrpSpPr>
          <p:grpSpPr>
            <a:xfrm>
              <a:off x="4054031" y="1958229"/>
              <a:ext cx="7496149" cy="720000"/>
              <a:chOff x="4092131" y="2015379"/>
              <a:chExt cx="7850466" cy="720000"/>
            </a:xfrm>
          </p:grpSpPr>
          <p:sp>
            <p:nvSpPr>
              <p:cNvPr id="18" name="Pil: pentagon 17">
                <a:extLst>
                  <a:ext uri="{FF2B5EF4-FFF2-40B4-BE49-F238E27FC236}">
                    <a16:creationId xmlns:a16="http://schemas.microsoft.com/office/drawing/2014/main" id="{4D1A46EA-7620-BD90-01E2-7EAD8DEDB592}"/>
                  </a:ext>
                </a:extLst>
              </p:cNvPr>
              <p:cNvSpPr/>
              <p:nvPr/>
            </p:nvSpPr>
            <p:spPr>
              <a:xfrm>
                <a:off x="4389322" y="2015379"/>
                <a:ext cx="7553275" cy="720000"/>
              </a:xfrm>
              <a:prstGeom prst="homePlate">
                <a:avLst>
                  <a:gd name="adj" fmla="val 22853"/>
                </a:avLst>
              </a:prstGeom>
              <a:solidFill>
                <a:schemeClr val="accent5">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Autofit/>
              </a:bodyPr>
              <a:lstStyle/>
              <a:p>
                <a:pPr marL="540000" marR="0" lvl="0" indent="0" algn="l" defTabSz="9144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srgbClr val="006E64"/>
                    </a:solidFill>
                    <a:effectLst/>
                    <a:uLnTx/>
                    <a:uFillTx/>
                    <a:latin typeface="Corbel"/>
                    <a:ea typeface="+mn-ea"/>
                    <a:cs typeface="+mn-cs"/>
                  </a:rPr>
                  <a:t>Energicenter Djursland</a:t>
                </a:r>
              </a:p>
              <a:p>
                <a:pPr marL="540000" marR="0" lvl="0" indent="0" algn="l" defTabSz="914400" rtl="0" eaLnBrk="1" fontAlgn="auto" latinLnBrk="0" hangingPunct="1">
                  <a:lnSpc>
                    <a:spcPct val="100000"/>
                  </a:lnSpc>
                  <a:spcBef>
                    <a:spcPts val="0"/>
                  </a:spcBef>
                  <a:spcAft>
                    <a:spcPts val="0"/>
                  </a:spcAft>
                  <a:buClrTx/>
                  <a:buSzTx/>
                  <a:buFontTx/>
                  <a:buNone/>
                  <a:tabLst/>
                  <a:defRPr/>
                </a:pPr>
                <a:r>
                  <a:rPr kumimoji="0" lang="da-DK" sz="1150" b="0" i="0" u="none" strike="noStrike" kern="1200" cap="none" spc="0" normalizeH="0" baseline="0" noProof="0" dirty="0">
                    <a:ln>
                      <a:noFill/>
                    </a:ln>
                    <a:solidFill>
                      <a:srgbClr val="006E64"/>
                    </a:solidFill>
                    <a:effectLst/>
                    <a:uLnTx/>
                    <a:uFillTx/>
                    <a:latin typeface="Corbel"/>
                    <a:ea typeface="+mn-ea"/>
                    <a:cs typeface="+mn-cs"/>
                  </a:rPr>
                  <a:t>Lyngdals historiske bygninger og haveanlæg bevares som nyt energilæringscenter og som træfpunktet for erhvervsmæssige samarbejder i energiklyngen og lokale virksomheder. Energilæringscentret vil også kunne anvendes til undervisning af skolebørn m.fl. omkring fremtidens energisystem.</a:t>
                </a:r>
              </a:p>
            </p:txBody>
          </p:sp>
          <p:grpSp>
            <p:nvGrpSpPr>
              <p:cNvPr id="4" name="Gruppe 3">
                <a:extLst>
                  <a:ext uri="{FF2B5EF4-FFF2-40B4-BE49-F238E27FC236}">
                    <a16:creationId xmlns:a16="http://schemas.microsoft.com/office/drawing/2014/main" id="{2254A479-9484-FB34-755D-EBDFEFB7D2D9}"/>
                  </a:ext>
                </a:extLst>
              </p:cNvPr>
              <p:cNvGrpSpPr/>
              <p:nvPr/>
            </p:nvGrpSpPr>
            <p:grpSpPr>
              <a:xfrm>
                <a:off x="4092131" y="2015379"/>
                <a:ext cx="736905" cy="720000"/>
                <a:chOff x="3842638" y="2368766"/>
                <a:chExt cx="580749" cy="580749"/>
              </a:xfrm>
            </p:grpSpPr>
            <p:sp>
              <p:nvSpPr>
                <p:cNvPr id="9" name="Ellipse 8">
                  <a:extLst>
                    <a:ext uri="{FF2B5EF4-FFF2-40B4-BE49-F238E27FC236}">
                      <a16:creationId xmlns:a16="http://schemas.microsoft.com/office/drawing/2014/main" id="{B11B2E1F-FAE2-AC3E-B0F2-3CB34C6A1780}"/>
                    </a:ext>
                  </a:extLst>
                </p:cNvPr>
                <p:cNvSpPr>
                  <a:spLocks noChangeAspect="1"/>
                </p:cNvSpPr>
                <p:nvPr/>
              </p:nvSpPr>
              <p:spPr>
                <a:xfrm>
                  <a:off x="3842638" y="2368766"/>
                  <a:ext cx="580749" cy="580749"/>
                </a:xfrm>
                <a:prstGeom prst="ellips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66" name="Freeform 43">
                  <a:extLst>
                    <a:ext uri="{FF2B5EF4-FFF2-40B4-BE49-F238E27FC236}">
                      <a16:creationId xmlns:a16="http://schemas.microsoft.com/office/drawing/2014/main" id="{9BD65883-D8E3-1049-8F42-D5A2358EDE62}"/>
                    </a:ext>
                  </a:extLst>
                </p:cNvPr>
                <p:cNvSpPr>
                  <a:spLocks noChangeAspect="1" noEditPoints="1"/>
                </p:cNvSpPr>
                <p:nvPr/>
              </p:nvSpPr>
              <p:spPr bwMode="auto">
                <a:xfrm>
                  <a:off x="3951599" y="2477537"/>
                  <a:ext cx="358993" cy="360000"/>
                </a:xfrm>
                <a:custGeom>
                  <a:avLst/>
                  <a:gdLst>
                    <a:gd name="T0" fmla="*/ 311 w 453"/>
                    <a:gd name="T1" fmla="*/ 43 h 454"/>
                    <a:gd name="T2" fmla="*/ 354 w 453"/>
                    <a:gd name="T3" fmla="*/ 77 h 454"/>
                    <a:gd name="T4" fmla="*/ 448 w 453"/>
                    <a:gd name="T5" fmla="*/ 177 h 454"/>
                    <a:gd name="T6" fmla="*/ 304 w 453"/>
                    <a:gd name="T7" fmla="*/ 122 h 454"/>
                    <a:gd name="T8" fmla="*/ 185 w 453"/>
                    <a:gd name="T9" fmla="*/ 185 h 454"/>
                    <a:gd name="T10" fmla="*/ 97 w 453"/>
                    <a:gd name="T11" fmla="*/ 96 h 454"/>
                    <a:gd name="T12" fmla="*/ 4 w 453"/>
                    <a:gd name="T13" fmla="*/ 204 h 454"/>
                    <a:gd name="T14" fmla="*/ 51 w 453"/>
                    <a:gd name="T15" fmla="*/ 436 h 454"/>
                    <a:gd name="T16" fmla="*/ 100 w 453"/>
                    <a:gd name="T17" fmla="*/ 342 h 454"/>
                    <a:gd name="T18" fmla="*/ 149 w 453"/>
                    <a:gd name="T19" fmla="*/ 437 h 454"/>
                    <a:gd name="T20" fmla="*/ 157 w 453"/>
                    <a:gd name="T21" fmla="*/ 219 h 454"/>
                    <a:gd name="T22" fmla="*/ 237 w 453"/>
                    <a:gd name="T23" fmla="*/ 252 h 454"/>
                    <a:gd name="T24" fmla="*/ 303 w 453"/>
                    <a:gd name="T25" fmla="*/ 436 h 454"/>
                    <a:gd name="T26" fmla="*/ 353 w 453"/>
                    <a:gd name="T27" fmla="*/ 342 h 454"/>
                    <a:gd name="T28" fmla="*/ 402 w 453"/>
                    <a:gd name="T29" fmla="*/ 437 h 454"/>
                    <a:gd name="T30" fmla="*/ 418 w 453"/>
                    <a:gd name="T31" fmla="*/ 277 h 454"/>
                    <a:gd name="T32" fmla="*/ 220 w 453"/>
                    <a:gd name="T33" fmla="*/ 243 h 454"/>
                    <a:gd name="T34" fmla="*/ 137 w 453"/>
                    <a:gd name="T35" fmla="*/ 145 h 454"/>
                    <a:gd name="T36" fmla="*/ 133 w 453"/>
                    <a:gd name="T37" fmla="*/ 185 h 454"/>
                    <a:gd name="T38" fmla="*/ 140 w 453"/>
                    <a:gd name="T39" fmla="*/ 436 h 454"/>
                    <a:gd name="T40" fmla="*/ 105 w 453"/>
                    <a:gd name="T41" fmla="*/ 281 h 454"/>
                    <a:gd name="T42" fmla="*/ 72 w 453"/>
                    <a:gd name="T43" fmla="*/ 444 h 454"/>
                    <a:gd name="T44" fmla="*/ 61 w 453"/>
                    <a:gd name="T45" fmla="*/ 386 h 454"/>
                    <a:gd name="T46" fmla="*/ 62 w 453"/>
                    <a:gd name="T47" fmla="*/ 249 h 454"/>
                    <a:gd name="T48" fmla="*/ 35 w 453"/>
                    <a:gd name="T49" fmla="*/ 193 h 454"/>
                    <a:gd name="T50" fmla="*/ 53 w 453"/>
                    <a:gd name="T51" fmla="*/ 252 h 454"/>
                    <a:gd name="T52" fmla="*/ 53 w 453"/>
                    <a:gd name="T53" fmla="*/ 276 h 454"/>
                    <a:gd name="T54" fmla="*/ 47 w 453"/>
                    <a:gd name="T55" fmla="*/ 128 h 454"/>
                    <a:gd name="T56" fmla="*/ 141 w 453"/>
                    <a:gd name="T57" fmla="*/ 127 h 454"/>
                    <a:gd name="T58" fmla="*/ 222 w 453"/>
                    <a:gd name="T59" fmla="*/ 225 h 454"/>
                    <a:gd name="T60" fmla="*/ 53 w 453"/>
                    <a:gd name="T61" fmla="*/ 183 h 454"/>
                    <a:gd name="T62" fmla="*/ 440 w 453"/>
                    <a:gd name="T63" fmla="*/ 201 h 454"/>
                    <a:gd name="T64" fmla="*/ 394 w 453"/>
                    <a:gd name="T65" fmla="*/ 267 h 454"/>
                    <a:gd name="T66" fmla="*/ 407 w 453"/>
                    <a:gd name="T67" fmla="*/ 232 h 454"/>
                    <a:gd name="T68" fmla="*/ 393 w 453"/>
                    <a:gd name="T69" fmla="*/ 165 h 454"/>
                    <a:gd name="T70" fmla="*/ 385 w 453"/>
                    <a:gd name="T71" fmla="*/ 265 h 454"/>
                    <a:gd name="T72" fmla="*/ 392 w 453"/>
                    <a:gd name="T73" fmla="*/ 436 h 454"/>
                    <a:gd name="T74" fmla="*/ 357 w 453"/>
                    <a:gd name="T75" fmla="*/ 281 h 454"/>
                    <a:gd name="T76" fmla="*/ 325 w 453"/>
                    <a:gd name="T77" fmla="*/ 444 h 454"/>
                    <a:gd name="T78" fmla="*/ 314 w 453"/>
                    <a:gd name="T79" fmla="*/ 392 h 454"/>
                    <a:gd name="T80" fmla="*/ 320 w 453"/>
                    <a:gd name="T81" fmla="*/ 150 h 454"/>
                    <a:gd name="T82" fmla="*/ 310 w 453"/>
                    <a:gd name="T83" fmla="*/ 183 h 454"/>
                    <a:gd name="T84" fmla="*/ 236 w 453"/>
                    <a:gd name="T85" fmla="*/ 223 h 454"/>
                    <a:gd name="T86" fmla="*/ 312 w 453"/>
                    <a:gd name="T87" fmla="*/ 127 h 454"/>
                    <a:gd name="T88" fmla="*/ 406 w 453"/>
                    <a:gd name="T89" fmla="*/ 128 h 454"/>
                    <a:gd name="T90" fmla="*/ 409 w 453"/>
                    <a:gd name="T91" fmla="*/ 196 h 454"/>
                    <a:gd name="T92" fmla="*/ 142 w 453"/>
                    <a:gd name="T93" fmla="*/ 43 h 454"/>
                    <a:gd name="T94" fmla="*/ 99 w 453"/>
                    <a:gd name="T95" fmla="*/ 9 h 454"/>
                    <a:gd name="T96" fmla="*/ 99 w 453"/>
                    <a:gd name="T97" fmla="*/ 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3" h="454">
                      <a:moveTo>
                        <a:pt x="354" y="86"/>
                      </a:moveTo>
                      <a:cubicBezTo>
                        <a:pt x="378" y="86"/>
                        <a:pt x="398" y="67"/>
                        <a:pt x="398" y="43"/>
                      </a:cubicBezTo>
                      <a:cubicBezTo>
                        <a:pt x="398" y="19"/>
                        <a:pt x="378" y="0"/>
                        <a:pt x="354" y="0"/>
                      </a:cubicBezTo>
                      <a:cubicBezTo>
                        <a:pt x="330" y="0"/>
                        <a:pt x="311" y="19"/>
                        <a:pt x="311" y="43"/>
                      </a:cubicBezTo>
                      <a:cubicBezTo>
                        <a:pt x="311" y="67"/>
                        <a:pt x="330" y="86"/>
                        <a:pt x="354" y="86"/>
                      </a:cubicBezTo>
                      <a:close/>
                      <a:moveTo>
                        <a:pt x="354" y="9"/>
                      </a:moveTo>
                      <a:cubicBezTo>
                        <a:pt x="373" y="9"/>
                        <a:pt x="388" y="24"/>
                        <a:pt x="388" y="43"/>
                      </a:cubicBezTo>
                      <a:cubicBezTo>
                        <a:pt x="388" y="62"/>
                        <a:pt x="373" y="77"/>
                        <a:pt x="354" y="77"/>
                      </a:cubicBezTo>
                      <a:cubicBezTo>
                        <a:pt x="336" y="77"/>
                        <a:pt x="320" y="62"/>
                        <a:pt x="320" y="43"/>
                      </a:cubicBezTo>
                      <a:cubicBezTo>
                        <a:pt x="320" y="24"/>
                        <a:pt x="336" y="9"/>
                        <a:pt x="354" y="9"/>
                      </a:cubicBezTo>
                      <a:close/>
                      <a:moveTo>
                        <a:pt x="448" y="177"/>
                      </a:moveTo>
                      <a:cubicBezTo>
                        <a:pt x="448" y="177"/>
                        <a:pt x="448" y="177"/>
                        <a:pt x="448" y="177"/>
                      </a:cubicBezTo>
                      <a:cubicBezTo>
                        <a:pt x="414" y="123"/>
                        <a:pt x="414" y="123"/>
                        <a:pt x="414" y="123"/>
                      </a:cubicBezTo>
                      <a:cubicBezTo>
                        <a:pt x="401" y="104"/>
                        <a:pt x="393" y="96"/>
                        <a:pt x="356" y="96"/>
                      </a:cubicBezTo>
                      <a:cubicBezTo>
                        <a:pt x="356" y="96"/>
                        <a:pt x="356" y="96"/>
                        <a:pt x="356" y="96"/>
                      </a:cubicBezTo>
                      <a:cubicBezTo>
                        <a:pt x="319" y="96"/>
                        <a:pt x="309" y="113"/>
                        <a:pt x="304" y="122"/>
                      </a:cubicBezTo>
                      <a:cubicBezTo>
                        <a:pt x="304" y="122"/>
                        <a:pt x="304" y="122"/>
                        <a:pt x="304" y="122"/>
                      </a:cubicBezTo>
                      <a:cubicBezTo>
                        <a:pt x="297" y="136"/>
                        <a:pt x="272" y="179"/>
                        <a:pt x="268" y="185"/>
                      </a:cubicBezTo>
                      <a:cubicBezTo>
                        <a:pt x="263" y="188"/>
                        <a:pt x="240" y="206"/>
                        <a:pt x="226" y="217"/>
                      </a:cubicBezTo>
                      <a:cubicBezTo>
                        <a:pt x="216" y="209"/>
                        <a:pt x="198" y="195"/>
                        <a:pt x="185" y="185"/>
                      </a:cubicBezTo>
                      <a:cubicBezTo>
                        <a:pt x="181" y="179"/>
                        <a:pt x="156" y="136"/>
                        <a:pt x="149" y="122"/>
                      </a:cubicBezTo>
                      <a:cubicBezTo>
                        <a:pt x="148" y="122"/>
                        <a:pt x="148" y="122"/>
                        <a:pt x="148" y="122"/>
                      </a:cubicBezTo>
                      <a:cubicBezTo>
                        <a:pt x="143" y="113"/>
                        <a:pt x="134" y="96"/>
                        <a:pt x="97" y="96"/>
                      </a:cubicBezTo>
                      <a:cubicBezTo>
                        <a:pt x="97" y="96"/>
                        <a:pt x="97" y="96"/>
                        <a:pt x="97" y="96"/>
                      </a:cubicBezTo>
                      <a:cubicBezTo>
                        <a:pt x="60" y="96"/>
                        <a:pt x="52" y="104"/>
                        <a:pt x="39" y="123"/>
                      </a:cubicBezTo>
                      <a:cubicBezTo>
                        <a:pt x="5" y="177"/>
                        <a:pt x="5" y="177"/>
                        <a:pt x="5" y="177"/>
                      </a:cubicBezTo>
                      <a:cubicBezTo>
                        <a:pt x="5" y="177"/>
                        <a:pt x="5" y="177"/>
                        <a:pt x="5" y="177"/>
                      </a:cubicBezTo>
                      <a:cubicBezTo>
                        <a:pt x="0" y="186"/>
                        <a:pt x="0" y="195"/>
                        <a:pt x="4" y="204"/>
                      </a:cubicBezTo>
                      <a:cubicBezTo>
                        <a:pt x="35" y="277"/>
                        <a:pt x="35" y="277"/>
                        <a:pt x="35" y="277"/>
                      </a:cubicBezTo>
                      <a:cubicBezTo>
                        <a:pt x="38" y="282"/>
                        <a:pt x="44" y="286"/>
                        <a:pt x="50" y="286"/>
                      </a:cubicBezTo>
                      <a:cubicBezTo>
                        <a:pt x="51" y="286"/>
                        <a:pt x="52" y="286"/>
                        <a:pt x="52" y="286"/>
                      </a:cubicBezTo>
                      <a:cubicBezTo>
                        <a:pt x="52" y="404"/>
                        <a:pt x="51" y="433"/>
                        <a:pt x="51" y="436"/>
                      </a:cubicBezTo>
                      <a:cubicBezTo>
                        <a:pt x="51" y="436"/>
                        <a:pt x="51" y="436"/>
                        <a:pt x="51" y="437"/>
                      </a:cubicBezTo>
                      <a:cubicBezTo>
                        <a:pt x="52" y="447"/>
                        <a:pt x="62" y="454"/>
                        <a:pt x="72" y="454"/>
                      </a:cubicBezTo>
                      <a:cubicBezTo>
                        <a:pt x="83" y="454"/>
                        <a:pt x="92" y="446"/>
                        <a:pt x="93" y="436"/>
                      </a:cubicBezTo>
                      <a:cubicBezTo>
                        <a:pt x="100" y="342"/>
                        <a:pt x="100" y="342"/>
                        <a:pt x="100" y="342"/>
                      </a:cubicBezTo>
                      <a:cubicBezTo>
                        <a:pt x="108" y="436"/>
                        <a:pt x="108" y="436"/>
                        <a:pt x="108" y="436"/>
                      </a:cubicBezTo>
                      <a:cubicBezTo>
                        <a:pt x="108" y="446"/>
                        <a:pt x="117" y="454"/>
                        <a:pt x="128" y="454"/>
                      </a:cubicBezTo>
                      <a:cubicBezTo>
                        <a:pt x="128" y="454"/>
                        <a:pt x="128" y="454"/>
                        <a:pt x="129" y="454"/>
                      </a:cubicBezTo>
                      <a:cubicBezTo>
                        <a:pt x="139" y="454"/>
                        <a:pt x="148" y="446"/>
                        <a:pt x="149" y="437"/>
                      </a:cubicBezTo>
                      <a:cubicBezTo>
                        <a:pt x="149" y="436"/>
                        <a:pt x="149" y="436"/>
                        <a:pt x="149" y="436"/>
                      </a:cubicBezTo>
                      <a:cubicBezTo>
                        <a:pt x="149" y="430"/>
                        <a:pt x="146" y="298"/>
                        <a:pt x="143" y="200"/>
                      </a:cubicBezTo>
                      <a:cubicBezTo>
                        <a:pt x="156" y="218"/>
                        <a:pt x="156" y="218"/>
                        <a:pt x="156" y="218"/>
                      </a:cubicBezTo>
                      <a:cubicBezTo>
                        <a:pt x="156" y="218"/>
                        <a:pt x="157" y="219"/>
                        <a:pt x="157" y="219"/>
                      </a:cubicBezTo>
                      <a:cubicBezTo>
                        <a:pt x="215" y="251"/>
                        <a:pt x="215" y="251"/>
                        <a:pt x="215" y="251"/>
                      </a:cubicBezTo>
                      <a:cubicBezTo>
                        <a:pt x="219" y="254"/>
                        <a:pt x="223" y="254"/>
                        <a:pt x="226" y="253"/>
                      </a:cubicBezTo>
                      <a:cubicBezTo>
                        <a:pt x="227" y="254"/>
                        <a:pt x="229" y="254"/>
                        <a:pt x="230" y="254"/>
                      </a:cubicBezTo>
                      <a:cubicBezTo>
                        <a:pt x="232" y="254"/>
                        <a:pt x="235" y="253"/>
                        <a:pt x="237" y="252"/>
                      </a:cubicBezTo>
                      <a:cubicBezTo>
                        <a:pt x="295" y="219"/>
                        <a:pt x="295" y="219"/>
                        <a:pt x="295" y="219"/>
                      </a:cubicBezTo>
                      <a:cubicBezTo>
                        <a:pt x="296" y="219"/>
                        <a:pt x="297" y="218"/>
                        <a:pt x="297" y="218"/>
                      </a:cubicBezTo>
                      <a:cubicBezTo>
                        <a:pt x="310" y="200"/>
                        <a:pt x="310" y="200"/>
                        <a:pt x="310" y="200"/>
                      </a:cubicBezTo>
                      <a:cubicBezTo>
                        <a:pt x="307" y="298"/>
                        <a:pt x="304" y="430"/>
                        <a:pt x="303" y="436"/>
                      </a:cubicBezTo>
                      <a:cubicBezTo>
                        <a:pt x="303" y="436"/>
                        <a:pt x="303" y="436"/>
                        <a:pt x="303" y="437"/>
                      </a:cubicBezTo>
                      <a:cubicBezTo>
                        <a:pt x="305" y="447"/>
                        <a:pt x="314" y="454"/>
                        <a:pt x="325" y="454"/>
                      </a:cubicBezTo>
                      <a:cubicBezTo>
                        <a:pt x="336" y="454"/>
                        <a:pt x="345" y="446"/>
                        <a:pt x="345" y="436"/>
                      </a:cubicBezTo>
                      <a:cubicBezTo>
                        <a:pt x="353" y="342"/>
                        <a:pt x="353" y="342"/>
                        <a:pt x="353" y="342"/>
                      </a:cubicBezTo>
                      <a:cubicBezTo>
                        <a:pt x="360" y="436"/>
                        <a:pt x="360" y="436"/>
                        <a:pt x="360" y="436"/>
                      </a:cubicBezTo>
                      <a:cubicBezTo>
                        <a:pt x="361" y="446"/>
                        <a:pt x="369" y="454"/>
                        <a:pt x="380" y="454"/>
                      </a:cubicBezTo>
                      <a:cubicBezTo>
                        <a:pt x="381" y="454"/>
                        <a:pt x="381" y="454"/>
                        <a:pt x="381" y="454"/>
                      </a:cubicBezTo>
                      <a:cubicBezTo>
                        <a:pt x="392" y="454"/>
                        <a:pt x="401" y="446"/>
                        <a:pt x="402" y="437"/>
                      </a:cubicBezTo>
                      <a:cubicBezTo>
                        <a:pt x="402" y="436"/>
                        <a:pt x="402" y="436"/>
                        <a:pt x="402" y="436"/>
                      </a:cubicBezTo>
                      <a:cubicBezTo>
                        <a:pt x="402" y="433"/>
                        <a:pt x="401" y="404"/>
                        <a:pt x="400" y="286"/>
                      </a:cubicBezTo>
                      <a:cubicBezTo>
                        <a:pt x="401" y="286"/>
                        <a:pt x="402" y="286"/>
                        <a:pt x="403" y="286"/>
                      </a:cubicBezTo>
                      <a:cubicBezTo>
                        <a:pt x="409" y="286"/>
                        <a:pt x="415" y="282"/>
                        <a:pt x="418" y="277"/>
                      </a:cubicBezTo>
                      <a:cubicBezTo>
                        <a:pt x="449" y="204"/>
                        <a:pt x="449" y="204"/>
                        <a:pt x="449" y="204"/>
                      </a:cubicBezTo>
                      <a:cubicBezTo>
                        <a:pt x="453" y="195"/>
                        <a:pt x="452" y="186"/>
                        <a:pt x="448" y="177"/>
                      </a:cubicBezTo>
                      <a:close/>
                      <a:moveTo>
                        <a:pt x="230" y="241"/>
                      </a:moveTo>
                      <a:cubicBezTo>
                        <a:pt x="227" y="244"/>
                        <a:pt x="223" y="245"/>
                        <a:pt x="220" y="243"/>
                      </a:cubicBezTo>
                      <a:cubicBezTo>
                        <a:pt x="163" y="211"/>
                        <a:pt x="163" y="211"/>
                        <a:pt x="163" y="211"/>
                      </a:cubicBezTo>
                      <a:cubicBezTo>
                        <a:pt x="143" y="183"/>
                        <a:pt x="143" y="183"/>
                        <a:pt x="143" y="183"/>
                      </a:cubicBezTo>
                      <a:cubicBezTo>
                        <a:pt x="142" y="171"/>
                        <a:pt x="142" y="160"/>
                        <a:pt x="142" y="150"/>
                      </a:cubicBezTo>
                      <a:cubicBezTo>
                        <a:pt x="142" y="147"/>
                        <a:pt x="140" y="145"/>
                        <a:pt x="137" y="145"/>
                      </a:cubicBezTo>
                      <a:cubicBezTo>
                        <a:pt x="137" y="145"/>
                        <a:pt x="137" y="145"/>
                        <a:pt x="137" y="145"/>
                      </a:cubicBezTo>
                      <a:cubicBezTo>
                        <a:pt x="134" y="145"/>
                        <a:pt x="132" y="148"/>
                        <a:pt x="132" y="150"/>
                      </a:cubicBezTo>
                      <a:cubicBezTo>
                        <a:pt x="132" y="150"/>
                        <a:pt x="133" y="164"/>
                        <a:pt x="133" y="185"/>
                      </a:cubicBezTo>
                      <a:cubicBezTo>
                        <a:pt x="133" y="185"/>
                        <a:pt x="133" y="185"/>
                        <a:pt x="133" y="185"/>
                      </a:cubicBezTo>
                      <a:cubicBezTo>
                        <a:pt x="134" y="213"/>
                        <a:pt x="135" y="253"/>
                        <a:pt x="136" y="293"/>
                      </a:cubicBezTo>
                      <a:cubicBezTo>
                        <a:pt x="137" y="329"/>
                        <a:pt x="138" y="365"/>
                        <a:pt x="139" y="392"/>
                      </a:cubicBezTo>
                      <a:cubicBezTo>
                        <a:pt x="139" y="405"/>
                        <a:pt x="139" y="416"/>
                        <a:pt x="140" y="424"/>
                      </a:cubicBezTo>
                      <a:cubicBezTo>
                        <a:pt x="140" y="430"/>
                        <a:pt x="140" y="433"/>
                        <a:pt x="140" y="436"/>
                      </a:cubicBezTo>
                      <a:cubicBezTo>
                        <a:pt x="140" y="436"/>
                        <a:pt x="140" y="436"/>
                        <a:pt x="140" y="436"/>
                      </a:cubicBezTo>
                      <a:cubicBezTo>
                        <a:pt x="140" y="441"/>
                        <a:pt x="134" y="445"/>
                        <a:pt x="128" y="444"/>
                      </a:cubicBezTo>
                      <a:cubicBezTo>
                        <a:pt x="122" y="444"/>
                        <a:pt x="117" y="440"/>
                        <a:pt x="117" y="435"/>
                      </a:cubicBezTo>
                      <a:cubicBezTo>
                        <a:pt x="105" y="281"/>
                        <a:pt x="105" y="281"/>
                        <a:pt x="105" y="281"/>
                      </a:cubicBezTo>
                      <a:cubicBezTo>
                        <a:pt x="105" y="279"/>
                        <a:pt x="103" y="277"/>
                        <a:pt x="100" y="277"/>
                      </a:cubicBezTo>
                      <a:cubicBezTo>
                        <a:pt x="98" y="277"/>
                        <a:pt x="96" y="279"/>
                        <a:pt x="96" y="281"/>
                      </a:cubicBezTo>
                      <a:cubicBezTo>
                        <a:pt x="84" y="435"/>
                        <a:pt x="84" y="435"/>
                        <a:pt x="84" y="435"/>
                      </a:cubicBezTo>
                      <a:cubicBezTo>
                        <a:pt x="83" y="440"/>
                        <a:pt x="78" y="444"/>
                        <a:pt x="72" y="444"/>
                      </a:cubicBezTo>
                      <a:cubicBezTo>
                        <a:pt x="66" y="445"/>
                        <a:pt x="61" y="441"/>
                        <a:pt x="60" y="436"/>
                      </a:cubicBezTo>
                      <a:cubicBezTo>
                        <a:pt x="60" y="436"/>
                        <a:pt x="60" y="436"/>
                        <a:pt x="60" y="436"/>
                      </a:cubicBezTo>
                      <a:cubicBezTo>
                        <a:pt x="61" y="433"/>
                        <a:pt x="61" y="429"/>
                        <a:pt x="61" y="422"/>
                      </a:cubicBezTo>
                      <a:cubicBezTo>
                        <a:pt x="61" y="413"/>
                        <a:pt x="61" y="401"/>
                        <a:pt x="61" y="386"/>
                      </a:cubicBezTo>
                      <a:cubicBezTo>
                        <a:pt x="61" y="357"/>
                        <a:pt x="62" y="318"/>
                        <a:pt x="62" y="281"/>
                      </a:cubicBezTo>
                      <a:cubicBezTo>
                        <a:pt x="67" y="277"/>
                        <a:pt x="69" y="271"/>
                        <a:pt x="67" y="265"/>
                      </a:cubicBezTo>
                      <a:cubicBezTo>
                        <a:pt x="67" y="265"/>
                        <a:pt x="67" y="265"/>
                        <a:pt x="67" y="264"/>
                      </a:cubicBezTo>
                      <a:cubicBezTo>
                        <a:pt x="67" y="263"/>
                        <a:pt x="65" y="258"/>
                        <a:pt x="62" y="249"/>
                      </a:cubicBezTo>
                      <a:cubicBezTo>
                        <a:pt x="63" y="197"/>
                        <a:pt x="63" y="169"/>
                        <a:pt x="63" y="169"/>
                      </a:cubicBezTo>
                      <a:cubicBezTo>
                        <a:pt x="63" y="167"/>
                        <a:pt x="61" y="165"/>
                        <a:pt x="59" y="165"/>
                      </a:cubicBezTo>
                      <a:cubicBezTo>
                        <a:pt x="58" y="164"/>
                        <a:pt x="55" y="165"/>
                        <a:pt x="54" y="166"/>
                      </a:cubicBezTo>
                      <a:cubicBezTo>
                        <a:pt x="35" y="193"/>
                        <a:pt x="35" y="193"/>
                        <a:pt x="35" y="193"/>
                      </a:cubicBezTo>
                      <a:cubicBezTo>
                        <a:pt x="34" y="194"/>
                        <a:pt x="34" y="195"/>
                        <a:pt x="34" y="197"/>
                      </a:cubicBezTo>
                      <a:cubicBezTo>
                        <a:pt x="34" y="197"/>
                        <a:pt x="40" y="215"/>
                        <a:pt x="46" y="232"/>
                      </a:cubicBezTo>
                      <a:cubicBezTo>
                        <a:pt x="49" y="239"/>
                        <a:pt x="51" y="246"/>
                        <a:pt x="53" y="252"/>
                      </a:cubicBezTo>
                      <a:cubicBezTo>
                        <a:pt x="53" y="252"/>
                        <a:pt x="53" y="252"/>
                        <a:pt x="53" y="252"/>
                      </a:cubicBezTo>
                      <a:cubicBezTo>
                        <a:pt x="54" y="254"/>
                        <a:pt x="54" y="255"/>
                        <a:pt x="55" y="257"/>
                      </a:cubicBezTo>
                      <a:cubicBezTo>
                        <a:pt x="56" y="262"/>
                        <a:pt x="58" y="265"/>
                        <a:pt x="59" y="267"/>
                      </a:cubicBezTo>
                      <a:cubicBezTo>
                        <a:pt x="58" y="267"/>
                        <a:pt x="58" y="267"/>
                        <a:pt x="58" y="267"/>
                      </a:cubicBezTo>
                      <a:cubicBezTo>
                        <a:pt x="59" y="271"/>
                        <a:pt x="57" y="274"/>
                        <a:pt x="53" y="276"/>
                      </a:cubicBezTo>
                      <a:cubicBezTo>
                        <a:pt x="49" y="277"/>
                        <a:pt x="45" y="276"/>
                        <a:pt x="44" y="273"/>
                      </a:cubicBezTo>
                      <a:cubicBezTo>
                        <a:pt x="12" y="201"/>
                        <a:pt x="12" y="201"/>
                        <a:pt x="12" y="201"/>
                      </a:cubicBezTo>
                      <a:cubicBezTo>
                        <a:pt x="10" y="194"/>
                        <a:pt x="10" y="188"/>
                        <a:pt x="13" y="182"/>
                      </a:cubicBezTo>
                      <a:cubicBezTo>
                        <a:pt x="47" y="128"/>
                        <a:pt x="47" y="128"/>
                        <a:pt x="47" y="128"/>
                      </a:cubicBezTo>
                      <a:cubicBezTo>
                        <a:pt x="58" y="112"/>
                        <a:pt x="63" y="105"/>
                        <a:pt x="97" y="105"/>
                      </a:cubicBezTo>
                      <a:cubicBezTo>
                        <a:pt x="97" y="105"/>
                        <a:pt x="97" y="105"/>
                        <a:pt x="97" y="105"/>
                      </a:cubicBezTo>
                      <a:cubicBezTo>
                        <a:pt x="128" y="105"/>
                        <a:pt x="136" y="118"/>
                        <a:pt x="140" y="126"/>
                      </a:cubicBezTo>
                      <a:cubicBezTo>
                        <a:pt x="141" y="127"/>
                        <a:pt x="141" y="127"/>
                        <a:pt x="141" y="127"/>
                      </a:cubicBezTo>
                      <a:cubicBezTo>
                        <a:pt x="149" y="141"/>
                        <a:pt x="177" y="190"/>
                        <a:pt x="177" y="191"/>
                      </a:cubicBezTo>
                      <a:cubicBezTo>
                        <a:pt x="178" y="191"/>
                        <a:pt x="178" y="192"/>
                        <a:pt x="178" y="192"/>
                      </a:cubicBezTo>
                      <a:cubicBezTo>
                        <a:pt x="178" y="192"/>
                        <a:pt x="191" y="202"/>
                        <a:pt x="204" y="212"/>
                      </a:cubicBezTo>
                      <a:cubicBezTo>
                        <a:pt x="211" y="217"/>
                        <a:pt x="217" y="221"/>
                        <a:pt x="222" y="225"/>
                      </a:cubicBezTo>
                      <a:cubicBezTo>
                        <a:pt x="226" y="228"/>
                        <a:pt x="228" y="230"/>
                        <a:pt x="230" y="231"/>
                      </a:cubicBezTo>
                      <a:cubicBezTo>
                        <a:pt x="230" y="231"/>
                        <a:pt x="230" y="231"/>
                        <a:pt x="230" y="231"/>
                      </a:cubicBezTo>
                      <a:cubicBezTo>
                        <a:pt x="232" y="233"/>
                        <a:pt x="232" y="238"/>
                        <a:pt x="230" y="241"/>
                      </a:cubicBezTo>
                      <a:close/>
                      <a:moveTo>
                        <a:pt x="53" y="183"/>
                      </a:moveTo>
                      <a:cubicBezTo>
                        <a:pt x="53" y="192"/>
                        <a:pt x="53" y="206"/>
                        <a:pt x="53" y="223"/>
                      </a:cubicBezTo>
                      <a:cubicBezTo>
                        <a:pt x="50" y="214"/>
                        <a:pt x="47" y="204"/>
                        <a:pt x="44" y="196"/>
                      </a:cubicBezTo>
                      <a:lnTo>
                        <a:pt x="53" y="183"/>
                      </a:lnTo>
                      <a:close/>
                      <a:moveTo>
                        <a:pt x="440" y="201"/>
                      </a:moveTo>
                      <a:cubicBezTo>
                        <a:pt x="409" y="273"/>
                        <a:pt x="409" y="273"/>
                        <a:pt x="409" y="273"/>
                      </a:cubicBezTo>
                      <a:cubicBezTo>
                        <a:pt x="408" y="276"/>
                        <a:pt x="404" y="277"/>
                        <a:pt x="400" y="276"/>
                      </a:cubicBezTo>
                      <a:cubicBezTo>
                        <a:pt x="396" y="274"/>
                        <a:pt x="394" y="271"/>
                        <a:pt x="394" y="267"/>
                      </a:cubicBezTo>
                      <a:cubicBezTo>
                        <a:pt x="394" y="267"/>
                        <a:pt x="394" y="267"/>
                        <a:pt x="394" y="267"/>
                      </a:cubicBezTo>
                      <a:cubicBezTo>
                        <a:pt x="395" y="265"/>
                        <a:pt x="396" y="262"/>
                        <a:pt x="398" y="257"/>
                      </a:cubicBezTo>
                      <a:cubicBezTo>
                        <a:pt x="399" y="255"/>
                        <a:pt x="399" y="254"/>
                        <a:pt x="400" y="252"/>
                      </a:cubicBezTo>
                      <a:cubicBezTo>
                        <a:pt x="400" y="252"/>
                        <a:pt x="400" y="252"/>
                        <a:pt x="400" y="252"/>
                      </a:cubicBezTo>
                      <a:cubicBezTo>
                        <a:pt x="402" y="246"/>
                        <a:pt x="404" y="239"/>
                        <a:pt x="407" y="232"/>
                      </a:cubicBezTo>
                      <a:cubicBezTo>
                        <a:pt x="413" y="215"/>
                        <a:pt x="419" y="197"/>
                        <a:pt x="419" y="197"/>
                      </a:cubicBezTo>
                      <a:cubicBezTo>
                        <a:pt x="419" y="195"/>
                        <a:pt x="419" y="194"/>
                        <a:pt x="418" y="193"/>
                      </a:cubicBezTo>
                      <a:cubicBezTo>
                        <a:pt x="399" y="166"/>
                        <a:pt x="399" y="166"/>
                        <a:pt x="399" y="166"/>
                      </a:cubicBezTo>
                      <a:cubicBezTo>
                        <a:pt x="397" y="165"/>
                        <a:pt x="395" y="164"/>
                        <a:pt x="393" y="165"/>
                      </a:cubicBezTo>
                      <a:cubicBezTo>
                        <a:pt x="391" y="165"/>
                        <a:pt x="390" y="167"/>
                        <a:pt x="390" y="169"/>
                      </a:cubicBezTo>
                      <a:cubicBezTo>
                        <a:pt x="390" y="169"/>
                        <a:pt x="390" y="197"/>
                        <a:pt x="391" y="249"/>
                      </a:cubicBezTo>
                      <a:cubicBezTo>
                        <a:pt x="388" y="258"/>
                        <a:pt x="386" y="263"/>
                        <a:pt x="386" y="264"/>
                      </a:cubicBezTo>
                      <a:cubicBezTo>
                        <a:pt x="386" y="265"/>
                        <a:pt x="385" y="265"/>
                        <a:pt x="385" y="265"/>
                      </a:cubicBezTo>
                      <a:cubicBezTo>
                        <a:pt x="384" y="271"/>
                        <a:pt x="386" y="277"/>
                        <a:pt x="391" y="281"/>
                      </a:cubicBezTo>
                      <a:cubicBezTo>
                        <a:pt x="391" y="318"/>
                        <a:pt x="392" y="357"/>
                        <a:pt x="392" y="386"/>
                      </a:cubicBezTo>
                      <a:cubicBezTo>
                        <a:pt x="392" y="401"/>
                        <a:pt x="392" y="413"/>
                        <a:pt x="392" y="422"/>
                      </a:cubicBezTo>
                      <a:cubicBezTo>
                        <a:pt x="392" y="429"/>
                        <a:pt x="392" y="433"/>
                        <a:pt x="392" y="436"/>
                      </a:cubicBezTo>
                      <a:cubicBezTo>
                        <a:pt x="392" y="436"/>
                        <a:pt x="392" y="436"/>
                        <a:pt x="392" y="436"/>
                      </a:cubicBezTo>
                      <a:cubicBezTo>
                        <a:pt x="392" y="441"/>
                        <a:pt x="387" y="445"/>
                        <a:pt x="381" y="444"/>
                      </a:cubicBezTo>
                      <a:cubicBezTo>
                        <a:pt x="375" y="444"/>
                        <a:pt x="370" y="440"/>
                        <a:pt x="369" y="435"/>
                      </a:cubicBezTo>
                      <a:cubicBezTo>
                        <a:pt x="357" y="281"/>
                        <a:pt x="357" y="281"/>
                        <a:pt x="357" y="281"/>
                      </a:cubicBezTo>
                      <a:cubicBezTo>
                        <a:pt x="357" y="279"/>
                        <a:pt x="355" y="277"/>
                        <a:pt x="353" y="277"/>
                      </a:cubicBezTo>
                      <a:cubicBezTo>
                        <a:pt x="350" y="277"/>
                        <a:pt x="348" y="279"/>
                        <a:pt x="348" y="281"/>
                      </a:cubicBezTo>
                      <a:cubicBezTo>
                        <a:pt x="336" y="435"/>
                        <a:pt x="336" y="435"/>
                        <a:pt x="336" y="435"/>
                      </a:cubicBezTo>
                      <a:cubicBezTo>
                        <a:pt x="336" y="440"/>
                        <a:pt x="331" y="444"/>
                        <a:pt x="325" y="444"/>
                      </a:cubicBezTo>
                      <a:cubicBezTo>
                        <a:pt x="319" y="445"/>
                        <a:pt x="313" y="441"/>
                        <a:pt x="313" y="436"/>
                      </a:cubicBezTo>
                      <a:cubicBezTo>
                        <a:pt x="313" y="436"/>
                        <a:pt x="313" y="436"/>
                        <a:pt x="313" y="436"/>
                      </a:cubicBezTo>
                      <a:cubicBezTo>
                        <a:pt x="313" y="433"/>
                        <a:pt x="313" y="430"/>
                        <a:pt x="313" y="424"/>
                      </a:cubicBezTo>
                      <a:cubicBezTo>
                        <a:pt x="313" y="416"/>
                        <a:pt x="314" y="405"/>
                        <a:pt x="314" y="392"/>
                      </a:cubicBezTo>
                      <a:cubicBezTo>
                        <a:pt x="315" y="365"/>
                        <a:pt x="316" y="329"/>
                        <a:pt x="317" y="293"/>
                      </a:cubicBezTo>
                      <a:cubicBezTo>
                        <a:pt x="318" y="253"/>
                        <a:pt x="319" y="213"/>
                        <a:pt x="320" y="185"/>
                      </a:cubicBezTo>
                      <a:cubicBezTo>
                        <a:pt x="320" y="185"/>
                        <a:pt x="320" y="185"/>
                        <a:pt x="320" y="185"/>
                      </a:cubicBezTo>
                      <a:cubicBezTo>
                        <a:pt x="320" y="164"/>
                        <a:pt x="320" y="150"/>
                        <a:pt x="320" y="150"/>
                      </a:cubicBezTo>
                      <a:cubicBezTo>
                        <a:pt x="321" y="148"/>
                        <a:pt x="318" y="145"/>
                        <a:pt x="316" y="145"/>
                      </a:cubicBezTo>
                      <a:cubicBezTo>
                        <a:pt x="316" y="145"/>
                        <a:pt x="316" y="145"/>
                        <a:pt x="316" y="145"/>
                      </a:cubicBezTo>
                      <a:cubicBezTo>
                        <a:pt x="313" y="145"/>
                        <a:pt x="311" y="147"/>
                        <a:pt x="311" y="150"/>
                      </a:cubicBezTo>
                      <a:cubicBezTo>
                        <a:pt x="311" y="160"/>
                        <a:pt x="310" y="171"/>
                        <a:pt x="310" y="183"/>
                      </a:cubicBezTo>
                      <a:cubicBezTo>
                        <a:pt x="290" y="211"/>
                        <a:pt x="290" y="211"/>
                        <a:pt x="290" y="211"/>
                      </a:cubicBezTo>
                      <a:cubicBezTo>
                        <a:pt x="241" y="239"/>
                        <a:pt x="241" y="239"/>
                        <a:pt x="241" y="239"/>
                      </a:cubicBezTo>
                      <a:cubicBezTo>
                        <a:pt x="242" y="233"/>
                        <a:pt x="240" y="228"/>
                        <a:pt x="236" y="224"/>
                      </a:cubicBezTo>
                      <a:cubicBezTo>
                        <a:pt x="236" y="224"/>
                        <a:pt x="236" y="224"/>
                        <a:pt x="236" y="223"/>
                      </a:cubicBezTo>
                      <a:cubicBezTo>
                        <a:pt x="235" y="223"/>
                        <a:pt x="235" y="223"/>
                        <a:pt x="234" y="222"/>
                      </a:cubicBezTo>
                      <a:cubicBezTo>
                        <a:pt x="249" y="211"/>
                        <a:pt x="274" y="192"/>
                        <a:pt x="274" y="192"/>
                      </a:cubicBezTo>
                      <a:cubicBezTo>
                        <a:pt x="275" y="192"/>
                        <a:pt x="275" y="191"/>
                        <a:pt x="276" y="191"/>
                      </a:cubicBezTo>
                      <a:cubicBezTo>
                        <a:pt x="276" y="190"/>
                        <a:pt x="304" y="141"/>
                        <a:pt x="312" y="127"/>
                      </a:cubicBezTo>
                      <a:cubicBezTo>
                        <a:pt x="313" y="126"/>
                        <a:pt x="313" y="126"/>
                        <a:pt x="313" y="126"/>
                      </a:cubicBezTo>
                      <a:cubicBezTo>
                        <a:pt x="317" y="118"/>
                        <a:pt x="324" y="105"/>
                        <a:pt x="356" y="105"/>
                      </a:cubicBezTo>
                      <a:cubicBezTo>
                        <a:pt x="356" y="105"/>
                        <a:pt x="356" y="105"/>
                        <a:pt x="356" y="105"/>
                      </a:cubicBezTo>
                      <a:cubicBezTo>
                        <a:pt x="390" y="105"/>
                        <a:pt x="395" y="112"/>
                        <a:pt x="406" y="128"/>
                      </a:cubicBezTo>
                      <a:cubicBezTo>
                        <a:pt x="440" y="182"/>
                        <a:pt x="440" y="182"/>
                        <a:pt x="440" y="182"/>
                      </a:cubicBezTo>
                      <a:cubicBezTo>
                        <a:pt x="443" y="188"/>
                        <a:pt x="443" y="194"/>
                        <a:pt x="440" y="201"/>
                      </a:cubicBezTo>
                      <a:close/>
                      <a:moveTo>
                        <a:pt x="400" y="183"/>
                      </a:moveTo>
                      <a:cubicBezTo>
                        <a:pt x="409" y="196"/>
                        <a:pt x="409" y="196"/>
                        <a:pt x="409" y="196"/>
                      </a:cubicBezTo>
                      <a:cubicBezTo>
                        <a:pt x="406" y="204"/>
                        <a:pt x="403" y="214"/>
                        <a:pt x="400" y="223"/>
                      </a:cubicBezTo>
                      <a:cubicBezTo>
                        <a:pt x="400" y="206"/>
                        <a:pt x="400" y="192"/>
                        <a:pt x="400" y="183"/>
                      </a:cubicBezTo>
                      <a:close/>
                      <a:moveTo>
                        <a:pt x="99" y="86"/>
                      </a:moveTo>
                      <a:cubicBezTo>
                        <a:pt x="122" y="86"/>
                        <a:pt x="142" y="67"/>
                        <a:pt x="142" y="43"/>
                      </a:cubicBezTo>
                      <a:cubicBezTo>
                        <a:pt x="142" y="19"/>
                        <a:pt x="122" y="0"/>
                        <a:pt x="99" y="0"/>
                      </a:cubicBezTo>
                      <a:cubicBezTo>
                        <a:pt x="75" y="0"/>
                        <a:pt x="55" y="19"/>
                        <a:pt x="55" y="43"/>
                      </a:cubicBezTo>
                      <a:cubicBezTo>
                        <a:pt x="55" y="67"/>
                        <a:pt x="75" y="86"/>
                        <a:pt x="99" y="86"/>
                      </a:cubicBezTo>
                      <a:close/>
                      <a:moveTo>
                        <a:pt x="99" y="9"/>
                      </a:moveTo>
                      <a:cubicBezTo>
                        <a:pt x="117" y="9"/>
                        <a:pt x="132" y="24"/>
                        <a:pt x="132" y="43"/>
                      </a:cubicBezTo>
                      <a:cubicBezTo>
                        <a:pt x="132" y="62"/>
                        <a:pt x="117" y="77"/>
                        <a:pt x="99" y="77"/>
                      </a:cubicBezTo>
                      <a:cubicBezTo>
                        <a:pt x="80" y="77"/>
                        <a:pt x="65" y="62"/>
                        <a:pt x="65" y="43"/>
                      </a:cubicBezTo>
                      <a:cubicBezTo>
                        <a:pt x="65" y="24"/>
                        <a:pt x="80" y="9"/>
                        <a:pt x="99" y="9"/>
                      </a:cubicBezTo>
                      <a:close/>
                    </a:path>
                  </a:pathLst>
                </a:custGeom>
                <a:solidFill>
                  <a:srgbClr val="52D6A3"/>
                </a:solidFill>
                <a:ln w="0">
                  <a:solidFill>
                    <a:schemeClr val="bg1"/>
                  </a:solidFill>
                </a:ln>
              </p:spPr>
              <p:txBody>
                <a:bodyPr vert="horz" wrap="square" lIns="51435" tIns="25718" rIns="51435" bIns="25718"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65A"/>
                    </a:solidFill>
                    <a:effectLst/>
                    <a:uLnTx/>
                    <a:uFillTx/>
                    <a:latin typeface="Open Sans Light"/>
                    <a:ea typeface="+mn-ea"/>
                    <a:cs typeface="+mn-cs"/>
                  </a:endParaRPr>
                </a:p>
              </p:txBody>
            </p:sp>
          </p:grpSp>
        </p:grpSp>
        <p:pic>
          <p:nvPicPr>
            <p:cNvPr id="22" name="Grafik 21" descr="Blad kontur">
              <a:extLst>
                <a:ext uri="{FF2B5EF4-FFF2-40B4-BE49-F238E27FC236}">
                  <a16:creationId xmlns:a16="http://schemas.microsoft.com/office/drawing/2014/main" id="{27E9FBCF-64D3-798F-2A4F-754806E955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63430" y="3737462"/>
              <a:ext cx="447654" cy="447654"/>
            </a:xfrm>
            <a:prstGeom prst="rect">
              <a:avLst/>
            </a:prstGeom>
          </p:spPr>
        </p:pic>
        <p:pic>
          <p:nvPicPr>
            <p:cNvPr id="72" name="Billede 71">
              <a:extLst>
                <a:ext uri="{FF2B5EF4-FFF2-40B4-BE49-F238E27FC236}">
                  <a16:creationId xmlns:a16="http://schemas.microsoft.com/office/drawing/2014/main" id="{D6F9EDC8-D750-5661-52E7-FD8900EBE0C5}"/>
                </a:ext>
              </a:extLst>
            </p:cNvPr>
            <p:cNvPicPr>
              <a:picLocks noChangeAspect="1"/>
            </p:cNvPicPr>
            <p:nvPr/>
          </p:nvPicPr>
          <p:blipFill>
            <a:blip r:embed="rId9"/>
            <a:stretch>
              <a:fillRect/>
            </a:stretch>
          </p:blipFill>
          <p:spPr>
            <a:xfrm>
              <a:off x="3576556" y="1271915"/>
              <a:ext cx="451143" cy="445047"/>
            </a:xfrm>
            <a:prstGeom prst="rect">
              <a:avLst/>
            </a:prstGeom>
          </p:spPr>
        </p:pic>
        <p:pic>
          <p:nvPicPr>
            <p:cNvPr id="84" name="Grafik 83" descr="Landbrug kontur">
              <a:extLst>
                <a:ext uri="{FF2B5EF4-FFF2-40B4-BE49-F238E27FC236}">
                  <a16:creationId xmlns:a16="http://schemas.microsoft.com/office/drawing/2014/main" id="{9546040E-BA95-2C8B-ECBE-A3CF5E5526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73321" y="4417965"/>
              <a:ext cx="639577" cy="639577"/>
            </a:xfrm>
            <a:prstGeom prst="rect">
              <a:avLst/>
            </a:prstGeom>
          </p:spPr>
        </p:pic>
        <p:pic>
          <p:nvPicPr>
            <p:cNvPr id="6" name="Grafik 5" descr="Kvarter kontur">
              <a:extLst>
                <a:ext uri="{FF2B5EF4-FFF2-40B4-BE49-F238E27FC236}">
                  <a16:creationId xmlns:a16="http://schemas.microsoft.com/office/drawing/2014/main" id="{685164C9-830B-FA58-D291-90D635F342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06496" y="6091496"/>
              <a:ext cx="593523" cy="593523"/>
            </a:xfrm>
            <a:prstGeom prst="rect">
              <a:avLst/>
            </a:prstGeom>
          </p:spPr>
        </p:pic>
        <p:pic>
          <p:nvPicPr>
            <p:cNvPr id="12" name="Grafik 11" descr="Skål kontur">
              <a:extLst>
                <a:ext uri="{FF2B5EF4-FFF2-40B4-BE49-F238E27FC236}">
                  <a16:creationId xmlns:a16="http://schemas.microsoft.com/office/drawing/2014/main" id="{CE22793F-B20C-0415-5CCD-8D6D3A89AAF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130102" y="5289913"/>
              <a:ext cx="579898" cy="579898"/>
            </a:xfrm>
            <a:prstGeom prst="rect">
              <a:avLst/>
            </a:prstGeom>
          </p:spPr>
        </p:pic>
        <p:cxnSp>
          <p:nvCxnSpPr>
            <p:cNvPr id="40" name="Lige forbindelse 39">
              <a:extLst>
                <a:ext uri="{FF2B5EF4-FFF2-40B4-BE49-F238E27FC236}">
                  <a16:creationId xmlns:a16="http://schemas.microsoft.com/office/drawing/2014/main" id="{DD2CF2D8-C669-5758-0185-D9C0CC0A66A7}"/>
                </a:ext>
              </a:extLst>
            </p:cNvPr>
            <p:cNvCxnSpPr>
              <a:cxnSpLocks/>
              <a:stCxn id="13" idx="2"/>
            </p:cNvCxnSpPr>
            <p:nvPr/>
          </p:nvCxnSpPr>
          <p:spPr>
            <a:xfrm flipH="1">
              <a:off x="3722026" y="3943186"/>
              <a:ext cx="896779" cy="0"/>
            </a:xfrm>
            <a:prstGeom prst="line">
              <a:avLst/>
            </a:prstGeom>
            <a:ln>
              <a:solidFill>
                <a:schemeClr val="accent1"/>
              </a:solidFill>
              <a:prstDash val="lgDash"/>
            </a:ln>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53A6E866-7ACF-BB75-D5BB-1375DBE89889}"/>
              </a:ext>
            </a:extLst>
          </p:cNvPr>
          <p:cNvSpPr>
            <a:spLocks noGrp="1"/>
          </p:cNvSpPr>
          <p:nvPr>
            <p:ph type="title"/>
          </p:nvPr>
        </p:nvSpPr>
        <p:spPr>
          <a:xfrm>
            <a:off x="489707" y="170221"/>
            <a:ext cx="11366290" cy="1292496"/>
          </a:xfrm>
        </p:spPr>
        <p:txBody>
          <a:bodyPr vert="horz"/>
          <a:lstStyle/>
          <a:p>
            <a:r>
              <a:rPr lang="da-DK" dirty="0"/>
              <a:t>Fælles ambition om at skabe en stærk energiklynge på Djursland (sideeffekter)</a:t>
            </a:r>
          </a:p>
        </p:txBody>
      </p:sp>
      <p:sp>
        <p:nvSpPr>
          <p:cNvPr id="37" name="Pladsholder til slidenummer 4">
            <a:extLst>
              <a:ext uri="{FF2B5EF4-FFF2-40B4-BE49-F238E27FC236}">
                <a16:creationId xmlns:a16="http://schemas.microsoft.com/office/drawing/2014/main" id="{CF59275F-59D0-C9EB-A272-A1F192F39744}"/>
              </a:ext>
            </a:extLst>
          </p:cNvPr>
          <p:cNvSpPr>
            <a:spLocks noGrp="1"/>
          </p:cNvSpPr>
          <p:nvPr>
            <p:ph type="sldNum" sz="quarter" idx="12"/>
          </p:nvPr>
        </p:nvSpPr>
        <p:spPr>
          <a:xfrm>
            <a:off x="11457940" y="6443507"/>
            <a:ext cx="399097" cy="184666"/>
          </a:xfrm>
        </p:spPr>
        <p:txBody>
          <a:bodyPr wrap="square"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803DD7B-12C8-43B8-9F45-989336E79744}" type="slidenum">
              <a:rPr kumimoji="0" lang="da-DK" sz="1200" b="0" i="0" u="none" strike="noStrike" kern="1200" cap="none" spc="0" normalizeH="0" baseline="0" noProof="0" smtClean="0">
                <a:ln>
                  <a:noFill/>
                </a:ln>
                <a:solidFill>
                  <a:srgbClr val="006E64"/>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da-DK" sz="1200" b="0" i="0" u="none" strike="noStrike" kern="1200" cap="none" spc="0" normalizeH="0" baseline="0" noProof="0" dirty="0">
              <a:ln>
                <a:noFill/>
              </a:ln>
              <a:solidFill>
                <a:srgbClr val="006E64"/>
              </a:solidFill>
              <a:effectLst/>
              <a:uLnTx/>
              <a:uFillTx/>
              <a:latin typeface="Corbel"/>
              <a:ea typeface="+mn-ea"/>
              <a:cs typeface="+mn-cs"/>
            </a:endParaRPr>
          </a:p>
        </p:txBody>
      </p:sp>
      <p:pic>
        <p:nvPicPr>
          <p:cNvPr id="3" name="Billede 2">
            <a:extLst>
              <a:ext uri="{FF2B5EF4-FFF2-40B4-BE49-F238E27FC236}">
                <a16:creationId xmlns:a16="http://schemas.microsoft.com/office/drawing/2014/main" id="{084E665B-B905-D643-A4B4-A456EB9A6A88}"/>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047302" y="6272784"/>
            <a:ext cx="942975" cy="457200"/>
          </a:xfrm>
          <a:prstGeom prst="rect">
            <a:avLst/>
          </a:prstGeom>
          <a:noFill/>
          <a:ln>
            <a:noFill/>
          </a:ln>
        </p:spPr>
      </p:pic>
      <p:pic>
        <p:nvPicPr>
          <p:cNvPr id="16" name="Billede 15">
            <a:extLst>
              <a:ext uri="{FF2B5EF4-FFF2-40B4-BE49-F238E27FC236}">
                <a16:creationId xmlns:a16="http://schemas.microsoft.com/office/drawing/2014/main" id="{1E4CE624-0A08-46F0-0E0C-F7F5FDBC4C1A}"/>
              </a:ext>
            </a:extLst>
          </p:cNvPr>
          <p:cNvPicPr>
            <a:picLocks noChangeAspect="1"/>
          </p:cNvPicPr>
          <p:nvPr/>
        </p:nvPicPr>
        <p:blipFill>
          <a:blip r:embed="rId17"/>
          <a:stretch>
            <a:fillRect/>
          </a:stretch>
        </p:blipFill>
        <p:spPr>
          <a:xfrm>
            <a:off x="1078993" y="6305584"/>
            <a:ext cx="746650" cy="424400"/>
          </a:xfrm>
          <a:prstGeom prst="rect">
            <a:avLst/>
          </a:prstGeom>
        </p:spPr>
      </p:pic>
    </p:spTree>
    <p:extLst>
      <p:ext uri="{BB962C8B-B14F-4D97-AF65-F5344CB8AC3E}">
        <p14:creationId xmlns:p14="http://schemas.microsoft.com/office/powerpoint/2010/main" val="3785182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B2892-B9B5-C0C4-797B-E7296358887A}"/>
            </a:ext>
          </a:extLst>
        </p:cNvPr>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9B3C2CC1-B50C-B60A-0CCA-0DF31C0727C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kt 2" hidden="1">
                        <a:extLst>
                          <a:ext uri="{FF2B5EF4-FFF2-40B4-BE49-F238E27FC236}">
                            <a16:creationId xmlns:a16="http://schemas.microsoft.com/office/drawing/2014/main" id="{9B3C2CC1-B50C-B60A-0CCA-0DF31C0727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3B2BC956-A0D4-75A6-85A6-F169016B9039}"/>
              </a:ext>
            </a:extLst>
          </p:cNvPr>
          <p:cNvSpPr>
            <a:spLocks noGrp="1"/>
          </p:cNvSpPr>
          <p:nvPr>
            <p:ph type="title"/>
          </p:nvPr>
        </p:nvSpPr>
        <p:spPr>
          <a:xfrm>
            <a:off x="597529" y="243409"/>
            <a:ext cx="11259509" cy="1292496"/>
          </a:xfrm>
        </p:spPr>
        <p:txBody>
          <a:bodyPr vert="horz" anchor="ctr">
            <a:normAutofit/>
          </a:bodyPr>
          <a:lstStyle/>
          <a:p>
            <a:r>
              <a:rPr lang="da-DK" dirty="0"/>
              <a:t>Beskrivelse af biogasanlæg</a:t>
            </a:r>
          </a:p>
        </p:txBody>
      </p:sp>
      <p:sp>
        <p:nvSpPr>
          <p:cNvPr id="5" name="Pladsholder til slidenummer 4">
            <a:extLst>
              <a:ext uri="{FF2B5EF4-FFF2-40B4-BE49-F238E27FC236}">
                <a16:creationId xmlns:a16="http://schemas.microsoft.com/office/drawing/2014/main" id="{E1411C53-9CB6-FA8A-6DE0-2FED7B318D21}"/>
              </a:ext>
            </a:extLst>
          </p:cNvPr>
          <p:cNvSpPr>
            <a:spLocks noGrp="1"/>
          </p:cNvSpPr>
          <p:nvPr>
            <p:ph type="sldNum" sz="quarter" idx="12"/>
          </p:nvPr>
        </p:nvSpPr>
        <p:spPr>
          <a:xfrm>
            <a:off x="11457940" y="6443507"/>
            <a:ext cx="399097" cy="184666"/>
          </a:xfrm>
        </p:spPr>
        <p:txBody>
          <a:bodyPr wrap="square"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803DD7B-12C8-43B8-9F45-989336E79744}" type="slidenum">
              <a:rPr kumimoji="0" lang="da-DK" sz="1200" b="0" i="0" u="none" strike="noStrike" kern="1200" cap="none" spc="0" normalizeH="0" baseline="0" noProof="0" smtClean="0">
                <a:ln>
                  <a:noFill/>
                </a:ln>
                <a:solidFill>
                  <a:srgbClr val="006E64"/>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da-DK" sz="1200" b="0" i="0" u="none" strike="noStrike" kern="1200" cap="none" spc="0" normalizeH="0" baseline="0" noProof="0" dirty="0">
              <a:ln>
                <a:noFill/>
              </a:ln>
              <a:solidFill>
                <a:srgbClr val="006E64"/>
              </a:solidFill>
              <a:effectLst/>
              <a:uLnTx/>
              <a:uFillTx/>
              <a:latin typeface="Corbel"/>
              <a:ea typeface="+mn-ea"/>
              <a:cs typeface="+mn-cs"/>
            </a:endParaRPr>
          </a:p>
        </p:txBody>
      </p:sp>
      <p:sp>
        <p:nvSpPr>
          <p:cNvPr id="77" name="Pladsholder til indhold 2">
            <a:extLst>
              <a:ext uri="{FF2B5EF4-FFF2-40B4-BE49-F238E27FC236}">
                <a16:creationId xmlns:a16="http://schemas.microsoft.com/office/drawing/2014/main" id="{AC3A19DE-433E-CDD1-25DE-53BB599A6359}"/>
              </a:ext>
            </a:extLst>
          </p:cNvPr>
          <p:cNvSpPr>
            <a:spLocks noGrp="1"/>
          </p:cNvSpPr>
          <p:nvPr/>
        </p:nvSpPr>
        <p:spPr>
          <a:xfrm>
            <a:off x="570097" y="1516152"/>
            <a:ext cx="4837160" cy="4482311"/>
          </a:xfrm>
          <a:prstGeom prst="rect">
            <a:avLst/>
          </a:prstGeom>
          <a:noFill/>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Pct val="80000"/>
              <a:buFont typeface="Wingdings 3" charset="2"/>
              <a:buNone/>
              <a:tabLst/>
              <a:defRPr/>
            </a:pPr>
            <a:r>
              <a:rPr kumimoji="0" lang="da-DK" sz="1400" b="1" i="0" u="none" strike="noStrike" kern="1200" cap="none" spc="0" normalizeH="0" baseline="0" noProof="0" dirty="0">
                <a:ln>
                  <a:noFill/>
                </a:ln>
                <a:solidFill>
                  <a:srgbClr val="006E64"/>
                </a:solidFill>
                <a:effectLst/>
                <a:uLnTx/>
                <a:uFillTx/>
                <a:latin typeface="Corbel"/>
                <a:ea typeface="+mn-ea"/>
                <a:cs typeface="+mn-cs"/>
              </a:rPr>
              <a:t>Introduktion til ansøgt biogasanlæg</a:t>
            </a:r>
          </a:p>
          <a:p>
            <a:pPr marL="0" marR="0" lvl="0" indent="0" algn="l" defTabSz="457200" rtl="0" eaLnBrk="1" fontAlgn="auto" latinLnBrk="0" hangingPunct="1">
              <a:lnSpc>
                <a:spcPct val="100000"/>
              </a:lnSpc>
              <a:spcBef>
                <a:spcPts val="0"/>
              </a:spcBef>
              <a:spcAft>
                <a:spcPts val="0"/>
              </a:spcAft>
              <a:buClrTx/>
              <a:buSzPct val="80000"/>
              <a:buFont typeface="Wingdings 3" charset="2"/>
              <a:buNone/>
              <a:tabLst/>
              <a:defRPr/>
            </a:pPr>
            <a:endParaRPr kumimoji="0" lang="da-DK" sz="1400" b="0" i="0" u="none" strike="noStrike" kern="1200" cap="none" spc="0" normalizeH="0" baseline="0" noProof="0" dirty="0">
              <a:ln>
                <a:noFill/>
              </a:ln>
              <a:solidFill>
                <a:srgbClr val="006E64"/>
              </a:solidFill>
              <a:effectLst/>
              <a:uLnTx/>
              <a:uFillTx/>
              <a:latin typeface="Corbel"/>
              <a:ea typeface="+mn-ea"/>
              <a:cs typeface="+mn-cs"/>
            </a:endParaRPr>
          </a:p>
          <a:p>
            <a:pPr marL="0" marR="0" lvl="0" indent="0" algn="l" defTabSz="457200" rtl="0" eaLnBrk="1" fontAlgn="auto" latinLnBrk="0" hangingPunct="1">
              <a:lnSpc>
                <a:spcPct val="100000"/>
              </a:lnSpc>
              <a:spcBef>
                <a:spcPts val="0"/>
              </a:spcBef>
              <a:spcAft>
                <a:spcPts val="0"/>
              </a:spcAft>
              <a:buClrTx/>
              <a:buSzPct val="80000"/>
              <a:buFont typeface="Wingdings 3" charset="2"/>
              <a:buNone/>
              <a:tabLst/>
              <a:defRPr/>
            </a:pPr>
            <a:r>
              <a:rPr kumimoji="0" lang="da-DK" sz="1400" b="0" i="0" u="none" strike="noStrike" kern="1200" cap="none" spc="0" normalizeH="0" baseline="0" noProof="0" dirty="0">
                <a:ln>
                  <a:noFill/>
                </a:ln>
                <a:solidFill>
                  <a:srgbClr val="006E64"/>
                </a:solidFill>
                <a:effectLst/>
                <a:uLnTx/>
                <a:uFillTx/>
                <a:latin typeface="Corbel"/>
                <a:ea typeface="+mn-ea"/>
                <a:cs typeface="+mn-cs"/>
              </a:rPr>
              <a:t>Biogasanlægget skal håndtere op til 800.000 ton biomasse pr. år, af forskellig karakter herunder husdyrgødning, landbrugsrelaterede samt industrielle restprodukter</a:t>
            </a:r>
          </a:p>
          <a:p>
            <a:pPr marL="0" marR="0" lvl="0" indent="0" algn="l" defTabSz="457200" rtl="0" eaLnBrk="1" fontAlgn="auto" latinLnBrk="0" hangingPunct="1">
              <a:lnSpc>
                <a:spcPct val="100000"/>
              </a:lnSpc>
              <a:spcBef>
                <a:spcPts val="0"/>
              </a:spcBef>
              <a:spcAft>
                <a:spcPts val="0"/>
              </a:spcAft>
              <a:buClrTx/>
              <a:buSzPct val="80000"/>
              <a:buFont typeface="Wingdings 3" charset="2"/>
              <a:buNone/>
              <a:tabLst/>
              <a:defRPr/>
            </a:pPr>
            <a:endParaRPr kumimoji="0" lang="da-DK" sz="1400" b="0" i="0" u="none" strike="noStrike" kern="1200" cap="none" spc="0" normalizeH="0" baseline="0" noProof="0" dirty="0">
              <a:ln>
                <a:noFill/>
              </a:ln>
              <a:solidFill>
                <a:srgbClr val="006E64"/>
              </a:solidFill>
              <a:effectLst/>
              <a:uLnTx/>
              <a:uFillTx/>
              <a:latin typeface="Corbel"/>
              <a:ea typeface="+mn-ea"/>
              <a:cs typeface="+mn-cs"/>
            </a:endParaRPr>
          </a:p>
          <a:p>
            <a:pPr marL="0" marR="0" lvl="0" indent="0" algn="l" defTabSz="457200" rtl="0" eaLnBrk="1" fontAlgn="auto" latinLnBrk="0" hangingPunct="1">
              <a:lnSpc>
                <a:spcPct val="100000"/>
              </a:lnSpc>
              <a:spcBef>
                <a:spcPts val="0"/>
              </a:spcBef>
              <a:spcAft>
                <a:spcPts val="0"/>
              </a:spcAft>
              <a:buClrTx/>
              <a:buSzPct val="80000"/>
              <a:buFont typeface="Wingdings 3" charset="2"/>
              <a:buNone/>
              <a:tabLst/>
              <a:defRPr/>
            </a:pPr>
            <a:r>
              <a:rPr kumimoji="0" lang="da-DK" sz="1400" b="0" i="0" u="none" strike="noStrike" kern="1200" cap="none" spc="0" normalizeH="0" baseline="0" noProof="0" dirty="0">
                <a:ln>
                  <a:noFill/>
                </a:ln>
                <a:solidFill>
                  <a:srgbClr val="006E64"/>
                </a:solidFill>
                <a:effectLst/>
                <a:uLnTx/>
                <a:uFillTx/>
                <a:latin typeface="Corbel"/>
                <a:ea typeface="+mn-ea"/>
                <a:cs typeface="+mn-cs"/>
              </a:rPr>
              <a:t>Biomassen bliver bl.a. leveret af Leverandørforeningen Djurs Biogas, der repræsenterer cirka 100 landmænd på Djursland</a:t>
            </a:r>
          </a:p>
          <a:p>
            <a:pPr marL="0" marR="0" lvl="0" indent="0" algn="l" defTabSz="457200" rtl="0" eaLnBrk="1" fontAlgn="auto" latinLnBrk="0" hangingPunct="1">
              <a:lnSpc>
                <a:spcPct val="100000"/>
              </a:lnSpc>
              <a:spcBef>
                <a:spcPts val="0"/>
              </a:spcBef>
              <a:spcAft>
                <a:spcPts val="0"/>
              </a:spcAft>
              <a:buClrTx/>
              <a:buSzPct val="80000"/>
              <a:buFont typeface="Wingdings 3" charset="2"/>
              <a:buNone/>
              <a:tabLst/>
              <a:defRPr/>
            </a:pPr>
            <a:endParaRPr kumimoji="0" lang="da-DK" sz="1400" b="0" i="0" u="none" strike="noStrike" kern="1200" cap="none" spc="0" normalizeH="0" baseline="0" noProof="0" dirty="0">
              <a:ln>
                <a:noFill/>
              </a:ln>
              <a:solidFill>
                <a:srgbClr val="006E64"/>
              </a:solidFill>
              <a:effectLst/>
              <a:uLnTx/>
              <a:uFillTx/>
              <a:latin typeface="Corbel"/>
              <a:ea typeface="+mn-ea"/>
              <a:cs typeface="+mn-cs"/>
            </a:endParaRPr>
          </a:p>
          <a:p>
            <a:pPr marL="0" marR="0" lvl="0" indent="0" algn="l" defTabSz="457200" rtl="0" eaLnBrk="1" fontAlgn="auto" latinLnBrk="0" hangingPunct="1">
              <a:lnSpc>
                <a:spcPct val="100000"/>
              </a:lnSpc>
              <a:spcBef>
                <a:spcPts val="0"/>
              </a:spcBef>
              <a:spcAft>
                <a:spcPts val="0"/>
              </a:spcAft>
              <a:buClrTx/>
              <a:buSzPct val="80000"/>
              <a:buFont typeface="Wingdings 3" charset="2"/>
              <a:buNone/>
              <a:tabLst/>
              <a:defRPr/>
            </a:pPr>
            <a:r>
              <a:rPr kumimoji="0" lang="da-DK" sz="1400" b="0" i="0" u="none" strike="noStrike" kern="1200" cap="none" spc="0" normalizeH="0" baseline="0" noProof="0" dirty="0">
                <a:ln>
                  <a:noFill/>
                </a:ln>
                <a:solidFill>
                  <a:srgbClr val="006E64"/>
                </a:solidFill>
                <a:effectLst/>
                <a:uLnTx/>
                <a:uFillTx/>
                <a:latin typeface="Corbel"/>
                <a:ea typeface="+mn-ea"/>
                <a:cs typeface="+mn-cs"/>
              </a:rPr>
              <a:t>Biogasanlæg producerer fra dag 1:</a:t>
            </a:r>
          </a:p>
          <a:p>
            <a:pPr marL="171450" marR="0" lvl="0" indent="-171450" algn="l" defTabSz="9144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da-DK" sz="1400" b="0" i="0" u="none" strike="noStrike" kern="1200" cap="none" spc="0" normalizeH="0" baseline="0" noProof="0" dirty="0">
                <a:ln>
                  <a:noFill/>
                </a:ln>
                <a:solidFill>
                  <a:srgbClr val="006E64"/>
                </a:solidFill>
                <a:effectLst/>
                <a:uLnTx/>
                <a:uFillTx/>
                <a:latin typeface="Corbel"/>
                <a:ea typeface="+mn-ea"/>
                <a:cs typeface="+mn-cs"/>
              </a:rPr>
              <a:t>Flydende metan</a:t>
            </a:r>
          </a:p>
          <a:p>
            <a:pPr marL="171450" marR="0" lvl="1" indent="-171450" algn="l" defTabSz="9144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r>
              <a:rPr kumimoji="0" lang="da-DK" sz="1400" b="0" i="0" u="none" strike="noStrike" kern="1200" cap="none" spc="0" normalizeH="0" baseline="0" noProof="0" dirty="0">
                <a:ln>
                  <a:noFill/>
                </a:ln>
                <a:solidFill>
                  <a:srgbClr val="006E64"/>
                </a:solidFill>
                <a:effectLst/>
                <a:uLnTx/>
                <a:uFillTx/>
                <a:latin typeface="Corbel"/>
                <a:ea typeface="+mn-ea"/>
                <a:cs typeface="+mn-cs"/>
              </a:rPr>
              <a:t>Flydende CO2</a:t>
            </a:r>
          </a:p>
          <a:p>
            <a:pPr marL="171450" marR="0" lvl="1" indent="-171450" algn="l" defTabSz="914400" rtl="0" eaLnBrk="1" fontAlgn="auto" latinLnBrk="0" hangingPunct="1">
              <a:lnSpc>
                <a:spcPct val="100000"/>
              </a:lnSpc>
              <a:spcBef>
                <a:spcPts val="0"/>
              </a:spcBef>
              <a:spcAft>
                <a:spcPts val="0"/>
              </a:spcAft>
              <a:buClrTx/>
              <a:buSzPct val="80000"/>
              <a:buFont typeface="Arial" panose="020B0604020202020204" pitchFamily="34" charset="0"/>
              <a:buChar char="•"/>
              <a:tabLst/>
              <a:defRPr/>
            </a:pPr>
            <a:endParaRPr kumimoji="0" lang="da-DK" sz="1400" b="0" i="0" u="none" strike="noStrike" kern="1200" cap="none" spc="0" normalizeH="0" baseline="0" noProof="0" dirty="0">
              <a:ln>
                <a:noFill/>
              </a:ln>
              <a:solidFill>
                <a:srgbClr val="006E64"/>
              </a:solidFill>
              <a:effectLst/>
              <a:uLnTx/>
              <a:uFillTx/>
              <a:latin typeface="Corbel"/>
              <a:ea typeface="+mn-ea"/>
              <a:cs typeface="+mn-cs"/>
            </a:endParaRPr>
          </a:p>
          <a:p>
            <a:pPr marL="0" marR="0" lvl="1" indent="0" algn="l" defTabSz="914400" rtl="0" eaLnBrk="1" fontAlgn="auto" latinLnBrk="0" hangingPunct="1">
              <a:lnSpc>
                <a:spcPct val="100000"/>
              </a:lnSpc>
              <a:spcBef>
                <a:spcPts val="0"/>
              </a:spcBef>
              <a:spcAft>
                <a:spcPts val="0"/>
              </a:spcAft>
              <a:buClrTx/>
              <a:buSzPct val="80000"/>
              <a:buFont typeface="Wingdings 3" charset="2"/>
              <a:buNone/>
              <a:tabLst/>
              <a:defRPr/>
            </a:pPr>
            <a:r>
              <a:rPr kumimoji="0" lang="da-DK" sz="1400" b="0" i="0" u="none" strike="noStrike" kern="1200" cap="none" spc="0" normalizeH="0" baseline="0" noProof="0" dirty="0">
                <a:ln>
                  <a:noFill/>
                </a:ln>
                <a:solidFill>
                  <a:srgbClr val="006E64"/>
                </a:solidFill>
                <a:effectLst/>
                <a:uLnTx/>
                <a:uFillTx/>
                <a:latin typeface="Corbel"/>
                <a:ea typeface="+mn-ea"/>
                <a:cs typeface="+mn-cs"/>
              </a:rPr>
              <a:t>Biogassen køres til kunder lokalt, nationalt og internationalt samt anvendes direkte i industrien og i transportsektoren</a:t>
            </a:r>
          </a:p>
        </p:txBody>
      </p:sp>
      <p:cxnSp>
        <p:nvCxnSpPr>
          <p:cNvPr id="78" name="Lige forbindelse 27">
            <a:extLst>
              <a:ext uri="{FF2B5EF4-FFF2-40B4-BE49-F238E27FC236}">
                <a16:creationId xmlns:a16="http://schemas.microsoft.com/office/drawing/2014/main" id="{CEDFE91E-6801-56F8-2167-D99F360DFE0D}"/>
              </a:ext>
            </a:extLst>
          </p:cNvPr>
          <p:cNvCxnSpPr>
            <a:cxnSpLocks/>
          </p:cNvCxnSpPr>
          <p:nvPr/>
        </p:nvCxnSpPr>
        <p:spPr>
          <a:xfrm>
            <a:off x="642047" y="1783133"/>
            <a:ext cx="4680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Pladsholder til indhold 2">
            <a:extLst>
              <a:ext uri="{FF2B5EF4-FFF2-40B4-BE49-F238E27FC236}">
                <a16:creationId xmlns:a16="http://schemas.microsoft.com/office/drawing/2014/main" id="{32B7F346-B206-70DB-C094-490813B698F9}"/>
              </a:ext>
            </a:extLst>
          </p:cNvPr>
          <p:cNvSpPr>
            <a:spLocks noGrp="1"/>
          </p:cNvSpPr>
          <p:nvPr/>
        </p:nvSpPr>
        <p:spPr>
          <a:xfrm>
            <a:off x="5477376" y="1513105"/>
            <a:ext cx="5117471" cy="263934"/>
          </a:xfrm>
          <a:prstGeom prst="rect">
            <a:avLst/>
          </a:prstGeom>
          <a:noFill/>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Pct val="80000"/>
              <a:buFont typeface="Wingdings 3" charset="2"/>
              <a:buNone/>
              <a:tabLst/>
              <a:defRPr/>
            </a:pPr>
            <a:r>
              <a:rPr kumimoji="0" lang="da-DK" sz="1400" b="1" i="0" u="none" strike="noStrike" kern="1200" cap="none" spc="0" normalizeH="0" baseline="0" noProof="0" dirty="0">
                <a:ln>
                  <a:noFill/>
                </a:ln>
                <a:solidFill>
                  <a:srgbClr val="006E64"/>
                </a:solidFill>
                <a:effectLst/>
                <a:uLnTx/>
                <a:uFillTx/>
                <a:latin typeface="Corbel"/>
                <a:ea typeface="+mn-ea"/>
                <a:cs typeface="+mn-cs"/>
              </a:rPr>
              <a:t>Illustration af biogasanlæg</a:t>
            </a:r>
          </a:p>
        </p:txBody>
      </p:sp>
      <p:cxnSp>
        <p:nvCxnSpPr>
          <p:cNvPr id="82" name="Lige forbindelse 27">
            <a:extLst>
              <a:ext uri="{FF2B5EF4-FFF2-40B4-BE49-F238E27FC236}">
                <a16:creationId xmlns:a16="http://schemas.microsoft.com/office/drawing/2014/main" id="{AC75B24D-42D1-686A-1602-D774EECE2DB1}"/>
              </a:ext>
            </a:extLst>
          </p:cNvPr>
          <p:cNvCxnSpPr>
            <a:cxnSpLocks/>
          </p:cNvCxnSpPr>
          <p:nvPr/>
        </p:nvCxnSpPr>
        <p:spPr>
          <a:xfrm>
            <a:off x="5549327" y="1780085"/>
            <a:ext cx="613955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Billede 12">
            <a:extLst>
              <a:ext uri="{FF2B5EF4-FFF2-40B4-BE49-F238E27FC236}">
                <a16:creationId xmlns:a16="http://schemas.microsoft.com/office/drawing/2014/main" id="{15015F9F-2948-7773-1CCA-CA9164F1CD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8580" y="1895804"/>
            <a:ext cx="6120130" cy="3723005"/>
          </a:xfrm>
          <a:prstGeom prst="rect">
            <a:avLst/>
          </a:prstGeom>
        </p:spPr>
      </p:pic>
      <p:pic>
        <p:nvPicPr>
          <p:cNvPr id="8" name="Billede 7">
            <a:extLst>
              <a:ext uri="{FF2B5EF4-FFF2-40B4-BE49-F238E27FC236}">
                <a16:creationId xmlns:a16="http://schemas.microsoft.com/office/drawing/2014/main" id="{90DB2F62-76FE-C475-0C85-BDDD67B47A2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47302" y="6272784"/>
            <a:ext cx="942975" cy="457200"/>
          </a:xfrm>
          <a:prstGeom prst="rect">
            <a:avLst/>
          </a:prstGeom>
          <a:noFill/>
          <a:ln>
            <a:noFill/>
          </a:ln>
        </p:spPr>
      </p:pic>
      <p:pic>
        <p:nvPicPr>
          <p:cNvPr id="9" name="Billede 8">
            <a:extLst>
              <a:ext uri="{FF2B5EF4-FFF2-40B4-BE49-F238E27FC236}">
                <a16:creationId xmlns:a16="http://schemas.microsoft.com/office/drawing/2014/main" id="{FC70EA0C-58F2-BC65-BAC4-AD5089D46EFD}"/>
              </a:ext>
            </a:extLst>
          </p:cNvPr>
          <p:cNvPicPr>
            <a:picLocks noChangeAspect="1"/>
          </p:cNvPicPr>
          <p:nvPr/>
        </p:nvPicPr>
        <p:blipFill>
          <a:blip r:embed="rId7"/>
          <a:stretch>
            <a:fillRect/>
          </a:stretch>
        </p:blipFill>
        <p:spPr>
          <a:xfrm>
            <a:off x="1078993" y="6305584"/>
            <a:ext cx="746650" cy="424400"/>
          </a:xfrm>
          <a:prstGeom prst="rect">
            <a:avLst/>
          </a:prstGeom>
        </p:spPr>
      </p:pic>
    </p:spTree>
    <p:extLst>
      <p:ext uri="{BB962C8B-B14F-4D97-AF65-F5344CB8AC3E}">
        <p14:creationId xmlns:p14="http://schemas.microsoft.com/office/powerpoint/2010/main" val="1554528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5B9DA-9D26-D5FA-3D23-D7F8C2056DAF}"/>
            </a:ext>
          </a:extLst>
        </p:cNvPr>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12D85F27-EC6A-75AD-5076-C5063AFDCC3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3" name="Objekt 2" hidden="1">
                        <a:extLst>
                          <a:ext uri="{FF2B5EF4-FFF2-40B4-BE49-F238E27FC236}">
                            <a16:creationId xmlns:a16="http://schemas.microsoft.com/office/drawing/2014/main" id="{12D85F27-EC6A-75AD-5076-C5063AFDCC3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3FB85642-579D-5189-6F91-086F00F3A8BD}"/>
              </a:ext>
            </a:extLst>
          </p:cNvPr>
          <p:cNvSpPr>
            <a:spLocks noGrp="1"/>
          </p:cNvSpPr>
          <p:nvPr>
            <p:ph type="title"/>
          </p:nvPr>
        </p:nvSpPr>
        <p:spPr>
          <a:xfrm>
            <a:off x="597529" y="243409"/>
            <a:ext cx="11259509" cy="1292496"/>
          </a:xfrm>
        </p:spPr>
        <p:txBody>
          <a:bodyPr vert="horz" anchor="ctr">
            <a:normAutofit/>
          </a:bodyPr>
          <a:lstStyle/>
          <a:p>
            <a:r>
              <a:rPr lang="da-DK" sz="4400" dirty="0"/>
              <a:t>Beskrivelse af vindmølle- og solcelleanlæg</a:t>
            </a:r>
          </a:p>
        </p:txBody>
      </p:sp>
      <p:sp>
        <p:nvSpPr>
          <p:cNvPr id="5" name="Pladsholder til slidenummer 4">
            <a:extLst>
              <a:ext uri="{FF2B5EF4-FFF2-40B4-BE49-F238E27FC236}">
                <a16:creationId xmlns:a16="http://schemas.microsoft.com/office/drawing/2014/main" id="{D51AB7A6-BD51-B94F-7B63-10E8160B4FEE}"/>
              </a:ext>
            </a:extLst>
          </p:cNvPr>
          <p:cNvSpPr>
            <a:spLocks noGrp="1"/>
          </p:cNvSpPr>
          <p:nvPr>
            <p:ph type="sldNum" sz="quarter" idx="12"/>
          </p:nvPr>
        </p:nvSpPr>
        <p:spPr>
          <a:xfrm>
            <a:off x="11457940" y="6443507"/>
            <a:ext cx="399097" cy="184666"/>
          </a:xfrm>
        </p:spPr>
        <p:txBody>
          <a:bodyPr wrap="square"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803DD7B-12C8-43B8-9F45-989336E79744}" type="slidenum">
              <a:rPr kumimoji="0" lang="da-DK" sz="1200" b="0" i="0" u="none" strike="noStrike" kern="1200" cap="none" spc="0" normalizeH="0" baseline="0" noProof="0" smtClean="0">
                <a:ln>
                  <a:noFill/>
                </a:ln>
                <a:solidFill>
                  <a:srgbClr val="006E64"/>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da-DK" sz="1200" b="0" i="0" u="none" strike="noStrike" kern="1200" cap="none" spc="0" normalizeH="0" baseline="0" noProof="0" dirty="0">
              <a:ln>
                <a:noFill/>
              </a:ln>
              <a:solidFill>
                <a:srgbClr val="006E64"/>
              </a:solidFill>
              <a:effectLst/>
              <a:uLnTx/>
              <a:uFillTx/>
              <a:latin typeface="Corbel"/>
              <a:ea typeface="+mn-ea"/>
              <a:cs typeface="+mn-cs"/>
            </a:endParaRPr>
          </a:p>
        </p:txBody>
      </p:sp>
      <p:sp>
        <p:nvSpPr>
          <p:cNvPr id="77" name="Pladsholder til indhold 2">
            <a:extLst>
              <a:ext uri="{FF2B5EF4-FFF2-40B4-BE49-F238E27FC236}">
                <a16:creationId xmlns:a16="http://schemas.microsoft.com/office/drawing/2014/main" id="{BC116A0A-79F8-9EEE-0FD0-B7BE5869801F}"/>
              </a:ext>
            </a:extLst>
          </p:cNvPr>
          <p:cNvSpPr>
            <a:spLocks noGrp="1"/>
          </p:cNvSpPr>
          <p:nvPr/>
        </p:nvSpPr>
        <p:spPr>
          <a:xfrm>
            <a:off x="570097" y="1516152"/>
            <a:ext cx="4837160" cy="4482311"/>
          </a:xfrm>
          <a:prstGeom prst="rect">
            <a:avLst/>
          </a:prstGeom>
          <a:noFill/>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Pct val="80000"/>
              <a:buFont typeface="Wingdings 3" charset="2"/>
              <a:buNone/>
              <a:tabLst/>
              <a:defRPr/>
            </a:pPr>
            <a:r>
              <a:rPr kumimoji="0" lang="da-DK" sz="1400" b="1" i="0" u="none" strike="noStrike" kern="1200" cap="none" spc="0" normalizeH="0" baseline="0" noProof="0" dirty="0">
                <a:ln>
                  <a:noFill/>
                </a:ln>
                <a:solidFill>
                  <a:srgbClr val="006E64"/>
                </a:solidFill>
                <a:effectLst/>
                <a:uLnTx/>
                <a:uFillTx/>
                <a:latin typeface="Corbel"/>
                <a:ea typeface="+mn-ea"/>
                <a:cs typeface="+mn-cs"/>
              </a:rPr>
              <a:t>Introduktion til ansøgt anlæg</a:t>
            </a:r>
          </a:p>
          <a:p>
            <a:pPr marL="0" marR="0" lvl="0" indent="0" algn="l" defTabSz="457200" rtl="0" eaLnBrk="1" fontAlgn="auto" latinLnBrk="0" hangingPunct="1">
              <a:lnSpc>
                <a:spcPct val="100000"/>
              </a:lnSpc>
              <a:spcBef>
                <a:spcPts val="0"/>
              </a:spcBef>
              <a:spcAft>
                <a:spcPts val="0"/>
              </a:spcAft>
              <a:buClrTx/>
              <a:buSzPct val="80000"/>
              <a:buFont typeface="Wingdings 3" charset="2"/>
              <a:buNone/>
              <a:tabLst/>
              <a:defRPr/>
            </a:pPr>
            <a:endParaRPr kumimoji="0" lang="da-DK" sz="1400" b="0" i="0" u="none" strike="noStrike" kern="1200" cap="none" spc="0" normalizeH="0" baseline="0" noProof="0" dirty="0">
              <a:ln>
                <a:noFill/>
              </a:ln>
              <a:solidFill>
                <a:srgbClr val="006E64"/>
              </a:solidFill>
              <a:effectLst/>
              <a:uLnTx/>
              <a:uFillTx/>
              <a:latin typeface="Corbel"/>
              <a:ea typeface="+mn-ea"/>
              <a:cs typeface="+mn-cs"/>
            </a:endParaRPr>
          </a:p>
          <a:p>
            <a:pPr marL="0" marR="0" lvl="0" indent="0" algn="l" defTabSz="457200" rtl="0" eaLnBrk="1" fontAlgn="auto" latinLnBrk="0" hangingPunct="1">
              <a:lnSpc>
                <a:spcPct val="100000"/>
              </a:lnSpc>
              <a:spcBef>
                <a:spcPts val="0"/>
              </a:spcBef>
              <a:spcAft>
                <a:spcPts val="0"/>
              </a:spcAft>
              <a:buClrTx/>
              <a:buSzPct val="80000"/>
              <a:buFont typeface="Wingdings 3" charset="2"/>
              <a:buNone/>
              <a:tabLst/>
              <a:defRPr/>
            </a:pPr>
            <a:r>
              <a:rPr kumimoji="0" lang="da-DK" sz="1400" b="0" i="0" u="none" strike="noStrike" kern="1200" cap="none" spc="0" normalizeH="0" baseline="0" noProof="0" dirty="0">
                <a:ln>
                  <a:noFill/>
                </a:ln>
                <a:solidFill>
                  <a:srgbClr val="006E64"/>
                </a:solidFill>
                <a:effectLst/>
                <a:uLnTx/>
                <a:uFillTx/>
                <a:latin typeface="Corbel"/>
                <a:ea typeface="+mn-ea"/>
                <a:cs typeface="+mn-cs"/>
              </a:rPr>
              <a:t>Der søges om opførelse af 6 vindmøller i 6-7 MW størrelsen</a:t>
            </a:r>
          </a:p>
          <a:p>
            <a:pPr marL="0" marR="0" lvl="0" indent="0" algn="l" defTabSz="457200" rtl="0" eaLnBrk="1" fontAlgn="auto" latinLnBrk="0" hangingPunct="1">
              <a:lnSpc>
                <a:spcPct val="100000"/>
              </a:lnSpc>
              <a:spcBef>
                <a:spcPts val="0"/>
              </a:spcBef>
              <a:spcAft>
                <a:spcPts val="0"/>
              </a:spcAft>
              <a:buClrTx/>
              <a:buSzPct val="80000"/>
              <a:buFont typeface="Wingdings 3" charset="2"/>
              <a:buNone/>
              <a:tabLst/>
              <a:defRPr/>
            </a:pPr>
            <a:r>
              <a:rPr kumimoji="0" lang="da-DK" sz="1400" b="0" i="0" u="none" strike="noStrike" kern="1200" cap="none" spc="0" normalizeH="0" baseline="0" noProof="0" dirty="0">
                <a:ln>
                  <a:noFill/>
                </a:ln>
                <a:solidFill>
                  <a:srgbClr val="006E64"/>
                </a:solidFill>
                <a:effectLst/>
                <a:uLnTx/>
                <a:uFillTx/>
                <a:latin typeface="Corbel"/>
                <a:ea typeface="+mn-ea"/>
                <a:cs typeface="+mn-cs"/>
              </a:rPr>
              <a:t>og et solenergianlæg i størrelsen 200 MW</a:t>
            </a:r>
          </a:p>
          <a:p>
            <a:pPr marL="0" marR="0" lvl="0" indent="0" algn="l" defTabSz="457200" rtl="0" eaLnBrk="1" fontAlgn="auto" latinLnBrk="0" hangingPunct="1">
              <a:lnSpc>
                <a:spcPct val="100000"/>
              </a:lnSpc>
              <a:spcBef>
                <a:spcPts val="0"/>
              </a:spcBef>
              <a:spcAft>
                <a:spcPts val="0"/>
              </a:spcAft>
              <a:buClrTx/>
              <a:buSzPct val="80000"/>
              <a:buFont typeface="Wingdings 3" charset="2"/>
              <a:buNone/>
              <a:tabLst/>
              <a:defRPr/>
            </a:pPr>
            <a:endParaRPr kumimoji="0" lang="da-DK" sz="1400" b="0" i="0" u="none" strike="noStrike" kern="1200" cap="none" spc="0" normalizeH="0" baseline="0" noProof="0" dirty="0">
              <a:ln>
                <a:noFill/>
              </a:ln>
              <a:solidFill>
                <a:srgbClr val="006E64"/>
              </a:solidFill>
              <a:effectLst/>
              <a:uLnTx/>
              <a:uFillTx/>
              <a:latin typeface="Corbel"/>
              <a:ea typeface="+mn-ea"/>
              <a:cs typeface="+mn-cs"/>
            </a:endParaRPr>
          </a:p>
          <a:p>
            <a:pPr marL="0" marR="0" lvl="0" indent="0" algn="l" defTabSz="457200" rtl="0" eaLnBrk="1" fontAlgn="auto" latinLnBrk="0" hangingPunct="1">
              <a:lnSpc>
                <a:spcPct val="100000"/>
              </a:lnSpc>
              <a:spcBef>
                <a:spcPts val="0"/>
              </a:spcBef>
              <a:spcAft>
                <a:spcPts val="0"/>
              </a:spcAft>
              <a:buClrTx/>
              <a:buSzPct val="80000"/>
              <a:buFont typeface="Wingdings 3" charset="2"/>
              <a:buNone/>
              <a:tabLst/>
              <a:defRPr/>
            </a:pPr>
            <a:r>
              <a:rPr kumimoji="0" lang="da-DK" sz="1400" b="0" i="0" u="none" strike="noStrike" kern="1200" cap="none" spc="0" normalizeH="0" baseline="0" noProof="0" dirty="0">
                <a:ln>
                  <a:noFill/>
                </a:ln>
                <a:solidFill>
                  <a:srgbClr val="006E64"/>
                </a:solidFill>
                <a:effectLst/>
                <a:uLnTx/>
                <a:uFillTx/>
                <a:latin typeface="Corbel"/>
                <a:ea typeface="+mn-ea"/>
                <a:cs typeface="+mn-cs"/>
              </a:rPr>
              <a:t>Den forventede samlede elproduktion estimeres til ca. 320 GWh</a:t>
            </a:r>
            <a:r>
              <a:rPr kumimoji="0" lang="da-DK" sz="1400" b="0" i="0" u="none" strike="noStrike" kern="1200" cap="none" spc="0" normalizeH="0" baseline="0" noProof="0">
                <a:ln>
                  <a:noFill/>
                </a:ln>
                <a:solidFill>
                  <a:srgbClr val="006E64"/>
                </a:solidFill>
                <a:effectLst/>
                <a:uLnTx/>
                <a:uFillTx/>
                <a:latin typeface="Corbel"/>
                <a:ea typeface="+mn-ea"/>
                <a:cs typeface="+mn-cs"/>
              </a:rPr>
              <a:t>./år</a:t>
            </a:r>
            <a:endParaRPr kumimoji="0" lang="da-DK" sz="1400" b="0" i="0" u="none" strike="noStrike" kern="1200" cap="none" spc="0" normalizeH="0" baseline="0" noProof="0" dirty="0">
              <a:ln>
                <a:noFill/>
              </a:ln>
              <a:solidFill>
                <a:srgbClr val="006E64"/>
              </a:solidFill>
              <a:effectLst/>
              <a:uLnTx/>
              <a:uFillTx/>
              <a:latin typeface="Corbel"/>
              <a:ea typeface="+mn-ea"/>
              <a:cs typeface="+mn-cs"/>
            </a:endParaRPr>
          </a:p>
          <a:p>
            <a:pPr marL="0" marR="0" lvl="0" indent="0" algn="l" defTabSz="457200" rtl="0" eaLnBrk="1" fontAlgn="auto" latinLnBrk="0" hangingPunct="1">
              <a:lnSpc>
                <a:spcPct val="100000"/>
              </a:lnSpc>
              <a:spcBef>
                <a:spcPts val="0"/>
              </a:spcBef>
              <a:spcAft>
                <a:spcPts val="0"/>
              </a:spcAft>
              <a:buClrTx/>
              <a:buSzPct val="80000"/>
              <a:buFont typeface="Wingdings 3" charset="2"/>
              <a:buNone/>
              <a:tabLst/>
              <a:defRPr/>
            </a:pPr>
            <a:endParaRPr kumimoji="0" lang="da-DK" sz="1400" b="0" i="0" u="none" strike="noStrike" kern="1200" cap="none" spc="0" normalizeH="0" baseline="0" noProof="0" dirty="0">
              <a:ln>
                <a:noFill/>
              </a:ln>
              <a:solidFill>
                <a:srgbClr val="006E64"/>
              </a:solidFill>
              <a:effectLst/>
              <a:uLnTx/>
              <a:uFillTx/>
              <a:latin typeface="Corbel"/>
              <a:ea typeface="+mn-ea"/>
              <a:cs typeface="+mn-cs"/>
            </a:endParaRPr>
          </a:p>
          <a:p>
            <a:pPr marL="0" marR="0" lvl="0" indent="0" algn="l" defTabSz="457200" rtl="0" eaLnBrk="1" fontAlgn="auto" latinLnBrk="0" hangingPunct="1">
              <a:lnSpc>
                <a:spcPct val="100000"/>
              </a:lnSpc>
              <a:spcBef>
                <a:spcPts val="0"/>
              </a:spcBef>
              <a:spcAft>
                <a:spcPts val="0"/>
              </a:spcAft>
              <a:buClrTx/>
              <a:buSzPct val="80000"/>
              <a:buFont typeface="Wingdings 3" charset="2"/>
              <a:buNone/>
              <a:tabLst/>
              <a:defRPr/>
            </a:pPr>
            <a:r>
              <a:rPr kumimoji="0" lang="da-DK" sz="1400" b="0" i="0" u="none" strike="noStrike" kern="1200" cap="none" spc="0" normalizeH="0" baseline="0" noProof="0" dirty="0">
                <a:ln>
                  <a:noFill/>
                </a:ln>
                <a:solidFill>
                  <a:srgbClr val="006E64"/>
                </a:solidFill>
                <a:effectLst/>
                <a:uLnTx/>
                <a:uFillTx/>
                <a:latin typeface="Corbel"/>
                <a:ea typeface="+mn-ea"/>
                <a:cs typeface="+mn-cs"/>
              </a:rPr>
              <a:t>De enkelte anlæg i det samlede projekt er forsøgt afstemt med hinanden med den viden vi har i dag, med henblik på at opnå en høj grad  energieffektivitet foruden en høj grad af samtidighed mellem elproduktionen og elforbruget</a:t>
            </a:r>
          </a:p>
          <a:p>
            <a:pPr marL="0" marR="0" lvl="0" indent="0" algn="l" defTabSz="457200" rtl="0" eaLnBrk="1" fontAlgn="auto" latinLnBrk="0" hangingPunct="1">
              <a:lnSpc>
                <a:spcPct val="100000"/>
              </a:lnSpc>
              <a:spcBef>
                <a:spcPts val="0"/>
              </a:spcBef>
              <a:spcAft>
                <a:spcPts val="0"/>
              </a:spcAft>
              <a:buClrTx/>
              <a:buSzPct val="80000"/>
              <a:buFont typeface="Wingdings 3" charset="2"/>
              <a:buNone/>
              <a:tabLst/>
              <a:defRPr/>
            </a:pPr>
            <a:endParaRPr kumimoji="0" lang="da-DK" sz="1400" b="0" i="0" u="none" strike="noStrike" kern="1200" cap="none" spc="0" normalizeH="0" baseline="0" noProof="0" dirty="0">
              <a:ln>
                <a:noFill/>
              </a:ln>
              <a:solidFill>
                <a:srgbClr val="006E64"/>
              </a:solidFill>
              <a:effectLst/>
              <a:uLnTx/>
              <a:uFillTx/>
              <a:latin typeface="Corbel"/>
              <a:ea typeface="+mn-ea"/>
              <a:cs typeface="+mn-cs"/>
            </a:endParaRPr>
          </a:p>
          <a:p>
            <a:pPr marL="0" marR="0" lvl="0" indent="0" algn="l" defTabSz="457200" rtl="0" eaLnBrk="1" fontAlgn="auto" latinLnBrk="0" hangingPunct="1">
              <a:lnSpc>
                <a:spcPct val="100000"/>
              </a:lnSpc>
              <a:spcBef>
                <a:spcPts val="0"/>
              </a:spcBef>
              <a:spcAft>
                <a:spcPts val="0"/>
              </a:spcAft>
              <a:buClrTx/>
              <a:buSzPct val="80000"/>
              <a:buFont typeface="Wingdings 3" charset="2"/>
              <a:buNone/>
              <a:tabLst/>
              <a:defRPr/>
            </a:pPr>
            <a:r>
              <a:rPr kumimoji="0" lang="da-DK" sz="1400" b="0" i="0" u="none" strike="noStrike" kern="1200" cap="none" spc="0" normalizeH="0" baseline="0" noProof="0" dirty="0">
                <a:ln>
                  <a:noFill/>
                </a:ln>
                <a:solidFill>
                  <a:srgbClr val="006E64"/>
                </a:solidFill>
                <a:effectLst/>
                <a:uLnTx/>
                <a:uFillTx/>
                <a:latin typeface="Corbel"/>
                <a:ea typeface="+mn-ea"/>
                <a:cs typeface="+mn-cs"/>
              </a:rPr>
              <a:t>Det samlede anlæg har dermed de nødvendige ingredienser til at lykkes med visionen og vil på sigt kunne forbruge al den producerede el indenfor projektet til fremstillingen af de nævnte slutprodukter</a:t>
            </a:r>
          </a:p>
        </p:txBody>
      </p:sp>
      <p:cxnSp>
        <p:nvCxnSpPr>
          <p:cNvPr id="78" name="Lige forbindelse 27">
            <a:extLst>
              <a:ext uri="{FF2B5EF4-FFF2-40B4-BE49-F238E27FC236}">
                <a16:creationId xmlns:a16="http://schemas.microsoft.com/office/drawing/2014/main" id="{DBFFD00D-6534-F281-D6D9-BEC5662E9963}"/>
              </a:ext>
            </a:extLst>
          </p:cNvPr>
          <p:cNvCxnSpPr>
            <a:cxnSpLocks/>
          </p:cNvCxnSpPr>
          <p:nvPr/>
        </p:nvCxnSpPr>
        <p:spPr>
          <a:xfrm>
            <a:off x="642047" y="1783133"/>
            <a:ext cx="4680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 name="Lige forbindelse 27">
            <a:extLst>
              <a:ext uri="{FF2B5EF4-FFF2-40B4-BE49-F238E27FC236}">
                <a16:creationId xmlns:a16="http://schemas.microsoft.com/office/drawing/2014/main" id="{ADDC7077-881B-CBD6-942E-A194EA2B16C8}"/>
              </a:ext>
            </a:extLst>
          </p:cNvPr>
          <p:cNvCxnSpPr>
            <a:cxnSpLocks/>
          </p:cNvCxnSpPr>
          <p:nvPr/>
        </p:nvCxnSpPr>
        <p:spPr>
          <a:xfrm>
            <a:off x="5549327" y="1780085"/>
            <a:ext cx="613955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0E34404C-1712-C068-6C87-26372E2217C4}"/>
              </a:ext>
            </a:extLst>
          </p:cNvPr>
          <p:cNvPicPr>
            <a:picLocks noChangeAspect="1"/>
          </p:cNvPicPr>
          <p:nvPr/>
        </p:nvPicPr>
        <p:blipFill>
          <a:blip r:embed="rId5"/>
          <a:stretch>
            <a:fillRect/>
          </a:stretch>
        </p:blipFill>
        <p:spPr>
          <a:xfrm>
            <a:off x="5549326" y="1960714"/>
            <a:ext cx="6193157" cy="3306230"/>
          </a:xfrm>
          <a:prstGeom prst="rect">
            <a:avLst/>
          </a:prstGeom>
        </p:spPr>
      </p:pic>
      <p:pic>
        <p:nvPicPr>
          <p:cNvPr id="6" name="Billede 5">
            <a:extLst>
              <a:ext uri="{FF2B5EF4-FFF2-40B4-BE49-F238E27FC236}">
                <a16:creationId xmlns:a16="http://schemas.microsoft.com/office/drawing/2014/main" id="{89844B70-36FA-2C1A-7C52-7D602BD69C4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47302" y="6272784"/>
            <a:ext cx="942975" cy="457200"/>
          </a:xfrm>
          <a:prstGeom prst="rect">
            <a:avLst/>
          </a:prstGeom>
          <a:noFill/>
          <a:ln>
            <a:noFill/>
          </a:ln>
        </p:spPr>
      </p:pic>
      <p:pic>
        <p:nvPicPr>
          <p:cNvPr id="8" name="Billede 7">
            <a:extLst>
              <a:ext uri="{FF2B5EF4-FFF2-40B4-BE49-F238E27FC236}">
                <a16:creationId xmlns:a16="http://schemas.microsoft.com/office/drawing/2014/main" id="{03496966-F752-26BA-5635-C90C666CA171}"/>
              </a:ext>
            </a:extLst>
          </p:cNvPr>
          <p:cNvPicPr>
            <a:picLocks noChangeAspect="1"/>
          </p:cNvPicPr>
          <p:nvPr/>
        </p:nvPicPr>
        <p:blipFill>
          <a:blip r:embed="rId7"/>
          <a:stretch>
            <a:fillRect/>
          </a:stretch>
        </p:blipFill>
        <p:spPr>
          <a:xfrm>
            <a:off x="1078993" y="6305584"/>
            <a:ext cx="746650" cy="424400"/>
          </a:xfrm>
          <a:prstGeom prst="rect">
            <a:avLst/>
          </a:prstGeom>
        </p:spPr>
      </p:pic>
    </p:spTree>
    <p:extLst>
      <p:ext uri="{BB962C8B-B14F-4D97-AF65-F5344CB8AC3E}">
        <p14:creationId xmlns:p14="http://schemas.microsoft.com/office/powerpoint/2010/main" val="3723708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F5274-19DB-6590-A6BD-39A8E58C2FC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C8C7BEF-7540-0C4F-CF41-4BDB74BF5D14}"/>
              </a:ext>
            </a:extLst>
          </p:cNvPr>
          <p:cNvSpPr>
            <a:spLocks noGrp="1"/>
          </p:cNvSpPr>
          <p:nvPr>
            <p:ph type="ctrTitle"/>
          </p:nvPr>
        </p:nvSpPr>
        <p:spPr/>
        <p:txBody>
          <a:bodyPr/>
          <a:lstStyle/>
          <a:p>
            <a:r>
              <a:rPr lang="da-DK" dirty="0">
                <a:solidFill>
                  <a:srgbClr val="DCFAE9"/>
                </a:solidFill>
                <a:latin typeface="Corbel"/>
              </a:rPr>
              <a:t>Lokalplansprocessen handler om at synliggøre de samlede konsekvenser af gennemførelsen af projektet</a:t>
            </a:r>
            <a:endParaRPr lang="da-DK" dirty="0"/>
          </a:p>
        </p:txBody>
      </p:sp>
      <p:sp>
        <p:nvSpPr>
          <p:cNvPr id="3" name="Pladsholder til tekst 2">
            <a:extLst>
              <a:ext uri="{FF2B5EF4-FFF2-40B4-BE49-F238E27FC236}">
                <a16:creationId xmlns:a16="http://schemas.microsoft.com/office/drawing/2014/main" id="{0116B936-0352-7EC1-4DCC-948C9220C1B4}"/>
              </a:ext>
            </a:extLst>
          </p:cNvPr>
          <p:cNvSpPr>
            <a:spLocks noGrp="1"/>
          </p:cNvSpPr>
          <p:nvPr>
            <p:ph type="body" sz="quarter" idx="16"/>
          </p:nvPr>
        </p:nvSpPr>
        <p:spPr/>
        <p:txBody>
          <a:bodyPr/>
          <a:lstStyle/>
          <a:p>
            <a:endParaRPr lang="da-DK"/>
          </a:p>
        </p:txBody>
      </p:sp>
      <p:sp>
        <p:nvSpPr>
          <p:cNvPr id="4" name="Pladsholder til tekst 9">
            <a:extLst>
              <a:ext uri="{FF2B5EF4-FFF2-40B4-BE49-F238E27FC236}">
                <a16:creationId xmlns:a16="http://schemas.microsoft.com/office/drawing/2014/main" id="{E3ABF407-A614-0D24-2899-ED306F5DCF36}"/>
              </a:ext>
            </a:extLst>
          </p:cNvPr>
          <p:cNvSpPr txBox="1">
            <a:spLocks/>
          </p:cNvSpPr>
          <p:nvPr/>
        </p:nvSpPr>
        <p:spPr>
          <a:xfrm>
            <a:off x="10676132" y="6278257"/>
            <a:ext cx="1142655" cy="455052"/>
          </a:xfrm>
          <a:prstGeom prst="rect">
            <a:avLst/>
          </a:prstGeom>
          <a:blipFill dpi="0"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214" b="-214"/>
            </a:stretch>
          </a:blipFill>
        </p:spPr>
        <p:txBody>
          <a:bodyPr/>
          <a:lstStyle>
            <a:lvl1pPr marL="0" indent="0" algn="l" defTabSz="1320759" rtl="0" eaLnBrk="1" latinLnBrk="0" hangingPunct="1">
              <a:lnSpc>
                <a:spcPct val="90000"/>
              </a:lnSpc>
              <a:spcBef>
                <a:spcPts val="867"/>
              </a:spcBef>
              <a:buFont typeface="Arial" pitchFamily="34" charset="0"/>
              <a:buNone/>
              <a:defRPr sz="2889" kern="1200">
                <a:solidFill>
                  <a:schemeClr val="accent1"/>
                </a:solidFill>
                <a:latin typeface="+mn-lt"/>
                <a:ea typeface="+mn-ea"/>
                <a:cs typeface="+mn-cs"/>
              </a:defRPr>
            </a:lvl1pPr>
            <a:lvl2pPr marL="519984" indent="-261400" algn="l" defTabSz="1320759" rtl="0" eaLnBrk="1" latinLnBrk="0" hangingPunct="1">
              <a:lnSpc>
                <a:spcPct val="90000"/>
              </a:lnSpc>
              <a:spcBef>
                <a:spcPts val="867"/>
              </a:spcBef>
              <a:buFont typeface="Arial" panose="020B0604020202020204" pitchFamily="34" charset="0"/>
              <a:buChar char="•"/>
              <a:defRPr sz="2889" kern="1200">
                <a:solidFill>
                  <a:schemeClr val="accent1"/>
                </a:solidFill>
                <a:latin typeface="+mn-lt"/>
                <a:ea typeface="+mn-ea"/>
                <a:cs typeface="+mn-cs"/>
              </a:defRPr>
            </a:lvl2pPr>
            <a:lvl3pPr marL="779976" indent="-261400" algn="l" defTabSz="1320759" rtl="0" eaLnBrk="1" latinLnBrk="0" hangingPunct="1">
              <a:lnSpc>
                <a:spcPct val="90000"/>
              </a:lnSpc>
              <a:spcBef>
                <a:spcPts val="867"/>
              </a:spcBef>
              <a:buFont typeface="Arial" pitchFamily="34" charset="0"/>
              <a:buChar char="•"/>
              <a:defRPr sz="2889" kern="1200">
                <a:solidFill>
                  <a:schemeClr val="accent1"/>
                </a:solidFill>
                <a:latin typeface="+mn-lt"/>
                <a:ea typeface="+mn-ea"/>
                <a:cs typeface="+mn-cs"/>
              </a:defRPr>
            </a:lvl3pPr>
            <a:lvl4pPr marL="1039968" indent="-259992" algn="l" defTabSz="1320759" rtl="0" eaLnBrk="1" latinLnBrk="0" hangingPunct="1">
              <a:lnSpc>
                <a:spcPct val="90000"/>
              </a:lnSpc>
              <a:spcBef>
                <a:spcPts val="867"/>
              </a:spcBef>
              <a:buFont typeface="Arial" panose="020B0604020202020204" pitchFamily="34" charset="0"/>
              <a:buChar char="•"/>
              <a:defRPr sz="2889" kern="1200">
                <a:solidFill>
                  <a:schemeClr val="accent1"/>
                </a:solidFill>
                <a:latin typeface="+mn-lt"/>
                <a:ea typeface="+mn-ea"/>
                <a:cs typeface="+mn-cs"/>
              </a:defRPr>
            </a:lvl4pPr>
            <a:lvl5pPr marL="1299960" indent="-261400" algn="l" defTabSz="1320759" rtl="0" eaLnBrk="1" latinLnBrk="0" hangingPunct="1">
              <a:lnSpc>
                <a:spcPct val="90000"/>
              </a:lnSpc>
              <a:spcBef>
                <a:spcPts val="867"/>
              </a:spcBef>
              <a:buFont typeface="Arial" panose="020B0604020202020204" pitchFamily="34" charset="0"/>
              <a:buChar char="•"/>
              <a:defRPr sz="2889" kern="1200">
                <a:solidFill>
                  <a:schemeClr val="accent1"/>
                </a:solidFill>
                <a:latin typeface="+mn-lt"/>
                <a:ea typeface="+mn-ea"/>
                <a:cs typeface="+mn-cs"/>
              </a:defRPr>
            </a:lvl5pPr>
            <a:lvl6pPr marL="3632088" indent="-330190" algn="l" defTabSz="1320759" rtl="0" eaLnBrk="1" latinLnBrk="0" hangingPunct="1">
              <a:spcBef>
                <a:spcPct val="20000"/>
              </a:spcBef>
              <a:buFont typeface="Arial" pitchFamily="34" charset="0"/>
              <a:buChar char="•"/>
              <a:defRPr sz="2889" kern="1200">
                <a:solidFill>
                  <a:schemeClr val="tx1"/>
                </a:solidFill>
                <a:latin typeface="+mn-lt"/>
                <a:ea typeface="+mn-ea"/>
                <a:cs typeface="+mn-cs"/>
              </a:defRPr>
            </a:lvl6pPr>
            <a:lvl7pPr marL="4292468" indent="-330190" algn="l" defTabSz="1320759" rtl="0" eaLnBrk="1" latinLnBrk="0" hangingPunct="1">
              <a:spcBef>
                <a:spcPct val="20000"/>
              </a:spcBef>
              <a:buFont typeface="Arial" pitchFamily="34" charset="0"/>
              <a:buChar char="•"/>
              <a:defRPr sz="2889" kern="1200">
                <a:solidFill>
                  <a:schemeClr val="tx1"/>
                </a:solidFill>
                <a:latin typeface="+mn-lt"/>
                <a:ea typeface="+mn-ea"/>
                <a:cs typeface="+mn-cs"/>
              </a:defRPr>
            </a:lvl7pPr>
            <a:lvl8pPr marL="4952848" indent="-330190" algn="l" defTabSz="1320759" rtl="0" eaLnBrk="1" latinLnBrk="0" hangingPunct="1">
              <a:spcBef>
                <a:spcPct val="20000"/>
              </a:spcBef>
              <a:buFont typeface="Arial" pitchFamily="34" charset="0"/>
              <a:buChar char="•"/>
              <a:defRPr sz="2889" kern="1200">
                <a:solidFill>
                  <a:schemeClr val="tx1"/>
                </a:solidFill>
                <a:latin typeface="+mn-lt"/>
                <a:ea typeface="+mn-ea"/>
                <a:cs typeface="+mn-cs"/>
              </a:defRPr>
            </a:lvl8pPr>
            <a:lvl9pPr marL="5613227" indent="-330190" algn="l" defTabSz="1320759" rtl="0" eaLnBrk="1" latinLnBrk="0" hangingPunct="1">
              <a:spcBef>
                <a:spcPct val="20000"/>
              </a:spcBef>
              <a:buFont typeface="Arial" pitchFamily="34" charset="0"/>
              <a:buChar char="•"/>
              <a:defRPr sz="2889" kern="1200">
                <a:solidFill>
                  <a:schemeClr val="tx1"/>
                </a:solidFill>
                <a:latin typeface="+mn-lt"/>
                <a:ea typeface="+mn-ea"/>
                <a:cs typeface="+mn-cs"/>
              </a:defRPr>
            </a:lvl9pPr>
          </a:lstStyle>
          <a:p>
            <a:pPr marL="0" marR="0" lvl="0" indent="0" algn="l" defTabSz="1320759" rtl="0" eaLnBrk="1" fontAlgn="auto" latinLnBrk="0" hangingPunct="1">
              <a:lnSpc>
                <a:spcPct val="90000"/>
              </a:lnSpc>
              <a:spcBef>
                <a:spcPts val="867"/>
              </a:spcBef>
              <a:spcAft>
                <a:spcPts val="0"/>
              </a:spcAft>
              <a:buClrTx/>
              <a:buSzTx/>
              <a:buFont typeface="Arial" pitchFamily="34" charset="0"/>
              <a:buNone/>
              <a:tabLst/>
              <a:defRPr/>
            </a:pPr>
            <a:r>
              <a:rPr kumimoji="0" lang="da-DK" sz="2000" b="0" i="0" u="none" strike="noStrike" kern="1200" cap="none" spc="0" normalizeH="0" baseline="0" noProof="0">
                <a:ln>
                  <a:noFill/>
                </a:ln>
                <a:solidFill>
                  <a:srgbClr val="006E64"/>
                </a:solidFill>
                <a:effectLst/>
                <a:uLnTx/>
                <a:uFillTx/>
                <a:latin typeface="Corbel"/>
                <a:ea typeface="+mn-ea"/>
                <a:cs typeface="+mn-cs"/>
              </a:rPr>
              <a:t> </a:t>
            </a:r>
          </a:p>
        </p:txBody>
      </p:sp>
      <p:pic>
        <p:nvPicPr>
          <p:cNvPr id="5" name="Billede 4">
            <a:extLst>
              <a:ext uri="{FF2B5EF4-FFF2-40B4-BE49-F238E27FC236}">
                <a16:creationId xmlns:a16="http://schemas.microsoft.com/office/drawing/2014/main" id="{54B1AF2C-2306-CE64-1FD9-AEA7344CFF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47302" y="6272784"/>
            <a:ext cx="942975" cy="457200"/>
          </a:xfrm>
          <a:prstGeom prst="rect">
            <a:avLst/>
          </a:prstGeom>
          <a:noFill/>
          <a:ln>
            <a:noFill/>
          </a:ln>
        </p:spPr>
      </p:pic>
      <p:pic>
        <p:nvPicPr>
          <p:cNvPr id="6" name="Billede 5">
            <a:extLst>
              <a:ext uri="{FF2B5EF4-FFF2-40B4-BE49-F238E27FC236}">
                <a16:creationId xmlns:a16="http://schemas.microsoft.com/office/drawing/2014/main" id="{7DA03D52-8EA8-09FE-02CF-F53A9A2AD05C}"/>
              </a:ext>
            </a:extLst>
          </p:cNvPr>
          <p:cNvPicPr>
            <a:picLocks noChangeAspect="1"/>
          </p:cNvPicPr>
          <p:nvPr/>
        </p:nvPicPr>
        <p:blipFill>
          <a:blip r:embed="rId5"/>
          <a:stretch>
            <a:fillRect/>
          </a:stretch>
        </p:blipFill>
        <p:spPr>
          <a:xfrm>
            <a:off x="1078993" y="6305584"/>
            <a:ext cx="746650" cy="424400"/>
          </a:xfrm>
          <a:prstGeom prst="rect">
            <a:avLst/>
          </a:prstGeom>
        </p:spPr>
      </p:pic>
    </p:spTree>
    <p:extLst>
      <p:ext uri="{BB962C8B-B14F-4D97-AF65-F5344CB8AC3E}">
        <p14:creationId xmlns:p14="http://schemas.microsoft.com/office/powerpoint/2010/main" val="2055208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36A06-3041-E0CB-9456-CAC0D4EBD8F5}"/>
            </a:ext>
          </a:extLst>
        </p:cNvPr>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D3D10B7A-A4F3-4CAB-EECC-DA1C18CB3F4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58" progId="TCLayout.ActiveDocument.1">
                  <p:embed/>
                </p:oleObj>
              </mc:Choice>
              <mc:Fallback>
                <p:oleObj name="think-cell Slide" r:id="rId4" imgW="359" imgH="358" progId="TCLayout.ActiveDocument.1">
                  <p:embed/>
                  <p:pic>
                    <p:nvPicPr>
                      <p:cNvPr id="7" name="Objekt 6" hidden="1">
                        <a:extLst>
                          <a:ext uri="{FF2B5EF4-FFF2-40B4-BE49-F238E27FC236}">
                            <a16:creationId xmlns:a16="http://schemas.microsoft.com/office/drawing/2014/main" id="{D3D10B7A-A4F3-4CAB-EECC-DA1C18CB3F4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1CCB6635-D9F6-F271-E42C-B4BF2DB31F67}"/>
              </a:ext>
            </a:extLst>
          </p:cNvPr>
          <p:cNvSpPr>
            <a:spLocks noGrp="1"/>
          </p:cNvSpPr>
          <p:nvPr>
            <p:ph type="title"/>
          </p:nvPr>
        </p:nvSpPr>
        <p:spPr>
          <a:xfrm>
            <a:off x="414779" y="243409"/>
            <a:ext cx="8871461" cy="1292496"/>
          </a:xfrm>
        </p:spPr>
        <p:txBody>
          <a:bodyPr vert="horz"/>
          <a:lstStyle/>
          <a:p>
            <a:r>
              <a:rPr lang="da-DK" dirty="0"/>
              <a:t>Energiklynge Djursland</a:t>
            </a:r>
            <a:br>
              <a:rPr lang="da-DK" dirty="0"/>
            </a:br>
            <a:endParaRPr lang="da-DK" dirty="0"/>
          </a:p>
        </p:txBody>
      </p:sp>
      <p:sp>
        <p:nvSpPr>
          <p:cNvPr id="5" name="Pladsholder til slidenummer 4">
            <a:extLst>
              <a:ext uri="{FF2B5EF4-FFF2-40B4-BE49-F238E27FC236}">
                <a16:creationId xmlns:a16="http://schemas.microsoft.com/office/drawing/2014/main" id="{B9D23FB8-885F-78B9-3F2A-6C8FF5C956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3DD7B-12C8-43B8-9F45-989336E79744}" type="slidenum">
              <a:rPr kumimoji="0" lang="da-DK" sz="1200" b="0" i="0" u="none" strike="noStrike" kern="1200" cap="none" spc="0" normalizeH="0" baseline="0" noProof="0" smtClean="0">
                <a:ln>
                  <a:noFill/>
                </a:ln>
                <a:solidFill>
                  <a:srgbClr val="006E64"/>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a:ln>
                <a:noFill/>
              </a:ln>
              <a:solidFill>
                <a:srgbClr val="006E64"/>
              </a:solidFill>
              <a:effectLst/>
              <a:uLnTx/>
              <a:uFillTx/>
              <a:latin typeface="Corbel"/>
              <a:ea typeface="+mn-ea"/>
              <a:cs typeface="+mn-cs"/>
            </a:endParaRPr>
          </a:p>
        </p:txBody>
      </p:sp>
      <p:sp>
        <p:nvSpPr>
          <p:cNvPr id="9" name="Tekstfelt 8">
            <a:extLst>
              <a:ext uri="{FF2B5EF4-FFF2-40B4-BE49-F238E27FC236}">
                <a16:creationId xmlns:a16="http://schemas.microsoft.com/office/drawing/2014/main" id="{3A1B98E5-1D43-28BC-F832-766994E65E02}"/>
              </a:ext>
            </a:extLst>
          </p:cNvPr>
          <p:cNvSpPr txBox="1"/>
          <p:nvPr/>
        </p:nvSpPr>
        <p:spPr>
          <a:xfrm>
            <a:off x="494914" y="1448468"/>
            <a:ext cx="4810073" cy="3877985"/>
          </a:xfrm>
          <a:prstGeom prst="rect">
            <a:avLst/>
          </a:prstGeom>
          <a:ln>
            <a:no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6E64"/>
                </a:solidFill>
                <a:effectLst/>
                <a:uLnTx/>
                <a:uFillTx/>
                <a:latin typeface="Corbel"/>
                <a:ea typeface="+mn-ea"/>
                <a:cs typeface="+mn-cs"/>
              </a:rPr>
              <a:t>Visionen: De positive effekter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srgbClr val="006E64"/>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srgbClr val="006E64"/>
              </a:solidFill>
              <a:effectLst/>
              <a:uLnTx/>
              <a:uFillTx/>
              <a:latin typeface="Corbe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1" i="0" u="none" strike="noStrike" kern="1200" cap="none" spc="0" normalizeH="0" baseline="0" noProof="0" dirty="0">
                <a:ln>
                  <a:noFill/>
                </a:ln>
                <a:solidFill>
                  <a:srgbClr val="006E64"/>
                </a:solidFill>
                <a:effectLst/>
                <a:uLnTx/>
                <a:uFillTx/>
                <a:latin typeface="Corbel"/>
                <a:ea typeface="+mn-ea"/>
                <a:cs typeface="+mn-cs"/>
              </a:rPr>
              <a:t>Grøn omstilling af landbrugssektoren på Djursland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400" b="1" i="0" u="none" strike="noStrike" kern="1200" cap="none" spc="0" normalizeH="0" baseline="0" noProof="0" dirty="0">
              <a:ln>
                <a:noFill/>
              </a:ln>
              <a:solidFill>
                <a:srgbClr val="006E64"/>
              </a:solidFill>
              <a:effectLst/>
              <a:uLnTx/>
              <a:uFillTx/>
              <a:latin typeface="Corbe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1" i="0" u="none" strike="noStrike" kern="1200" cap="none" spc="0" normalizeH="0" baseline="0" noProof="0" dirty="0">
                <a:ln>
                  <a:noFill/>
                </a:ln>
                <a:solidFill>
                  <a:srgbClr val="006E64"/>
                </a:solidFill>
                <a:effectLst/>
                <a:uLnTx/>
                <a:uFillTx/>
                <a:latin typeface="Corbel"/>
                <a:ea typeface="+mn-ea"/>
                <a:cs typeface="+mn-cs"/>
              </a:rPr>
              <a:t>Biogen CO2 til bæredygtige brændsler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400" b="1" i="0" u="none" strike="noStrike" kern="1200" cap="none" spc="0" normalizeH="0" baseline="0" noProof="0" dirty="0">
              <a:ln>
                <a:noFill/>
              </a:ln>
              <a:solidFill>
                <a:srgbClr val="006E64"/>
              </a:solidFill>
              <a:effectLst/>
              <a:uLnTx/>
              <a:uFillTx/>
              <a:latin typeface="Corbe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1" i="0" u="none" strike="noStrike" kern="1200" cap="none" spc="0" normalizeH="0" baseline="0" noProof="0" dirty="0">
                <a:ln>
                  <a:noFill/>
                </a:ln>
                <a:solidFill>
                  <a:srgbClr val="006E64"/>
                </a:solidFill>
                <a:effectLst/>
                <a:uLnTx/>
                <a:uFillTx/>
                <a:latin typeface="Corbel"/>
                <a:ea typeface="+mn-ea"/>
                <a:cs typeface="+mn-cs"/>
              </a:rPr>
              <a:t>Bæredygtig erhvervsudvikling på Djursland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400" b="1" i="0" u="none" strike="noStrike" kern="1200" cap="none" spc="0" normalizeH="0" baseline="0" noProof="0" dirty="0">
              <a:ln>
                <a:noFill/>
              </a:ln>
              <a:solidFill>
                <a:srgbClr val="006E64"/>
              </a:solidFill>
              <a:effectLst/>
              <a:uLnTx/>
              <a:uFillTx/>
              <a:latin typeface="Corbe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1" i="0" u="none" strike="noStrike" kern="1200" cap="none" spc="0" normalizeH="0" baseline="0" noProof="0" dirty="0">
                <a:ln>
                  <a:noFill/>
                </a:ln>
                <a:solidFill>
                  <a:srgbClr val="006E64"/>
                </a:solidFill>
                <a:effectLst/>
                <a:uLnTx/>
                <a:uFillTx/>
                <a:latin typeface="Corbel"/>
                <a:ea typeface="+mn-ea"/>
                <a:cs typeface="+mn-cs"/>
              </a:rPr>
              <a:t>Attraktive investering for de lokale borgere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400" b="1" i="0" u="none" strike="noStrike" kern="1200" cap="none" spc="0" normalizeH="0" baseline="0" noProof="0" dirty="0">
              <a:ln>
                <a:noFill/>
              </a:ln>
              <a:solidFill>
                <a:srgbClr val="006E64"/>
              </a:solidFill>
              <a:effectLst/>
              <a:uLnTx/>
              <a:uFillTx/>
              <a:latin typeface="Corbe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1" i="0" u="none" strike="noStrike" kern="1200" cap="none" spc="0" normalizeH="0" baseline="0" noProof="0" dirty="0">
                <a:ln>
                  <a:noFill/>
                </a:ln>
                <a:solidFill>
                  <a:srgbClr val="006E64"/>
                </a:solidFill>
                <a:effectLst/>
                <a:uLnTx/>
                <a:uFillTx/>
                <a:latin typeface="Corbel"/>
                <a:ea typeface="+mn-ea"/>
                <a:cs typeface="+mn-cs"/>
              </a:rPr>
              <a:t>Udviklingsmuligheder for lokalsamfund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400" b="1" i="0" u="none" strike="noStrike" kern="1200" cap="none" spc="0" normalizeH="0" baseline="0" noProof="0" dirty="0">
              <a:ln>
                <a:noFill/>
              </a:ln>
              <a:solidFill>
                <a:srgbClr val="006E64"/>
              </a:solidFill>
              <a:effectLst/>
              <a:uLnTx/>
              <a:uFillTx/>
              <a:latin typeface="Corbe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1" i="0" u="none" strike="noStrike" kern="1200" cap="none" spc="0" normalizeH="0" baseline="0" noProof="0" dirty="0">
                <a:ln>
                  <a:noFill/>
                </a:ln>
                <a:solidFill>
                  <a:srgbClr val="006E64"/>
                </a:solidFill>
                <a:effectLst/>
                <a:uLnTx/>
                <a:uFillTx/>
                <a:latin typeface="Corbel"/>
                <a:ea typeface="+mn-ea"/>
                <a:cs typeface="+mn-cs"/>
              </a:rPr>
              <a:t>Udvikling af bæredygtige lokale VE-projekter, herunder også billigere og mere bæredygtig fjernvarme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400" b="1" i="0" u="none" strike="noStrike" kern="1200" cap="none" spc="0" normalizeH="0" baseline="0" noProof="0" dirty="0">
              <a:ln>
                <a:noFill/>
              </a:ln>
              <a:solidFill>
                <a:srgbClr val="006E64"/>
              </a:solidFill>
              <a:effectLst/>
              <a:uLnTx/>
              <a:uFillTx/>
              <a:latin typeface="Corbe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1" i="0" u="none" strike="noStrike" kern="1200" cap="none" spc="0" normalizeH="0" baseline="0" noProof="0" dirty="0">
                <a:ln>
                  <a:noFill/>
                </a:ln>
                <a:solidFill>
                  <a:srgbClr val="006E64"/>
                </a:solidFill>
                <a:effectLst/>
                <a:uLnTx/>
                <a:uFillTx/>
                <a:latin typeface="Corbel"/>
                <a:ea typeface="+mn-ea"/>
                <a:cs typeface="+mn-cs"/>
              </a:rPr>
              <a:t>Demonstrationsanlæg for klimaturister</a:t>
            </a:r>
          </a:p>
        </p:txBody>
      </p:sp>
      <p:pic>
        <p:nvPicPr>
          <p:cNvPr id="4" name="Billede 3">
            <a:extLst>
              <a:ext uri="{FF2B5EF4-FFF2-40B4-BE49-F238E27FC236}">
                <a16:creationId xmlns:a16="http://schemas.microsoft.com/office/drawing/2014/main" id="{6DD9EB67-B9A6-9DED-9B8D-5372BD52577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47302" y="6272784"/>
            <a:ext cx="942975" cy="457200"/>
          </a:xfrm>
          <a:prstGeom prst="rect">
            <a:avLst/>
          </a:prstGeom>
          <a:noFill/>
          <a:ln>
            <a:noFill/>
          </a:ln>
        </p:spPr>
      </p:pic>
      <p:pic>
        <p:nvPicPr>
          <p:cNvPr id="25" name="Grafik 24" descr="Landbrug kontur">
            <a:extLst>
              <a:ext uri="{FF2B5EF4-FFF2-40B4-BE49-F238E27FC236}">
                <a16:creationId xmlns:a16="http://schemas.microsoft.com/office/drawing/2014/main" id="{998FBFFC-EE41-3C72-EB37-2DD4F0CD96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52611" y="3714741"/>
            <a:ext cx="914400" cy="914400"/>
          </a:xfrm>
          <a:prstGeom prst="rect">
            <a:avLst/>
          </a:prstGeom>
        </p:spPr>
      </p:pic>
      <p:pic>
        <p:nvPicPr>
          <p:cNvPr id="27" name="Grafik 26" descr="Vindmøller kontur">
            <a:extLst>
              <a:ext uri="{FF2B5EF4-FFF2-40B4-BE49-F238E27FC236}">
                <a16:creationId xmlns:a16="http://schemas.microsoft.com/office/drawing/2014/main" id="{C249E062-C1D3-DC7A-13B4-E64353D254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16342" y="2800341"/>
            <a:ext cx="914400" cy="914400"/>
          </a:xfrm>
          <a:prstGeom prst="rect">
            <a:avLst/>
          </a:prstGeom>
        </p:spPr>
      </p:pic>
      <p:pic>
        <p:nvPicPr>
          <p:cNvPr id="29" name="Grafik 28" descr="Solpaneler kontur">
            <a:extLst>
              <a:ext uri="{FF2B5EF4-FFF2-40B4-BE49-F238E27FC236}">
                <a16:creationId xmlns:a16="http://schemas.microsoft.com/office/drawing/2014/main" id="{690591C6-53E1-F7EE-F885-84662EE8920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03280" y="2842974"/>
            <a:ext cx="914400" cy="914400"/>
          </a:xfrm>
          <a:prstGeom prst="rect">
            <a:avLst/>
          </a:prstGeom>
        </p:spPr>
      </p:pic>
      <p:pic>
        <p:nvPicPr>
          <p:cNvPr id="35" name="Grafik 34" descr="Kvarter kontur">
            <a:extLst>
              <a:ext uri="{FF2B5EF4-FFF2-40B4-BE49-F238E27FC236}">
                <a16:creationId xmlns:a16="http://schemas.microsoft.com/office/drawing/2014/main" id="{BC34B625-BF75-825F-6CEB-FB40C9FCA24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101321" y="1722788"/>
            <a:ext cx="914400" cy="914400"/>
          </a:xfrm>
          <a:prstGeom prst="rect">
            <a:avLst/>
          </a:prstGeom>
        </p:spPr>
      </p:pic>
      <p:pic>
        <p:nvPicPr>
          <p:cNvPr id="39" name="Grafik 38" descr="Lette kontur">
            <a:extLst>
              <a:ext uri="{FF2B5EF4-FFF2-40B4-BE49-F238E27FC236}">
                <a16:creationId xmlns:a16="http://schemas.microsoft.com/office/drawing/2014/main" id="{249D6585-1BA0-3320-139B-373F07FD107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406765" y="4398658"/>
            <a:ext cx="914400" cy="914400"/>
          </a:xfrm>
          <a:prstGeom prst="rect">
            <a:avLst/>
          </a:prstGeom>
        </p:spPr>
      </p:pic>
      <p:pic>
        <p:nvPicPr>
          <p:cNvPr id="45" name="Grafik 44" descr="Krydstogtskib kontur">
            <a:extLst>
              <a:ext uri="{FF2B5EF4-FFF2-40B4-BE49-F238E27FC236}">
                <a16:creationId xmlns:a16="http://schemas.microsoft.com/office/drawing/2014/main" id="{3BE53DE1-0B9C-0F88-DB22-1750AD195D6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774433" y="2312374"/>
            <a:ext cx="914400" cy="914400"/>
          </a:xfrm>
          <a:prstGeom prst="rect">
            <a:avLst/>
          </a:prstGeom>
        </p:spPr>
      </p:pic>
      <p:pic>
        <p:nvPicPr>
          <p:cNvPr id="47" name="Grafik 46" descr="Familie med dreng kontur">
            <a:extLst>
              <a:ext uri="{FF2B5EF4-FFF2-40B4-BE49-F238E27FC236}">
                <a16:creationId xmlns:a16="http://schemas.microsoft.com/office/drawing/2014/main" id="{2AB7AF8C-3869-B8A7-DF04-BC00E6BD707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954943" y="1067749"/>
            <a:ext cx="914400" cy="914400"/>
          </a:xfrm>
          <a:prstGeom prst="rect">
            <a:avLst/>
          </a:prstGeom>
        </p:spPr>
      </p:pic>
      <p:pic>
        <p:nvPicPr>
          <p:cNvPr id="49" name="Grafik 48" descr="Fabrik kontur">
            <a:extLst>
              <a:ext uri="{FF2B5EF4-FFF2-40B4-BE49-F238E27FC236}">
                <a16:creationId xmlns:a16="http://schemas.microsoft.com/office/drawing/2014/main" id="{5CCE78CB-175C-E1D6-285F-F6F525BD183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744523" y="3828844"/>
            <a:ext cx="914400" cy="914400"/>
          </a:xfrm>
          <a:prstGeom prst="rect">
            <a:avLst/>
          </a:prstGeom>
        </p:spPr>
      </p:pic>
      <p:pic>
        <p:nvPicPr>
          <p:cNvPr id="8" name="Grafik 7" descr="Fabrik kontur">
            <a:extLst>
              <a:ext uri="{FF2B5EF4-FFF2-40B4-BE49-F238E27FC236}">
                <a16:creationId xmlns:a16="http://schemas.microsoft.com/office/drawing/2014/main" id="{96E6BFDB-DF25-30FB-6C0F-4E0AE1D69DC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723811" y="4670177"/>
            <a:ext cx="914400" cy="914400"/>
          </a:xfrm>
          <a:prstGeom prst="rect">
            <a:avLst/>
          </a:prstGeom>
        </p:spPr>
      </p:pic>
      <p:sp>
        <p:nvSpPr>
          <p:cNvPr id="10" name="Ellipse 9">
            <a:extLst>
              <a:ext uri="{FF2B5EF4-FFF2-40B4-BE49-F238E27FC236}">
                <a16:creationId xmlns:a16="http://schemas.microsoft.com/office/drawing/2014/main" id="{E3FFEDB1-384C-8B40-6AA3-4537D3F13BD9}"/>
              </a:ext>
            </a:extLst>
          </p:cNvPr>
          <p:cNvSpPr/>
          <p:nvPr/>
        </p:nvSpPr>
        <p:spPr>
          <a:xfrm>
            <a:off x="7095411" y="2312374"/>
            <a:ext cx="2854154" cy="2763025"/>
          </a:xfrm>
          <a:prstGeom prst="ellipse">
            <a:avLst/>
          </a:prstGeom>
          <a:noFill/>
          <a:ln w="38100">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orbel"/>
              <a:ea typeface="+mn-ea"/>
              <a:cs typeface="+mn-cs"/>
            </a:endParaRPr>
          </a:p>
        </p:txBody>
      </p:sp>
      <p:pic>
        <p:nvPicPr>
          <p:cNvPr id="11" name="Billede 10">
            <a:extLst>
              <a:ext uri="{FF2B5EF4-FFF2-40B4-BE49-F238E27FC236}">
                <a16:creationId xmlns:a16="http://schemas.microsoft.com/office/drawing/2014/main" id="{10563D09-EA97-4A45-59B1-05D7F634D3CE}"/>
              </a:ext>
            </a:extLst>
          </p:cNvPr>
          <p:cNvPicPr>
            <a:picLocks noChangeAspect="1"/>
          </p:cNvPicPr>
          <p:nvPr/>
        </p:nvPicPr>
        <p:blipFill>
          <a:blip r:embed="rId23"/>
          <a:stretch>
            <a:fillRect/>
          </a:stretch>
        </p:blipFill>
        <p:spPr>
          <a:xfrm>
            <a:off x="1078993" y="6305584"/>
            <a:ext cx="746650" cy="424400"/>
          </a:xfrm>
          <a:prstGeom prst="rect">
            <a:avLst/>
          </a:prstGeom>
        </p:spPr>
      </p:pic>
      <p:pic>
        <p:nvPicPr>
          <p:cNvPr id="12" name="Grafik 11" descr="Konfigurationsvejledning til fjernarbejde kontur">
            <a:extLst>
              <a:ext uri="{FF2B5EF4-FFF2-40B4-BE49-F238E27FC236}">
                <a16:creationId xmlns:a16="http://schemas.microsoft.com/office/drawing/2014/main" id="{21202066-5AFC-7AC8-FA13-50B83A5B510B}"/>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287323" y="5489966"/>
            <a:ext cx="914400" cy="914400"/>
          </a:xfrm>
          <a:prstGeom prst="rect">
            <a:avLst/>
          </a:prstGeom>
        </p:spPr>
      </p:pic>
    </p:spTree>
    <p:extLst>
      <p:ext uri="{BB962C8B-B14F-4D97-AF65-F5344CB8AC3E}">
        <p14:creationId xmlns:p14="http://schemas.microsoft.com/office/powerpoint/2010/main" val="1374087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1DE49-B182-1D72-09A1-5D6C293554DE}"/>
            </a:ext>
          </a:extLst>
        </p:cNvPr>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0B5E3369-4C82-79E8-52D1-4AA3DF7C708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58" progId="TCLayout.ActiveDocument.1">
                  <p:embed/>
                </p:oleObj>
              </mc:Choice>
              <mc:Fallback>
                <p:oleObj name="think-cell Slide" r:id="rId4" imgW="359" imgH="358" progId="TCLayout.ActiveDocument.1">
                  <p:embed/>
                  <p:pic>
                    <p:nvPicPr>
                      <p:cNvPr id="7" name="Objekt 6" hidden="1">
                        <a:extLst>
                          <a:ext uri="{FF2B5EF4-FFF2-40B4-BE49-F238E27FC236}">
                            <a16:creationId xmlns:a16="http://schemas.microsoft.com/office/drawing/2014/main" id="{0B5E3369-4C82-79E8-52D1-4AA3DF7C70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ktangel 2">
            <a:extLst>
              <a:ext uri="{FF2B5EF4-FFF2-40B4-BE49-F238E27FC236}">
                <a16:creationId xmlns:a16="http://schemas.microsoft.com/office/drawing/2014/main" id="{FF5C3C84-D873-F45C-4E85-2123BD80FEFC}"/>
              </a:ext>
            </a:extLst>
          </p:cNvPr>
          <p:cNvSpPr/>
          <p:nvPr/>
        </p:nvSpPr>
        <p:spPr>
          <a:xfrm>
            <a:off x="113916" y="1361832"/>
            <a:ext cx="5418515" cy="39512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6E64"/>
              </a:solidFill>
              <a:effectLst/>
              <a:uLnTx/>
              <a:uFillTx/>
              <a:latin typeface="Corbel"/>
              <a:ea typeface="+mn-ea"/>
              <a:cs typeface="+mn-cs"/>
            </a:endParaRPr>
          </a:p>
        </p:txBody>
      </p:sp>
      <p:sp>
        <p:nvSpPr>
          <p:cNvPr id="2" name="Titel 1">
            <a:extLst>
              <a:ext uri="{FF2B5EF4-FFF2-40B4-BE49-F238E27FC236}">
                <a16:creationId xmlns:a16="http://schemas.microsoft.com/office/drawing/2014/main" id="{809603C0-81F4-B1A5-D675-7DC4EDD8AA73}"/>
              </a:ext>
            </a:extLst>
          </p:cNvPr>
          <p:cNvSpPr>
            <a:spLocks noGrp="1"/>
          </p:cNvSpPr>
          <p:nvPr>
            <p:ph type="title"/>
          </p:nvPr>
        </p:nvSpPr>
        <p:spPr>
          <a:xfrm>
            <a:off x="414779" y="243409"/>
            <a:ext cx="8871461" cy="1292496"/>
          </a:xfrm>
        </p:spPr>
        <p:txBody>
          <a:bodyPr vert="horz"/>
          <a:lstStyle/>
          <a:p>
            <a:r>
              <a:rPr lang="da-DK" dirty="0"/>
              <a:t>Energiklynge Djursland</a:t>
            </a:r>
            <a:br>
              <a:rPr lang="da-DK" dirty="0"/>
            </a:br>
            <a:endParaRPr lang="da-DK" dirty="0"/>
          </a:p>
        </p:txBody>
      </p:sp>
      <p:sp>
        <p:nvSpPr>
          <p:cNvPr id="5" name="Pladsholder til slidenummer 4">
            <a:extLst>
              <a:ext uri="{FF2B5EF4-FFF2-40B4-BE49-F238E27FC236}">
                <a16:creationId xmlns:a16="http://schemas.microsoft.com/office/drawing/2014/main" id="{1B2DD9A2-97E3-22C6-6057-5AAD99C00C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3DD7B-12C8-43B8-9F45-989336E79744}" type="slidenum">
              <a:rPr kumimoji="0" lang="da-DK" sz="1200" b="0" i="0" u="none" strike="noStrike" kern="1200" cap="none" spc="0" normalizeH="0" baseline="0" noProof="0" smtClean="0">
                <a:ln>
                  <a:noFill/>
                </a:ln>
                <a:solidFill>
                  <a:srgbClr val="006E64"/>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sz="1200" b="0" i="0" u="none" strike="noStrike" kern="1200" cap="none" spc="0" normalizeH="0" baseline="0" noProof="0">
              <a:ln>
                <a:noFill/>
              </a:ln>
              <a:solidFill>
                <a:srgbClr val="006E64"/>
              </a:solidFill>
              <a:effectLst/>
              <a:uLnTx/>
              <a:uFillTx/>
              <a:latin typeface="Corbel"/>
              <a:ea typeface="+mn-ea"/>
              <a:cs typeface="+mn-cs"/>
            </a:endParaRPr>
          </a:p>
        </p:txBody>
      </p:sp>
      <p:sp>
        <p:nvSpPr>
          <p:cNvPr id="9" name="Tekstfelt 8">
            <a:extLst>
              <a:ext uri="{FF2B5EF4-FFF2-40B4-BE49-F238E27FC236}">
                <a16:creationId xmlns:a16="http://schemas.microsoft.com/office/drawing/2014/main" id="{2F9286FD-C6F5-2762-4DB7-2B6C0BDE07FE}"/>
              </a:ext>
            </a:extLst>
          </p:cNvPr>
          <p:cNvSpPr txBox="1"/>
          <p:nvPr/>
        </p:nvSpPr>
        <p:spPr>
          <a:xfrm>
            <a:off x="494914" y="1448468"/>
            <a:ext cx="4810073" cy="2739211"/>
          </a:xfrm>
          <a:prstGeom prst="rect">
            <a:avLst/>
          </a:prstGeom>
          <a:ln>
            <a:no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6E64"/>
                </a:solidFill>
                <a:effectLst/>
                <a:uLnTx/>
                <a:uFillTx/>
                <a:latin typeface="Corbel"/>
                <a:ea typeface="+mn-ea"/>
                <a:cs typeface="+mn-cs"/>
              </a:rPr>
              <a:t>De miljømæssige konsekvenser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sng" strike="noStrike" kern="1200" cap="none" spc="0" normalizeH="0" baseline="0" noProof="0" dirty="0">
              <a:ln>
                <a:noFill/>
              </a:ln>
              <a:solidFill>
                <a:srgbClr val="006E64"/>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6E64"/>
                </a:solidFill>
                <a:effectLst/>
                <a:uLnTx/>
                <a:uFillTx/>
                <a:latin typeface="Corbel"/>
                <a:ea typeface="+mn-ea"/>
                <a:cs typeface="+mn-cs"/>
              </a:rPr>
              <a:t>Påvirkning af naboer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6E64"/>
                </a:solidFill>
                <a:effectLst/>
                <a:uLnTx/>
                <a:uFillTx/>
                <a:latin typeface="Corbel"/>
                <a:ea typeface="+mn-ea"/>
                <a:cs typeface="+mn-cs"/>
              </a:rPr>
              <a:t>Landskab og kulturarv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6E64"/>
                </a:solidFill>
                <a:effectLst/>
                <a:uLnTx/>
                <a:uFillTx/>
                <a:latin typeface="Corbel"/>
                <a:ea typeface="+mn-ea"/>
                <a:cs typeface="+mn-cs"/>
              </a:rPr>
              <a:t>Klima og miljø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006E64"/>
                </a:solidFill>
                <a:effectLst/>
                <a:uLnTx/>
                <a:uFillTx/>
                <a:latin typeface="Corbel"/>
                <a:ea typeface="+mn-ea"/>
                <a:cs typeface="+mn-cs"/>
              </a:rPr>
              <a:t>Natur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6E64"/>
                </a:solidFill>
                <a:effectLst/>
                <a:uLnTx/>
                <a:uFillTx/>
                <a:latin typeface="Corbel"/>
                <a:ea typeface="+mn-ea"/>
                <a:cs typeface="+mn-cs"/>
              </a:rPr>
              <a:t>Andre mulige forhold der bør undersøges?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sng" strike="noStrike" kern="1200" cap="none" spc="0" normalizeH="0" baseline="0" noProof="0" dirty="0">
              <a:ln>
                <a:noFill/>
              </a:ln>
              <a:solidFill>
                <a:srgbClr val="006E64"/>
              </a:solidFill>
              <a:effectLst/>
              <a:uLnTx/>
              <a:uFillTx/>
              <a:latin typeface="Corbe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srgbClr val="006E64"/>
              </a:solidFill>
              <a:effectLst/>
              <a:uLnTx/>
              <a:uFillTx/>
              <a:latin typeface="Corbel"/>
              <a:ea typeface="+mn-ea"/>
              <a:cs typeface="+mn-cs"/>
            </a:endParaRPr>
          </a:p>
        </p:txBody>
      </p:sp>
      <p:pic>
        <p:nvPicPr>
          <p:cNvPr id="4" name="Billede 3">
            <a:extLst>
              <a:ext uri="{FF2B5EF4-FFF2-40B4-BE49-F238E27FC236}">
                <a16:creationId xmlns:a16="http://schemas.microsoft.com/office/drawing/2014/main" id="{914DCF8C-AAAB-EE63-AF73-6906B8F7137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47302" y="6272784"/>
            <a:ext cx="942975" cy="457200"/>
          </a:xfrm>
          <a:prstGeom prst="rect">
            <a:avLst/>
          </a:prstGeom>
          <a:noFill/>
          <a:ln>
            <a:noFill/>
          </a:ln>
        </p:spPr>
      </p:pic>
      <p:pic>
        <p:nvPicPr>
          <p:cNvPr id="25" name="Grafik 24" descr="Landbrug kontur">
            <a:extLst>
              <a:ext uri="{FF2B5EF4-FFF2-40B4-BE49-F238E27FC236}">
                <a16:creationId xmlns:a16="http://schemas.microsoft.com/office/drawing/2014/main" id="{52A9176E-3F4A-5D57-9CF7-C85ABC4680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52611" y="3714741"/>
            <a:ext cx="914400" cy="914400"/>
          </a:xfrm>
          <a:prstGeom prst="rect">
            <a:avLst/>
          </a:prstGeom>
        </p:spPr>
      </p:pic>
      <p:pic>
        <p:nvPicPr>
          <p:cNvPr id="27" name="Grafik 26" descr="Vindmøller kontur">
            <a:extLst>
              <a:ext uri="{FF2B5EF4-FFF2-40B4-BE49-F238E27FC236}">
                <a16:creationId xmlns:a16="http://schemas.microsoft.com/office/drawing/2014/main" id="{39B3A7DC-62A1-4707-FBF9-524EA34392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16342" y="2800341"/>
            <a:ext cx="914400" cy="914400"/>
          </a:xfrm>
          <a:prstGeom prst="rect">
            <a:avLst/>
          </a:prstGeom>
        </p:spPr>
      </p:pic>
      <p:pic>
        <p:nvPicPr>
          <p:cNvPr id="29" name="Grafik 28" descr="Solpaneler kontur">
            <a:extLst>
              <a:ext uri="{FF2B5EF4-FFF2-40B4-BE49-F238E27FC236}">
                <a16:creationId xmlns:a16="http://schemas.microsoft.com/office/drawing/2014/main" id="{9BE9C180-590E-86F4-C621-19D9859310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03280" y="2842974"/>
            <a:ext cx="914400" cy="914400"/>
          </a:xfrm>
          <a:prstGeom prst="rect">
            <a:avLst/>
          </a:prstGeom>
        </p:spPr>
      </p:pic>
      <p:pic>
        <p:nvPicPr>
          <p:cNvPr id="49" name="Grafik 48" descr="Fabrik kontur">
            <a:extLst>
              <a:ext uri="{FF2B5EF4-FFF2-40B4-BE49-F238E27FC236}">
                <a16:creationId xmlns:a16="http://schemas.microsoft.com/office/drawing/2014/main" id="{16856196-FF81-15D7-DF1C-848497C54D7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44523" y="3828844"/>
            <a:ext cx="914400" cy="914400"/>
          </a:xfrm>
          <a:prstGeom prst="rect">
            <a:avLst/>
          </a:prstGeom>
        </p:spPr>
      </p:pic>
      <p:sp>
        <p:nvSpPr>
          <p:cNvPr id="10" name="Ellipse 9">
            <a:extLst>
              <a:ext uri="{FF2B5EF4-FFF2-40B4-BE49-F238E27FC236}">
                <a16:creationId xmlns:a16="http://schemas.microsoft.com/office/drawing/2014/main" id="{F7BAAB4B-C10D-61CA-E4CE-54572FBC2F1D}"/>
              </a:ext>
            </a:extLst>
          </p:cNvPr>
          <p:cNvSpPr/>
          <p:nvPr/>
        </p:nvSpPr>
        <p:spPr>
          <a:xfrm>
            <a:off x="7095411" y="2312374"/>
            <a:ext cx="2854154" cy="2763025"/>
          </a:xfrm>
          <a:prstGeom prst="ellipse">
            <a:avLst/>
          </a:prstGeom>
          <a:noFill/>
          <a:ln w="38100">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orbel"/>
              <a:ea typeface="+mn-ea"/>
              <a:cs typeface="+mn-cs"/>
            </a:endParaRPr>
          </a:p>
        </p:txBody>
      </p:sp>
      <p:pic>
        <p:nvPicPr>
          <p:cNvPr id="11" name="Billede 10">
            <a:extLst>
              <a:ext uri="{FF2B5EF4-FFF2-40B4-BE49-F238E27FC236}">
                <a16:creationId xmlns:a16="http://schemas.microsoft.com/office/drawing/2014/main" id="{4E2239C2-0CBD-2FED-B382-9505331819D7}"/>
              </a:ext>
            </a:extLst>
          </p:cNvPr>
          <p:cNvPicPr>
            <a:picLocks noChangeAspect="1"/>
          </p:cNvPicPr>
          <p:nvPr/>
        </p:nvPicPr>
        <p:blipFill>
          <a:blip r:embed="rId15"/>
          <a:stretch>
            <a:fillRect/>
          </a:stretch>
        </p:blipFill>
        <p:spPr>
          <a:xfrm>
            <a:off x="1078993" y="6305584"/>
            <a:ext cx="746650" cy="424400"/>
          </a:xfrm>
          <a:prstGeom prst="rect">
            <a:avLst/>
          </a:prstGeom>
        </p:spPr>
      </p:pic>
      <p:pic>
        <p:nvPicPr>
          <p:cNvPr id="14" name="Grafik 13" descr="Lastbil kontur">
            <a:extLst>
              <a:ext uri="{FF2B5EF4-FFF2-40B4-BE49-F238E27FC236}">
                <a16:creationId xmlns:a16="http://schemas.microsoft.com/office/drawing/2014/main" id="{CBE676DF-F2D0-3D16-E081-EE5E3A52CDD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931387" y="4529652"/>
            <a:ext cx="914400" cy="914400"/>
          </a:xfrm>
          <a:prstGeom prst="rect">
            <a:avLst/>
          </a:prstGeom>
        </p:spPr>
      </p:pic>
      <p:pic>
        <p:nvPicPr>
          <p:cNvPr id="16" name="Grafik 15" descr="Døv kontur">
            <a:extLst>
              <a:ext uri="{FF2B5EF4-FFF2-40B4-BE49-F238E27FC236}">
                <a16:creationId xmlns:a16="http://schemas.microsoft.com/office/drawing/2014/main" id="{E0B040D9-31E3-B8E1-4A7E-61B320C8E0E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65390" y="951716"/>
            <a:ext cx="914400" cy="914400"/>
          </a:xfrm>
          <a:prstGeom prst="rect">
            <a:avLst/>
          </a:prstGeom>
        </p:spPr>
      </p:pic>
      <p:pic>
        <p:nvPicPr>
          <p:cNvPr id="18" name="Grafik 17" descr="Landbrug kontur">
            <a:extLst>
              <a:ext uri="{FF2B5EF4-FFF2-40B4-BE49-F238E27FC236}">
                <a16:creationId xmlns:a16="http://schemas.microsoft.com/office/drawing/2014/main" id="{B2B1666D-9503-3429-A110-404B0E5314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32431" y="2923777"/>
            <a:ext cx="914400" cy="914400"/>
          </a:xfrm>
          <a:prstGeom prst="rect">
            <a:avLst/>
          </a:prstGeom>
        </p:spPr>
      </p:pic>
      <p:pic>
        <p:nvPicPr>
          <p:cNvPr id="20" name="Grafik 19" descr="Mønter kontur">
            <a:extLst>
              <a:ext uri="{FF2B5EF4-FFF2-40B4-BE49-F238E27FC236}">
                <a16:creationId xmlns:a16="http://schemas.microsoft.com/office/drawing/2014/main" id="{D9B948CB-CA7B-A2D7-4CF4-ADB8A83BCB4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250084" y="4151565"/>
            <a:ext cx="914400" cy="914400"/>
          </a:xfrm>
          <a:prstGeom prst="rect">
            <a:avLst/>
          </a:prstGeom>
        </p:spPr>
      </p:pic>
      <p:pic>
        <p:nvPicPr>
          <p:cNvPr id="22" name="Grafik 21" descr="Åben hånd med plante kontur">
            <a:extLst>
              <a:ext uri="{FF2B5EF4-FFF2-40B4-BE49-F238E27FC236}">
                <a16:creationId xmlns:a16="http://schemas.microsoft.com/office/drawing/2014/main" id="{53947CF9-A468-2C76-2AF5-E6A1DE2E4DC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159142" y="5365309"/>
            <a:ext cx="914400" cy="914400"/>
          </a:xfrm>
          <a:prstGeom prst="rect">
            <a:avLst/>
          </a:prstGeom>
        </p:spPr>
      </p:pic>
      <p:pic>
        <p:nvPicPr>
          <p:cNvPr id="28" name="Grafik 27" descr="Spørgsmålstegn med massiv udfyldning">
            <a:extLst>
              <a:ext uri="{FF2B5EF4-FFF2-40B4-BE49-F238E27FC236}">
                <a16:creationId xmlns:a16="http://schemas.microsoft.com/office/drawing/2014/main" id="{EE496733-EF6B-3873-06BA-9F7BE3CD072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313921" y="1413949"/>
            <a:ext cx="914400" cy="914400"/>
          </a:xfrm>
          <a:prstGeom prst="rect">
            <a:avLst/>
          </a:prstGeom>
        </p:spPr>
      </p:pic>
      <p:pic>
        <p:nvPicPr>
          <p:cNvPr id="31" name="Grafik 30" descr="Næse kontur">
            <a:extLst>
              <a:ext uri="{FF2B5EF4-FFF2-40B4-BE49-F238E27FC236}">
                <a16:creationId xmlns:a16="http://schemas.microsoft.com/office/drawing/2014/main" id="{626D4D7E-B337-51E4-ECC0-57A54739D37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959659" y="1819467"/>
            <a:ext cx="914400" cy="914400"/>
          </a:xfrm>
          <a:prstGeom prst="rect">
            <a:avLst/>
          </a:prstGeom>
        </p:spPr>
      </p:pic>
    </p:spTree>
    <p:extLst>
      <p:ext uri="{BB962C8B-B14F-4D97-AF65-F5344CB8AC3E}">
        <p14:creationId xmlns:p14="http://schemas.microsoft.com/office/powerpoint/2010/main" val="1038156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D9C01-81ED-6C17-1773-1FF0F43E306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778E186-18EE-87D2-0A7B-A90EC6FFDC89}"/>
              </a:ext>
            </a:extLst>
          </p:cNvPr>
          <p:cNvSpPr>
            <a:spLocks noGrp="1"/>
          </p:cNvSpPr>
          <p:nvPr>
            <p:ph type="ctrTitle"/>
          </p:nvPr>
        </p:nvSpPr>
        <p:spPr/>
        <p:txBody>
          <a:bodyPr/>
          <a:lstStyle/>
          <a:p>
            <a:r>
              <a:rPr lang="da-DK" dirty="0">
                <a:solidFill>
                  <a:srgbClr val="DCFAE9"/>
                </a:solidFill>
                <a:latin typeface="Corbel"/>
              </a:rPr>
              <a:t>Ordninger under VE-loven og frivillige supplerende ordninger</a:t>
            </a:r>
            <a:endParaRPr lang="da-DK" dirty="0"/>
          </a:p>
        </p:txBody>
      </p:sp>
      <p:sp>
        <p:nvSpPr>
          <p:cNvPr id="3" name="Pladsholder til tekst 2">
            <a:extLst>
              <a:ext uri="{FF2B5EF4-FFF2-40B4-BE49-F238E27FC236}">
                <a16:creationId xmlns:a16="http://schemas.microsoft.com/office/drawing/2014/main" id="{02F6B1F9-370D-2172-0EB8-56101566E0F0}"/>
              </a:ext>
            </a:extLst>
          </p:cNvPr>
          <p:cNvSpPr>
            <a:spLocks noGrp="1"/>
          </p:cNvSpPr>
          <p:nvPr>
            <p:ph type="body" sz="quarter" idx="16"/>
          </p:nvPr>
        </p:nvSpPr>
        <p:spPr/>
        <p:txBody>
          <a:bodyPr/>
          <a:lstStyle/>
          <a:p>
            <a:endParaRPr lang="da-DK"/>
          </a:p>
        </p:txBody>
      </p:sp>
      <p:sp>
        <p:nvSpPr>
          <p:cNvPr id="4" name="Pladsholder til tekst 9">
            <a:extLst>
              <a:ext uri="{FF2B5EF4-FFF2-40B4-BE49-F238E27FC236}">
                <a16:creationId xmlns:a16="http://schemas.microsoft.com/office/drawing/2014/main" id="{7E8479A9-ABFF-9055-71A7-D0C99F97694C}"/>
              </a:ext>
            </a:extLst>
          </p:cNvPr>
          <p:cNvSpPr txBox="1">
            <a:spLocks/>
          </p:cNvSpPr>
          <p:nvPr/>
        </p:nvSpPr>
        <p:spPr>
          <a:xfrm>
            <a:off x="10676132" y="6278257"/>
            <a:ext cx="1142655" cy="455052"/>
          </a:xfrm>
          <a:prstGeom prst="rect">
            <a:avLst/>
          </a:prstGeom>
          <a:blipFill dpi="0"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214" b="-214"/>
            </a:stretch>
          </a:blipFill>
        </p:spPr>
        <p:txBody>
          <a:bodyPr/>
          <a:lstStyle>
            <a:lvl1pPr marL="0" indent="0" algn="l" defTabSz="1320759" rtl="0" eaLnBrk="1" latinLnBrk="0" hangingPunct="1">
              <a:lnSpc>
                <a:spcPct val="90000"/>
              </a:lnSpc>
              <a:spcBef>
                <a:spcPts val="867"/>
              </a:spcBef>
              <a:buFont typeface="Arial" pitchFamily="34" charset="0"/>
              <a:buNone/>
              <a:defRPr sz="2889" kern="1200">
                <a:solidFill>
                  <a:schemeClr val="accent1"/>
                </a:solidFill>
                <a:latin typeface="+mn-lt"/>
                <a:ea typeface="+mn-ea"/>
                <a:cs typeface="+mn-cs"/>
              </a:defRPr>
            </a:lvl1pPr>
            <a:lvl2pPr marL="519984" indent="-261400" algn="l" defTabSz="1320759" rtl="0" eaLnBrk="1" latinLnBrk="0" hangingPunct="1">
              <a:lnSpc>
                <a:spcPct val="90000"/>
              </a:lnSpc>
              <a:spcBef>
                <a:spcPts val="867"/>
              </a:spcBef>
              <a:buFont typeface="Arial" panose="020B0604020202020204" pitchFamily="34" charset="0"/>
              <a:buChar char="•"/>
              <a:defRPr sz="2889" kern="1200">
                <a:solidFill>
                  <a:schemeClr val="accent1"/>
                </a:solidFill>
                <a:latin typeface="+mn-lt"/>
                <a:ea typeface="+mn-ea"/>
                <a:cs typeface="+mn-cs"/>
              </a:defRPr>
            </a:lvl2pPr>
            <a:lvl3pPr marL="779976" indent="-261400" algn="l" defTabSz="1320759" rtl="0" eaLnBrk="1" latinLnBrk="0" hangingPunct="1">
              <a:lnSpc>
                <a:spcPct val="90000"/>
              </a:lnSpc>
              <a:spcBef>
                <a:spcPts val="867"/>
              </a:spcBef>
              <a:buFont typeface="Arial" pitchFamily="34" charset="0"/>
              <a:buChar char="•"/>
              <a:defRPr sz="2889" kern="1200">
                <a:solidFill>
                  <a:schemeClr val="accent1"/>
                </a:solidFill>
                <a:latin typeface="+mn-lt"/>
                <a:ea typeface="+mn-ea"/>
                <a:cs typeface="+mn-cs"/>
              </a:defRPr>
            </a:lvl3pPr>
            <a:lvl4pPr marL="1039968" indent="-259992" algn="l" defTabSz="1320759" rtl="0" eaLnBrk="1" latinLnBrk="0" hangingPunct="1">
              <a:lnSpc>
                <a:spcPct val="90000"/>
              </a:lnSpc>
              <a:spcBef>
                <a:spcPts val="867"/>
              </a:spcBef>
              <a:buFont typeface="Arial" panose="020B0604020202020204" pitchFamily="34" charset="0"/>
              <a:buChar char="•"/>
              <a:defRPr sz="2889" kern="1200">
                <a:solidFill>
                  <a:schemeClr val="accent1"/>
                </a:solidFill>
                <a:latin typeface="+mn-lt"/>
                <a:ea typeface="+mn-ea"/>
                <a:cs typeface="+mn-cs"/>
              </a:defRPr>
            </a:lvl4pPr>
            <a:lvl5pPr marL="1299960" indent="-261400" algn="l" defTabSz="1320759" rtl="0" eaLnBrk="1" latinLnBrk="0" hangingPunct="1">
              <a:lnSpc>
                <a:spcPct val="90000"/>
              </a:lnSpc>
              <a:spcBef>
                <a:spcPts val="867"/>
              </a:spcBef>
              <a:buFont typeface="Arial" panose="020B0604020202020204" pitchFamily="34" charset="0"/>
              <a:buChar char="•"/>
              <a:defRPr sz="2889" kern="1200">
                <a:solidFill>
                  <a:schemeClr val="accent1"/>
                </a:solidFill>
                <a:latin typeface="+mn-lt"/>
                <a:ea typeface="+mn-ea"/>
                <a:cs typeface="+mn-cs"/>
              </a:defRPr>
            </a:lvl5pPr>
            <a:lvl6pPr marL="3632088" indent="-330190" algn="l" defTabSz="1320759" rtl="0" eaLnBrk="1" latinLnBrk="0" hangingPunct="1">
              <a:spcBef>
                <a:spcPct val="20000"/>
              </a:spcBef>
              <a:buFont typeface="Arial" pitchFamily="34" charset="0"/>
              <a:buChar char="•"/>
              <a:defRPr sz="2889" kern="1200">
                <a:solidFill>
                  <a:schemeClr val="tx1"/>
                </a:solidFill>
                <a:latin typeface="+mn-lt"/>
                <a:ea typeface="+mn-ea"/>
                <a:cs typeface="+mn-cs"/>
              </a:defRPr>
            </a:lvl6pPr>
            <a:lvl7pPr marL="4292468" indent="-330190" algn="l" defTabSz="1320759" rtl="0" eaLnBrk="1" latinLnBrk="0" hangingPunct="1">
              <a:spcBef>
                <a:spcPct val="20000"/>
              </a:spcBef>
              <a:buFont typeface="Arial" pitchFamily="34" charset="0"/>
              <a:buChar char="•"/>
              <a:defRPr sz="2889" kern="1200">
                <a:solidFill>
                  <a:schemeClr val="tx1"/>
                </a:solidFill>
                <a:latin typeface="+mn-lt"/>
                <a:ea typeface="+mn-ea"/>
                <a:cs typeface="+mn-cs"/>
              </a:defRPr>
            </a:lvl7pPr>
            <a:lvl8pPr marL="4952848" indent="-330190" algn="l" defTabSz="1320759" rtl="0" eaLnBrk="1" latinLnBrk="0" hangingPunct="1">
              <a:spcBef>
                <a:spcPct val="20000"/>
              </a:spcBef>
              <a:buFont typeface="Arial" pitchFamily="34" charset="0"/>
              <a:buChar char="•"/>
              <a:defRPr sz="2889" kern="1200">
                <a:solidFill>
                  <a:schemeClr val="tx1"/>
                </a:solidFill>
                <a:latin typeface="+mn-lt"/>
                <a:ea typeface="+mn-ea"/>
                <a:cs typeface="+mn-cs"/>
              </a:defRPr>
            </a:lvl8pPr>
            <a:lvl9pPr marL="5613227" indent="-330190" algn="l" defTabSz="1320759" rtl="0" eaLnBrk="1" latinLnBrk="0" hangingPunct="1">
              <a:spcBef>
                <a:spcPct val="20000"/>
              </a:spcBef>
              <a:buFont typeface="Arial" pitchFamily="34" charset="0"/>
              <a:buChar char="•"/>
              <a:defRPr sz="2889" kern="1200">
                <a:solidFill>
                  <a:schemeClr val="tx1"/>
                </a:solidFill>
                <a:latin typeface="+mn-lt"/>
                <a:ea typeface="+mn-ea"/>
                <a:cs typeface="+mn-cs"/>
              </a:defRPr>
            </a:lvl9pPr>
          </a:lstStyle>
          <a:p>
            <a:pPr marL="0" marR="0" lvl="0" indent="0" algn="l" defTabSz="1320759" rtl="0" eaLnBrk="1" fontAlgn="auto" latinLnBrk="0" hangingPunct="1">
              <a:lnSpc>
                <a:spcPct val="90000"/>
              </a:lnSpc>
              <a:spcBef>
                <a:spcPts val="867"/>
              </a:spcBef>
              <a:spcAft>
                <a:spcPts val="0"/>
              </a:spcAft>
              <a:buClrTx/>
              <a:buSzTx/>
              <a:buFont typeface="Arial" pitchFamily="34" charset="0"/>
              <a:buNone/>
              <a:tabLst/>
              <a:defRPr/>
            </a:pPr>
            <a:r>
              <a:rPr kumimoji="0" lang="da-DK" sz="2000" b="0" i="0" u="none" strike="noStrike" kern="1200" cap="none" spc="0" normalizeH="0" baseline="0" noProof="0">
                <a:ln>
                  <a:noFill/>
                </a:ln>
                <a:solidFill>
                  <a:srgbClr val="006E64"/>
                </a:solidFill>
                <a:effectLst/>
                <a:uLnTx/>
                <a:uFillTx/>
                <a:latin typeface="Corbel"/>
                <a:ea typeface="+mn-ea"/>
                <a:cs typeface="+mn-cs"/>
              </a:rPr>
              <a:t> </a:t>
            </a:r>
          </a:p>
        </p:txBody>
      </p:sp>
      <p:pic>
        <p:nvPicPr>
          <p:cNvPr id="5" name="Billede 4">
            <a:extLst>
              <a:ext uri="{FF2B5EF4-FFF2-40B4-BE49-F238E27FC236}">
                <a16:creationId xmlns:a16="http://schemas.microsoft.com/office/drawing/2014/main" id="{D2075C1D-CAA5-C574-CD20-531BD22775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47302" y="6272784"/>
            <a:ext cx="942975" cy="457200"/>
          </a:xfrm>
          <a:prstGeom prst="rect">
            <a:avLst/>
          </a:prstGeom>
          <a:noFill/>
          <a:ln>
            <a:noFill/>
          </a:ln>
        </p:spPr>
      </p:pic>
      <p:pic>
        <p:nvPicPr>
          <p:cNvPr id="6" name="Billede 5">
            <a:extLst>
              <a:ext uri="{FF2B5EF4-FFF2-40B4-BE49-F238E27FC236}">
                <a16:creationId xmlns:a16="http://schemas.microsoft.com/office/drawing/2014/main" id="{222E54CC-8AF5-28C2-324F-A5FA4B5787BA}"/>
              </a:ext>
            </a:extLst>
          </p:cNvPr>
          <p:cNvPicPr>
            <a:picLocks noChangeAspect="1"/>
          </p:cNvPicPr>
          <p:nvPr/>
        </p:nvPicPr>
        <p:blipFill>
          <a:blip r:embed="rId5"/>
          <a:stretch>
            <a:fillRect/>
          </a:stretch>
        </p:blipFill>
        <p:spPr>
          <a:xfrm>
            <a:off x="1078993" y="6305584"/>
            <a:ext cx="746650" cy="424400"/>
          </a:xfrm>
          <a:prstGeom prst="rect">
            <a:avLst/>
          </a:prstGeom>
        </p:spPr>
      </p:pic>
    </p:spTree>
    <p:extLst>
      <p:ext uri="{BB962C8B-B14F-4D97-AF65-F5344CB8AC3E}">
        <p14:creationId xmlns:p14="http://schemas.microsoft.com/office/powerpoint/2010/main" val="2703913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72893-956F-9483-0D76-B962E99E5C35}"/>
            </a:ext>
          </a:extLst>
        </p:cNvPr>
        <p:cNvGrpSpPr/>
        <p:nvPr/>
      </p:nvGrpSpPr>
      <p:grpSpPr>
        <a:xfrm>
          <a:off x="0" y="0"/>
          <a:ext cx="0" cy="0"/>
          <a:chOff x="0" y="0"/>
          <a:chExt cx="0" cy="0"/>
        </a:xfrm>
      </p:grpSpPr>
      <p:sp>
        <p:nvSpPr>
          <p:cNvPr id="5" name="Tekstfelt 4">
            <a:extLst>
              <a:ext uri="{FF2B5EF4-FFF2-40B4-BE49-F238E27FC236}">
                <a16:creationId xmlns:a16="http://schemas.microsoft.com/office/drawing/2014/main" id="{59199F06-8137-57DC-BBDA-7B0B51323D5E}"/>
              </a:ext>
            </a:extLst>
          </p:cNvPr>
          <p:cNvSpPr txBox="1"/>
          <p:nvPr/>
        </p:nvSpPr>
        <p:spPr>
          <a:xfrm>
            <a:off x="296407" y="656492"/>
            <a:ext cx="5373439" cy="486287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da-DK" sz="1400" b="1" i="0" u="none" strike="noStrike" kern="1200" cap="none" spc="100" normalizeH="0" baseline="0" noProof="0" dirty="0">
                <a:ln>
                  <a:noFill/>
                </a:ln>
                <a:solidFill>
                  <a:srgbClr val="1E8C82">
                    <a:lumMod val="75000"/>
                  </a:srgbClr>
                </a:solidFill>
                <a:effectLst/>
                <a:uLnTx/>
                <a:uFillTx/>
                <a:latin typeface="Corbel"/>
                <a:ea typeface="+mn-ea"/>
                <a:cs typeface="+mn-cs"/>
              </a:rPr>
              <a:t>Værditabserstatning</a:t>
            </a:r>
            <a:br>
              <a:rPr kumimoji="0" lang="da-DK" sz="1400" b="0" i="0" u="none" strike="noStrike" kern="1200" cap="none" spc="100" normalizeH="0" baseline="0" noProof="0" dirty="0">
                <a:ln>
                  <a:noFill/>
                </a:ln>
                <a:solidFill>
                  <a:srgbClr val="1E8C82">
                    <a:lumMod val="75000"/>
                  </a:srgbClr>
                </a:solidFill>
                <a:effectLst/>
                <a:uLnTx/>
                <a:uFillTx/>
                <a:latin typeface="Corbel"/>
                <a:ea typeface="+mn-ea"/>
                <a:cs typeface="+mn-cs"/>
              </a:rPr>
            </a:br>
            <a:r>
              <a:rPr kumimoji="0" lang="da-DK" sz="1400" b="0" i="0" u="none" strike="noStrike" kern="1200" cap="none" spc="100" normalizeH="0" baseline="0" noProof="0" dirty="0">
                <a:ln>
                  <a:noFill/>
                </a:ln>
                <a:solidFill>
                  <a:srgbClr val="1E8C82">
                    <a:lumMod val="75000"/>
                  </a:srgbClr>
                </a:solidFill>
                <a:effectLst/>
                <a:uLnTx/>
                <a:uFillTx/>
                <a:latin typeface="Corbel"/>
                <a:ea typeface="+mn-ea"/>
                <a:cs typeface="+mn-cs"/>
              </a:rPr>
              <a:t>Erstatning for værditab vurderet af uvildig taksationsmyndighed. (gebyrfri anmeldelse for ejendomme inden for 6x møllehøjde)</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da-DK" sz="1400" b="1" i="0" u="none" strike="noStrike" kern="1200" cap="none" spc="100" normalizeH="0" baseline="0" noProof="0" dirty="0">
                <a:ln>
                  <a:noFill/>
                </a:ln>
                <a:solidFill>
                  <a:srgbClr val="1E8C82">
                    <a:lumMod val="75000"/>
                  </a:srgbClr>
                </a:solidFill>
                <a:effectLst/>
                <a:uLnTx/>
                <a:uFillTx/>
                <a:latin typeface="Corbel"/>
                <a:ea typeface="+mn-ea"/>
                <a:cs typeface="+mn-cs"/>
              </a:rPr>
              <a:t>Salgsoption</a:t>
            </a:r>
            <a:br>
              <a:rPr kumimoji="0" lang="da-DK" sz="1400" b="1" i="0" u="none" strike="noStrike" kern="1200" cap="none" spc="100" normalizeH="0" baseline="0" noProof="0" dirty="0">
                <a:ln>
                  <a:noFill/>
                </a:ln>
                <a:solidFill>
                  <a:srgbClr val="1E8C82">
                    <a:lumMod val="75000"/>
                  </a:srgbClr>
                </a:solidFill>
                <a:effectLst/>
                <a:uLnTx/>
                <a:uFillTx/>
                <a:latin typeface="Corbel"/>
                <a:ea typeface="+mn-ea"/>
                <a:cs typeface="+mn-cs"/>
              </a:rPr>
            </a:br>
            <a:r>
              <a:rPr kumimoji="0" lang="da-DK" sz="1400" b="0" i="0" u="none" strike="noStrike" kern="1200" cap="none" spc="100" normalizeH="0" baseline="0" noProof="0" dirty="0">
                <a:ln>
                  <a:noFill/>
                </a:ln>
                <a:solidFill>
                  <a:srgbClr val="1E8C82">
                    <a:lumMod val="75000"/>
                  </a:srgbClr>
                </a:solidFill>
                <a:effectLst/>
                <a:uLnTx/>
                <a:uFillTx/>
                <a:latin typeface="Corbel"/>
                <a:ea typeface="+mn-ea"/>
                <a:cs typeface="+mn-cs"/>
              </a:rPr>
              <a:t>Ejendomme inden for 6x møllehøjde har ret til at forpligte opstiller til at købe ejendommen op til 1 år efter idriftsættelse af vindmøllerne.</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da-DK" sz="1400" b="1" i="0" u="none" strike="noStrike" kern="1200" cap="none" spc="100" normalizeH="0" baseline="0" noProof="0" dirty="0">
                <a:ln>
                  <a:noFill/>
                </a:ln>
                <a:solidFill>
                  <a:srgbClr val="1E8C82">
                    <a:lumMod val="75000"/>
                  </a:srgbClr>
                </a:solidFill>
                <a:effectLst/>
                <a:uLnTx/>
                <a:uFillTx/>
                <a:latin typeface="Corbel"/>
                <a:ea typeface="+mn-ea"/>
                <a:cs typeface="+mn-cs"/>
              </a:rPr>
              <a:t>VE-bonus</a:t>
            </a:r>
            <a:br>
              <a:rPr kumimoji="0" lang="da-DK" sz="1400" b="1" i="0" u="none" strike="noStrike" kern="1200" cap="none" spc="100" normalizeH="0" baseline="0" noProof="0" dirty="0">
                <a:ln>
                  <a:noFill/>
                </a:ln>
                <a:solidFill>
                  <a:srgbClr val="1E8C82">
                    <a:lumMod val="75000"/>
                  </a:srgbClr>
                </a:solidFill>
                <a:effectLst/>
                <a:uLnTx/>
                <a:uFillTx/>
                <a:latin typeface="Corbel"/>
                <a:ea typeface="+mn-ea"/>
                <a:cs typeface="+mn-cs"/>
              </a:rPr>
            </a:br>
            <a:r>
              <a:rPr kumimoji="0" lang="da-DK" sz="1400" b="0" i="0" u="none" strike="noStrike" kern="1200" cap="none" spc="100" normalizeH="0" baseline="0" noProof="0" dirty="0">
                <a:ln>
                  <a:noFill/>
                </a:ln>
                <a:solidFill>
                  <a:srgbClr val="1E8C82">
                    <a:lumMod val="75000"/>
                  </a:srgbClr>
                </a:solidFill>
                <a:effectLst/>
                <a:uLnTx/>
                <a:uFillTx/>
                <a:latin typeface="Corbel"/>
                <a:ea typeface="+mn-ea"/>
                <a:cs typeface="+mn-cs"/>
              </a:rPr>
              <a:t>Alle husstande inden for 8 x møllehøjde har ret til et fast årligt beløb svarende til en andel på op til 9,75 kW af anlæggets produktion. Beløbet beregnes ift. den installerede effekt, produktionen og elprisen.</a:t>
            </a:r>
            <a:endParaRPr kumimoji="0" lang="da-DK" sz="1400" b="1" i="0" u="none" strike="noStrike" kern="1200" cap="none" spc="100" normalizeH="0" baseline="0" noProof="0" dirty="0">
              <a:ln>
                <a:noFill/>
              </a:ln>
              <a:solidFill>
                <a:srgbClr val="1E8C82">
                  <a:lumMod val="75000"/>
                </a:srgbClr>
              </a:solidFill>
              <a:effectLst/>
              <a:uLnTx/>
              <a:uFillTx/>
              <a:latin typeface="Corbel"/>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da-DK" sz="1400" b="1" i="0" u="none" strike="noStrike" kern="1200" cap="none" spc="100" normalizeH="0" baseline="0" noProof="0" dirty="0">
                <a:ln>
                  <a:noFill/>
                </a:ln>
                <a:solidFill>
                  <a:srgbClr val="1E8C82">
                    <a:lumMod val="75000"/>
                  </a:srgbClr>
                </a:solidFill>
                <a:effectLst/>
                <a:uLnTx/>
                <a:uFillTx/>
                <a:latin typeface="Corbel"/>
                <a:ea typeface="+mn-ea"/>
                <a:cs typeface="+mn-cs"/>
              </a:rPr>
              <a:t>Grøn Pulje</a:t>
            </a:r>
            <a:br>
              <a:rPr kumimoji="0" lang="da-DK" sz="1400" b="1" i="0" u="none" strike="noStrike" kern="1200" cap="none" spc="100" normalizeH="0" baseline="0" noProof="0" dirty="0">
                <a:ln>
                  <a:noFill/>
                </a:ln>
                <a:solidFill>
                  <a:srgbClr val="1E8C82">
                    <a:lumMod val="75000"/>
                  </a:srgbClr>
                </a:solidFill>
                <a:effectLst/>
                <a:uLnTx/>
                <a:uFillTx/>
                <a:latin typeface="Corbel"/>
                <a:ea typeface="+mn-ea"/>
                <a:cs typeface="+mn-cs"/>
              </a:rPr>
            </a:br>
            <a:r>
              <a:rPr kumimoji="0" lang="da-DK" sz="1400" b="0" i="0" u="none" strike="noStrike" kern="1200" cap="none" spc="100" normalizeH="0" baseline="0" noProof="0" dirty="0">
                <a:ln>
                  <a:noFill/>
                </a:ln>
                <a:solidFill>
                  <a:srgbClr val="1E8C82">
                    <a:lumMod val="75000"/>
                  </a:srgbClr>
                </a:solidFill>
                <a:effectLst/>
                <a:uLnTx/>
                <a:uFillTx/>
                <a:latin typeface="Corbel"/>
                <a:ea typeface="+mn-ea"/>
                <a:cs typeface="+mn-cs"/>
              </a:rPr>
              <a:t>Projektet vil skulle indbetale ca. 38 mio. kr. til kommunalt administreret pulje.</a:t>
            </a:r>
            <a:br>
              <a:rPr kumimoji="0" lang="da-DK" sz="1400" b="0" i="0" u="none" strike="noStrike" kern="1200" cap="none" spc="100" normalizeH="0" baseline="0" noProof="0" dirty="0">
                <a:ln>
                  <a:noFill/>
                </a:ln>
                <a:solidFill>
                  <a:srgbClr val="1E8C82">
                    <a:lumMod val="75000"/>
                  </a:srgbClr>
                </a:solidFill>
                <a:effectLst/>
                <a:uLnTx/>
                <a:uFillTx/>
                <a:latin typeface="Corbel"/>
                <a:ea typeface="+mn-ea"/>
                <a:cs typeface="+mn-cs"/>
              </a:rPr>
            </a:br>
            <a:r>
              <a:rPr kumimoji="0" lang="da-DK" sz="1400" b="0" i="0" u="none" strike="noStrike" kern="1200" cap="none" spc="100" normalizeH="0" baseline="0" noProof="0" dirty="0">
                <a:ln>
                  <a:noFill/>
                </a:ln>
                <a:solidFill>
                  <a:srgbClr val="1E8C82">
                    <a:lumMod val="75000"/>
                  </a:srgbClr>
                </a:solidFill>
                <a:effectLst/>
                <a:uLnTx/>
                <a:uFillTx/>
                <a:latin typeface="Corbel"/>
                <a:ea typeface="+mn-ea"/>
                <a:cs typeface="+mn-cs"/>
              </a:rPr>
              <a:t>Vi bidrager meget gerne til at ”række ud” efter midlerne, hvilket evt. kan forankres i regi af sparringsgruppen.</a:t>
            </a:r>
            <a:br>
              <a:rPr kumimoji="0" lang="da-DK" sz="1400" b="0" i="0" u="none" strike="noStrike" kern="1200" cap="none" spc="100" normalizeH="0" baseline="0" noProof="0" dirty="0">
                <a:ln>
                  <a:noFill/>
                </a:ln>
                <a:solidFill>
                  <a:srgbClr val="1E8C82">
                    <a:lumMod val="75000"/>
                  </a:srgbClr>
                </a:solidFill>
                <a:effectLst/>
                <a:uLnTx/>
                <a:uFillTx/>
                <a:latin typeface="Corbel"/>
                <a:ea typeface="+mn-ea"/>
                <a:cs typeface="+mn-cs"/>
              </a:rPr>
            </a:br>
            <a:endParaRPr kumimoji="0" lang="da-DK" sz="1400" b="0" i="0" u="none" strike="noStrike" kern="1200" cap="none" spc="100" normalizeH="0" baseline="0" noProof="0" dirty="0">
              <a:ln>
                <a:noFill/>
              </a:ln>
              <a:solidFill>
                <a:srgbClr val="1E8C82">
                  <a:lumMod val="75000"/>
                </a:srgbClr>
              </a:solidFill>
              <a:effectLst/>
              <a:uLnTx/>
              <a:uFillTx/>
              <a:latin typeface="Corbel"/>
              <a:ea typeface="+mn-ea"/>
              <a:cs typeface="+mn-cs"/>
            </a:endParaRPr>
          </a:p>
        </p:txBody>
      </p:sp>
      <p:pic>
        <p:nvPicPr>
          <p:cNvPr id="6" name="Billede 5">
            <a:extLst>
              <a:ext uri="{FF2B5EF4-FFF2-40B4-BE49-F238E27FC236}">
                <a16:creationId xmlns:a16="http://schemas.microsoft.com/office/drawing/2014/main" id="{50D742E7-61A6-04AA-CD02-7F896AC7436B}"/>
              </a:ext>
            </a:extLst>
          </p:cNvPr>
          <p:cNvPicPr>
            <a:picLocks noChangeAspect="1"/>
          </p:cNvPicPr>
          <p:nvPr/>
        </p:nvPicPr>
        <p:blipFill>
          <a:blip r:embed="rId2"/>
          <a:stretch>
            <a:fillRect/>
          </a:stretch>
        </p:blipFill>
        <p:spPr>
          <a:xfrm>
            <a:off x="1122" y="6303668"/>
            <a:ext cx="981541" cy="310923"/>
          </a:xfrm>
          <a:prstGeom prst="rect">
            <a:avLst/>
          </a:prstGeom>
        </p:spPr>
      </p:pic>
      <p:pic>
        <p:nvPicPr>
          <p:cNvPr id="2" name="Billede 1">
            <a:extLst>
              <a:ext uri="{FF2B5EF4-FFF2-40B4-BE49-F238E27FC236}">
                <a16:creationId xmlns:a16="http://schemas.microsoft.com/office/drawing/2014/main" id="{1917038C-A53B-099D-6E74-64EFBD84D541}"/>
              </a:ext>
            </a:extLst>
          </p:cNvPr>
          <p:cNvPicPr>
            <a:picLocks noChangeAspect="1"/>
          </p:cNvPicPr>
          <p:nvPr/>
        </p:nvPicPr>
        <p:blipFill>
          <a:blip r:embed="rId3"/>
          <a:srcRect r="7866"/>
          <a:stretch/>
        </p:blipFill>
        <p:spPr>
          <a:xfrm>
            <a:off x="5635927" y="329327"/>
            <a:ext cx="6556073" cy="4992481"/>
          </a:xfrm>
          <a:prstGeom prst="rect">
            <a:avLst/>
          </a:prstGeom>
        </p:spPr>
      </p:pic>
      <p:sp>
        <p:nvSpPr>
          <p:cNvPr id="3" name="Tekstfelt 2">
            <a:extLst>
              <a:ext uri="{FF2B5EF4-FFF2-40B4-BE49-F238E27FC236}">
                <a16:creationId xmlns:a16="http://schemas.microsoft.com/office/drawing/2014/main" id="{A0E5FA74-A048-C493-F3A9-70084B17BAD3}"/>
              </a:ext>
            </a:extLst>
          </p:cNvPr>
          <p:cNvSpPr txBox="1"/>
          <p:nvPr/>
        </p:nvSpPr>
        <p:spPr>
          <a:xfrm>
            <a:off x="296407" y="243409"/>
            <a:ext cx="1011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6E64"/>
                </a:solidFill>
                <a:effectLst/>
                <a:uLnTx/>
                <a:uFillTx/>
                <a:latin typeface="Calibri" panose="020F0502020204030204"/>
                <a:ea typeface="+mn-ea"/>
                <a:cs typeface="+mn-cs"/>
              </a:rPr>
              <a:t>VE-loven</a:t>
            </a:r>
          </a:p>
        </p:txBody>
      </p:sp>
      <p:pic>
        <p:nvPicPr>
          <p:cNvPr id="4" name="Billede 3">
            <a:extLst>
              <a:ext uri="{FF2B5EF4-FFF2-40B4-BE49-F238E27FC236}">
                <a16:creationId xmlns:a16="http://schemas.microsoft.com/office/drawing/2014/main" id="{D5D6709A-D05E-28E6-2F83-F07BA5175A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47302" y="6272784"/>
            <a:ext cx="942975" cy="457200"/>
          </a:xfrm>
          <a:prstGeom prst="rect">
            <a:avLst/>
          </a:prstGeom>
          <a:noFill/>
          <a:ln>
            <a:noFill/>
          </a:ln>
        </p:spPr>
      </p:pic>
      <p:pic>
        <p:nvPicPr>
          <p:cNvPr id="7" name="Billede 6">
            <a:extLst>
              <a:ext uri="{FF2B5EF4-FFF2-40B4-BE49-F238E27FC236}">
                <a16:creationId xmlns:a16="http://schemas.microsoft.com/office/drawing/2014/main" id="{C02ED0B7-79B8-5D16-A79B-2FF62D4DFF4D}"/>
              </a:ext>
            </a:extLst>
          </p:cNvPr>
          <p:cNvPicPr>
            <a:picLocks noChangeAspect="1"/>
          </p:cNvPicPr>
          <p:nvPr/>
        </p:nvPicPr>
        <p:blipFill>
          <a:blip r:embed="rId5"/>
          <a:stretch>
            <a:fillRect/>
          </a:stretch>
        </p:blipFill>
        <p:spPr>
          <a:xfrm>
            <a:off x="1078993" y="6305584"/>
            <a:ext cx="746650" cy="424400"/>
          </a:xfrm>
          <a:prstGeom prst="rect">
            <a:avLst/>
          </a:prstGeom>
        </p:spPr>
      </p:pic>
    </p:spTree>
    <p:extLst>
      <p:ext uri="{BB962C8B-B14F-4D97-AF65-F5344CB8AC3E}">
        <p14:creationId xmlns:p14="http://schemas.microsoft.com/office/powerpoint/2010/main" val="3181039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667C3-D171-DD74-C806-A896A0A02D56}"/>
            </a:ext>
          </a:extLst>
        </p:cNvPr>
        <p:cNvGrpSpPr/>
        <p:nvPr/>
      </p:nvGrpSpPr>
      <p:grpSpPr>
        <a:xfrm>
          <a:off x="0" y="0"/>
          <a:ext cx="0" cy="0"/>
          <a:chOff x="0" y="0"/>
          <a:chExt cx="0" cy="0"/>
        </a:xfrm>
      </p:grpSpPr>
      <p:sp>
        <p:nvSpPr>
          <p:cNvPr id="5" name="Tekstfelt 4">
            <a:extLst>
              <a:ext uri="{FF2B5EF4-FFF2-40B4-BE49-F238E27FC236}">
                <a16:creationId xmlns:a16="http://schemas.microsoft.com/office/drawing/2014/main" id="{691CF033-67F0-8E75-175B-A288D606E285}"/>
              </a:ext>
            </a:extLst>
          </p:cNvPr>
          <p:cNvSpPr txBox="1"/>
          <p:nvPr/>
        </p:nvSpPr>
        <p:spPr>
          <a:xfrm>
            <a:off x="272133" y="894236"/>
            <a:ext cx="4239017" cy="384720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da-DK" sz="1400" b="1" i="0" u="none" strike="noStrike" kern="1200" cap="none" spc="100" normalizeH="0" baseline="0" noProof="0" dirty="0">
                <a:ln>
                  <a:noFill/>
                </a:ln>
                <a:solidFill>
                  <a:srgbClr val="1E8C82">
                    <a:lumMod val="75000"/>
                  </a:srgbClr>
                </a:solidFill>
                <a:effectLst/>
                <a:uLnTx/>
                <a:uFillTx/>
                <a:latin typeface="Corbel"/>
                <a:ea typeface="+mn-ea"/>
                <a:cs typeface="+mn-cs"/>
              </a:rPr>
              <a:t>Køberetsordning</a:t>
            </a:r>
            <a:br>
              <a:rPr kumimoji="0" lang="da-DK" sz="1400" b="0" i="0" u="none" strike="noStrike" kern="1200" cap="none" spc="100" normalizeH="0" baseline="0" noProof="0" dirty="0">
                <a:ln>
                  <a:noFill/>
                </a:ln>
                <a:solidFill>
                  <a:srgbClr val="1E8C82">
                    <a:lumMod val="75000"/>
                  </a:srgbClr>
                </a:solidFill>
                <a:effectLst/>
                <a:uLnTx/>
                <a:uFillTx/>
                <a:latin typeface="Corbel"/>
                <a:ea typeface="+mn-ea"/>
                <a:cs typeface="+mn-cs"/>
              </a:rPr>
            </a:br>
            <a:r>
              <a:rPr kumimoji="0" lang="da-DK" sz="1400" b="0" i="0" u="none" strike="noStrike" kern="1200" cap="none" spc="100" normalizeH="0" baseline="0" noProof="0" dirty="0">
                <a:ln>
                  <a:noFill/>
                </a:ln>
                <a:solidFill>
                  <a:srgbClr val="1E8C82">
                    <a:lumMod val="75000"/>
                  </a:srgbClr>
                </a:solidFill>
                <a:effectLst/>
                <a:uLnTx/>
                <a:uFillTx/>
                <a:latin typeface="Corbel"/>
                <a:ea typeface="+mn-ea"/>
                <a:cs typeface="+mn-cs"/>
              </a:rPr>
              <a:t>Lokale borgere tilbydes medejerskab. Vi udbyder medejerskabsandele til kostpris, for borgere indenfor 4,5 km. af anlægget.</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da-DK" sz="1400" b="1" i="0" u="none" strike="noStrike" kern="1200" cap="none" spc="100" normalizeH="0" baseline="0" noProof="0" dirty="0">
                <a:ln>
                  <a:noFill/>
                </a:ln>
                <a:solidFill>
                  <a:srgbClr val="1E8C82">
                    <a:lumMod val="75000"/>
                  </a:srgbClr>
                </a:solidFill>
                <a:effectLst/>
                <a:uLnTx/>
                <a:uFillTx/>
                <a:latin typeface="Corbel"/>
                <a:ea typeface="+mn-ea"/>
                <a:cs typeface="+mn-cs"/>
              </a:rPr>
              <a:t>Årlige økonomiske bidrag til lokalsamfund</a:t>
            </a:r>
            <a:br>
              <a:rPr kumimoji="0" lang="da-DK" sz="1400" b="1" i="0" u="none" strike="noStrike" kern="1200" cap="none" spc="100" normalizeH="0" baseline="0" noProof="0" dirty="0">
                <a:ln>
                  <a:noFill/>
                </a:ln>
                <a:solidFill>
                  <a:srgbClr val="1E8C82">
                    <a:lumMod val="75000"/>
                  </a:srgbClr>
                </a:solidFill>
                <a:effectLst/>
                <a:uLnTx/>
                <a:uFillTx/>
                <a:latin typeface="Corbel"/>
                <a:ea typeface="+mn-ea"/>
                <a:cs typeface="+mn-cs"/>
              </a:rPr>
            </a:br>
            <a:r>
              <a:rPr kumimoji="0" lang="da-DK" sz="1400" b="0" i="0" u="none" strike="noStrike" kern="1200" cap="none" spc="100" normalizeH="0" baseline="0" noProof="0" dirty="0">
                <a:ln>
                  <a:noFill/>
                </a:ln>
                <a:solidFill>
                  <a:srgbClr val="1E8C82">
                    <a:lumMod val="75000"/>
                  </a:srgbClr>
                </a:solidFill>
                <a:effectLst/>
                <a:uLnTx/>
                <a:uFillTx/>
                <a:latin typeface="Corbel"/>
                <a:ea typeface="+mn-ea"/>
                <a:cs typeface="+mn-cs"/>
              </a:rPr>
              <a:t>Projektet vil udlodde 400.000 kr. årligt til lokale projekter. Pengene administreres af lokale foreninger.</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kumimoji="0" lang="da-DK" sz="1400" b="0" i="0" u="none" strike="noStrike" kern="1200" cap="none" spc="100" normalizeH="0" baseline="0" noProof="0" dirty="0">
              <a:ln>
                <a:noFill/>
              </a:ln>
              <a:solidFill>
                <a:srgbClr val="1E8C82">
                  <a:lumMod val="75000"/>
                </a:srgbClr>
              </a:solidFill>
              <a:effectLst/>
              <a:uLnTx/>
              <a:uFillTx/>
              <a:latin typeface="Corbel"/>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kumimoji="0" lang="da-DK" sz="1400" b="0" i="0" u="none" strike="noStrike" kern="1200" cap="none" spc="100" normalizeH="0" baseline="0" noProof="0" dirty="0">
              <a:ln>
                <a:noFill/>
              </a:ln>
              <a:solidFill>
                <a:srgbClr val="1E8C82">
                  <a:lumMod val="75000"/>
                </a:srgbClr>
              </a:solidFill>
              <a:effectLst/>
              <a:uLnTx/>
              <a:uFillTx/>
              <a:latin typeface="Corbel"/>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da-DK" sz="1400" b="0" i="0" u="none" strike="noStrike" kern="1200" cap="none" spc="100" normalizeH="0" baseline="0" noProof="0">
                <a:ln>
                  <a:noFill/>
                </a:ln>
                <a:solidFill>
                  <a:srgbClr val="1E8C82">
                    <a:lumMod val="75000"/>
                  </a:srgbClr>
                </a:solidFill>
                <a:effectLst/>
                <a:uLnTx/>
                <a:uFillTx/>
                <a:latin typeface="Corbel"/>
                <a:ea typeface="+mn-ea"/>
                <a:cs typeface="+mn-cs"/>
              </a:rPr>
              <a:t>Mere </a:t>
            </a:r>
            <a:r>
              <a:rPr kumimoji="0" lang="da-DK" sz="1400" b="0" i="0" u="none" strike="noStrike" kern="1200" cap="none" spc="100" normalizeH="0" baseline="0" noProof="0" dirty="0">
                <a:ln>
                  <a:noFill/>
                </a:ln>
                <a:solidFill>
                  <a:srgbClr val="1E8C82">
                    <a:lumMod val="75000"/>
                  </a:srgbClr>
                </a:solidFill>
                <a:effectLst/>
                <a:uLnTx/>
                <a:uFillTx/>
                <a:latin typeface="Corbel"/>
                <a:ea typeface="+mn-ea"/>
                <a:cs typeface="+mn-cs"/>
              </a:rPr>
              <a:t>om ordningerne ved Allan Dahl fra NRGi ved standen om Vind og sol + ordninger for lokalområdet </a:t>
            </a:r>
          </a:p>
        </p:txBody>
      </p:sp>
      <p:pic>
        <p:nvPicPr>
          <p:cNvPr id="6" name="Billede 5">
            <a:extLst>
              <a:ext uri="{FF2B5EF4-FFF2-40B4-BE49-F238E27FC236}">
                <a16:creationId xmlns:a16="http://schemas.microsoft.com/office/drawing/2014/main" id="{AF4E4AB3-702C-B9BE-CB27-D4AF98357AF8}"/>
              </a:ext>
            </a:extLst>
          </p:cNvPr>
          <p:cNvPicPr>
            <a:picLocks noChangeAspect="1"/>
          </p:cNvPicPr>
          <p:nvPr/>
        </p:nvPicPr>
        <p:blipFill>
          <a:blip r:embed="rId2"/>
          <a:stretch>
            <a:fillRect/>
          </a:stretch>
        </p:blipFill>
        <p:spPr>
          <a:xfrm>
            <a:off x="1122" y="6303668"/>
            <a:ext cx="981541" cy="310923"/>
          </a:xfrm>
          <a:prstGeom prst="rect">
            <a:avLst/>
          </a:prstGeom>
        </p:spPr>
      </p:pic>
      <p:pic>
        <p:nvPicPr>
          <p:cNvPr id="4" name="Billede 3">
            <a:extLst>
              <a:ext uri="{FF2B5EF4-FFF2-40B4-BE49-F238E27FC236}">
                <a16:creationId xmlns:a16="http://schemas.microsoft.com/office/drawing/2014/main" id="{36AF32D1-F871-25E1-110D-AC383C0E63AD}"/>
              </a:ext>
            </a:extLst>
          </p:cNvPr>
          <p:cNvPicPr>
            <a:picLocks noChangeAspect="1"/>
          </p:cNvPicPr>
          <p:nvPr/>
        </p:nvPicPr>
        <p:blipFill>
          <a:blip r:embed="rId3"/>
          <a:srcRect r="2068"/>
          <a:stretch/>
        </p:blipFill>
        <p:spPr>
          <a:xfrm>
            <a:off x="4697159" y="0"/>
            <a:ext cx="7494841" cy="6858000"/>
          </a:xfrm>
          <a:prstGeom prst="rect">
            <a:avLst/>
          </a:prstGeom>
        </p:spPr>
      </p:pic>
      <p:sp>
        <p:nvSpPr>
          <p:cNvPr id="7" name="Tekstfelt 6">
            <a:extLst>
              <a:ext uri="{FF2B5EF4-FFF2-40B4-BE49-F238E27FC236}">
                <a16:creationId xmlns:a16="http://schemas.microsoft.com/office/drawing/2014/main" id="{AC10E66B-E812-9833-5644-96E50E8BCA95}"/>
              </a:ext>
            </a:extLst>
          </p:cNvPr>
          <p:cNvSpPr txBox="1"/>
          <p:nvPr/>
        </p:nvSpPr>
        <p:spPr>
          <a:xfrm>
            <a:off x="296407" y="243409"/>
            <a:ext cx="23486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6E64"/>
                </a:solidFill>
                <a:effectLst/>
                <a:uLnTx/>
                <a:uFillTx/>
                <a:latin typeface="Calibri" panose="020F0502020204030204"/>
                <a:ea typeface="+mn-ea"/>
                <a:cs typeface="+mn-cs"/>
              </a:rPr>
              <a:t>Supplerende ordninger</a:t>
            </a:r>
          </a:p>
        </p:txBody>
      </p:sp>
      <p:pic>
        <p:nvPicPr>
          <p:cNvPr id="2" name="Billede 1">
            <a:extLst>
              <a:ext uri="{FF2B5EF4-FFF2-40B4-BE49-F238E27FC236}">
                <a16:creationId xmlns:a16="http://schemas.microsoft.com/office/drawing/2014/main" id="{414AB950-0E0D-4588-DE54-3AB3E7DD80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47302" y="6272784"/>
            <a:ext cx="942975" cy="457200"/>
          </a:xfrm>
          <a:prstGeom prst="rect">
            <a:avLst/>
          </a:prstGeom>
          <a:noFill/>
          <a:ln>
            <a:noFill/>
          </a:ln>
        </p:spPr>
      </p:pic>
      <p:pic>
        <p:nvPicPr>
          <p:cNvPr id="3" name="Billede 2">
            <a:extLst>
              <a:ext uri="{FF2B5EF4-FFF2-40B4-BE49-F238E27FC236}">
                <a16:creationId xmlns:a16="http://schemas.microsoft.com/office/drawing/2014/main" id="{DE011FB7-E7BF-6C7F-53B0-D90A15399B3F}"/>
              </a:ext>
            </a:extLst>
          </p:cNvPr>
          <p:cNvPicPr>
            <a:picLocks noChangeAspect="1"/>
          </p:cNvPicPr>
          <p:nvPr/>
        </p:nvPicPr>
        <p:blipFill>
          <a:blip r:embed="rId5"/>
          <a:stretch>
            <a:fillRect/>
          </a:stretch>
        </p:blipFill>
        <p:spPr>
          <a:xfrm>
            <a:off x="1078993" y="6305584"/>
            <a:ext cx="746650" cy="424400"/>
          </a:xfrm>
          <a:prstGeom prst="rect">
            <a:avLst/>
          </a:prstGeom>
        </p:spPr>
      </p:pic>
    </p:spTree>
    <p:extLst>
      <p:ext uri="{BB962C8B-B14F-4D97-AF65-F5344CB8AC3E}">
        <p14:creationId xmlns:p14="http://schemas.microsoft.com/office/powerpoint/2010/main" val="1983301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75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C003AE-E392-43DA-A1B9-0D47A3BCC7E9}"/>
              </a:ext>
            </a:extLst>
          </p:cNvPr>
          <p:cNvSpPr>
            <a:spLocks noGrp="1"/>
          </p:cNvSpPr>
          <p:nvPr>
            <p:ph type="title"/>
          </p:nvPr>
        </p:nvSpPr>
        <p:spPr>
          <a:xfrm>
            <a:off x="838200" y="594360"/>
            <a:ext cx="10515600" cy="1096328"/>
          </a:xfrm>
        </p:spPr>
        <p:txBody>
          <a:bodyPr>
            <a:normAutofit fontScale="90000"/>
          </a:bodyPr>
          <a:lstStyle/>
          <a:p>
            <a:pPr algn="ctr"/>
            <a:r>
              <a:rPr lang="da-DK" sz="4900" dirty="0">
                <a:solidFill>
                  <a:schemeClr val="bg1"/>
                </a:solidFill>
                <a:latin typeface="Trebuchet MS" panose="020B0603020202020204" pitchFamily="34" charset="0"/>
              </a:rPr>
              <a:t>Program </a:t>
            </a:r>
            <a:br>
              <a:rPr lang="da-DK" sz="1100" dirty="0">
                <a:solidFill>
                  <a:schemeClr val="bg1"/>
                </a:solidFill>
                <a:latin typeface="Trebuchet MS" panose="020B0603020202020204" pitchFamily="34" charset="0"/>
              </a:rPr>
            </a:br>
            <a:br>
              <a:rPr lang="da-DK"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da-DK" sz="6000" dirty="0">
              <a:solidFill>
                <a:schemeClr val="bg1"/>
              </a:solidFill>
              <a:latin typeface="Trebuchet MS" panose="020B0603020202020204" pitchFamily="34" charset="0"/>
              <a:cs typeface="72 Black" panose="020B0A04030603020204" pitchFamily="34" charset="0"/>
            </a:endParaRPr>
          </a:p>
        </p:txBody>
      </p:sp>
      <p:sp>
        <p:nvSpPr>
          <p:cNvPr id="3" name="Pladsholder til indhold 2">
            <a:extLst>
              <a:ext uri="{FF2B5EF4-FFF2-40B4-BE49-F238E27FC236}">
                <a16:creationId xmlns:a16="http://schemas.microsoft.com/office/drawing/2014/main" id="{DB91B38E-2979-4A00-A08F-3409D8C1878A}"/>
              </a:ext>
            </a:extLst>
          </p:cNvPr>
          <p:cNvSpPr>
            <a:spLocks noGrp="1"/>
          </p:cNvSpPr>
          <p:nvPr>
            <p:ph idx="1"/>
          </p:nvPr>
        </p:nvSpPr>
        <p:spPr>
          <a:xfrm>
            <a:off x="838200" y="1407731"/>
            <a:ext cx="10515600" cy="5223368"/>
          </a:xfrm>
        </p:spPr>
        <p:txBody>
          <a:bodyPr>
            <a:normAutofit/>
          </a:bodyPr>
          <a:lstStyle/>
          <a:p>
            <a:pPr marL="0" indent="0">
              <a:spcBef>
                <a:spcPts val="700"/>
              </a:spcBef>
              <a:spcAft>
                <a:spcPts val="800"/>
              </a:spcAft>
              <a:buNone/>
            </a:pPr>
            <a:r>
              <a:rPr lang="da-DK" sz="2000" b="1" dirty="0">
                <a:solidFill>
                  <a:schemeClr val="bg1"/>
                </a:solidFill>
                <a:effectLst/>
                <a:latin typeface="Trebuchet MS" panose="020B0603020202020204" pitchFamily="34" charset="0"/>
              </a:rPr>
              <a:t>16.30-16.40: </a:t>
            </a:r>
            <a:r>
              <a:rPr lang="da-DK" sz="2000" dirty="0">
                <a:solidFill>
                  <a:schemeClr val="bg1"/>
                </a:solidFill>
                <a:effectLst/>
                <a:latin typeface="Trebuchet MS" panose="020B0603020202020204" pitchFamily="34" charset="0"/>
              </a:rPr>
              <a:t>Velkomst og rammesætning</a:t>
            </a:r>
            <a:br>
              <a:rPr lang="da-DK" sz="2000" dirty="0">
                <a:solidFill>
                  <a:schemeClr val="bg1"/>
                </a:solidFill>
                <a:effectLst/>
                <a:latin typeface="Trebuchet MS" panose="020B0603020202020204" pitchFamily="34" charset="0"/>
              </a:rPr>
            </a:br>
            <a:r>
              <a:rPr lang="da-DK" sz="2000" dirty="0">
                <a:solidFill>
                  <a:schemeClr val="bg1"/>
                </a:solidFill>
                <a:effectLst/>
                <a:latin typeface="Trebuchet MS" panose="020B0603020202020204" pitchFamily="34" charset="0"/>
              </a:rPr>
              <a:t>                      ved borgmester Kasper Bjerregaard</a:t>
            </a:r>
          </a:p>
          <a:p>
            <a:pPr marL="0" indent="0">
              <a:spcBef>
                <a:spcPts val="700"/>
              </a:spcBef>
              <a:spcAft>
                <a:spcPts val="800"/>
              </a:spcAft>
              <a:buNone/>
            </a:pPr>
            <a:r>
              <a:rPr lang="da-DK" sz="2000" b="1" dirty="0">
                <a:solidFill>
                  <a:schemeClr val="bg1"/>
                </a:solidFill>
                <a:effectLst/>
                <a:latin typeface="Trebuchet MS" panose="020B0603020202020204" pitchFamily="34" charset="0"/>
              </a:rPr>
              <a:t>16.40-17.10: </a:t>
            </a:r>
            <a:r>
              <a:rPr lang="da-DK" sz="2000" dirty="0">
                <a:solidFill>
                  <a:schemeClr val="bg1"/>
                </a:solidFill>
                <a:effectLst/>
                <a:latin typeface="Trebuchet MS" panose="020B0603020202020204" pitchFamily="34" charset="0"/>
              </a:rPr>
              <a:t>Oplæg om Energiklynge Djursland </a:t>
            </a:r>
            <a:br>
              <a:rPr lang="da-DK" sz="2000" dirty="0">
                <a:solidFill>
                  <a:schemeClr val="bg1"/>
                </a:solidFill>
                <a:effectLst/>
                <a:latin typeface="Trebuchet MS" panose="020B0603020202020204" pitchFamily="34" charset="0"/>
              </a:rPr>
            </a:br>
            <a:r>
              <a:rPr lang="da-DK" sz="2000" dirty="0">
                <a:solidFill>
                  <a:schemeClr val="bg1"/>
                </a:solidFill>
                <a:effectLst/>
                <a:latin typeface="Trebuchet MS" panose="020B0603020202020204" pitchFamily="34" charset="0"/>
              </a:rPr>
              <a:t>                      ved Steffen Thorsen og Allan Dahl Larsen </a:t>
            </a:r>
          </a:p>
          <a:p>
            <a:pPr marL="0" indent="0">
              <a:spcBef>
                <a:spcPts val="700"/>
              </a:spcBef>
              <a:spcAft>
                <a:spcPts val="800"/>
              </a:spcAft>
              <a:buNone/>
            </a:pPr>
            <a:r>
              <a:rPr lang="da-DK" sz="2000" b="1" dirty="0">
                <a:solidFill>
                  <a:schemeClr val="bg1"/>
                </a:solidFill>
                <a:effectLst/>
                <a:latin typeface="Trebuchet MS" panose="020B0603020202020204" pitchFamily="34" charset="0"/>
              </a:rPr>
              <a:t>17.10-17.20:</a:t>
            </a:r>
            <a:r>
              <a:rPr lang="da-DK" sz="2000" dirty="0">
                <a:solidFill>
                  <a:schemeClr val="bg1"/>
                </a:solidFill>
                <a:effectLst/>
                <a:latin typeface="Trebuchet MS" panose="020B0603020202020204" pitchFamily="34" charset="0"/>
              </a:rPr>
              <a:t> Proces ved chef for Plan, Byg og Miljø Henrik Bernberg </a:t>
            </a:r>
          </a:p>
          <a:p>
            <a:pPr marL="0" indent="0">
              <a:spcBef>
                <a:spcPts val="700"/>
              </a:spcBef>
              <a:spcAft>
                <a:spcPts val="800"/>
              </a:spcAft>
              <a:buNone/>
            </a:pPr>
            <a:r>
              <a:rPr lang="da-DK" sz="2000" b="1" dirty="0">
                <a:solidFill>
                  <a:schemeClr val="bg1"/>
                </a:solidFill>
                <a:effectLst/>
                <a:latin typeface="Trebuchet MS" panose="020B0603020202020204" pitchFamily="34" charset="0"/>
              </a:rPr>
              <a:t>17.20-18.20: </a:t>
            </a:r>
            <a:r>
              <a:rPr lang="da-DK" sz="2000" dirty="0">
                <a:solidFill>
                  <a:schemeClr val="bg1"/>
                </a:solidFill>
                <a:effectLst/>
                <a:latin typeface="Trebuchet MS" panose="020B0603020202020204" pitchFamily="34" charset="0"/>
              </a:rPr>
              <a:t>Tid til at besøge stande og stille spørgsmål </a:t>
            </a:r>
          </a:p>
          <a:p>
            <a:pPr marL="0" indent="0">
              <a:spcBef>
                <a:spcPts val="700"/>
              </a:spcBef>
              <a:spcAft>
                <a:spcPts val="800"/>
              </a:spcAft>
              <a:buNone/>
            </a:pPr>
            <a:r>
              <a:rPr lang="da-DK" sz="2000" b="1" dirty="0">
                <a:solidFill>
                  <a:schemeClr val="bg1"/>
                </a:solidFill>
                <a:effectLst/>
                <a:latin typeface="Trebuchet MS" panose="020B0603020202020204" pitchFamily="34" charset="0"/>
              </a:rPr>
              <a:t>18.30-18.50: </a:t>
            </a:r>
            <a:r>
              <a:rPr lang="da-DK" sz="2000" dirty="0">
                <a:solidFill>
                  <a:schemeClr val="bg1"/>
                </a:solidFill>
                <a:effectLst/>
                <a:latin typeface="Trebuchet MS" panose="020B0603020202020204" pitchFamily="34" charset="0"/>
              </a:rPr>
              <a:t>Opsamling</a:t>
            </a:r>
          </a:p>
          <a:p>
            <a:pPr marL="0" indent="0">
              <a:spcBef>
                <a:spcPts val="700"/>
              </a:spcBef>
              <a:spcAft>
                <a:spcPts val="800"/>
              </a:spcAft>
              <a:buNone/>
            </a:pPr>
            <a:r>
              <a:rPr lang="da-DK" sz="2000" b="1" dirty="0">
                <a:solidFill>
                  <a:schemeClr val="bg1"/>
                </a:solidFill>
                <a:effectLst/>
                <a:latin typeface="Trebuchet MS" panose="020B0603020202020204" pitchFamily="34" charset="0"/>
              </a:rPr>
              <a:t>18.50-19.00: </a:t>
            </a:r>
            <a:r>
              <a:rPr lang="da-DK" sz="2000" dirty="0">
                <a:solidFill>
                  <a:schemeClr val="bg1"/>
                </a:solidFill>
                <a:effectLst/>
                <a:latin typeface="Trebuchet MS" panose="020B0603020202020204" pitchFamily="34" charset="0"/>
              </a:rPr>
              <a:t>Tak for i dag</a:t>
            </a:r>
          </a:p>
          <a:p>
            <a:pPr marL="0" indent="0">
              <a:buNone/>
            </a:pPr>
            <a:endParaRPr lang="da-DK" sz="1800" kern="1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a:p>
            <a:pPr marL="0" indent="0">
              <a:buNone/>
            </a:pPr>
            <a:endParaRPr lang="da-DK" sz="2000" dirty="0">
              <a:solidFill>
                <a:schemeClr val="bg1"/>
              </a:solidFill>
              <a:latin typeface="Trebuchet MS" panose="020B0603020202020204" pitchFamily="34" charset="0"/>
            </a:endParaRPr>
          </a:p>
        </p:txBody>
      </p:sp>
      <p:pic>
        <p:nvPicPr>
          <p:cNvPr id="4" name="Picture 20">
            <a:extLst>
              <a:ext uri="{FF2B5EF4-FFF2-40B4-BE49-F238E27FC236}">
                <a16:creationId xmlns:a16="http://schemas.microsoft.com/office/drawing/2014/main" id="{8EC22FA8-78BA-4125-B04B-52D41826D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0138" y="5584874"/>
            <a:ext cx="2675022" cy="9080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272185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806A31BA-450C-514B-1211-97F602635A1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0" name="think-cell data - do not delete" hidden="1">
                        <a:extLst>
                          <a:ext uri="{FF2B5EF4-FFF2-40B4-BE49-F238E27FC236}">
                            <a16:creationId xmlns:a16="http://schemas.microsoft.com/office/drawing/2014/main" id="{806A31BA-450C-514B-1211-97F602635A1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ladsholder til billede 7" descr="Et billede, der indeholder udendørs, græs, sky, solnedgang&#10;&#10;Automatisk genereret beskrivelse">
            <a:extLst>
              <a:ext uri="{FF2B5EF4-FFF2-40B4-BE49-F238E27FC236}">
                <a16:creationId xmlns:a16="http://schemas.microsoft.com/office/drawing/2014/main" id="{C1F05353-99F8-A936-AF70-5C4FECACDD88}"/>
              </a:ext>
            </a:extLst>
          </p:cNvPr>
          <p:cNvPicPr>
            <a:picLocks noGrp="1" noChangeAspect="1"/>
          </p:cNvPicPr>
          <p:nvPr>
            <p:ph type="pic" sz="quarter" idx="13"/>
          </p:nvPr>
        </p:nvPicPr>
        <p:blipFill rotWithShape="1">
          <a:blip r:embed="rId5"/>
          <a:srcRect t="15730"/>
          <a:stretch/>
        </p:blipFill>
        <p:spPr>
          <a:xfrm>
            <a:off x="20" y="10"/>
            <a:ext cx="12191980" cy="6857990"/>
          </a:xfrm>
          <a:noFill/>
        </p:spPr>
      </p:pic>
      <p:sp>
        <p:nvSpPr>
          <p:cNvPr id="13" name="Text Placeholder 2">
            <a:extLst>
              <a:ext uri="{FF2B5EF4-FFF2-40B4-BE49-F238E27FC236}">
                <a16:creationId xmlns:a16="http://schemas.microsoft.com/office/drawing/2014/main" id="{2B40A1AC-019C-27D4-4094-33BF1C2F10BC}"/>
              </a:ext>
            </a:extLst>
          </p:cNvPr>
          <p:cNvSpPr>
            <a:spLocks noGrp="1"/>
          </p:cNvSpPr>
          <p:nvPr>
            <p:ph type="body" sz="quarter" idx="17"/>
          </p:nvPr>
        </p:nvSpPr>
        <p:spPr>
          <a:xfrm>
            <a:off x="0" y="0"/>
            <a:ext cx="7116237" cy="6858000"/>
          </a:xfrm>
        </p:spPr>
        <p:txBody>
          <a:bodyPr/>
          <a:lstStyle/>
          <a:p>
            <a:endParaRPr lang="en-US" dirty="0"/>
          </a:p>
        </p:txBody>
      </p:sp>
      <p:sp>
        <p:nvSpPr>
          <p:cNvPr id="3" name="Titel 2">
            <a:extLst>
              <a:ext uri="{FF2B5EF4-FFF2-40B4-BE49-F238E27FC236}">
                <a16:creationId xmlns:a16="http://schemas.microsoft.com/office/drawing/2014/main" id="{6202F785-77F6-57EC-CC36-9BC3CB6B1ECF}"/>
              </a:ext>
            </a:extLst>
          </p:cNvPr>
          <p:cNvSpPr>
            <a:spLocks noGrp="1"/>
          </p:cNvSpPr>
          <p:nvPr>
            <p:ph type="title"/>
          </p:nvPr>
        </p:nvSpPr>
        <p:spPr>
          <a:xfrm>
            <a:off x="680911" y="663102"/>
            <a:ext cx="5113337" cy="1310480"/>
          </a:xfrm>
        </p:spPr>
        <p:txBody>
          <a:bodyPr vert="horz" anchor="b">
            <a:normAutofit/>
          </a:bodyPr>
          <a:lstStyle/>
          <a:p>
            <a:r>
              <a:rPr lang="da-DK" sz="4800" dirty="0"/>
              <a:t>Fokus på tidlig borgerinddragelse</a:t>
            </a:r>
            <a:endParaRPr lang="da-DK" dirty="0"/>
          </a:p>
        </p:txBody>
      </p:sp>
      <p:sp>
        <p:nvSpPr>
          <p:cNvPr id="21" name="Text Placeholder 7">
            <a:extLst>
              <a:ext uri="{FF2B5EF4-FFF2-40B4-BE49-F238E27FC236}">
                <a16:creationId xmlns:a16="http://schemas.microsoft.com/office/drawing/2014/main" id="{90B5C7FF-DAFA-E12E-A20D-E3A00C5895B4}"/>
              </a:ext>
            </a:extLst>
          </p:cNvPr>
          <p:cNvSpPr>
            <a:spLocks noGrp="1"/>
          </p:cNvSpPr>
          <p:nvPr>
            <p:ph type="body" sz="quarter" idx="14"/>
          </p:nvPr>
        </p:nvSpPr>
        <p:spPr>
          <a:xfrm>
            <a:off x="1" y="6308725"/>
            <a:ext cx="982663" cy="314508"/>
          </a:xfrm>
        </p:spPr>
        <p:txBody>
          <a:bodyPr/>
          <a:lstStyle/>
          <a:p>
            <a:endParaRPr lang="en-US"/>
          </a:p>
        </p:txBody>
      </p:sp>
      <p:pic>
        <p:nvPicPr>
          <p:cNvPr id="6" name="Billede 5">
            <a:extLst>
              <a:ext uri="{FF2B5EF4-FFF2-40B4-BE49-F238E27FC236}">
                <a16:creationId xmlns:a16="http://schemas.microsoft.com/office/drawing/2014/main" id="{2104042B-C87D-45F5-A1CF-8B6CD359C000}"/>
              </a:ext>
            </a:extLst>
          </p:cNvPr>
          <p:cNvPicPr>
            <a:picLocks noChangeAspect="1"/>
          </p:cNvPicPr>
          <p:nvPr/>
        </p:nvPicPr>
        <p:blipFill>
          <a:blip r:embed="rId6"/>
          <a:stretch>
            <a:fillRect/>
          </a:stretch>
        </p:blipFill>
        <p:spPr>
          <a:xfrm>
            <a:off x="328060" y="2240282"/>
            <a:ext cx="5080993" cy="3833676"/>
          </a:xfrm>
          <a:prstGeom prst="rect">
            <a:avLst/>
          </a:prstGeom>
          <a:effectLst>
            <a:softEdge rad="127000"/>
          </a:effectLst>
        </p:spPr>
      </p:pic>
      <p:pic>
        <p:nvPicPr>
          <p:cNvPr id="9" name="Billede 8">
            <a:extLst>
              <a:ext uri="{FF2B5EF4-FFF2-40B4-BE49-F238E27FC236}">
                <a16:creationId xmlns:a16="http://schemas.microsoft.com/office/drawing/2014/main" id="{4C6AC86F-2CFA-9586-7A90-43FDBDF2F75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47302" y="6272784"/>
            <a:ext cx="942975" cy="457200"/>
          </a:xfrm>
          <a:prstGeom prst="rect">
            <a:avLst/>
          </a:prstGeom>
          <a:noFill/>
          <a:ln>
            <a:noFill/>
          </a:ln>
        </p:spPr>
      </p:pic>
      <p:pic>
        <p:nvPicPr>
          <p:cNvPr id="11" name="Billede 10">
            <a:extLst>
              <a:ext uri="{FF2B5EF4-FFF2-40B4-BE49-F238E27FC236}">
                <a16:creationId xmlns:a16="http://schemas.microsoft.com/office/drawing/2014/main" id="{DBABBAF9-C000-C7AC-BC84-CDD44CDB8451}"/>
              </a:ext>
            </a:extLst>
          </p:cNvPr>
          <p:cNvPicPr>
            <a:picLocks noChangeAspect="1"/>
          </p:cNvPicPr>
          <p:nvPr/>
        </p:nvPicPr>
        <p:blipFill>
          <a:blip r:embed="rId8"/>
          <a:stretch>
            <a:fillRect/>
          </a:stretch>
        </p:blipFill>
        <p:spPr>
          <a:xfrm>
            <a:off x="1078993" y="6305584"/>
            <a:ext cx="746650" cy="424400"/>
          </a:xfrm>
          <a:prstGeom prst="rect">
            <a:avLst/>
          </a:prstGeom>
        </p:spPr>
      </p:pic>
    </p:spTree>
    <p:extLst>
      <p:ext uri="{BB962C8B-B14F-4D97-AF65-F5344CB8AC3E}">
        <p14:creationId xmlns:p14="http://schemas.microsoft.com/office/powerpoint/2010/main" val="164686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BFED5-4F76-F29A-A618-3FCBE850DA25}"/>
            </a:ext>
          </a:extLst>
        </p:cNvPr>
        <p:cNvGrpSpPr/>
        <p:nvPr/>
      </p:nvGrpSpPr>
      <p:grpSpPr>
        <a:xfrm>
          <a:off x="0" y="0"/>
          <a:ext cx="0" cy="0"/>
          <a:chOff x="0" y="0"/>
          <a:chExt cx="0" cy="0"/>
        </a:xfrm>
      </p:grpSpPr>
      <p:sp>
        <p:nvSpPr>
          <p:cNvPr id="5" name="Tekstfelt 4">
            <a:extLst>
              <a:ext uri="{FF2B5EF4-FFF2-40B4-BE49-F238E27FC236}">
                <a16:creationId xmlns:a16="http://schemas.microsoft.com/office/drawing/2014/main" id="{6E9D2FD2-B9BB-59A4-4119-B56388E0FFE5}"/>
              </a:ext>
            </a:extLst>
          </p:cNvPr>
          <p:cNvSpPr txBox="1"/>
          <p:nvPr/>
        </p:nvSpPr>
        <p:spPr>
          <a:xfrm>
            <a:off x="1133855" y="1909220"/>
            <a:ext cx="10287000" cy="224676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da-DK" sz="2000" b="0" i="0" u="none" strike="noStrike" kern="1200" cap="none" spc="100" normalizeH="0" baseline="0" noProof="0" dirty="0">
                <a:ln>
                  <a:noFill/>
                </a:ln>
                <a:solidFill>
                  <a:srgbClr val="1E8C82">
                    <a:lumMod val="75000"/>
                  </a:srgbClr>
                </a:solidFill>
                <a:effectLst/>
                <a:uLnTx/>
                <a:uFillTx/>
                <a:latin typeface="Corbel"/>
                <a:ea typeface="+mn-ea"/>
                <a:cs typeface="+mn-cs"/>
              </a:rPr>
              <a:t>Vi har i løbet af de sidste par måneder afholdt 4 nabodialogmøder i lokalområdet, hvor over 180 lokale borgere har deltaget.</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da-DK" sz="2000" b="0" i="0" u="none" strike="noStrike" kern="1200" cap="none" spc="100" normalizeH="0" baseline="0" noProof="0" dirty="0">
                <a:ln>
                  <a:noFill/>
                </a:ln>
                <a:solidFill>
                  <a:srgbClr val="1E8C82">
                    <a:lumMod val="75000"/>
                  </a:srgbClr>
                </a:solidFill>
                <a:effectLst/>
                <a:uLnTx/>
                <a:uFillTx/>
                <a:latin typeface="Corbel"/>
                <a:ea typeface="+mn-ea"/>
                <a:cs typeface="+mn-cs"/>
              </a:rPr>
              <a:t>25 lokale borgere har meldt sig til en sparingsgruppe, som skal være de lokale stemmer i den videre planlægning af projektet.</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da-DK" sz="2000" b="0" i="0" u="none" strike="noStrike" kern="1200" cap="none" spc="100" normalizeH="0" baseline="0" noProof="0" dirty="0">
                <a:ln>
                  <a:noFill/>
                </a:ln>
                <a:solidFill>
                  <a:srgbClr val="1E8C82">
                    <a:lumMod val="75000"/>
                  </a:srgbClr>
                </a:solidFill>
                <a:effectLst/>
                <a:uLnTx/>
                <a:uFillTx/>
                <a:latin typeface="Corbel"/>
                <a:ea typeface="+mn-ea"/>
                <a:cs typeface="+mn-cs"/>
              </a:rPr>
              <a:t>Vil du være med i sparingsgruppen, kan du lade dig skrive op ved Anders Skovbo fra NRGi ved den stand der handler om proces og sparringsgruppe.</a:t>
            </a:r>
          </a:p>
        </p:txBody>
      </p:sp>
      <p:pic>
        <p:nvPicPr>
          <p:cNvPr id="6" name="Billede 5">
            <a:extLst>
              <a:ext uri="{FF2B5EF4-FFF2-40B4-BE49-F238E27FC236}">
                <a16:creationId xmlns:a16="http://schemas.microsoft.com/office/drawing/2014/main" id="{F8D31A96-44BC-EFE2-2DED-F135D2FE79CD}"/>
              </a:ext>
            </a:extLst>
          </p:cNvPr>
          <p:cNvPicPr>
            <a:picLocks noChangeAspect="1"/>
          </p:cNvPicPr>
          <p:nvPr/>
        </p:nvPicPr>
        <p:blipFill>
          <a:blip r:embed="rId2"/>
          <a:stretch>
            <a:fillRect/>
          </a:stretch>
        </p:blipFill>
        <p:spPr>
          <a:xfrm>
            <a:off x="1122" y="6303668"/>
            <a:ext cx="981541" cy="310923"/>
          </a:xfrm>
          <a:prstGeom prst="rect">
            <a:avLst/>
          </a:prstGeom>
        </p:spPr>
      </p:pic>
      <p:sp>
        <p:nvSpPr>
          <p:cNvPr id="7" name="Tekstfelt 6">
            <a:extLst>
              <a:ext uri="{FF2B5EF4-FFF2-40B4-BE49-F238E27FC236}">
                <a16:creationId xmlns:a16="http://schemas.microsoft.com/office/drawing/2014/main" id="{0ECB8410-8D7A-0250-B347-A3640245FE8B}"/>
              </a:ext>
            </a:extLst>
          </p:cNvPr>
          <p:cNvSpPr txBox="1"/>
          <p:nvPr/>
        </p:nvSpPr>
        <p:spPr>
          <a:xfrm>
            <a:off x="3443663" y="499441"/>
            <a:ext cx="566738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600" b="0" i="0" u="none" strike="noStrike" kern="1200" cap="none" spc="0" normalizeH="0" baseline="0" noProof="0" dirty="0">
                <a:ln>
                  <a:noFill/>
                </a:ln>
                <a:solidFill>
                  <a:srgbClr val="006E64"/>
                </a:solidFill>
                <a:effectLst/>
                <a:uLnTx/>
                <a:uFillTx/>
                <a:latin typeface="Calibri" panose="020F0502020204030204"/>
                <a:ea typeface="+mn-ea"/>
                <a:cs typeface="+mn-cs"/>
              </a:rPr>
              <a:t>Gør din indflydelse gældende</a:t>
            </a:r>
          </a:p>
        </p:txBody>
      </p:sp>
      <p:pic>
        <p:nvPicPr>
          <p:cNvPr id="2" name="Billede 1">
            <a:extLst>
              <a:ext uri="{FF2B5EF4-FFF2-40B4-BE49-F238E27FC236}">
                <a16:creationId xmlns:a16="http://schemas.microsoft.com/office/drawing/2014/main" id="{266E8660-8709-2587-D7F5-BBF8E96655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7302" y="6272784"/>
            <a:ext cx="942975" cy="457200"/>
          </a:xfrm>
          <a:prstGeom prst="rect">
            <a:avLst/>
          </a:prstGeom>
          <a:noFill/>
          <a:ln>
            <a:noFill/>
          </a:ln>
        </p:spPr>
      </p:pic>
      <p:pic>
        <p:nvPicPr>
          <p:cNvPr id="3" name="Billede 2">
            <a:extLst>
              <a:ext uri="{FF2B5EF4-FFF2-40B4-BE49-F238E27FC236}">
                <a16:creationId xmlns:a16="http://schemas.microsoft.com/office/drawing/2014/main" id="{A5968438-BC2D-EB83-AD39-136CB7B98CAD}"/>
              </a:ext>
            </a:extLst>
          </p:cNvPr>
          <p:cNvPicPr>
            <a:picLocks noChangeAspect="1"/>
          </p:cNvPicPr>
          <p:nvPr/>
        </p:nvPicPr>
        <p:blipFill>
          <a:blip r:embed="rId4"/>
          <a:stretch>
            <a:fillRect/>
          </a:stretch>
        </p:blipFill>
        <p:spPr>
          <a:xfrm>
            <a:off x="1078993" y="6305584"/>
            <a:ext cx="746650" cy="424400"/>
          </a:xfrm>
          <a:prstGeom prst="rect">
            <a:avLst/>
          </a:prstGeom>
        </p:spPr>
      </p:pic>
    </p:spTree>
    <p:extLst>
      <p:ext uri="{BB962C8B-B14F-4D97-AF65-F5344CB8AC3E}">
        <p14:creationId xmlns:p14="http://schemas.microsoft.com/office/powerpoint/2010/main" val="1160935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675A"/>
        </a:solidFill>
        <a:effectLst/>
      </p:bgPr>
    </p:bg>
    <p:spTree>
      <p:nvGrpSpPr>
        <p:cNvPr id="1" name="">
          <a:extLst>
            <a:ext uri="{FF2B5EF4-FFF2-40B4-BE49-F238E27FC236}">
              <a16:creationId xmlns:a16="http://schemas.microsoft.com/office/drawing/2014/main" id="{469C01BE-31D0-A11F-BFF1-C6D914CD23B1}"/>
            </a:ext>
          </a:extLst>
        </p:cNvPr>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970CAED7-486C-7B10-AEE2-E4C5F33C18B9}"/>
              </a:ext>
            </a:extLst>
          </p:cNvPr>
          <p:cNvSpPr>
            <a:spLocks noGrp="1"/>
          </p:cNvSpPr>
          <p:nvPr>
            <p:ph idx="1"/>
          </p:nvPr>
        </p:nvSpPr>
        <p:spPr>
          <a:xfrm>
            <a:off x="838200" y="1500326"/>
            <a:ext cx="10515600" cy="4676637"/>
          </a:xfrm>
        </p:spPr>
        <p:txBody>
          <a:bodyPr>
            <a:normAutofit/>
          </a:bodyPr>
          <a:lstStyle/>
          <a:p>
            <a:endParaRPr lang="da-DK" sz="1600" i="0" u="none" strike="noStrike" baseline="0">
              <a:solidFill>
                <a:schemeClr val="bg1"/>
              </a:solidFill>
              <a:latin typeface="Trebuchet MS" panose="020B0603020202020204" pitchFamily="34" charset="0"/>
            </a:endParaRPr>
          </a:p>
          <a:p>
            <a:pPr marL="0" indent="0">
              <a:lnSpc>
                <a:spcPct val="107000"/>
              </a:lnSpc>
              <a:buNone/>
            </a:pPr>
            <a:endParaRPr lang="da-DK" sz="1800" kern="100" dirty="0">
              <a:solidFill>
                <a:schemeClr val="bg1"/>
              </a:solidFill>
              <a:latin typeface="Trebuchet MS" panose="020B0603020202020204" pitchFamily="34" charset="0"/>
              <a:ea typeface="Aptos" panose="020B0004020202020204" pitchFamily="34" charset="0"/>
              <a:cs typeface="Aptos" panose="020B0004020202020204" pitchFamily="34" charset="0"/>
            </a:endParaRPr>
          </a:p>
        </p:txBody>
      </p:sp>
      <p:pic>
        <p:nvPicPr>
          <p:cNvPr id="4" name="Picture 20">
            <a:extLst>
              <a:ext uri="{FF2B5EF4-FFF2-40B4-BE49-F238E27FC236}">
                <a16:creationId xmlns:a16="http://schemas.microsoft.com/office/drawing/2014/main" id="{CD06172D-B50B-5F51-89E6-6F4E1A344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8778" y="5686525"/>
            <a:ext cx="2675022" cy="9080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Billede 5">
            <a:extLst>
              <a:ext uri="{FF2B5EF4-FFF2-40B4-BE49-F238E27FC236}">
                <a16:creationId xmlns:a16="http://schemas.microsoft.com/office/drawing/2014/main" id="{F7CEF455-AC46-F2D6-F2D8-592EC9B28774}"/>
              </a:ext>
            </a:extLst>
          </p:cNvPr>
          <p:cNvPicPr>
            <a:picLocks noChangeAspect="1"/>
          </p:cNvPicPr>
          <p:nvPr/>
        </p:nvPicPr>
        <p:blipFill>
          <a:blip r:embed="rId4"/>
          <a:stretch>
            <a:fillRect/>
          </a:stretch>
        </p:blipFill>
        <p:spPr>
          <a:xfrm>
            <a:off x="419100" y="1416708"/>
            <a:ext cx="11353800" cy="4126235"/>
          </a:xfrm>
          <a:prstGeom prst="rect">
            <a:avLst/>
          </a:prstGeom>
        </p:spPr>
      </p:pic>
    </p:spTree>
    <p:extLst>
      <p:ext uri="{BB962C8B-B14F-4D97-AF65-F5344CB8AC3E}">
        <p14:creationId xmlns:p14="http://schemas.microsoft.com/office/powerpoint/2010/main" val="3906399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675A"/>
        </a:solidFill>
        <a:effectLst/>
      </p:bgPr>
    </p:bg>
    <p:spTree>
      <p:nvGrpSpPr>
        <p:cNvPr id="1" name="">
          <a:extLst>
            <a:ext uri="{FF2B5EF4-FFF2-40B4-BE49-F238E27FC236}">
              <a16:creationId xmlns:a16="http://schemas.microsoft.com/office/drawing/2014/main" id="{696AB7C4-C0BC-C994-0661-C58B0D51D4A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26AFEBF-35F0-BBCD-A4C7-676A81762D3D}"/>
              </a:ext>
            </a:extLst>
          </p:cNvPr>
          <p:cNvSpPr>
            <a:spLocks noGrp="1"/>
          </p:cNvSpPr>
          <p:nvPr>
            <p:ph type="title"/>
          </p:nvPr>
        </p:nvSpPr>
        <p:spPr/>
        <p:txBody>
          <a:bodyPr>
            <a:noAutofit/>
          </a:bodyPr>
          <a:lstStyle/>
          <a:p>
            <a:pPr algn="ctr"/>
            <a:r>
              <a:rPr lang="da-DK" sz="3200" dirty="0">
                <a:solidFill>
                  <a:schemeClr val="bg1"/>
                </a:solidFill>
                <a:effectLst/>
                <a:latin typeface="Trebuchet MS" panose="020B0603020202020204" pitchFamily="34" charset="0"/>
              </a:rPr>
              <a:t>Myndighedsproces for planlægning og miljøvurdering</a:t>
            </a:r>
            <a:endParaRPr lang="da-DK" sz="3200" dirty="0">
              <a:solidFill>
                <a:schemeClr val="bg1"/>
              </a:solidFill>
              <a:latin typeface="Trebuchet MS" panose="020B0603020202020204" pitchFamily="34" charset="0"/>
              <a:cs typeface="72 Black" panose="020B0A04030603020204" pitchFamily="34" charset="0"/>
            </a:endParaRPr>
          </a:p>
        </p:txBody>
      </p:sp>
      <p:sp>
        <p:nvSpPr>
          <p:cNvPr id="5" name="Pladsholder til indhold 4">
            <a:extLst>
              <a:ext uri="{FF2B5EF4-FFF2-40B4-BE49-F238E27FC236}">
                <a16:creationId xmlns:a16="http://schemas.microsoft.com/office/drawing/2014/main" id="{2C58C70E-4AD9-E08E-F525-FBEC004623F0}"/>
              </a:ext>
            </a:extLst>
          </p:cNvPr>
          <p:cNvSpPr>
            <a:spLocks noGrp="1"/>
          </p:cNvSpPr>
          <p:nvPr>
            <p:ph idx="1"/>
          </p:nvPr>
        </p:nvSpPr>
        <p:spPr>
          <a:xfrm>
            <a:off x="838200" y="1500326"/>
            <a:ext cx="10515600" cy="4676637"/>
          </a:xfrm>
        </p:spPr>
        <p:txBody>
          <a:bodyPr>
            <a:normAutofit fontScale="92500" lnSpcReduction="10000"/>
          </a:bodyPr>
          <a:lstStyle/>
          <a:p>
            <a:r>
              <a:rPr lang="da-DK" sz="1800" dirty="0">
                <a:solidFill>
                  <a:schemeClr val="bg1"/>
                </a:solidFill>
                <a:latin typeface="Trebuchet MS" panose="020B0603020202020204" pitchFamily="34" charset="0"/>
              </a:rPr>
              <a:t>18. marts: Politisk behandling i KB - Igangsætning af forudgående offentlighed </a:t>
            </a:r>
          </a:p>
          <a:p>
            <a:r>
              <a:rPr lang="da-DK" sz="1800" dirty="0">
                <a:solidFill>
                  <a:schemeClr val="bg1"/>
                </a:solidFill>
                <a:latin typeface="Trebuchet MS" panose="020B0603020202020204" pitchFamily="34" charset="0"/>
              </a:rPr>
              <a:t>20. marts - 17. april: Forudgående offentlighed </a:t>
            </a:r>
          </a:p>
          <a:p>
            <a:r>
              <a:rPr lang="da-DK" sz="1800" dirty="0">
                <a:solidFill>
                  <a:schemeClr val="bg1"/>
                </a:solidFill>
                <a:latin typeface="Trebuchet MS" panose="020B0603020202020204" pitchFamily="34" charset="0"/>
              </a:rPr>
              <a:t>1. april: Borgermøde </a:t>
            </a:r>
          </a:p>
          <a:p>
            <a:r>
              <a:rPr lang="da-DK" sz="1800" dirty="0">
                <a:solidFill>
                  <a:schemeClr val="bg1"/>
                </a:solidFill>
                <a:latin typeface="Trebuchet MS" panose="020B0603020202020204" pitchFamily="34" charset="0"/>
              </a:rPr>
              <a:t>17. juni: Politisk behandling i KB - beslutning om igangsætning af konkret planlægning </a:t>
            </a:r>
          </a:p>
          <a:p>
            <a:pPr marL="0" indent="0">
              <a:buNone/>
            </a:pPr>
            <a:endParaRPr lang="da-DK" sz="1800" u="sng" dirty="0">
              <a:solidFill>
                <a:schemeClr val="bg1"/>
              </a:solidFill>
              <a:latin typeface="Trebuchet MS" panose="020B0603020202020204" pitchFamily="34" charset="0"/>
            </a:endParaRPr>
          </a:p>
          <a:p>
            <a:pPr marL="0" indent="0">
              <a:buNone/>
            </a:pPr>
            <a:r>
              <a:rPr lang="da-DK" sz="1800" u="sng" dirty="0">
                <a:solidFill>
                  <a:schemeClr val="bg1"/>
                </a:solidFill>
                <a:latin typeface="Trebuchet MS" panose="020B0603020202020204" pitchFamily="34" charset="0"/>
              </a:rPr>
              <a:t>Mulig proces:</a:t>
            </a:r>
          </a:p>
          <a:p>
            <a:r>
              <a:rPr lang="da-DK" sz="1800" u="none" strike="noStrike" baseline="0" dirty="0">
                <a:solidFill>
                  <a:schemeClr val="bg1"/>
                </a:solidFill>
                <a:latin typeface="Trebuchet MS" panose="020B0603020202020204" pitchFamily="34" charset="0"/>
              </a:rPr>
              <a:t>Medio 2025 – Medio 2026: </a:t>
            </a:r>
            <a:br>
              <a:rPr lang="da-DK" sz="1800" u="none" strike="noStrike" baseline="0" dirty="0">
                <a:solidFill>
                  <a:schemeClr val="bg1"/>
                </a:solidFill>
                <a:latin typeface="Trebuchet MS" panose="020B0603020202020204" pitchFamily="34" charset="0"/>
              </a:rPr>
            </a:br>
            <a:r>
              <a:rPr lang="da-DK" sz="1800" u="none" strike="noStrike" baseline="0" dirty="0">
                <a:solidFill>
                  <a:schemeClr val="bg1"/>
                </a:solidFill>
                <a:latin typeface="Trebuchet MS" panose="020B0603020202020204" pitchFamily="34" charset="0"/>
              </a:rPr>
              <a:t>Arbejde med forslag til miljøvurdering (VVM), kommuneplantillæg og lokalplan</a:t>
            </a:r>
          </a:p>
          <a:p>
            <a:r>
              <a:rPr lang="da-DK" sz="1800" dirty="0">
                <a:solidFill>
                  <a:schemeClr val="bg1"/>
                </a:solidFill>
                <a:latin typeface="Trebuchet MS" panose="020B0603020202020204" pitchFamily="34" charset="0"/>
              </a:rPr>
              <a:t>2. halvår 2026: </a:t>
            </a:r>
            <a:br>
              <a:rPr lang="da-DK" sz="1800" dirty="0">
                <a:solidFill>
                  <a:schemeClr val="bg1"/>
                </a:solidFill>
                <a:latin typeface="Trebuchet MS" panose="020B0603020202020204" pitchFamily="34" charset="0"/>
              </a:rPr>
            </a:br>
            <a:r>
              <a:rPr lang="da-DK" sz="1800" dirty="0">
                <a:solidFill>
                  <a:schemeClr val="bg1"/>
                </a:solidFill>
                <a:latin typeface="Trebuchet MS" panose="020B0603020202020204" pitchFamily="34" charset="0"/>
              </a:rPr>
              <a:t>Politisk behandling af </a:t>
            </a:r>
            <a:r>
              <a:rPr lang="da-DK" sz="1800" u="none" strike="noStrike" baseline="0" dirty="0">
                <a:solidFill>
                  <a:schemeClr val="bg1"/>
                </a:solidFill>
                <a:latin typeface="Trebuchet MS" panose="020B0603020202020204" pitchFamily="34" charset="0"/>
              </a:rPr>
              <a:t>forslag til miljøvurdering (VVM), kommuneplantillæg og lokalplan</a:t>
            </a:r>
            <a:br>
              <a:rPr lang="da-DK" sz="1800" u="none" strike="noStrike" baseline="0" dirty="0">
                <a:solidFill>
                  <a:schemeClr val="bg1"/>
                </a:solidFill>
                <a:latin typeface="Trebuchet MS" panose="020B0603020202020204" pitchFamily="34" charset="0"/>
              </a:rPr>
            </a:br>
            <a:r>
              <a:rPr lang="da-DK" sz="1800" dirty="0">
                <a:solidFill>
                  <a:schemeClr val="bg1"/>
                </a:solidFill>
                <a:latin typeface="Trebuchet MS" panose="020B0603020202020204" pitchFamily="34" charset="0"/>
              </a:rPr>
              <a:t>Offentlig høring af forslagene</a:t>
            </a:r>
          </a:p>
          <a:p>
            <a:r>
              <a:rPr lang="da-DK" sz="1800" dirty="0">
                <a:solidFill>
                  <a:schemeClr val="bg1"/>
                </a:solidFill>
                <a:latin typeface="Trebuchet MS" panose="020B0603020202020204" pitchFamily="34" charset="0"/>
              </a:rPr>
              <a:t>2027: </a:t>
            </a:r>
            <a:br>
              <a:rPr lang="da-DK" sz="1800" dirty="0">
                <a:solidFill>
                  <a:schemeClr val="bg1"/>
                </a:solidFill>
                <a:latin typeface="Trebuchet MS" panose="020B0603020202020204" pitchFamily="34" charset="0"/>
              </a:rPr>
            </a:br>
            <a:r>
              <a:rPr lang="da-DK" sz="1800" dirty="0">
                <a:solidFill>
                  <a:schemeClr val="bg1"/>
                </a:solidFill>
                <a:latin typeface="Trebuchet MS" panose="020B0603020202020204" pitchFamily="34" charset="0"/>
              </a:rPr>
              <a:t>Politisk behandling af</a:t>
            </a:r>
            <a:r>
              <a:rPr lang="da-DK" sz="1800" u="none" strike="noStrike" baseline="0" dirty="0">
                <a:solidFill>
                  <a:schemeClr val="bg1"/>
                </a:solidFill>
                <a:latin typeface="Trebuchet MS" panose="020B0603020202020204" pitchFamily="34" charset="0"/>
              </a:rPr>
              <a:t> miljøvurdering (VVM), kommuneplantillæg og lokalplan med henblik på endelig vedtagelse</a:t>
            </a:r>
          </a:p>
          <a:p>
            <a:r>
              <a:rPr lang="da-DK" sz="1800" dirty="0">
                <a:solidFill>
                  <a:schemeClr val="bg1"/>
                </a:solidFill>
                <a:latin typeface="Trebuchet MS" panose="020B0603020202020204" pitchFamily="34" charset="0"/>
              </a:rPr>
              <a:t>2027: </a:t>
            </a:r>
            <a:br>
              <a:rPr lang="da-DK" sz="1800" dirty="0">
                <a:solidFill>
                  <a:schemeClr val="bg1"/>
                </a:solidFill>
                <a:latin typeface="Trebuchet MS" panose="020B0603020202020204" pitchFamily="34" charset="0"/>
              </a:rPr>
            </a:br>
            <a:r>
              <a:rPr lang="da-DK" sz="1800" dirty="0">
                <a:solidFill>
                  <a:schemeClr val="bg1"/>
                </a:solidFill>
                <a:latin typeface="Trebuchet MS" panose="020B0603020202020204" pitchFamily="34" charset="0"/>
              </a:rPr>
              <a:t>Tilvejebringelse af øvrige myndighedstilladelser </a:t>
            </a:r>
          </a:p>
          <a:p>
            <a:endParaRPr lang="da-DK" sz="1800" kern="100" dirty="0">
              <a:solidFill>
                <a:schemeClr val="bg1"/>
              </a:solidFill>
              <a:latin typeface="Trebuchet MS" panose="020B0603020202020204" pitchFamily="34" charset="0"/>
              <a:ea typeface="Aptos" panose="020B0004020202020204" pitchFamily="34" charset="0"/>
              <a:cs typeface="Aptos" panose="020B0004020202020204" pitchFamily="34" charset="0"/>
            </a:endParaRPr>
          </a:p>
        </p:txBody>
      </p:sp>
      <p:pic>
        <p:nvPicPr>
          <p:cNvPr id="4" name="Picture 20">
            <a:extLst>
              <a:ext uri="{FF2B5EF4-FFF2-40B4-BE49-F238E27FC236}">
                <a16:creationId xmlns:a16="http://schemas.microsoft.com/office/drawing/2014/main" id="{D9210F07-D49F-3C78-F4BB-4E88BCDDF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5738" y="5460348"/>
            <a:ext cx="2675022" cy="9080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71018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675A"/>
        </a:solidFill>
        <a:effectLst/>
      </p:bgPr>
    </p:bg>
    <p:spTree>
      <p:nvGrpSpPr>
        <p:cNvPr id="1" name="">
          <a:extLst>
            <a:ext uri="{FF2B5EF4-FFF2-40B4-BE49-F238E27FC236}">
              <a16:creationId xmlns:a16="http://schemas.microsoft.com/office/drawing/2014/main" id="{6C6E6C09-4D16-BFF9-C61C-66876C1A99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9CE2B78-1752-8BFB-8093-EE68CB27D9AE}"/>
              </a:ext>
            </a:extLst>
          </p:cNvPr>
          <p:cNvSpPr>
            <a:spLocks noGrp="1"/>
          </p:cNvSpPr>
          <p:nvPr>
            <p:ph type="title"/>
          </p:nvPr>
        </p:nvSpPr>
        <p:spPr/>
        <p:txBody>
          <a:bodyPr>
            <a:noAutofit/>
          </a:bodyPr>
          <a:lstStyle/>
          <a:p>
            <a:pPr algn="ctr"/>
            <a:endParaRPr lang="da-DK" sz="3200" dirty="0">
              <a:solidFill>
                <a:schemeClr val="bg1"/>
              </a:solidFill>
              <a:latin typeface="Trebuchet MS" panose="020B0603020202020204" pitchFamily="34" charset="0"/>
              <a:cs typeface="72 Black" panose="020B0A04030603020204" pitchFamily="34" charset="0"/>
            </a:endParaRPr>
          </a:p>
        </p:txBody>
      </p:sp>
      <p:sp>
        <p:nvSpPr>
          <p:cNvPr id="5" name="Pladsholder til indhold 4">
            <a:extLst>
              <a:ext uri="{FF2B5EF4-FFF2-40B4-BE49-F238E27FC236}">
                <a16:creationId xmlns:a16="http://schemas.microsoft.com/office/drawing/2014/main" id="{61226E0B-F8C3-FB15-28EB-E29CE26B47E0}"/>
              </a:ext>
            </a:extLst>
          </p:cNvPr>
          <p:cNvSpPr>
            <a:spLocks noGrp="1"/>
          </p:cNvSpPr>
          <p:nvPr>
            <p:ph idx="1"/>
          </p:nvPr>
        </p:nvSpPr>
        <p:spPr>
          <a:xfrm>
            <a:off x="838200" y="1500326"/>
            <a:ext cx="10515600" cy="4676637"/>
          </a:xfrm>
        </p:spPr>
        <p:txBody>
          <a:bodyPr>
            <a:normAutofit/>
          </a:bodyPr>
          <a:lstStyle/>
          <a:p>
            <a:pPr marL="0" indent="0">
              <a:buNone/>
            </a:pPr>
            <a:endParaRPr lang="da-DK" sz="1800" kern="100" dirty="0">
              <a:solidFill>
                <a:schemeClr val="bg1"/>
              </a:solidFill>
              <a:latin typeface="Trebuchet MS" panose="020B0603020202020204" pitchFamily="34" charset="0"/>
              <a:ea typeface="Aptos" panose="020B0004020202020204" pitchFamily="34" charset="0"/>
              <a:cs typeface="Aptos" panose="020B0004020202020204" pitchFamily="34" charset="0"/>
            </a:endParaRPr>
          </a:p>
          <a:p>
            <a:pPr marL="0" indent="0" algn="ctr">
              <a:buNone/>
            </a:pPr>
            <a:r>
              <a:rPr lang="da-DK" sz="7200" b="1" kern="100" dirty="0">
                <a:solidFill>
                  <a:schemeClr val="bg1"/>
                </a:solidFill>
                <a:latin typeface="Trebuchet MS" panose="020B0603020202020204" pitchFamily="34" charset="0"/>
                <a:ea typeface="Aptos" panose="020B0004020202020204" pitchFamily="34" charset="0"/>
                <a:cs typeface="Aptos" panose="020B0004020202020204" pitchFamily="34" charset="0"/>
              </a:rPr>
              <a:t>Tid til at besøge stande</a:t>
            </a:r>
          </a:p>
          <a:p>
            <a:pPr marL="0" indent="0">
              <a:buNone/>
            </a:pPr>
            <a:endParaRPr lang="da-DK" sz="1800" kern="100" dirty="0">
              <a:solidFill>
                <a:schemeClr val="bg1"/>
              </a:solidFill>
              <a:latin typeface="Trebuchet MS" panose="020B0603020202020204" pitchFamily="34" charset="0"/>
              <a:ea typeface="Aptos" panose="020B0004020202020204" pitchFamily="34" charset="0"/>
              <a:cs typeface="Aptos" panose="020B0004020202020204" pitchFamily="34" charset="0"/>
            </a:endParaRPr>
          </a:p>
          <a:p>
            <a:pPr marL="0" indent="0" algn="ctr">
              <a:buNone/>
            </a:pPr>
            <a:r>
              <a:rPr lang="da-DK" sz="2000" kern="100" dirty="0">
                <a:solidFill>
                  <a:schemeClr val="bg1"/>
                </a:solidFill>
                <a:latin typeface="Trebuchet MS" panose="020B0603020202020204" pitchFamily="34" charset="0"/>
                <a:ea typeface="Aptos" panose="020B0004020202020204" pitchFamily="34" charset="0"/>
                <a:cs typeface="Aptos" panose="020B0004020202020204" pitchFamily="34" charset="0"/>
              </a:rPr>
              <a:t>Vi mødes igen kl. </a:t>
            </a:r>
            <a:r>
              <a:rPr lang="da-DK" sz="2000" kern="100">
                <a:solidFill>
                  <a:schemeClr val="bg1"/>
                </a:solidFill>
                <a:latin typeface="Trebuchet MS" panose="020B0603020202020204" pitchFamily="34" charset="0"/>
                <a:ea typeface="Aptos" panose="020B0004020202020204" pitchFamily="34" charset="0"/>
                <a:cs typeface="Aptos" panose="020B0004020202020204" pitchFamily="34" charset="0"/>
              </a:rPr>
              <a:t>18.30 </a:t>
            </a:r>
            <a:r>
              <a:rPr lang="da-DK" sz="2000" kern="100" dirty="0">
                <a:solidFill>
                  <a:schemeClr val="bg1"/>
                </a:solidFill>
                <a:latin typeface="Trebuchet MS" panose="020B0603020202020204" pitchFamily="34" charset="0"/>
                <a:ea typeface="Aptos" panose="020B0004020202020204" pitchFamily="34" charset="0"/>
                <a:cs typeface="Aptos" panose="020B0004020202020204" pitchFamily="34" charset="0"/>
              </a:rPr>
              <a:t>til opsamling</a:t>
            </a:r>
          </a:p>
          <a:p>
            <a:pPr marL="0" indent="0" algn="ctr">
              <a:buNone/>
            </a:pPr>
            <a:r>
              <a:rPr lang="da-DK" sz="1800" kern="100" dirty="0">
                <a:solidFill>
                  <a:schemeClr val="bg1"/>
                </a:solidFill>
                <a:effectLst/>
                <a:latin typeface="Trebuchet MS" panose="020B0603020202020204" pitchFamily="34" charset="0"/>
                <a:ea typeface="Aptos" panose="020B0004020202020204" pitchFamily="34" charset="0"/>
                <a:cs typeface="Aptos" panose="020B0004020202020204" pitchFamily="34" charset="0"/>
              </a:rPr>
              <a:t>Husk </a:t>
            </a:r>
            <a:r>
              <a:rPr lang="da-DK" sz="1800" kern="100" dirty="0">
                <a:solidFill>
                  <a:schemeClr val="bg1"/>
                </a:solidFill>
                <a:latin typeface="Trebuchet MS" panose="020B0603020202020204" pitchFamily="34" charset="0"/>
                <a:ea typeface="Aptos" panose="020B0004020202020204" pitchFamily="34" charset="0"/>
                <a:cs typeface="Aptos" panose="020B0004020202020204" pitchFamily="34" charset="0"/>
              </a:rPr>
              <a:t>sandwich og vand</a:t>
            </a:r>
          </a:p>
          <a:p>
            <a:pPr marL="0" indent="0" algn="ctr">
              <a:buNone/>
            </a:pPr>
            <a:endParaRPr lang="da-DK" sz="1400" kern="100" dirty="0">
              <a:solidFill>
                <a:schemeClr val="bg1"/>
              </a:solidFill>
              <a:effectLst/>
              <a:latin typeface="Trebuchet MS" panose="020B0603020202020204" pitchFamily="34" charset="0"/>
              <a:ea typeface="Aptos" panose="020B0004020202020204" pitchFamily="34" charset="0"/>
              <a:cs typeface="Aptos" panose="020B0004020202020204" pitchFamily="34" charset="0"/>
            </a:endParaRPr>
          </a:p>
          <a:p>
            <a:pPr>
              <a:lnSpc>
                <a:spcPct val="107000"/>
              </a:lnSpc>
            </a:pPr>
            <a:endParaRPr lang="da-DK" sz="1800" kern="100" dirty="0">
              <a:solidFill>
                <a:schemeClr val="bg1"/>
              </a:solidFill>
              <a:latin typeface="Trebuchet MS" panose="020B0603020202020204" pitchFamily="34" charset="0"/>
              <a:ea typeface="Aptos" panose="020B0004020202020204" pitchFamily="34" charset="0"/>
              <a:cs typeface="Aptos" panose="020B0004020202020204" pitchFamily="34" charset="0"/>
            </a:endParaRPr>
          </a:p>
        </p:txBody>
      </p:sp>
      <p:pic>
        <p:nvPicPr>
          <p:cNvPr id="4" name="Picture 20">
            <a:extLst>
              <a:ext uri="{FF2B5EF4-FFF2-40B4-BE49-F238E27FC236}">
                <a16:creationId xmlns:a16="http://schemas.microsoft.com/office/drawing/2014/main" id="{E8B0C07D-A994-E93F-68D0-B380DF14D7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5738" y="5268962"/>
            <a:ext cx="2675022" cy="9080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115692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675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40850-16AE-4DD3-BBE1-8BE8B665FCF2}"/>
              </a:ext>
            </a:extLst>
          </p:cNvPr>
          <p:cNvSpPr>
            <a:spLocks noGrp="1"/>
          </p:cNvSpPr>
          <p:nvPr>
            <p:ph type="title"/>
          </p:nvPr>
        </p:nvSpPr>
        <p:spPr>
          <a:xfrm>
            <a:off x="5115996" y="2766218"/>
            <a:ext cx="6752492" cy="1788690"/>
          </a:xfrm>
        </p:spPr>
        <p:txBody>
          <a:bodyPr>
            <a:noAutofit/>
          </a:bodyPr>
          <a:lstStyle/>
          <a:p>
            <a:r>
              <a:rPr lang="da-DK" sz="4800" dirty="0">
                <a:solidFill>
                  <a:schemeClr val="bg1"/>
                </a:solidFill>
                <a:latin typeface="Trebuchet MS" panose="020B0603020202020204" pitchFamily="34" charset="0"/>
                <a:cs typeface="72 Black" panose="020B0A04030603020204" pitchFamily="34" charset="0"/>
              </a:rPr>
              <a:t>Opsamling</a:t>
            </a:r>
            <a:br>
              <a:rPr lang="da-DK" sz="4000" b="1" dirty="0">
                <a:solidFill>
                  <a:schemeClr val="bg1"/>
                </a:solidFill>
                <a:latin typeface="Trebuchet MS" panose="020B0603020202020204" pitchFamily="34" charset="0"/>
                <a:cs typeface="72 Black" panose="020B0A04030603020204" pitchFamily="34" charset="0"/>
              </a:rPr>
            </a:br>
            <a:br>
              <a:rPr lang="da-DK" sz="4000" b="1" dirty="0">
                <a:solidFill>
                  <a:schemeClr val="bg1"/>
                </a:solidFill>
                <a:latin typeface="Trebuchet MS" panose="020B0603020202020204" pitchFamily="34" charset="0"/>
                <a:cs typeface="72 Black" panose="020B0A04030603020204" pitchFamily="34" charset="0"/>
              </a:rPr>
            </a:br>
            <a:r>
              <a:rPr lang="da-DK" sz="2400" dirty="0">
                <a:solidFill>
                  <a:schemeClr val="bg1"/>
                </a:solidFill>
                <a:latin typeface="Trebuchet MS" panose="020B0603020202020204" pitchFamily="34" charset="0"/>
                <a:cs typeface="72 Black" panose="020B0A04030603020204" pitchFamily="34" charset="0"/>
              </a:rPr>
              <a:t>Kl. 18.30-18.50</a:t>
            </a:r>
            <a:br>
              <a:rPr lang="da-DK" sz="2400" b="1" dirty="0">
                <a:solidFill>
                  <a:schemeClr val="bg1"/>
                </a:solidFill>
                <a:latin typeface="Trebuchet MS" panose="020B0603020202020204" pitchFamily="34" charset="0"/>
                <a:cs typeface="72 Black" panose="020B0A04030603020204" pitchFamily="34" charset="0"/>
              </a:rPr>
            </a:br>
            <a:br>
              <a:rPr lang="da-DK" sz="1600" b="1" dirty="0">
                <a:solidFill>
                  <a:schemeClr val="bg1"/>
                </a:solidFill>
                <a:latin typeface="Trebuchet MS" panose="020B0603020202020204" pitchFamily="34" charset="0"/>
                <a:cs typeface="72 Black" panose="020B0A04030603020204" pitchFamily="34" charset="0"/>
              </a:rPr>
            </a:br>
            <a:r>
              <a:rPr lang="da-DK" sz="1600" dirty="0">
                <a:solidFill>
                  <a:schemeClr val="bg1"/>
                </a:solidFill>
                <a:latin typeface="Trebuchet MS" panose="020B0603020202020204" pitchFamily="34" charset="0"/>
              </a:rPr>
              <a:t>Ordstyrer:</a:t>
            </a:r>
            <a:br>
              <a:rPr lang="da-DK" sz="1600" dirty="0">
                <a:solidFill>
                  <a:schemeClr val="bg1"/>
                </a:solidFill>
                <a:latin typeface="Trebuchet MS" panose="020B0603020202020204" pitchFamily="34" charset="0"/>
              </a:rPr>
            </a:br>
            <a:r>
              <a:rPr lang="da-DK" sz="1600" dirty="0">
                <a:solidFill>
                  <a:schemeClr val="bg1"/>
                </a:solidFill>
                <a:latin typeface="Trebuchet MS" panose="020B0603020202020204" pitchFamily="34" charset="0"/>
              </a:rPr>
              <a:t>Kommunaldirektør Jonas Kroustrup</a:t>
            </a:r>
            <a:br>
              <a:rPr lang="da-DK" sz="1400" dirty="0"/>
            </a:br>
            <a:endParaRPr lang="da-DK" sz="4000" b="1" dirty="0">
              <a:solidFill>
                <a:schemeClr val="bg1"/>
              </a:solidFill>
              <a:latin typeface="Trebuchet MS" panose="020B0603020202020204" pitchFamily="34" charset="0"/>
              <a:cs typeface="72 Black" panose="020B0A04030603020204" pitchFamily="34" charset="0"/>
            </a:endParaRPr>
          </a:p>
        </p:txBody>
      </p:sp>
      <p:pic>
        <p:nvPicPr>
          <p:cNvPr id="4" name="Pladsholder til indhold 6" descr="Et billede, der indeholder plante&#10;&#10;Automatisk genereret beskrivelse">
            <a:extLst>
              <a:ext uri="{FF2B5EF4-FFF2-40B4-BE49-F238E27FC236}">
                <a16:creationId xmlns:a16="http://schemas.microsoft.com/office/drawing/2014/main" id="{9E65A78E-382F-4E96-B810-C58F2F52D870}"/>
              </a:ext>
            </a:extLst>
          </p:cNvPr>
          <p:cNvPicPr>
            <a:picLocks noChangeAspect="1"/>
          </p:cNvPicPr>
          <p:nvPr/>
        </p:nvPicPr>
        <p:blipFill rotWithShape="1">
          <a:blip r:embed="rId3">
            <a:extLst>
              <a:ext uri="{28A0092B-C50C-407E-A947-70E740481C1C}">
                <a14:useLocalDpi xmlns:a14="http://schemas.microsoft.com/office/drawing/2010/main" val="0"/>
              </a:ext>
            </a:extLst>
          </a:blip>
          <a:srcRect l="26061" r="29358"/>
          <a:stretch/>
        </p:blipFill>
        <p:spPr>
          <a:xfrm>
            <a:off x="0" y="0"/>
            <a:ext cx="4589506" cy="6858000"/>
          </a:xfrm>
          <a:prstGeom prst="rect">
            <a:avLst/>
          </a:prstGeom>
        </p:spPr>
      </p:pic>
      <p:pic>
        <p:nvPicPr>
          <p:cNvPr id="5" name="Picture 20">
            <a:extLst>
              <a:ext uri="{FF2B5EF4-FFF2-40B4-BE49-F238E27FC236}">
                <a16:creationId xmlns:a16="http://schemas.microsoft.com/office/drawing/2014/main" id="{9289890C-2094-467B-AC95-A431BCFD88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826" y="5856924"/>
            <a:ext cx="2255854" cy="76572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44123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675A"/>
        </a:solidFill>
        <a:effectLst/>
      </p:bgPr>
    </p:bg>
    <p:spTree>
      <p:nvGrpSpPr>
        <p:cNvPr id="1" name="">
          <a:extLst>
            <a:ext uri="{FF2B5EF4-FFF2-40B4-BE49-F238E27FC236}">
              <a16:creationId xmlns:a16="http://schemas.microsoft.com/office/drawing/2014/main" id="{34D2AA17-A068-DD11-99CD-0DFF5048F83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10CEE15-9978-9D65-D93B-EA76BAD272F5}"/>
              </a:ext>
            </a:extLst>
          </p:cNvPr>
          <p:cNvSpPr>
            <a:spLocks noGrp="1"/>
          </p:cNvSpPr>
          <p:nvPr>
            <p:ph type="title"/>
          </p:nvPr>
        </p:nvSpPr>
        <p:spPr/>
        <p:txBody>
          <a:bodyPr>
            <a:noAutofit/>
          </a:bodyPr>
          <a:lstStyle/>
          <a:p>
            <a:pPr algn="ctr"/>
            <a:r>
              <a:rPr lang="da-DK" sz="3200" kern="1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Næste skridt</a:t>
            </a:r>
            <a:endParaRPr lang="da-DK" sz="3200" dirty="0">
              <a:solidFill>
                <a:schemeClr val="bg1"/>
              </a:solidFill>
              <a:latin typeface="Trebuchet MS" panose="020B0603020202020204" pitchFamily="34" charset="0"/>
              <a:cs typeface="72 Black" panose="020B0A04030603020204" pitchFamily="34" charset="0"/>
            </a:endParaRPr>
          </a:p>
        </p:txBody>
      </p:sp>
      <p:sp>
        <p:nvSpPr>
          <p:cNvPr id="5" name="Pladsholder til indhold 4">
            <a:extLst>
              <a:ext uri="{FF2B5EF4-FFF2-40B4-BE49-F238E27FC236}">
                <a16:creationId xmlns:a16="http://schemas.microsoft.com/office/drawing/2014/main" id="{AA3F8737-D095-B5FA-92E9-73D415BC595C}"/>
              </a:ext>
            </a:extLst>
          </p:cNvPr>
          <p:cNvSpPr>
            <a:spLocks noGrp="1"/>
          </p:cNvSpPr>
          <p:nvPr>
            <p:ph idx="1"/>
          </p:nvPr>
        </p:nvSpPr>
        <p:spPr>
          <a:xfrm>
            <a:off x="838200" y="1500326"/>
            <a:ext cx="10515600" cy="4676637"/>
          </a:xfrm>
        </p:spPr>
        <p:txBody>
          <a:bodyPr>
            <a:normAutofit lnSpcReduction="10000"/>
          </a:bodyPr>
          <a:lstStyle/>
          <a:p>
            <a:r>
              <a:rPr lang="da-DK" sz="2000" kern="100" dirty="0">
                <a:solidFill>
                  <a:schemeClr val="bg1"/>
                </a:solidFill>
                <a:latin typeface="Trebuchet MS" panose="020B0603020202020204" pitchFamily="34" charset="0"/>
              </a:rPr>
              <a:t>17. April: Høringsfrist </a:t>
            </a:r>
          </a:p>
          <a:p>
            <a:r>
              <a:rPr lang="da-DK" sz="2000" dirty="0">
                <a:solidFill>
                  <a:schemeClr val="bg1"/>
                </a:solidFill>
                <a:latin typeface="Trebuchet MS" panose="020B0603020202020204" pitchFamily="34" charset="0"/>
              </a:rPr>
              <a:t>17. juni: Politisk behandling i KB - beslutning om igangsætning af konkret planlægning </a:t>
            </a:r>
          </a:p>
          <a:p>
            <a:pPr marL="0" indent="0">
              <a:buNone/>
            </a:pPr>
            <a:endParaRPr lang="da-DK" sz="2000" u="sng" dirty="0">
              <a:solidFill>
                <a:schemeClr val="bg1"/>
              </a:solidFill>
              <a:latin typeface="Trebuchet MS" panose="020B0603020202020204" pitchFamily="34" charset="0"/>
            </a:endParaRPr>
          </a:p>
          <a:p>
            <a:pPr marL="0" indent="0">
              <a:buNone/>
            </a:pPr>
            <a:r>
              <a:rPr lang="da-DK" sz="2000" u="sng" dirty="0">
                <a:solidFill>
                  <a:schemeClr val="bg1"/>
                </a:solidFill>
                <a:latin typeface="Trebuchet MS" panose="020B0603020202020204" pitchFamily="34" charset="0"/>
              </a:rPr>
              <a:t>Mulig proces:</a:t>
            </a:r>
          </a:p>
          <a:p>
            <a:r>
              <a:rPr lang="da-DK" sz="2000" u="none" strike="noStrike" baseline="0" dirty="0">
                <a:solidFill>
                  <a:schemeClr val="bg1"/>
                </a:solidFill>
                <a:latin typeface="Trebuchet MS" panose="020B0603020202020204" pitchFamily="34" charset="0"/>
              </a:rPr>
              <a:t>Medio 2025 – Medio 2026: </a:t>
            </a:r>
            <a:br>
              <a:rPr lang="da-DK" sz="2000" u="none" strike="noStrike" baseline="0" dirty="0">
                <a:solidFill>
                  <a:schemeClr val="bg1"/>
                </a:solidFill>
                <a:latin typeface="Trebuchet MS" panose="020B0603020202020204" pitchFamily="34" charset="0"/>
              </a:rPr>
            </a:br>
            <a:r>
              <a:rPr lang="da-DK" sz="2000" u="none" strike="noStrike" baseline="0" dirty="0">
                <a:solidFill>
                  <a:schemeClr val="bg1"/>
                </a:solidFill>
                <a:latin typeface="Trebuchet MS" panose="020B0603020202020204" pitchFamily="34" charset="0"/>
              </a:rPr>
              <a:t>Arbejde med forslag til miljøvurdering (VVM), kommuneplantillæg og lokalplan</a:t>
            </a:r>
          </a:p>
          <a:p>
            <a:r>
              <a:rPr lang="da-DK" sz="2000" dirty="0">
                <a:solidFill>
                  <a:schemeClr val="bg1"/>
                </a:solidFill>
                <a:latin typeface="Trebuchet MS" panose="020B0603020202020204" pitchFamily="34" charset="0"/>
              </a:rPr>
              <a:t>2. halvår 2026: </a:t>
            </a:r>
            <a:br>
              <a:rPr lang="da-DK" sz="2000" dirty="0">
                <a:solidFill>
                  <a:schemeClr val="bg1"/>
                </a:solidFill>
                <a:latin typeface="Trebuchet MS" panose="020B0603020202020204" pitchFamily="34" charset="0"/>
              </a:rPr>
            </a:br>
            <a:r>
              <a:rPr lang="da-DK" sz="2000" dirty="0">
                <a:solidFill>
                  <a:schemeClr val="bg1"/>
                </a:solidFill>
                <a:latin typeface="Trebuchet MS" panose="020B0603020202020204" pitchFamily="34" charset="0"/>
              </a:rPr>
              <a:t>Politisk behandling af </a:t>
            </a:r>
            <a:r>
              <a:rPr lang="da-DK" sz="2000" u="none" strike="noStrike" baseline="0" dirty="0">
                <a:solidFill>
                  <a:schemeClr val="bg1"/>
                </a:solidFill>
                <a:latin typeface="Trebuchet MS" panose="020B0603020202020204" pitchFamily="34" charset="0"/>
              </a:rPr>
              <a:t>forslag til miljøvurdering (VVM), kommuneplantillæg og lokalplan</a:t>
            </a:r>
            <a:br>
              <a:rPr lang="da-DK" sz="2000" u="none" strike="noStrike" baseline="0" dirty="0">
                <a:solidFill>
                  <a:schemeClr val="bg1"/>
                </a:solidFill>
                <a:latin typeface="Trebuchet MS" panose="020B0603020202020204" pitchFamily="34" charset="0"/>
              </a:rPr>
            </a:br>
            <a:r>
              <a:rPr lang="da-DK" sz="2000" dirty="0">
                <a:solidFill>
                  <a:schemeClr val="bg1"/>
                </a:solidFill>
                <a:latin typeface="Trebuchet MS" panose="020B0603020202020204" pitchFamily="34" charset="0"/>
              </a:rPr>
              <a:t>Offentlig høring af forslagene</a:t>
            </a:r>
          </a:p>
          <a:p>
            <a:r>
              <a:rPr lang="da-DK" sz="2000" dirty="0">
                <a:solidFill>
                  <a:schemeClr val="bg1"/>
                </a:solidFill>
                <a:latin typeface="Trebuchet MS" panose="020B0603020202020204" pitchFamily="34" charset="0"/>
              </a:rPr>
              <a:t>2027: </a:t>
            </a:r>
            <a:br>
              <a:rPr lang="da-DK" sz="2000" dirty="0">
                <a:solidFill>
                  <a:schemeClr val="bg1"/>
                </a:solidFill>
                <a:latin typeface="Trebuchet MS" panose="020B0603020202020204" pitchFamily="34" charset="0"/>
              </a:rPr>
            </a:br>
            <a:r>
              <a:rPr lang="da-DK" sz="2000" dirty="0">
                <a:solidFill>
                  <a:schemeClr val="bg1"/>
                </a:solidFill>
                <a:latin typeface="Trebuchet MS" panose="020B0603020202020204" pitchFamily="34" charset="0"/>
              </a:rPr>
              <a:t>Politisk behandling af</a:t>
            </a:r>
            <a:r>
              <a:rPr lang="da-DK" sz="2000" u="none" strike="noStrike" baseline="0" dirty="0">
                <a:solidFill>
                  <a:schemeClr val="bg1"/>
                </a:solidFill>
                <a:latin typeface="Trebuchet MS" panose="020B0603020202020204" pitchFamily="34" charset="0"/>
              </a:rPr>
              <a:t> miljøvurdering (VVM), kommuneplantillæg og lokalplan med henblik på endelig vedtagelse</a:t>
            </a:r>
          </a:p>
          <a:p>
            <a:r>
              <a:rPr lang="da-DK" sz="2000" dirty="0">
                <a:solidFill>
                  <a:schemeClr val="bg1"/>
                </a:solidFill>
                <a:latin typeface="Trebuchet MS" panose="020B0603020202020204" pitchFamily="34" charset="0"/>
              </a:rPr>
              <a:t>2027: </a:t>
            </a:r>
            <a:br>
              <a:rPr lang="da-DK" sz="2000" dirty="0">
                <a:solidFill>
                  <a:schemeClr val="bg1"/>
                </a:solidFill>
                <a:latin typeface="Trebuchet MS" panose="020B0603020202020204" pitchFamily="34" charset="0"/>
              </a:rPr>
            </a:br>
            <a:r>
              <a:rPr lang="da-DK" sz="2000" dirty="0">
                <a:solidFill>
                  <a:schemeClr val="bg1"/>
                </a:solidFill>
                <a:latin typeface="Trebuchet MS" panose="020B0603020202020204" pitchFamily="34" charset="0"/>
              </a:rPr>
              <a:t>Tilvejebringelse af øvrige myndighedstilladelse</a:t>
            </a:r>
            <a:endParaRPr lang="da-DK" sz="2000" i="0" u="none" strike="noStrike" baseline="0" dirty="0">
              <a:solidFill>
                <a:schemeClr val="bg1"/>
              </a:solidFill>
              <a:latin typeface="Trebuchet MS" panose="020B0603020202020204" pitchFamily="34" charset="0"/>
            </a:endParaRPr>
          </a:p>
          <a:p>
            <a:pPr marL="0" indent="0">
              <a:lnSpc>
                <a:spcPct val="107000"/>
              </a:lnSpc>
              <a:buNone/>
            </a:pPr>
            <a:endParaRPr lang="da-DK" sz="1800" kern="100" dirty="0">
              <a:solidFill>
                <a:schemeClr val="bg1"/>
              </a:solidFill>
              <a:latin typeface="Trebuchet MS" panose="020B0603020202020204" pitchFamily="34" charset="0"/>
              <a:ea typeface="Aptos" panose="020B0004020202020204" pitchFamily="34" charset="0"/>
              <a:cs typeface="Aptos" panose="020B0004020202020204" pitchFamily="34" charset="0"/>
            </a:endParaRPr>
          </a:p>
        </p:txBody>
      </p:sp>
      <p:pic>
        <p:nvPicPr>
          <p:cNvPr id="4" name="Picture 20">
            <a:extLst>
              <a:ext uri="{FF2B5EF4-FFF2-40B4-BE49-F238E27FC236}">
                <a16:creationId xmlns:a16="http://schemas.microsoft.com/office/drawing/2014/main" id="{AD56A840-F15A-12CB-BCDE-D71C61181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5738" y="5268962"/>
            <a:ext cx="2675022" cy="9080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671527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675A"/>
        </a:solidFill>
        <a:effectLst/>
      </p:bgPr>
    </p:bg>
    <p:spTree>
      <p:nvGrpSpPr>
        <p:cNvPr id="1" name="">
          <a:extLst>
            <a:ext uri="{FF2B5EF4-FFF2-40B4-BE49-F238E27FC236}">
              <a16:creationId xmlns:a16="http://schemas.microsoft.com/office/drawing/2014/main" id="{547EF819-29C4-5E53-D66B-097C11D7ECD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B224E52-5D56-42F2-5688-66780E2872FB}"/>
              </a:ext>
            </a:extLst>
          </p:cNvPr>
          <p:cNvSpPr>
            <a:spLocks noGrp="1"/>
          </p:cNvSpPr>
          <p:nvPr>
            <p:ph type="title"/>
          </p:nvPr>
        </p:nvSpPr>
        <p:spPr/>
        <p:txBody>
          <a:bodyPr>
            <a:noAutofit/>
          </a:bodyPr>
          <a:lstStyle/>
          <a:p>
            <a:pPr algn="ctr"/>
            <a:r>
              <a:rPr lang="da-DK" sz="3200" kern="1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Indsend høringssvar</a:t>
            </a:r>
            <a:endParaRPr lang="da-DK" sz="3200" dirty="0">
              <a:solidFill>
                <a:schemeClr val="bg1"/>
              </a:solidFill>
              <a:latin typeface="Trebuchet MS" panose="020B0603020202020204" pitchFamily="34" charset="0"/>
              <a:cs typeface="72 Black" panose="020B0A04030603020204" pitchFamily="34" charset="0"/>
            </a:endParaRPr>
          </a:p>
        </p:txBody>
      </p:sp>
      <p:sp>
        <p:nvSpPr>
          <p:cNvPr id="5" name="Pladsholder til indhold 4">
            <a:extLst>
              <a:ext uri="{FF2B5EF4-FFF2-40B4-BE49-F238E27FC236}">
                <a16:creationId xmlns:a16="http://schemas.microsoft.com/office/drawing/2014/main" id="{5C0D7FC3-FEA0-366E-4C2F-D14A16431207}"/>
              </a:ext>
            </a:extLst>
          </p:cNvPr>
          <p:cNvSpPr>
            <a:spLocks noGrp="1"/>
          </p:cNvSpPr>
          <p:nvPr>
            <p:ph idx="1"/>
          </p:nvPr>
        </p:nvSpPr>
        <p:spPr>
          <a:xfrm>
            <a:off x="838200" y="1500326"/>
            <a:ext cx="10515600" cy="4676637"/>
          </a:xfrm>
        </p:spPr>
        <p:txBody>
          <a:bodyPr>
            <a:normAutofit/>
          </a:bodyPr>
          <a:lstStyle/>
          <a:p>
            <a:r>
              <a:rPr lang="da-DK" kern="100" dirty="0">
                <a:solidFill>
                  <a:schemeClr val="bg1"/>
                </a:solidFill>
                <a:latin typeface="Trebuchet MS" panose="020B0603020202020204" pitchFamily="34" charset="0"/>
              </a:rPr>
              <a:t>Høringsfrist </a:t>
            </a:r>
            <a:br>
              <a:rPr lang="da-DK" kern="100" dirty="0">
                <a:solidFill>
                  <a:schemeClr val="bg1"/>
                </a:solidFill>
                <a:latin typeface="Trebuchet MS" panose="020B0603020202020204" pitchFamily="34" charset="0"/>
              </a:rPr>
            </a:br>
            <a:r>
              <a:rPr lang="da-DK" dirty="0">
                <a:solidFill>
                  <a:schemeClr val="bg1"/>
                </a:solidFill>
                <a:latin typeface="Trebuchet MS" panose="020B0603020202020204" pitchFamily="34" charset="0"/>
              </a:rPr>
              <a:t>17. April 2025.</a:t>
            </a:r>
            <a:endParaRPr lang="da-DK" u="sng" dirty="0">
              <a:solidFill>
                <a:schemeClr val="bg1"/>
              </a:solidFill>
              <a:latin typeface="Trebuchet MS" panose="020B0603020202020204" pitchFamily="34" charset="0"/>
            </a:endParaRPr>
          </a:p>
          <a:p>
            <a:pPr marL="0" indent="0">
              <a:lnSpc>
                <a:spcPct val="107000"/>
              </a:lnSpc>
              <a:buNone/>
            </a:pPr>
            <a:endParaRPr lang="da-DK" dirty="0">
              <a:solidFill>
                <a:schemeClr val="bg1"/>
              </a:solidFill>
              <a:latin typeface="Trebuchet MS" panose="020B0603020202020204" pitchFamily="34" charset="0"/>
              <a:hlinkClick r:id="rId3">
                <a:extLst>
                  <a:ext uri="{A12FA001-AC4F-418D-AE19-62706E023703}">
                    <ahyp:hlinkClr xmlns:ahyp="http://schemas.microsoft.com/office/drawing/2018/hyperlinkcolor" val="tx"/>
                  </a:ext>
                </a:extLst>
              </a:hlinkClick>
            </a:endParaRPr>
          </a:p>
          <a:p>
            <a:pPr>
              <a:lnSpc>
                <a:spcPct val="107000"/>
              </a:lnSpc>
            </a:pPr>
            <a:r>
              <a:rPr lang="da-DK" dirty="0">
                <a:solidFill>
                  <a:schemeClr val="bg1"/>
                </a:solidFill>
                <a:latin typeface="Trebuchet MS" panose="020B0603020202020204" pitchFamily="34" charset="0"/>
                <a:hlinkClick r:id="rId3">
                  <a:extLst>
                    <a:ext uri="{A12FA001-AC4F-418D-AE19-62706E023703}">
                      <ahyp:hlinkClr xmlns:ahyp="http://schemas.microsoft.com/office/drawing/2018/hyperlinkcolor" val="tx"/>
                    </a:ext>
                  </a:extLst>
                </a:hlinkClick>
              </a:rPr>
              <a:t>Send til</a:t>
            </a:r>
            <a:br>
              <a:rPr lang="da-DK" dirty="0">
                <a:solidFill>
                  <a:schemeClr val="bg1"/>
                </a:solidFill>
                <a:latin typeface="Trebuchet MS" panose="020B0603020202020204" pitchFamily="34" charset="0"/>
                <a:hlinkClick r:id="rId3">
                  <a:extLst>
                    <a:ext uri="{A12FA001-AC4F-418D-AE19-62706E023703}">
                      <ahyp:hlinkClr xmlns:ahyp="http://schemas.microsoft.com/office/drawing/2018/hyperlinkcolor" val="tx"/>
                    </a:ext>
                  </a:extLst>
                </a:hlinkClick>
              </a:rPr>
            </a:br>
            <a:r>
              <a:rPr lang="da-DK" dirty="0">
                <a:solidFill>
                  <a:schemeClr val="bg1"/>
                </a:solidFill>
                <a:latin typeface="Trebuchet MS" panose="020B0603020202020204" pitchFamily="34" charset="0"/>
                <a:hlinkClick r:id="rId3">
                  <a:extLst>
                    <a:ext uri="{A12FA001-AC4F-418D-AE19-62706E023703}">
                      <ahyp:hlinkClr xmlns:ahyp="http://schemas.microsoft.com/office/drawing/2018/hyperlinkcolor" val="tx"/>
                    </a:ext>
                  </a:extLst>
                </a:hlinkClick>
              </a:rPr>
              <a:t>Institutionbiogas@norddjurs.dk</a:t>
            </a:r>
            <a:br>
              <a:rPr lang="da-DK" dirty="0">
                <a:solidFill>
                  <a:schemeClr val="bg1"/>
                </a:solidFill>
                <a:latin typeface="Trebuchet MS" panose="020B0603020202020204" pitchFamily="34" charset="0"/>
              </a:rPr>
            </a:br>
            <a:endParaRPr lang="da-DK" dirty="0">
              <a:solidFill>
                <a:schemeClr val="bg1"/>
              </a:solidFill>
              <a:latin typeface="Trebuchet MS" panose="020B0603020202020204" pitchFamily="34" charset="0"/>
            </a:endParaRPr>
          </a:p>
          <a:p>
            <a:pPr>
              <a:lnSpc>
                <a:spcPct val="107000"/>
              </a:lnSpc>
            </a:pPr>
            <a:r>
              <a:rPr lang="da-DK" dirty="0">
                <a:solidFill>
                  <a:schemeClr val="bg1"/>
                </a:solidFill>
                <a:latin typeface="Trebuchet MS" panose="020B0603020202020204" pitchFamily="34" charset="0"/>
              </a:rPr>
              <a:t>Læs mere på hjemmesiden om Energiklynge</a:t>
            </a:r>
            <a:br>
              <a:rPr lang="da-DK" dirty="0">
                <a:solidFill>
                  <a:schemeClr val="bg1"/>
                </a:solidFill>
                <a:latin typeface="Trebuchet MS" panose="020B0603020202020204" pitchFamily="34" charset="0"/>
              </a:rPr>
            </a:br>
            <a:r>
              <a:rPr lang="da-DK" dirty="0">
                <a:solidFill>
                  <a:schemeClr val="bg1"/>
                </a:solidFill>
                <a:latin typeface="Trebuchet MS" panose="020B0603020202020204" pitchFamily="34" charset="0"/>
              </a:rPr>
              <a:t>www.Norddjurs.dk</a:t>
            </a:r>
            <a:br>
              <a:rPr lang="da-DK" dirty="0">
                <a:solidFill>
                  <a:schemeClr val="bg1"/>
                </a:solidFill>
                <a:latin typeface="Trebuchet MS" panose="020B0603020202020204" pitchFamily="34" charset="0"/>
              </a:rPr>
            </a:br>
            <a:endParaRPr lang="da-DK" dirty="0">
              <a:solidFill>
                <a:schemeClr val="bg1"/>
              </a:solidFill>
              <a:latin typeface="Trebuchet MS" panose="020B0603020202020204" pitchFamily="34" charset="0"/>
            </a:endParaRPr>
          </a:p>
        </p:txBody>
      </p:sp>
      <p:pic>
        <p:nvPicPr>
          <p:cNvPr id="4" name="Picture 20">
            <a:extLst>
              <a:ext uri="{FF2B5EF4-FFF2-40B4-BE49-F238E27FC236}">
                <a16:creationId xmlns:a16="http://schemas.microsoft.com/office/drawing/2014/main" id="{9C8805AA-CBCD-8C84-D5D6-E2948019F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5738" y="5268962"/>
            <a:ext cx="2675022" cy="9080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697499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C0BE7-1976-48A4-8AA1-5D5193877027}"/>
              </a:ext>
            </a:extLst>
          </p:cNvPr>
          <p:cNvSpPr>
            <a:spLocks noGrp="1"/>
          </p:cNvSpPr>
          <p:nvPr>
            <p:ph type="title"/>
          </p:nvPr>
        </p:nvSpPr>
        <p:spPr/>
        <p:txBody>
          <a:bodyPr/>
          <a:lstStyle/>
          <a:p>
            <a:endParaRPr lang="da-DK"/>
          </a:p>
        </p:txBody>
      </p:sp>
      <p:sp>
        <p:nvSpPr>
          <p:cNvPr id="7" name="Pladsholder til indhold 6">
            <a:extLst>
              <a:ext uri="{FF2B5EF4-FFF2-40B4-BE49-F238E27FC236}">
                <a16:creationId xmlns:a16="http://schemas.microsoft.com/office/drawing/2014/main" id="{70FC560E-6F9A-4D16-BEEC-AFA51D3DE57A}"/>
              </a:ext>
            </a:extLst>
          </p:cNvPr>
          <p:cNvSpPr>
            <a:spLocks noGrp="1"/>
          </p:cNvSpPr>
          <p:nvPr>
            <p:ph idx="1"/>
          </p:nvPr>
        </p:nvSpPr>
        <p:spPr/>
        <p:txBody>
          <a:bodyPr/>
          <a:lstStyle/>
          <a:p>
            <a:endParaRPr lang="da-DK"/>
          </a:p>
        </p:txBody>
      </p:sp>
      <p:pic>
        <p:nvPicPr>
          <p:cNvPr id="8" name="Picture 20">
            <a:extLst>
              <a:ext uri="{FF2B5EF4-FFF2-40B4-BE49-F238E27FC236}">
                <a16:creationId xmlns:a16="http://schemas.microsoft.com/office/drawing/2014/main" id="{CBC00BA5-7439-4A88-B827-771A21ACD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9660" y="5394325"/>
            <a:ext cx="3236391" cy="10985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Rektangel 8">
            <a:extLst>
              <a:ext uri="{FF2B5EF4-FFF2-40B4-BE49-F238E27FC236}">
                <a16:creationId xmlns:a16="http://schemas.microsoft.com/office/drawing/2014/main" id="{C8D296A7-8CEC-4398-95DD-3DBC75DC7AF0}"/>
              </a:ext>
            </a:extLst>
          </p:cNvPr>
          <p:cNvSpPr/>
          <p:nvPr/>
        </p:nvSpPr>
        <p:spPr>
          <a:xfrm>
            <a:off x="0" y="3938954"/>
            <a:ext cx="5365630" cy="1325563"/>
          </a:xfrm>
          <a:prstGeom prst="rect">
            <a:avLst/>
          </a:prstGeom>
          <a:solidFill>
            <a:srgbClr val="00675A"/>
          </a:solidFill>
          <a:ln>
            <a:solidFill>
              <a:srgbClr val="0067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felt 9">
            <a:extLst>
              <a:ext uri="{FF2B5EF4-FFF2-40B4-BE49-F238E27FC236}">
                <a16:creationId xmlns:a16="http://schemas.microsoft.com/office/drawing/2014/main" id="{BB86EEC3-A3F0-4934-B74C-EDCDF952111F}"/>
              </a:ext>
            </a:extLst>
          </p:cNvPr>
          <p:cNvSpPr txBox="1"/>
          <p:nvPr/>
        </p:nvSpPr>
        <p:spPr>
          <a:xfrm>
            <a:off x="429903" y="4186236"/>
            <a:ext cx="4712677" cy="830997"/>
          </a:xfrm>
          <a:prstGeom prst="rect">
            <a:avLst/>
          </a:prstGeom>
          <a:noFill/>
        </p:spPr>
        <p:txBody>
          <a:bodyPr wrap="square" rtlCol="0">
            <a:spAutoFit/>
          </a:bodyPr>
          <a:lstStyle/>
          <a:p>
            <a:r>
              <a:rPr lang="da-DK" sz="4800" b="1" dirty="0">
                <a:solidFill>
                  <a:schemeClr val="bg1"/>
                </a:solidFill>
                <a:latin typeface="Trebuchet MS" panose="020B0603020202020204" pitchFamily="34" charset="0"/>
                <a:cs typeface="72 Black" panose="020B0A04030603020204" pitchFamily="34" charset="0"/>
              </a:rPr>
              <a:t>Tak fordi I kom</a:t>
            </a:r>
            <a:endParaRPr lang="da-DK" b="1" dirty="0">
              <a:latin typeface="Trebuchet MS" panose="020B0603020202020204" pitchFamily="34" charset="0"/>
              <a:cs typeface="72 Black" panose="020B0A04030603020204" pitchFamily="34" charset="0"/>
            </a:endParaRPr>
          </a:p>
        </p:txBody>
      </p:sp>
    </p:spTree>
    <p:extLst>
      <p:ext uri="{BB962C8B-B14F-4D97-AF65-F5344CB8AC3E}">
        <p14:creationId xmlns:p14="http://schemas.microsoft.com/office/powerpoint/2010/main" val="2889763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75A"/>
        </a:solidFill>
        <a:effectLst/>
      </p:bgPr>
    </p:bg>
    <p:spTree>
      <p:nvGrpSpPr>
        <p:cNvPr id="1" name="">
          <a:extLst>
            <a:ext uri="{FF2B5EF4-FFF2-40B4-BE49-F238E27FC236}">
              <a16:creationId xmlns:a16="http://schemas.microsoft.com/office/drawing/2014/main" id="{F50AF0DB-DB5D-8C0E-4B2C-52218CDF18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9019F62-AF2F-CC26-5EEF-A6DA8E422779}"/>
              </a:ext>
            </a:extLst>
          </p:cNvPr>
          <p:cNvSpPr>
            <a:spLocks noGrp="1"/>
          </p:cNvSpPr>
          <p:nvPr>
            <p:ph type="title"/>
          </p:nvPr>
        </p:nvSpPr>
        <p:spPr>
          <a:xfrm>
            <a:off x="838200" y="537210"/>
            <a:ext cx="10515600" cy="1153478"/>
          </a:xfrm>
        </p:spPr>
        <p:txBody>
          <a:bodyPr>
            <a:noAutofit/>
          </a:bodyPr>
          <a:lstStyle/>
          <a:p>
            <a:pPr algn="ctr"/>
            <a:r>
              <a:rPr lang="da-DK" sz="3200" kern="1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Formål med dagen  </a:t>
            </a:r>
            <a:br>
              <a:rPr lang="da-DK" sz="1800" dirty="0">
                <a:effectLst/>
                <a:latin typeface="Calibri" panose="020F0502020204030204" pitchFamily="34" charset="0"/>
                <a:ea typeface="Calibri" panose="020F0502020204030204" pitchFamily="34" charset="0"/>
              </a:rPr>
            </a:br>
            <a:endParaRPr lang="da-DK" sz="3200" dirty="0">
              <a:solidFill>
                <a:schemeClr val="bg1"/>
              </a:solidFill>
              <a:latin typeface="Trebuchet MS" panose="020B0603020202020204" pitchFamily="34" charset="0"/>
              <a:cs typeface="72 Black" panose="020B0A04030603020204" pitchFamily="34" charset="0"/>
            </a:endParaRPr>
          </a:p>
        </p:txBody>
      </p:sp>
      <p:sp>
        <p:nvSpPr>
          <p:cNvPr id="5" name="Pladsholder til indhold 4">
            <a:extLst>
              <a:ext uri="{FF2B5EF4-FFF2-40B4-BE49-F238E27FC236}">
                <a16:creationId xmlns:a16="http://schemas.microsoft.com/office/drawing/2014/main" id="{DCB67DDC-1AB4-E1AA-6C6D-65740F797677}"/>
              </a:ext>
            </a:extLst>
          </p:cNvPr>
          <p:cNvSpPr>
            <a:spLocks noGrp="1"/>
          </p:cNvSpPr>
          <p:nvPr>
            <p:ph idx="1"/>
          </p:nvPr>
        </p:nvSpPr>
        <p:spPr>
          <a:xfrm>
            <a:off x="838200" y="1500326"/>
            <a:ext cx="10515600" cy="4676637"/>
          </a:xfrm>
        </p:spPr>
        <p:txBody>
          <a:bodyPr>
            <a:normAutofit/>
          </a:bodyPr>
          <a:lstStyle/>
          <a:p>
            <a:endParaRPr lang="da-DK" sz="2000" dirty="0">
              <a:solidFill>
                <a:schemeClr val="bg1"/>
              </a:solidFill>
              <a:latin typeface="Trebuchet MS" panose="020B0603020202020204" pitchFamily="34" charset="0"/>
              <a:ea typeface="Calibri" panose="020F0502020204030204" pitchFamily="34" charset="0"/>
            </a:endParaRPr>
          </a:p>
          <a:p>
            <a:r>
              <a:rPr lang="da-DK" sz="2000" dirty="0">
                <a:solidFill>
                  <a:schemeClr val="bg1"/>
                </a:solidFill>
                <a:latin typeface="Trebuchet MS" panose="020B0603020202020204" pitchFamily="34" charset="0"/>
                <a:ea typeface="Calibri" panose="020F0502020204030204" pitchFamily="34" charset="0"/>
              </a:rPr>
              <a:t>At klæde jer på til at indsende høringssvar. Første frist er 17. april 2025</a:t>
            </a:r>
          </a:p>
          <a:p>
            <a:r>
              <a:rPr lang="da-DK" sz="2000" dirty="0">
                <a:solidFill>
                  <a:schemeClr val="bg1"/>
                </a:solidFill>
                <a:latin typeface="Trebuchet MS" panose="020B0603020202020204" pitchFamily="34" charset="0"/>
                <a:ea typeface="Calibri" panose="020F0502020204030204" pitchFamily="34" charset="0"/>
              </a:rPr>
              <a:t>At I bliver klogere på projektet </a:t>
            </a:r>
          </a:p>
          <a:p>
            <a:r>
              <a:rPr lang="da-DK" sz="2000" dirty="0">
                <a:solidFill>
                  <a:schemeClr val="bg1"/>
                </a:solidFill>
                <a:latin typeface="Trebuchet MS" panose="020B0603020202020204" pitchFamily="34" charset="0"/>
                <a:ea typeface="Calibri" panose="020F0502020204030204" pitchFamily="34" charset="0"/>
              </a:rPr>
              <a:t>At give mulighed for at stille spørgsmål til processen og myndighedsbehandlingen på stande  </a:t>
            </a:r>
            <a:r>
              <a:rPr lang="da-DK" sz="2000" dirty="0">
                <a:solidFill>
                  <a:schemeClr val="bg1"/>
                </a:solidFill>
                <a:effectLst/>
                <a:latin typeface="Trebuchet MS" panose="020B0603020202020204" pitchFamily="34" charset="0"/>
                <a:ea typeface="Calibri" panose="020F0502020204030204" pitchFamily="34" charset="0"/>
              </a:rPr>
              <a:t> </a:t>
            </a:r>
          </a:p>
          <a:p>
            <a:r>
              <a:rPr lang="da-DK" sz="2000" dirty="0">
                <a:solidFill>
                  <a:schemeClr val="bg1"/>
                </a:solidFill>
                <a:latin typeface="Trebuchet MS" panose="020B0603020202020204" pitchFamily="34" charset="0"/>
              </a:rPr>
              <a:t>At tale med politikerne, medarbejderne i forvaltningen og udviklerne af Energiklynge Djursland</a:t>
            </a:r>
          </a:p>
          <a:p>
            <a:endParaRPr lang="da-DK" dirty="0"/>
          </a:p>
        </p:txBody>
      </p:sp>
      <p:pic>
        <p:nvPicPr>
          <p:cNvPr id="4" name="Picture 20">
            <a:extLst>
              <a:ext uri="{FF2B5EF4-FFF2-40B4-BE49-F238E27FC236}">
                <a16:creationId xmlns:a16="http://schemas.microsoft.com/office/drawing/2014/main" id="{9EDB89FD-7369-D40B-5A6F-7ACB655B3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5738" y="5268962"/>
            <a:ext cx="2675022" cy="9080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966908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75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C003AE-E392-43DA-A1B9-0D47A3BCC7E9}"/>
              </a:ext>
            </a:extLst>
          </p:cNvPr>
          <p:cNvSpPr>
            <a:spLocks noGrp="1"/>
          </p:cNvSpPr>
          <p:nvPr>
            <p:ph type="title"/>
          </p:nvPr>
        </p:nvSpPr>
        <p:spPr/>
        <p:txBody>
          <a:bodyPr>
            <a:noAutofit/>
          </a:bodyPr>
          <a:lstStyle/>
          <a:p>
            <a:pPr algn="ctr"/>
            <a:r>
              <a:rPr lang="da-DK" sz="3200" kern="1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Formål med dagen  </a:t>
            </a:r>
            <a:endParaRPr lang="da-DK" sz="3200" dirty="0">
              <a:solidFill>
                <a:schemeClr val="bg1"/>
              </a:solidFill>
              <a:latin typeface="Trebuchet MS" panose="020B0603020202020204" pitchFamily="34" charset="0"/>
              <a:cs typeface="72 Black" panose="020B0A04030603020204" pitchFamily="34" charset="0"/>
            </a:endParaRPr>
          </a:p>
        </p:txBody>
      </p:sp>
      <p:sp>
        <p:nvSpPr>
          <p:cNvPr id="5" name="Pladsholder til indhold 4">
            <a:extLst>
              <a:ext uri="{FF2B5EF4-FFF2-40B4-BE49-F238E27FC236}">
                <a16:creationId xmlns:a16="http://schemas.microsoft.com/office/drawing/2014/main" id="{62DCE194-41DE-519F-9D74-7CAA089E8014}"/>
              </a:ext>
            </a:extLst>
          </p:cNvPr>
          <p:cNvSpPr>
            <a:spLocks noGrp="1"/>
          </p:cNvSpPr>
          <p:nvPr>
            <p:ph idx="1"/>
          </p:nvPr>
        </p:nvSpPr>
        <p:spPr>
          <a:xfrm>
            <a:off x="838200" y="1500326"/>
            <a:ext cx="10515600" cy="4676637"/>
          </a:xfrm>
        </p:spPr>
        <p:txBody>
          <a:bodyPr>
            <a:normAutofit/>
          </a:bodyPr>
          <a:lstStyle/>
          <a:p>
            <a:pPr marL="0" indent="0">
              <a:buNone/>
            </a:pPr>
            <a:r>
              <a:rPr lang="da-DK" sz="2000" dirty="0">
                <a:solidFill>
                  <a:schemeClr val="bg1"/>
                </a:solidFill>
                <a:latin typeface="Trebuchet MS" panose="020B0603020202020204" pitchFamily="34" charset="0"/>
                <a:ea typeface="Calibri" panose="020F0502020204030204" pitchFamily="34" charset="0"/>
              </a:rPr>
              <a:t>Fokus på kommunens rolle og proces </a:t>
            </a:r>
          </a:p>
          <a:p>
            <a:pPr marL="0" indent="0">
              <a:buNone/>
            </a:pPr>
            <a:r>
              <a:rPr lang="da-DK" sz="2000" dirty="0">
                <a:solidFill>
                  <a:schemeClr val="bg1"/>
                </a:solidFill>
                <a:latin typeface="Trebuchet MS" panose="020B0603020202020204" pitchFamily="34" charset="0"/>
                <a:ea typeface="Calibri" panose="020F0502020204030204" pitchFamily="34" charset="0"/>
              </a:rPr>
              <a:t>Politisk baggrund</a:t>
            </a:r>
          </a:p>
          <a:p>
            <a:pPr lvl="1"/>
            <a:r>
              <a:rPr lang="da-DK" sz="1600" dirty="0">
                <a:solidFill>
                  <a:schemeClr val="bg1"/>
                </a:solidFill>
                <a:latin typeface="Trebuchet MS" panose="020B0603020202020204" pitchFamily="34" charset="0"/>
                <a:ea typeface="Calibri" panose="020F0502020204030204" pitchFamily="34" charset="0"/>
              </a:rPr>
              <a:t>Processen indtil nu:</a:t>
            </a:r>
          </a:p>
          <a:p>
            <a:pPr lvl="1"/>
            <a:r>
              <a:rPr lang="da-DK" sz="1400" dirty="0">
                <a:solidFill>
                  <a:schemeClr val="bg1"/>
                </a:solidFill>
                <a:latin typeface="Trebuchet MS" panose="020B0603020202020204" pitchFamily="34" charset="0"/>
                <a:ea typeface="Calibri" panose="020F0502020204030204" pitchFamily="34" charset="0"/>
              </a:rPr>
              <a:t>Tværkommunalt samarbejde med Syddjurs Kommune i 2024</a:t>
            </a:r>
          </a:p>
          <a:p>
            <a:pPr lvl="1"/>
            <a:r>
              <a:rPr lang="da-DK" sz="1400" dirty="0">
                <a:solidFill>
                  <a:schemeClr val="bg1"/>
                </a:solidFill>
                <a:latin typeface="Trebuchet MS" panose="020B0603020202020204" pitchFamily="34" charset="0"/>
                <a:ea typeface="Calibri" panose="020F0502020204030204" pitchFamily="34" charset="0"/>
              </a:rPr>
              <a:t>Politisk beslutning i november om at arbejde videre med muligheden for biogas på Djursland </a:t>
            </a:r>
          </a:p>
          <a:p>
            <a:pPr lvl="1"/>
            <a:r>
              <a:rPr lang="da-DK" sz="1400" dirty="0">
                <a:solidFill>
                  <a:schemeClr val="bg1"/>
                </a:solidFill>
                <a:latin typeface="Trebuchet MS" panose="020B0603020202020204" pitchFamily="34" charset="0"/>
                <a:ea typeface="Calibri" panose="020F0502020204030204" pitchFamily="34" charset="0"/>
              </a:rPr>
              <a:t>Ansøgningsfrist for udviklere af biogas d. 3. januar 2025 </a:t>
            </a:r>
          </a:p>
          <a:p>
            <a:pPr lvl="1"/>
            <a:r>
              <a:rPr lang="da-DK" sz="1400" dirty="0">
                <a:solidFill>
                  <a:schemeClr val="bg1"/>
                </a:solidFill>
                <a:latin typeface="Trebuchet MS" panose="020B0603020202020204" pitchFamily="34" charset="0"/>
                <a:ea typeface="Calibri" panose="020F0502020204030204" pitchFamily="34" charset="0"/>
              </a:rPr>
              <a:t>Én projektansøgning til Norddjurs Kommune </a:t>
            </a:r>
          </a:p>
          <a:p>
            <a:pPr lvl="1"/>
            <a:r>
              <a:rPr lang="da-DK" sz="1400" dirty="0">
                <a:solidFill>
                  <a:schemeClr val="bg1"/>
                </a:solidFill>
                <a:latin typeface="Trebuchet MS" panose="020B0603020202020204" pitchFamily="34" charset="0"/>
                <a:ea typeface="Calibri" panose="020F0502020204030204" pitchFamily="34" charset="0"/>
              </a:rPr>
              <a:t>Politisk beslutning i marts om igangsætning af forudgående offentlighedsfase, for at inddrage borgerne i denne tidlige fase, </a:t>
            </a:r>
            <a:r>
              <a:rPr lang="da-DK" sz="1400" u="sng" dirty="0">
                <a:solidFill>
                  <a:schemeClr val="bg1"/>
                </a:solidFill>
                <a:latin typeface="Trebuchet MS" panose="020B0603020202020204" pitchFamily="34" charset="0"/>
                <a:ea typeface="Calibri" panose="020F0502020204030204" pitchFamily="34" charset="0"/>
              </a:rPr>
              <a:t>inden</a:t>
            </a:r>
            <a:r>
              <a:rPr lang="da-DK" sz="1400" dirty="0">
                <a:solidFill>
                  <a:schemeClr val="bg1"/>
                </a:solidFill>
                <a:latin typeface="Trebuchet MS" panose="020B0603020202020204" pitchFamily="34" charset="0"/>
                <a:ea typeface="Calibri" panose="020F0502020204030204" pitchFamily="34" charset="0"/>
              </a:rPr>
              <a:t> en politisk stillingtagen til, om der ønskes igangsætning af konkret planlægning af det ansøgte projekt   </a:t>
            </a:r>
          </a:p>
          <a:p>
            <a:pPr lvl="1"/>
            <a:r>
              <a:rPr lang="da-DK" sz="1400" dirty="0">
                <a:solidFill>
                  <a:schemeClr val="bg1"/>
                </a:solidFill>
                <a:latin typeface="Trebuchet MS" panose="020B0603020202020204" pitchFamily="34" charset="0"/>
                <a:ea typeface="Calibri" panose="020F0502020204030204" pitchFamily="34" charset="0"/>
              </a:rPr>
              <a:t>Grøn omstilling og klimaplan </a:t>
            </a:r>
          </a:p>
          <a:p>
            <a:pPr marL="0" indent="0">
              <a:buNone/>
            </a:pPr>
            <a:r>
              <a:rPr lang="da-DK" sz="1800" dirty="0">
                <a:solidFill>
                  <a:schemeClr val="bg1"/>
                </a:solidFill>
                <a:latin typeface="Trebuchet MS" panose="020B0603020202020204" pitchFamily="34" charset="0"/>
                <a:ea typeface="Calibri" panose="020F0502020204030204" pitchFamily="34" charset="0"/>
              </a:rPr>
              <a:t>Borgerinddragelse</a:t>
            </a:r>
          </a:p>
          <a:p>
            <a:pPr lvl="1"/>
            <a:r>
              <a:rPr lang="da-DK" sz="1400" dirty="0">
                <a:solidFill>
                  <a:schemeClr val="bg1"/>
                </a:solidFill>
                <a:latin typeface="Trebuchet MS" panose="020B0603020202020204" pitchFamily="34" charset="0"/>
                <a:ea typeface="Calibri" panose="020F0502020204030204" pitchFamily="34" charset="0"/>
              </a:rPr>
              <a:t>Opfordring til at indsende høringssvar og deltage aktivt – første høringsfrist er 17. april 2025</a:t>
            </a:r>
          </a:p>
          <a:p>
            <a:pPr lvl="1"/>
            <a:r>
              <a:rPr lang="da-DK" sz="1400" dirty="0">
                <a:solidFill>
                  <a:schemeClr val="bg1"/>
                </a:solidFill>
                <a:latin typeface="Trebuchet MS" panose="020B0603020202020204" pitchFamily="34" charset="0"/>
                <a:ea typeface="Calibri" panose="020F0502020204030204" pitchFamily="34" charset="0"/>
              </a:rPr>
              <a:t>Give indsigt i, hvilke muligheder I som borgere har for at komme til orde </a:t>
            </a:r>
          </a:p>
        </p:txBody>
      </p:sp>
      <p:pic>
        <p:nvPicPr>
          <p:cNvPr id="4" name="Picture 20">
            <a:extLst>
              <a:ext uri="{FF2B5EF4-FFF2-40B4-BE49-F238E27FC236}">
                <a16:creationId xmlns:a16="http://schemas.microsoft.com/office/drawing/2014/main" id="{8EC22FA8-78BA-4125-B04B-52D41826D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5738" y="5268962"/>
            <a:ext cx="2675022" cy="9080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932405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75A"/>
        </a:solidFill>
        <a:effectLst/>
      </p:bgPr>
    </p:bg>
    <p:spTree>
      <p:nvGrpSpPr>
        <p:cNvPr id="1" name="">
          <a:extLst>
            <a:ext uri="{FF2B5EF4-FFF2-40B4-BE49-F238E27FC236}">
              <a16:creationId xmlns:a16="http://schemas.microsoft.com/office/drawing/2014/main" id="{7B1E79D0-8C08-3E75-D3D1-08718F58A57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AB8A623-3747-13E7-CDB2-C3328FCC8F8E}"/>
              </a:ext>
            </a:extLst>
          </p:cNvPr>
          <p:cNvSpPr>
            <a:spLocks noGrp="1"/>
          </p:cNvSpPr>
          <p:nvPr>
            <p:ph type="title"/>
          </p:nvPr>
        </p:nvSpPr>
        <p:spPr/>
        <p:txBody>
          <a:bodyPr>
            <a:noAutofit/>
          </a:bodyPr>
          <a:lstStyle/>
          <a:p>
            <a:pPr algn="ctr"/>
            <a:r>
              <a:rPr lang="da-DK" sz="3200" kern="1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Stande  </a:t>
            </a:r>
            <a:br>
              <a:rPr lang="da-DK" sz="1800" dirty="0">
                <a:effectLst/>
                <a:latin typeface="Calibri" panose="020F0502020204030204" pitchFamily="34" charset="0"/>
                <a:ea typeface="Calibri" panose="020F0502020204030204" pitchFamily="34" charset="0"/>
              </a:rPr>
            </a:br>
            <a:endParaRPr lang="da-DK" sz="3200" dirty="0">
              <a:solidFill>
                <a:schemeClr val="bg1"/>
              </a:solidFill>
              <a:latin typeface="Trebuchet MS" panose="020B0603020202020204" pitchFamily="34" charset="0"/>
              <a:cs typeface="72 Black" panose="020B0A04030603020204" pitchFamily="34" charset="0"/>
            </a:endParaRPr>
          </a:p>
        </p:txBody>
      </p:sp>
      <p:sp>
        <p:nvSpPr>
          <p:cNvPr id="5" name="Pladsholder til indhold 4">
            <a:extLst>
              <a:ext uri="{FF2B5EF4-FFF2-40B4-BE49-F238E27FC236}">
                <a16:creationId xmlns:a16="http://schemas.microsoft.com/office/drawing/2014/main" id="{04C95CCF-7ED2-E640-6BA1-19E86D6151A8}"/>
              </a:ext>
            </a:extLst>
          </p:cNvPr>
          <p:cNvSpPr>
            <a:spLocks noGrp="1"/>
          </p:cNvSpPr>
          <p:nvPr>
            <p:ph idx="1"/>
          </p:nvPr>
        </p:nvSpPr>
        <p:spPr>
          <a:xfrm>
            <a:off x="838200" y="1500326"/>
            <a:ext cx="10515600" cy="4676637"/>
          </a:xfrm>
        </p:spPr>
        <p:txBody>
          <a:bodyPr>
            <a:normAutofit/>
          </a:bodyPr>
          <a:lstStyle/>
          <a:p>
            <a:pPr marL="0" indent="0">
              <a:buNone/>
            </a:pPr>
            <a:r>
              <a:rPr lang="da-DK" sz="1800" kern="100" dirty="0">
                <a:solidFill>
                  <a:schemeClr val="bg1"/>
                </a:solidFill>
                <a:latin typeface="Trebuchet MS" panose="020B0603020202020204" pitchFamily="34" charset="0"/>
                <a:ea typeface="Aptos" panose="020B0004020202020204" pitchFamily="34" charset="0"/>
                <a:cs typeface="Aptos" panose="020B0004020202020204" pitchFamily="34" charset="0"/>
              </a:rPr>
              <a:t>M</a:t>
            </a:r>
            <a:r>
              <a:rPr lang="da-DK" sz="1800" kern="100" dirty="0">
                <a:solidFill>
                  <a:schemeClr val="bg1"/>
                </a:solidFill>
                <a:effectLst/>
                <a:latin typeface="Trebuchet MS" panose="020B0603020202020204" pitchFamily="34" charset="0"/>
                <a:ea typeface="Aptos" panose="020B0004020202020204" pitchFamily="34" charset="0"/>
                <a:cs typeface="Aptos" panose="020B0004020202020204" pitchFamily="34" charset="0"/>
              </a:rPr>
              <a:t>uligheder og ordninger for naboer til vindmøller og solceller </a:t>
            </a:r>
          </a:p>
          <a:p>
            <a:pPr lvl="1"/>
            <a:r>
              <a:rPr lang="da-DK" sz="1400" i="0" u="none" strike="noStrike" baseline="0" dirty="0" err="1">
                <a:solidFill>
                  <a:schemeClr val="bg1"/>
                </a:solidFill>
                <a:latin typeface="Trebuchet MS" panose="020B0603020202020204" pitchFamily="34" charset="0"/>
              </a:rPr>
              <a:t>NRGi</a:t>
            </a:r>
            <a:r>
              <a:rPr lang="da-DK" sz="1400" i="0" u="none" strike="noStrike" baseline="0" dirty="0">
                <a:solidFill>
                  <a:schemeClr val="bg1"/>
                </a:solidFill>
                <a:latin typeface="Trebuchet MS" panose="020B0603020202020204" pitchFamily="34" charset="0"/>
              </a:rPr>
              <a:t> </a:t>
            </a:r>
            <a:r>
              <a:rPr lang="da-DK" sz="1400" i="0" u="none" strike="noStrike" baseline="0" dirty="0" err="1">
                <a:solidFill>
                  <a:schemeClr val="bg1"/>
                </a:solidFill>
                <a:latin typeface="Trebuchet MS" panose="020B0603020202020204" pitchFamily="34" charset="0"/>
              </a:rPr>
              <a:t>Renewables</a:t>
            </a:r>
            <a:r>
              <a:rPr lang="da-DK" sz="1400" i="0" u="none" strike="noStrike" baseline="0" dirty="0">
                <a:solidFill>
                  <a:schemeClr val="bg1"/>
                </a:solidFill>
                <a:latin typeface="Trebuchet MS" panose="020B0603020202020204" pitchFamily="34" charset="0"/>
              </a:rPr>
              <a:t> og forvaltningen Norddjurs Kommune </a:t>
            </a:r>
          </a:p>
          <a:p>
            <a:pPr marL="457200" lvl="1" indent="0">
              <a:buNone/>
            </a:pPr>
            <a:endParaRPr lang="da-DK" sz="1400" kern="100" dirty="0">
              <a:solidFill>
                <a:schemeClr val="bg1"/>
              </a:solidFill>
              <a:effectLst/>
              <a:latin typeface="Trebuchet MS" panose="020B0603020202020204" pitchFamily="34" charset="0"/>
              <a:ea typeface="Aptos" panose="020B0004020202020204" pitchFamily="34" charset="0"/>
              <a:cs typeface="Aptos" panose="020B0004020202020204" pitchFamily="34" charset="0"/>
            </a:endParaRPr>
          </a:p>
          <a:p>
            <a:pPr marL="0" indent="0">
              <a:buNone/>
            </a:pPr>
            <a:r>
              <a:rPr lang="da-DK" sz="1800" kern="100" dirty="0">
                <a:solidFill>
                  <a:schemeClr val="bg1"/>
                </a:solidFill>
                <a:effectLst/>
                <a:latin typeface="Trebuchet MS" panose="020B0603020202020204" pitchFamily="34" charset="0"/>
                <a:ea typeface="Aptos" panose="020B0004020202020204" pitchFamily="34" charset="0"/>
                <a:cs typeface="Aptos" panose="020B0004020202020204" pitchFamily="34" charset="0"/>
              </a:rPr>
              <a:t>Den kommende proces og muligheder for deltagelse i sparringsgruppe</a:t>
            </a:r>
          </a:p>
          <a:p>
            <a:pPr lvl="1"/>
            <a:r>
              <a:rPr lang="da-DK" sz="1400" i="0" u="none" strike="noStrike" baseline="0" dirty="0" err="1">
                <a:solidFill>
                  <a:schemeClr val="bg1"/>
                </a:solidFill>
                <a:latin typeface="Trebuchet MS" panose="020B0603020202020204" pitchFamily="34" charset="0"/>
              </a:rPr>
              <a:t>NRGi</a:t>
            </a:r>
            <a:r>
              <a:rPr lang="da-DK" sz="1400" i="0" u="none" strike="noStrike" baseline="0" dirty="0">
                <a:solidFill>
                  <a:schemeClr val="bg1"/>
                </a:solidFill>
                <a:latin typeface="Trebuchet MS" panose="020B0603020202020204" pitchFamily="34" charset="0"/>
              </a:rPr>
              <a:t> </a:t>
            </a:r>
            <a:r>
              <a:rPr lang="da-DK" sz="1400" i="0" u="none" strike="noStrike" baseline="0" dirty="0" err="1">
                <a:solidFill>
                  <a:schemeClr val="bg1"/>
                </a:solidFill>
                <a:latin typeface="Trebuchet MS" panose="020B0603020202020204" pitchFamily="34" charset="0"/>
              </a:rPr>
              <a:t>Renewables</a:t>
            </a:r>
            <a:r>
              <a:rPr lang="da-DK" sz="1400" i="0" u="none" strike="noStrike" baseline="0" dirty="0">
                <a:solidFill>
                  <a:schemeClr val="bg1"/>
                </a:solidFill>
                <a:latin typeface="Trebuchet MS" panose="020B0603020202020204" pitchFamily="34" charset="0"/>
              </a:rPr>
              <a:t> og forvaltningen Norddjurs Kommune </a:t>
            </a:r>
            <a:endParaRPr lang="da-DK" sz="1400" kern="100" dirty="0">
              <a:solidFill>
                <a:schemeClr val="bg1"/>
              </a:solidFill>
              <a:effectLst/>
              <a:latin typeface="Trebuchet MS" panose="020B0603020202020204" pitchFamily="34" charset="0"/>
              <a:ea typeface="Aptos" panose="020B0004020202020204" pitchFamily="34" charset="0"/>
              <a:cs typeface="Times New Roman" panose="02020603050405020304" pitchFamily="18" charset="0"/>
            </a:endParaRPr>
          </a:p>
          <a:p>
            <a:pPr>
              <a:lnSpc>
                <a:spcPct val="107000"/>
              </a:lnSpc>
            </a:pPr>
            <a:endParaRPr lang="da-DK" sz="1400" kern="100" dirty="0">
              <a:solidFill>
                <a:schemeClr val="bg1"/>
              </a:solidFill>
              <a:effectLst/>
              <a:latin typeface="Trebuchet MS" panose="020B0603020202020204" pitchFamily="34" charset="0"/>
              <a:ea typeface="Aptos" panose="020B0004020202020204" pitchFamily="34" charset="0"/>
              <a:cs typeface="Aptos" panose="020B0004020202020204" pitchFamily="34" charset="0"/>
            </a:endParaRPr>
          </a:p>
          <a:p>
            <a:pPr marL="0" indent="0">
              <a:lnSpc>
                <a:spcPct val="107000"/>
              </a:lnSpc>
              <a:buNone/>
            </a:pPr>
            <a:r>
              <a:rPr lang="da-DK" sz="1800" kern="100" dirty="0">
                <a:solidFill>
                  <a:schemeClr val="bg1"/>
                </a:solidFill>
                <a:effectLst/>
                <a:latin typeface="Trebuchet MS" panose="020B0603020202020204" pitchFamily="34" charset="0"/>
                <a:ea typeface="Aptos" panose="020B0004020202020204" pitchFamily="34" charset="0"/>
                <a:cs typeface="Aptos" panose="020B0004020202020204" pitchFamily="34" charset="0"/>
              </a:rPr>
              <a:t>Trafik og infrastruktur</a:t>
            </a:r>
          </a:p>
          <a:p>
            <a:pPr lvl="1">
              <a:lnSpc>
                <a:spcPct val="107000"/>
              </a:lnSpc>
            </a:pPr>
            <a:r>
              <a:rPr lang="da-DK" sz="1400" kern="100" dirty="0">
                <a:solidFill>
                  <a:schemeClr val="bg1"/>
                </a:solidFill>
                <a:latin typeface="Trebuchet MS" panose="020B0603020202020204" pitchFamily="34" charset="0"/>
                <a:ea typeface="Aptos" panose="020B0004020202020204" pitchFamily="34" charset="0"/>
                <a:cs typeface="Aptos" panose="020B0004020202020204" pitchFamily="34" charset="0"/>
              </a:rPr>
              <a:t>Brdr. Thorsen, Planenergi og forvaltningen Norddjurs Kommune </a:t>
            </a:r>
          </a:p>
          <a:p>
            <a:pPr marL="457200" lvl="1" indent="0">
              <a:lnSpc>
                <a:spcPct val="107000"/>
              </a:lnSpc>
              <a:buNone/>
            </a:pPr>
            <a:endParaRPr lang="da-DK" sz="1400" kern="100" dirty="0">
              <a:solidFill>
                <a:schemeClr val="bg1"/>
              </a:solidFill>
              <a:effectLst/>
              <a:latin typeface="Trebuchet MS" panose="020B0603020202020204" pitchFamily="34" charset="0"/>
              <a:ea typeface="Aptos" panose="020B0004020202020204" pitchFamily="34" charset="0"/>
              <a:cs typeface="Aptos" panose="020B0004020202020204" pitchFamily="34" charset="0"/>
            </a:endParaRPr>
          </a:p>
          <a:p>
            <a:pPr marL="0" indent="0">
              <a:lnSpc>
                <a:spcPct val="107000"/>
              </a:lnSpc>
              <a:buNone/>
            </a:pPr>
            <a:r>
              <a:rPr lang="da-DK" sz="1800" kern="100" dirty="0">
                <a:solidFill>
                  <a:schemeClr val="bg1"/>
                </a:solidFill>
                <a:effectLst/>
                <a:latin typeface="Trebuchet MS" panose="020B0603020202020204" pitchFamily="34" charset="0"/>
                <a:ea typeface="Aptos" panose="020B0004020202020204" pitchFamily="34" charset="0"/>
                <a:cs typeface="Aptos" panose="020B0004020202020204" pitchFamily="34" charset="0"/>
              </a:rPr>
              <a:t>Landskab, miljø og kulturhistorien i området</a:t>
            </a:r>
          </a:p>
          <a:p>
            <a:pPr lvl="1">
              <a:lnSpc>
                <a:spcPct val="107000"/>
              </a:lnSpc>
            </a:pPr>
            <a:r>
              <a:rPr lang="da-DK" sz="1400" kern="100" dirty="0" err="1">
                <a:solidFill>
                  <a:schemeClr val="bg1"/>
                </a:solidFill>
                <a:effectLst/>
                <a:latin typeface="Trebuchet MS" panose="020B0603020202020204" pitchFamily="34" charset="0"/>
                <a:ea typeface="Aptos" panose="020B0004020202020204" pitchFamily="34" charset="0"/>
                <a:cs typeface="Aptos" panose="020B0004020202020204" pitchFamily="34" charset="0"/>
              </a:rPr>
              <a:t>Urland</a:t>
            </a:r>
            <a:r>
              <a:rPr lang="da-DK" sz="1400" kern="100" dirty="0">
                <a:solidFill>
                  <a:schemeClr val="bg1"/>
                </a:solidFill>
                <a:effectLst/>
                <a:latin typeface="Trebuchet MS" panose="020B0603020202020204" pitchFamily="34" charset="0"/>
                <a:ea typeface="Aptos" panose="020B0004020202020204" pitchFamily="34" charset="0"/>
                <a:cs typeface="Aptos" panose="020B0004020202020204" pitchFamily="34" charset="0"/>
              </a:rPr>
              <a:t> og forvaltningen Norddjurs Kommun</a:t>
            </a:r>
            <a:r>
              <a:rPr lang="da-DK" sz="1400" kern="100" dirty="0">
                <a:solidFill>
                  <a:schemeClr val="bg1"/>
                </a:solidFill>
                <a:latin typeface="Trebuchet MS" panose="020B0603020202020204" pitchFamily="34" charset="0"/>
                <a:ea typeface="Aptos" panose="020B0004020202020204" pitchFamily="34" charset="0"/>
                <a:cs typeface="Aptos" panose="020B0004020202020204" pitchFamily="34" charset="0"/>
              </a:rPr>
              <a:t>e </a:t>
            </a:r>
            <a:endParaRPr lang="da-DK" sz="1400" kern="100" dirty="0">
              <a:solidFill>
                <a:schemeClr val="bg1"/>
              </a:solidFill>
              <a:effectLst/>
              <a:latin typeface="Trebuchet MS" panose="020B0603020202020204" pitchFamily="34" charset="0"/>
              <a:ea typeface="Aptos" panose="020B0004020202020204" pitchFamily="34" charset="0"/>
              <a:cs typeface="Aptos" panose="020B0004020202020204" pitchFamily="34" charset="0"/>
            </a:endParaRPr>
          </a:p>
          <a:p>
            <a:pPr marL="0" indent="0">
              <a:lnSpc>
                <a:spcPct val="107000"/>
              </a:lnSpc>
              <a:buNone/>
            </a:pPr>
            <a:endParaRPr lang="da-DK" sz="1800" kern="100" dirty="0">
              <a:solidFill>
                <a:schemeClr val="bg1"/>
              </a:solidFill>
              <a:latin typeface="Trebuchet MS" panose="020B0603020202020204" pitchFamily="34" charset="0"/>
              <a:ea typeface="Aptos" panose="020B0004020202020204" pitchFamily="34" charset="0"/>
              <a:cs typeface="Aptos" panose="020B0004020202020204" pitchFamily="34" charset="0"/>
            </a:endParaRPr>
          </a:p>
        </p:txBody>
      </p:sp>
      <p:pic>
        <p:nvPicPr>
          <p:cNvPr id="4" name="Picture 20">
            <a:extLst>
              <a:ext uri="{FF2B5EF4-FFF2-40B4-BE49-F238E27FC236}">
                <a16:creationId xmlns:a16="http://schemas.microsoft.com/office/drawing/2014/main" id="{128066E7-7CFB-D879-DB11-4A544A025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5738" y="5268962"/>
            <a:ext cx="2675022" cy="9080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52085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7A84A490-0830-6F81-68F5-7482BCE2966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14" name="think-cell data - do not delete" hidden="1">
                        <a:extLst>
                          <a:ext uri="{FF2B5EF4-FFF2-40B4-BE49-F238E27FC236}">
                            <a16:creationId xmlns:a16="http://schemas.microsoft.com/office/drawing/2014/main" id="{7A84A490-0830-6F81-68F5-7482BCE296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3" name="Pladsholder til billede 12" descr="Et billede, der indeholder græs, sky, udendørs, mark&#10;&#10;Automatisk genereret beskrivelse">
            <a:extLst>
              <a:ext uri="{FF2B5EF4-FFF2-40B4-BE49-F238E27FC236}">
                <a16:creationId xmlns:a16="http://schemas.microsoft.com/office/drawing/2014/main" id="{66F31DF8-3EEA-A44C-77FE-CF0E4E6023A6}"/>
              </a:ext>
            </a:extLst>
          </p:cNvPr>
          <p:cNvPicPr>
            <a:picLocks noGrp="1" noChangeAspect="1"/>
          </p:cNvPicPr>
          <p:nvPr>
            <p:ph type="pic" sz="quarter" idx="13"/>
          </p:nvPr>
        </p:nvPicPr>
        <p:blipFill rotWithShape="1">
          <a:blip r:embed="rId5"/>
          <a:srcRect/>
          <a:stretch/>
        </p:blipFill>
        <p:spPr>
          <a:xfrm>
            <a:off x="20" y="10"/>
            <a:ext cx="12191980" cy="6857990"/>
          </a:xfrm>
          <a:noFill/>
        </p:spPr>
      </p:pic>
      <p:sp>
        <p:nvSpPr>
          <p:cNvPr id="18" name="Text Placeholder 2">
            <a:extLst>
              <a:ext uri="{FF2B5EF4-FFF2-40B4-BE49-F238E27FC236}">
                <a16:creationId xmlns:a16="http://schemas.microsoft.com/office/drawing/2014/main" id="{C01AAAE1-2C65-2254-257E-094CB508D8BE}"/>
              </a:ext>
            </a:extLst>
          </p:cNvPr>
          <p:cNvSpPr>
            <a:spLocks noGrp="1"/>
          </p:cNvSpPr>
          <p:nvPr>
            <p:ph type="body" sz="quarter" idx="17"/>
          </p:nvPr>
        </p:nvSpPr>
        <p:spPr>
          <a:xfrm>
            <a:off x="0" y="-10"/>
            <a:ext cx="7116237" cy="6858000"/>
          </a:xfrm>
          <a:solidFill>
            <a:srgbClr val="FFFFFF">
              <a:alpha val="49804"/>
            </a:srgbClr>
          </a:solidFill>
        </p:spPr>
        <p:txBody>
          <a:bodyPr/>
          <a:lstStyle/>
          <a:p>
            <a:endParaRPr lang="en-US" dirty="0"/>
          </a:p>
        </p:txBody>
      </p:sp>
      <p:sp>
        <p:nvSpPr>
          <p:cNvPr id="20" name="Title 3">
            <a:extLst>
              <a:ext uri="{FF2B5EF4-FFF2-40B4-BE49-F238E27FC236}">
                <a16:creationId xmlns:a16="http://schemas.microsoft.com/office/drawing/2014/main" id="{0275DA77-D9FA-080A-262C-073E5C8ECECE}"/>
              </a:ext>
            </a:extLst>
          </p:cNvPr>
          <p:cNvSpPr>
            <a:spLocks noGrp="1"/>
          </p:cNvSpPr>
          <p:nvPr>
            <p:ph type="title"/>
          </p:nvPr>
        </p:nvSpPr>
        <p:spPr>
          <a:xfrm>
            <a:off x="491332" y="556180"/>
            <a:ext cx="5931501" cy="2582945"/>
          </a:xfrm>
        </p:spPr>
        <p:txBody>
          <a:bodyPr vert="horz"/>
          <a:lstStyle/>
          <a:p>
            <a:br>
              <a:rPr lang="da-DK" sz="3600" dirty="0"/>
            </a:br>
            <a:br>
              <a:rPr lang="da-DK" sz="3600" dirty="0"/>
            </a:br>
            <a:r>
              <a:rPr lang="da-DK" sz="3600" dirty="0"/>
              <a:t>Offentligt borgermøde Energiklynge Djursland</a:t>
            </a:r>
            <a:br>
              <a:rPr lang="da-DK" sz="3600" dirty="0"/>
            </a:br>
            <a:endParaRPr lang="da-DK" sz="2800" dirty="0"/>
          </a:p>
        </p:txBody>
      </p:sp>
      <p:sp>
        <p:nvSpPr>
          <p:cNvPr id="22" name="Text Placeholder 7">
            <a:extLst>
              <a:ext uri="{FF2B5EF4-FFF2-40B4-BE49-F238E27FC236}">
                <a16:creationId xmlns:a16="http://schemas.microsoft.com/office/drawing/2014/main" id="{9F63C64F-C668-8295-C268-A8150E0C7270}"/>
              </a:ext>
            </a:extLst>
          </p:cNvPr>
          <p:cNvSpPr>
            <a:spLocks noGrp="1"/>
          </p:cNvSpPr>
          <p:nvPr>
            <p:ph type="body" sz="quarter" idx="14"/>
          </p:nvPr>
        </p:nvSpPr>
        <p:spPr>
          <a:xfrm>
            <a:off x="1" y="6308725"/>
            <a:ext cx="982663" cy="314508"/>
          </a:xfrm>
        </p:spPr>
        <p:txBody>
          <a:bodyPr>
            <a:normAutofit/>
          </a:bodyPr>
          <a:lstStyle/>
          <a:p>
            <a:endParaRPr lang="en-US"/>
          </a:p>
        </p:txBody>
      </p:sp>
      <p:sp>
        <p:nvSpPr>
          <p:cNvPr id="2" name="Text Placeholder 8">
            <a:extLst>
              <a:ext uri="{FF2B5EF4-FFF2-40B4-BE49-F238E27FC236}">
                <a16:creationId xmlns:a16="http://schemas.microsoft.com/office/drawing/2014/main" id="{15CE1BE9-E09E-79AB-C034-87A19FEC8F08}"/>
              </a:ext>
            </a:extLst>
          </p:cNvPr>
          <p:cNvSpPr>
            <a:spLocks noGrp="1"/>
          </p:cNvSpPr>
          <p:nvPr>
            <p:ph type="body" sz="quarter" idx="16"/>
          </p:nvPr>
        </p:nvSpPr>
        <p:spPr>
          <a:xfrm>
            <a:off x="517428" y="2634704"/>
            <a:ext cx="4821189" cy="1310480"/>
          </a:xfrm>
        </p:spPr>
        <p:txBody>
          <a:bodyPr/>
          <a:lstStyle/>
          <a:p>
            <a:pPr marL="0" indent="0">
              <a:buNone/>
            </a:pPr>
            <a:endParaRPr lang="da-DK" i="1" dirty="0"/>
          </a:p>
          <a:p>
            <a:pPr marL="0" indent="0">
              <a:buNone/>
            </a:pPr>
            <a:endParaRPr lang="da-DK" i="1" dirty="0"/>
          </a:p>
          <a:p>
            <a:pPr marL="0" indent="0">
              <a:buNone/>
            </a:pPr>
            <a:r>
              <a:rPr lang="da-DK" i="1" dirty="0"/>
              <a:t>NRGi Renewables, Brdr. Thorsen &amp; Kosan Gas</a:t>
            </a:r>
          </a:p>
          <a:p>
            <a:pPr marL="0" indent="0">
              <a:buNone/>
            </a:pPr>
            <a:r>
              <a:rPr lang="da-DK" i="1" dirty="0"/>
              <a:t>Tirsdag den 1. april 2025</a:t>
            </a:r>
          </a:p>
        </p:txBody>
      </p:sp>
      <p:pic>
        <p:nvPicPr>
          <p:cNvPr id="11" name="Billede 10">
            <a:extLst>
              <a:ext uri="{FF2B5EF4-FFF2-40B4-BE49-F238E27FC236}">
                <a16:creationId xmlns:a16="http://schemas.microsoft.com/office/drawing/2014/main" id="{D9B4E473-8DEC-54ED-054C-A5AD36969E6C}"/>
              </a:ext>
            </a:extLst>
          </p:cNvPr>
          <p:cNvPicPr>
            <a:picLocks noChangeAspect="1"/>
          </p:cNvPicPr>
          <p:nvPr/>
        </p:nvPicPr>
        <p:blipFill>
          <a:blip r:embed="rId6"/>
          <a:stretch>
            <a:fillRect/>
          </a:stretch>
        </p:blipFill>
        <p:spPr>
          <a:xfrm>
            <a:off x="1078993" y="6305584"/>
            <a:ext cx="746650" cy="424400"/>
          </a:xfrm>
          <a:prstGeom prst="rect">
            <a:avLst/>
          </a:prstGeom>
        </p:spPr>
      </p:pic>
      <p:pic>
        <p:nvPicPr>
          <p:cNvPr id="3" name="Billede 2" descr="Welcome to Kosan Gas | Kosan Gas">
            <a:extLst>
              <a:ext uri="{FF2B5EF4-FFF2-40B4-BE49-F238E27FC236}">
                <a16:creationId xmlns:a16="http://schemas.microsoft.com/office/drawing/2014/main" id="{02AF0D18-A3F2-A5FB-F82D-27A6799F2F74}"/>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811573" y="6256360"/>
            <a:ext cx="972000" cy="684000"/>
          </a:xfrm>
          <a:prstGeom prst="rect">
            <a:avLst/>
          </a:prstGeom>
          <a:noFill/>
          <a:ln>
            <a:noFill/>
          </a:ln>
        </p:spPr>
      </p:pic>
    </p:spTree>
    <p:extLst>
      <p:ext uri="{BB962C8B-B14F-4D97-AF65-F5344CB8AC3E}">
        <p14:creationId xmlns:p14="http://schemas.microsoft.com/office/powerpoint/2010/main" val="2796051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7AA9B-6839-6552-4163-24487BBB7C3F}"/>
            </a:ext>
          </a:extLst>
        </p:cNvPr>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DA07CAF7-08D6-E290-D779-4B511C9451A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3" name="Objekt 2" hidden="1">
                        <a:extLst>
                          <a:ext uri="{FF2B5EF4-FFF2-40B4-BE49-F238E27FC236}">
                            <a16:creationId xmlns:a16="http://schemas.microsoft.com/office/drawing/2014/main" id="{DA07CAF7-08D6-E290-D779-4B511C9451A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22">
            <a:extLst>
              <a:ext uri="{FF2B5EF4-FFF2-40B4-BE49-F238E27FC236}">
                <a16:creationId xmlns:a16="http://schemas.microsoft.com/office/drawing/2014/main" id="{BC94C9B2-EA85-22F4-B1C6-DE7D5A5C8C5E}"/>
              </a:ext>
            </a:extLst>
          </p:cNvPr>
          <p:cNvSpPr/>
          <p:nvPr/>
        </p:nvSpPr>
        <p:spPr>
          <a:xfrm>
            <a:off x="1860706" y="1767030"/>
            <a:ext cx="7979979" cy="4428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orbel"/>
              <a:ea typeface="+mn-ea"/>
              <a:cs typeface="+mn-cs"/>
            </a:endParaRPr>
          </a:p>
        </p:txBody>
      </p:sp>
      <p:sp>
        <p:nvSpPr>
          <p:cNvPr id="9" name="Rektangel 25">
            <a:extLst>
              <a:ext uri="{FF2B5EF4-FFF2-40B4-BE49-F238E27FC236}">
                <a16:creationId xmlns:a16="http://schemas.microsoft.com/office/drawing/2014/main" id="{702F53CD-5FCF-E16F-9796-94C09E96590B}"/>
              </a:ext>
            </a:extLst>
          </p:cNvPr>
          <p:cNvSpPr/>
          <p:nvPr/>
        </p:nvSpPr>
        <p:spPr>
          <a:xfrm>
            <a:off x="1931467" y="1750585"/>
            <a:ext cx="8250856" cy="4175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Corbel"/>
                <a:ea typeface="+mn-ea"/>
                <a:cs typeface="+mn-cs"/>
              </a:rPr>
              <a:t>Projektgruppen</a:t>
            </a:r>
          </a:p>
        </p:txBody>
      </p:sp>
      <p:sp>
        <p:nvSpPr>
          <p:cNvPr id="2" name="Titel 1">
            <a:extLst>
              <a:ext uri="{FF2B5EF4-FFF2-40B4-BE49-F238E27FC236}">
                <a16:creationId xmlns:a16="http://schemas.microsoft.com/office/drawing/2014/main" id="{07DDAA67-1C78-F4E3-B3D5-EA9940932D44}"/>
              </a:ext>
            </a:extLst>
          </p:cNvPr>
          <p:cNvSpPr>
            <a:spLocks noGrp="1"/>
          </p:cNvSpPr>
          <p:nvPr>
            <p:ph type="title"/>
          </p:nvPr>
        </p:nvSpPr>
        <p:spPr>
          <a:xfrm>
            <a:off x="597529" y="243409"/>
            <a:ext cx="11259509" cy="1292496"/>
          </a:xfrm>
        </p:spPr>
        <p:txBody>
          <a:bodyPr vert="horz" anchor="ctr">
            <a:normAutofit/>
          </a:bodyPr>
          <a:lstStyle/>
          <a:p>
            <a:pPr algn="ctr"/>
            <a:r>
              <a:rPr lang="da-DK" sz="3600" b="0" dirty="0"/>
              <a:t>Aktørerne bag Energiklynge Djursland</a:t>
            </a:r>
          </a:p>
        </p:txBody>
      </p:sp>
      <p:sp>
        <p:nvSpPr>
          <p:cNvPr id="5" name="Pladsholder til slidenummer 4">
            <a:extLst>
              <a:ext uri="{FF2B5EF4-FFF2-40B4-BE49-F238E27FC236}">
                <a16:creationId xmlns:a16="http://schemas.microsoft.com/office/drawing/2014/main" id="{63C31DF5-0A42-3E52-017C-E59AD6ED57A0}"/>
              </a:ext>
            </a:extLst>
          </p:cNvPr>
          <p:cNvSpPr>
            <a:spLocks noGrp="1"/>
          </p:cNvSpPr>
          <p:nvPr>
            <p:ph type="sldNum" sz="quarter" idx="12"/>
          </p:nvPr>
        </p:nvSpPr>
        <p:spPr>
          <a:xfrm>
            <a:off x="11457940" y="6443507"/>
            <a:ext cx="399097" cy="184666"/>
          </a:xfrm>
        </p:spPr>
        <p:txBody>
          <a:bodyPr wrap="square"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803DD7B-12C8-43B8-9F45-989336E79744}" type="slidenum">
              <a:rPr kumimoji="0" lang="da-DK" sz="1200" b="0" i="0" u="none" strike="noStrike" kern="1200" cap="none" spc="0" normalizeH="0" baseline="0" noProof="0" smtClean="0">
                <a:ln>
                  <a:noFill/>
                </a:ln>
                <a:solidFill>
                  <a:srgbClr val="006E64"/>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da-DK" sz="1200" b="0" i="0" u="none" strike="noStrike" kern="1200" cap="none" spc="0" normalizeH="0" baseline="0" noProof="0">
              <a:ln>
                <a:noFill/>
              </a:ln>
              <a:solidFill>
                <a:srgbClr val="006E64"/>
              </a:solidFill>
              <a:effectLst/>
              <a:uLnTx/>
              <a:uFillTx/>
              <a:latin typeface="Corbel"/>
              <a:ea typeface="+mn-ea"/>
              <a:cs typeface="+mn-cs"/>
            </a:endParaRPr>
          </a:p>
        </p:txBody>
      </p:sp>
      <p:sp>
        <p:nvSpPr>
          <p:cNvPr id="8" name="Pladsholder til indhold 2">
            <a:extLst>
              <a:ext uri="{FF2B5EF4-FFF2-40B4-BE49-F238E27FC236}">
                <a16:creationId xmlns:a16="http://schemas.microsoft.com/office/drawing/2014/main" id="{F69DB0F9-935A-768D-FF77-B6D325BAA6E9}"/>
              </a:ext>
            </a:extLst>
          </p:cNvPr>
          <p:cNvSpPr txBox="1">
            <a:spLocks/>
          </p:cNvSpPr>
          <p:nvPr/>
        </p:nvSpPr>
        <p:spPr>
          <a:xfrm>
            <a:off x="3022966" y="2352143"/>
            <a:ext cx="6338733" cy="3743065"/>
          </a:xfrm>
          <a:prstGeom prst="rect">
            <a:avLst/>
          </a:prstGeom>
          <a:noFill/>
        </p:spPr>
        <p:txBody>
          <a:bodyPr anchor="t">
            <a:noAutofit/>
          </a:bodyPr>
          <a:lstStyle>
            <a:lvl1pPr marL="179388" indent="-179388" algn="l" defTabSz="914400" rtl="0" eaLnBrk="1" latinLnBrk="0" hangingPunct="1">
              <a:lnSpc>
                <a:spcPct val="90000"/>
              </a:lnSpc>
              <a:spcBef>
                <a:spcPts val="600"/>
              </a:spcBef>
              <a:buFont typeface="Arial" pitchFamily="34" charset="0"/>
              <a:buChar char="•"/>
              <a:defRPr sz="2000" kern="1200">
                <a:solidFill>
                  <a:schemeClr val="accent1"/>
                </a:solidFill>
                <a:latin typeface="+mn-lt"/>
                <a:ea typeface="+mn-ea"/>
                <a:cs typeface="+mn-cs"/>
              </a:defRPr>
            </a:lvl1pPr>
            <a:lvl2pPr marL="360000" indent="-180975" algn="l" defTabSz="914400" rtl="0" eaLnBrk="1" latinLnBrk="0" hangingPunct="1">
              <a:lnSpc>
                <a:spcPct val="90000"/>
              </a:lnSpc>
              <a:spcBef>
                <a:spcPts val="600"/>
              </a:spcBef>
              <a:buFont typeface="Arial" panose="020B0604020202020204" pitchFamily="34" charset="0"/>
              <a:buChar char="•"/>
              <a:defRPr sz="2000" kern="1200">
                <a:solidFill>
                  <a:schemeClr val="accent1"/>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2000" kern="1200">
                <a:solidFill>
                  <a:schemeClr val="accent1"/>
                </a:solidFill>
                <a:latin typeface="+mn-lt"/>
                <a:ea typeface="+mn-ea"/>
                <a:cs typeface="+mn-cs"/>
              </a:defRPr>
            </a:lvl3pPr>
            <a:lvl4pPr marL="720000" indent="-180000" algn="l" defTabSz="914400" rtl="0" eaLnBrk="1" latinLnBrk="0" hangingPunct="1">
              <a:lnSpc>
                <a:spcPct val="90000"/>
              </a:lnSpc>
              <a:spcBef>
                <a:spcPts val="600"/>
              </a:spcBef>
              <a:buFont typeface="Arial" panose="020B0604020202020204" pitchFamily="34" charset="0"/>
              <a:buChar char="•"/>
              <a:defRPr sz="2000" kern="1200">
                <a:solidFill>
                  <a:schemeClr val="accent1"/>
                </a:solidFill>
                <a:latin typeface="+mn-lt"/>
                <a:ea typeface="+mn-ea"/>
                <a:cs typeface="+mn-cs"/>
              </a:defRPr>
            </a:lvl4pPr>
            <a:lvl5pPr marL="900000" indent="-180975" algn="l" defTabSz="914400" rtl="0" eaLnBrk="1" latinLnBrk="0" hangingPunct="1">
              <a:lnSpc>
                <a:spcPct val="90000"/>
              </a:lnSpc>
              <a:spcBef>
                <a:spcPts val="600"/>
              </a:spcBef>
              <a:buFont typeface="Arial" panose="020B0604020202020204" pitchFamily="34" charset="0"/>
              <a:buChar char="•"/>
              <a:defRPr sz="20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r>
              <a:rPr kumimoji="0" lang="da-DK" sz="1600" b="1" i="0" u="none" strike="noStrike" kern="1200" cap="none" spc="0" normalizeH="0" baseline="0" noProof="0" dirty="0">
                <a:ln>
                  <a:noFill/>
                </a:ln>
                <a:solidFill>
                  <a:srgbClr val="006E64"/>
                </a:solidFill>
                <a:effectLst/>
                <a:uLnTx/>
                <a:uFillTx/>
                <a:latin typeface="Corbel"/>
                <a:ea typeface="+mn-ea"/>
                <a:cs typeface="+mn-cs"/>
              </a:rPr>
              <a:t>100 landmænd og endnu flere bedrifter</a:t>
            </a:r>
            <a:endParaRPr kumimoji="0" lang="da-DK" sz="1600" b="0" i="0" u="none" strike="noStrike" kern="1200" cap="none" spc="0" normalizeH="0" baseline="0" noProof="0" dirty="0">
              <a:ln>
                <a:noFill/>
              </a:ln>
              <a:solidFill>
                <a:srgbClr val="006E64"/>
              </a:solidFill>
              <a:effectLst/>
              <a:uLnTx/>
              <a:uFillTx/>
              <a:latin typeface="Corbel"/>
              <a:ea typeface="+mn-ea"/>
              <a:cs typeface="+mn-cs"/>
            </a:endParaRPr>
          </a:p>
          <a:p>
            <a:pPr marL="0" marR="0" lvl="1"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da-DK" sz="1600" b="0" i="1" u="none" strike="noStrike" kern="1200" cap="none" spc="0" normalizeH="0" baseline="0" noProof="0" dirty="0">
                <a:ln>
                  <a:noFill/>
                </a:ln>
                <a:solidFill>
                  <a:srgbClr val="006E64"/>
                </a:solidFill>
                <a:effectLst/>
                <a:uLnTx/>
                <a:uFillTx/>
                <a:latin typeface="Corbel"/>
                <a:ea typeface="+mn-ea"/>
                <a:cs typeface="+mn-cs"/>
              </a:rPr>
              <a:t>Ejere af biogas, levering af restprodukter fra landbrug, modtagere af grøn og lugtfri gødning, sikres CO</a:t>
            </a:r>
            <a:r>
              <a:rPr kumimoji="0" lang="da-DK" sz="1600" b="0" i="1" u="none" strike="noStrike" kern="1200" cap="none" spc="0" normalizeH="0" baseline="-25000" noProof="0" dirty="0">
                <a:ln>
                  <a:noFill/>
                </a:ln>
                <a:solidFill>
                  <a:srgbClr val="006E64"/>
                </a:solidFill>
                <a:effectLst/>
                <a:uLnTx/>
                <a:uFillTx/>
                <a:latin typeface="Corbel"/>
                <a:ea typeface="+mn-ea"/>
                <a:cs typeface="+mn-cs"/>
              </a:rPr>
              <a:t>2</a:t>
            </a:r>
            <a:r>
              <a:rPr kumimoji="0" lang="da-DK" sz="1600" b="0" i="1" u="none" strike="noStrike" kern="1200" cap="none" spc="0" normalizeH="0" baseline="0" noProof="0" dirty="0">
                <a:ln>
                  <a:noFill/>
                </a:ln>
                <a:solidFill>
                  <a:srgbClr val="006E64"/>
                </a:solidFill>
                <a:effectLst/>
                <a:uLnTx/>
                <a:uFillTx/>
                <a:latin typeface="Corbel"/>
                <a:ea typeface="+mn-ea"/>
                <a:cs typeface="+mn-cs"/>
              </a:rPr>
              <a:t> besparelser og grøn omstilling</a:t>
            </a:r>
            <a:br>
              <a:rPr kumimoji="0" lang="da-DK" sz="1600" b="0" i="1" u="none" strike="noStrike" kern="1200" cap="none" spc="0" normalizeH="0" baseline="0" noProof="0" dirty="0">
                <a:ln>
                  <a:noFill/>
                </a:ln>
                <a:solidFill>
                  <a:srgbClr val="006E64"/>
                </a:solidFill>
                <a:effectLst/>
                <a:uLnTx/>
                <a:uFillTx/>
                <a:latin typeface="Corbel"/>
                <a:ea typeface="+mn-ea"/>
                <a:cs typeface="+mn-cs"/>
              </a:rPr>
            </a:br>
            <a:endParaRPr kumimoji="0" lang="da-DK" sz="1600" b="0" i="1" u="none" strike="noStrike" kern="1200" cap="none" spc="0" normalizeH="0" baseline="0" noProof="0" dirty="0">
              <a:ln>
                <a:noFill/>
              </a:ln>
              <a:solidFill>
                <a:srgbClr val="006E64"/>
              </a:solidFill>
              <a:effectLst/>
              <a:uLnTx/>
              <a:uFillTx/>
              <a:latin typeface="Corbel"/>
              <a:ea typeface="+mn-ea"/>
              <a:cs typeface="+mn-cs"/>
            </a:endParaRPr>
          </a:p>
          <a:p>
            <a:pPr marL="0" marR="0" lvl="1"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da-DK" sz="1600" b="0" i="1" u="none" strike="noStrike" kern="1200" cap="none" spc="0" normalizeH="0" baseline="0" noProof="0" dirty="0">
              <a:ln>
                <a:noFill/>
              </a:ln>
              <a:solidFill>
                <a:srgbClr val="006E64"/>
              </a:solidFill>
              <a:effectLst/>
              <a:uLnTx/>
              <a:uFillTx/>
              <a:latin typeface="Corbel"/>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r>
              <a:rPr kumimoji="0" lang="da-DK" sz="1600" b="1" i="0" u="none" strike="noStrike" kern="1200" cap="none" spc="0" normalizeH="0" baseline="0" noProof="0" dirty="0">
                <a:ln>
                  <a:noFill/>
                </a:ln>
                <a:solidFill>
                  <a:srgbClr val="006E64"/>
                </a:solidFill>
                <a:effectLst/>
                <a:uLnTx/>
                <a:uFillTx/>
                <a:latin typeface="Corbel"/>
                <a:ea typeface="+mn-ea"/>
                <a:cs typeface="+mn-cs"/>
              </a:rPr>
              <a:t>Brdr. Thorsen</a:t>
            </a:r>
          </a:p>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r>
              <a:rPr kumimoji="0" lang="da-DK" sz="1600" b="0" i="1" u="none" strike="noStrike" kern="1200" cap="none" spc="0" normalizeH="0" baseline="0" noProof="0" dirty="0">
                <a:ln>
                  <a:noFill/>
                </a:ln>
                <a:solidFill>
                  <a:srgbClr val="006E64"/>
                </a:solidFill>
                <a:effectLst/>
                <a:uLnTx/>
                <a:uFillTx/>
                <a:latin typeface="Corbel"/>
                <a:ea typeface="+mn-ea"/>
                <a:cs typeface="+mn-cs"/>
              </a:rPr>
              <a:t>Ejer af biogas, har langvarig og tæt kontakt til landmændene, står for kørsel med biomasserne til og fra anlægget, </a:t>
            </a:r>
            <a:r>
              <a:rPr kumimoji="0" lang="da-DK" sz="1600" b="0" i="1" u="none" strike="noStrike" kern="1200" cap="none" spc="0" normalizeH="0" baseline="0" noProof="0" dirty="0" err="1">
                <a:ln>
                  <a:noFill/>
                </a:ln>
                <a:solidFill>
                  <a:srgbClr val="006E64"/>
                </a:solidFill>
                <a:effectLst/>
                <a:uLnTx/>
                <a:uFillTx/>
                <a:latin typeface="Corbel"/>
                <a:ea typeface="+mn-ea"/>
                <a:cs typeface="+mn-cs"/>
              </a:rPr>
              <a:t>know-how</a:t>
            </a:r>
            <a:r>
              <a:rPr kumimoji="0" lang="da-DK" sz="1600" b="0" i="1" u="none" strike="noStrike" kern="1200" cap="none" spc="0" normalizeH="0" baseline="0" noProof="0" dirty="0">
                <a:ln>
                  <a:noFill/>
                </a:ln>
                <a:solidFill>
                  <a:srgbClr val="006E64"/>
                </a:solidFill>
                <a:effectLst/>
                <a:uLnTx/>
                <a:uFillTx/>
                <a:latin typeface="Corbel"/>
                <a:ea typeface="+mn-ea"/>
                <a:cs typeface="+mn-cs"/>
              </a:rPr>
              <a:t> biogas og grøn energi</a:t>
            </a:r>
          </a:p>
          <a:p>
            <a:pPr marL="179388" marR="0" lvl="0" indent="-179388" algn="l" defTabSz="914400" rtl="0" eaLnBrk="1" fontAlgn="auto" latinLnBrk="0" hangingPunct="1">
              <a:lnSpc>
                <a:spcPct val="90000"/>
              </a:lnSpc>
              <a:spcBef>
                <a:spcPts val="0"/>
              </a:spcBef>
              <a:spcAft>
                <a:spcPts val="0"/>
              </a:spcAft>
              <a:buClrTx/>
              <a:buSzTx/>
              <a:buFont typeface="Arial" pitchFamily="34" charset="0"/>
              <a:buChar char="•"/>
              <a:tabLst/>
              <a:defRPr/>
            </a:pPr>
            <a:endParaRPr kumimoji="0" lang="da-DK" sz="1600" b="1" i="0" u="none" strike="noStrike" kern="1200" cap="none" spc="0" normalizeH="0" baseline="0" noProof="0" dirty="0">
              <a:ln>
                <a:noFill/>
              </a:ln>
              <a:solidFill>
                <a:srgbClr val="006E64"/>
              </a:solidFill>
              <a:effectLst/>
              <a:uLnTx/>
              <a:uFillTx/>
              <a:latin typeface="Corbel"/>
              <a:ea typeface="+mn-ea"/>
              <a:cs typeface="+mn-cs"/>
            </a:endParaRPr>
          </a:p>
          <a:p>
            <a:pPr marL="179388" marR="0" lvl="0" indent="-179388" algn="l" defTabSz="914400" rtl="0" eaLnBrk="1" fontAlgn="auto" latinLnBrk="0" hangingPunct="1">
              <a:lnSpc>
                <a:spcPct val="90000"/>
              </a:lnSpc>
              <a:spcBef>
                <a:spcPts val="0"/>
              </a:spcBef>
              <a:spcAft>
                <a:spcPts val="0"/>
              </a:spcAft>
              <a:buClrTx/>
              <a:buSzTx/>
              <a:buFont typeface="Arial" pitchFamily="34" charset="0"/>
              <a:buChar char="•"/>
              <a:tabLst/>
              <a:defRPr/>
            </a:pPr>
            <a:endParaRPr kumimoji="0" lang="da-DK" sz="1600" b="1" i="0" u="none" strike="noStrike" kern="1200" cap="none" spc="0" normalizeH="0" baseline="0" noProof="0" dirty="0">
              <a:ln>
                <a:noFill/>
              </a:ln>
              <a:solidFill>
                <a:srgbClr val="006E64"/>
              </a:solidFill>
              <a:effectLst/>
              <a:uLnTx/>
              <a:uFillTx/>
              <a:latin typeface="Corbel"/>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r>
              <a:rPr kumimoji="0" lang="da-DK" sz="1600" b="1" i="0" u="none" strike="noStrike" kern="1200" cap="none" spc="0" normalizeH="0" baseline="0" noProof="0" dirty="0">
                <a:ln>
                  <a:noFill/>
                </a:ln>
                <a:solidFill>
                  <a:srgbClr val="006E64"/>
                </a:solidFill>
                <a:effectLst/>
                <a:uLnTx/>
                <a:uFillTx/>
                <a:latin typeface="Corbel"/>
                <a:ea typeface="+mn-ea"/>
                <a:cs typeface="+mn-cs"/>
              </a:rPr>
              <a:t>Kosan Gas Danmark</a:t>
            </a:r>
          </a:p>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r>
              <a:rPr kumimoji="0" lang="da-DK" sz="1600" b="0" i="1" u="none" strike="noStrike" kern="1200" cap="none" spc="0" normalizeH="0" baseline="0" noProof="0" dirty="0">
                <a:ln>
                  <a:noFill/>
                </a:ln>
                <a:solidFill>
                  <a:srgbClr val="006E64"/>
                </a:solidFill>
                <a:effectLst/>
                <a:uLnTx/>
                <a:uFillTx/>
                <a:latin typeface="Corbel"/>
                <a:ea typeface="+mn-ea"/>
                <a:cs typeface="+mn-cs"/>
              </a:rPr>
              <a:t>Ejer af biogas, gashåndtering, distribution og salg og </a:t>
            </a:r>
            <a:r>
              <a:rPr kumimoji="0" lang="da-DK" sz="1600" b="0" i="1" u="none" strike="noStrike" kern="1200" cap="none" spc="0" normalizeH="0" baseline="0" noProof="0" dirty="0" err="1">
                <a:ln>
                  <a:noFill/>
                </a:ln>
                <a:solidFill>
                  <a:srgbClr val="006E64"/>
                </a:solidFill>
                <a:effectLst/>
                <a:uLnTx/>
                <a:uFillTx/>
                <a:latin typeface="Corbel"/>
                <a:ea typeface="+mn-ea"/>
                <a:cs typeface="+mn-cs"/>
              </a:rPr>
              <a:t>know-how</a:t>
            </a:r>
            <a:r>
              <a:rPr kumimoji="0" lang="da-DK" sz="1600" b="0" i="1" u="none" strike="noStrike" kern="1200" cap="none" spc="0" normalizeH="0" baseline="0" noProof="0" dirty="0">
                <a:ln>
                  <a:noFill/>
                </a:ln>
                <a:solidFill>
                  <a:srgbClr val="006E64"/>
                </a:solidFill>
                <a:effectLst/>
                <a:uLnTx/>
                <a:uFillTx/>
                <a:latin typeface="Corbel"/>
                <a:ea typeface="+mn-ea"/>
                <a:cs typeface="+mn-cs"/>
              </a:rPr>
              <a:t> Power-to-X</a:t>
            </a:r>
            <a:br>
              <a:rPr kumimoji="0" lang="da-DK" sz="1600" b="0" i="1" u="none" strike="noStrike" kern="1200" cap="none" spc="0" normalizeH="0" baseline="0" noProof="0" dirty="0">
                <a:ln>
                  <a:noFill/>
                </a:ln>
                <a:solidFill>
                  <a:srgbClr val="006E64"/>
                </a:solidFill>
                <a:effectLst/>
                <a:uLnTx/>
                <a:uFillTx/>
                <a:latin typeface="Corbel"/>
                <a:ea typeface="+mn-ea"/>
                <a:cs typeface="+mn-cs"/>
              </a:rPr>
            </a:br>
            <a:endParaRPr kumimoji="0" lang="da-DK" sz="1600" b="0" i="1" u="none" strike="noStrike" kern="1200" cap="none" spc="0" normalizeH="0" baseline="0" noProof="0" dirty="0">
              <a:ln>
                <a:noFill/>
              </a:ln>
              <a:solidFill>
                <a:srgbClr val="006E64"/>
              </a:solidFill>
              <a:effectLst/>
              <a:uLnTx/>
              <a:uFillTx/>
              <a:latin typeface="Corbel"/>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endParaRPr kumimoji="0" lang="da-DK" sz="1600" b="0" i="1" u="none" strike="noStrike" kern="1200" cap="none" spc="0" normalizeH="0" baseline="0" noProof="0" dirty="0">
              <a:ln>
                <a:noFill/>
              </a:ln>
              <a:solidFill>
                <a:srgbClr val="006E64"/>
              </a:solidFill>
              <a:effectLst/>
              <a:uLnTx/>
              <a:uFillTx/>
              <a:latin typeface="Corbel"/>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r>
              <a:rPr kumimoji="0" lang="da-DK" sz="1600" b="1" i="0" u="none" strike="noStrike" kern="1200" cap="none" spc="0" normalizeH="0" baseline="0" noProof="0" dirty="0">
                <a:ln>
                  <a:noFill/>
                </a:ln>
                <a:solidFill>
                  <a:srgbClr val="006E64"/>
                </a:solidFill>
                <a:effectLst/>
                <a:uLnTx/>
                <a:uFillTx/>
                <a:latin typeface="Corbel"/>
                <a:ea typeface="+mn-ea"/>
                <a:cs typeface="+mn-cs"/>
              </a:rPr>
              <a:t>NRGi Renewables</a:t>
            </a:r>
          </a:p>
          <a:p>
            <a:pPr marL="0" marR="0" lvl="0" indent="0" algn="l" defTabSz="914400" rtl="0" eaLnBrk="1" fontAlgn="auto" latinLnBrk="0" hangingPunct="1">
              <a:lnSpc>
                <a:spcPct val="90000"/>
              </a:lnSpc>
              <a:spcBef>
                <a:spcPts val="0"/>
              </a:spcBef>
              <a:spcAft>
                <a:spcPts val="0"/>
              </a:spcAft>
              <a:buClrTx/>
              <a:buSzTx/>
              <a:buFont typeface="Arial" pitchFamily="34" charset="0"/>
              <a:buNone/>
              <a:tabLst/>
              <a:defRPr/>
            </a:pPr>
            <a:r>
              <a:rPr kumimoji="0" lang="da-DK" sz="1600" b="0" i="1" u="none" strike="noStrike" kern="1200" cap="none" spc="0" normalizeH="0" baseline="0" noProof="0" dirty="0">
                <a:ln>
                  <a:noFill/>
                </a:ln>
                <a:solidFill>
                  <a:srgbClr val="006E64"/>
                </a:solidFill>
                <a:effectLst/>
                <a:uLnTx/>
                <a:uFillTx/>
                <a:latin typeface="Corbel"/>
                <a:ea typeface="+mn-ea"/>
                <a:cs typeface="+mn-cs"/>
              </a:rPr>
              <a:t>Ejer af vind- og solenergi, knowhow Power-to-X </a:t>
            </a:r>
            <a:endParaRPr kumimoji="0" lang="da-DK" sz="1600" b="1" i="0" u="none" strike="noStrike" kern="1200" cap="none" spc="0" normalizeH="0" baseline="0" noProof="0" dirty="0">
              <a:ln>
                <a:noFill/>
              </a:ln>
              <a:solidFill>
                <a:srgbClr val="006E64"/>
              </a:solidFill>
              <a:effectLst/>
              <a:uLnTx/>
              <a:uFillTx/>
              <a:latin typeface="Corbel"/>
              <a:ea typeface="+mn-ea"/>
              <a:cs typeface="+mn-cs"/>
            </a:endParaRPr>
          </a:p>
        </p:txBody>
      </p:sp>
      <p:pic>
        <p:nvPicPr>
          <p:cNvPr id="10" name="Billede 9">
            <a:extLst>
              <a:ext uri="{FF2B5EF4-FFF2-40B4-BE49-F238E27FC236}">
                <a16:creationId xmlns:a16="http://schemas.microsoft.com/office/drawing/2014/main" id="{9948B823-4608-4DF0-9DF8-2B696A9A0D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31466" y="5462411"/>
            <a:ext cx="1062619" cy="340583"/>
          </a:xfrm>
          <a:prstGeom prst="rect">
            <a:avLst/>
          </a:prstGeom>
        </p:spPr>
      </p:pic>
      <p:pic>
        <p:nvPicPr>
          <p:cNvPr id="12" name="Billede 11">
            <a:extLst>
              <a:ext uri="{FF2B5EF4-FFF2-40B4-BE49-F238E27FC236}">
                <a16:creationId xmlns:a16="http://schemas.microsoft.com/office/drawing/2014/main" id="{36DD54AB-4ABC-AE1B-AB19-354F63F0977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35984" y="3487388"/>
            <a:ext cx="1015992" cy="577496"/>
          </a:xfrm>
          <a:prstGeom prst="rect">
            <a:avLst/>
          </a:prstGeom>
        </p:spPr>
      </p:pic>
      <p:pic>
        <p:nvPicPr>
          <p:cNvPr id="13" name="Billede 12">
            <a:extLst>
              <a:ext uri="{FF2B5EF4-FFF2-40B4-BE49-F238E27FC236}">
                <a16:creationId xmlns:a16="http://schemas.microsoft.com/office/drawing/2014/main" id="{747C1CF9-AD44-A6B1-A976-6A26EA7B32B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17532" y="2395443"/>
            <a:ext cx="652896" cy="619871"/>
          </a:xfrm>
          <a:prstGeom prst="rect">
            <a:avLst/>
          </a:prstGeom>
        </p:spPr>
      </p:pic>
      <p:pic>
        <p:nvPicPr>
          <p:cNvPr id="16" name="Billede 15">
            <a:extLst>
              <a:ext uri="{FF2B5EF4-FFF2-40B4-BE49-F238E27FC236}">
                <a16:creationId xmlns:a16="http://schemas.microsoft.com/office/drawing/2014/main" id="{F347A1E1-9FF5-19F5-269B-0B95FAE32CC4}"/>
              </a:ext>
            </a:extLst>
          </p:cNvPr>
          <p:cNvPicPr>
            <a:picLocks noChangeAspect="1"/>
          </p:cNvPicPr>
          <p:nvPr/>
        </p:nvPicPr>
        <p:blipFill>
          <a:blip r:embed="rId9"/>
          <a:stretch>
            <a:fillRect/>
          </a:stretch>
        </p:blipFill>
        <p:spPr>
          <a:xfrm>
            <a:off x="1078993" y="6305584"/>
            <a:ext cx="746650" cy="424400"/>
          </a:xfrm>
          <a:prstGeom prst="rect">
            <a:avLst/>
          </a:prstGeom>
        </p:spPr>
      </p:pic>
      <p:pic>
        <p:nvPicPr>
          <p:cNvPr id="4" name="Billede 3" descr="Welcome to Kosan Gas | Kosan Gas">
            <a:extLst>
              <a:ext uri="{FF2B5EF4-FFF2-40B4-BE49-F238E27FC236}">
                <a16:creationId xmlns:a16="http://schemas.microsoft.com/office/drawing/2014/main" id="{914B1E42-EA46-7008-104C-B99263E2DC95}"/>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1811573" y="6256360"/>
            <a:ext cx="972000" cy="684000"/>
          </a:xfrm>
          <a:prstGeom prst="rect">
            <a:avLst/>
          </a:prstGeom>
          <a:noFill/>
          <a:ln>
            <a:noFill/>
          </a:ln>
        </p:spPr>
      </p:pic>
      <p:pic>
        <p:nvPicPr>
          <p:cNvPr id="4098" name="Picture 2" descr="Rehermann Ilt &amp; Gas | Salg af ilt, gas og svejseudstyr">
            <a:extLst>
              <a:ext uri="{FF2B5EF4-FFF2-40B4-BE49-F238E27FC236}">
                <a16:creationId xmlns:a16="http://schemas.microsoft.com/office/drawing/2014/main" id="{9A3CF84A-847E-9947-3A30-6D266BD0F9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06973" y="4584490"/>
            <a:ext cx="1015992" cy="495555"/>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22">
            <a:extLst>
              <a:ext uri="{FF2B5EF4-FFF2-40B4-BE49-F238E27FC236}">
                <a16:creationId xmlns:a16="http://schemas.microsoft.com/office/drawing/2014/main" id="{715390DB-76D8-EA1D-ADA2-EF9A4D8FDE6F}"/>
              </a:ext>
            </a:extLst>
          </p:cNvPr>
          <p:cNvSpPr/>
          <p:nvPr/>
        </p:nvSpPr>
        <p:spPr>
          <a:xfrm>
            <a:off x="1931466" y="1725338"/>
            <a:ext cx="8250855" cy="439081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2146133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EF010-5811-2EB6-B63D-2391A9A00012}"/>
            </a:ext>
          </a:extLst>
        </p:cNvPr>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21C541FF-3A49-0D21-1BFF-E44B8F39D67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3" name="Objekt 2" hidden="1">
                        <a:extLst>
                          <a:ext uri="{FF2B5EF4-FFF2-40B4-BE49-F238E27FC236}">
                            <a16:creationId xmlns:a16="http://schemas.microsoft.com/office/drawing/2014/main" id="{21C541FF-3A49-0D21-1BFF-E44B8F39D67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ktangel 22">
            <a:extLst>
              <a:ext uri="{FF2B5EF4-FFF2-40B4-BE49-F238E27FC236}">
                <a16:creationId xmlns:a16="http://schemas.microsoft.com/office/drawing/2014/main" id="{94243DC8-3985-3BC0-D5A6-B967E0AC9B71}"/>
              </a:ext>
            </a:extLst>
          </p:cNvPr>
          <p:cNvSpPr/>
          <p:nvPr/>
        </p:nvSpPr>
        <p:spPr>
          <a:xfrm>
            <a:off x="1860706" y="1767030"/>
            <a:ext cx="7979979" cy="4428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orbel"/>
              <a:ea typeface="+mn-ea"/>
              <a:cs typeface="+mn-cs"/>
            </a:endParaRPr>
          </a:p>
        </p:txBody>
      </p:sp>
      <p:sp>
        <p:nvSpPr>
          <p:cNvPr id="9" name="Rektangel 25">
            <a:extLst>
              <a:ext uri="{FF2B5EF4-FFF2-40B4-BE49-F238E27FC236}">
                <a16:creationId xmlns:a16="http://schemas.microsoft.com/office/drawing/2014/main" id="{9AD6499A-21FF-6E8D-5AF4-11AE2C6EEEDC}"/>
              </a:ext>
            </a:extLst>
          </p:cNvPr>
          <p:cNvSpPr/>
          <p:nvPr/>
        </p:nvSpPr>
        <p:spPr>
          <a:xfrm>
            <a:off x="1860706" y="1804955"/>
            <a:ext cx="7979979" cy="4175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Corbel"/>
                <a:ea typeface="+mn-ea"/>
                <a:cs typeface="+mn-cs"/>
              </a:rPr>
              <a:t>Erhvervspartnerskaber og lokale interessenter</a:t>
            </a:r>
          </a:p>
        </p:txBody>
      </p:sp>
      <p:sp>
        <p:nvSpPr>
          <p:cNvPr id="2" name="Titel 1">
            <a:extLst>
              <a:ext uri="{FF2B5EF4-FFF2-40B4-BE49-F238E27FC236}">
                <a16:creationId xmlns:a16="http://schemas.microsoft.com/office/drawing/2014/main" id="{DA1250BF-2B95-DA52-5236-99448CDBCE11}"/>
              </a:ext>
            </a:extLst>
          </p:cNvPr>
          <p:cNvSpPr>
            <a:spLocks noGrp="1"/>
          </p:cNvSpPr>
          <p:nvPr>
            <p:ph type="title"/>
          </p:nvPr>
        </p:nvSpPr>
        <p:spPr>
          <a:xfrm>
            <a:off x="813816" y="243409"/>
            <a:ext cx="11043222" cy="1292496"/>
          </a:xfrm>
        </p:spPr>
        <p:txBody>
          <a:bodyPr vert="horz" anchor="ctr">
            <a:normAutofit/>
          </a:bodyPr>
          <a:lstStyle/>
          <a:p>
            <a:r>
              <a:rPr lang="da-DK" sz="3200" b="0" dirty="0"/>
              <a:t>Lokal forankring gennem et unikt langsigtet samarbejde</a:t>
            </a:r>
          </a:p>
        </p:txBody>
      </p:sp>
      <p:sp>
        <p:nvSpPr>
          <p:cNvPr id="5" name="Pladsholder til slidenummer 4">
            <a:extLst>
              <a:ext uri="{FF2B5EF4-FFF2-40B4-BE49-F238E27FC236}">
                <a16:creationId xmlns:a16="http://schemas.microsoft.com/office/drawing/2014/main" id="{2E4C0AEA-2DFE-7CC3-5F3E-9BEB226981FB}"/>
              </a:ext>
            </a:extLst>
          </p:cNvPr>
          <p:cNvSpPr>
            <a:spLocks noGrp="1"/>
          </p:cNvSpPr>
          <p:nvPr>
            <p:ph type="sldNum" sz="quarter" idx="12"/>
          </p:nvPr>
        </p:nvSpPr>
        <p:spPr>
          <a:xfrm>
            <a:off x="11457940" y="6443507"/>
            <a:ext cx="399097" cy="184666"/>
          </a:xfrm>
        </p:spPr>
        <p:txBody>
          <a:bodyPr wrap="square"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803DD7B-12C8-43B8-9F45-989336E79744}" type="slidenum">
              <a:rPr kumimoji="0" lang="da-DK" sz="1200" b="0" i="0" u="none" strike="noStrike" kern="1200" cap="none" spc="0" normalizeH="0" baseline="0" noProof="0" smtClean="0">
                <a:ln>
                  <a:noFill/>
                </a:ln>
                <a:solidFill>
                  <a:srgbClr val="006E64"/>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da-DK" sz="1200" b="0" i="0" u="none" strike="noStrike" kern="1200" cap="none" spc="0" normalizeH="0" baseline="0" noProof="0">
              <a:ln>
                <a:noFill/>
              </a:ln>
              <a:solidFill>
                <a:srgbClr val="006E64"/>
              </a:solidFill>
              <a:effectLst/>
              <a:uLnTx/>
              <a:uFillTx/>
              <a:latin typeface="Corbel"/>
              <a:ea typeface="+mn-ea"/>
              <a:cs typeface="+mn-cs"/>
            </a:endParaRPr>
          </a:p>
        </p:txBody>
      </p:sp>
      <p:sp>
        <p:nvSpPr>
          <p:cNvPr id="6" name="Rektangel 22">
            <a:extLst>
              <a:ext uri="{FF2B5EF4-FFF2-40B4-BE49-F238E27FC236}">
                <a16:creationId xmlns:a16="http://schemas.microsoft.com/office/drawing/2014/main" id="{91CE0B33-9185-EDD2-6CF4-EE7EF26203DF}"/>
              </a:ext>
            </a:extLst>
          </p:cNvPr>
          <p:cNvSpPr/>
          <p:nvPr/>
        </p:nvSpPr>
        <p:spPr>
          <a:xfrm>
            <a:off x="1860707" y="1804954"/>
            <a:ext cx="7979978" cy="439081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orbel"/>
              <a:ea typeface="+mn-ea"/>
              <a:cs typeface="+mn-cs"/>
            </a:endParaRPr>
          </a:p>
        </p:txBody>
      </p:sp>
      <p:sp>
        <p:nvSpPr>
          <p:cNvPr id="11" name="Pladsholder til indhold 2">
            <a:extLst>
              <a:ext uri="{FF2B5EF4-FFF2-40B4-BE49-F238E27FC236}">
                <a16:creationId xmlns:a16="http://schemas.microsoft.com/office/drawing/2014/main" id="{0DCC63B9-A7AE-8E27-6838-4D75661F245B}"/>
              </a:ext>
            </a:extLst>
          </p:cNvPr>
          <p:cNvSpPr txBox="1">
            <a:spLocks/>
          </p:cNvSpPr>
          <p:nvPr/>
        </p:nvSpPr>
        <p:spPr>
          <a:xfrm>
            <a:off x="2351316" y="4701424"/>
            <a:ext cx="7148284" cy="802104"/>
          </a:xfrm>
          <a:prstGeom prst="rect">
            <a:avLst/>
          </a:prstGeom>
          <a:noFill/>
        </p:spPr>
        <p:txBody>
          <a:bodyPr anchor="t">
            <a:noAutofit/>
          </a:bodyPr>
          <a:lstStyle>
            <a:lvl1pPr marL="179388" indent="-179388" algn="l" defTabSz="914400" rtl="0" eaLnBrk="1" latinLnBrk="0" hangingPunct="1">
              <a:lnSpc>
                <a:spcPct val="90000"/>
              </a:lnSpc>
              <a:spcBef>
                <a:spcPts val="600"/>
              </a:spcBef>
              <a:buFont typeface="Arial" pitchFamily="34" charset="0"/>
              <a:buChar char="•"/>
              <a:defRPr sz="2000" kern="1200">
                <a:solidFill>
                  <a:schemeClr val="accent1"/>
                </a:solidFill>
                <a:latin typeface="+mn-lt"/>
                <a:ea typeface="+mn-ea"/>
                <a:cs typeface="+mn-cs"/>
              </a:defRPr>
            </a:lvl1pPr>
            <a:lvl2pPr marL="360000" indent="-180975" algn="l" defTabSz="914400" rtl="0" eaLnBrk="1" latinLnBrk="0" hangingPunct="1">
              <a:lnSpc>
                <a:spcPct val="90000"/>
              </a:lnSpc>
              <a:spcBef>
                <a:spcPts val="600"/>
              </a:spcBef>
              <a:buFont typeface="Arial" panose="020B0604020202020204" pitchFamily="34" charset="0"/>
              <a:buChar char="•"/>
              <a:defRPr sz="2000" kern="1200">
                <a:solidFill>
                  <a:schemeClr val="accent1"/>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2000" kern="1200">
                <a:solidFill>
                  <a:schemeClr val="accent1"/>
                </a:solidFill>
                <a:latin typeface="+mn-lt"/>
                <a:ea typeface="+mn-ea"/>
                <a:cs typeface="+mn-cs"/>
              </a:defRPr>
            </a:lvl3pPr>
            <a:lvl4pPr marL="720000" indent="-180000" algn="l" defTabSz="914400" rtl="0" eaLnBrk="1" latinLnBrk="0" hangingPunct="1">
              <a:lnSpc>
                <a:spcPct val="90000"/>
              </a:lnSpc>
              <a:spcBef>
                <a:spcPts val="600"/>
              </a:spcBef>
              <a:buFont typeface="Arial" panose="020B0604020202020204" pitchFamily="34" charset="0"/>
              <a:buChar char="•"/>
              <a:defRPr sz="2000" kern="1200">
                <a:solidFill>
                  <a:schemeClr val="accent1"/>
                </a:solidFill>
                <a:latin typeface="+mn-lt"/>
                <a:ea typeface="+mn-ea"/>
                <a:cs typeface="+mn-cs"/>
              </a:defRPr>
            </a:lvl4pPr>
            <a:lvl5pPr marL="900000" indent="-180975" algn="l" defTabSz="914400" rtl="0" eaLnBrk="1" latinLnBrk="0" hangingPunct="1">
              <a:lnSpc>
                <a:spcPct val="90000"/>
              </a:lnSpc>
              <a:spcBef>
                <a:spcPts val="600"/>
              </a:spcBef>
              <a:buFont typeface="Arial" panose="020B0604020202020204" pitchFamily="34" charset="0"/>
              <a:buChar char="•"/>
              <a:defRPr sz="20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itchFamily="34" charset="0"/>
              <a:buNone/>
              <a:tabLst/>
              <a:defRPr/>
            </a:pPr>
            <a:r>
              <a:rPr kumimoji="0" lang="da-DK" sz="1600" b="1" i="0" u="none" strike="noStrike" kern="1200" cap="none" spc="0" normalizeH="0" baseline="0" noProof="0" dirty="0">
                <a:ln>
                  <a:noFill/>
                </a:ln>
                <a:solidFill>
                  <a:srgbClr val="006E64"/>
                </a:solidFill>
                <a:effectLst/>
                <a:uLnTx/>
                <a:uFillTx/>
                <a:latin typeface="Corbel"/>
                <a:ea typeface="+mn-ea"/>
                <a:cs typeface="+mn-cs"/>
              </a:rPr>
              <a:t>Andre lokale virksomheder der kan bidrage til energiklyngekonceptet og opnår værdi af ambitionerne samt mulighederne </a:t>
            </a:r>
          </a:p>
          <a:p>
            <a:pPr marL="0" marR="0" lvl="0" indent="0" algn="ctr" defTabSz="914400" rtl="0" eaLnBrk="1" fontAlgn="auto" latinLnBrk="0" hangingPunct="1">
              <a:lnSpc>
                <a:spcPct val="90000"/>
              </a:lnSpc>
              <a:spcBef>
                <a:spcPts val="0"/>
              </a:spcBef>
              <a:spcAft>
                <a:spcPts val="0"/>
              </a:spcAft>
              <a:buClrTx/>
              <a:buSzTx/>
              <a:buFont typeface="Arial" pitchFamily="34" charset="0"/>
              <a:buNone/>
              <a:tabLst/>
              <a:defRPr/>
            </a:pPr>
            <a:endParaRPr kumimoji="0" lang="da-DK" sz="1600" b="1" i="0" u="none" strike="noStrike" kern="1200" cap="none" spc="0" normalizeH="0" baseline="0" noProof="0" dirty="0">
              <a:ln>
                <a:noFill/>
              </a:ln>
              <a:solidFill>
                <a:srgbClr val="006E64"/>
              </a:solidFill>
              <a:effectLst/>
              <a:uLnTx/>
              <a:uFillTx/>
              <a:latin typeface="Corbel"/>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Arial" pitchFamily="34" charset="0"/>
              <a:buNone/>
              <a:tabLst/>
              <a:defRPr/>
            </a:pPr>
            <a:r>
              <a:rPr kumimoji="0" lang="da-DK" sz="1600" b="1" i="0" u="none" strike="noStrike" kern="1200" cap="none" spc="0" normalizeH="0" baseline="0" noProof="0" dirty="0">
                <a:ln>
                  <a:noFill/>
                </a:ln>
                <a:solidFill>
                  <a:srgbClr val="006E64"/>
                </a:solidFill>
                <a:effectLst/>
                <a:uLnTx/>
                <a:uFillTx/>
                <a:latin typeface="Corbel"/>
                <a:ea typeface="+mn-ea"/>
                <a:cs typeface="+mn-cs"/>
              </a:rPr>
              <a:t>Norddjurs Kommune 	Syddjurs Kommune </a:t>
            </a:r>
          </a:p>
          <a:p>
            <a:pPr marL="0" marR="0" lvl="0" indent="0" algn="ctr" defTabSz="914400" rtl="0" eaLnBrk="1" fontAlgn="auto" latinLnBrk="0" hangingPunct="1">
              <a:lnSpc>
                <a:spcPct val="90000"/>
              </a:lnSpc>
              <a:spcBef>
                <a:spcPts val="0"/>
              </a:spcBef>
              <a:spcAft>
                <a:spcPts val="0"/>
              </a:spcAft>
              <a:buClrTx/>
              <a:buSzTx/>
              <a:buFont typeface="Arial" pitchFamily="34" charset="0"/>
              <a:buNone/>
              <a:tabLst/>
              <a:defRPr/>
            </a:pPr>
            <a:endParaRPr kumimoji="0" lang="da-DK" sz="1600" b="1" i="0" u="none" strike="noStrike" kern="1200" cap="none" spc="0" normalizeH="0" baseline="0" noProof="0" dirty="0">
              <a:ln>
                <a:noFill/>
              </a:ln>
              <a:solidFill>
                <a:srgbClr val="006E64"/>
              </a:solidFill>
              <a:effectLst/>
              <a:uLnTx/>
              <a:uFillTx/>
              <a:latin typeface="Corbel"/>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Arial" pitchFamily="34" charset="0"/>
              <a:buNone/>
              <a:tabLst/>
              <a:defRPr/>
            </a:pPr>
            <a:r>
              <a:rPr kumimoji="0" lang="da-DK" sz="1600" b="1" i="0" u="none" strike="noStrike" kern="1200" cap="none" spc="0" normalizeH="0" baseline="0" noProof="0" dirty="0">
                <a:ln>
                  <a:noFill/>
                </a:ln>
                <a:solidFill>
                  <a:srgbClr val="006E64"/>
                </a:solidFill>
                <a:effectLst/>
                <a:uLnTx/>
                <a:uFillTx/>
                <a:latin typeface="Corbel"/>
                <a:ea typeface="+mn-ea"/>
                <a:cs typeface="+mn-cs"/>
              </a:rPr>
              <a:t>Borgerne og foreningslivet i lokalområdet + lokalt køberetsselskab</a:t>
            </a:r>
          </a:p>
        </p:txBody>
      </p:sp>
      <p:pic>
        <p:nvPicPr>
          <p:cNvPr id="14" name="Picture 6" descr="TLV Forsyning ApS">
            <a:extLst>
              <a:ext uri="{FF2B5EF4-FFF2-40B4-BE49-F238E27FC236}">
                <a16:creationId xmlns:a16="http://schemas.microsoft.com/office/drawing/2014/main" id="{FBF9FA0A-F3E8-2F7E-3C64-84E97EB350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8867" y="3414585"/>
            <a:ext cx="2537305" cy="3805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Aarhus Lufthavn skifter atter identitet - CHECK-IN.DK">
            <a:extLst>
              <a:ext uri="{FF2B5EF4-FFF2-40B4-BE49-F238E27FC236}">
                <a16:creationId xmlns:a16="http://schemas.microsoft.com/office/drawing/2014/main" id="{EF623B42-4456-007F-C80B-D981C1EF8D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6168" y="2465103"/>
            <a:ext cx="1173405" cy="7333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Vi er Danmarks mest centrale dybvandshavn | Grenaa Havn">
            <a:extLst>
              <a:ext uri="{FF2B5EF4-FFF2-40B4-BE49-F238E27FC236}">
                <a16:creationId xmlns:a16="http://schemas.microsoft.com/office/drawing/2014/main" id="{5C1A9F65-4E95-B572-BA59-C944144966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9093" y="2465103"/>
            <a:ext cx="2403182" cy="6749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Corporate Social Responsibility-rapport for Pindstrup Mosebrug A/S 2022/2023">
            <a:extLst>
              <a:ext uri="{FF2B5EF4-FFF2-40B4-BE49-F238E27FC236}">
                <a16:creationId xmlns:a16="http://schemas.microsoft.com/office/drawing/2014/main" id="{A8D71809-AE18-0A6A-9A3D-56061677D6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75019" y="2465103"/>
            <a:ext cx="1324581" cy="7775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Kronospan Logo, symbol, meaning, history, PNG, brand">
            <a:extLst>
              <a:ext uri="{FF2B5EF4-FFF2-40B4-BE49-F238E27FC236}">
                <a16:creationId xmlns:a16="http://schemas.microsoft.com/office/drawing/2014/main" id="{CBC913FC-4560-2460-D59B-FC6531485AB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47" t="29672" r="-1821" b="25709"/>
          <a:stretch/>
        </p:blipFill>
        <p:spPr bwMode="auto">
          <a:xfrm>
            <a:off x="6315407" y="3323259"/>
            <a:ext cx="2556133" cy="62669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We specialize in the development, production, and marketing of  microorganisms and their derivatives. - Lallemand Inc.">
            <a:extLst>
              <a:ext uri="{FF2B5EF4-FFF2-40B4-BE49-F238E27FC236}">
                <a16:creationId xmlns:a16="http://schemas.microsoft.com/office/drawing/2014/main" id="{B0AF6A29-91AC-8EFF-7148-43C07226658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 t="22672" r="216" b="20870"/>
          <a:stretch/>
        </p:blipFill>
        <p:spPr bwMode="auto">
          <a:xfrm>
            <a:off x="5207924" y="3744381"/>
            <a:ext cx="1417662" cy="80210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Konsulent til Fællessekretariatet i Fællesforvaltningen i Norddjurs Kommune  - Djøfs jobunivers">
            <a:extLst>
              <a:ext uri="{FF2B5EF4-FFF2-40B4-BE49-F238E27FC236}">
                <a16:creationId xmlns:a16="http://schemas.microsoft.com/office/drawing/2014/main" id="{3F40A62A-B9D0-E061-B95A-7404C66915E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86750" y="5020574"/>
            <a:ext cx="1380349" cy="82821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ogo Syddjurs - Flagdagen.dk">
            <a:extLst>
              <a:ext uri="{FF2B5EF4-FFF2-40B4-BE49-F238E27FC236}">
                <a16:creationId xmlns:a16="http://schemas.microsoft.com/office/drawing/2014/main" id="{A3958173-8C3D-B3B6-DB44-54FD9DFFA6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45355" y="5299862"/>
            <a:ext cx="1071264" cy="307804"/>
          </a:xfrm>
          <a:prstGeom prst="rect">
            <a:avLst/>
          </a:prstGeom>
          <a:noFill/>
          <a:extLst>
            <a:ext uri="{909E8E84-426E-40DD-AFC4-6F175D3DCCD1}">
              <a14:hiddenFill xmlns:a14="http://schemas.microsoft.com/office/drawing/2010/main">
                <a:solidFill>
                  <a:srgbClr val="FFFFFF"/>
                </a:solidFill>
              </a14:hiddenFill>
            </a:ext>
          </a:extLst>
        </p:spPr>
      </p:pic>
      <p:pic>
        <p:nvPicPr>
          <p:cNvPr id="8" name="Billede 7">
            <a:extLst>
              <a:ext uri="{FF2B5EF4-FFF2-40B4-BE49-F238E27FC236}">
                <a16:creationId xmlns:a16="http://schemas.microsoft.com/office/drawing/2014/main" id="{7E01EEA8-B450-2490-779B-6A57DCFE50E0}"/>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047302" y="6272784"/>
            <a:ext cx="942975" cy="457200"/>
          </a:xfrm>
          <a:prstGeom prst="rect">
            <a:avLst/>
          </a:prstGeom>
          <a:noFill/>
          <a:ln>
            <a:noFill/>
          </a:ln>
        </p:spPr>
      </p:pic>
      <p:pic>
        <p:nvPicPr>
          <p:cNvPr id="10" name="Billede 9">
            <a:extLst>
              <a:ext uri="{FF2B5EF4-FFF2-40B4-BE49-F238E27FC236}">
                <a16:creationId xmlns:a16="http://schemas.microsoft.com/office/drawing/2014/main" id="{4C1BC456-2EA9-7C7E-10C6-E0A8C04CACC1}"/>
              </a:ext>
            </a:extLst>
          </p:cNvPr>
          <p:cNvPicPr>
            <a:picLocks noChangeAspect="1"/>
          </p:cNvPicPr>
          <p:nvPr/>
        </p:nvPicPr>
        <p:blipFill>
          <a:blip r:embed="rId15"/>
          <a:stretch>
            <a:fillRect/>
          </a:stretch>
        </p:blipFill>
        <p:spPr>
          <a:xfrm>
            <a:off x="1078993" y="6305584"/>
            <a:ext cx="746650" cy="424400"/>
          </a:xfrm>
          <a:prstGeom prst="rect">
            <a:avLst/>
          </a:prstGeom>
        </p:spPr>
      </p:pic>
    </p:spTree>
    <p:extLst>
      <p:ext uri="{BB962C8B-B14F-4D97-AF65-F5344CB8AC3E}">
        <p14:creationId xmlns:p14="http://schemas.microsoft.com/office/powerpoint/2010/main" val="2339554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26929-6814-A959-8631-4DF9F5DB7523}"/>
              </a:ext>
            </a:extLst>
          </p:cNvPr>
          <p:cNvSpPr>
            <a:spLocks noGrp="1"/>
          </p:cNvSpPr>
          <p:nvPr>
            <p:ph type="ctrTitle"/>
          </p:nvPr>
        </p:nvSpPr>
        <p:spPr/>
        <p:txBody>
          <a:bodyPr/>
          <a:lstStyle/>
          <a:p>
            <a:r>
              <a:rPr lang="da-DK" sz="4800" b="1" spc="100" dirty="0">
                <a:solidFill>
                  <a:srgbClr val="DCFAE9"/>
                </a:solidFill>
                <a:latin typeface="Corbel"/>
                <a:ea typeface="+mj-ea"/>
                <a:cs typeface="+mj-cs"/>
              </a:rPr>
              <a:t>Projektet</a:t>
            </a:r>
            <a:endParaRPr lang="da-DK" dirty="0"/>
          </a:p>
        </p:txBody>
      </p:sp>
      <p:sp>
        <p:nvSpPr>
          <p:cNvPr id="3" name="Pladsholder til tekst 2">
            <a:extLst>
              <a:ext uri="{FF2B5EF4-FFF2-40B4-BE49-F238E27FC236}">
                <a16:creationId xmlns:a16="http://schemas.microsoft.com/office/drawing/2014/main" id="{88EE8293-95DC-2DF0-B848-3FE43DC227D9}"/>
              </a:ext>
            </a:extLst>
          </p:cNvPr>
          <p:cNvSpPr>
            <a:spLocks noGrp="1"/>
          </p:cNvSpPr>
          <p:nvPr>
            <p:ph type="body" sz="quarter" idx="16"/>
          </p:nvPr>
        </p:nvSpPr>
        <p:spPr/>
        <p:txBody>
          <a:bodyPr/>
          <a:lstStyle/>
          <a:p>
            <a:endParaRPr lang="da-DK"/>
          </a:p>
        </p:txBody>
      </p:sp>
      <p:sp>
        <p:nvSpPr>
          <p:cNvPr id="4" name="Pladsholder til tekst 9">
            <a:extLst>
              <a:ext uri="{FF2B5EF4-FFF2-40B4-BE49-F238E27FC236}">
                <a16:creationId xmlns:a16="http://schemas.microsoft.com/office/drawing/2014/main" id="{94FC4E25-9663-CA1E-2308-895EC691B10F}"/>
              </a:ext>
            </a:extLst>
          </p:cNvPr>
          <p:cNvSpPr txBox="1">
            <a:spLocks/>
          </p:cNvSpPr>
          <p:nvPr/>
        </p:nvSpPr>
        <p:spPr>
          <a:xfrm>
            <a:off x="10676132" y="6278257"/>
            <a:ext cx="1142655" cy="455052"/>
          </a:xfrm>
          <a:prstGeom prst="rect">
            <a:avLst/>
          </a:prstGeom>
          <a:blipFill dpi="0"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214" b="-214"/>
            </a:stretch>
          </a:blipFill>
        </p:spPr>
        <p:txBody>
          <a:bodyPr/>
          <a:lstStyle>
            <a:lvl1pPr marL="0" indent="0" algn="l" defTabSz="1320759" rtl="0" eaLnBrk="1" latinLnBrk="0" hangingPunct="1">
              <a:lnSpc>
                <a:spcPct val="90000"/>
              </a:lnSpc>
              <a:spcBef>
                <a:spcPts val="867"/>
              </a:spcBef>
              <a:buFont typeface="Arial" pitchFamily="34" charset="0"/>
              <a:buNone/>
              <a:defRPr sz="2889" kern="1200">
                <a:solidFill>
                  <a:schemeClr val="accent1"/>
                </a:solidFill>
                <a:latin typeface="+mn-lt"/>
                <a:ea typeface="+mn-ea"/>
                <a:cs typeface="+mn-cs"/>
              </a:defRPr>
            </a:lvl1pPr>
            <a:lvl2pPr marL="519984" indent="-261400" algn="l" defTabSz="1320759" rtl="0" eaLnBrk="1" latinLnBrk="0" hangingPunct="1">
              <a:lnSpc>
                <a:spcPct val="90000"/>
              </a:lnSpc>
              <a:spcBef>
                <a:spcPts val="867"/>
              </a:spcBef>
              <a:buFont typeface="Arial" panose="020B0604020202020204" pitchFamily="34" charset="0"/>
              <a:buChar char="•"/>
              <a:defRPr sz="2889" kern="1200">
                <a:solidFill>
                  <a:schemeClr val="accent1"/>
                </a:solidFill>
                <a:latin typeface="+mn-lt"/>
                <a:ea typeface="+mn-ea"/>
                <a:cs typeface="+mn-cs"/>
              </a:defRPr>
            </a:lvl2pPr>
            <a:lvl3pPr marL="779976" indent="-261400" algn="l" defTabSz="1320759" rtl="0" eaLnBrk="1" latinLnBrk="0" hangingPunct="1">
              <a:lnSpc>
                <a:spcPct val="90000"/>
              </a:lnSpc>
              <a:spcBef>
                <a:spcPts val="867"/>
              </a:spcBef>
              <a:buFont typeface="Arial" pitchFamily="34" charset="0"/>
              <a:buChar char="•"/>
              <a:defRPr sz="2889" kern="1200">
                <a:solidFill>
                  <a:schemeClr val="accent1"/>
                </a:solidFill>
                <a:latin typeface="+mn-lt"/>
                <a:ea typeface="+mn-ea"/>
                <a:cs typeface="+mn-cs"/>
              </a:defRPr>
            </a:lvl3pPr>
            <a:lvl4pPr marL="1039968" indent="-259992" algn="l" defTabSz="1320759" rtl="0" eaLnBrk="1" latinLnBrk="0" hangingPunct="1">
              <a:lnSpc>
                <a:spcPct val="90000"/>
              </a:lnSpc>
              <a:spcBef>
                <a:spcPts val="867"/>
              </a:spcBef>
              <a:buFont typeface="Arial" panose="020B0604020202020204" pitchFamily="34" charset="0"/>
              <a:buChar char="•"/>
              <a:defRPr sz="2889" kern="1200">
                <a:solidFill>
                  <a:schemeClr val="accent1"/>
                </a:solidFill>
                <a:latin typeface="+mn-lt"/>
                <a:ea typeface="+mn-ea"/>
                <a:cs typeface="+mn-cs"/>
              </a:defRPr>
            </a:lvl4pPr>
            <a:lvl5pPr marL="1299960" indent="-261400" algn="l" defTabSz="1320759" rtl="0" eaLnBrk="1" latinLnBrk="0" hangingPunct="1">
              <a:lnSpc>
                <a:spcPct val="90000"/>
              </a:lnSpc>
              <a:spcBef>
                <a:spcPts val="867"/>
              </a:spcBef>
              <a:buFont typeface="Arial" panose="020B0604020202020204" pitchFamily="34" charset="0"/>
              <a:buChar char="•"/>
              <a:defRPr sz="2889" kern="1200">
                <a:solidFill>
                  <a:schemeClr val="accent1"/>
                </a:solidFill>
                <a:latin typeface="+mn-lt"/>
                <a:ea typeface="+mn-ea"/>
                <a:cs typeface="+mn-cs"/>
              </a:defRPr>
            </a:lvl5pPr>
            <a:lvl6pPr marL="3632088" indent="-330190" algn="l" defTabSz="1320759" rtl="0" eaLnBrk="1" latinLnBrk="0" hangingPunct="1">
              <a:spcBef>
                <a:spcPct val="20000"/>
              </a:spcBef>
              <a:buFont typeface="Arial" pitchFamily="34" charset="0"/>
              <a:buChar char="•"/>
              <a:defRPr sz="2889" kern="1200">
                <a:solidFill>
                  <a:schemeClr val="tx1"/>
                </a:solidFill>
                <a:latin typeface="+mn-lt"/>
                <a:ea typeface="+mn-ea"/>
                <a:cs typeface="+mn-cs"/>
              </a:defRPr>
            </a:lvl6pPr>
            <a:lvl7pPr marL="4292468" indent="-330190" algn="l" defTabSz="1320759" rtl="0" eaLnBrk="1" latinLnBrk="0" hangingPunct="1">
              <a:spcBef>
                <a:spcPct val="20000"/>
              </a:spcBef>
              <a:buFont typeface="Arial" pitchFamily="34" charset="0"/>
              <a:buChar char="•"/>
              <a:defRPr sz="2889" kern="1200">
                <a:solidFill>
                  <a:schemeClr val="tx1"/>
                </a:solidFill>
                <a:latin typeface="+mn-lt"/>
                <a:ea typeface="+mn-ea"/>
                <a:cs typeface="+mn-cs"/>
              </a:defRPr>
            </a:lvl7pPr>
            <a:lvl8pPr marL="4952848" indent="-330190" algn="l" defTabSz="1320759" rtl="0" eaLnBrk="1" latinLnBrk="0" hangingPunct="1">
              <a:spcBef>
                <a:spcPct val="20000"/>
              </a:spcBef>
              <a:buFont typeface="Arial" pitchFamily="34" charset="0"/>
              <a:buChar char="•"/>
              <a:defRPr sz="2889" kern="1200">
                <a:solidFill>
                  <a:schemeClr val="tx1"/>
                </a:solidFill>
                <a:latin typeface="+mn-lt"/>
                <a:ea typeface="+mn-ea"/>
                <a:cs typeface="+mn-cs"/>
              </a:defRPr>
            </a:lvl8pPr>
            <a:lvl9pPr marL="5613227" indent="-330190" algn="l" defTabSz="1320759" rtl="0" eaLnBrk="1" latinLnBrk="0" hangingPunct="1">
              <a:spcBef>
                <a:spcPct val="20000"/>
              </a:spcBef>
              <a:buFont typeface="Arial" pitchFamily="34" charset="0"/>
              <a:buChar char="•"/>
              <a:defRPr sz="2889" kern="1200">
                <a:solidFill>
                  <a:schemeClr val="tx1"/>
                </a:solidFill>
                <a:latin typeface="+mn-lt"/>
                <a:ea typeface="+mn-ea"/>
                <a:cs typeface="+mn-cs"/>
              </a:defRPr>
            </a:lvl9pPr>
          </a:lstStyle>
          <a:p>
            <a:pPr marL="0" marR="0" lvl="0" indent="0" algn="l" defTabSz="1320759" rtl="0" eaLnBrk="1" fontAlgn="auto" latinLnBrk="0" hangingPunct="1">
              <a:lnSpc>
                <a:spcPct val="90000"/>
              </a:lnSpc>
              <a:spcBef>
                <a:spcPts val="867"/>
              </a:spcBef>
              <a:spcAft>
                <a:spcPts val="0"/>
              </a:spcAft>
              <a:buClrTx/>
              <a:buSzTx/>
              <a:buFont typeface="Arial" pitchFamily="34" charset="0"/>
              <a:buNone/>
              <a:tabLst/>
              <a:defRPr/>
            </a:pPr>
            <a:r>
              <a:rPr kumimoji="0" lang="da-DK" sz="2000" b="0" i="0" u="none" strike="noStrike" kern="1200" cap="none" spc="0" normalizeH="0" baseline="0" noProof="0">
                <a:ln>
                  <a:noFill/>
                </a:ln>
                <a:solidFill>
                  <a:srgbClr val="006E64"/>
                </a:solidFill>
                <a:effectLst/>
                <a:uLnTx/>
                <a:uFillTx/>
                <a:latin typeface="Corbel"/>
                <a:ea typeface="+mn-ea"/>
                <a:cs typeface="+mn-cs"/>
              </a:rPr>
              <a:t> </a:t>
            </a:r>
          </a:p>
        </p:txBody>
      </p:sp>
      <p:pic>
        <p:nvPicPr>
          <p:cNvPr id="5" name="Billede 4">
            <a:extLst>
              <a:ext uri="{FF2B5EF4-FFF2-40B4-BE49-F238E27FC236}">
                <a16:creationId xmlns:a16="http://schemas.microsoft.com/office/drawing/2014/main" id="{881FE3F3-B251-8B5B-B9EF-5062D9A1B2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47302" y="6272784"/>
            <a:ext cx="942975" cy="457200"/>
          </a:xfrm>
          <a:prstGeom prst="rect">
            <a:avLst/>
          </a:prstGeom>
          <a:noFill/>
          <a:ln>
            <a:noFill/>
          </a:ln>
        </p:spPr>
      </p:pic>
      <p:pic>
        <p:nvPicPr>
          <p:cNvPr id="6" name="Billede 5">
            <a:extLst>
              <a:ext uri="{FF2B5EF4-FFF2-40B4-BE49-F238E27FC236}">
                <a16:creationId xmlns:a16="http://schemas.microsoft.com/office/drawing/2014/main" id="{0544D27C-3989-0CC4-C5A1-3C64F65A3180}"/>
              </a:ext>
            </a:extLst>
          </p:cNvPr>
          <p:cNvPicPr>
            <a:picLocks noChangeAspect="1"/>
          </p:cNvPicPr>
          <p:nvPr/>
        </p:nvPicPr>
        <p:blipFill>
          <a:blip r:embed="rId5"/>
          <a:stretch>
            <a:fillRect/>
          </a:stretch>
        </p:blipFill>
        <p:spPr>
          <a:xfrm>
            <a:off x="1078993" y="6305584"/>
            <a:ext cx="746650" cy="424400"/>
          </a:xfrm>
          <a:prstGeom prst="rect">
            <a:avLst/>
          </a:prstGeom>
        </p:spPr>
      </p:pic>
    </p:spTree>
    <p:extLst>
      <p:ext uri="{BB962C8B-B14F-4D97-AF65-F5344CB8AC3E}">
        <p14:creationId xmlns:p14="http://schemas.microsoft.com/office/powerpoint/2010/main" val="21148118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NRGi">
  <a:themeElements>
    <a:clrScheme name="210927_NRGi">
      <a:dk1>
        <a:sysClr val="windowText" lastClr="000000"/>
      </a:dk1>
      <a:lt1>
        <a:sysClr val="window" lastClr="FFFFFF"/>
      </a:lt1>
      <a:dk2>
        <a:srgbClr val="000000"/>
      </a:dk2>
      <a:lt2>
        <a:srgbClr val="BFBFBF"/>
      </a:lt2>
      <a:accent1>
        <a:srgbClr val="006E64"/>
      </a:accent1>
      <a:accent2>
        <a:srgbClr val="DCFAE9"/>
      </a:accent2>
      <a:accent3>
        <a:srgbClr val="004E4A"/>
      </a:accent3>
      <a:accent4>
        <a:srgbClr val="1E8C82"/>
      </a:accent4>
      <a:accent5>
        <a:srgbClr val="A1D9CC"/>
      </a:accent5>
      <a:accent6>
        <a:srgbClr val="C8F0E6"/>
      </a:accent6>
      <a:hlink>
        <a:srgbClr val="1E8C82"/>
      </a:hlink>
      <a:folHlink>
        <a:srgbClr val="A1D9CC"/>
      </a:folHlink>
    </a:clrScheme>
    <a:fontScheme name="210927_NRGi">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lIns="72000" tIns="72000" rIns="72000" bIns="72000" rtlCol="0" anchor="t">
        <a:noAutofit/>
      </a:bodyPr>
      <a:lstStyle>
        <a:defPPr algn="l">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spAutoFit/>
      </a:bodyPr>
      <a:lstStyle>
        <a:defPPr marL="0" indent="0" algn="l">
          <a:buNone/>
          <a:defRPr smtClean="0">
            <a:solidFill>
              <a:schemeClr val="accent1"/>
            </a:solidFill>
          </a:defRPr>
        </a:defPPr>
      </a:lstStyle>
    </a:txDef>
  </a:objectDefaults>
  <a:extraClrSchemeLst/>
  <a:custClrLst>
    <a:custClr name=" ">
      <a:srgbClr val="52D6A3"/>
    </a:custClr>
    <a:custClr name=" ">
      <a:srgbClr val="FFBB00"/>
    </a:custClr>
    <a:custClr name=" ">
      <a:srgbClr val="C17150"/>
    </a:custClr>
    <a:custClr name=" ">
      <a:srgbClr val="734848"/>
    </a:custClr>
    <a:custClr name=" ">
      <a:srgbClr val="000000"/>
    </a:custClr>
    <a:custClr name=" ">
      <a:srgbClr val="464655"/>
    </a:custClr>
    <a:custClr name=" ">
      <a:srgbClr val="FFFFFF"/>
    </a:custClr>
    <a:custClr name=" ">
      <a:srgbClr val="FFFFFF"/>
    </a:custClr>
    <a:custClr name=" ">
      <a:srgbClr val="FFFFFF"/>
    </a:custClr>
    <a:custClr name=" ">
      <a:srgbClr val="FFFFFF"/>
    </a:custClr>
    <a:custClr name=" ">
      <a:srgbClr val="97E6C8"/>
    </a:custClr>
    <a:custClr name=" ">
      <a:srgbClr val="FFD666"/>
    </a:custClr>
    <a:custClr name=" ">
      <a:srgbClr val="DAAA96"/>
    </a:custClr>
    <a:custClr name=" ">
      <a:srgbClr val="AB9191"/>
    </a:custClr>
    <a:custClr name=" ">
      <a:srgbClr val="666666"/>
    </a:custClr>
    <a:custClr name=" ">
      <a:srgbClr val="909099"/>
    </a:custClr>
    <a:custClr name=" ">
      <a:srgbClr val="FFFFFF"/>
    </a:custClr>
    <a:custClr name=" ">
      <a:srgbClr val="FFFFFF"/>
    </a:custClr>
    <a:custClr name=" ">
      <a:srgbClr val="FFFFFF"/>
    </a:custClr>
    <a:custClr name=" ">
      <a:srgbClr val="FFFFFF"/>
    </a:custClr>
    <a:custClr name=" ">
      <a:srgbClr val="BAEFDA"/>
    </a:custClr>
    <a:custClr name=" ">
      <a:srgbClr val="FFE499"/>
    </a:custClr>
    <a:custClr name=" ">
      <a:srgbClr val="E6C6B9"/>
    </a:custClr>
    <a:custClr name=" ">
      <a:srgbClr val="C7B6B6"/>
    </a:custClr>
    <a:custClr name=" ">
      <a:srgbClr val="999999"/>
    </a:custClr>
    <a:custClr name=" ">
      <a:srgbClr val="B5B5BB"/>
    </a:custClr>
    <a:custClr name=" ">
      <a:srgbClr val="FFFFFF"/>
    </a:custClr>
    <a:custClr name=" ">
      <a:srgbClr val="FFFFFF"/>
    </a:custClr>
    <a:custClr name=" ">
      <a:srgbClr val="FFFFFF"/>
    </a:custClr>
    <a:custClr name=" ">
      <a:srgbClr val="FFFFFF"/>
    </a:custClr>
    <a:custClr name=" ">
      <a:srgbClr val="DCF7ED"/>
    </a:custClr>
    <a:custClr name=" ">
      <a:srgbClr val="FFF1CC"/>
    </a:custClr>
    <a:custClr name=" ">
      <a:srgbClr val="F3E3DC"/>
    </a:custClr>
    <a:custClr name=" ">
      <a:srgbClr val="E3DADA"/>
    </a:custClr>
    <a:custClr name=" ">
      <a:srgbClr val="CCCCCC"/>
    </a:custClr>
    <a:custClr name=" ">
      <a:srgbClr val="DADADD"/>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Præsentation2" id="{58A99D72-CF2A-45C6-B76B-54D5E13E165E}" vid="{7A2C7BE8-9854-4528-B202-18DF9123F2F3}"/>
    </a:ext>
  </a:extLst>
</a:theme>
</file>

<file path=ppt/theme/theme3.xml><?xml version="1.0" encoding="utf-8"?>
<a:theme xmlns:a="http://schemas.openxmlformats.org/drawingml/2006/main" name="Brugerdefineret design">
  <a:themeElements>
    <a:clrScheme name="NRGI ny">
      <a:dk1>
        <a:sysClr val="windowText" lastClr="000000"/>
      </a:dk1>
      <a:lt1>
        <a:sysClr val="window" lastClr="FFFFFF"/>
      </a:lt1>
      <a:dk2>
        <a:srgbClr val="464655"/>
      </a:dk2>
      <a:lt2>
        <a:srgbClr val="8DC63F"/>
      </a:lt2>
      <a:accent1>
        <a:srgbClr val="006E64"/>
      </a:accent1>
      <a:accent2>
        <a:srgbClr val="DCFAE9"/>
      </a:accent2>
      <a:accent3>
        <a:srgbClr val="004E4A"/>
      </a:accent3>
      <a:accent4>
        <a:srgbClr val="1E8C82"/>
      </a:accent4>
      <a:accent5>
        <a:srgbClr val="A1D9CC"/>
      </a:accent5>
      <a:accent6>
        <a:srgbClr val="C8F0E6"/>
      </a:accent6>
      <a:hlink>
        <a:srgbClr val="3E484F"/>
      </a:hlink>
      <a:folHlink>
        <a:srgbClr val="7183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10970</TotalTime>
  <Words>1715</Words>
  <Application>Microsoft Office PowerPoint</Application>
  <PresentationFormat>Widescreen</PresentationFormat>
  <Paragraphs>227</Paragraphs>
  <Slides>28</Slides>
  <Notes>11</Notes>
  <HiddenSlides>0</HiddenSlides>
  <MMClips>0</MMClips>
  <ScaleCrop>false</ScaleCrop>
  <HeadingPairs>
    <vt:vector size="8" baseType="variant">
      <vt:variant>
        <vt:lpstr>Benyttede skrifttyper</vt:lpstr>
      </vt:variant>
      <vt:variant>
        <vt:i4>10</vt:i4>
      </vt:variant>
      <vt:variant>
        <vt:lpstr>Tema</vt:lpstr>
      </vt:variant>
      <vt:variant>
        <vt:i4>3</vt:i4>
      </vt:variant>
      <vt:variant>
        <vt:lpstr>Integrerede OLE-servere</vt:lpstr>
      </vt:variant>
      <vt:variant>
        <vt:i4>1</vt:i4>
      </vt:variant>
      <vt:variant>
        <vt:lpstr>Slidetitler</vt:lpstr>
      </vt:variant>
      <vt:variant>
        <vt:i4>28</vt:i4>
      </vt:variant>
    </vt:vector>
  </HeadingPairs>
  <TitlesOfParts>
    <vt:vector size="42" baseType="lpstr">
      <vt:lpstr>Aptos</vt:lpstr>
      <vt:lpstr>Arial</vt:lpstr>
      <vt:lpstr>Calibri</vt:lpstr>
      <vt:lpstr>Calibri Light</vt:lpstr>
      <vt:lpstr>Corbel</vt:lpstr>
      <vt:lpstr>Open Sans Light</vt:lpstr>
      <vt:lpstr>Segoe UI</vt:lpstr>
      <vt:lpstr>Trebuchet MS</vt:lpstr>
      <vt:lpstr>Wingdings</vt:lpstr>
      <vt:lpstr>Wingdings 3</vt:lpstr>
      <vt:lpstr>Office-tema</vt:lpstr>
      <vt:lpstr>1_NRGi</vt:lpstr>
      <vt:lpstr>Brugerdefineret design</vt:lpstr>
      <vt:lpstr>think-cell Slide</vt:lpstr>
      <vt:lpstr> </vt:lpstr>
      <vt:lpstr>Program   </vt:lpstr>
      <vt:lpstr>Formål med dagen   </vt:lpstr>
      <vt:lpstr>Formål med dagen  </vt:lpstr>
      <vt:lpstr>Stande   </vt:lpstr>
      <vt:lpstr>  Offentligt borgermøde Energiklynge Djursland </vt:lpstr>
      <vt:lpstr>Aktørerne bag Energiklynge Djursland</vt:lpstr>
      <vt:lpstr>Lokal forankring gennem et unikt langsigtet samarbejde</vt:lpstr>
      <vt:lpstr>Projektet</vt:lpstr>
      <vt:lpstr>Fælles ambition om at skabe en stærk energiklynge på Djursland (Det tekniske)</vt:lpstr>
      <vt:lpstr>Fælles ambition om at skabe en stærk energiklynge på Djursland (sideeffekter)</vt:lpstr>
      <vt:lpstr>Beskrivelse af biogasanlæg</vt:lpstr>
      <vt:lpstr>Beskrivelse af vindmølle- og solcelleanlæg</vt:lpstr>
      <vt:lpstr>Lokalplansprocessen handler om at synliggøre de samlede konsekvenser af gennemførelsen af projektet</vt:lpstr>
      <vt:lpstr>Energiklynge Djursland </vt:lpstr>
      <vt:lpstr>Energiklynge Djursland </vt:lpstr>
      <vt:lpstr>Ordninger under VE-loven og frivillige supplerende ordninger</vt:lpstr>
      <vt:lpstr>PowerPoint-præsentation</vt:lpstr>
      <vt:lpstr>PowerPoint-præsentation</vt:lpstr>
      <vt:lpstr>Fokus på tidlig borgerinddragelse</vt:lpstr>
      <vt:lpstr>PowerPoint-præsentation</vt:lpstr>
      <vt:lpstr>PowerPoint-præsentation</vt:lpstr>
      <vt:lpstr>Myndighedsproces for planlægning og miljøvurdering</vt:lpstr>
      <vt:lpstr>PowerPoint-præsentation</vt:lpstr>
      <vt:lpstr>Opsamling  Kl. 18.30-18.50  Ordstyrer: Kommunaldirektør Jonas Kroustrup </vt:lpstr>
      <vt:lpstr>Næste skridt</vt:lpstr>
      <vt:lpstr>Indsend høringssvar</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Anna Emilie Hauvgaard Ravn</dc:creator>
  <cp:lastModifiedBy>Filip Therkildsen</cp:lastModifiedBy>
  <cp:revision>16</cp:revision>
  <dcterms:created xsi:type="dcterms:W3CDTF">2022-02-28T09:36:52Z</dcterms:created>
  <dcterms:modified xsi:type="dcterms:W3CDTF">2025-04-02T07:08:39Z</dcterms:modified>
</cp:coreProperties>
</file>