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4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E29250-C2C4-2417-AD81-EE6DC60BDA2B}" name="Thea Madsen" initials="TM" userId="S::cfthm@middelfart.dk::bae5e4fc-297c-4015-bcca-1c99627261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42"/>
    <a:srgbClr val="295883"/>
    <a:srgbClr val="6697B7"/>
    <a:srgbClr val="7FC0A0"/>
    <a:srgbClr val="E9CCB0"/>
    <a:srgbClr val="DFA3AC"/>
    <a:srgbClr val="C0C498"/>
    <a:srgbClr val="EFD1D6"/>
    <a:srgbClr val="DFE1CC"/>
    <a:srgbClr val="BFE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29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869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439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673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515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5424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851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311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1159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891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103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851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AED53-F91F-427D-846D-4A4F55442425}" type="datetimeFigureOut">
              <a:rPr lang="da-DK" smtClean="0"/>
              <a:t>12-05-2025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3745-F521-44B1-9CBF-53C92870E2D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427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B6C0ED-7873-D4EE-FAD2-C84FDBE35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212" y="948096"/>
            <a:ext cx="6458364" cy="1346403"/>
          </a:xfrm>
        </p:spPr>
        <p:txBody>
          <a:bodyPr>
            <a:normAutofit/>
          </a:bodyPr>
          <a:lstStyle/>
          <a:p>
            <a:pPr algn="l"/>
            <a:r>
              <a:rPr lang="da-DK" sz="6000" b="1" dirty="0">
                <a:solidFill>
                  <a:srgbClr val="6697B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Trivsel</a:t>
            </a:r>
            <a:br>
              <a:rPr lang="da-DK" sz="1800" b="1" dirty="0">
                <a:solidFill>
                  <a:srgbClr val="005285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da-DK" sz="500" b="1" dirty="0">
                <a:solidFill>
                  <a:srgbClr val="005285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a-DK" sz="1600" b="1" dirty="0">
                <a:solidFill>
                  <a:srgbClr val="00528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TRIO 2025</a:t>
            </a:r>
            <a:endParaRPr lang="da-DK" sz="1800" dirty="0">
              <a:solidFill>
                <a:srgbClr val="00528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E31E30EE-73D2-CBE0-9884-29CDC3FBC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6" y="266952"/>
            <a:ext cx="1260989" cy="35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uppe 26">
            <a:extLst>
              <a:ext uri="{FF2B5EF4-FFF2-40B4-BE49-F238E27FC236}">
                <a16:creationId xmlns:a16="http://schemas.microsoft.com/office/drawing/2014/main" id="{453C8BCB-06E5-14FD-0A76-924CF82315B2}"/>
              </a:ext>
            </a:extLst>
          </p:cNvPr>
          <p:cNvGrpSpPr/>
          <p:nvPr/>
        </p:nvGrpSpPr>
        <p:grpSpPr>
          <a:xfrm>
            <a:off x="7488294" y="674262"/>
            <a:ext cx="68582" cy="1341427"/>
            <a:chOff x="-1" y="1123950"/>
            <a:chExt cx="68582" cy="1341427"/>
          </a:xfrm>
        </p:grpSpPr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0B7487FF-EC63-0465-75E1-8109021F7CE3}"/>
                </a:ext>
              </a:extLst>
            </p:cNvPr>
            <p:cNvSpPr/>
            <p:nvPr/>
          </p:nvSpPr>
          <p:spPr>
            <a:xfrm>
              <a:off x="0" y="1123950"/>
              <a:ext cx="68581" cy="625845"/>
            </a:xfrm>
            <a:prstGeom prst="rect">
              <a:avLst/>
            </a:prstGeom>
            <a:solidFill>
              <a:srgbClr val="295883"/>
            </a:solidFill>
            <a:ln>
              <a:solidFill>
                <a:srgbClr val="2958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319E5AFA-C343-28A6-FADE-5857E145613D}"/>
                </a:ext>
              </a:extLst>
            </p:cNvPr>
            <p:cNvSpPr/>
            <p:nvPr/>
          </p:nvSpPr>
          <p:spPr>
            <a:xfrm>
              <a:off x="-1" y="1839532"/>
              <a:ext cx="68581" cy="625845"/>
            </a:xfrm>
            <a:prstGeom prst="rect">
              <a:avLst/>
            </a:prstGeom>
            <a:solidFill>
              <a:srgbClr val="138542"/>
            </a:solidFill>
            <a:ln>
              <a:solidFill>
                <a:srgbClr val="1385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3" name="Rektangel: afrundede hjørner 2">
            <a:extLst>
              <a:ext uri="{FF2B5EF4-FFF2-40B4-BE49-F238E27FC236}">
                <a16:creationId xmlns:a16="http://schemas.microsoft.com/office/drawing/2014/main" id="{8B392C09-368C-F6BB-B69F-95D1D053205F}"/>
              </a:ext>
            </a:extLst>
          </p:cNvPr>
          <p:cNvSpPr/>
          <p:nvPr/>
        </p:nvSpPr>
        <p:spPr>
          <a:xfrm>
            <a:off x="507212" y="2550707"/>
            <a:ext cx="6458364" cy="1492152"/>
          </a:xfrm>
          <a:prstGeom prst="roundRect">
            <a:avLst>
              <a:gd name="adj" fmla="val 17129"/>
            </a:avLst>
          </a:prstGeom>
          <a:noFill/>
          <a:ln>
            <a:solidFill>
              <a:srgbClr val="2958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200" b="1" dirty="0">
                <a:solidFill>
                  <a:srgbClr val="2958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Hvad gør vi allerede?</a:t>
            </a:r>
          </a:p>
        </p:txBody>
      </p:sp>
      <p:sp>
        <p:nvSpPr>
          <p:cNvPr id="21" name="Rektangel: afrundede hjørner 20">
            <a:extLst>
              <a:ext uri="{FF2B5EF4-FFF2-40B4-BE49-F238E27FC236}">
                <a16:creationId xmlns:a16="http://schemas.microsoft.com/office/drawing/2014/main" id="{4D021024-9A58-37BB-CB89-4C086B55A54D}"/>
              </a:ext>
            </a:extLst>
          </p:cNvPr>
          <p:cNvSpPr/>
          <p:nvPr/>
        </p:nvSpPr>
        <p:spPr>
          <a:xfrm>
            <a:off x="507212" y="4177508"/>
            <a:ext cx="6458364" cy="1492152"/>
          </a:xfrm>
          <a:prstGeom prst="roundRect">
            <a:avLst>
              <a:gd name="adj" fmla="val 16267"/>
            </a:avLst>
          </a:prstGeom>
          <a:noFill/>
          <a:ln>
            <a:solidFill>
              <a:srgbClr val="2958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200" b="1" dirty="0">
                <a:solidFill>
                  <a:srgbClr val="2958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Hvad skal vi gøre mere af?</a:t>
            </a:r>
          </a:p>
        </p:txBody>
      </p:sp>
      <p:sp>
        <p:nvSpPr>
          <p:cNvPr id="25" name="Rektangel: afrundede hjørner 24">
            <a:extLst>
              <a:ext uri="{FF2B5EF4-FFF2-40B4-BE49-F238E27FC236}">
                <a16:creationId xmlns:a16="http://schemas.microsoft.com/office/drawing/2014/main" id="{3F150B2F-2E03-1D41-16D7-9AFEEDD398C0}"/>
              </a:ext>
            </a:extLst>
          </p:cNvPr>
          <p:cNvSpPr/>
          <p:nvPr/>
        </p:nvSpPr>
        <p:spPr>
          <a:xfrm>
            <a:off x="507212" y="5804309"/>
            <a:ext cx="6458364" cy="1492152"/>
          </a:xfrm>
          <a:prstGeom prst="roundRect">
            <a:avLst>
              <a:gd name="adj" fmla="val 17130"/>
            </a:avLst>
          </a:prstGeom>
          <a:noFill/>
          <a:ln>
            <a:solidFill>
              <a:srgbClr val="2958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200" b="1" dirty="0">
                <a:solidFill>
                  <a:srgbClr val="2958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Hvad skal vi gøre mindre af?</a:t>
            </a:r>
          </a:p>
        </p:txBody>
      </p:sp>
      <p:sp>
        <p:nvSpPr>
          <p:cNvPr id="123" name="Rektangel: afrundede hjørner 122">
            <a:extLst>
              <a:ext uri="{FF2B5EF4-FFF2-40B4-BE49-F238E27FC236}">
                <a16:creationId xmlns:a16="http://schemas.microsoft.com/office/drawing/2014/main" id="{FCA6A767-0135-BD10-5B76-4E9872D7EDEB}"/>
              </a:ext>
            </a:extLst>
          </p:cNvPr>
          <p:cNvSpPr/>
          <p:nvPr/>
        </p:nvSpPr>
        <p:spPr>
          <a:xfrm>
            <a:off x="507212" y="7443989"/>
            <a:ext cx="6458364" cy="2627290"/>
          </a:xfrm>
          <a:prstGeom prst="roundRect">
            <a:avLst>
              <a:gd name="adj" fmla="val 10606"/>
            </a:avLst>
          </a:prstGeom>
          <a:noFill/>
          <a:ln>
            <a:solidFill>
              <a:srgbClr val="008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200" b="1" dirty="0">
                <a:solidFill>
                  <a:srgbClr val="00824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Hvilke ideer tager jeg med fra dagen i dag?</a:t>
            </a: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8BB46F64-67AF-AA0B-9E6F-5A67C22F74D8}"/>
              </a:ext>
            </a:extLst>
          </p:cNvPr>
          <p:cNvSpPr/>
          <p:nvPr/>
        </p:nvSpPr>
        <p:spPr>
          <a:xfrm>
            <a:off x="443578" y="2550707"/>
            <a:ext cx="6608885" cy="409074"/>
          </a:xfrm>
          <a:prstGeom prst="roundRect">
            <a:avLst>
              <a:gd name="adj" fmla="val 35557"/>
            </a:avLst>
          </a:prstGeom>
          <a:solidFill>
            <a:srgbClr val="295883"/>
          </a:solidFill>
          <a:ln>
            <a:solidFill>
              <a:srgbClr val="2958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200" b="1" dirty="0">
                <a:latin typeface="Verdana" panose="020B0604030504040204" pitchFamily="34" charset="0"/>
                <a:ea typeface="Verdana" panose="020B0604030504040204" pitchFamily="34" charset="0"/>
              </a:rPr>
              <a:t>Hvad gør vi allerede?</a:t>
            </a: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D9683FB1-744A-B8BB-56C0-C9B45EC73A58}"/>
              </a:ext>
            </a:extLst>
          </p:cNvPr>
          <p:cNvSpPr/>
          <p:nvPr/>
        </p:nvSpPr>
        <p:spPr>
          <a:xfrm>
            <a:off x="443578" y="4165078"/>
            <a:ext cx="6608885" cy="409074"/>
          </a:xfrm>
          <a:prstGeom prst="roundRect">
            <a:avLst>
              <a:gd name="adj" fmla="val 35557"/>
            </a:avLst>
          </a:prstGeom>
          <a:solidFill>
            <a:srgbClr val="295883"/>
          </a:solidFill>
          <a:ln>
            <a:solidFill>
              <a:srgbClr val="2958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200" b="1" dirty="0">
                <a:latin typeface="Verdana" panose="020B0604030504040204" pitchFamily="34" charset="0"/>
                <a:ea typeface="Verdana" panose="020B0604030504040204" pitchFamily="34" charset="0"/>
              </a:rPr>
              <a:t>Hvad skal vi gøre mere af?</a:t>
            </a:r>
          </a:p>
        </p:txBody>
      </p:sp>
      <p:sp>
        <p:nvSpPr>
          <p:cNvPr id="6" name="Rektangel: afrundede hjørner 5">
            <a:extLst>
              <a:ext uri="{FF2B5EF4-FFF2-40B4-BE49-F238E27FC236}">
                <a16:creationId xmlns:a16="http://schemas.microsoft.com/office/drawing/2014/main" id="{830345D3-6400-77D7-9268-1E66709A5EC9}"/>
              </a:ext>
            </a:extLst>
          </p:cNvPr>
          <p:cNvSpPr/>
          <p:nvPr/>
        </p:nvSpPr>
        <p:spPr>
          <a:xfrm>
            <a:off x="443577" y="5771200"/>
            <a:ext cx="6608885" cy="409074"/>
          </a:xfrm>
          <a:prstGeom prst="roundRect">
            <a:avLst>
              <a:gd name="adj" fmla="val 35557"/>
            </a:avLst>
          </a:prstGeom>
          <a:solidFill>
            <a:srgbClr val="295883"/>
          </a:solidFill>
          <a:ln>
            <a:solidFill>
              <a:srgbClr val="2958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200" b="1" dirty="0">
                <a:latin typeface="Verdana" panose="020B0604030504040204" pitchFamily="34" charset="0"/>
                <a:ea typeface="Verdana" panose="020B0604030504040204" pitchFamily="34" charset="0"/>
              </a:rPr>
              <a:t>Hvad skal vi gøre mindre af?</a:t>
            </a:r>
          </a:p>
        </p:txBody>
      </p:sp>
      <p:sp>
        <p:nvSpPr>
          <p:cNvPr id="7" name="Rektangel: afrundede hjørner 6">
            <a:extLst>
              <a:ext uri="{FF2B5EF4-FFF2-40B4-BE49-F238E27FC236}">
                <a16:creationId xmlns:a16="http://schemas.microsoft.com/office/drawing/2014/main" id="{9DC3603E-B863-87A4-8725-547FD0382402}"/>
              </a:ext>
            </a:extLst>
          </p:cNvPr>
          <p:cNvSpPr/>
          <p:nvPr/>
        </p:nvSpPr>
        <p:spPr>
          <a:xfrm>
            <a:off x="443577" y="7434991"/>
            <a:ext cx="6608885" cy="409074"/>
          </a:xfrm>
          <a:prstGeom prst="roundRect">
            <a:avLst>
              <a:gd name="adj" fmla="val 35557"/>
            </a:avLst>
          </a:prstGeom>
          <a:solidFill>
            <a:srgbClr val="008242"/>
          </a:solidFill>
          <a:ln>
            <a:solidFill>
              <a:srgbClr val="008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200" b="1" dirty="0">
                <a:latin typeface="Verdana" panose="020B0604030504040204" pitchFamily="34" charset="0"/>
                <a:ea typeface="Verdana" panose="020B0604030504040204" pitchFamily="34" charset="0"/>
              </a:rPr>
              <a:t>Hvilke ideer tager jeg med fra i dag?</a:t>
            </a:r>
          </a:p>
        </p:txBody>
      </p:sp>
    </p:spTree>
    <p:extLst>
      <p:ext uri="{BB962C8B-B14F-4D97-AF65-F5344CB8AC3E}">
        <p14:creationId xmlns:p14="http://schemas.microsoft.com/office/powerpoint/2010/main" val="323460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2511</TotalTime>
  <Words>62</Words>
  <Application>Microsoft Office PowerPoint</Application>
  <PresentationFormat>Brugerdefineret</PresentationFormat>
  <Paragraphs>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Office-tema</vt:lpstr>
      <vt:lpstr>Trivsel  TRIO 2025</vt:lpstr>
    </vt:vector>
  </TitlesOfParts>
  <Company>Middelfart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Thea Madsen</dc:creator>
  <cp:lastModifiedBy>Thea Madsen</cp:lastModifiedBy>
  <cp:revision>81</cp:revision>
  <dcterms:created xsi:type="dcterms:W3CDTF">2023-01-23T11:50:30Z</dcterms:created>
  <dcterms:modified xsi:type="dcterms:W3CDTF">2025-05-12T11:24:50Z</dcterms:modified>
</cp:coreProperties>
</file>