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8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9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10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1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12.xml" ContentType="application/vnd.openxmlformats-officedocument.theme+xml"/>
  <Override PartName="/ppt/slideLayouts/slideLayout53.xml" ContentType="application/vnd.openxmlformats-officedocument.presentationml.slideLayout+xml"/>
  <Override PartName="/ppt/theme/theme13.xml" ContentType="application/vnd.openxmlformats-officedocument.theme+xml"/>
  <Override PartName="/ppt/slideLayouts/slideLayout54.xml" ContentType="application/vnd.openxmlformats-officedocument.presentationml.slideLayout+xml"/>
  <Override PartName="/ppt/theme/theme1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703" r:id="rId2"/>
    <p:sldMasterId id="2147483778" r:id="rId3"/>
    <p:sldMasterId id="2147483795" r:id="rId4"/>
    <p:sldMasterId id="2147483732" r:id="rId5"/>
    <p:sldMasterId id="2147483712" r:id="rId6"/>
    <p:sldMasterId id="2147483755" r:id="rId7"/>
    <p:sldMasterId id="2147483737" r:id="rId8"/>
    <p:sldMasterId id="2147483715" r:id="rId9"/>
    <p:sldMasterId id="2147483743" r:id="rId10"/>
    <p:sldMasterId id="2147483735" r:id="rId11"/>
    <p:sldMasterId id="2147483816" r:id="rId12"/>
    <p:sldMasterId id="2147483846" r:id="rId13"/>
    <p:sldMasterId id="2147483848" r:id="rId14"/>
    <p:sldMasterId id="2147483851" r:id="rId15"/>
  </p:sldMasterIdLst>
  <p:notesMasterIdLst>
    <p:notesMasterId r:id="rId28"/>
  </p:notesMasterIdLst>
  <p:handoutMasterIdLst>
    <p:handoutMasterId r:id="rId29"/>
  </p:handoutMasterIdLst>
  <p:sldIdLst>
    <p:sldId id="287" r:id="rId16"/>
    <p:sldId id="311" r:id="rId17"/>
    <p:sldId id="328" r:id="rId18"/>
    <p:sldId id="334" r:id="rId19"/>
    <p:sldId id="338" r:id="rId20"/>
    <p:sldId id="310" r:id="rId21"/>
    <p:sldId id="336" r:id="rId22"/>
    <p:sldId id="326" r:id="rId23"/>
    <p:sldId id="333" r:id="rId24"/>
    <p:sldId id="332" r:id="rId25"/>
    <p:sldId id="331" r:id="rId26"/>
    <p:sldId id="319" r:id="rId27"/>
  </p:sldIdLst>
  <p:sldSz cx="9144000" cy="5143500" type="screen16x9"/>
  <p:notesSz cx="6797675" cy="9926638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CADF"/>
    <a:srgbClr val="005387"/>
    <a:srgbClr val="008242"/>
    <a:srgbClr val="002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09" autoAdjust="0"/>
    <p:restoredTop sz="61260" autoAdjust="0"/>
  </p:normalViewPr>
  <p:slideViewPr>
    <p:cSldViewPr>
      <p:cViewPr varScale="1">
        <p:scale>
          <a:sx n="68" d="100"/>
          <a:sy n="68" d="100"/>
        </p:scale>
        <p:origin x="1536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20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AFCA7B7-42AF-441B-A318-28E5268715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398837" y="9505"/>
            <a:ext cx="3425981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a-DK" b="1" dirty="0">
                <a:latin typeface="Verdana" panose="020B0604030504040204" pitchFamily="34" charset="0"/>
                <a:ea typeface="Verdana" panose="020B0604030504040204" pitchFamily="34" charset="0"/>
              </a:rPr>
              <a:t> UDFYLD OVERSKRIFT│</a:t>
            </a:r>
            <a:fld id="{6862175C-A352-4E74-B964-113AE26BECD3}" type="datetimeFigureOut">
              <a:rPr lang="da-DK" b="1" smtClean="0">
                <a:latin typeface="Verdana" panose="020B0604030504040204" pitchFamily="34" charset="0"/>
                <a:ea typeface="Verdana" panose="020B0604030504040204" pitchFamily="34" charset="0"/>
              </a:rPr>
              <a:t>24-01-2024</a:t>
            </a:fld>
            <a:endParaRPr lang="da-DK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B0D91D2-FDBC-4AFA-B71A-E29E117B03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19077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6E368AD-12A3-4B8F-AAF6-7336134774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19077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622B0-F3EA-49C8-A40B-4A8A42999450}" type="slidenum">
              <a:rPr lang="da-DK" smtClean="0">
                <a:latin typeface="Verdana" panose="020B0604030504040204" pitchFamily="34" charset="0"/>
                <a:ea typeface="Verdana" panose="020B0604030504040204" pitchFamily="34" charset="0"/>
              </a:rPr>
              <a:t>‹nr.›</a:t>
            </a:fld>
            <a:endParaRPr lang="da-DK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B3AF33D-D984-4278-B40A-0031A7216F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82" y="66210"/>
            <a:ext cx="1248552" cy="3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86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dirty="0"/>
              <a:t>Klik for at redigere teksttypografierne i masteren</a:t>
            </a:r>
          </a:p>
          <a:p>
            <a:pPr lvl="1"/>
            <a:r>
              <a:rPr lang="da-DK" noProof="0" dirty="0"/>
              <a:t>Andet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2BBC5DE-AD22-4F3D-ACA0-7BCE3BEE26B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8" name="Pladsholder til dato 2">
            <a:extLst>
              <a:ext uri="{FF2B5EF4-FFF2-40B4-BE49-F238E27FC236}">
                <a16:creationId xmlns:a16="http://schemas.microsoft.com/office/drawing/2014/main" id="{DC9177C8-2CD8-4D0C-8BF5-491110EEAA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398837" y="9505"/>
            <a:ext cx="3425981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a-DK" b="1" dirty="0">
                <a:latin typeface="Verdana" panose="020B0604030504040204" pitchFamily="34" charset="0"/>
                <a:ea typeface="Verdana" panose="020B0604030504040204" pitchFamily="34" charset="0"/>
              </a:rPr>
              <a:t> UDFYLD OVERSKRIFT│</a:t>
            </a:r>
            <a:fld id="{6862175C-A352-4E74-B964-113AE26BECD3}" type="datetimeFigureOut">
              <a:rPr lang="da-DK" b="1" smtClean="0">
                <a:latin typeface="Verdana" panose="020B0604030504040204" pitchFamily="34" charset="0"/>
                <a:ea typeface="Verdana" panose="020B0604030504040204" pitchFamily="34" charset="0"/>
              </a:rPr>
              <a:t>24-01-2024</a:t>
            </a:fld>
            <a:endParaRPr lang="da-DK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EB579B77-0637-452E-828A-DA2D3758A4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82" y="66210"/>
            <a:ext cx="1248552" cy="3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956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C5DE-AD22-4F3D-ACA0-7BCE3BEE26B9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1490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uddannelse</a:t>
            </a:r>
            <a:r>
              <a:rPr lang="en-US" dirty="0"/>
              <a:t> og OPUS, </a:t>
            </a:r>
            <a:r>
              <a:rPr lang="en-US" dirty="0" err="1"/>
              <a:t>maillister</a:t>
            </a:r>
            <a:r>
              <a:rPr lang="en-US" dirty="0"/>
              <a:t>, </a:t>
            </a:r>
            <a:r>
              <a:rPr lang="en-US" dirty="0" err="1"/>
              <a:t>årshjul</a:t>
            </a:r>
            <a:r>
              <a:rPr lang="en-US" dirty="0"/>
              <a:t> og </a:t>
            </a:r>
            <a:r>
              <a:rPr lang="en-US" dirty="0" err="1"/>
              <a:t>aftaler</a:t>
            </a:r>
            <a:r>
              <a:rPr lang="en-US" dirty="0"/>
              <a:t>, workshops - Jane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Bilag</a:t>
            </a:r>
            <a:r>
              <a:rPr lang="en-US" dirty="0"/>
              <a:t> 4,5,6 og 11. – </a:t>
            </a:r>
            <a:r>
              <a:rPr lang="en-US" dirty="0" err="1"/>
              <a:t>nærvær</a:t>
            </a:r>
            <a:r>
              <a:rPr lang="en-US" dirty="0"/>
              <a:t> </a:t>
            </a:r>
            <a:r>
              <a:rPr lang="en-US" dirty="0" err="1"/>
              <a:t>fraværspolitik</a:t>
            </a:r>
            <a:r>
              <a:rPr lang="en-US" dirty="0"/>
              <a:t> og locale </a:t>
            </a:r>
            <a:r>
              <a:rPr lang="en-US" dirty="0" err="1"/>
              <a:t>mål</a:t>
            </a:r>
            <a:r>
              <a:rPr lang="en-US" dirty="0"/>
              <a:t>. </a:t>
            </a:r>
            <a:r>
              <a:rPr lang="en-US" dirty="0" err="1"/>
              <a:t>Nyhedsbreve</a:t>
            </a:r>
            <a:r>
              <a:rPr lang="en-US" dirty="0"/>
              <a:t>, </a:t>
            </a:r>
            <a:r>
              <a:rPr lang="en-US" dirty="0" err="1"/>
              <a:t>vejviser</a:t>
            </a:r>
            <a:r>
              <a:rPr lang="en-US" dirty="0"/>
              <a:t> om audits - Jane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Plan A, </a:t>
            </a:r>
            <a:r>
              <a:rPr lang="en-US" dirty="0" err="1"/>
              <a:t>insubiz</a:t>
            </a:r>
            <a:r>
              <a:rPr lang="en-US" dirty="0"/>
              <a:t> – </a:t>
            </a:r>
            <a:r>
              <a:rPr lang="en-US" dirty="0" err="1"/>
              <a:t>beskrevet</a:t>
            </a:r>
            <a:r>
              <a:rPr lang="en-US" dirty="0"/>
              <a:t> I </a:t>
            </a:r>
            <a:r>
              <a:rPr lang="en-US" dirty="0" err="1"/>
              <a:t>bilag</a:t>
            </a:r>
            <a:r>
              <a:rPr lang="en-US" dirty="0"/>
              <a:t> 6 - Yvonne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min. 15 </a:t>
            </a:r>
            <a:r>
              <a:rPr lang="en-US" dirty="0" err="1"/>
              <a:t>minutter</a:t>
            </a:r>
            <a:r>
              <a:rPr lang="en-US" dirty="0"/>
              <a:t>.´- Yvonne. </a:t>
            </a:r>
            <a:r>
              <a:rPr lang="en-US" dirty="0" err="1"/>
              <a:t>Hvad</a:t>
            </a:r>
            <a:r>
              <a:rPr lang="en-US" dirty="0"/>
              <a:t> er det </a:t>
            </a:r>
            <a:r>
              <a:rPr lang="en-US" dirty="0" err="1"/>
              <a:t>første</a:t>
            </a:r>
            <a:r>
              <a:rPr lang="en-US" dirty="0"/>
              <a:t> du </a:t>
            </a:r>
            <a:r>
              <a:rPr lang="en-US" dirty="0" err="1"/>
              <a:t>griber</a:t>
            </a:r>
            <a:r>
              <a:rPr lang="en-US" dirty="0"/>
              <a:t> fat I </a:t>
            </a:r>
            <a:r>
              <a:rPr lang="en-US" dirty="0" err="1"/>
              <a:t>når</a:t>
            </a:r>
            <a:r>
              <a:rPr lang="en-US" dirty="0"/>
              <a:t> du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tilbage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din </a:t>
            </a:r>
            <a:r>
              <a:rPr lang="en-US" dirty="0" err="1"/>
              <a:t>arbejde</a:t>
            </a:r>
            <a:r>
              <a:rPr lang="en-US" dirty="0"/>
              <a:t>? – ser du </a:t>
            </a:r>
            <a:r>
              <a:rPr lang="en-US" dirty="0" err="1"/>
              <a:t>udfordringer</a:t>
            </a:r>
            <a:r>
              <a:rPr lang="en-US" dirty="0"/>
              <a:t> ? Er der </a:t>
            </a:r>
            <a:r>
              <a:rPr lang="en-US" dirty="0" err="1"/>
              <a:t>nogle</a:t>
            </a:r>
            <a:r>
              <a:rPr lang="en-US" dirty="0"/>
              <a:t> </a:t>
            </a:r>
            <a:r>
              <a:rPr lang="en-US" dirty="0" err="1"/>
              <a:t>uklarheder</a:t>
            </a:r>
            <a:r>
              <a:rPr lang="en-US" dirty="0"/>
              <a:t>?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/>
              <a:t>Hvad</a:t>
            </a:r>
            <a:r>
              <a:rPr lang="en-US" dirty="0"/>
              <a:t> er HR og Arbejdsmiljø – </a:t>
            </a:r>
            <a:r>
              <a:rPr lang="en-US" dirty="0" err="1"/>
              <a:t>inkl</a:t>
            </a:r>
            <a:r>
              <a:rPr lang="en-US" dirty="0"/>
              <a:t>. </a:t>
            </a:r>
            <a:r>
              <a:rPr lang="en-US" dirty="0" err="1"/>
              <a:t>Sundhed</a:t>
            </a:r>
            <a:r>
              <a:rPr lang="en-US" dirty="0"/>
              <a:t> </a:t>
            </a:r>
            <a:r>
              <a:rPr lang="en-US" dirty="0" err="1"/>
              <a:t>Indefra</a:t>
            </a:r>
            <a:r>
              <a:rPr lang="en-US" dirty="0"/>
              <a:t> – link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siden</a:t>
            </a:r>
            <a:r>
              <a:rPr lang="en-US" dirty="0"/>
              <a:t>. Intro </a:t>
            </a:r>
            <a:r>
              <a:rPr lang="en-US" dirty="0" err="1"/>
              <a:t>til</a:t>
            </a:r>
            <a:r>
              <a:rPr lang="en-US" dirty="0"/>
              <a:t> Peter og Thea.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du </a:t>
            </a:r>
            <a:r>
              <a:rPr lang="en-US" dirty="0" err="1"/>
              <a:t>hente</a:t>
            </a:r>
            <a:r>
              <a:rPr lang="en-US" dirty="0"/>
              <a:t> </a:t>
            </a:r>
            <a:r>
              <a:rPr lang="en-US" dirty="0" err="1"/>
              <a:t>hjælp</a:t>
            </a:r>
            <a:r>
              <a:rPr lang="en-US" dirty="0"/>
              <a:t>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C5DE-AD22-4F3D-ACA0-7BCE3BEE26B9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1576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uddannelse</a:t>
            </a:r>
            <a:r>
              <a:rPr lang="en-US" dirty="0"/>
              <a:t> og OPUS, </a:t>
            </a:r>
            <a:r>
              <a:rPr lang="en-US" dirty="0" err="1"/>
              <a:t>maillister</a:t>
            </a:r>
            <a:r>
              <a:rPr lang="en-US" dirty="0"/>
              <a:t>, </a:t>
            </a:r>
            <a:r>
              <a:rPr lang="en-US" dirty="0" err="1"/>
              <a:t>årshjul</a:t>
            </a:r>
            <a:r>
              <a:rPr lang="en-US" dirty="0"/>
              <a:t> og </a:t>
            </a:r>
            <a:r>
              <a:rPr lang="en-US" dirty="0" err="1"/>
              <a:t>aftaler</a:t>
            </a:r>
            <a:r>
              <a:rPr lang="en-US" dirty="0"/>
              <a:t>, workshops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C5DE-AD22-4F3D-ACA0-7BCE3BEE26B9}" type="slidenum">
              <a:rPr lang="da-DK" smtClean="0"/>
              <a:pPr>
                <a:defRPr/>
              </a:pPr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9758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C5DE-AD22-4F3D-ACA0-7BCE3BEE26B9}" type="slidenum">
              <a:rPr lang="da-DK" smtClean="0"/>
              <a:pPr>
                <a:defRPr/>
              </a:pPr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97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Bilag</a:t>
            </a:r>
            <a:r>
              <a:rPr lang="en-US" dirty="0"/>
              <a:t> 4,5,6 og 11. – </a:t>
            </a:r>
            <a:r>
              <a:rPr lang="en-US" dirty="0" err="1"/>
              <a:t>nærvær</a:t>
            </a:r>
            <a:r>
              <a:rPr lang="en-US" dirty="0"/>
              <a:t> </a:t>
            </a:r>
            <a:r>
              <a:rPr lang="en-US" dirty="0" err="1"/>
              <a:t>fraværspolitik</a:t>
            </a:r>
            <a:r>
              <a:rPr lang="en-US" dirty="0"/>
              <a:t> og lokale </a:t>
            </a:r>
            <a:r>
              <a:rPr lang="en-US" dirty="0" err="1"/>
              <a:t>mål</a:t>
            </a:r>
            <a:r>
              <a:rPr lang="en-US" dirty="0"/>
              <a:t>. </a:t>
            </a:r>
            <a:r>
              <a:rPr lang="en-US" dirty="0" err="1"/>
              <a:t>Nyhedsbreve</a:t>
            </a:r>
            <a:r>
              <a:rPr lang="en-US" dirty="0"/>
              <a:t>, </a:t>
            </a:r>
            <a:r>
              <a:rPr lang="en-US" dirty="0" err="1"/>
              <a:t>vejviser</a:t>
            </a:r>
            <a:r>
              <a:rPr lang="en-US" dirty="0"/>
              <a:t> om audits </a:t>
            </a:r>
          </a:p>
          <a:p>
            <a:endParaRPr lang="en-US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C5DE-AD22-4F3D-ACA0-7BCE3BEE26B9}" type="slidenum">
              <a:rPr lang="da-DK" smtClean="0"/>
              <a:pPr>
                <a:defRPr/>
              </a:pPr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0339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C5DE-AD22-4F3D-ACA0-7BCE3BEE26B9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6873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Beskrevet i bilag 6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C5DE-AD22-4F3D-ACA0-7BCE3BEE26B9}" type="slidenum">
              <a:rPr lang="da-DK" smtClean="0"/>
              <a:pPr>
                <a:defRPr/>
              </a:pPr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186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C5DE-AD22-4F3D-ACA0-7BCE3BEE26B9}" type="slidenum">
              <a:rPr lang="da-DK" smtClean="0"/>
              <a:pPr>
                <a:defRPr/>
              </a:pPr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4042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C5DE-AD22-4F3D-ACA0-7BCE3BEE26B9}" type="slidenum">
              <a:rPr lang="da-DK" smtClean="0"/>
              <a:pPr>
                <a:defRPr/>
              </a:pPr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0812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BBC5DE-AD22-4F3D-ACA0-7BCE3BEE26B9}" type="slidenum">
              <a:rPr lang="da-DK" smtClean="0"/>
              <a:pPr>
                <a:defRPr/>
              </a:pPr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8264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.emf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8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9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.e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8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8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8.emf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E401409-8C69-4C47-8570-7B1330A043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3" b="17818"/>
          <a:stretch/>
        </p:blipFill>
        <p:spPr>
          <a:xfrm>
            <a:off x="0" y="1179567"/>
            <a:ext cx="9141512" cy="287007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13C103-BF91-F418-A1FC-BCBFD1CA90D1}"/>
              </a:ext>
            </a:extLst>
          </p:cNvPr>
          <p:cNvSpPr/>
          <p:nvPr userDrawn="1"/>
        </p:nvSpPr>
        <p:spPr>
          <a:xfrm>
            <a:off x="0" y="2969518"/>
            <a:ext cx="9141512" cy="1080120"/>
          </a:xfrm>
          <a:prstGeom prst="rect">
            <a:avLst/>
          </a:prstGeom>
          <a:gradFill>
            <a:gsLst>
              <a:gs pos="0">
                <a:schemeClr val="tx2">
                  <a:alpha val="0"/>
                  <a:lumMod val="91000"/>
                </a:schemeClr>
              </a:gs>
              <a:gs pos="100000">
                <a:schemeClr val="tx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5B3F3A-FAD8-5B44-542E-16B058707014}"/>
              </a:ext>
            </a:extLst>
          </p:cNvPr>
          <p:cNvSpPr/>
          <p:nvPr userDrawn="1"/>
        </p:nvSpPr>
        <p:spPr>
          <a:xfrm>
            <a:off x="0" y="3130574"/>
            <a:ext cx="9141512" cy="783568"/>
          </a:xfrm>
          <a:prstGeom prst="rect">
            <a:avLst/>
          </a:prstGeom>
          <a:gradFill flip="none" rotWithShape="1">
            <a:gsLst>
              <a:gs pos="26000">
                <a:schemeClr val="tx2">
                  <a:alpha val="0"/>
                  <a:lumMod val="91000"/>
                </a:schemeClr>
              </a:gs>
              <a:gs pos="47000">
                <a:schemeClr val="tx2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adsholder til tekst 12">
            <a:extLst>
              <a:ext uri="{FF2B5EF4-FFF2-40B4-BE49-F238E27FC236}">
                <a16:creationId xmlns:a16="http://schemas.microsoft.com/office/drawing/2014/main" id="{BCCF78FD-08EB-B715-B65A-3A5BAA8C6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090" y="3624880"/>
            <a:ext cx="2952750" cy="28926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sp>
        <p:nvSpPr>
          <p:cNvPr id="8" name="Pladsholder til tekst 12">
            <a:extLst>
              <a:ext uri="{FF2B5EF4-FFF2-40B4-BE49-F238E27FC236}">
                <a16:creationId xmlns:a16="http://schemas.microsoft.com/office/drawing/2014/main" id="{A5BE886A-52A8-6202-A70B-00E5D4F305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504" y="3130574"/>
            <a:ext cx="5400600" cy="43204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6" name="Billede 9">
            <a:extLst>
              <a:ext uri="{FF2B5EF4-FFF2-40B4-BE49-F238E27FC236}">
                <a16:creationId xmlns:a16="http://schemas.microsoft.com/office/drawing/2014/main" id="{50F9B921-1890-2288-E01D-B75362E366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  <p:pic>
        <p:nvPicPr>
          <p:cNvPr id="9" name="Billede 6">
            <a:extLst>
              <a:ext uri="{FF2B5EF4-FFF2-40B4-BE49-F238E27FC236}">
                <a16:creationId xmlns:a16="http://schemas.microsoft.com/office/drawing/2014/main" id="{6813E9D0-BA68-2992-B33D-91941C26817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504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E401409-8C69-4C47-8570-7B1330A043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4" b="8770"/>
          <a:stretch/>
        </p:blipFill>
        <p:spPr>
          <a:xfrm>
            <a:off x="0" y="-1"/>
            <a:ext cx="9141512" cy="473199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40BD71E-BB1D-DC88-A684-4B83494B6B90}"/>
              </a:ext>
            </a:extLst>
          </p:cNvPr>
          <p:cNvSpPr/>
          <p:nvPr userDrawn="1"/>
        </p:nvSpPr>
        <p:spPr>
          <a:xfrm>
            <a:off x="0" y="3649288"/>
            <a:ext cx="9141512" cy="1080120"/>
          </a:xfrm>
          <a:prstGeom prst="rect">
            <a:avLst/>
          </a:prstGeom>
          <a:gradFill>
            <a:gsLst>
              <a:gs pos="0">
                <a:schemeClr val="tx2">
                  <a:alpha val="0"/>
                  <a:lumMod val="91000"/>
                </a:schemeClr>
              </a:gs>
              <a:gs pos="100000">
                <a:schemeClr val="tx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E4F489-5D88-6692-96A9-6CCF1B238E8F}"/>
              </a:ext>
            </a:extLst>
          </p:cNvPr>
          <p:cNvSpPr/>
          <p:nvPr userDrawn="1"/>
        </p:nvSpPr>
        <p:spPr>
          <a:xfrm>
            <a:off x="0" y="3810344"/>
            <a:ext cx="9141512" cy="783568"/>
          </a:xfrm>
          <a:prstGeom prst="rect">
            <a:avLst/>
          </a:prstGeom>
          <a:gradFill flip="none" rotWithShape="1">
            <a:gsLst>
              <a:gs pos="26000">
                <a:schemeClr val="tx2">
                  <a:alpha val="0"/>
                  <a:lumMod val="91000"/>
                </a:schemeClr>
              </a:gs>
              <a:gs pos="47000">
                <a:schemeClr val="tx2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adsholder til tekst 12">
            <a:extLst>
              <a:ext uri="{FF2B5EF4-FFF2-40B4-BE49-F238E27FC236}">
                <a16:creationId xmlns:a16="http://schemas.microsoft.com/office/drawing/2014/main" id="{2E8E2A4D-F50F-157D-9582-CB077D999C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090" y="4304650"/>
            <a:ext cx="2952750" cy="28926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sp>
        <p:nvSpPr>
          <p:cNvPr id="19" name="Pladsholder til tekst 12">
            <a:extLst>
              <a:ext uri="{FF2B5EF4-FFF2-40B4-BE49-F238E27FC236}">
                <a16:creationId xmlns:a16="http://schemas.microsoft.com/office/drawing/2014/main" id="{6ADF0C72-5EA2-52AD-905D-AE7BB68DA5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504" y="3810344"/>
            <a:ext cx="5400600" cy="43204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6" name="Billede 6">
            <a:extLst>
              <a:ext uri="{FF2B5EF4-FFF2-40B4-BE49-F238E27FC236}">
                <a16:creationId xmlns:a16="http://schemas.microsoft.com/office/drawing/2014/main" id="{2EB79CE8-36EB-1E70-0E8F-8641183782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7" name="Billede 9">
            <a:extLst>
              <a:ext uri="{FF2B5EF4-FFF2-40B4-BE49-F238E27FC236}">
                <a16:creationId xmlns:a16="http://schemas.microsoft.com/office/drawing/2014/main" id="{F6B0AEE3-E7DD-E1A3-9929-813A93B54E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0950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5">
            <a:extLst>
              <a:ext uri="{FF2B5EF4-FFF2-40B4-BE49-F238E27FC236}">
                <a16:creationId xmlns:a16="http://schemas.microsoft.com/office/drawing/2014/main" id="{6E086D16-30E4-90A7-E264-36E9AA216B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" t="5241" b="7581"/>
          <a:stretch/>
        </p:blipFill>
        <p:spPr>
          <a:xfrm>
            <a:off x="1261130" y="0"/>
            <a:ext cx="7882870" cy="4731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BACC207-5E1B-7260-E328-FCE64C097C2B}"/>
              </a:ext>
            </a:extLst>
          </p:cNvPr>
          <p:cNvSpPr/>
          <p:nvPr userDrawn="1"/>
        </p:nvSpPr>
        <p:spPr>
          <a:xfrm>
            <a:off x="1261130" y="3649288"/>
            <a:ext cx="9141512" cy="1080120"/>
          </a:xfrm>
          <a:prstGeom prst="rect">
            <a:avLst/>
          </a:prstGeom>
          <a:gradFill>
            <a:gsLst>
              <a:gs pos="0">
                <a:schemeClr val="tx2">
                  <a:alpha val="0"/>
                  <a:lumMod val="91000"/>
                </a:schemeClr>
              </a:gs>
              <a:gs pos="100000">
                <a:schemeClr val="tx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C59286-C5AE-7EE6-E7AE-D7B988F1D7F6}"/>
              </a:ext>
            </a:extLst>
          </p:cNvPr>
          <p:cNvSpPr/>
          <p:nvPr userDrawn="1"/>
        </p:nvSpPr>
        <p:spPr>
          <a:xfrm>
            <a:off x="1261130" y="3810344"/>
            <a:ext cx="9141512" cy="783568"/>
          </a:xfrm>
          <a:prstGeom prst="rect">
            <a:avLst/>
          </a:prstGeom>
          <a:gradFill flip="none" rotWithShape="1">
            <a:gsLst>
              <a:gs pos="26000">
                <a:schemeClr val="tx2">
                  <a:alpha val="0"/>
                  <a:lumMod val="91000"/>
                </a:schemeClr>
              </a:gs>
              <a:gs pos="47000">
                <a:schemeClr val="tx2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ladsholder til tekst 12">
            <a:extLst>
              <a:ext uri="{FF2B5EF4-FFF2-40B4-BE49-F238E27FC236}">
                <a16:creationId xmlns:a16="http://schemas.microsoft.com/office/drawing/2014/main" id="{3D177DBF-385E-EC18-266D-693A88620E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0220" y="4304650"/>
            <a:ext cx="2952750" cy="28926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sp>
        <p:nvSpPr>
          <p:cNvPr id="16" name="Pladsholder til tekst 12">
            <a:extLst>
              <a:ext uri="{FF2B5EF4-FFF2-40B4-BE49-F238E27FC236}">
                <a16:creationId xmlns:a16="http://schemas.microsoft.com/office/drawing/2014/main" id="{CA79DB37-A533-4AF4-AD5A-ED043319C7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8634" y="3810344"/>
            <a:ext cx="5400600" cy="43204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6" name="Billede 6">
            <a:extLst>
              <a:ext uri="{FF2B5EF4-FFF2-40B4-BE49-F238E27FC236}">
                <a16:creationId xmlns:a16="http://schemas.microsoft.com/office/drawing/2014/main" id="{EB44B81B-AAB3-B602-E522-4B7A101077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8" name="Billede 9">
            <a:extLst>
              <a:ext uri="{FF2B5EF4-FFF2-40B4-BE49-F238E27FC236}">
                <a16:creationId xmlns:a16="http://schemas.microsoft.com/office/drawing/2014/main" id="{B7DC334D-3889-7376-C03F-6859B8AF18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876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5">
            <a:extLst>
              <a:ext uri="{FF2B5EF4-FFF2-40B4-BE49-F238E27FC236}">
                <a16:creationId xmlns:a16="http://schemas.microsoft.com/office/drawing/2014/main" id="{3F3159A9-E3E5-25C7-6A5F-C6A130C789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37" b="11237"/>
          <a:stretch/>
        </p:blipFill>
        <p:spPr>
          <a:xfrm>
            <a:off x="1" y="0"/>
            <a:ext cx="9141511" cy="47319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A9B38C-3A0A-8A7C-4D88-4E0DA1277DDF}"/>
              </a:ext>
            </a:extLst>
          </p:cNvPr>
          <p:cNvSpPr/>
          <p:nvPr userDrawn="1"/>
        </p:nvSpPr>
        <p:spPr>
          <a:xfrm>
            <a:off x="0" y="3649288"/>
            <a:ext cx="9141512" cy="1080120"/>
          </a:xfrm>
          <a:prstGeom prst="rect">
            <a:avLst/>
          </a:prstGeom>
          <a:gradFill>
            <a:gsLst>
              <a:gs pos="0">
                <a:schemeClr val="tx2">
                  <a:alpha val="0"/>
                  <a:lumMod val="91000"/>
                </a:schemeClr>
              </a:gs>
              <a:gs pos="100000">
                <a:schemeClr val="tx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574C8D-FEC1-F090-978F-B1D9494470FA}"/>
              </a:ext>
            </a:extLst>
          </p:cNvPr>
          <p:cNvSpPr/>
          <p:nvPr userDrawn="1"/>
        </p:nvSpPr>
        <p:spPr>
          <a:xfrm>
            <a:off x="0" y="3810344"/>
            <a:ext cx="9141512" cy="783568"/>
          </a:xfrm>
          <a:prstGeom prst="rect">
            <a:avLst/>
          </a:prstGeom>
          <a:gradFill flip="none" rotWithShape="1">
            <a:gsLst>
              <a:gs pos="26000">
                <a:schemeClr val="tx2">
                  <a:alpha val="0"/>
                  <a:lumMod val="91000"/>
                </a:schemeClr>
              </a:gs>
              <a:gs pos="47000">
                <a:schemeClr val="tx2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adsholder til tekst 12">
            <a:extLst>
              <a:ext uri="{FF2B5EF4-FFF2-40B4-BE49-F238E27FC236}">
                <a16:creationId xmlns:a16="http://schemas.microsoft.com/office/drawing/2014/main" id="{772FEFD9-A5E5-B285-AEAF-64F24F6F40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090" y="4304650"/>
            <a:ext cx="2952750" cy="28926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sp>
        <p:nvSpPr>
          <p:cNvPr id="9" name="Pladsholder til tekst 12">
            <a:extLst>
              <a:ext uri="{FF2B5EF4-FFF2-40B4-BE49-F238E27FC236}">
                <a16:creationId xmlns:a16="http://schemas.microsoft.com/office/drawing/2014/main" id="{AA2B9720-1A4F-F9EB-0113-4A80ED0AA0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504" y="3810344"/>
            <a:ext cx="5400600" cy="43204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14" name="Billede 6">
            <a:extLst>
              <a:ext uri="{FF2B5EF4-FFF2-40B4-BE49-F238E27FC236}">
                <a16:creationId xmlns:a16="http://schemas.microsoft.com/office/drawing/2014/main" id="{08BC4902-7102-5C07-F7D2-BF3CEB73BE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16" name="Billede 9">
            <a:extLst>
              <a:ext uri="{FF2B5EF4-FFF2-40B4-BE49-F238E27FC236}">
                <a16:creationId xmlns:a16="http://schemas.microsoft.com/office/drawing/2014/main" id="{61A5A46F-2640-239C-CF6C-50D0234628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4088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43C65D5B-C2A2-4924-833F-0A27B16847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7" t="8556" r="-441" b="18364"/>
          <a:stretch/>
        </p:blipFill>
        <p:spPr>
          <a:xfrm>
            <a:off x="-30029" y="0"/>
            <a:ext cx="9216516" cy="47319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79CC821-4AFB-AF6A-F9E3-1EF4DC0FCBEF}"/>
              </a:ext>
            </a:extLst>
          </p:cNvPr>
          <p:cNvSpPr/>
          <p:nvPr userDrawn="1"/>
        </p:nvSpPr>
        <p:spPr>
          <a:xfrm>
            <a:off x="0" y="3680878"/>
            <a:ext cx="9141512" cy="1051112"/>
          </a:xfrm>
          <a:prstGeom prst="rect">
            <a:avLst/>
          </a:prstGeom>
          <a:solidFill>
            <a:schemeClr val="tx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9C50C-01FA-390A-19E6-4B0B4052AC33}"/>
              </a:ext>
            </a:extLst>
          </p:cNvPr>
          <p:cNvSpPr/>
          <p:nvPr userDrawn="1"/>
        </p:nvSpPr>
        <p:spPr>
          <a:xfrm>
            <a:off x="0" y="3948422"/>
            <a:ext cx="9141512" cy="7835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adsholder til tekst 12">
            <a:extLst>
              <a:ext uri="{FF2B5EF4-FFF2-40B4-BE49-F238E27FC236}">
                <a16:creationId xmlns:a16="http://schemas.microsoft.com/office/drawing/2014/main" id="{A77AE4FC-0BE4-4E05-A392-6989B89B07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3732398"/>
            <a:ext cx="2952750" cy="4320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sp>
        <p:nvSpPr>
          <p:cNvPr id="9" name="Pladsholder til tekst 12">
            <a:extLst>
              <a:ext uri="{FF2B5EF4-FFF2-40B4-BE49-F238E27FC236}">
                <a16:creationId xmlns:a16="http://schemas.microsoft.com/office/drawing/2014/main" id="{3E1B12F1-3B1F-4E8E-A3AF-4F207AB69C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278" y="4164446"/>
            <a:ext cx="5400600" cy="4320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10" name="Billede 6">
            <a:extLst>
              <a:ext uri="{FF2B5EF4-FFF2-40B4-BE49-F238E27FC236}">
                <a16:creationId xmlns:a16="http://schemas.microsoft.com/office/drawing/2014/main" id="{74B23B5F-9FE4-D086-36E8-50D4DF8B6F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12" name="Billede 9">
            <a:extLst>
              <a:ext uri="{FF2B5EF4-FFF2-40B4-BE49-F238E27FC236}">
                <a16:creationId xmlns:a16="http://schemas.microsoft.com/office/drawing/2014/main" id="{9E32CB6D-0C8E-F698-E781-475CB1F67A0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378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0F222F-DB4A-5BCA-196E-29F36BC51A2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adsholder til tekst 12">
            <a:extLst>
              <a:ext uri="{FF2B5EF4-FFF2-40B4-BE49-F238E27FC236}">
                <a16:creationId xmlns:a16="http://schemas.microsoft.com/office/drawing/2014/main" id="{E4659D72-942C-017B-F64D-5B057A228A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278" y="987574"/>
            <a:ext cx="6859010" cy="208823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9" name="Billede 6">
            <a:extLst>
              <a:ext uri="{FF2B5EF4-FFF2-40B4-BE49-F238E27FC236}">
                <a16:creationId xmlns:a16="http://schemas.microsoft.com/office/drawing/2014/main" id="{F92465CF-3CD0-17F5-3808-7D3E75FC98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13" name="Billede 9">
            <a:extLst>
              <a:ext uri="{FF2B5EF4-FFF2-40B4-BE49-F238E27FC236}">
                <a16:creationId xmlns:a16="http://schemas.microsoft.com/office/drawing/2014/main" id="{785C6363-C860-A7D3-08CF-DAF66DFACA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670144-1849-DDB4-8CA6-387F4605AF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58" b="-14135"/>
          <a:stretch/>
        </p:blipFill>
        <p:spPr>
          <a:xfrm>
            <a:off x="-396552" y="2248824"/>
            <a:ext cx="9620026" cy="2626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8388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0F222F-DB4A-5BCA-196E-29F36BC51A2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8DC0CE-E8A0-2929-07A1-76AC36DB8D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89" b="23089"/>
          <a:stretch/>
        </p:blipFill>
        <p:spPr>
          <a:xfrm>
            <a:off x="1187624" y="4341082"/>
            <a:ext cx="2268736" cy="318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2CFF0B-D061-0A66-08DC-C98AEF29A1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251520" y="4731990"/>
            <a:ext cx="2268736" cy="318900"/>
          </a:xfrm>
          <a:prstGeom prst="rect">
            <a:avLst/>
          </a:prstGeom>
        </p:spPr>
      </p:pic>
      <p:sp>
        <p:nvSpPr>
          <p:cNvPr id="7" name="Pladsholder til tekst 12">
            <a:extLst>
              <a:ext uri="{FF2B5EF4-FFF2-40B4-BE49-F238E27FC236}">
                <a16:creationId xmlns:a16="http://schemas.microsoft.com/office/drawing/2014/main" id="{E4659D72-942C-017B-F64D-5B057A228A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278" y="987574"/>
            <a:ext cx="5274834" cy="286999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4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C3B685-F35E-EAEE-FD48-8E0E84414E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84" r="17419" b="24105"/>
          <a:stretch/>
        </p:blipFill>
        <p:spPr>
          <a:xfrm>
            <a:off x="2411760" y="4685688"/>
            <a:ext cx="1873545" cy="159450"/>
          </a:xfrm>
          <a:prstGeom prst="rect">
            <a:avLst/>
          </a:prstGeom>
        </p:spPr>
      </p:pic>
      <p:pic>
        <p:nvPicPr>
          <p:cNvPr id="11" name="Billede 6">
            <a:extLst>
              <a:ext uri="{FF2B5EF4-FFF2-40B4-BE49-F238E27FC236}">
                <a16:creationId xmlns:a16="http://schemas.microsoft.com/office/drawing/2014/main" id="{7A69B14B-DE7B-BEF6-1A0D-E6402AFBA0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12" name="Billede 9">
            <a:extLst>
              <a:ext uri="{FF2B5EF4-FFF2-40B4-BE49-F238E27FC236}">
                <a16:creationId xmlns:a16="http://schemas.microsoft.com/office/drawing/2014/main" id="{70E2109E-7831-8634-EB49-293F3431A7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505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t_4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5E2638C-7099-44A1-98E4-7615B2A57F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5" r="26215"/>
          <a:stretch/>
        </p:blipFill>
        <p:spPr>
          <a:xfrm>
            <a:off x="5471592" y="0"/>
            <a:ext cx="3672408" cy="5143500"/>
          </a:xfrm>
          <a:prstGeom prst="rect">
            <a:avLst/>
          </a:prstGeom>
        </p:spPr>
      </p:pic>
      <p:sp>
        <p:nvSpPr>
          <p:cNvPr id="46" name="Pladsholder til tekst 45">
            <a:extLst>
              <a:ext uri="{FF2B5EF4-FFF2-40B4-BE49-F238E27FC236}">
                <a16:creationId xmlns:a16="http://schemas.microsoft.com/office/drawing/2014/main" id="{8E1A8515-60A5-4AD7-8591-240E75A7FE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85867" y="915988"/>
            <a:ext cx="3387158" cy="43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47" name="Pladsholder til tekst 45">
            <a:extLst>
              <a:ext uri="{FF2B5EF4-FFF2-40B4-BE49-F238E27FC236}">
                <a16:creationId xmlns:a16="http://schemas.microsoft.com/office/drawing/2014/main" id="{EBD4DC15-F2BF-4C9B-B439-520F74D1EB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67" y="1931953"/>
            <a:ext cx="3387158" cy="43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48" name="Pladsholder til tekst 45">
            <a:extLst>
              <a:ext uri="{FF2B5EF4-FFF2-40B4-BE49-F238E27FC236}">
                <a16:creationId xmlns:a16="http://schemas.microsoft.com/office/drawing/2014/main" id="{1900EF38-ACA6-44CB-9F10-39F4EDEEE2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85867" y="2947918"/>
            <a:ext cx="3387158" cy="43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49" name="Pladsholder til tekst 45">
            <a:extLst>
              <a:ext uri="{FF2B5EF4-FFF2-40B4-BE49-F238E27FC236}">
                <a16:creationId xmlns:a16="http://schemas.microsoft.com/office/drawing/2014/main" id="{C56CACF9-89A5-4619-A718-12AA4AA299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85867" y="3963883"/>
            <a:ext cx="3387158" cy="4316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5" name="Pladsholder til tekst 45">
            <a:extLst>
              <a:ext uri="{FF2B5EF4-FFF2-40B4-BE49-F238E27FC236}">
                <a16:creationId xmlns:a16="http://schemas.microsoft.com/office/drawing/2014/main" id="{6714794F-A7B7-B8A7-C751-98C0D2A8E8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521" y="772818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01</a:t>
            </a:r>
          </a:p>
        </p:txBody>
      </p:sp>
      <p:sp>
        <p:nvSpPr>
          <p:cNvPr id="6" name="Pladsholder til tekst 45">
            <a:extLst>
              <a:ext uri="{FF2B5EF4-FFF2-40B4-BE49-F238E27FC236}">
                <a16:creationId xmlns:a16="http://schemas.microsoft.com/office/drawing/2014/main" id="{F0856062-F229-946A-9EB4-96633B3666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1521" y="1782782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02</a:t>
            </a:r>
          </a:p>
        </p:txBody>
      </p:sp>
      <p:sp>
        <p:nvSpPr>
          <p:cNvPr id="7" name="Pladsholder til tekst 45">
            <a:extLst>
              <a:ext uri="{FF2B5EF4-FFF2-40B4-BE49-F238E27FC236}">
                <a16:creationId xmlns:a16="http://schemas.microsoft.com/office/drawing/2014/main" id="{E27BC75B-7CC4-9C50-6D93-AFCF286126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1521" y="2796967"/>
            <a:ext cx="862337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03</a:t>
            </a:r>
          </a:p>
        </p:txBody>
      </p:sp>
      <p:sp>
        <p:nvSpPr>
          <p:cNvPr id="8" name="Pladsholder til tekst 45">
            <a:extLst>
              <a:ext uri="{FF2B5EF4-FFF2-40B4-BE49-F238E27FC236}">
                <a16:creationId xmlns:a16="http://schemas.microsoft.com/office/drawing/2014/main" id="{4C8E6637-7484-67DC-9E9A-7F5EC171AF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1520" y="3832418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04</a:t>
            </a:r>
          </a:p>
        </p:txBody>
      </p:sp>
      <p:pic>
        <p:nvPicPr>
          <p:cNvPr id="16" name="Billede 6">
            <a:extLst>
              <a:ext uri="{FF2B5EF4-FFF2-40B4-BE49-F238E27FC236}">
                <a16:creationId xmlns:a16="http://schemas.microsoft.com/office/drawing/2014/main" id="{6B9DDE10-8EAF-D5E5-151A-F9E115CB1A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04" y="123478"/>
            <a:ext cx="792088" cy="213338"/>
          </a:xfrm>
          <a:prstGeom prst="rect">
            <a:avLst/>
          </a:prstGeom>
        </p:spPr>
      </p:pic>
      <p:pic>
        <p:nvPicPr>
          <p:cNvPr id="4" name="Billede 9">
            <a:extLst>
              <a:ext uri="{FF2B5EF4-FFF2-40B4-BE49-F238E27FC236}">
                <a16:creationId xmlns:a16="http://schemas.microsoft.com/office/drawing/2014/main" id="{ADE5BB23-97B5-1683-81D2-B42F9B4487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17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16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FEA58F88-B31E-4EF4-BDB7-5B464AAE608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9C234D6-196A-48AE-81A8-E65B2CE069B0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CAA7AF2-0E8E-41E0-A39A-F5CD8B26DC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006" y="751646"/>
            <a:ext cx="3581946" cy="181998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6" name="Pladsholder til tekst 4">
            <a:extLst>
              <a:ext uri="{FF2B5EF4-FFF2-40B4-BE49-F238E27FC236}">
                <a16:creationId xmlns:a16="http://schemas.microsoft.com/office/drawing/2014/main" id="{9DD67892-0B97-4457-B600-DF6FEF7905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006" y="3659473"/>
            <a:ext cx="3581946" cy="39618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539FC5-6418-53E1-9CE9-7C9BA98798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2195736" y="4341082"/>
            <a:ext cx="2268736" cy="318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6BEBF7-E078-A6A7-E8D1-96A56BA4BA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3" t="46132" b="20719"/>
          <a:stretch/>
        </p:blipFill>
        <p:spPr>
          <a:xfrm>
            <a:off x="3077795" y="4765954"/>
            <a:ext cx="1224136" cy="1964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2AFA29-72D3-8282-0B59-6928CEEE4F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755576" y="4659982"/>
            <a:ext cx="2268736" cy="318900"/>
          </a:xfrm>
          <a:prstGeom prst="rect">
            <a:avLst/>
          </a:prstGeom>
        </p:spPr>
      </p:pic>
      <p:pic>
        <p:nvPicPr>
          <p:cNvPr id="9" name="Billede 6">
            <a:extLst>
              <a:ext uri="{FF2B5EF4-FFF2-40B4-BE49-F238E27FC236}">
                <a16:creationId xmlns:a16="http://schemas.microsoft.com/office/drawing/2014/main" id="{0610BE8B-F241-9A79-5916-C363A6005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105973"/>
            <a:ext cx="936104" cy="661499"/>
          </a:xfrm>
          <a:prstGeom prst="rect">
            <a:avLst/>
          </a:prstGeom>
        </p:spPr>
      </p:pic>
      <p:pic>
        <p:nvPicPr>
          <p:cNvPr id="14" name="Billede 9">
            <a:extLst>
              <a:ext uri="{FF2B5EF4-FFF2-40B4-BE49-F238E27FC236}">
                <a16:creationId xmlns:a16="http://schemas.microsoft.com/office/drawing/2014/main" id="{BC22F92E-9AC8-C04A-05DD-F883AE1577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17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754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FEA58F88-B31E-4EF4-BDB7-5B464AAE608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9C234D6-196A-48AE-81A8-E65B2CE069B0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CAA7AF2-0E8E-41E0-A39A-F5CD8B26DC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006" y="751646"/>
            <a:ext cx="3581946" cy="181998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6" name="Pladsholder til tekst 4">
            <a:extLst>
              <a:ext uri="{FF2B5EF4-FFF2-40B4-BE49-F238E27FC236}">
                <a16:creationId xmlns:a16="http://schemas.microsoft.com/office/drawing/2014/main" id="{9DD67892-0B97-4457-B600-DF6FEF7905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006" y="3659473"/>
            <a:ext cx="3581946" cy="39618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9" name="Billede 6">
            <a:extLst>
              <a:ext uri="{FF2B5EF4-FFF2-40B4-BE49-F238E27FC236}">
                <a16:creationId xmlns:a16="http://schemas.microsoft.com/office/drawing/2014/main" id="{10E288C5-A76E-AE8E-EC4E-A504BB452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105973"/>
            <a:ext cx="936104" cy="6614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AFEDDE-C62B-9F73-AE45-CE8578DBE4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2195736" y="4341082"/>
            <a:ext cx="2268736" cy="318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DD43BF5-EFCE-C40A-AEB1-3DB522AAB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3" t="46132" b="20719"/>
          <a:stretch/>
        </p:blipFill>
        <p:spPr>
          <a:xfrm>
            <a:off x="3077795" y="4765954"/>
            <a:ext cx="1224136" cy="196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5F0966-184B-3FD8-5FFB-638E4540E1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755576" y="4659982"/>
            <a:ext cx="2268736" cy="318900"/>
          </a:xfrm>
          <a:prstGeom prst="rect">
            <a:avLst/>
          </a:prstGeom>
        </p:spPr>
      </p:pic>
      <p:pic>
        <p:nvPicPr>
          <p:cNvPr id="16" name="Billede 9">
            <a:extLst>
              <a:ext uri="{FF2B5EF4-FFF2-40B4-BE49-F238E27FC236}">
                <a16:creationId xmlns:a16="http://schemas.microsoft.com/office/drawing/2014/main" id="{CCBF47F4-120D-D939-9B3D-119666842E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17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4896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bg>
      <p:bgPr>
        <a:solidFill>
          <a:srgbClr val="0053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6">
            <a:extLst>
              <a:ext uri="{FF2B5EF4-FFF2-40B4-BE49-F238E27FC236}">
                <a16:creationId xmlns:a16="http://schemas.microsoft.com/office/drawing/2014/main" id="{C243C4BE-2520-D033-DC11-8D6C007A22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7524" y="1059508"/>
            <a:ext cx="7870899" cy="27363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26" name="Billede 6">
            <a:extLst>
              <a:ext uri="{FF2B5EF4-FFF2-40B4-BE49-F238E27FC236}">
                <a16:creationId xmlns:a16="http://schemas.microsoft.com/office/drawing/2014/main" id="{A78977AC-465E-DAD2-0C21-8AC863B6A3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27" name="Billede 9">
            <a:extLst>
              <a:ext uri="{FF2B5EF4-FFF2-40B4-BE49-F238E27FC236}">
                <a16:creationId xmlns:a16="http://schemas.microsoft.com/office/drawing/2014/main" id="{352D74D3-ACB2-0C69-E6C6-96ED0F5003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84991E9-07FC-1F0B-33DC-44CDFEB9B4C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89" b="23089"/>
          <a:stretch/>
        </p:blipFill>
        <p:spPr>
          <a:xfrm>
            <a:off x="1187624" y="4341082"/>
            <a:ext cx="2268736" cy="3189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30228A6-53DA-8D05-9DCF-A8762B1BA4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251520" y="4731990"/>
            <a:ext cx="2268736" cy="3189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E6DF3BD-37C0-1127-567B-FC47A11621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84" r="17419" b="24105"/>
          <a:stretch/>
        </p:blipFill>
        <p:spPr>
          <a:xfrm>
            <a:off x="2411760" y="4685688"/>
            <a:ext cx="1873545" cy="15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92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8761917-056C-4792-B7B7-25113C2640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1275605"/>
            <a:ext cx="7345561" cy="309636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Verdana" panose="020B0604030504040204" pitchFamily="34" charset="0"/>
              <a:buNone/>
              <a:defRPr sz="120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 err="1"/>
              <a:t>hdjfhkdhfkd</a:t>
            </a:r>
            <a:endParaRPr lang="da-DK" dirty="0"/>
          </a:p>
        </p:txBody>
      </p:sp>
      <p:sp>
        <p:nvSpPr>
          <p:cNvPr id="2" name="Pladsholder til tekst 6">
            <a:extLst>
              <a:ext uri="{FF2B5EF4-FFF2-40B4-BE49-F238E27FC236}">
                <a16:creationId xmlns:a16="http://schemas.microsoft.com/office/drawing/2014/main" id="{DBD830BE-B853-073D-FA36-FE586C781D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552" y="411584"/>
            <a:ext cx="6408712" cy="79201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buNone/>
              <a:defRPr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5" name="Billede 6">
            <a:extLst>
              <a:ext uri="{FF2B5EF4-FFF2-40B4-BE49-F238E27FC236}">
                <a16:creationId xmlns:a16="http://schemas.microsoft.com/office/drawing/2014/main" id="{1BE80474-05C8-55EB-1C71-4FADCFA42A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6" name="Billede 9">
            <a:extLst>
              <a:ext uri="{FF2B5EF4-FFF2-40B4-BE49-F238E27FC236}">
                <a16:creationId xmlns:a16="http://schemas.microsoft.com/office/drawing/2014/main" id="{781F958D-9502-F896-1851-CC42016230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541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beskrivelse og -oversig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03ECDAEB-ED9B-48E6-BF4D-9595710DE9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7525" y="1203598"/>
            <a:ext cx="5638800" cy="57606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E0DCD44C-C85E-4BA1-B1E1-BF5ADE5D44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7525" y="1964884"/>
            <a:ext cx="5638800" cy="2086670"/>
          </a:xfrm>
          <a:prstGeom prst="rect">
            <a:avLst/>
          </a:prstGeom>
        </p:spPr>
        <p:txBody>
          <a:bodyPr lIns="0" tIns="0" rIns="0" bIns="0" numCol="3" spcCol="216000"/>
          <a:lstStyle>
            <a:lvl1pPr marL="0" indent="0">
              <a:buNone/>
              <a:defRPr sz="140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4CD9ADAE-11F2-4D78-9E35-3329FEBCE2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64388" y="530225"/>
            <a:ext cx="1584325" cy="3133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2" name="Pladsholder til tekst 10">
            <a:extLst>
              <a:ext uri="{FF2B5EF4-FFF2-40B4-BE49-F238E27FC236}">
                <a16:creationId xmlns:a16="http://schemas.microsoft.com/office/drawing/2014/main" id="{9C921351-038F-42B2-9CF7-D0AF823071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64384" y="853824"/>
            <a:ext cx="1584325" cy="10183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3" name="Pladsholder til tekst 10">
            <a:extLst>
              <a:ext uri="{FF2B5EF4-FFF2-40B4-BE49-F238E27FC236}">
                <a16:creationId xmlns:a16="http://schemas.microsoft.com/office/drawing/2014/main" id="{21239926-1955-4164-9369-DEFFC25B69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4387" y="3529887"/>
            <a:ext cx="1584325" cy="3133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4" name="Pladsholder til tekst 10">
            <a:extLst>
              <a:ext uri="{FF2B5EF4-FFF2-40B4-BE49-F238E27FC236}">
                <a16:creationId xmlns:a16="http://schemas.microsoft.com/office/drawing/2014/main" id="{0BC6F161-776D-4F46-95A2-2B1635E44D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64386" y="3854042"/>
            <a:ext cx="1584325" cy="8587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6" name="Grafik 5" descr="Strategiplan kontur">
            <a:extLst>
              <a:ext uri="{FF2B5EF4-FFF2-40B4-BE49-F238E27FC236}">
                <a16:creationId xmlns:a16="http://schemas.microsoft.com/office/drawing/2014/main" id="{67FD3C03-E5AD-43FD-B964-2C3F05025F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8351" y="1994268"/>
            <a:ext cx="648000" cy="648000"/>
          </a:xfrm>
          <a:prstGeom prst="rect">
            <a:avLst/>
          </a:prstGeom>
        </p:spPr>
      </p:pic>
      <p:sp>
        <p:nvSpPr>
          <p:cNvPr id="15" name="Pladsholder til tekst 10">
            <a:extLst>
              <a:ext uri="{FF2B5EF4-FFF2-40B4-BE49-F238E27FC236}">
                <a16:creationId xmlns:a16="http://schemas.microsoft.com/office/drawing/2014/main" id="{D6B2FE68-64DB-4B27-BBDB-48F2A757F3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4386" y="2104135"/>
            <a:ext cx="1584325" cy="3133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6" name="Pladsholder til tekst 10">
            <a:extLst>
              <a:ext uri="{FF2B5EF4-FFF2-40B4-BE49-F238E27FC236}">
                <a16:creationId xmlns:a16="http://schemas.microsoft.com/office/drawing/2014/main" id="{362E8540-A635-4977-9CC5-B3B6ED2CDF7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64384" y="2427734"/>
            <a:ext cx="1584325" cy="8587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2" name="Grafik 1" descr="Bullseye kontur">
            <a:extLst>
              <a:ext uri="{FF2B5EF4-FFF2-40B4-BE49-F238E27FC236}">
                <a16:creationId xmlns:a16="http://schemas.microsoft.com/office/drawing/2014/main" id="{0D335CDC-0901-4037-90E4-560E86994A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87677" y="410020"/>
            <a:ext cx="648000" cy="648000"/>
          </a:xfrm>
          <a:prstGeom prst="rect">
            <a:avLst/>
          </a:prstGeom>
        </p:spPr>
      </p:pic>
      <p:pic>
        <p:nvPicPr>
          <p:cNvPr id="4" name="Grafik 3" descr="Stopur 50% kontur">
            <a:extLst>
              <a:ext uri="{FF2B5EF4-FFF2-40B4-BE49-F238E27FC236}">
                <a16:creationId xmlns:a16="http://schemas.microsoft.com/office/drawing/2014/main" id="{B689A5F5-84BC-4E74-A0B8-70C302B049B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87677" y="3420504"/>
            <a:ext cx="648000" cy="648000"/>
          </a:xfrm>
          <a:prstGeom prst="rect">
            <a:avLst/>
          </a:prstGeom>
        </p:spPr>
      </p:pic>
      <p:sp>
        <p:nvSpPr>
          <p:cNvPr id="17" name="Rektangel 16">
            <a:extLst>
              <a:ext uri="{FF2B5EF4-FFF2-40B4-BE49-F238E27FC236}">
                <a16:creationId xmlns:a16="http://schemas.microsoft.com/office/drawing/2014/main" id="{8E2C77D7-11CF-4B70-A5E1-A73E392D0EED}"/>
              </a:ext>
            </a:extLst>
          </p:cNvPr>
          <p:cNvSpPr/>
          <p:nvPr userDrawn="1"/>
        </p:nvSpPr>
        <p:spPr>
          <a:xfrm>
            <a:off x="0" y="1203598"/>
            <a:ext cx="107504" cy="720080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F861386E-918F-4DCC-A0BA-7A67CCD41647}"/>
              </a:ext>
            </a:extLst>
          </p:cNvPr>
          <p:cNvSpPr/>
          <p:nvPr userDrawn="1"/>
        </p:nvSpPr>
        <p:spPr>
          <a:xfrm>
            <a:off x="0" y="1950541"/>
            <a:ext cx="107504" cy="720080"/>
          </a:xfrm>
          <a:prstGeom prst="rect">
            <a:avLst/>
          </a:prstGeom>
          <a:solidFill>
            <a:srgbClr val="008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pic>
        <p:nvPicPr>
          <p:cNvPr id="5" name="Billede 6">
            <a:extLst>
              <a:ext uri="{FF2B5EF4-FFF2-40B4-BE49-F238E27FC236}">
                <a16:creationId xmlns:a16="http://schemas.microsoft.com/office/drawing/2014/main" id="{FAB551AF-3F61-6FED-0579-4FDEFDCF8E1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8" name="Billede 9">
            <a:extLst>
              <a:ext uri="{FF2B5EF4-FFF2-40B4-BE49-F238E27FC236}">
                <a16:creationId xmlns:a16="http://schemas.microsoft.com/office/drawing/2014/main" id="{FEFBF182-85CA-BAFB-A0CD-2B13DB98B2F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5500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ktbeskrivelse og -oversig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03ECDAEB-ED9B-48E6-BF4D-9595710DE9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7525" y="1203598"/>
            <a:ext cx="2110259" cy="2304330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b="1">
                <a:solidFill>
                  <a:srgbClr val="00824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E0DCD44C-C85E-4BA1-B1E1-BF5ADE5D44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43807" y="1203598"/>
            <a:ext cx="5976665" cy="3312442"/>
          </a:xfrm>
          <a:prstGeom prst="rect">
            <a:avLst/>
          </a:prstGeom>
        </p:spPr>
        <p:txBody>
          <a:bodyPr lIns="0" tIns="0" rIns="0" bIns="0" numCol="2" spcCol="540000"/>
          <a:lstStyle>
            <a:lvl1pPr marL="0" indent="0">
              <a:lnSpc>
                <a:spcPct val="150000"/>
              </a:lnSpc>
              <a:buNone/>
              <a:defRPr sz="1400">
                <a:solidFill>
                  <a:srgbClr val="00824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Tekst i to spalter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8E2C77D7-11CF-4B70-A5E1-A73E392D0EED}"/>
              </a:ext>
            </a:extLst>
          </p:cNvPr>
          <p:cNvSpPr/>
          <p:nvPr userDrawn="1"/>
        </p:nvSpPr>
        <p:spPr>
          <a:xfrm>
            <a:off x="0" y="1203598"/>
            <a:ext cx="107504" cy="720080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F861386E-918F-4DCC-A0BA-7A67CCD41647}"/>
              </a:ext>
            </a:extLst>
          </p:cNvPr>
          <p:cNvSpPr/>
          <p:nvPr userDrawn="1"/>
        </p:nvSpPr>
        <p:spPr>
          <a:xfrm>
            <a:off x="0" y="1950541"/>
            <a:ext cx="107504" cy="720080"/>
          </a:xfrm>
          <a:prstGeom prst="rect">
            <a:avLst/>
          </a:prstGeom>
          <a:solidFill>
            <a:srgbClr val="008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pic>
        <p:nvPicPr>
          <p:cNvPr id="3" name="Billede 6">
            <a:extLst>
              <a:ext uri="{FF2B5EF4-FFF2-40B4-BE49-F238E27FC236}">
                <a16:creationId xmlns:a16="http://schemas.microsoft.com/office/drawing/2014/main" id="{861F4587-58A8-F1F1-BF4A-6021B26B6F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4" name="Billede 9">
            <a:extLst>
              <a:ext uri="{FF2B5EF4-FFF2-40B4-BE49-F238E27FC236}">
                <a16:creationId xmlns:a16="http://schemas.microsoft.com/office/drawing/2014/main" id="{130FD637-AB2E-1B20-1BD6-26BBAEA756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3539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ojektbeskrivelse og -oversig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03ECDAEB-ED9B-48E6-BF4D-9595710DE9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552" y="411584"/>
            <a:ext cx="6408712" cy="79201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buNone/>
              <a:defRPr b="1">
                <a:solidFill>
                  <a:srgbClr val="00824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E0DCD44C-C85E-4BA1-B1E1-BF5ADE5D44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9552" y="1275680"/>
            <a:ext cx="8280920" cy="3096089"/>
          </a:xfrm>
          <a:prstGeom prst="rect">
            <a:avLst/>
          </a:prstGeom>
        </p:spPr>
        <p:txBody>
          <a:bodyPr lIns="0" tIns="0" rIns="0" bIns="0" numCol="3" spcCol="540000"/>
          <a:lstStyle>
            <a:lvl1pPr marL="0" indent="0">
              <a:lnSpc>
                <a:spcPct val="150000"/>
              </a:lnSpc>
              <a:buNone/>
              <a:defRPr sz="1400">
                <a:solidFill>
                  <a:srgbClr val="00824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Tekst i tre spalter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8E2C77D7-11CF-4B70-A5E1-A73E392D0EED}"/>
              </a:ext>
            </a:extLst>
          </p:cNvPr>
          <p:cNvSpPr/>
          <p:nvPr userDrawn="1"/>
        </p:nvSpPr>
        <p:spPr>
          <a:xfrm>
            <a:off x="0" y="1203598"/>
            <a:ext cx="107504" cy="720080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F861386E-918F-4DCC-A0BA-7A67CCD41647}"/>
              </a:ext>
            </a:extLst>
          </p:cNvPr>
          <p:cNvSpPr/>
          <p:nvPr userDrawn="1"/>
        </p:nvSpPr>
        <p:spPr>
          <a:xfrm>
            <a:off x="0" y="1950541"/>
            <a:ext cx="107504" cy="720080"/>
          </a:xfrm>
          <a:prstGeom prst="rect">
            <a:avLst/>
          </a:prstGeom>
          <a:solidFill>
            <a:srgbClr val="008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pic>
        <p:nvPicPr>
          <p:cNvPr id="3" name="Billede 6">
            <a:extLst>
              <a:ext uri="{FF2B5EF4-FFF2-40B4-BE49-F238E27FC236}">
                <a16:creationId xmlns:a16="http://schemas.microsoft.com/office/drawing/2014/main" id="{2F8A99D4-CEBA-A9BD-A12E-BAF96B2A38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4" name="Billede 9">
            <a:extLst>
              <a:ext uri="{FF2B5EF4-FFF2-40B4-BE49-F238E27FC236}">
                <a16:creationId xmlns:a16="http://schemas.microsoft.com/office/drawing/2014/main" id="{195F75C2-976D-B809-3BBF-2DA0A3E32F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2337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10"/>
          </p:nvPr>
        </p:nvSpPr>
        <p:spPr>
          <a:xfrm>
            <a:off x="4932363" y="0"/>
            <a:ext cx="4211637" cy="514350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9" name="Rektangel 8"/>
          <p:cNvSpPr/>
          <p:nvPr userDrawn="1"/>
        </p:nvSpPr>
        <p:spPr>
          <a:xfrm>
            <a:off x="4932040" y="0"/>
            <a:ext cx="4211960" cy="5143500"/>
          </a:xfrm>
          <a:prstGeom prst="rect">
            <a:avLst/>
          </a:prstGeom>
          <a:solidFill>
            <a:srgbClr val="0053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" name="Billede 6">
            <a:extLst>
              <a:ext uri="{FF2B5EF4-FFF2-40B4-BE49-F238E27FC236}">
                <a16:creationId xmlns:a16="http://schemas.microsoft.com/office/drawing/2014/main" id="{DD32A87D-E4D8-FCA5-B45A-FCECF706A0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04" y="123478"/>
            <a:ext cx="792088" cy="213338"/>
          </a:xfrm>
          <a:prstGeom prst="rect">
            <a:avLst/>
          </a:prstGeom>
        </p:spPr>
      </p:pic>
      <p:pic>
        <p:nvPicPr>
          <p:cNvPr id="3" name="Billede 9">
            <a:extLst>
              <a:ext uri="{FF2B5EF4-FFF2-40B4-BE49-F238E27FC236}">
                <a16:creationId xmlns:a16="http://schemas.microsoft.com/office/drawing/2014/main" id="{34053754-0A56-6949-7F6B-48ABD16BDA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17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03203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3"/>
          <a:stretch/>
        </p:blipFill>
        <p:spPr>
          <a:xfrm>
            <a:off x="3203848" y="0"/>
            <a:ext cx="5940151" cy="5143500"/>
          </a:xfrm>
          <a:prstGeom prst="rect">
            <a:avLst/>
          </a:prstGeom>
        </p:spPr>
      </p:pic>
      <p:sp>
        <p:nvSpPr>
          <p:cNvPr id="4" name="Rektangel 3"/>
          <p:cNvSpPr/>
          <p:nvPr userDrawn="1"/>
        </p:nvSpPr>
        <p:spPr>
          <a:xfrm>
            <a:off x="0" y="0"/>
            <a:ext cx="3203848" cy="5143500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Pladsholder til tekst 10">
            <a:extLst>
              <a:ext uri="{FF2B5EF4-FFF2-40B4-BE49-F238E27FC236}">
                <a16:creationId xmlns:a16="http://schemas.microsoft.com/office/drawing/2014/main" id="{5B8E8C9B-25F4-8458-3310-58F6A471A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681" y="1203598"/>
            <a:ext cx="2376487" cy="86384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6" name="Pladsholder til tekst 12">
            <a:extLst>
              <a:ext uri="{FF2B5EF4-FFF2-40B4-BE49-F238E27FC236}">
                <a16:creationId xmlns:a16="http://schemas.microsoft.com/office/drawing/2014/main" id="{6341728E-E701-D7DA-ADD2-73EC174EF6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3681" y="2356371"/>
            <a:ext cx="2376487" cy="18716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bg1"/>
              </a:buClr>
              <a:buSzPct val="120000"/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B1D31D-C262-3746-5653-BFADACB134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755576" y="4659982"/>
            <a:ext cx="2268736" cy="318900"/>
          </a:xfrm>
          <a:prstGeom prst="rect">
            <a:avLst/>
          </a:prstGeom>
        </p:spPr>
      </p:pic>
      <p:pic>
        <p:nvPicPr>
          <p:cNvPr id="9" name="Billede 6">
            <a:extLst>
              <a:ext uri="{FF2B5EF4-FFF2-40B4-BE49-F238E27FC236}">
                <a16:creationId xmlns:a16="http://schemas.microsoft.com/office/drawing/2014/main" id="{E20C9E1F-9081-73F9-BB2F-D31D614909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105973"/>
            <a:ext cx="936104" cy="661499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0FB488F2-BA2F-FB1F-A92C-1A5D8AD3932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17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62703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5" t="11574" r="-3" b="8052"/>
          <a:stretch/>
        </p:blipFill>
        <p:spPr>
          <a:xfrm>
            <a:off x="3203848" y="0"/>
            <a:ext cx="5940151" cy="5143500"/>
          </a:xfrm>
          <a:prstGeom prst="rect">
            <a:avLst/>
          </a:prstGeom>
        </p:spPr>
      </p:pic>
      <p:sp>
        <p:nvSpPr>
          <p:cNvPr id="6" name="Pladsholder til tekst 10">
            <a:extLst>
              <a:ext uri="{FF2B5EF4-FFF2-40B4-BE49-F238E27FC236}">
                <a16:creationId xmlns:a16="http://schemas.microsoft.com/office/drawing/2014/main" id="{C915B839-E916-491E-A17C-196EC4E8C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681" y="1203598"/>
            <a:ext cx="2376487" cy="86384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2400" b="1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7" name="Pladsholder til tekst 12">
            <a:extLst>
              <a:ext uri="{FF2B5EF4-FFF2-40B4-BE49-F238E27FC236}">
                <a16:creationId xmlns:a16="http://schemas.microsoft.com/office/drawing/2014/main" id="{11C3D000-E1FD-4B2A-8CCB-C79980F707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3681" y="2356371"/>
            <a:ext cx="2376487" cy="18716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bg1"/>
              </a:buClr>
              <a:buSzPct val="120000"/>
              <a:buFontTx/>
              <a:buNone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2" name="Billede 6">
            <a:extLst>
              <a:ext uri="{FF2B5EF4-FFF2-40B4-BE49-F238E27FC236}">
                <a16:creationId xmlns:a16="http://schemas.microsoft.com/office/drawing/2014/main" id="{46E2A301-CEB8-7EC3-B522-6CAFAE751B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04" y="123478"/>
            <a:ext cx="792088" cy="213338"/>
          </a:xfrm>
          <a:prstGeom prst="rect">
            <a:avLst/>
          </a:prstGeom>
        </p:spPr>
      </p:pic>
      <p:pic>
        <p:nvPicPr>
          <p:cNvPr id="4" name="Billede 9">
            <a:extLst>
              <a:ext uri="{FF2B5EF4-FFF2-40B4-BE49-F238E27FC236}">
                <a16:creationId xmlns:a16="http://schemas.microsoft.com/office/drawing/2014/main" id="{8612DDBF-8682-7B02-DFCA-DF5DF65B95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17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27410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3"/>
          <a:stretch/>
        </p:blipFill>
        <p:spPr>
          <a:xfrm>
            <a:off x="3203848" y="0"/>
            <a:ext cx="5940151" cy="5143500"/>
          </a:xfrm>
          <a:prstGeom prst="rect">
            <a:avLst/>
          </a:prstGeom>
        </p:spPr>
      </p:pic>
      <p:sp>
        <p:nvSpPr>
          <p:cNvPr id="2" name="Rektangel 3">
            <a:extLst>
              <a:ext uri="{FF2B5EF4-FFF2-40B4-BE49-F238E27FC236}">
                <a16:creationId xmlns:a16="http://schemas.microsoft.com/office/drawing/2014/main" id="{DDCB887F-D5B2-F065-963A-02AD420927E3}"/>
              </a:ext>
            </a:extLst>
          </p:cNvPr>
          <p:cNvSpPr/>
          <p:nvPr userDrawn="1"/>
        </p:nvSpPr>
        <p:spPr>
          <a:xfrm>
            <a:off x="0" y="0"/>
            <a:ext cx="3203848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Pladsholder til tekst 10">
            <a:extLst>
              <a:ext uri="{FF2B5EF4-FFF2-40B4-BE49-F238E27FC236}">
                <a16:creationId xmlns:a16="http://schemas.microsoft.com/office/drawing/2014/main" id="{2EA6C411-90BC-938A-1192-3FD7C420C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3681" y="1203598"/>
            <a:ext cx="2376487" cy="86384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9" name="Pladsholder til tekst 12">
            <a:extLst>
              <a:ext uri="{FF2B5EF4-FFF2-40B4-BE49-F238E27FC236}">
                <a16:creationId xmlns:a16="http://schemas.microsoft.com/office/drawing/2014/main" id="{40A6F131-D939-D7B8-EE31-231D5EDE41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3681" y="2356371"/>
            <a:ext cx="2376487" cy="18716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bg1"/>
              </a:buClr>
              <a:buSzPct val="120000"/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160481-05AB-3675-A5B7-CA41006F89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755576" y="4659982"/>
            <a:ext cx="2268736" cy="3189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6994311-6805-7BE7-D902-D971A21989C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-105973"/>
            <a:ext cx="936104" cy="661499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90D4FF1E-7239-80B1-DDA3-F3C0525F30A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17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5859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dslinje1_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6">
            <a:extLst>
              <a:ext uri="{FF2B5EF4-FFF2-40B4-BE49-F238E27FC236}">
                <a16:creationId xmlns:a16="http://schemas.microsoft.com/office/drawing/2014/main" id="{FCD381C7-7DE9-7366-24DC-537F8E194A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5" name="Billede 9">
            <a:extLst>
              <a:ext uri="{FF2B5EF4-FFF2-40B4-BE49-F238E27FC236}">
                <a16:creationId xmlns:a16="http://schemas.microsoft.com/office/drawing/2014/main" id="{8A244FFA-1D39-E65F-D711-E2FDEA9D65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9507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1_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forbindelse 2">
            <a:extLst>
              <a:ext uri="{FF2B5EF4-FFF2-40B4-BE49-F238E27FC236}">
                <a16:creationId xmlns:a16="http://schemas.microsoft.com/office/drawing/2014/main" id="{AC49DE91-D18B-1C17-0AC7-AF3A4594C434}"/>
              </a:ext>
            </a:extLst>
          </p:cNvPr>
          <p:cNvCxnSpPr>
            <a:cxnSpLocks/>
            <a:stCxn id="17" idx="0"/>
          </p:cNvCxnSpPr>
          <p:nvPr userDrawn="1"/>
        </p:nvCxnSpPr>
        <p:spPr>
          <a:xfrm>
            <a:off x="4499620" y="1198280"/>
            <a:ext cx="0" cy="3945220"/>
          </a:xfrm>
          <a:prstGeom prst="line">
            <a:avLst/>
          </a:prstGeom>
          <a:ln w="12700">
            <a:solidFill>
              <a:srgbClr val="00538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dsholder til tekst 14">
            <a:extLst>
              <a:ext uri="{FF2B5EF4-FFF2-40B4-BE49-F238E27FC236}">
                <a16:creationId xmlns:a16="http://schemas.microsoft.com/office/drawing/2014/main" id="{CBC413DE-8DD0-75E6-E88E-884BF5CDC2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088" y="1197759"/>
            <a:ext cx="2952031" cy="288925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None/>
              <a:defRPr sz="1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8" name="Pladsholder til tekst 14">
            <a:extLst>
              <a:ext uri="{FF2B5EF4-FFF2-40B4-BE49-F238E27FC236}">
                <a16:creationId xmlns:a16="http://schemas.microsoft.com/office/drawing/2014/main" id="{2F68D30B-E9A9-EC87-4FB0-756AE968B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64385" y="1557948"/>
            <a:ext cx="2952031" cy="576064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None/>
              <a:defRPr sz="14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9" name="Pladsholder til tekst 14">
            <a:extLst>
              <a:ext uri="{FF2B5EF4-FFF2-40B4-BE49-F238E27FC236}">
                <a16:creationId xmlns:a16="http://schemas.microsoft.com/office/drawing/2014/main" id="{E24DAD49-E57F-794E-2328-A28167FE05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63791" y="3167113"/>
            <a:ext cx="2952031" cy="288925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None/>
              <a:defRPr sz="1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2" name="Pladsholder til tekst 14">
            <a:extLst>
              <a:ext uri="{FF2B5EF4-FFF2-40B4-BE49-F238E27FC236}">
                <a16:creationId xmlns:a16="http://schemas.microsoft.com/office/drawing/2014/main" id="{8E11CBC6-C244-DFC4-7E38-E3780D4DFE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64088" y="3527302"/>
            <a:ext cx="2952031" cy="576064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None/>
              <a:defRPr sz="14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4" name="Pladsholder til tekst 4">
            <a:extLst>
              <a:ext uri="{FF2B5EF4-FFF2-40B4-BE49-F238E27FC236}">
                <a16:creationId xmlns:a16="http://schemas.microsoft.com/office/drawing/2014/main" id="{E2523D07-FBC1-B70A-E725-92DF1CCA8D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544" y="1203598"/>
            <a:ext cx="3096324" cy="17282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7" name="Pladsholder til billede 6">
            <a:extLst>
              <a:ext uri="{FF2B5EF4-FFF2-40B4-BE49-F238E27FC236}">
                <a16:creationId xmlns:a16="http://schemas.microsoft.com/office/drawing/2014/main" id="{E073608E-AB56-3B07-EC6E-8F676A108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51920" y="1198280"/>
            <a:ext cx="1295400" cy="1295400"/>
          </a:xfrm>
          <a:prstGeom prst="rect">
            <a:avLst/>
          </a:prstGeom>
          <a:solidFill>
            <a:schemeClr val="bg1"/>
          </a:solidFill>
          <a:ln w="12700">
            <a:solidFill>
              <a:srgbClr val="005387"/>
            </a:solidFill>
          </a:ln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endParaRPr lang="da-DK" dirty="0"/>
          </a:p>
        </p:txBody>
      </p:sp>
      <p:sp>
        <p:nvSpPr>
          <p:cNvPr id="18" name="Pladsholder til billede 6">
            <a:extLst>
              <a:ext uri="{FF2B5EF4-FFF2-40B4-BE49-F238E27FC236}">
                <a16:creationId xmlns:a16="http://schemas.microsoft.com/office/drawing/2014/main" id="{406D8E54-B7BE-5CC6-4D5E-4ACE5FD13D2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51920" y="3164049"/>
            <a:ext cx="1295400" cy="1295400"/>
          </a:xfrm>
          <a:prstGeom prst="rect">
            <a:avLst/>
          </a:prstGeom>
          <a:solidFill>
            <a:schemeClr val="bg1"/>
          </a:solidFill>
          <a:ln w="12700">
            <a:solidFill>
              <a:srgbClr val="005387"/>
            </a:solidFill>
          </a:ln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endParaRPr lang="da-DK" dirty="0"/>
          </a:p>
        </p:txBody>
      </p:sp>
      <p:pic>
        <p:nvPicPr>
          <p:cNvPr id="2" name="Billede 6">
            <a:extLst>
              <a:ext uri="{FF2B5EF4-FFF2-40B4-BE49-F238E27FC236}">
                <a16:creationId xmlns:a16="http://schemas.microsoft.com/office/drawing/2014/main" id="{A96BB142-1249-8685-44F2-5A5868D753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3" name="Billede 9">
            <a:extLst>
              <a:ext uri="{FF2B5EF4-FFF2-40B4-BE49-F238E27FC236}">
                <a16:creationId xmlns:a16="http://schemas.microsoft.com/office/drawing/2014/main" id="{6CF9BC21-63A8-FDB1-1DB9-CFB59215D2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4166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1_mid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Lige forbindelse 2"/>
          <p:cNvCxnSpPr/>
          <p:nvPr userDrawn="1"/>
        </p:nvCxnSpPr>
        <p:spPr>
          <a:xfrm>
            <a:off x="4499620" y="0"/>
            <a:ext cx="0" cy="5143500"/>
          </a:xfrm>
          <a:prstGeom prst="line">
            <a:avLst/>
          </a:prstGeom>
          <a:ln w="12700">
            <a:solidFill>
              <a:srgbClr val="00538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dsholder til tekst 14"/>
          <p:cNvSpPr>
            <a:spLocks noGrp="1"/>
          </p:cNvSpPr>
          <p:nvPr>
            <p:ph type="body" sz="quarter" idx="13"/>
          </p:nvPr>
        </p:nvSpPr>
        <p:spPr>
          <a:xfrm>
            <a:off x="5364088" y="1197759"/>
            <a:ext cx="2952031" cy="288925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None/>
              <a:defRPr sz="1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7" name="Pladsholder til tekst 14"/>
          <p:cNvSpPr>
            <a:spLocks noGrp="1"/>
          </p:cNvSpPr>
          <p:nvPr>
            <p:ph type="body" sz="quarter" idx="14"/>
          </p:nvPr>
        </p:nvSpPr>
        <p:spPr>
          <a:xfrm>
            <a:off x="5364385" y="1557948"/>
            <a:ext cx="2952031" cy="576064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None/>
              <a:defRPr sz="14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8" name="Pladsholder til tekst 14"/>
          <p:cNvSpPr>
            <a:spLocks noGrp="1"/>
          </p:cNvSpPr>
          <p:nvPr>
            <p:ph type="body" sz="quarter" idx="15"/>
          </p:nvPr>
        </p:nvSpPr>
        <p:spPr>
          <a:xfrm>
            <a:off x="5363791" y="3167113"/>
            <a:ext cx="2952031" cy="288925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None/>
              <a:defRPr sz="1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9" name="Pladsholder til tekst 14"/>
          <p:cNvSpPr>
            <a:spLocks noGrp="1"/>
          </p:cNvSpPr>
          <p:nvPr>
            <p:ph type="body" sz="quarter" idx="16"/>
          </p:nvPr>
        </p:nvSpPr>
        <p:spPr>
          <a:xfrm>
            <a:off x="5364088" y="3527302"/>
            <a:ext cx="2952031" cy="576064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None/>
              <a:defRPr sz="14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0" name="Pladsholder til tekst 4">
            <a:extLst>
              <a:ext uri="{FF2B5EF4-FFF2-40B4-BE49-F238E27FC236}">
                <a16:creationId xmlns:a16="http://schemas.microsoft.com/office/drawing/2014/main" id="{DC568991-3877-4C44-BFFE-0CE9EB980A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544" y="1203598"/>
            <a:ext cx="3096324" cy="17282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2" name="Pladsholder til billede 6">
            <a:extLst>
              <a:ext uri="{FF2B5EF4-FFF2-40B4-BE49-F238E27FC236}">
                <a16:creationId xmlns:a16="http://schemas.microsoft.com/office/drawing/2014/main" id="{997A17F8-E8F1-A141-3540-2BFE614FCF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51920" y="1198280"/>
            <a:ext cx="1295400" cy="1295400"/>
          </a:xfrm>
          <a:prstGeom prst="rect">
            <a:avLst/>
          </a:prstGeom>
          <a:solidFill>
            <a:schemeClr val="bg1"/>
          </a:solidFill>
          <a:ln w="12700">
            <a:solidFill>
              <a:srgbClr val="005387"/>
            </a:solidFill>
          </a:ln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endParaRPr lang="da-DK" dirty="0"/>
          </a:p>
        </p:txBody>
      </p:sp>
      <p:sp>
        <p:nvSpPr>
          <p:cNvPr id="11" name="Pladsholder til billede 6">
            <a:extLst>
              <a:ext uri="{FF2B5EF4-FFF2-40B4-BE49-F238E27FC236}">
                <a16:creationId xmlns:a16="http://schemas.microsoft.com/office/drawing/2014/main" id="{D59B95FA-ADDB-5534-C4AF-5AC88BAB21B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51920" y="3164049"/>
            <a:ext cx="1295400" cy="1295400"/>
          </a:xfrm>
          <a:prstGeom prst="rect">
            <a:avLst/>
          </a:prstGeom>
          <a:solidFill>
            <a:schemeClr val="bg1"/>
          </a:solidFill>
          <a:ln w="12700">
            <a:solidFill>
              <a:srgbClr val="005387"/>
            </a:solidFill>
          </a:ln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endParaRPr lang="da-DK" dirty="0"/>
          </a:p>
        </p:txBody>
      </p:sp>
      <p:pic>
        <p:nvPicPr>
          <p:cNvPr id="4" name="Billede 6">
            <a:extLst>
              <a:ext uri="{FF2B5EF4-FFF2-40B4-BE49-F238E27FC236}">
                <a16:creationId xmlns:a16="http://schemas.microsoft.com/office/drawing/2014/main" id="{78AEC00A-21FE-7896-C58A-C1BD8C5FF8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5" name="Billede 9">
            <a:extLst>
              <a:ext uri="{FF2B5EF4-FFF2-40B4-BE49-F238E27FC236}">
                <a16:creationId xmlns:a16="http://schemas.microsoft.com/office/drawing/2014/main" id="{90168699-6042-95BE-5B29-AA24D92669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19276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1_slu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ge forbindelse 2">
            <a:extLst>
              <a:ext uri="{FF2B5EF4-FFF2-40B4-BE49-F238E27FC236}">
                <a16:creationId xmlns:a16="http://schemas.microsoft.com/office/drawing/2014/main" id="{5EF0E04A-5459-ED97-7F6E-08465A945C4E}"/>
              </a:ext>
            </a:extLst>
          </p:cNvPr>
          <p:cNvCxnSpPr>
            <a:cxnSpLocks/>
          </p:cNvCxnSpPr>
          <p:nvPr userDrawn="1"/>
        </p:nvCxnSpPr>
        <p:spPr>
          <a:xfrm>
            <a:off x="4499620" y="0"/>
            <a:ext cx="0" cy="2134012"/>
          </a:xfrm>
          <a:prstGeom prst="line">
            <a:avLst/>
          </a:prstGeom>
          <a:ln w="12700">
            <a:solidFill>
              <a:srgbClr val="00538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dsholder til tekst 14">
            <a:extLst>
              <a:ext uri="{FF2B5EF4-FFF2-40B4-BE49-F238E27FC236}">
                <a16:creationId xmlns:a16="http://schemas.microsoft.com/office/drawing/2014/main" id="{95221BFB-A4A6-FA3A-FC9B-8CBD0D5850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088" y="1197759"/>
            <a:ext cx="2952031" cy="288925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None/>
              <a:defRPr sz="1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0" name="Pladsholder til tekst 14">
            <a:extLst>
              <a:ext uri="{FF2B5EF4-FFF2-40B4-BE49-F238E27FC236}">
                <a16:creationId xmlns:a16="http://schemas.microsoft.com/office/drawing/2014/main" id="{29C9D6A5-20D2-BD81-4B45-FA4B6BD2E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64385" y="1557948"/>
            <a:ext cx="2952031" cy="576064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>
              <a:buNone/>
              <a:defRPr sz="14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3" name="Pladsholder til tekst 4">
            <a:extLst>
              <a:ext uri="{FF2B5EF4-FFF2-40B4-BE49-F238E27FC236}">
                <a16:creationId xmlns:a16="http://schemas.microsoft.com/office/drawing/2014/main" id="{FEA1A01B-6D2D-CCDC-5D2F-5402BBF397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544" y="1203598"/>
            <a:ext cx="3096324" cy="17282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4" name="Pladsholder til billede 6">
            <a:extLst>
              <a:ext uri="{FF2B5EF4-FFF2-40B4-BE49-F238E27FC236}">
                <a16:creationId xmlns:a16="http://schemas.microsoft.com/office/drawing/2014/main" id="{2FD7B5E7-0553-E247-BA5E-F771E5DA322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51920" y="1198280"/>
            <a:ext cx="1295400" cy="1295400"/>
          </a:xfrm>
          <a:prstGeom prst="rect">
            <a:avLst/>
          </a:prstGeom>
          <a:solidFill>
            <a:schemeClr val="bg1"/>
          </a:solidFill>
          <a:ln w="12700">
            <a:solidFill>
              <a:srgbClr val="005387"/>
            </a:solidFill>
          </a:ln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endParaRPr lang="da-DK" dirty="0"/>
          </a:p>
        </p:txBody>
      </p:sp>
      <p:pic>
        <p:nvPicPr>
          <p:cNvPr id="2" name="Billede 6">
            <a:extLst>
              <a:ext uri="{FF2B5EF4-FFF2-40B4-BE49-F238E27FC236}">
                <a16:creationId xmlns:a16="http://schemas.microsoft.com/office/drawing/2014/main" id="{1E7D1346-A2E7-BAB8-957F-51A685A36D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3" name="Billede 9">
            <a:extLst>
              <a:ext uri="{FF2B5EF4-FFF2-40B4-BE49-F238E27FC236}">
                <a16:creationId xmlns:a16="http://schemas.microsoft.com/office/drawing/2014/main" id="{B8D85C0D-2A31-E666-32CC-AFBF23DF9D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80685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CDB814F-A140-476A-B189-371574BF1CCB}"/>
              </a:ext>
            </a:extLst>
          </p:cNvPr>
          <p:cNvSpPr/>
          <p:nvPr userDrawn="1"/>
        </p:nvSpPr>
        <p:spPr>
          <a:xfrm>
            <a:off x="0" y="0"/>
            <a:ext cx="9171632" cy="2695228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algn="ctr"/>
            <a:endParaRPr lang="da-DK"/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5542C904-1EB8-4A47-899A-371BB0D293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600" y="1600131"/>
            <a:ext cx="1584176" cy="863600"/>
          </a:xfrm>
          <a:prstGeom prst="rect">
            <a:avLst/>
          </a:prstGeom>
        </p:spPr>
        <p:txBody>
          <a:bodyPr tIns="0" bIns="0" anchor="b" anchorCtr="0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Tekst</a:t>
            </a:r>
          </a:p>
        </p:txBody>
      </p:sp>
      <p:sp>
        <p:nvSpPr>
          <p:cNvPr id="11" name="Pladsholder til tekst 8">
            <a:extLst>
              <a:ext uri="{FF2B5EF4-FFF2-40B4-BE49-F238E27FC236}">
                <a16:creationId xmlns:a16="http://schemas.microsoft.com/office/drawing/2014/main" id="{97478222-BA7B-4CB2-A4ED-94C9705B86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36707" y="2927455"/>
            <a:ext cx="1584176" cy="863600"/>
          </a:xfrm>
          <a:prstGeom prst="rect">
            <a:avLst/>
          </a:prstGeom>
        </p:spPr>
        <p:txBody>
          <a:bodyPr tIns="0" bIns="0" anchor="t" anchorCtr="0"/>
          <a:lstStyle>
            <a:lvl1pPr marL="0" indent="0" algn="ctr">
              <a:buNone/>
              <a:defRPr sz="2400" b="1">
                <a:solidFill>
                  <a:srgbClr val="005387"/>
                </a:solidFill>
              </a:defRPr>
            </a:lvl1pPr>
          </a:lstStyle>
          <a:p>
            <a:pPr lvl="0"/>
            <a:r>
              <a:rPr lang="da-DK" b="1" dirty="0"/>
              <a:t>Tekst</a:t>
            </a:r>
            <a:endParaRPr lang="da-DK" dirty="0"/>
          </a:p>
        </p:txBody>
      </p:sp>
      <p:sp>
        <p:nvSpPr>
          <p:cNvPr id="12" name="Pladsholder til tekst 8">
            <a:extLst>
              <a:ext uri="{FF2B5EF4-FFF2-40B4-BE49-F238E27FC236}">
                <a16:creationId xmlns:a16="http://schemas.microsoft.com/office/drawing/2014/main" id="{F8507BB8-B4AA-4B19-B46B-0E0D398F62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560" y="2927455"/>
            <a:ext cx="2225147" cy="1224136"/>
          </a:xfrm>
          <a:prstGeom prst="rect">
            <a:avLst/>
          </a:prstGeom>
        </p:spPr>
        <p:txBody>
          <a:bodyPr tIns="0" bIns="0" anchor="t" anchorCtr="0"/>
          <a:lstStyle>
            <a:lvl1pPr marL="0" indent="0" algn="ctr">
              <a:buNone/>
              <a:defRPr sz="1000" b="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3" name="Pladsholder til tekst 8">
            <a:extLst>
              <a:ext uri="{FF2B5EF4-FFF2-40B4-BE49-F238E27FC236}">
                <a16:creationId xmlns:a16="http://schemas.microsoft.com/office/drawing/2014/main" id="{18D8DF37-BF5F-46C3-B06D-BFFBEDC556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6221" y="1239595"/>
            <a:ext cx="2225147" cy="1224136"/>
          </a:xfrm>
          <a:prstGeom prst="rect">
            <a:avLst/>
          </a:prstGeom>
        </p:spPr>
        <p:txBody>
          <a:bodyPr tIns="0" bIns="0" anchor="b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4" name="Pladsholder til tekst 8">
            <a:extLst>
              <a:ext uri="{FF2B5EF4-FFF2-40B4-BE49-F238E27FC236}">
                <a16:creationId xmlns:a16="http://schemas.microsoft.com/office/drawing/2014/main" id="{A4D9EB99-671C-41DD-B1A8-F83A3E3A5F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31353" y="1600131"/>
            <a:ext cx="1584176" cy="863600"/>
          </a:xfrm>
          <a:prstGeom prst="rect">
            <a:avLst/>
          </a:prstGeom>
        </p:spPr>
        <p:txBody>
          <a:bodyPr tIns="0" bIns="0" anchor="b" anchorCtr="0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a-DK" b="1" dirty="0"/>
              <a:t>Tekst</a:t>
            </a:r>
            <a:endParaRPr lang="da-DK" dirty="0"/>
          </a:p>
        </p:txBody>
      </p:sp>
      <p:sp>
        <p:nvSpPr>
          <p:cNvPr id="15" name="Pladsholder til tekst 8">
            <a:extLst>
              <a:ext uri="{FF2B5EF4-FFF2-40B4-BE49-F238E27FC236}">
                <a16:creationId xmlns:a16="http://schemas.microsoft.com/office/drawing/2014/main" id="{0CC2F342-34EA-419F-AAB2-00CC94588A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60232" y="2927455"/>
            <a:ext cx="1584176" cy="863600"/>
          </a:xfrm>
          <a:prstGeom prst="rect">
            <a:avLst/>
          </a:prstGeom>
        </p:spPr>
        <p:txBody>
          <a:bodyPr tIns="0" bIns="0" anchor="t" anchorCtr="0"/>
          <a:lstStyle>
            <a:lvl1pPr marL="0" indent="0" algn="ctr">
              <a:buNone/>
              <a:defRPr sz="2400" b="1">
                <a:solidFill>
                  <a:srgbClr val="005387"/>
                </a:solidFill>
              </a:defRPr>
            </a:lvl1pPr>
          </a:lstStyle>
          <a:p>
            <a:pPr lvl="0"/>
            <a:r>
              <a:rPr lang="da-DK" b="1" dirty="0"/>
              <a:t>Tekst</a:t>
            </a:r>
            <a:endParaRPr lang="da-DK" dirty="0"/>
          </a:p>
        </p:txBody>
      </p:sp>
      <p:sp>
        <p:nvSpPr>
          <p:cNvPr id="16" name="Pladsholder til tekst 8">
            <a:extLst>
              <a:ext uri="{FF2B5EF4-FFF2-40B4-BE49-F238E27FC236}">
                <a16:creationId xmlns:a16="http://schemas.microsoft.com/office/drawing/2014/main" id="{626F285E-850E-4440-9E4C-752652E9D1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35417" y="2927455"/>
            <a:ext cx="2225147" cy="1224136"/>
          </a:xfrm>
          <a:prstGeom prst="rect">
            <a:avLst/>
          </a:prstGeom>
        </p:spPr>
        <p:txBody>
          <a:bodyPr tIns="0" bIns="0" anchor="t" anchorCtr="0"/>
          <a:lstStyle>
            <a:lvl1pPr marL="0" indent="0" algn="ctr">
              <a:buNone/>
              <a:defRPr sz="1000" b="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7" name="Pladsholder til tekst 8">
            <a:extLst>
              <a:ext uri="{FF2B5EF4-FFF2-40B4-BE49-F238E27FC236}">
                <a16:creationId xmlns:a16="http://schemas.microsoft.com/office/drawing/2014/main" id="{159D5AF3-B9EA-4452-839A-9568CF7C009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0192" y="1244068"/>
            <a:ext cx="2225147" cy="1224136"/>
          </a:xfrm>
          <a:prstGeom prst="rect">
            <a:avLst/>
          </a:prstGeom>
        </p:spPr>
        <p:txBody>
          <a:bodyPr tIns="0" bIns="0" anchor="b" anchorCtr="0"/>
          <a:lstStyle>
            <a:lvl1pPr marL="0" indent="0" algn="ct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2" name="Billede 6">
            <a:extLst>
              <a:ext uri="{FF2B5EF4-FFF2-40B4-BE49-F238E27FC236}">
                <a16:creationId xmlns:a16="http://schemas.microsoft.com/office/drawing/2014/main" id="{6C800DA0-2ACD-1915-3900-590C07A171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25909"/>
            <a:ext cx="936104" cy="661499"/>
          </a:xfrm>
          <a:prstGeom prst="rect">
            <a:avLst/>
          </a:prstGeom>
        </p:spPr>
      </p:pic>
      <p:sp>
        <p:nvSpPr>
          <p:cNvPr id="8" name="Ligebenet trekant 3">
            <a:extLst>
              <a:ext uri="{FF2B5EF4-FFF2-40B4-BE49-F238E27FC236}">
                <a16:creationId xmlns:a16="http://schemas.microsoft.com/office/drawing/2014/main" id="{48402299-566A-5BB8-C05D-6FF1B6F75CE8}"/>
              </a:ext>
            </a:extLst>
          </p:cNvPr>
          <p:cNvSpPr/>
          <p:nvPr userDrawn="1"/>
        </p:nvSpPr>
        <p:spPr>
          <a:xfrm>
            <a:off x="1580117" y="2571766"/>
            <a:ext cx="288032" cy="144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Ligebenet trekant 4">
            <a:extLst>
              <a:ext uri="{FF2B5EF4-FFF2-40B4-BE49-F238E27FC236}">
                <a16:creationId xmlns:a16="http://schemas.microsoft.com/office/drawing/2014/main" id="{D74DC60A-4679-A328-C046-40B332D16440}"/>
              </a:ext>
            </a:extLst>
          </p:cNvPr>
          <p:cNvSpPr/>
          <p:nvPr userDrawn="1"/>
        </p:nvSpPr>
        <p:spPr>
          <a:xfrm rot="10800000">
            <a:off x="3484780" y="2695228"/>
            <a:ext cx="288032" cy="144000"/>
          </a:xfrm>
          <a:prstGeom prst="triangle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Ligebenet trekant 6">
            <a:extLst>
              <a:ext uri="{FF2B5EF4-FFF2-40B4-BE49-F238E27FC236}">
                <a16:creationId xmlns:a16="http://schemas.microsoft.com/office/drawing/2014/main" id="{01F95513-FA31-5833-BB52-798812823B31}"/>
              </a:ext>
            </a:extLst>
          </p:cNvPr>
          <p:cNvSpPr/>
          <p:nvPr userDrawn="1"/>
        </p:nvSpPr>
        <p:spPr>
          <a:xfrm rot="10800000">
            <a:off x="7257592" y="2695229"/>
            <a:ext cx="288032" cy="144000"/>
          </a:xfrm>
          <a:prstGeom prst="triangle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Ligebenet trekant 3">
            <a:extLst>
              <a:ext uri="{FF2B5EF4-FFF2-40B4-BE49-F238E27FC236}">
                <a16:creationId xmlns:a16="http://schemas.microsoft.com/office/drawing/2014/main" id="{2616F04D-29B1-2FA5-6141-C7B348ED61D6}"/>
              </a:ext>
            </a:extLst>
          </p:cNvPr>
          <p:cNvSpPr/>
          <p:nvPr userDrawn="1"/>
        </p:nvSpPr>
        <p:spPr>
          <a:xfrm>
            <a:off x="5374877" y="2571766"/>
            <a:ext cx="288032" cy="144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5" name="Billede 9">
            <a:extLst>
              <a:ext uri="{FF2B5EF4-FFF2-40B4-BE49-F238E27FC236}">
                <a16:creationId xmlns:a16="http://schemas.microsoft.com/office/drawing/2014/main" id="{61C0F099-A8DF-F78B-D07E-EDB5C99B6D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2374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2_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Lige forbindelse 3"/>
          <p:cNvCxnSpPr/>
          <p:nvPr userDrawn="1"/>
        </p:nvCxnSpPr>
        <p:spPr>
          <a:xfrm flipH="1">
            <a:off x="4621056" y="2715766"/>
            <a:ext cx="452294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0E72871-66E1-3483-D25B-DFCB76C62848}"/>
              </a:ext>
            </a:extLst>
          </p:cNvPr>
          <p:cNvSpPr/>
          <p:nvPr userDrawn="1"/>
        </p:nvSpPr>
        <p:spPr>
          <a:xfrm>
            <a:off x="6036458" y="2241408"/>
            <a:ext cx="948716" cy="948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8A7D95-A808-10E0-AD74-383898DEEBF0}"/>
              </a:ext>
            </a:extLst>
          </p:cNvPr>
          <p:cNvSpPr/>
          <p:nvPr userDrawn="1"/>
        </p:nvSpPr>
        <p:spPr>
          <a:xfrm>
            <a:off x="7735718" y="2241408"/>
            <a:ext cx="948716" cy="948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9DD6E7-DAD7-7A81-8744-0ADFA8E8B9AF}"/>
              </a:ext>
            </a:extLst>
          </p:cNvPr>
          <p:cNvSpPr/>
          <p:nvPr userDrawn="1"/>
        </p:nvSpPr>
        <p:spPr>
          <a:xfrm>
            <a:off x="4146698" y="2241408"/>
            <a:ext cx="948716" cy="948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DCCCFBEC-FF06-420B-ABCD-DD5BCA08534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283065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da-DK" dirty="0"/>
          </a:p>
        </p:txBody>
      </p:sp>
      <p:sp>
        <p:nvSpPr>
          <p:cNvPr id="13" name="Pladsholder til tekst 12"/>
          <p:cNvSpPr>
            <a:spLocks noGrp="1"/>
          </p:cNvSpPr>
          <p:nvPr>
            <p:ph type="body" sz="quarter" idx="10"/>
          </p:nvPr>
        </p:nvSpPr>
        <p:spPr>
          <a:xfrm>
            <a:off x="4044793" y="1635646"/>
            <a:ext cx="1152525" cy="50323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1"/>
          </p:nvPr>
        </p:nvSpPr>
        <p:spPr>
          <a:xfrm>
            <a:off x="3963037" y="3528665"/>
            <a:ext cx="1316037" cy="120332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4" name="Pladsholder til tekst 2"/>
          <p:cNvSpPr>
            <a:spLocks noGrp="1"/>
          </p:cNvSpPr>
          <p:nvPr>
            <p:ph type="body" sz="quarter" idx="12"/>
          </p:nvPr>
        </p:nvSpPr>
        <p:spPr>
          <a:xfrm>
            <a:off x="5839941" y="3507854"/>
            <a:ext cx="1316037" cy="120332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7550385" y="3507854"/>
            <a:ext cx="1316037" cy="120332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7" name="Pladsholder til tekst 12"/>
          <p:cNvSpPr>
            <a:spLocks noGrp="1"/>
          </p:cNvSpPr>
          <p:nvPr>
            <p:ph type="body" sz="quarter" idx="14"/>
          </p:nvPr>
        </p:nvSpPr>
        <p:spPr>
          <a:xfrm>
            <a:off x="5921697" y="1635646"/>
            <a:ext cx="1152525" cy="50323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9" name="Pladsholder til tekst 12"/>
          <p:cNvSpPr>
            <a:spLocks noGrp="1"/>
          </p:cNvSpPr>
          <p:nvPr>
            <p:ph type="body" sz="quarter" idx="15"/>
          </p:nvPr>
        </p:nvSpPr>
        <p:spPr>
          <a:xfrm>
            <a:off x="7632141" y="1635646"/>
            <a:ext cx="1152525" cy="50323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6" name="Billede 6">
            <a:extLst>
              <a:ext uri="{FF2B5EF4-FFF2-40B4-BE49-F238E27FC236}">
                <a16:creationId xmlns:a16="http://schemas.microsoft.com/office/drawing/2014/main" id="{2F6B6612-C2C7-9CF6-4AC6-A4C8F9B18F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7" name="Billede 9">
            <a:extLst>
              <a:ext uri="{FF2B5EF4-FFF2-40B4-BE49-F238E27FC236}">
                <a16:creationId xmlns:a16="http://schemas.microsoft.com/office/drawing/2014/main" id="{28FDDA60-635A-C033-56C0-BDAD17EDDC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4150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dslinje2_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DCCCFBEC-FF06-420B-ABCD-DD5BCA08534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23586" y="-14553"/>
            <a:ext cx="3283065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da-DK" dirty="0"/>
          </a:p>
        </p:txBody>
      </p:sp>
      <p:cxnSp>
        <p:nvCxnSpPr>
          <p:cNvPr id="2" name="Lige forbindelse 3">
            <a:extLst>
              <a:ext uri="{FF2B5EF4-FFF2-40B4-BE49-F238E27FC236}">
                <a16:creationId xmlns:a16="http://schemas.microsoft.com/office/drawing/2014/main" id="{7D4E4ECD-C113-D5D6-8467-CCAC3C699E1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2715766"/>
            <a:ext cx="563875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3D286DB-D7C1-5270-962B-EF153005D2B9}"/>
              </a:ext>
            </a:extLst>
          </p:cNvPr>
          <p:cNvSpPr/>
          <p:nvPr userDrawn="1"/>
        </p:nvSpPr>
        <p:spPr>
          <a:xfrm>
            <a:off x="2531217" y="2241408"/>
            <a:ext cx="948716" cy="948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FB11C8-47E9-EE49-7B00-07A895EB75BB}"/>
              </a:ext>
            </a:extLst>
          </p:cNvPr>
          <p:cNvSpPr/>
          <p:nvPr userDrawn="1"/>
        </p:nvSpPr>
        <p:spPr>
          <a:xfrm>
            <a:off x="4230477" y="2241408"/>
            <a:ext cx="948716" cy="948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6DC5C4-17D1-99B7-A721-925969C53A88}"/>
              </a:ext>
            </a:extLst>
          </p:cNvPr>
          <p:cNvSpPr/>
          <p:nvPr userDrawn="1"/>
        </p:nvSpPr>
        <p:spPr>
          <a:xfrm>
            <a:off x="641457" y="2241408"/>
            <a:ext cx="948716" cy="948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adsholder til tekst 12">
            <a:extLst>
              <a:ext uri="{FF2B5EF4-FFF2-40B4-BE49-F238E27FC236}">
                <a16:creationId xmlns:a16="http://schemas.microsoft.com/office/drawing/2014/main" id="{886BF590-597E-3DD4-6418-D5A4544779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552" y="1635646"/>
            <a:ext cx="1152525" cy="50323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22" name="Pladsholder til tekst 2">
            <a:extLst>
              <a:ext uri="{FF2B5EF4-FFF2-40B4-BE49-F238E27FC236}">
                <a16:creationId xmlns:a16="http://schemas.microsoft.com/office/drawing/2014/main" id="{06E84916-4780-4F31-C409-CDB6DDC48B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796" y="3528665"/>
            <a:ext cx="1316037" cy="120332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23" name="Pladsholder til tekst 2">
            <a:extLst>
              <a:ext uri="{FF2B5EF4-FFF2-40B4-BE49-F238E27FC236}">
                <a16:creationId xmlns:a16="http://schemas.microsoft.com/office/drawing/2014/main" id="{9DEF524F-5A48-76B7-988B-F93306D9B0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34700" y="3507854"/>
            <a:ext cx="1316037" cy="120332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24" name="Pladsholder til tekst 2">
            <a:extLst>
              <a:ext uri="{FF2B5EF4-FFF2-40B4-BE49-F238E27FC236}">
                <a16:creationId xmlns:a16="http://schemas.microsoft.com/office/drawing/2014/main" id="{FFBE8DF4-3DD0-BC05-E141-F224B4679F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45144" y="3507854"/>
            <a:ext cx="1316037" cy="120332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25" name="Pladsholder til tekst 12">
            <a:extLst>
              <a:ext uri="{FF2B5EF4-FFF2-40B4-BE49-F238E27FC236}">
                <a16:creationId xmlns:a16="http://schemas.microsoft.com/office/drawing/2014/main" id="{0FA77BC2-E861-FCF5-3E26-DF84C2988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16456" y="1635646"/>
            <a:ext cx="1152525" cy="50323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26" name="Pladsholder til tekst 12">
            <a:extLst>
              <a:ext uri="{FF2B5EF4-FFF2-40B4-BE49-F238E27FC236}">
                <a16:creationId xmlns:a16="http://schemas.microsoft.com/office/drawing/2014/main" id="{A9B01C3D-8E51-D314-C9B6-4A03CD7B2B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26900" y="1635646"/>
            <a:ext cx="1152525" cy="50323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4" name="Billede 6">
            <a:extLst>
              <a:ext uri="{FF2B5EF4-FFF2-40B4-BE49-F238E27FC236}">
                <a16:creationId xmlns:a16="http://schemas.microsoft.com/office/drawing/2014/main" id="{0B18326A-7AB3-58E3-56BC-D20CCA2231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6" name="Billede 9">
            <a:extLst>
              <a:ext uri="{FF2B5EF4-FFF2-40B4-BE49-F238E27FC236}">
                <a16:creationId xmlns:a16="http://schemas.microsoft.com/office/drawing/2014/main" id="{295BAE15-0C05-57CA-9F71-F0BE9B1936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34158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8C3833A1-5244-4401-B6AB-1C8EE7405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2839184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</p:txBody>
      </p:sp>
      <p:sp>
        <p:nvSpPr>
          <p:cNvPr id="4" name="Pladsholder til tekst 5">
            <a:extLst>
              <a:ext uri="{FF2B5EF4-FFF2-40B4-BE49-F238E27FC236}">
                <a16:creationId xmlns:a16="http://schemas.microsoft.com/office/drawing/2014/main" id="{763C6443-8E71-4108-876F-0537DC08F9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7544" y="3199870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5" name="Pladsholder til tekst 5">
            <a:extLst>
              <a:ext uri="{FF2B5EF4-FFF2-40B4-BE49-F238E27FC236}">
                <a16:creationId xmlns:a16="http://schemas.microsoft.com/office/drawing/2014/main" id="{F9B87A5B-6FB0-4929-87D5-EA70DC80C5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55876" y="2839184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D8251B88-31AD-4AFC-BC41-533652D0D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55876" y="3205446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7" name="Pladsholder til tekst 5">
            <a:extLst>
              <a:ext uri="{FF2B5EF4-FFF2-40B4-BE49-F238E27FC236}">
                <a16:creationId xmlns:a16="http://schemas.microsoft.com/office/drawing/2014/main" id="{EF5840B1-D959-4380-919F-83818CD194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44208" y="2839184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1AEF2D3F-923C-4B8C-9C5A-84E31E2490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44208" y="3199870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1" name="Pladsholder til tekst 5">
            <a:extLst>
              <a:ext uri="{FF2B5EF4-FFF2-40B4-BE49-F238E27FC236}">
                <a16:creationId xmlns:a16="http://schemas.microsoft.com/office/drawing/2014/main" id="{CD699A30-706E-48CD-830C-8073011C61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0431" y="863151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2" name="Pladsholder til tekst 5">
            <a:extLst>
              <a:ext uri="{FF2B5EF4-FFF2-40B4-BE49-F238E27FC236}">
                <a16:creationId xmlns:a16="http://schemas.microsoft.com/office/drawing/2014/main" id="{151EB25A-1502-47B1-A39C-B9673FF5FF6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0431" y="1223837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3" name="Pladsholder til tekst 5">
            <a:extLst>
              <a:ext uri="{FF2B5EF4-FFF2-40B4-BE49-F238E27FC236}">
                <a16:creationId xmlns:a16="http://schemas.microsoft.com/office/drawing/2014/main" id="{66D364F5-67C1-4060-9222-E5CD9A3C8F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8763" y="863151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</p:txBody>
      </p:sp>
      <p:sp>
        <p:nvSpPr>
          <p:cNvPr id="14" name="Pladsholder til tekst 5">
            <a:extLst>
              <a:ext uri="{FF2B5EF4-FFF2-40B4-BE49-F238E27FC236}">
                <a16:creationId xmlns:a16="http://schemas.microsoft.com/office/drawing/2014/main" id="{6F130452-5EB4-4906-90A9-03BB4784455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438763" y="1229413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5" name="Pladsholder til tekst 5">
            <a:extLst>
              <a:ext uri="{FF2B5EF4-FFF2-40B4-BE49-F238E27FC236}">
                <a16:creationId xmlns:a16="http://schemas.microsoft.com/office/drawing/2014/main" id="{720DBA95-DC19-49C9-B05D-C844E961C78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27095" y="863151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</p:txBody>
      </p:sp>
      <p:sp>
        <p:nvSpPr>
          <p:cNvPr id="16" name="Pladsholder til tekst 5">
            <a:extLst>
              <a:ext uri="{FF2B5EF4-FFF2-40B4-BE49-F238E27FC236}">
                <a16:creationId xmlns:a16="http://schemas.microsoft.com/office/drawing/2014/main" id="{5B959F4F-834B-449A-BA06-A7812274074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27095" y="1223837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44B251F7-E697-460E-82FA-5E8711A0C875}"/>
              </a:ext>
            </a:extLst>
          </p:cNvPr>
          <p:cNvCxnSpPr>
            <a:cxnSpLocks/>
          </p:cNvCxnSpPr>
          <p:nvPr userDrawn="1"/>
        </p:nvCxnSpPr>
        <p:spPr>
          <a:xfrm>
            <a:off x="6067055" y="295998"/>
            <a:ext cx="0" cy="457443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10E6D1A7-873A-45AF-A2CC-37402F1CF73E}"/>
              </a:ext>
            </a:extLst>
          </p:cNvPr>
          <p:cNvCxnSpPr>
            <a:cxnSpLocks/>
          </p:cNvCxnSpPr>
          <p:nvPr userDrawn="1"/>
        </p:nvCxnSpPr>
        <p:spPr>
          <a:xfrm>
            <a:off x="3042719" y="267494"/>
            <a:ext cx="0" cy="460293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8F81598A-7200-45A8-808F-841D658EEF2A}"/>
              </a:ext>
            </a:extLst>
          </p:cNvPr>
          <p:cNvCxnSpPr>
            <a:cxnSpLocks/>
          </p:cNvCxnSpPr>
          <p:nvPr userDrawn="1"/>
        </p:nvCxnSpPr>
        <p:spPr>
          <a:xfrm flipH="1">
            <a:off x="395536" y="2571750"/>
            <a:ext cx="828092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ktangel 18">
            <a:extLst>
              <a:ext uri="{FF2B5EF4-FFF2-40B4-BE49-F238E27FC236}">
                <a16:creationId xmlns:a16="http://schemas.microsoft.com/office/drawing/2014/main" id="{4F16570D-4461-45C5-BD3D-792E6F24881A}"/>
              </a:ext>
            </a:extLst>
          </p:cNvPr>
          <p:cNvSpPr/>
          <p:nvPr userDrawn="1"/>
        </p:nvSpPr>
        <p:spPr>
          <a:xfrm>
            <a:off x="0" y="1203598"/>
            <a:ext cx="107504" cy="720080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C4800B0D-422D-417F-AB5F-8694383477EE}"/>
              </a:ext>
            </a:extLst>
          </p:cNvPr>
          <p:cNvSpPr/>
          <p:nvPr userDrawn="1"/>
        </p:nvSpPr>
        <p:spPr>
          <a:xfrm>
            <a:off x="0" y="1950541"/>
            <a:ext cx="107504" cy="720080"/>
          </a:xfrm>
          <a:prstGeom prst="rect">
            <a:avLst/>
          </a:prstGeom>
          <a:solidFill>
            <a:srgbClr val="008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pic>
        <p:nvPicPr>
          <p:cNvPr id="9" name="Billede 6">
            <a:extLst>
              <a:ext uri="{FF2B5EF4-FFF2-40B4-BE49-F238E27FC236}">
                <a16:creationId xmlns:a16="http://schemas.microsoft.com/office/drawing/2014/main" id="{3E83B2B2-5511-2A26-297E-A7F87B557D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B22C64E-D9C8-40CD-AB79-8303183375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5471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395536" y="1923678"/>
            <a:ext cx="2880320" cy="2844316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0"/>
          </p:nvPr>
        </p:nvSpPr>
        <p:spPr>
          <a:xfrm>
            <a:off x="395536" y="1966146"/>
            <a:ext cx="2880320" cy="647701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FontTx/>
              <a:buNone/>
              <a:defRPr sz="1800" b="1" u="sng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endParaRPr lang="da-DK" dirty="0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1"/>
          </p:nvPr>
        </p:nvSpPr>
        <p:spPr>
          <a:xfrm>
            <a:off x="393722" y="2859782"/>
            <a:ext cx="2880316" cy="1728192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5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4" name="Pladsholder til tekst 13"/>
          <p:cNvSpPr>
            <a:spLocks noGrp="1"/>
          </p:cNvSpPr>
          <p:nvPr>
            <p:ph type="body" sz="quarter" idx="12"/>
          </p:nvPr>
        </p:nvSpPr>
        <p:spPr>
          <a:xfrm>
            <a:off x="4569972" y="1923678"/>
            <a:ext cx="1440158" cy="13321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20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9" name="Pladsholder til tekst 18"/>
          <p:cNvSpPr>
            <a:spLocks noGrp="1"/>
          </p:cNvSpPr>
          <p:nvPr>
            <p:ph type="body" sz="quarter" idx="14"/>
          </p:nvPr>
        </p:nvSpPr>
        <p:spPr>
          <a:xfrm>
            <a:off x="3813911" y="555625"/>
            <a:ext cx="4934338" cy="6477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24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endParaRPr lang="da-DK" dirty="0"/>
          </a:p>
        </p:txBody>
      </p:sp>
      <p:sp>
        <p:nvSpPr>
          <p:cNvPr id="11" name="Pladsholder til tekst 13"/>
          <p:cNvSpPr>
            <a:spLocks noGrp="1"/>
          </p:cNvSpPr>
          <p:nvPr>
            <p:ph type="body" sz="quarter" idx="15"/>
          </p:nvPr>
        </p:nvSpPr>
        <p:spPr>
          <a:xfrm>
            <a:off x="7308092" y="1932322"/>
            <a:ext cx="1440158" cy="13321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20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3" name="Pladsholder til tekst 13"/>
          <p:cNvSpPr>
            <a:spLocks noGrp="1"/>
          </p:cNvSpPr>
          <p:nvPr>
            <p:ph type="body" sz="quarter" idx="16"/>
          </p:nvPr>
        </p:nvSpPr>
        <p:spPr>
          <a:xfrm>
            <a:off x="4571787" y="3399842"/>
            <a:ext cx="1440158" cy="13321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20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8" name="Pladsholder til tekst 13"/>
          <p:cNvSpPr>
            <a:spLocks noGrp="1"/>
          </p:cNvSpPr>
          <p:nvPr>
            <p:ph type="body" sz="quarter" idx="17"/>
          </p:nvPr>
        </p:nvSpPr>
        <p:spPr>
          <a:xfrm>
            <a:off x="7308091" y="3399842"/>
            <a:ext cx="1440158" cy="13321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20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4" name="Pladsholder til tekst 45">
            <a:extLst>
              <a:ext uri="{FF2B5EF4-FFF2-40B4-BE49-F238E27FC236}">
                <a16:creationId xmlns:a16="http://schemas.microsoft.com/office/drawing/2014/main" id="{7C518915-4A63-62C1-88BD-8C0D4D8AA80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1790" y="1750333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01</a:t>
            </a:r>
          </a:p>
        </p:txBody>
      </p:sp>
      <p:sp>
        <p:nvSpPr>
          <p:cNvPr id="5" name="Pladsholder til tekst 45">
            <a:extLst>
              <a:ext uri="{FF2B5EF4-FFF2-40B4-BE49-F238E27FC236}">
                <a16:creationId xmlns:a16="http://schemas.microsoft.com/office/drawing/2014/main" id="{FC6B33BE-DDE7-7C55-FD48-D9543F46344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06677" y="1750333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03</a:t>
            </a:r>
          </a:p>
        </p:txBody>
      </p:sp>
      <p:sp>
        <p:nvSpPr>
          <p:cNvPr id="8" name="Pladsholder til tekst 45">
            <a:extLst>
              <a:ext uri="{FF2B5EF4-FFF2-40B4-BE49-F238E27FC236}">
                <a16:creationId xmlns:a16="http://schemas.microsoft.com/office/drawing/2014/main" id="{1680284E-6958-D95F-E7D3-88EC1B99D6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71790" y="3263249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02</a:t>
            </a:r>
          </a:p>
        </p:txBody>
      </p:sp>
      <p:sp>
        <p:nvSpPr>
          <p:cNvPr id="15" name="Pladsholder til tekst 45">
            <a:extLst>
              <a:ext uri="{FF2B5EF4-FFF2-40B4-BE49-F238E27FC236}">
                <a16:creationId xmlns:a16="http://schemas.microsoft.com/office/drawing/2014/main" id="{33970AFF-BCDE-C249-7686-F4CDE3B0B0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06677" y="3263249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04</a:t>
            </a:r>
          </a:p>
        </p:txBody>
      </p:sp>
      <p:pic>
        <p:nvPicPr>
          <p:cNvPr id="16" name="Billede 6">
            <a:extLst>
              <a:ext uri="{FF2B5EF4-FFF2-40B4-BE49-F238E27FC236}">
                <a16:creationId xmlns:a16="http://schemas.microsoft.com/office/drawing/2014/main" id="{B7731043-3CC2-4E5B-D6CF-DDE434A323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504" y="123478"/>
            <a:ext cx="792088" cy="21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91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tekst 13"/>
          <p:cNvSpPr>
            <a:spLocks noGrp="1"/>
          </p:cNvSpPr>
          <p:nvPr>
            <p:ph type="body" sz="quarter" idx="12"/>
          </p:nvPr>
        </p:nvSpPr>
        <p:spPr>
          <a:xfrm>
            <a:off x="1439629" y="1923678"/>
            <a:ext cx="2841106" cy="13321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20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9" name="Pladsholder til tekst 18"/>
          <p:cNvSpPr>
            <a:spLocks noGrp="1"/>
          </p:cNvSpPr>
          <p:nvPr>
            <p:ph type="body" sz="quarter" idx="14"/>
          </p:nvPr>
        </p:nvSpPr>
        <p:spPr>
          <a:xfrm>
            <a:off x="683568" y="555625"/>
            <a:ext cx="4934338" cy="6477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24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endParaRPr lang="da-DK" dirty="0"/>
          </a:p>
        </p:txBody>
      </p:sp>
      <p:sp>
        <p:nvSpPr>
          <p:cNvPr id="11" name="Pladsholder til tekst 13"/>
          <p:cNvSpPr>
            <a:spLocks noGrp="1"/>
          </p:cNvSpPr>
          <p:nvPr>
            <p:ph type="body" sz="quarter" idx="15"/>
          </p:nvPr>
        </p:nvSpPr>
        <p:spPr>
          <a:xfrm>
            <a:off x="5500303" y="1932322"/>
            <a:ext cx="2841107" cy="13321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20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3" name="Pladsholder til tekst 13"/>
          <p:cNvSpPr>
            <a:spLocks noGrp="1"/>
          </p:cNvSpPr>
          <p:nvPr>
            <p:ph type="body" sz="quarter" idx="16"/>
          </p:nvPr>
        </p:nvSpPr>
        <p:spPr>
          <a:xfrm>
            <a:off x="1441444" y="3399842"/>
            <a:ext cx="2841106" cy="13321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20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8" name="Pladsholder til tekst 13"/>
          <p:cNvSpPr>
            <a:spLocks noGrp="1"/>
          </p:cNvSpPr>
          <p:nvPr>
            <p:ph type="body" sz="quarter" idx="17"/>
          </p:nvPr>
        </p:nvSpPr>
        <p:spPr>
          <a:xfrm>
            <a:off x="5500302" y="3399842"/>
            <a:ext cx="2841107" cy="13321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120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4" name="Pladsholder til tekst 45">
            <a:extLst>
              <a:ext uri="{FF2B5EF4-FFF2-40B4-BE49-F238E27FC236}">
                <a16:creationId xmlns:a16="http://schemas.microsoft.com/office/drawing/2014/main" id="{7C518915-4A63-62C1-88BD-8C0D4D8AA80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447" y="1750333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01</a:t>
            </a:r>
          </a:p>
        </p:txBody>
      </p:sp>
      <p:sp>
        <p:nvSpPr>
          <p:cNvPr id="5" name="Pladsholder til tekst 45">
            <a:extLst>
              <a:ext uri="{FF2B5EF4-FFF2-40B4-BE49-F238E27FC236}">
                <a16:creationId xmlns:a16="http://schemas.microsoft.com/office/drawing/2014/main" id="{FC6B33BE-DDE7-7C55-FD48-D9543F46344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8889" y="1750333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03</a:t>
            </a:r>
          </a:p>
        </p:txBody>
      </p:sp>
      <p:sp>
        <p:nvSpPr>
          <p:cNvPr id="8" name="Pladsholder til tekst 45">
            <a:extLst>
              <a:ext uri="{FF2B5EF4-FFF2-40B4-BE49-F238E27FC236}">
                <a16:creationId xmlns:a16="http://schemas.microsoft.com/office/drawing/2014/main" id="{1680284E-6958-D95F-E7D3-88EC1B99D6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1447" y="3263249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02</a:t>
            </a:r>
          </a:p>
        </p:txBody>
      </p:sp>
      <p:sp>
        <p:nvSpPr>
          <p:cNvPr id="15" name="Pladsholder til tekst 45">
            <a:extLst>
              <a:ext uri="{FF2B5EF4-FFF2-40B4-BE49-F238E27FC236}">
                <a16:creationId xmlns:a16="http://schemas.microsoft.com/office/drawing/2014/main" id="{33970AFF-BCDE-C249-7686-F4CDE3B0B0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98889" y="3263249"/>
            <a:ext cx="862338" cy="43162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200" b="1" u="sng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04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5E43CB4E-C31B-BA30-01C9-0193884820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9" name="Billede 9">
            <a:extLst>
              <a:ext uri="{FF2B5EF4-FFF2-40B4-BE49-F238E27FC236}">
                <a16:creationId xmlns:a16="http://schemas.microsoft.com/office/drawing/2014/main" id="{AAD8E1D8-5F13-9E2E-076C-A7F1974D7F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17066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billede 3"/>
          <p:cNvSpPr>
            <a:spLocks noGrp="1"/>
          </p:cNvSpPr>
          <p:nvPr>
            <p:ph type="pic" sz="quarter" idx="10"/>
          </p:nvPr>
        </p:nvSpPr>
        <p:spPr>
          <a:xfrm>
            <a:off x="611560" y="1851670"/>
            <a:ext cx="1584176" cy="15841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005387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Pladsholder til billede 3"/>
          <p:cNvSpPr>
            <a:spLocks noGrp="1"/>
          </p:cNvSpPr>
          <p:nvPr>
            <p:ph type="pic" sz="quarter" idx="11"/>
          </p:nvPr>
        </p:nvSpPr>
        <p:spPr>
          <a:xfrm>
            <a:off x="7020272" y="1851670"/>
            <a:ext cx="1584176" cy="15841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005387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billede 3"/>
          <p:cNvSpPr>
            <a:spLocks noGrp="1"/>
          </p:cNvSpPr>
          <p:nvPr>
            <p:ph type="pic" sz="quarter" idx="12"/>
          </p:nvPr>
        </p:nvSpPr>
        <p:spPr>
          <a:xfrm>
            <a:off x="4884034" y="1851670"/>
            <a:ext cx="1584176" cy="15841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005387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7" name="Pladsholder til billede 3"/>
          <p:cNvSpPr>
            <a:spLocks noGrp="1"/>
          </p:cNvSpPr>
          <p:nvPr>
            <p:ph type="pic" sz="quarter" idx="13"/>
          </p:nvPr>
        </p:nvSpPr>
        <p:spPr>
          <a:xfrm>
            <a:off x="2747797" y="1851670"/>
            <a:ext cx="1584176" cy="15841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005387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8" name="Pladsholder til tekst 9"/>
          <p:cNvSpPr>
            <a:spLocks noGrp="1"/>
          </p:cNvSpPr>
          <p:nvPr>
            <p:ph type="body" sz="quarter" idx="15"/>
          </p:nvPr>
        </p:nvSpPr>
        <p:spPr>
          <a:xfrm>
            <a:off x="611559" y="699542"/>
            <a:ext cx="7992887" cy="57606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3200" b="1" baseline="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9" name="Pladsholder til tekst 12"/>
          <p:cNvSpPr>
            <a:spLocks noGrp="1"/>
          </p:cNvSpPr>
          <p:nvPr>
            <p:ph type="body" sz="quarter" idx="16"/>
          </p:nvPr>
        </p:nvSpPr>
        <p:spPr>
          <a:xfrm>
            <a:off x="611561" y="3543858"/>
            <a:ext cx="1584175" cy="9361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0" name="Pladsholder til tekst 12"/>
          <p:cNvSpPr>
            <a:spLocks noGrp="1"/>
          </p:cNvSpPr>
          <p:nvPr>
            <p:ph type="body" sz="quarter" idx="17"/>
          </p:nvPr>
        </p:nvSpPr>
        <p:spPr>
          <a:xfrm>
            <a:off x="2747798" y="3543858"/>
            <a:ext cx="1584175" cy="9361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1" name="Pladsholder til tekst 12"/>
          <p:cNvSpPr>
            <a:spLocks noGrp="1"/>
          </p:cNvSpPr>
          <p:nvPr>
            <p:ph type="body" sz="quarter" idx="18"/>
          </p:nvPr>
        </p:nvSpPr>
        <p:spPr>
          <a:xfrm>
            <a:off x="4884035" y="3543858"/>
            <a:ext cx="1584175" cy="9361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2" name="Pladsholder til tekst 12"/>
          <p:cNvSpPr>
            <a:spLocks noGrp="1"/>
          </p:cNvSpPr>
          <p:nvPr>
            <p:ph type="body" sz="quarter" idx="19"/>
          </p:nvPr>
        </p:nvSpPr>
        <p:spPr>
          <a:xfrm>
            <a:off x="7020272" y="3543858"/>
            <a:ext cx="1584175" cy="9361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3" name="Billede 6">
            <a:extLst>
              <a:ext uri="{FF2B5EF4-FFF2-40B4-BE49-F238E27FC236}">
                <a16:creationId xmlns:a16="http://schemas.microsoft.com/office/drawing/2014/main" id="{9365BE77-4C3C-077C-9981-A0DE0DCB72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13" name="Billede 9">
            <a:extLst>
              <a:ext uri="{FF2B5EF4-FFF2-40B4-BE49-F238E27FC236}">
                <a16:creationId xmlns:a16="http://schemas.microsoft.com/office/drawing/2014/main" id="{18A14C77-4286-4FF6-A6EF-820C594ABD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19834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94"/>
          <a:stretch/>
        </p:blipFill>
        <p:spPr>
          <a:xfrm>
            <a:off x="0" y="0"/>
            <a:ext cx="3566074" cy="5143500"/>
          </a:xfrm>
          <a:prstGeom prst="rect">
            <a:avLst/>
          </a:prstGeom>
        </p:spPr>
      </p:pic>
      <p:sp>
        <p:nvSpPr>
          <p:cNvPr id="4" name="Rektangel 3"/>
          <p:cNvSpPr/>
          <p:nvPr userDrawn="1"/>
        </p:nvSpPr>
        <p:spPr>
          <a:xfrm>
            <a:off x="0" y="0"/>
            <a:ext cx="3566074" cy="514350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Pladsholder til billede 6"/>
          <p:cNvSpPr>
            <a:spLocks noGrp="1"/>
          </p:cNvSpPr>
          <p:nvPr>
            <p:ph type="pic" sz="quarter" idx="10"/>
          </p:nvPr>
        </p:nvSpPr>
        <p:spPr>
          <a:xfrm>
            <a:off x="3563887" y="0"/>
            <a:ext cx="2788977" cy="3363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da-DK" dirty="0"/>
          </a:p>
        </p:txBody>
      </p:sp>
      <p:sp>
        <p:nvSpPr>
          <p:cNvPr id="11" name="Pladsholder til billede 6"/>
          <p:cNvSpPr>
            <a:spLocks noGrp="1"/>
          </p:cNvSpPr>
          <p:nvPr>
            <p:ph type="pic" sz="quarter" idx="11"/>
          </p:nvPr>
        </p:nvSpPr>
        <p:spPr>
          <a:xfrm>
            <a:off x="6355022" y="-75"/>
            <a:ext cx="2788977" cy="33639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da-DK" dirty="0"/>
          </a:p>
        </p:txBody>
      </p:sp>
      <p:sp>
        <p:nvSpPr>
          <p:cNvPr id="13" name="Pladsholder til tekst 12"/>
          <p:cNvSpPr>
            <a:spLocks noGrp="1"/>
          </p:cNvSpPr>
          <p:nvPr>
            <p:ph type="body" sz="quarter" idx="12"/>
          </p:nvPr>
        </p:nvSpPr>
        <p:spPr>
          <a:xfrm>
            <a:off x="3779838" y="4155926"/>
            <a:ext cx="2447925" cy="57606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9" name="Pladsholder til tekst 12"/>
          <p:cNvSpPr>
            <a:spLocks noGrp="1"/>
          </p:cNvSpPr>
          <p:nvPr>
            <p:ph type="body" sz="quarter" idx="15"/>
          </p:nvPr>
        </p:nvSpPr>
        <p:spPr>
          <a:xfrm>
            <a:off x="6516216" y="4155926"/>
            <a:ext cx="2447925" cy="57606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20" name="Pladsholder til tekst 12"/>
          <p:cNvSpPr>
            <a:spLocks noGrp="1"/>
          </p:cNvSpPr>
          <p:nvPr>
            <p:ph type="body" sz="quarter" idx="16"/>
          </p:nvPr>
        </p:nvSpPr>
        <p:spPr>
          <a:xfrm>
            <a:off x="3779912" y="3723878"/>
            <a:ext cx="2447925" cy="36004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1200" b="1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21" name="Pladsholder til tekst 12"/>
          <p:cNvSpPr>
            <a:spLocks noGrp="1"/>
          </p:cNvSpPr>
          <p:nvPr>
            <p:ph type="body" sz="quarter" idx="17"/>
          </p:nvPr>
        </p:nvSpPr>
        <p:spPr>
          <a:xfrm>
            <a:off x="6516216" y="3723878"/>
            <a:ext cx="2447925" cy="36004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1200" b="1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5" name="Billede 6">
            <a:extLst>
              <a:ext uri="{FF2B5EF4-FFF2-40B4-BE49-F238E27FC236}">
                <a16:creationId xmlns:a16="http://schemas.microsoft.com/office/drawing/2014/main" id="{DD27EE24-DBDB-59CF-E87D-7EC158DC49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6" name="Billede 9">
            <a:extLst>
              <a:ext uri="{FF2B5EF4-FFF2-40B4-BE49-F238E27FC236}">
                <a16:creationId xmlns:a16="http://schemas.microsoft.com/office/drawing/2014/main" id="{7DC37C5E-8DC8-361C-7B6A-8A3C195505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7536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4"/>
          <p:cNvSpPr>
            <a:spLocks noGrp="1"/>
          </p:cNvSpPr>
          <p:nvPr>
            <p:ph type="pic" sz="quarter" idx="10" hasCustomPrompt="1"/>
          </p:nvPr>
        </p:nvSpPr>
        <p:spPr>
          <a:xfrm>
            <a:off x="7055768" y="0"/>
            <a:ext cx="2088232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a-DK" dirty="0"/>
              <a:t>Billede</a:t>
            </a:r>
          </a:p>
        </p:txBody>
      </p:sp>
      <p:sp>
        <p:nvSpPr>
          <p:cNvPr id="7" name="Pladsholder til tekst 15"/>
          <p:cNvSpPr>
            <a:spLocks noGrp="1"/>
          </p:cNvSpPr>
          <p:nvPr>
            <p:ph type="body" sz="quarter" idx="13"/>
          </p:nvPr>
        </p:nvSpPr>
        <p:spPr>
          <a:xfrm>
            <a:off x="395536" y="684521"/>
            <a:ext cx="2304256" cy="1023134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2800" b="1">
                <a:solidFill>
                  <a:srgbClr val="005387"/>
                </a:solidFill>
              </a:defRPr>
            </a:lvl1pPr>
          </a:lstStyle>
          <a:p>
            <a:pPr lvl="0"/>
            <a:endParaRPr lang="da-DK" sz="2500" b="1" dirty="0"/>
          </a:p>
        </p:txBody>
      </p:sp>
      <p:sp>
        <p:nvSpPr>
          <p:cNvPr id="8" name="Pladsholder til tekst 17"/>
          <p:cNvSpPr>
            <a:spLocks noGrp="1"/>
          </p:cNvSpPr>
          <p:nvPr>
            <p:ph type="body" sz="quarter" idx="14"/>
          </p:nvPr>
        </p:nvSpPr>
        <p:spPr>
          <a:xfrm>
            <a:off x="2987824" y="684521"/>
            <a:ext cx="3726346" cy="102313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2" name="Pladsholder til tekst 15">
            <a:extLst>
              <a:ext uri="{FF2B5EF4-FFF2-40B4-BE49-F238E27FC236}">
                <a16:creationId xmlns:a16="http://schemas.microsoft.com/office/drawing/2014/main" id="{088F7DEE-24CA-7901-737C-62B1F4C107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5536" y="2175118"/>
            <a:ext cx="2304256" cy="1023134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2800" b="1">
                <a:solidFill>
                  <a:srgbClr val="005387"/>
                </a:solidFill>
              </a:defRPr>
            </a:lvl1pPr>
          </a:lstStyle>
          <a:p>
            <a:pPr lvl="0"/>
            <a:endParaRPr lang="da-DK" sz="2500" b="1" dirty="0"/>
          </a:p>
        </p:txBody>
      </p:sp>
      <p:sp>
        <p:nvSpPr>
          <p:cNvPr id="3" name="Pladsholder til tekst 17">
            <a:extLst>
              <a:ext uri="{FF2B5EF4-FFF2-40B4-BE49-F238E27FC236}">
                <a16:creationId xmlns:a16="http://schemas.microsoft.com/office/drawing/2014/main" id="{0482AE8B-4BA4-0B18-273C-3C89F30326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7824" y="2175118"/>
            <a:ext cx="3726346" cy="102313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6" name="Pladsholder til tekst 15">
            <a:extLst>
              <a:ext uri="{FF2B5EF4-FFF2-40B4-BE49-F238E27FC236}">
                <a16:creationId xmlns:a16="http://schemas.microsoft.com/office/drawing/2014/main" id="{5179B7FE-FD12-AA99-87CE-780D2F5256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5536" y="3615611"/>
            <a:ext cx="2304256" cy="1023134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r">
              <a:buNone/>
              <a:defRPr sz="2800" b="1">
                <a:solidFill>
                  <a:srgbClr val="005387"/>
                </a:solidFill>
              </a:defRPr>
            </a:lvl1pPr>
          </a:lstStyle>
          <a:p>
            <a:pPr lvl="0"/>
            <a:endParaRPr lang="da-DK" sz="2500" b="1" dirty="0"/>
          </a:p>
        </p:txBody>
      </p:sp>
      <p:sp>
        <p:nvSpPr>
          <p:cNvPr id="9" name="Pladsholder til tekst 17">
            <a:extLst>
              <a:ext uri="{FF2B5EF4-FFF2-40B4-BE49-F238E27FC236}">
                <a16:creationId xmlns:a16="http://schemas.microsoft.com/office/drawing/2014/main" id="{B4327B52-FD89-9C97-412A-0478A30F04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7824" y="3615611"/>
            <a:ext cx="3726346" cy="102313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buClr>
                <a:schemeClr val="tx2"/>
              </a:buClr>
              <a:buFont typeface="Arial" panose="020B0604020202020204" pitchFamily="34" charset="0"/>
              <a:buChar char="•"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062858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billede 3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27157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 userDrawn="1">
            <p:ph type="body" sz="quarter" idx="14"/>
          </p:nvPr>
        </p:nvSpPr>
        <p:spPr>
          <a:xfrm>
            <a:off x="467544" y="2881690"/>
            <a:ext cx="2376215" cy="43204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1600" b="1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3" name="Pladsholder til tekst 2"/>
          <p:cNvSpPr>
            <a:spLocks noGrp="1"/>
          </p:cNvSpPr>
          <p:nvPr userDrawn="1">
            <p:ph type="body" sz="quarter" idx="15"/>
          </p:nvPr>
        </p:nvSpPr>
        <p:spPr>
          <a:xfrm>
            <a:off x="3383893" y="2881690"/>
            <a:ext cx="2376215" cy="43204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1600" b="1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4" name="Pladsholder til tekst 2"/>
          <p:cNvSpPr>
            <a:spLocks noGrp="1"/>
          </p:cNvSpPr>
          <p:nvPr userDrawn="1">
            <p:ph type="body" sz="quarter" idx="16"/>
          </p:nvPr>
        </p:nvSpPr>
        <p:spPr>
          <a:xfrm>
            <a:off x="6299646" y="2881690"/>
            <a:ext cx="2376215" cy="43204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1600" b="1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5" name="Pladsholder til tekst 14"/>
          <p:cNvSpPr>
            <a:spLocks noGrp="1"/>
          </p:cNvSpPr>
          <p:nvPr userDrawn="1">
            <p:ph type="body" sz="quarter" idx="17"/>
          </p:nvPr>
        </p:nvSpPr>
        <p:spPr>
          <a:xfrm>
            <a:off x="468139" y="3435846"/>
            <a:ext cx="2376215" cy="122413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6" name="Pladsholder til tekst 14"/>
          <p:cNvSpPr>
            <a:spLocks noGrp="1"/>
          </p:cNvSpPr>
          <p:nvPr userDrawn="1">
            <p:ph type="body" sz="quarter" idx="18"/>
          </p:nvPr>
        </p:nvSpPr>
        <p:spPr>
          <a:xfrm>
            <a:off x="3383892" y="3435846"/>
            <a:ext cx="2376215" cy="122413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7" name="Pladsholder til tekst 14"/>
          <p:cNvSpPr>
            <a:spLocks noGrp="1"/>
          </p:cNvSpPr>
          <p:nvPr userDrawn="1">
            <p:ph type="body" sz="quarter" idx="19"/>
          </p:nvPr>
        </p:nvSpPr>
        <p:spPr>
          <a:xfrm>
            <a:off x="6299645" y="3435846"/>
            <a:ext cx="2376215" cy="122413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120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2" name="Billede 6">
            <a:extLst>
              <a:ext uri="{FF2B5EF4-FFF2-40B4-BE49-F238E27FC236}">
                <a16:creationId xmlns:a16="http://schemas.microsoft.com/office/drawing/2014/main" id="{823B9FD9-47B4-3B74-ADA7-482525A87F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5" name="Billede 9">
            <a:extLst>
              <a:ext uri="{FF2B5EF4-FFF2-40B4-BE49-F238E27FC236}">
                <a16:creationId xmlns:a16="http://schemas.microsoft.com/office/drawing/2014/main" id="{7578BD15-6B17-ABE0-C148-CF02074D5B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45359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6"/>
          <p:cNvSpPr>
            <a:spLocks noGrp="1"/>
          </p:cNvSpPr>
          <p:nvPr>
            <p:ph type="body" sz="quarter" idx="11"/>
          </p:nvPr>
        </p:nvSpPr>
        <p:spPr>
          <a:xfrm>
            <a:off x="4644331" y="1131590"/>
            <a:ext cx="3888432" cy="100811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400" b="1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sp>
        <p:nvSpPr>
          <p:cNvPr id="8" name="Pladsholder til tekst 6"/>
          <p:cNvSpPr>
            <a:spLocks noGrp="1"/>
          </p:cNvSpPr>
          <p:nvPr>
            <p:ph type="body" sz="quarter" idx="12"/>
          </p:nvPr>
        </p:nvSpPr>
        <p:spPr>
          <a:xfrm>
            <a:off x="4644008" y="2283718"/>
            <a:ext cx="3888432" cy="19442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0">
                <a:solidFill>
                  <a:srgbClr val="005387"/>
                </a:solidFill>
              </a:defRPr>
            </a:lvl1pPr>
          </a:lstStyle>
          <a:p>
            <a:pPr lvl="0"/>
            <a:endParaRPr lang="da-DK" dirty="0"/>
          </a:p>
        </p:txBody>
      </p:sp>
      <p:pic>
        <p:nvPicPr>
          <p:cNvPr id="3" name="Billede 6">
            <a:extLst>
              <a:ext uri="{FF2B5EF4-FFF2-40B4-BE49-F238E27FC236}">
                <a16:creationId xmlns:a16="http://schemas.microsoft.com/office/drawing/2014/main" id="{52450925-839E-F430-5FC7-531049188D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4" name="Billede 9">
            <a:extLst>
              <a:ext uri="{FF2B5EF4-FFF2-40B4-BE49-F238E27FC236}">
                <a16:creationId xmlns:a16="http://schemas.microsoft.com/office/drawing/2014/main" id="{8E5F3C5E-3666-37B1-812D-60D0311520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43926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9D2264D4-E6AE-4A82-B809-EBA54872FD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3363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32927C69-9317-47F1-9D51-B6D2EEC15B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7544" y="3717656"/>
            <a:ext cx="2232248" cy="36036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2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7" name="Pladsholder til tekst 5">
            <a:extLst>
              <a:ext uri="{FF2B5EF4-FFF2-40B4-BE49-F238E27FC236}">
                <a16:creationId xmlns:a16="http://schemas.microsoft.com/office/drawing/2014/main" id="{8DC5A096-7289-40DF-9025-2273C30E08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7544" y="4222358"/>
            <a:ext cx="2232248" cy="504057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2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C584D746-8489-455C-862A-17321B37B8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55876" y="3717656"/>
            <a:ext cx="2232248" cy="36036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2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9" name="Pladsholder til tekst 5">
            <a:extLst>
              <a:ext uri="{FF2B5EF4-FFF2-40B4-BE49-F238E27FC236}">
                <a16:creationId xmlns:a16="http://schemas.microsoft.com/office/drawing/2014/main" id="{BFAE99A2-F625-4E5B-BE32-62CA44818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55876" y="4227934"/>
            <a:ext cx="2232248" cy="504057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2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0" name="Pladsholder til tekst 5">
            <a:extLst>
              <a:ext uri="{FF2B5EF4-FFF2-40B4-BE49-F238E27FC236}">
                <a16:creationId xmlns:a16="http://schemas.microsoft.com/office/drawing/2014/main" id="{91F047E9-6235-4A29-A9B0-698E063CA7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44208" y="3717656"/>
            <a:ext cx="2232248" cy="36036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200" b="1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1" name="Pladsholder til tekst 5">
            <a:extLst>
              <a:ext uri="{FF2B5EF4-FFF2-40B4-BE49-F238E27FC236}">
                <a16:creationId xmlns:a16="http://schemas.microsoft.com/office/drawing/2014/main" id="{F0F01EA4-C422-4224-B3AC-A9AA21F1DE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44208" y="4222358"/>
            <a:ext cx="2232248" cy="504057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200" b="0">
                <a:solidFill>
                  <a:srgbClr val="005387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8782C160-39F3-4A88-9C88-6D618AD73275}"/>
              </a:ext>
            </a:extLst>
          </p:cNvPr>
          <p:cNvCxnSpPr>
            <a:cxnSpLocks/>
          </p:cNvCxnSpPr>
          <p:nvPr userDrawn="1"/>
        </p:nvCxnSpPr>
        <p:spPr>
          <a:xfrm>
            <a:off x="6084168" y="3717656"/>
            <a:ext cx="0" cy="115277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F3EF22EA-1764-427C-ADB4-FE05A5DF242E}"/>
              </a:ext>
            </a:extLst>
          </p:cNvPr>
          <p:cNvCxnSpPr>
            <a:cxnSpLocks/>
          </p:cNvCxnSpPr>
          <p:nvPr userDrawn="1"/>
        </p:nvCxnSpPr>
        <p:spPr>
          <a:xfrm>
            <a:off x="3059832" y="3717656"/>
            <a:ext cx="0" cy="115277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lede 6">
            <a:extLst>
              <a:ext uri="{FF2B5EF4-FFF2-40B4-BE49-F238E27FC236}">
                <a16:creationId xmlns:a16="http://schemas.microsoft.com/office/drawing/2014/main" id="{21F90120-4EB4-E779-B913-8EA42ACB15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3" name="Billede 9">
            <a:extLst>
              <a:ext uri="{FF2B5EF4-FFF2-40B4-BE49-F238E27FC236}">
                <a16:creationId xmlns:a16="http://schemas.microsoft.com/office/drawing/2014/main" id="{4BE34DA1-00A0-AA82-19E7-879A546897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48986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5">
            <a:extLst>
              <a:ext uri="{FF2B5EF4-FFF2-40B4-BE49-F238E27FC236}">
                <a16:creationId xmlns:a16="http://schemas.microsoft.com/office/drawing/2014/main" id="{8C3833A1-5244-4401-B6AB-1C8EE7405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2839184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</p:txBody>
      </p:sp>
      <p:sp>
        <p:nvSpPr>
          <p:cNvPr id="4" name="Pladsholder til tekst 5">
            <a:extLst>
              <a:ext uri="{FF2B5EF4-FFF2-40B4-BE49-F238E27FC236}">
                <a16:creationId xmlns:a16="http://schemas.microsoft.com/office/drawing/2014/main" id="{763C6443-8E71-4108-876F-0537DC08F9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7544" y="3199870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5" name="Pladsholder til tekst 5">
            <a:extLst>
              <a:ext uri="{FF2B5EF4-FFF2-40B4-BE49-F238E27FC236}">
                <a16:creationId xmlns:a16="http://schemas.microsoft.com/office/drawing/2014/main" id="{F9B87A5B-6FB0-4929-87D5-EA70DC80C5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55876" y="2839184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D8251B88-31AD-4AFC-BC41-533652D0D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55876" y="3205446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7" name="Pladsholder til tekst 5">
            <a:extLst>
              <a:ext uri="{FF2B5EF4-FFF2-40B4-BE49-F238E27FC236}">
                <a16:creationId xmlns:a16="http://schemas.microsoft.com/office/drawing/2014/main" id="{EF5840B1-D959-4380-919F-83818CD194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44208" y="2839184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</p:txBody>
      </p:sp>
      <p:sp>
        <p:nvSpPr>
          <p:cNvPr id="8" name="Pladsholder til tekst 5">
            <a:extLst>
              <a:ext uri="{FF2B5EF4-FFF2-40B4-BE49-F238E27FC236}">
                <a16:creationId xmlns:a16="http://schemas.microsoft.com/office/drawing/2014/main" id="{1AEF2D3F-923C-4B8C-9C5A-84E31E2490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44208" y="3199870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1" name="Pladsholder til tekst 5">
            <a:extLst>
              <a:ext uri="{FF2B5EF4-FFF2-40B4-BE49-F238E27FC236}">
                <a16:creationId xmlns:a16="http://schemas.microsoft.com/office/drawing/2014/main" id="{CD699A30-706E-48CD-830C-8073011C61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0431" y="863151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2" name="Pladsholder til tekst 5">
            <a:extLst>
              <a:ext uri="{FF2B5EF4-FFF2-40B4-BE49-F238E27FC236}">
                <a16:creationId xmlns:a16="http://schemas.microsoft.com/office/drawing/2014/main" id="{151EB25A-1502-47B1-A39C-B9673FF5FF6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0431" y="1223837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3" name="Pladsholder til tekst 5">
            <a:extLst>
              <a:ext uri="{FF2B5EF4-FFF2-40B4-BE49-F238E27FC236}">
                <a16:creationId xmlns:a16="http://schemas.microsoft.com/office/drawing/2014/main" id="{66D364F5-67C1-4060-9222-E5CD9A3C8F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8763" y="863151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</p:txBody>
      </p:sp>
      <p:sp>
        <p:nvSpPr>
          <p:cNvPr id="14" name="Pladsholder til tekst 5">
            <a:extLst>
              <a:ext uri="{FF2B5EF4-FFF2-40B4-BE49-F238E27FC236}">
                <a16:creationId xmlns:a16="http://schemas.microsoft.com/office/drawing/2014/main" id="{6F130452-5EB4-4906-90A9-03BB4784455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438763" y="1229413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sp>
        <p:nvSpPr>
          <p:cNvPr id="15" name="Pladsholder til tekst 5">
            <a:extLst>
              <a:ext uri="{FF2B5EF4-FFF2-40B4-BE49-F238E27FC236}">
                <a16:creationId xmlns:a16="http://schemas.microsoft.com/office/drawing/2014/main" id="{720DBA95-DC19-49C9-B05D-C844E961C78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27095" y="863151"/>
            <a:ext cx="2232248" cy="36036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Overskrift</a:t>
            </a:r>
          </a:p>
        </p:txBody>
      </p:sp>
      <p:sp>
        <p:nvSpPr>
          <p:cNvPr id="16" name="Pladsholder til tekst 5">
            <a:extLst>
              <a:ext uri="{FF2B5EF4-FFF2-40B4-BE49-F238E27FC236}">
                <a16:creationId xmlns:a16="http://schemas.microsoft.com/office/drawing/2014/main" id="{5B959F4F-834B-449A-BA06-A7812274074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27095" y="1223837"/>
            <a:ext cx="2232248" cy="78651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4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endParaRPr lang="da-DK" dirty="0"/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44B251F7-E697-460E-82FA-5E8711A0C875}"/>
              </a:ext>
            </a:extLst>
          </p:cNvPr>
          <p:cNvCxnSpPr>
            <a:cxnSpLocks/>
          </p:cNvCxnSpPr>
          <p:nvPr userDrawn="1"/>
        </p:nvCxnSpPr>
        <p:spPr>
          <a:xfrm>
            <a:off x="6067055" y="295998"/>
            <a:ext cx="0" cy="457443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10E6D1A7-873A-45AF-A2CC-37402F1CF73E}"/>
              </a:ext>
            </a:extLst>
          </p:cNvPr>
          <p:cNvCxnSpPr>
            <a:cxnSpLocks/>
          </p:cNvCxnSpPr>
          <p:nvPr userDrawn="1"/>
        </p:nvCxnSpPr>
        <p:spPr>
          <a:xfrm>
            <a:off x="3042719" y="267494"/>
            <a:ext cx="0" cy="460293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8F81598A-7200-45A8-808F-841D658EEF2A}"/>
              </a:ext>
            </a:extLst>
          </p:cNvPr>
          <p:cNvCxnSpPr>
            <a:cxnSpLocks/>
          </p:cNvCxnSpPr>
          <p:nvPr userDrawn="1"/>
        </p:nvCxnSpPr>
        <p:spPr>
          <a:xfrm flipH="1">
            <a:off x="395536" y="2571750"/>
            <a:ext cx="828092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ktangel 18">
            <a:extLst>
              <a:ext uri="{FF2B5EF4-FFF2-40B4-BE49-F238E27FC236}">
                <a16:creationId xmlns:a16="http://schemas.microsoft.com/office/drawing/2014/main" id="{4F16570D-4461-45C5-BD3D-792E6F24881A}"/>
              </a:ext>
            </a:extLst>
          </p:cNvPr>
          <p:cNvSpPr/>
          <p:nvPr userDrawn="1"/>
        </p:nvSpPr>
        <p:spPr>
          <a:xfrm>
            <a:off x="0" y="1203598"/>
            <a:ext cx="107504" cy="720080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C4800B0D-422D-417F-AB5F-8694383477EE}"/>
              </a:ext>
            </a:extLst>
          </p:cNvPr>
          <p:cNvSpPr/>
          <p:nvPr userDrawn="1"/>
        </p:nvSpPr>
        <p:spPr>
          <a:xfrm>
            <a:off x="0" y="1950541"/>
            <a:ext cx="107504" cy="720080"/>
          </a:xfrm>
          <a:prstGeom prst="rect">
            <a:avLst/>
          </a:prstGeom>
          <a:solidFill>
            <a:srgbClr val="008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pic>
        <p:nvPicPr>
          <p:cNvPr id="9" name="Billede 6">
            <a:extLst>
              <a:ext uri="{FF2B5EF4-FFF2-40B4-BE49-F238E27FC236}">
                <a16:creationId xmlns:a16="http://schemas.microsoft.com/office/drawing/2014/main" id="{3E83B2B2-5511-2A26-297E-A7F87B557D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B22C64E-D9C8-40CD-AB79-8303183375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99914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på he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billede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02926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/>
          <p:cNvSpPr>
            <a:spLocks noGrp="1"/>
          </p:cNvSpPr>
          <p:nvPr>
            <p:ph type="pic" sz="quarter" idx="10"/>
          </p:nvPr>
        </p:nvSpPr>
        <p:spPr>
          <a:xfrm>
            <a:off x="179512" y="195263"/>
            <a:ext cx="4608513" cy="4752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10" name="Pladsholder til billede 9"/>
          <p:cNvSpPr>
            <a:spLocks noGrp="1"/>
          </p:cNvSpPr>
          <p:nvPr>
            <p:ph type="pic" sz="quarter" idx="11"/>
          </p:nvPr>
        </p:nvSpPr>
        <p:spPr>
          <a:xfrm>
            <a:off x="4932363" y="195263"/>
            <a:ext cx="4032250" cy="23044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11" name="Pladsholder til billede 9"/>
          <p:cNvSpPr>
            <a:spLocks noGrp="1"/>
          </p:cNvSpPr>
          <p:nvPr>
            <p:ph type="pic" sz="quarter" idx="12"/>
          </p:nvPr>
        </p:nvSpPr>
        <p:spPr>
          <a:xfrm>
            <a:off x="4932040" y="2643759"/>
            <a:ext cx="4032250" cy="2304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69712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7"/>
          <p:cNvSpPr>
            <a:spLocks noGrp="1"/>
          </p:cNvSpPr>
          <p:nvPr>
            <p:ph type="pic" sz="quarter" idx="10"/>
          </p:nvPr>
        </p:nvSpPr>
        <p:spPr>
          <a:xfrm>
            <a:off x="179513" y="195263"/>
            <a:ext cx="2808312" cy="4752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4" name="Pladsholder til billede 7"/>
          <p:cNvSpPr>
            <a:spLocks noGrp="1"/>
          </p:cNvSpPr>
          <p:nvPr>
            <p:ph type="pic" sz="quarter" idx="11"/>
          </p:nvPr>
        </p:nvSpPr>
        <p:spPr>
          <a:xfrm>
            <a:off x="3167845" y="195486"/>
            <a:ext cx="2808312" cy="4752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5" name="Pladsholder til billede 7"/>
          <p:cNvSpPr>
            <a:spLocks noGrp="1"/>
          </p:cNvSpPr>
          <p:nvPr>
            <p:ph type="pic" sz="quarter" idx="12"/>
          </p:nvPr>
        </p:nvSpPr>
        <p:spPr>
          <a:xfrm>
            <a:off x="6156176" y="195374"/>
            <a:ext cx="2808312" cy="4752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920713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7"/>
          <p:cNvSpPr>
            <a:spLocks noGrp="1"/>
          </p:cNvSpPr>
          <p:nvPr>
            <p:ph type="pic" sz="quarter" idx="10"/>
          </p:nvPr>
        </p:nvSpPr>
        <p:spPr>
          <a:xfrm>
            <a:off x="179512" y="195486"/>
            <a:ext cx="8712967" cy="1439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4" name="Pladsholder til billede 7"/>
          <p:cNvSpPr>
            <a:spLocks noGrp="1"/>
          </p:cNvSpPr>
          <p:nvPr>
            <p:ph type="pic" sz="quarter" idx="11"/>
          </p:nvPr>
        </p:nvSpPr>
        <p:spPr>
          <a:xfrm>
            <a:off x="179512" y="1851781"/>
            <a:ext cx="8712967" cy="1439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5" name="Pladsholder til billede 7"/>
          <p:cNvSpPr>
            <a:spLocks noGrp="1"/>
          </p:cNvSpPr>
          <p:nvPr>
            <p:ph type="pic" sz="quarter" idx="12"/>
          </p:nvPr>
        </p:nvSpPr>
        <p:spPr>
          <a:xfrm>
            <a:off x="179512" y="3508076"/>
            <a:ext cx="8712967" cy="1439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1BC6641B-13F9-BB69-B90B-C50B3AB19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7549"/>
            <a:ext cx="7772400" cy="148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863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E9252AD0-E01E-4347-A556-89FFE77D6E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6632" y="2571751"/>
            <a:ext cx="2016125" cy="201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5" name="Pladsholder til billede 3">
            <a:extLst>
              <a:ext uri="{FF2B5EF4-FFF2-40B4-BE49-F238E27FC236}">
                <a16:creationId xmlns:a16="http://schemas.microsoft.com/office/drawing/2014/main" id="{B9B5C43E-0D8D-4F16-AA3C-01B9231CB6E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35400" y="2571750"/>
            <a:ext cx="2016125" cy="201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sp>
        <p:nvSpPr>
          <p:cNvPr id="6" name="Pladsholder til billede 3">
            <a:extLst>
              <a:ext uri="{FF2B5EF4-FFF2-40B4-BE49-F238E27FC236}">
                <a16:creationId xmlns:a16="http://schemas.microsoft.com/office/drawing/2014/main" id="{1E1F26CD-591C-47E6-9982-5C770B627A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84168" y="2571750"/>
            <a:ext cx="2016125" cy="2016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a-DK" dirty="0"/>
          </a:p>
        </p:txBody>
      </p:sp>
      <p:pic>
        <p:nvPicPr>
          <p:cNvPr id="3" name="Billede 6">
            <a:extLst>
              <a:ext uri="{FF2B5EF4-FFF2-40B4-BE49-F238E27FC236}">
                <a16:creationId xmlns:a16="http://schemas.microsoft.com/office/drawing/2014/main" id="{5A4E16DC-3527-1DC5-2B6D-C9C11D5D7F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7" name="Billede 9">
            <a:extLst>
              <a:ext uri="{FF2B5EF4-FFF2-40B4-BE49-F238E27FC236}">
                <a16:creationId xmlns:a16="http://schemas.microsoft.com/office/drawing/2014/main" id="{FF2C00B0-D5A1-5BDC-BE8E-3F21155056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25820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7" descr="trekantomraadet-branding-bund-1-line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056585"/>
            <a:ext cx="1403350" cy="6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1724A-9DAA-4786-8CE8-8858CD6C91C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78185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" t="-110611" r="993" b="-23735"/>
          <a:stretch/>
        </p:blipFill>
        <p:spPr>
          <a:xfrm>
            <a:off x="0" y="0"/>
            <a:ext cx="9216516" cy="5143500"/>
          </a:xfrm>
          <a:prstGeom prst="rect">
            <a:avLst/>
          </a:prstGeom>
          <a:solidFill>
            <a:srgbClr val="008242"/>
          </a:solidFill>
        </p:spPr>
      </p:pic>
      <p:sp>
        <p:nvSpPr>
          <p:cNvPr id="3" name="Pladsholder til tekst 9">
            <a:extLst>
              <a:ext uri="{FF2B5EF4-FFF2-40B4-BE49-F238E27FC236}">
                <a16:creationId xmlns:a16="http://schemas.microsoft.com/office/drawing/2014/main" id="{8F2D48AA-6DE7-E6FB-ECD3-9896F829AD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520" y="771550"/>
            <a:ext cx="5616624" cy="187220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000" b="1" u="sng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da-DK" dirty="0"/>
          </a:p>
        </p:txBody>
      </p:sp>
      <p:pic>
        <p:nvPicPr>
          <p:cNvPr id="6" name="Billede 6">
            <a:extLst>
              <a:ext uri="{FF2B5EF4-FFF2-40B4-BE49-F238E27FC236}">
                <a16:creationId xmlns:a16="http://schemas.microsoft.com/office/drawing/2014/main" id="{E45BD55E-1050-C312-2934-481833D889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8" name="Billede 9">
            <a:extLst>
              <a:ext uri="{FF2B5EF4-FFF2-40B4-BE49-F238E27FC236}">
                <a16:creationId xmlns:a16="http://schemas.microsoft.com/office/drawing/2014/main" id="{739381A7-7E53-308F-466F-0EF08818951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71948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6">
            <a:extLst>
              <a:ext uri="{FF2B5EF4-FFF2-40B4-BE49-F238E27FC236}">
                <a16:creationId xmlns:a16="http://schemas.microsoft.com/office/drawing/2014/main" id="{0CFF6192-8E61-9057-5F63-52EAB2E32E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" t="-110611" r="993" b="-23735"/>
          <a:stretch/>
        </p:blipFill>
        <p:spPr>
          <a:xfrm>
            <a:off x="0" y="0"/>
            <a:ext cx="9216516" cy="5143500"/>
          </a:xfrm>
          <a:prstGeom prst="rect">
            <a:avLst/>
          </a:prstGeom>
          <a:solidFill>
            <a:srgbClr val="005387"/>
          </a:solidFill>
        </p:spPr>
      </p:pic>
      <p:sp>
        <p:nvSpPr>
          <p:cNvPr id="10" name="Pladsholder til tekst 9"/>
          <p:cNvSpPr>
            <a:spLocks noGrp="1"/>
          </p:cNvSpPr>
          <p:nvPr>
            <p:ph type="body" sz="quarter" idx="10"/>
          </p:nvPr>
        </p:nvSpPr>
        <p:spPr>
          <a:xfrm>
            <a:off x="539552" y="771550"/>
            <a:ext cx="6120011" cy="31686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000" b="1" u="sng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da-DK" dirty="0"/>
          </a:p>
        </p:txBody>
      </p:sp>
      <p:pic>
        <p:nvPicPr>
          <p:cNvPr id="4" name="Billede 6">
            <a:extLst>
              <a:ext uri="{FF2B5EF4-FFF2-40B4-BE49-F238E27FC236}">
                <a16:creationId xmlns:a16="http://schemas.microsoft.com/office/drawing/2014/main" id="{8BB60A6C-26BC-54EB-4596-D15B3992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5" name="Billede 9">
            <a:extLst>
              <a:ext uri="{FF2B5EF4-FFF2-40B4-BE49-F238E27FC236}">
                <a16:creationId xmlns:a16="http://schemas.microsoft.com/office/drawing/2014/main" id="{51417B07-236B-BB6D-2305-F9949B5574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78886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diagram 5">
            <a:extLst>
              <a:ext uri="{FF2B5EF4-FFF2-40B4-BE49-F238E27FC236}">
                <a16:creationId xmlns:a16="http://schemas.microsoft.com/office/drawing/2014/main" id="{B6AC9D76-0538-4244-825E-1260AA7AFEAB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39750" y="1492250"/>
            <a:ext cx="3312170" cy="23749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8" name="Pladsholder til tabel 7">
            <a:extLst>
              <a:ext uri="{FF2B5EF4-FFF2-40B4-BE49-F238E27FC236}">
                <a16:creationId xmlns:a16="http://schemas.microsoft.com/office/drawing/2014/main" id="{C4B6A447-D569-444D-A1C2-2A8D5EF26929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4500563" y="1492250"/>
            <a:ext cx="4392612" cy="24479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pic>
        <p:nvPicPr>
          <p:cNvPr id="3" name="Billede 6">
            <a:extLst>
              <a:ext uri="{FF2B5EF4-FFF2-40B4-BE49-F238E27FC236}">
                <a16:creationId xmlns:a16="http://schemas.microsoft.com/office/drawing/2014/main" id="{1F48490F-620A-CC34-2ECD-0213416C5A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4" name="Billede 9">
            <a:extLst>
              <a:ext uri="{FF2B5EF4-FFF2-40B4-BE49-F238E27FC236}">
                <a16:creationId xmlns:a16="http://schemas.microsoft.com/office/drawing/2014/main" id="{BB5E2937-E057-F5AC-A9FD-34AE6A32EB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37507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k for i dag">
    <p:bg>
      <p:bgPr>
        <a:solidFill>
          <a:srgbClr val="0053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12">
            <a:extLst>
              <a:ext uri="{FF2B5EF4-FFF2-40B4-BE49-F238E27FC236}">
                <a16:creationId xmlns:a16="http://schemas.microsoft.com/office/drawing/2014/main" id="{A7F01A7C-E158-B968-8CB2-F16F45D0F7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8399" y="740682"/>
            <a:ext cx="8443186" cy="219110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12" name="Billede 6">
            <a:extLst>
              <a:ext uri="{FF2B5EF4-FFF2-40B4-BE49-F238E27FC236}">
                <a16:creationId xmlns:a16="http://schemas.microsoft.com/office/drawing/2014/main" id="{8204FC51-66C0-BE02-7AA3-BB9FBED33D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13" name="Billede 9">
            <a:extLst>
              <a:ext uri="{FF2B5EF4-FFF2-40B4-BE49-F238E27FC236}">
                <a16:creationId xmlns:a16="http://schemas.microsoft.com/office/drawing/2014/main" id="{BB897D1E-D916-2581-D647-9296DAE839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092042-54D5-1BB2-69DF-3EE1C3A43B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58" b="50858"/>
          <a:stretch/>
        </p:blipFill>
        <p:spPr>
          <a:xfrm>
            <a:off x="-396552" y="3544968"/>
            <a:ext cx="9620026" cy="11870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98205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k for i dag">
    <p:bg>
      <p:bgPr>
        <a:solidFill>
          <a:srgbClr val="008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tekst 12">
            <a:extLst>
              <a:ext uri="{FF2B5EF4-FFF2-40B4-BE49-F238E27FC236}">
                <a16:creationId xmlns:a16="http://schemas.microsoft.com/office/drawing/2014/main" id="{00B96B40-877A-3F31-3C84-800D03E07E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278" y="987574"/>
            <a:ext cx="8443186" cy="204307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4800" b="1">
                <a:solidFill>
                  <a:schemeClr val="bg1">
                    <a:alpha val="71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2" name="Billede 6">
            <a:extLst>
              <a:ext uri="{FF2B5EF4-FFF2-40B4-BE49-F238E27FC236}">
                <a16:creationId xmlns:a16="http://schemas.microsoft.com/office/drawing/2014/main" id="{98479C1C-59CB-0639-82DF-D87F92F38E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3" name="Billede 9">
            <a:extLst>
              <a:ext uri="{FF2B5EF4-FFF2-40B4-BE49-F238E27FC236}">
                <a16:creationId xmlns:a16="http://schemas.microsoft.com/office/drawing/2014/main" id="{38ED6FB6-DE57-289E-FA80-8762C5B58F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6AF0FC-82D9-38E3-C1F7-4C07368997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58" b="50858"/>
          <a:stretch/>
        </p:blipFill>
        <p:spPr>
          <a:xfrm>
            <a:off x="-396552" y="3544968"/>
            <a:ext cx="9620026" cy="11870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99101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oplysnin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BF3C0B4-2918-489F-BAA8-577998BEE9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" t="44971" b="10872"/>
          <a:stretch/>
        </p:blipFill>
        <p:spPr>
          <a:xfrm>
            <a:off x="0" y="887710"/>
            <a:ext cx="9144000" cy="3147815"/>
          </a:xfrm>
          <a:prstGeom prst="rect">
            <a:avLst/>
          </a:prstGeom>
        </p:spPr>
      </p:pic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4DC56DCE-1E31-450F-A4BE-652CEC03DC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01119" y="4155926"/>
            <a:ext cx="1875337" cy="646113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8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Skriv telefonnummer</a:t>
            </a:r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65BA2891-794F-4D25-B8F6-31CE8CFFB4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35796" y="4155926"/>
            <a:ext cx="3672408" cy="646113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8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Skriv mailadresse</a:t>
            </a:r>
          </a:p>
        </p:txBody>
      </p:sp>
      <p:sp>
        <p:nvSpPr>
          <p:cNvPr id="12" name="Pladsholder til tekst 3">
            <a:extLst>
              <a:ext uri="{FF2B5EF4-FFF2-40B4-BE49-F238E27FC236}">
                <a16:creationId xmlns:a16="http://schemas.microsoft.com/office/drawing/2014/main" id="{B61BEBEA-DDDF-4259-A7C9-86789FF070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7544" y="4155926"/>
            <a:ext cx="1875337" cy="646113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buNone/>
              <a:defRPr sz="800" b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/>
              <a:t>Skriv adresse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892D81-7190-459F-0029-F3C7195FE1D5}"/>
              </a:ext>
            </a:extLst>
          </p:cNvPr>
          <p:cNvSpPr/>
          <p:nvPr userDrawn="1"/>
        </p:nvSpPr>
        <p:spPr>
          <a:xfrm>
            <a:off x="0" y="3232150"/>
            <a:ext cx="9141512" cy="809128"/>
          </a:xfrm>
          <a:prstGeom prst="rect">
            <a:avLst/>
          </a:prstGeom>
          <a:gradFill>
            <a:gsLst>
              <a:gs pos="0">
                <a:schemeClr val="tx2">
                  <a:alpha val="0"/>
                  <a:lumMod val="91000"/>
                </a:schemeClr>
              </a:gs>
              <a:gs pos="100000">
                <a:schemeClr val="tx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34E3EE-BED7-3026-C7A8-895552509CAE}"/>
              </a:ext>
            </a:extLst>
          </p:cNvPr>
          <p:cNvSpPr/>
          <p:nvPr userDrawn="1"/>
        </p:nvSpPr>
        <p:spPr>
          <a:xfrm>
            <a:off x="0" y="3393206"/>
            <a:ext cx="9141512" cy="504056"/>
          </a:xfrm>
          <a:prstGeom prst="rect">
            <a:avLst/>
          </a:prstGeom>
          <a:gradFill flip="none" rotWithShape="1">
            <a:gsLst>
              <a:gs pos="26000">
                <a:schemeClr val="tx2">
                  <a:alpha val="0"/>
                  <a:lumMod val="91000"/>
                </a:schemeClr>
              </a:gs>
              <a:gs pos="47000">
                <a:schemeClr val="tx2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adsholder til tekst 12">
            <a:extLst>
              <a:ext uri="{FF2B5EF4-FFF2-40B4-BE49-F238E27FC236}">
                <a16:creationId xmlns:a16="http://schemas.microsoft.com/office/drawing/2014/main" id="{50834506-7EC8-6816-07E7-0059333F26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504" y="3393206"/>
            <a:ext cx="5400600" cy="43204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5" name="Billede 6">
            <a:extLst>
              <a:ext uri="{FF2B5EF4-FFF2-40B4-BE49-F238E27FC236}">
                <a16:creationId xmlns:a16="http://schemas.microsoft.com/office/drawing/2014/main" id="{A8BAE4F6-B997-88ED-34E1-C486AA688D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198172"/>
            <a:ext cx="792088" cy="213338"/>
          </a:xfrm>
          <a:prstGeom prst="rect">
            <a:avLst/>
          </a:prstGeom>
        </p:spPr>
      </p:pic>
      <p:pic>
        <p:nvPicPr>
          <p:cNvPr id="6" name="Billede 9">
            <a:extLst>
              <a:ext uri="{FF2B5EF4-FFF2-40B4-BE49-F238E27FC236}">
                <a16:creationId xmlns:a16="http://schemas.microsoft.com/office/drawing/2014/main" id="{745EAC1F-85F4-54B9-E286-ACE3C86CD04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1"/>
            <a:ext cx="994391" cy="411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80544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græs, himmel, udendørs, felt&#10;&#10;Automatisk genereret beskrivelse">
            <a:extLst>
              <a:ext uri="{FF2B5EF4-FFF2-40B4-BE49-F238E27FC236}">
                <a16:creationId xmlns:a16="http://schemas.microsoft.com/office/drawing/2014/main" id="{8FA72C5C-DF31-45BF-92BD-7BBAABAF02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6" b="7786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B6B65DE-C244-15C7-018E-9B3268D74D5C}"/>
              </a:ext>
            </a:extLst>
          </p:cNvPr>
          <p:cNvSpPr/>
          <p:nvPr userDrawn="1"/>
        </p:nvSpPr>
        <p:spPr>
          <a:xfrm>
            <a:off x="0" y="4334371"/>
            <a:ext cx="9141512" cy="809128"/>
          </a:xfrm>
          <a:prstGeom prst="rect">
            <a:avLst/>
          </a:prstGeom>
          <a:gradFill>
            <a:gsLst>
              <a:gs pos="0">
                <a:schemeClr val="tx2">
                  <a:alpha val="0"/>
                  <a:lumMod val="91000"/>
                </a:schemeClr>
              </a:gs>
              <a:gs pos="100000">
                <a:schemeClr val="tx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6CDD0A-31D9-0D3C-A5F6-61A21F784A00}"/>
              </a:ext>
            </a:extLst>
          </p:cNvPr>
          <p:cNvSpPr/>
          <p:nvPr userDrawn="1"/>
        </p:nvSpPr>
        <p:spPr>
          <a:xfrm>
            <a:off x="0" y="4495427"/>
            <a:ext cx="9141512" cy="504056"/>
          </a:xfrm>
          <a:prstGeom prst="rect">
            <a:avLst/>
          </a:prstGeom>
          <a:gradFill flip="none" rotWithShape="1">
            <a:gsLst>
              <a:gs pos="26000">
                <a:schemeClr val="tx2">
                  <a:alpha val="0"/>
                  <a:lumMod val="91000"/>
                </a:schemeClr>
              </a:gs>
              <a:gs pos="47000">
                <a:schemeClr val="tx2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ladsholder til tekst 12">
            <a:extLst>
              <a:ext uri="{FF2B5EF4-FFF2-40B4-BE49-F238E27FC236}">
                <a16:creationId xmlns:a16="http://schemas.microsoft.com/office/drawing/2014/main" id="{580FCBC8-B9AD-1B95-7A4F-48F9278055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504" y="4495427"/>
            <a:ext cx="5400600" cy="43204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5" name="Billede 6">
            <a:extLst>
              <a:ext uri="{FF2B5EF4-FFF2-40B4-BE49-F238E27FC236}">
                <a16:creationId xmlns:a16="http://schemas.microsoft.com/office/drawing/2014/main" id="{FACCBA3F-CB5A-6997-A9B3-688D3FE140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6" name="Billede 9">
            <a:extLst>
              <a:ext uri="{FF2B5EF4-FFF2-40B4-BE49-F238E27FC236}">
                <a16:creationId xmlns:a16="http://schemas.microsoft.com/office/drawing/2014/main" id="{660E158F-F30D-16F5-9470-C4196047268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02102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k for i dag">
    <p:bg>
      <p:bgPr>
        <a:solidFill>
          <a:srgbClr val="0053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278A5B-D9B7-8FA6-FAA8-7FD3368AD4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2429520" y="4083918"/>
            <a:ext cx="2268736" cy="318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D20AF8-8680-6243-CBBE-98D476C0D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1493416" y="4402818"/>
            <a:ext cx="2268736" cy="318900"/>
          </a:xfrm>
          <a:prstGeom prst="rect">
            <a:avLst/>
          </a:prstGeom>
        </p:spPr>
      </p:pic>
      <p:sp>
        <p:nvSpPr>
          <p:cNvPr id="6" name="Pladsholder til tekst 12">
            <a:extLst>
              <a:ext uri="{FF2B5EF4-FFF2-40B4-BE49-F238E27FC236}">
                <a16:creationId xmlns:a16="http://schemas.microsoft.com/office/drawing/2014/main" id="{2580711E-A210-7E82-5ADD-5576A86898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278" y="987574"/>
            <a:ext cx="8443186" cy="273630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4800" b="1">
                <a:solidFill>
                  <a:schemeClr val="bg1">
                    <a:alpha val="76426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19E74F-F718-63F0-C634-09E60C4F15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7644"/>
          <a:stretch/>
        </p:blipFill>
        <p:spPr>
          <a:xfrm>
            <a:off x="4499992" y="4083918"/>
            <a:ext cx="2268736" cy="637800"/>
          </a:xfrm>
          <a:prstGeom prst="rect">
            <a:avLst/>
          </a:prstGeom>
        </p:spPr>
      </p:pic>
      <p:pic>
        <p:nvPicPr>
          <p:cNvPr id="2" name="Billede 6">
            <a:extLst>
              <a:ext uri="{FF2B5EF4-FFF2-40B4-BE49-F238E27FC236}">
                <a16:creationId xmlns:a16="http://schemas.microsoft.com/office/drawing/2014/main" id="{E2FD2B35-AC5F-D270-5599-290EF8599E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5" name="Billede 9">
            <a:extLst>
              <a:ext uri="{FF2B5EF4-FFF2-40B4-BE49-F238E27FC236}">
                <a16:creationId xmlns:a16="http://schemas.microsoft.com/office/drawing/2014/main" id="{FF392ACA-F21C-2365-7E81-5343DB8A08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1828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k for i dag">
    <p:bg>
      <p:bgPr>
        <a:solidFill>
          <a:srgbClr val="008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004C8C-3267-A868-4702-822392C550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0" t="-3465" r="1090" b="49643"/>
          <a:stretch/>
        </p:blipFill>
        <p:spPr>
          <a:xfrm>
            <a:off x="2206537" y="4062381"/>
            <a:ext cx="2268736" cy="318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68C528-6416-8CA9-7D22-EAF3036ADC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89" b="23089"/>
          <a:stretch/>
        </p:blipFill>
        <p:spPr>
          <a:xfrm>
            <a:off x="2051720" y="4581871"/>
            <a:ext cx="2268736" cy="318900"/>
          </a:xfrm>
          <a:prstGeom prst="rect">
            <a:avLst/>
          </a:prstGeom>
        </p:spPr>
      </p:pic>
      <p:sp>
        <p:nvSpPr>
          <p:cNvPr id="4" name="Pladsholder til tekst 12">
            <a:extLst>
              <a:ext uri="{FF2B5EF4-FFF2-40B4-BE49-F238E27FC236}">
                <a16:creationId xmlns:a16="http://schemas.microsoft.com/office/drawing/2014/main" id="{6992F218-6BFC-352E-5DC8-30AF7FA52B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278" y="987574"/>
            <a:ext cx="8443186" cy="273630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4800" b="1">
                <a:solidFill>
                  <a:schemeClr val="bg1">
                    <a:alpha val="71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18E0E4-6832-F225-748F-BA1781932E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" r="3551"/>
          <a:stretch/>
        </p:blipFill>
        <p:spPr>
          <a:xfrm>
            <a:off x="4499992" y="4083918"/>
            <a:ext cx="2268736" cy="637800"/>
          </a:xfrm>
          <a:prstGeom prst="rect">
            <a:avLst/>
          </a:prstGeom>
        </p:spPr>
      </p:pic>
      <p:pic>
        <p:nvPicPr>
          <p:cNvPr id="5" name="Billede 6">
            <a:extLst>
              <a:ext uri="{FF2B5EF4-FFF2-40B4-BE49-F238E27FC236}">
                <a16:creationId xmlns:a16="http://schemas.microsoft.com/office/drawing/2014/main" id="{F35DF68B-43FF-36F4-D27E-9A51D5A018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8" name="Billede 9">
            <a:extLst>
              <a:ext uri="{FF2B5EF4-FFF2-40B4-BE49-F238E27FC236}">
                <a16:creationId xmlns:a16="http://schemas.microsoft.com/office/drawing/2014/main" id="{EE5414DE-A9FA-E4ED-42C2-74CED84B01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70324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ak for i dag">
    <p:bg>
      <p:bgPr>
        <a:solidFill>
          <a:srgbClr val="0026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29B690-1ACE-96E1-5253-9614504F93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2429520" y="4083918"/>
            <a:ext cx="2268736" cy="318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706AED-E141-2172-0CF6-E94716AA18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78"/>
          <a:stretch/>
        </p:blipFill>
        <p:spPr>
          <a:xfrm>
            <a:off x="1493416" y="4402818"/>
            <a:ext cx="2268736" cy="318900"/>
          </a:xfrm>
          <a:prstGeom prst="rect">
            <a:avLst/>
          </a:prstGeom>
        </p:spPr>
      </p:pic>
      <p:sp>
        <p:nvSpPr>
          <p:cNvPr id="4" name="Pladsholder til tekst 12">
            <a:extLst>
              <a:ext uri="{FF2B5EF4-FFF2-40B4-BE49-F238E27FC236}">
                <a16:creationId xmlns:a16="http://schemas.microsoft.com/office/drawing/2014/main" id="{2440EA92-E5E6-003E-A8D5-FEB7F30C8A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278" y="987574"/>
            <a:ext cx="8443186" cy="273630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4800" b="1">
                <a:solidFill>
                  <a:schemeClr val="bg1">
                    <a:alpha val="76426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da-DK" dirty="0">
                <a:latin typeface="Verdana" panose="020B0604030504040204" pitchFamily="34" charset="0"/>
                <a:ea typeface="Verdana" panose="020B0604030504040204" pitchFamily="34" charset="0"/>
              </a:rPr>
              <a:t>Overskrift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351EC4-D8B7-C3D3-372C-5537040E8C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7644"/>
          <a:stretch/>
        </p:blipFill>
        <p:spPr>
          <a:xfrm>
            <a:off x="4499992" y="4083918"/>
            <a:ext cx="2268736" cy="637800"/>
          </a:xfrm>
          <a:prstGeom prst="rect">
            <a:avLst/>
          </a:prstGeom>
        </p:spPr>
      </p:pic>
      <p:pic>
        <p:nvPicPr>
          <p:cNvPr id="5" name="Billede 6">
            <a:extLst>
              <a:ext uri="{FF2B5EF4-FFF2-40B4-BE49-F238E27FC236}">
                <a16:creationId xmlns:a16="http://schemas.microsoft.com/office/drawing/2014/main" id="{C3C8DBFC-9211-7A3E-0E5E-434AFDC611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-25200"/>
            <a:ext cx="936104" cy="661499"/>
          </a:xfrm>
          <a:prstGeom prst="rect">
            <a:avLst/>
          </a:prstGeom>
        </p:spPr>
      </p:pic>
      <p:pic>
        <p:nvPicPr>
          <p:cNvPr id="8" name="Billede 9">
            <a:extLst>
              <a:ext uri="{FF2B5EF4-FFF2-40B4-BE49-F238E27FC236}">
                <a16:creationId xmlns:a16="http://schemas.microsoft.com/office/drawing/2014/main" id="{E9A06EE5-B841-38B2-CF8D-FBE2E90962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6416" y="4731990"/>
            <a:ext cx="994391" cy="41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8116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bg>
      <p:bgPr>
        <a:solidFill>
          <a:srgbClr val="0053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8587F1FB-9B27-49CD-AFC5-164F98C97F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3478"/>
            <a:ext cx="897554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92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E312E719-6CFC-4D17-B5ED-FE98C4EC5A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3568" y="0"/>
            <a:ext cx="8460432" cy="5143500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169D0F4B-DEBB-49CB-9751-EA0B5677D7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764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531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3DE8D-7A00-44B4-9780-4A7CBD97DD4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10010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7" descr="trekantomraadet-branding-bund-1-line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056585"/>
            <a:ext cx="1403350" cy="6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C94469-BACB-485B-A0EC-4C370E7919B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08229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7" descr="trekantomraadet-branding-bund-1-line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056585"/>
            <a:ext cx="1403350" cy="6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1724A-9DAA-4786-8CE8-8858CD6C91C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55912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E76B2-C79F-46BF-8159-EFE9FE4039B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53186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B470A-EF42-4442-813E-82C33A93ADF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101775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20754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20754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E75B4-CCC1-4E07-B1FC-F7C486FBE2E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64158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5D666-07DC-4DFC-9310-79AE83FB65A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94908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E8B88-43AA-436A-841F-1A62213E1D0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84409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2E1A8-902D-4527-B9D3-9CB315E82CB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00734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A2927-2242-44C7-9995-E30FF30179F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012567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69CFB-7DF6-4A57-866E-EE4DB18014E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86061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5B6FB-356E-463C-A911-72DF13CB47B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428211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20171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20171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D2A69-252E-4226-83AF-816002B14A2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80260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7" descr="trekantomraadet-branding-bund-1-line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056585"/>
            <a:ext cx="1403350" cy="6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1724A-9DAA-4786-8CE8-8858CD6C91C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483412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7" descr="trekantomraadet-branding-bund-1-line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056585"/>
            <a:ext cx="1403350" cy="6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1724A-9DAA-4786-8CE8-8858CD6C91C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4847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49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5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5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6" Type="http://schemas.openxmlformats.org/officeDocument/2006/relationships/theme" Target="../theme/theme15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57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43" r:id="rId2"/>
    <p:sldLayoutId id="2147483849" r:id="rId3"/>
    <p:sldLayoutId id="2147483842" r:id="rId4"/>
    <p:sldLayoutId id="2147483823" r:id="rId5"/>
    <p:sldLayoutId id="2147483802" r:id="rId6"/>
    <p:sldLayoutId id="2147483844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8A714BE6-EAC2-4930-90E1-02844CFA4B90}"/>
              </a:ext>
            </a:extLst>
          </p:cNvPr>
          <p:cNvSpPr/>
          <p:nvPr userDrawn="1"/>
        </p:nvSpPr>
        <p:spPr>
          <a:xfrm>
            <a:off x="0" y="1203598"/>
            <a:ext cx="107504" cy="720080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9FCD80A-DECE-42A6-ABDA-F411AC4EA4EC}"/>
              </a:ext>
            </a:extLst>
          </p:cNvPr>
          <p:cNvSpPr/>
          <p:nvPr userDrawn="1"/>
        </p:nvSpPr>
        <p:spPr>
          <a:xfrm>
            <a:off x="0" y="1950541"/>
            <a:ext cx="107504" cy="720080"/>
          </a:xfrm>
          <a:prstGeom prst="rect">
            <a:avLst/>
          </a:prstGeom>
          <a:solidFill>
            <a:srgbClr val="008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06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933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0898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11" r:id="rId3"/>
    <p:sldLayoutId id="2147483798" r:id="rId4"/>
    <p:sldLayoutId id="214748379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79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54" r:id="rId2"/>
    <p:sldLayoutId id="2147483776" r:id="rId3"/>
    <p:sldLayoutId id="2147483815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4EDD487-3A03-4AFF-BBE7-6A04B8C9FE81}"/>
              </a:ext>
            </a:extLst>
          </p:cNvPr>
          <p:cNvSpPr/>
          <p:nvPr userDrawn="1"/>
        </p:nvSpPr>
        <p:spPr>
          <a:xfrm>
            <a:off x="0" y="1203598"/>
            <a:ext cx="107504" cy="720080"/>
          </a:xfrm>
          <a:prstGeom prst="rect">
            <a:avLst/>
          </a:prstGeom>
          <a:solidFill>
            <a:srgbClr val="005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B1EEB77-295A-4845-9D62-6F435A29541C}"/>
              </a:ext>
            </a:extLst>
          </p:cNvPr>
          <p:cNvSpPr/>
          <p:nvPr userDrawn="1"/>
        </p:nvSpPr>
        <p:spPr>
          <a:xfrm>
            <a:off x="0" y="1950541"/>
            <a:ext cx="107504" cy="720080"/>
          </a:xfrm>
          <a:prstGeom prst="rect">
            <a:avLst/>
          </a:prstGeom>
          <a:solidFill>
            <a:srgbClr val="008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0053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16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713" r:id="rId2"/>
    <p:sldLayoutId id="2147483729" r:id="rId3"/>
    <p:sldLayoutId id="2147483731" r:id="rId4"/>
    <p:sldLayoutId id="2147483808" r:id="rId5"/>
    <p:sldLayoutId id="2147483741" r:id="rId6"/>
    <p:sldLayoutId id="2147483822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2233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38" r:id="rId2"/>
    <p:sldLayoutId id="214748384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3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48" r:id="rId2"/>
    <p:sldLayoutId id="2147483757" r:id="rId3"/>
    <p:sldLayoutId id="2147483752" r:id="rId4"/>
    <p:sldLayoutId id="2147483753" r:id="rId5"/>
    <p:sldLayoutId id="2147483787" r:id="rId6"/>
    <p:sldLayoutId id="2147483850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94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6" r:id="rId2"/>
    <p:sldLayoutId id="2147483727" r:id="rId3"/>
    <p:sldLayoutId id="2147483728" r:id="rId4"/>
    <p:sldLayoutId id="2147483824" r:id="rId5"/>
    <p:sldLayoutId id="214748386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413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810" r:id="rId2"/>
    <p:sldLayoutId id="214748375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468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94" r:id="rId2"/>
    <p:sldLayoutId id="2147483790" r:id="rId3"/>
    <p:sldLayoutId id="2147483814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52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0898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52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20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4569619"/>
            <a:ext cx="17272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5513" y="4569619"/>
            <a:ext cx="18716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40200" y="4569619"/>
            <a:ext cx="86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+mn-lt"/>
              </a:defRPr>
            </a:lvl1pPr>
          </a:lstStyle>
          <a:p>
            <a:pPr>
              <a:defRPr/>
            </a:pPr>
            <a:fld id="{54941830-DF01-431F-A17E-685E1E9987E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6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rbejdsmiljoe.middelfart.d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rbejdsmiljoe.middelfart.dk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alectia.com/drif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4" Type="http://schemas.openxmlformats.org/officeDocument/2006/relationships/hyperlink" Target="https://intranet.middelfart.dk/pa-arbejdspladsen/forsikring-og-skader/skadesanmeldels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middelfart.dk/pa-arbejdspladsen/forsikring-og-skader/skadesanmeldels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4.xml"/><Relationship Id="rId4" Type="http://schemas.openxmlformats.org/officeDocument/2006/relationships/hyperlink" Target="https://www.planalectia.com/drift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middelfart.dk/tilbud-til-ansatte/sundhed-indefra/om-sundhed-indefra/" TargetMode="External"/><Relationship Id="rId2" Type="http://schemas.openxmlformats.org/officeDocument/2006/relationships/hyperlink" Target="https://arbejdsmiljoe.middelfart.dk/kontakt/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24A86EE-334A-486B-9353-3D091A52E7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a-DK" dirty="0"/>
              <a:t>HR &amp; Arbejdsmiljøteamet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7393B77-EF22-4375-8DA9-7FEA8BC8B7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99792" y="2747510"/>
            <a:ext cx="6768752" cy="2044002"/>
          </a:xfrm>
          <a:prstGeom prst="rect">
            <a:avLst/>
          </a:prstGeom>
        </p:spPr>
        <p:txBody>
          <a:bodyPr/>
          <a:lstStyle/>
          <a:p>
            <a:r>
              <a:rPr lang="da-DK" dirty="0"/>
              <a:t>Kom godt i gang med arbejdsmiljøarbejdet 2024</a:t>
            </a:r>
          </a:p>
        </p:txBody>
      </p:sp>
    </p:spTree>
    <p:extLst>
      <p:ext uri="{BB962C8B-B14F-4D97-AF65-F5344CB8AC3E}">
        <p14:creationId xmlns:p14="http://schemas.microsoft.com/office/powerpoint/2010/main" val="23770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6F5A1-5FBD-AB41-8B66-1DB7335287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>
                <a:latin typeface="Garamond" panose="02020404030301010803" pitchFamily="18" charset="0"/>
              </a:rPr>
              <a:t>Det </a:t>
            </a:r>
            <a:r>
              <a:rPr lang="en-US" sz="2400" dirty="0" err="1">
                <a:latin typeface="Garamond" panose="02020404030301010803" pitchFamily="18" charset="0"/>
              </a:rPr>
              <a:t>vigtigste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err="1">
                <a:latin typeface="Garamond" panose="02020404030301010803" pitchFamily="18" charset="0"/>
              </a:rPr>
              <a:t>til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err="1">
                <a:latin typeface="Garamond" panose="02020404030301010803" pitchFamily="18" charset="0"/>
              </a:rPr>
              <a:t>en</a:t>
            </a:r>
            <a:r>
              <a:rPr lang="en-US" sz="2400" dirty="0">
                <a:latin typeface="Garamond" panose="02020404030301010803" pitchFamily="18" charset="0"/>
              </a:rPr>
              <a:t> start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79FC0E-6C95-0CEF-D9B4-4569A585A8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>
                <a:latin typeface="Garamond" panose="02020404030301010803" pitchFamily="18" charset="0"/>
              </a:rPr>
              <a:t>Intro </a:t>
            </a:r>
            <a:r>
              <a:rPr lang="en-US" sz="2400" dirty="0" err="1">
                <a:latin typeface="Garamond" panose="02020404030301010803" pitchFamily="18" charset="0"/>
              </a:rPr>
              <a:t>til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err="1">
                <a:latin typeface="Garamond" panose="02020404030301010803" pitchFamily="18" charset="0"/>
              </a:rPr>
              <a:t>arbejdsmiljøportalen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05A02B-B3FB-FF4B-8F21-1D50908F4F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400" dirty="0" err="1">
                <a:latin typeface="Garamond" panose="02020404030301010803" pitchFamily="18" charset="0"/>
              </a:rPr>
              <a:t>Systemer</a:t>
            </a:r>
            <a:r>
              <a:rPr lang="en-US" sz="2400" dirty="0">
                <a:latin typeface="Garamond" panose="02020404030301010803" pitchFamily="18" charset="0"/>
              </a:rPr>
              <a:t> du </a:t>
            </a:r>
            <a:r>
              <a:rPr lang="en-US" sz="2400" dirty="0" err="1">
                <a:latin typeface="Garamond" panose="02020404030301010803" pitchFamily="18" charset="0"/>
              </a:rPr>
              <a:t>skal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err="1">
                <a:latin typeface="Garamond" panose="02020404030301010803" pitchFamily="18" charset="0"/>
              </a:rPr>
              <a:t>kende</a:t>
            </a:r>
            <a:endParaRPr lang="en-US" sz="2400" dirty="0">
              <a:latin typeface="Garamond" panose="02020404030301010803" pitchFamily="18" charset="0"/>
            </a:endParaRPr>
          </a:p>
          <a:p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CAF68B-BDB9-9ED1-8A17-FAAB07ED8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 dirty="0" err="1">
                <a:latin typeface="Garamond" panose="02020404030301010803" pitchFamily="18" charset="0"/>
              </a:rPr>
              <a:t>Netværk</a:t>
            </a:r>
            <a:r>
              <a:rPr lang="en-US" sz="2400" dirty="0">
                <a:latin typeface="Garamond" panose="02020404030301010803" pitchFamily="18" charset="0"/>
              </a:rPr>
              <a:t> og </a:t>
            </a:r>
            <a:r>
              <a:rPr lang="en-US" sz="2400" dirty="0" err="1">
                <a:latin typeface="Garamond" panose="02020404030301010803" pitchFamily="18" charset="0"/>
              </a:rPr>
              <a:t>opsamling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5AB9AA3-1198-E7A1-0418-95F43DEE8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519" y="915988"/>
            <a:ext cx="862338" cy="431626"/>
          </a:xfrm>
        </p:spPr>
        <p:txBody>
          <a:bodyPr/>
          <a:lstStyle/>
          <a:p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014C5C1-F843-1821-EE50-C3F35AC817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1519" y="1931953"/>
            <a:ext cx="862338" cy="431626"/>
          </a:xfrm>
        </p:spPr>
        <p:txBody>
          <a:bodyPr/>
          <a:lstStyle/>
          <a:p>
            <a:endParaRPr lang="en-US" sz="2400">
              <a:latin typeface="Garamond" panose="02020404030301010803" pitchFamily="18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572AC9-8EE1-D55F-66A0-090D367BC2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1520" y="2947918"/>
            <a:ext cx="862337" cy="431626"/>
          </a:xfrm>
        </p:spPr>
        <p:txBody>
          <a:bodyPr/>
          <a:lstStyle/>
          <a:p>
            <a:endParaRPr lang="en-US" sz="2400">
              <a:latin typeface="Garamond" panose="02020404030301010803" pitchFamily="18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D760677-BD79-B471-9984-C897A1542B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1520" y="3963883"/>
            <a:ext cx="862338" cy="431626"/>
          </a:xfrm>
        </p:spPr>
        <p:txBody>
          <a:bodyPr/>
          <a:lstStyle/>
          <a:p>
            <a:endParaRPr lang="en-US" sz="240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165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EFC26-4759-695F-07B0-40BB92F23D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Hvem</a:t>
            </a:r>
            <a:r>
              <a:rPr lang="en-US" dirty="0"/>
              <a:t> er du 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AED92-6B79-0458-BE55-2135E80A1A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552" y="1275680"/>
            <a:ext cx="8352928" cy="3096089"/>
          </a:xfrm>
        </p:spPr>
        <p:txBody>
          <a:bodyPr numCol="1"/>
          <a:lstStyle/>
          <a:p>
            <a:r>
              <a:rPr lang="en-US" sz="2000" dirty="0" err="1">
                <a:latin typeface="Garamond" panose="02020404030301010803" pitchFamily="18" charset="0"/>
              </a:rPr>
              <a:t>Hvad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hedder</a:t>
            </a:r>
            <a:r>
              <a:rPr lang="en-US" sz="2000" dirty="0">
                <a:latin typeface="Garamond" panose="02020404030301010803" pitchFamily="18" charset="0"/>
              </a:rPr>
              <a:t> du ?</a:t>
            </a:r>
          </a:p>
          <a:p>
            <a:r>
              <a:rPr lang="en-US" sz="2000" dirty="0" err="1">
                <a:latin typeface="Garamond" panose="02020404030301010803" pitchFamily="18" charset="0"/>
              </a:rPr>
              <a:t>Hvor</a:t>
            </a:r>
            <a:r>
              <a:rPr lang="en-US" sz="2000" dirty="0">
                <a:latin typeface="Garamond" panose="02020404030301010803" pitchFamily="18" charset="0"/>
              </a:rPr>
              <a:t> er du </a:t>
            </a:r>
            <a:r>
              <a:rPr lang="en-US" sz="2000" dirty="0" err="1">
                <a:latin typeface="Garamond" panose="02020404030301010803" pitchFamily="18" charset="0"/>
              </a:rPr>
              <a:t>ansat</a:t>
            </a:r>
            <a:r>
              <a:rPr lang="en-US" sz="2000" dirty="0">
                <a:latin typeface="Garamond" panose="02020404030301010803" pitchFamily="18" charset="0"/>
              </a:rPr>
              <a:t>?</a:t>
            </a:r>
          </a:p>
          <a:p>
            <a:r>
              <a:rPr lang="en-US" sz="2000" dirty="0" err="1">
                <a:latin typeface="Garamond" panose="02020404030301010803" pitchFamily="18" charset="0"/>
              </a:rPr>
              <a:t>Hvad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har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fået</a:t>
            </a:r>
            <a:r>
              <a:rPr lang="en-US" sz="2000" dirty="0">
                <a:latin typeface="Garamond" panose="02020404030301010803" pitchFamily="18" charset="0"/>
              </a:rPr>
              <a:t> dig </a:t>
            </a:r>
            <a:r>
              <a:rPr lang="en-US" sz="2000" dirty="0" err="1">
                <a:latin typeface="Garamond" panose="02020404030301010803" pitchFamily="18" charset="0"/>
              </a:rPr>
              <a:t>til</a:t>
            </a:r>
            <a:r>
              <a:rPr lang="en-US" sz="2000" dirty="0">
                <a:latin typeface="Garamond" panose="02020404030301010803" pitchFamily="18" charset="0"/>
              </a:rPr>
              <a:t> at </a:t>
            </a:r>
            <a:r>
              <a:rPr lang="en-US" sz="2000" dirty="0" err="1">
                <a:latin typeface="Garamond" panose="02020404030301010803" pitchFamily="18" charset="0"/>
              </a:rPr>
              <a:t>stille</a:t>
            </a:r>
            <a:r>
              <a:rPr lang="en-US" sz="2000" dirty="0">
                <a:latin typeface="Garamond" panose="02020404030301010803" pitchFamily="18" charset="0"/>
              </a:rPr>
              <a:t> op </a:t>
            </a:r>
            <a:r>
              <a:rPr lang="en-US" sz="2000" dirty="0" err="1">
                <a:latin typeface="Garamond" panose="02020404030301010803" pitchFamily="18" charset="0"/>
              </a:rPr>
              <a:t>som</a:t>
            </a:r>
            <a:r>
              <a:rPr lang="en-US" sz="2000" dirty="0">
                <a:latin typeface="Garamond" panose="02020404030301010803" pitchFamily="18" charset="0"/>
              </a:rPr>
              <a:t> AMIR?</a:t>
            </a:r>
          </a:p>
          <a:p>
            <a:r>
              <a:rPr lang="en-US" sz="2000" dirty="0" err="1">
                <a:latin typeface="Garamond" panose="02020404030301010803" pitchFamily="18" charset="0"/>
              </a:rPr>
              <a:t>Hvad</a:t>
            </a:r>
            <a:r>
              <a:rPr lang="en-US" sz="2000" dirty="0">
                <a:latin typeface="Garamond" panose="02020404030301010803" pitchFamily="18" charset="0"/>
              </a:rPr>
              <a:t> er den </a:t>
            </a:r>
            <a:r>
              <a:rPr lang="en-US" sz="2000" dirty="0" err="1">
                <a:latin typeface="Garamond" panose="02020404030301010803" pitchFamily="18" charset="0"/>
              </a:rPr>
              <a:t>vigtigste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udfordring</a:t>
            </a:r>
            <a:r>
              <a:rPr lang="en-US" sz="2000" dirty="0">
                <a:latin typeface="Garamond" panose="02020404030301010803" pitchFamily="18" charset="0"/>
              </a:rPr>
              <a:t> du er </a:t>
            </a:r>
            <a:r>
              <a:rPr lang="en-US" sz="2000" dirty="0" err="1">
                <a:latin typeface="Garamond" panose="02020404030301010803" pitchFamily="18" charset="0"/>
              </a:rPr>
              <a:t>havnet</a:t>
            </a:r>
            <a:r>
              <a:rPr lang="en-US" sz="2000" dirty="0">
                <a:latin typeface="Garamond" panose="02020404030301010803" pitchFamily="18" charset="0"/>
              </a:rPr>
              <a:t> i?</a:t>
            </a:r>
          </a:p>
        </p:txBody>
      </p:sp>
      <p:pic>
        <p:nvPicPr>
          <p:cNvPr id="3" name="Billede 2" descr="Et billede, der indeholder skitse, tegning, clipart, design&#10;&#10;Automatisk genereret beskrivelse">
            <a:extLst>
              <a:ext uri="{FF2B5EF4-FFF2-40B4-BE49-F238E27FC236}">
                <a16:creationId xmlns:a16="http://schemas.microsoft.com/office/drawing/2014/main" id="{82880932-3828-342B-BE73-7BB3CA95E9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642" y="1033290"/>
            <a:ext cx="3363838" cy="336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4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08F796B9-5D9A-C0BC-4B2D-78DEF4217E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Løn</a:t>
            </a:r>
            <a:endParaRPr lang="en-U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E11816D-7766-7B1A-DAEB-24BA6FA4FC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0431" y="3341160"/>
            <a:ext cx="2232248" cy="786512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err="1"/>
              <a:t>Funktionstillæg</a:t>
            </a:r>
            <a:r>
              <a:rPr lang="en-US" dirty="0"/>
              <a:t> 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DC205CB-792B-D9BD-993A-9FD8275425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Mailadresse</a:t>
            </a:r>
            <a:r>
              <a:rPr lang="en-US" dirty="0"/>
              <a:t> 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574CF373-F2E0-F1BE-2CAF-13D17A9B9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55876" y="3298148"/>
            <a:ext cx="2232248" cy="1166504"/>
          </a:xfrm>
        </p:spPr>
        <p:txBody>
          <a:bodyPr/>
          <a:lstStyle/>
          <a:p>
            <a:pPr algn="l"/>
            <a:r>
              <a:rPr lang="en-US" dirty="0" err="1"/>
              <a:t>AMiR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have </a:t>
            </a:r>
            <a:r>
              <a:rPr lang="en-US" dirty="0" err="1"/>
              <a:t>en</a:t>
            </a:r>
            <a:r>
              <a:rPr lang="en-US" dirty="0"/>
              <a:t> Middelfart-mail – </a:t>
            </a:r>
            <a:r>
              <a:rPr lang="en-US" dirty="0" err="1"/>
              <a:t>adgang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administrative net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9121EF65-AE48-1D18-8F35-E58473CCCE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Opgaver</a:t>
            </a:r>
            <a:r>
              <a:rPr lang="en-US" dirty="0"/>
              <a:t> og </a:t>
            </a:r>
            <a:r>
              <a:rPr lang="en-US" dirty="0" err="1"/>
              <a:t>tid</a:t>
            </a:r>
            <a:endParaRPr lang="en-US" dirty="0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3F36B768-4D1F-2BE3-7000-7F55A470C2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44208" y="3341160"/>
            <a:ext cx="2520280" cy="786512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err="1"/>
              <a:t>Forventningsafstemning</a:t>
            </a: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err="1"/>
              <a:t>Deltagelse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kompetenceudvikling</a:t>
            </a:r>
            <a:r>
              <a:rPr lang="en-US" dirty="0"/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err="1"/>
              <a:t>Årshjul</a:t>
            </a:r>
            <a:r>
              <a:rPr lang="en-US" dirty="0"/>
              <a:t>, </a:t>
            </a:r>
            <a:r>
              <a:rPr lang="en-US" dirty="0" err="1"/>
              <a:t>møder</a:t>
            </a:r>
            <a:r>
              <a:rPr lang="en-US" dirty="0"/>
              <a:t> </a:t>
            </a:r>
            <a:r>
              <a:rPr lang="en-US" dirty="0" err="1"/>
              <a:t>m.m.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6B8EDCB6-D287-9776-B0E7-1B901AC639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err="1"/>
              <a:t>Uddannelse</a:t>
            </a:r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54981DC-106F-CF63-43D4-11F6AD666C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0431" y="1269904"/>
            <a:ext cx="2232248" cy="1080479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err="1"/>
              <a:t>AMiR</a:t>
            </a:r>
            <a:r>
              <a:rPr lang="en-US" dirty="0"/>
              <a:t> - </a:t>
            </a:r>
            <a:r>
              <a:rPr lang="en-US" dirty="0" err="1"/>
              <a:t>indenfor</a:t>
            </a:r>
            <a:r>
              <a:rPr lang="en-US" dirty="0"/>
              <a:t> 3 </a:t>
            </a:r>
            <a:r>
              <a:rPr lang="en-US" dirty="0" err="1"/>
              <a:t>måneder</a:t>
            </a:r>
            <a:r>
              <a:rPr lang="en-US" dirty="0"/>
              <a:t> </a:t>
            </a:r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valg</a:t>
            </a: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MED-</a:t>
            </a:r>
            <a:r>
              <a:rPr lang="en-US" dirty="0" err="1"/>
              <a:t>udvalg</a:t>
            </a:r>
            <a:r>
              <a:rPr lang="en-US" dirty="0"/>
              <a:t> – </a:t>
            </a:r>
            <a:r>
              <a:rPr lang="en-US" dirty="0" err="1"/>
              <a:t>indenfor</a:t>
            </a:r>
            <a:r>
              <a:rPr lang="en-US" dirty="0"/>
              <a:t> det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år</a:t>
            </a:r>
            <a:endParaRPr lang="en-US" dirty="0"/>
          </a:p>
          <a:p>
            <a:endParaRPr lang="en-US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E7F3FEA4-BF11-0153-B02B-20FFA2CD7A5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err="1"/>
              <a:t>Tilmeld</a:t>
            </a:r>
            <a:endParaRPr lang="en-US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3F904BDF-8D12-087D-2295-C258B9A020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438763" y="1370819"/>
            <a:ext cx="2232248" cy="786512"/>
          </a:xfrm>
        </p:spPr>
        <p:txBody>
          <a:bodyPr/>
          <a:lstStyle/>
          <a:p>
            <a:pPr algn="l"/>
            <a:r>
              <a:rPr lang="en-US" dirty="0" err="1"/>
              <a:t>Nyhedsbrev</a:t>
            </a:r>
            <a:r>
              <a:rPr lang="en-US" dirty="0"/>
              <a:t> – send mail </a:t>
            </a:r>
            <a:r>
              <a:rPr lang="en-US" dirty="0" err="1"/>
              <a:t>til</a:t>
            </a:r>
            <a:r>
              <a:rPr lang="en-US" dirty="0"/>
              <a:t> IT – 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gerne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AMiR-postlisten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A989E601-D233-8668-085D-503B379C8C7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err="1"/>
              <a:t>Opret</a:t>
            </a:r>
            <a:r>
              <a:rPr lang="en-US" dirty="0"/>
              <a:t> </a:t>
            </a:r>
            <a:r>
              <a:rPr lang="en-US" dirty="0" err="1"/>
              <a:t>bruger</a:t>
            </a:r>
            <a:endParaRPr lang="en-US" dirty="0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E4A70596-5BBD-7A9D-5B1C-CCBF66304D4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92869" y="1269904"/>
            <a:ext cx="2266474" cy="1080478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Plan 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err="1"/>
              <a:t>Evt</a:t>
            </a:r>
            <a:r>
              <a:rPr lang="en-US" dirty="0"/>
              <a:t>. </a:t>
            </a:r>
            <a:r>
              <a:rPr lang="en-US" dirty="0" err="1"/>
              <a:t>Insubiz</a:t>
            </a: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r>
              <a:rPr lang="en-US" dirty="0" err="1"/>
              <a:t>Leder</a:t>
            </a:r>
            <a:r>
              <a:rPr lang="en-US" dirty="0"/>
              <a:t> </a:t>
            </a:r>
            <a:r>
              <a:rPr lang="en-US" dirty="0" err="1"/>
              <a:t>beder</a:t>
            </a:r>
            <a:r>
              <a:rPr lang="en-US" dirty="0"/>
              <a:t> om </a:t>
            </a:r>
            <a:r>
              <a:rPr lang="en-US" dirty="0" err="1"/>
              <a:t>oprettelse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476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Hører til under generelt</a:t>
            </a:r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02544E-2D48-456C-A8DA-DF1AF143E07F}" type="slidenum">
              <a:rPr lang="da-DK"/>
              <a:pPr>
                <a:defRPr/>
              </a:pPr>
              <a:t>5</a:t>
            </a:fld>
            <a:endParaRPr lang="da-DK"/>
          </a:p>
        </p:txBody>
      </p:sp>
      <p:sp>
        <p:nvSpPr>
          <p:cNvPr id="2" name="Ligebenet trekant 1"/>
          <p:cNvSpPr/>
          <p:nvPr/>
        </p:nvSpPr>
        <p:spPr>
          <a:xfrm>
            <a:off x="2136230" y="1342613"/>
            <a:ext cx="2795567" cy="3040748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6" name="Lige forbindelse 5"/>
          <p:cNvCxnSpPr/>
          <p:nvPr/>
        </p:nvCxnSpPr>
        <p:spPr>
          <a:xfrm>
            <a:off x="1385646" y="2337369"/>
            <a:ext cx="4536504" cy="91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/>
          <p:cNvCxnSpPr/>
          <p:nvPr/>
        </p:nvCxnSpPr>
        <p:spPr>
          <a:xfrm>
            <a:off x="1335858" y="3327834"/>
            <a:ext cx="45862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boks 12"/>
          <p:cNvSpPr txBox="1"/>
          <p:nvPr/>
        </p:nvSpPr>
        <p:spPr>
          <a:xfrm>
            <a:off x="1326014" y="1424510"/>
            <a:ext cx="2025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Hoved-MED HU</a:t>
            </a:r>
          </a:p>
          <a:p>
            <a:r>
              <a:rPr lang="da-DK" sz="1200" dirty="0"/>
              <a:t>Styregruppe for arbejdsmiljø</a:t>
            </a:r>
          </a:p>
          <a:p>
            <a:r>
              <a:rPr lang="da-DK" sz="1200" dirty="0"/>
              <a:t>Direktion</a:t>
            </a:r>
          </a:p>
        </p:txBody>
      </p:sp>
      <p:sp>
        <p:nvSpPr>
          <p:cNvPr id="14" name="Tekstboks 13"/>
          <p:cNvSpPr txBox="1"/>
          <p:nvPr/>
        </p:nvSpPr>
        <p:spPr>
          <a:xfrm>
            <a:off x="3167844" y="1964767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Niveau 1</a:t>
            </a:r>
          </a:p>
        </p:txBody>
      </p:sp>
      <p:sp>
        <p:nvSpPr>
          <p:cNvPr id="16" name="Tekstboks 15"/>
          <p:cNvSpPr txBox="1"/>
          <p:nvPr/>
        </p:nvSpPr>
        <p:spPr>
          <a:xfrm>
            <a:off x="3098002" y="275705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 Niveau 2</a:t>
            </a:r>
          </a:p>
        </p:txBody>
      </p:sp>
      <p:sp>
        <p:nvSpPr>
          <p:cNvPr id="17" name="Tekstboks 16"/>
          <p:cNvSpPr txBox="1"/>
          <p:nvPr/>
        </p:nvSpPr>
        <p:spPr>
          <a:xfrm>
            <a:off x="3143426" y="361542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Niveau 3</a:t>
            </a:r>
          </a:p>
        </p:txBody>
      </p:sp>
      <p:sp>
        <p:nvSpPr>
          <p:cNvPr id="15" name="Tekstboks 14"/>
          <p:cNvSpPr txBox="1"/>
          <p:nvPr/>
        </p:nvSpPr>
        <p:spPr>
          <a:xfrm>
            <a:off x="1223628" y="2482113"/>
            <a:ext cx="1601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Forvaltnings-MED Område-MED</a:t>
            </a:r>
          </a:p>
          <a:p>
            <a:r>
              <a:rPr lang="da-DK" sz="1200" dirty="0"/>
              <a:t>Medarbejdere </a:t>
            </a:r>
          </a:p>
          <a:p>
            <a:r>
              <a:rPr lang="da-DK" sz="1200" dirty="0"/>
              <a:t>Chefer/Ledere</a:t>
            </a:r>
          </a:p>
        </p:txBody>
      </p:sp>
      <p:sp>
        <p:nvSpPr>
          <p:cNvPr id="18" name="Tekstboks 17"/>
          <p:cNvSpPr txBox="1"/>
          <p:nvPr/>
        </p:nvSpPr>
        <p:spPr>
          <a:xfrm>
            <a:off x="1277634" y="3559789"/>
            <a:ext cx="1225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Lokal-MED</a:t>
            </a:r>
          </a:p>
          <a:p>
            <a:r>
              <a:rPr lang="da-DK" sz="1200" dirty="0"/>
              <a:t>Medarbejdere</a:t>
            </a:r>
          </a:p>
          <a:p>
            <a:r>
              <a:rPr lang="da-DK" sz="1200" dirty="0"/>
              <a:t>Ledere </a:t>
            </a:r>
          </a:p>
        </p:txBody>
      </p:sp>
      <p:sp>
        <p:nvSpPr>
          <p:cNvPr id="19" name="Tekstboks 18"/>
          <p:cNvSpPr txBox="1"/>
          <p:nvPr/>
        </p:nvSpPr>
        <p:spPr>
          <a:xfrm>
            <a:off x="4109982" y="1410769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Retning</a:t>
            </a:r>
          </a:p>
          <a:p>
            <a:r>
              <a:rPr lang="da-DK" sz="1200" dirty="0"/>
              <a:t>Politikker</a:t>
            </a:r>
          </a:p>
          <a:p>
            <a:r>
              <a:rPr lang="da-DK" sz="1200" dirty="0"/>
              <a:t>Visioner</a:t>
            </a:r>
          </a:p>
          <a:p>
            <a:r>
              <a:rPr lang="da-DK" sz="1200" dirty="0"/>
              <a:t>Centrale procedurer</a:t>
            </a:r>
          </a:p>
        </p:txBody>
      </p:sp>
      <p:sp>
        <p:nvSpPr>
          <p:cNvPr id="20" name="Tekstboks 19"/>
          <p:cNvSpPr txBox="1"/>
          <p:nvPr/>
        </p:nvSpPr>
        <p:spPr>
          <a:xfrm>
            <a:off x="4517994" y="2407267"/>
            <a:ext cx="16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Procedurer</a:t>
            </a:r>
          </a:p>
          <a:p>
            <a:r>
              <a:rPr lang="da-DK" sz="1200" dirty="0"/>
              <a:t>Hvem, hvad, </a:t>
            </a:r>
          </a:p>
          <a:p>
            <a:r>
              <a:rPr lang="da-DK" sz="1200" dirty="0"/>
              <a:t>hvor og hvorfor</a:t>
            </a:r>
          </a:p>
          <a:p>
            <a:r>
              <a:rPr lang="da-DK" sz="1200" dirty="0"/>
              <a:t>Samarbejde og regler</a:t>
            </a:r>
          </a:p>
        </p:txBody>
      </p:sp>
      <p:sp>
        <p:nvSpPr>
          <p:cNvPr id="21" name="Tekstboks 20"/>
          <p:cNvSpPr txBox="1"/>
          <p:nvPr/>
        </p:nvSpPr>
        <p:spPr>
          <a:xfrm>
            <a:off x="4867190" y="3434784"/>
            <a:ext cx="17762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Lokale procedurer</a:t>
            </a:r>
          </a:p>
          <a:p>
            <a:r>
              <a:rPr lang="da-DK" sz="1200" dirty="0"/>
              <a:t>Instrukser</a:t>
            </a:r>
          </a:p>
          <a:p>
            <a:r>
              <a:rPr lang="da-DK" sz="1200" dirty="0"/>
              <a:t>Skabeloner/værktøjer</a:t>
            </a:r>
          </a:p>
          <a:p>
            <a:r>
              <a:rPr lang="da-DK" sz="1200" dirty="0"/>
              <a:t>Kortlægning/risiko m.m.</a:t>
            </a:r>
          </a:p>
        </p:txBody>
      </p:sp>
      <p:sp>
        <p:nvSpPr>
          <p:cNvPr id="22" name="Rektangel 21"/>
          <p:cNvSpPr/>
          <p:nvPr/>
        </p:nvSpPr>
        <p:spPr>
          <a:xfrm>
            <a:off x="6624228" y="1276706"/>
            <a:ext cx="1230412" cy="31622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Tekstboks 24"/>
          <p:cNvSpPr txBox="1"/>
          <p:nvPr/>
        </p:nvSpPr>
        <p:spPr>
          <a:xfrm>
            <a:off x="6840252" y="1277877"/>
            <a:ext cx="664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Leder</a:t>
            </a:r>
            <a:r>
              <a:rPr lang="da-DK" dirty="0"/>
              <a:t> </a:t>
            </a:r>
          </a:p>
        </p:txBody>
      </p:sp>
      <p:cxnSp>
        <p:nvCxnSpPr>
          <p:cNvPr id="28" name="Lige forbindelse 27"/>
          <p:cNvCxnSpPr>
            <a:cxnSpLocks/>
          </p:cNvCxnSpPr>
          <p:nvPr/>
        </p:nvCxnSpPr>
        <p:spPr>
          <a:xfrm>
            <a:off x="6635954" y="1279745"/>
            <a:ext cx="1205339" cy="31920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kstboks 28"/>
          <p:cNvSpPr txBox="1"/>
          <p:nvPr/>
        </p:nvSpPr>
        <p:spPr>
          <a:xfrm>
            <a:off x="6599300" y="4106362"/>
            <a:ext cx="1193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Medarbejder 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2A00CF0-5269-7752-A221-8CF576E78FDA}"/>
              </a:ext>
            </a:extLst>
          </p:cNvPr>
          <p:cNvSpPr txBox="1"/>
          <p:nvPr/>
        </p:nvSpPr>
        <p:spPr>
          <a:xfrm>
            <a:off x="2831394" y="339039"/>
            <a:ext cx="3385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Hvordan er systemet?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087F15-0F44-108D-6A19-BAC853C1B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520" y="751646"/>
            <a:ext cx="4320480" cy="2324160"/>
          </a:xfrm>
        </p:spPr>
        <p:txBody>
          <a:bodyPr/>
          <a:lstStyle/>
          <a:p>
            <a:r>
              <a:rPr lang="en-US" sz="2000" dirty="0" err="1"/>
              <a:t>Arbejdsmiløvejviser</a:t>
            </a:r>
            <a:endParaRPr lang="en-US" sz="2000" dirty="0"/>
          </a:p>
          <a:p>
            <a:r>
              <a:rPr lang="en-US" sz="2000" dirty="0" err="1"/>
              <a:t>Arbejdsmiljøportalen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Arbejdsmiljøledelsessystemet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err="1"/>
              <a:t>Kært</a:t>
            </a:r>
            <a:r>
              <a:rPr lang="en-US" sz="2000" dirty="0"/>
              <a:t> barn </a:t>
            </a:r>
            <a:r>
              <a:rPr lang="en-US" sz="2000" dirty="0" err="1"/>
              <a:t>har</a:t>
            </a:r>
            <a:r>
              <a:rPr lang="en-US" sz="2000" dirty="0"/>
              <a:t> mange </a:t>
            </a:r>
            <a:r>
              <a:rPr lang="en-US" sz="2000" dirty="0" err="1"/>
              <a:t>navne</a:t>
            </a:r>
            <a:r>
              <a:rPr lang="en-US" sz="2000" dirty="0"/>
              <a:t>…</a:t>
            </a:r>
          </a:p>
          <a:p>
            <a:endParaRPr lang="en-US" sz="2000" dirty="0"/>
          </a:p>
          <a:p>
            <a:r>
              <a:rPr lang="en-US" sz="2000" dirty="0"/>
              <a:t>Men du finder det hele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92365-FEBE-A5BA-3C9E-06DA81DF73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890" y="3659473"/>
            <a:ext cx="4176464" cy="396181"/>
          </a:xfrm>
        </p:spPr>
        <p:txBody>
          <a:bodyPr/>
          <a:lstStyle/>
          <a:p>
            <a:r>
              <a:rPr lang="da-DK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Arbejdsmiljø (middelfart.dk)</a:t>
            </a:r>
            <a:endParaRPr lang="en-US" sz="2000" b="1" dirty="0"/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A58073FA-6835-CCB5-95A7-36988A2802A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5DC7DCE7-D42D-3144-CDE2-43EEC46118D3}"/>
              </a:ext>
            </a:extLst>
          </p:cNvPr>
          <p:cNvSpPr txBox="1"/>
          <p:nvPr/>
        </p:nvSpPr>
        <p:spPr>
          <a:xfrm>
            <a:off x="4714816" y="236554"/>
            <a:ext cx="43204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Se Niveau 1 – fx </a:t>
            </a:r>
          </a:p>
          <a:p>
            <a:r>
              <a:rPr lang="da-DK" dirty="0"/>
              <a:t>Nærvær-fraværspolitik – lokale mål</a:t>
            </a:r>
          </a:p>
          <a:p>
            <a:r>
              <a:rPr lang="da-DK" dirty="0"/>
              <a:t>Bilag 4 – vurdering af risici og muligheder</a:t>
            </a:r>
          </a:p>
          <a:p>
            <a:r>
              <a:rPr lang="da-DK" dirty="0"/>
              <a:t>Bilag 5 – vold, trusler, chikane, krænkelser – flere bilag</a:t>
            </a:r>
          </a:p>
          <a:p>
            <a:r>
              <a:rPr lang="da-DK" dirty="0"/>
              <a:t>Bilag  6 – arbejdsulykker – anmeldelse</a:t>
            </a:r>
          </a:p>
          <a:p>
            <a:r>
              <a:rPr lang="da-DK" dirty="0"/>
              <a:t>6 A og 6 B – analyse og læring</a:t>
            </a:r>
          </a:p>
          <a:p>
            <a:endParaRPr lang="da-DK" dirty="0"/>
          </a:p>
          <a:p>
            <a:r>
              <a:rPr lang="da-DK" dirty="0"/>
              <a:t>Læs om arbejdsmiljøcertificering fx audit</a:t>
            </a:r>
          </a:p>
          <a:p>
            <a:endParaRPr lang="da-DK" dirty="0"/>
          </a:p>
          <a:p>
            <a:r>
              <a:rPr lang="da-DK" dirty="0"/>
              <a:t>Læs nyhedsbreve</a:t>
            </a:r>
          </a:p>
          <a:p>
            <a:endParaRPr lang="da-DK" dirty="0"/>
          </a:p>
          <a:p>
            <a:r>
              <a:rPr lang="da-DK" dirty="0"/>
              <a:t>Dit grundlag og udgangspunkt i arbejdsmiljøarbejdet og i MED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34031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dsholder til billede 2">
            <a:hlinkClick r:id="rId3"/>
            <a:extLst>
              <a:ext uri="{FF2B5EF4-FFF2-40B4-BE49-F238E27FC236}">
                <a16:creationId xmlns:a16="http://schemas.microsoft.com/office/drawing/2014/main" id="{F0309ED1-6216-899E-9788-1AEAE9FDBA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11079" r="1107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08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AB1F8A-3FB7-4D36-8CC9-7389BF8DC5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35896" y="1395774"/>
            <a:ext cx="2447925" cy="2184088"/>
          </a:xfrm>
        </p:spPr>
        <p:txBody>
          <a:bodyPr/>
          <a:lstStyle/>
          <a:p>
            <a:pPr algn="l"/>
            <a:r>
              <a:rPr lang="da-DK" dirty="0"/>
              <a:t>Her kan du 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Finde Historiske arbejdsmiljø-oplysninger fra din arbejdsplads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Se audit resultater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Se igangværende arbejdsmiljø-opgaver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Dokumentere arbejdsmiljøarbejde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Lave opgaver og handlingsplaner og følge løsningsprocessen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>
                <a:hlinkClick r:id="rId3"/>
              </a:rPr>
              <a:t>Plan A (planalectia.com)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BC121-B0FA-8412-17BA-3AD85046BE3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2200" y="1491630"/>
            <a:ext cx="2447925" cy="576065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Her kan du: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Anmelde arbejdsskader og krænkelser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Se status på skader og krænkelser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>
                <a:hlinkClick r:id="rId4"/>
              </a:rPr>
              <a:t>Skadesanmeldelse (middelfart.dk)</a:t>
            </a: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F7956915-88BD-DE01-DE12-2F20280A53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80259" y="699542"/>
            <a:ext cx="2447925" cy="360040"/>
          </a:xfrm>
        </p:spPr>
        <p:txBody>
          <a:bodyPr/>
          <a:lstStyle/>
          <a:p>
            <a:r>
              <a:rPr lang="da-DK" dirty="0"/>
              <a:t>Plan A –arbejdsmiljøværktøj 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18FCEDBF-E3A6-0BEE-CE50-ED401EEB2A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28184" y="699542"/>
            <a:ext cx="2447925" cy="360040"/>
          </a:xfrm>
        </p:spPr>
        <p:txBody>
          <a:bodyPr/>
          <a:lstStyle/>
          <a:p>
            <a:r>
              <a:rPr lang="da-DK" dirty="0"/>
              <a:t>Insubiz-</a:t>
            </a:r>
            <a:r>
              <a:rPr lang="en-US" dirty="0"/>
              <a:t> </a:t>
            </a:r>
            <a:r>
              <a:rPr lang="en-US" dirty="0" err="1"/>
              <a:t>forsikringssystem</a:t>
            </a:r>
            <a:endParaRPr lang="en-US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8422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5">
            <a:extLst>
              <a:ext uri="{FF2B5EF4-FFF2-40B4-BE49-F238E27FC236}">
                <a16:creationId xmlns:a16="http://schemas.microsoft.com/office/drawing/2014/main" id="{452560C1-4BB2-446C-97F7-ECD588D55C69}"/>
              </a:ext>
            </a:extLst>
          </p:cNvPr>
          <p:cNvGrpSpPr/>
          <p:nvPr/>
        </p:nvGrpSpPr>
        <p:grpSpPr>
          <a:xfrm>
            <a:off x="319584" y="976109"/>
            <a:ext cx="4139952" cy="3780000"/>
            <a:chOff x="0" y="363173"/>
            <a:chExt cx="5175384" cy="3780000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527362C2-7022-4CA5-899B-7206C99DE73F}"/>
                </a:ext>
              </a:extLst>
            </p:cNvPr>
            <p:cNvSpPr/>
            <p:nvPr/>
          </p:nvSpPr>
          <p:spPr>
            <a:xfrm>
              <a:off x="0" y="363173"/>
              <a:ext cx="5175384" cy="3780000"/>
            </a:xfrm>
            <a:prstGeom prst="rect">
              <a:avLst/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Tekstfelt 7">
              <a:extLst>
                <a:ext uri="{FF2B5EF4-FFF2-40B4-BE49-F238E27FC236}">
                  <a16:creationId xmlns:a16="http://schemas.microsoft.com/office/drawing/2014/main" id="{E2D17A8E-35A9-4655-B91C-1FC67C31730B}"/>
                </a:ext>
              </a:extLst>
            </p:cNvPr>
            <p:cNvSpPr txBox="1"/>
            <p:nvPr/>
          </p:nvSpPr>
          <p:spPr>
            <a:xfrm>
              <a:off x="0" y="363173"/>
              <a:ext cx="5175384" cy="378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67" tIns="499872" rIns="401667" bIns="170688" numCol="1" spcCol="1270" anchor="t" anchorCtr="0">
              <a:noAutofit/>
            </a:bodyPr>
            <a:lstStyle/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da-DK" sz="2400" kern="1200" dirty="0"/>
                <a:t> </a:t>
              </a:r>
              <a:endParaRPr lang="en-US" sz="2400" kern="1200" dirty="0"/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400" kern="1200" dirty="0"/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400" kern="1200" dirty="0"/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0C64A9DA-951F-4544-B441-CFE6D41182C8}"/>
              </a:ext>
            </a:extLst>
          </p:cNvPr>
          <p:cNvGrpSpPr/>
          <p:nvPr/>
        </p:nvGrpSpPr>
        <p:grpSpPr>
          <a:xfrm>
            <a:off x="4594415" y="689593"/>
            <a:ext cx="4316633" cy="4074360"/>
            <a:chOff x="-220871" y="68813"/>
            <a:chExt cx="5396255" cy="4074360"/>
          </a:xfrm>
        </p:grpSpPr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B2BD02FB-F1F1-495C-BF90-40B24A8116C6}"/>
                </a:ext>
              </a:extLst>
            </p:cNvPr>
            <p:cNvSpPr/>
            <p:nvPr/>
          </p:nvSpPr>
          <p:spPr>
            <a:xfrm>
              <a:off x="0" y="363173"/>
              <a:ext cx="5175384" cy="3780000"/>
            </a:xfrm>
            <a:prstGeom prst="rect">
              <a:avLst/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Tekstfelt 13">
              <a:extLst>
                <a:ext uri="{FF2B5EF4-FFF2-40B4-BE49-F238E27FC236}">
                  <a16:creationId xmlns:a16="http://schemas.microsoft.com/office/drawing/2014/main" id="{D7BBD8F2-6AA6-4469-9F50-C9852E4A5218}"/>
                </a:ext>
              </a:extLst>
            </p:cNvPr>
            <p:cNvSpPr txBox="1"/>
            <p:nvPr/>
          </p:nvSpPr>
          <p:spPr>
            <a:xfrm>
              <a:off x="-220871" y="68813"/>
              <a:ext cx="5175384" cy="40118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1667" tIns="499872" rIns="401667" bIns="170688" numCol="1" spcCol="1270" anchor="t" anchorCtr="0">
              <a:noAutofit/>
            </a:bodyPr>
            <a:lstStyle/>
            <a:p>
              <a:r>
                <a:rPr lang="da-DK" dirty="0">
                  <a:solidFill>
                    <a:schemeClr val="tx1"/>
                  </a:solidFill>
                  <a:latin typeface="Arial" charset="0"/>
                </a:rPr>
                <a:t>Her kan du: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dirty="0">
                  <a:solidFill>
                    <a:schemeClr val="tx1"/>
                  </a:solidFill>
                  <a:latin typeface="Arial" charset="0"/>
                </a:rPr>
                <a:t>Anmelde arbejdsskader og krænkelser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da-DK" dirty="0">
                  <a:solidFill>
                    <a:schemeClr val="tx1"/>
                  </a:solidFill>
                  <a:latin typeface="Arial" charset="0"/>
                </a:rPr>
                <a:t>Se status på skader og krænkelser</a:t>
              </a:r>
            </a:p>
            <a:p>
              <a:pPr algn="l"/>
              <a:endParaRPr lang="en-US" sz="2000" dirty="0">
                <a:solidFill>
                  <a:schemeClr val="tx1"/>
                </a:solidFill>
                <a:latin typeface="Garamond" panose="02020404030301010803" pitchFamily="18" charset="0"/>
              </a:endParaRPr>
            </a:p>
            <a:p>
              <a:pPr algn="l"/>
              <a:endParaRPr lang="en-US" sz="2000" dirty="0">
                <a:solidFill>
                  <a:schemeClr val="tx1"/>
                </a:solidFill>
                <a:latin typeface="Garamond" panose="02020404030301010803" pitchFamily="18" charset="0"/>
              </a:endParaRP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schemeClr val="tx1"/>
                </a:solidFill>
                <a:latin typeface="Garamond" panose="02020404030301010803" pitchFamily="18" charset="0"/>
              </a:endParaRPr>
            </a:p>
            <a:p>
              <a:pPr algn="l"/>
              <a:endParaRPr lang="en-US" sz="2000" dirty="0">
                <a:solidFill>
                  <a:schemeClr val="tx1"/>
                </a:solidFill>
                <a:latin typeface="Garamond" panose="02020404030301010803" pitchFamily="18" charset="0"/>
              </a:endParaRPr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da-DK" sz="2400" kern="1200" dirty="0"/>
                <a:t> </a:t>
              </a:r>
              <a:endParaRPr lang="en-US" sz="2400" kern="1200" dirty="0"/>
            </a:p>
            <a:p>
              <a:pPr marL="0" lvl="1" defTabSz="1066800">
                <a:lnSpc>
                  <a:spcPct val="90000"/>
                </a:lnSpc>
                <a:spcAft>
                  <a:spcPct val="15000"/>
                </a:spcAft>
              </a:pPr>
              <a:r>
                <a:rPr lang="da-DK" dirty="0">
                  <a:hlinkClick r:id="rId3"/>
                </a:rPr>
                <a:t>Skadesanmeldelse (middelfart.dk</a:t>
              </a:r>
              <a:r>
                <a:rPr lang="da-DK" sz="1600" dirty="0">
                  <a:hlinkClick r:id="rId3"/>
                </a:rPr>
                <a:t>)</a:t>
              </a:r>
              <a:endParaRPr lang="en-US" sz="1600" dirty="0"/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2400" kern="1200" dirty="0"/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400" kern="1200" dirty="0"/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5D323F0B-3580-4AEF-AB3A-BC07527D220F}"/>
              </a:ext>
            </a:extLst>
          </p:cNvPr>
          <p:cNvGrpSpPr/>
          <p:nvPr/>
        </p:nvGrpSpPr>
        <p:grpSpPr>
          <a:xfrm>
            <a:off x="4708271" y="125327"/>
            <a:ext cx="3179976" cy="708480"/>
            <a:chOff x="241128" y="0"/>
            <a:chExt cx="4484951" cy="708480"/>
          </a:xfrm>
        </p:grpSpPr>
        <p:sp>
          <p:nvSpPr>
            <p:cNvPr id="16" name="Rektangel: afrundede hjørner 15">
              <a:extLst>
                <a:ext uri="{FF2B5EF4-FFF2-40B4-BE49-F238E27FC236}">
                  <a16:creationId xmlns:a16="http://schemas.microsoft.com/office/drawing/2014/main" id="{8285C245-3999-44A9-8A1E-1A42312C3DC7}"/>
                </a:ext>
              </a:extLst>
            </p:cNvPr>
            <p:cNvSpPr/>
            <p:nvPr/>
          </p:nvSpPr>
          <p:spPr>
            <a:xfrm>
              <a:off x="241128" y="0"/>
              <a:ext cx="4484951" cy="708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ktangel: afrundede hjørner 4">
              <a:extLst>
                <a:ext uri="{FF2B5EF4-FFF2-40B4-BE49-F238E27FC236}">
                  <a16:creationId xmlns:a16="http://schemas.microsoft.com/office/drawing/2014/main" id="{A3FCD5E8-9A68-4E41-8300-7D1ECA611FE7}"/>
                </a:ext>
              </a:extLst>
            </p:cNvPr>
            <p:cNvSpPr txBox="1"/>
            <p:nvPr/>
          </p:nvSpPr>
          <p:spPr>
            <a:xfrm>
              <a:off x="275713" y="34585"/>
              <a:ext cx="4450366" cy="639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6932" tIns="0" rIns="136932" bIns="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dirty="0">
                  <a:latin typeface="Garamond" panose="02020404030301010803" pitchFamily="18" charset="0"/>
                </a:rPr>
                <a:t>Insubiz- Forsikringssystem</a:t>
              </a:r>
              <a:endParaRPr lang="en-US" sz="2400" kern="1200" dirty="0">
                <a:latin typeface="Garamond" panose="02020404030301010803" pitchFamily="18" charset="0"/>
              </a:endParaRPr>
            </a:p>
          </p:txBody>
        </p: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02BC53E7-C2E1-4D73-894C-280B34DB828B}"/>
              </a:ext>
            </a:extLst>
          </p:cNvPr>
          <p:cNvGrpSpPr/>
          <p:nvPr/>
        </p:nvGrpSpPr>
        <p:grpSpPr>
          <a:xfrm>
            <a:off x="310031" y="140868"/>
            <a:ext cx="3179976" cy="708480"/>
            <a:chOff x="241128" y="0"/>
            <a:chExt cx="4484951" cy="708480"/>
          </a:xfrm>
        </p:grpSpPr>
        <p:sp>
          <p:nvSpPr>
            <p:cNvPr id="19" name="Rektangel: afrundede hjørner 18">
              <a:extLst>
                <a:ext uri="{FF2B5EF4-FFF2-40B4-BE49-F238E27FC236}">
                  <a16:creationId xmlns:a16="http://schemas.microsoft.com/office/drawing/2014/main" id="{CD85EB7C-A405-41A9-A78E-B18FD2A3887A}"/>
                </a:ext>
              </a:extLst>
            </p:cNvPr>
            <p:cNvSpPr/>
            <p:nvPr/>
          </p:nvSpPr>
          <p:spPr>
            <a:xfrm>
              <a:off x="241128" y="0"/>
              <a:ext cx="4484951" cy="708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ktangel: afrundede hjørner 4">
              <a:extLst>
                <a:ext uri="{FF2B5EF4-FFF2-40B4-BE49-F238E27FC236}">
                  <a16:creationId xmlns:a16="http://schemas.microsoft.com/office/drawing/2014/main" id="{390C60D6-B4B6-4A3D-AA5A-86C9814085D4}"/>
                </a:ext>
              </a:extLst>
            </p:cNvPr>
            <p:cNvSpPr txBox="1"/>
            <p:nvPr/>
          </p:nvSpPr>
          <p:spPr>
            <a:xfrm>
              <a:off x="275713" y="34585"/>
              <a:ext cx="4415781" cy="639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6932" tIns="0" rIns="136932" bIns="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dirty="0">
                  <a:latin typeface="Garamond" panose="02020404030301010803" pitchFamily="18" charset="0"/>
                </a:rPr>
                <a:t>Plan A - Arbejdsmiljøværktøj</a:t>
              </a:r>
              <a:endParaRPr lang="en-US" sz="2400" kern="12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4" name="Tekstfelt 3">
            <a:extLst>
              <a:ext uri="{FF2B5EF4-FFF2-40B4-BE49-F238E27FC236}">
                <a16:creationId xmlns:a16="http://schemas.microsoft.com/office/drawing/2014/main" id="{1EEEB039-660D-E064-08D5-D3E36D669614}"/>
              </a:ext>
            </a:extLst>
          </p:cNvPr>
          <p:cNvSpPr txBox="1"/>
          <p:nvPr/>
        </p:nvSpPr>
        <p:spPr>
          <a:xfrm>
            <a:off x="407964" y="969509"/>
            <a:ext cx="388942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r>
              <a:rPr lang="da-DK" dirty="0"/>
              <a:t>Her kan du 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Finde Historiske arbejdsmiljø-oplysninger fra din arbejdsplads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Se audit resultater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Se igangværende arbejdsmiljø-opgaver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Dokumentere arbejdsmiljøarbejde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a-DK" dirty="0"/>
              <a:t>Lave opgaver og handlingsplaner og følge løsningsprocessen</a:t>
            </a:r>
          </a:p>
          <a:p>
            <a:pPr algn="l"/>
            <a:endParaRPr lang="en-US" dirty="0"/>
          </a:p>
          <a:p>
            <a:pPr algn="l"/>
            <a:r>
              <a:rPr lang="da-DK" dirty="0">
                <a:hlinkClick r:id="rId4"/>
              </a:rPr>
              <a:t>Plan A (planalectia.com)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292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EFC26-4759-695F-07B0-40BB92F23D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Og nu </a:t>
            </a:r>
            <a:r>
              <a:rPr lang="en-US" dirty="0" err="1"/>
              <a:t>skal</a:t>
            </a:r>
            <a:r>
              <a:rPr lang="en-US" dirty="0"/>
              <a:t> I dele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230FC795-50DF-7993-3726-9B98EE661E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491630"/>
            <a:ext cx="2610639" cy="2427734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F60B94B8-6F01-8122-9B15-3F678D238525}"/>
              </a:ext>
            </a:extLst>
          </p:cNvPr>
          <p:cNvSpPr txBox="1"/>
          <p:nvPr/>
        </p:nvSpPr>
        <p:spPr>
          <a:xfrm>
            <a:off x="539552" y="1491630"/>
            <a:ext cx="39604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latin typeface="Garamond" panose="02020404030301010803" pitchFamily="18" charset="0"/>
              </a:rPr>
              <a:t>Hvad er den første opgave, du skal i gang med som AMIR på din arbejdsplads?</a:t>
            </a:r>
          </a:p>
          <a:p>
            <a:endParaRPr lang="da-DK" sz="2400" dirty="0">
              <a:latin typeface="Garamond" panose="02020404030301010803" pitchFamily="18" charset="0"/>
            </a:endParaRPr>
          </a:p>
          <a:p>
            <a:r>
              <a:rPr lang="da-DK" sz="2400" dirty="0">
                <a:latin typeface="Garamond" panose="02020404030301010803" pitchFamily="18" charset="0"/>
              </a:rPr>
              <a:t>Er der noget, du har lyst til at dele?</a:t>
            </a:r>
          </a:p>
          <a:p>
            <a:endParaRPr lang="da-DK" sz="2400" dirty="0">
              <a:latin typeface="Garamond" panose="02020404030301010803" pitchFamily="18" charset="0"/>
            </a:endParaRPr>
          </a:p>
          <a:p>
            <a:r>
              <a:rPr lang="da-DK" sz="2400" dirty="0">
                <a:latin typeface="Garamond" panose="02020404030301010803" pitchFamily="18" charset="0"/>
              </a:rPr>
              <a:t>Er der noget, du har brug for sparring på ?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86209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EFC26-4759-695F-07B0-40BB92F23D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Her </a:t>
            </a:r>
            <a:r>
              <a:rPr lang="en-US" dirty="0" err="1"/>
              <a:t>kan</a:t>
            </a:r>
            <a:r>
              <a:rPr lang="en-US" dirty="0"/>
              <a:t> du </a:t>
            </a:r>
            <a:r>
              <a:rPr lang="en-US" dirty="0" err="1"/>
              <a:t>hente</a:t>
            </a:r>
            <a:r>
              <a:rPr lang="en-US" dirty="0"/>
              <a:t> </a:t>
            </a:r>
            <a:r>
              <a:rPr lang="en-US" dirty="0" err="1"/>
              <a:t>hjælp</a:t>
            </a:r>
            <a:r>
              <a:rPr lang="en-US" dirty="0"/>
              <a:t> </a:t>
            </a:r>
            <a:r>
              <a:rPr lang="da-DK" dirty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AED92-6B79-0458-BE55-2135E80A1A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552" y="1275680"/>
            <a:ext cx="8352928" cy="3096089"/>
          </a:xfrm>
        </p:spPr>
        <p:txBody>
          <a:bodyPr numCol="1"/>
          <a:lstStyle/>
          <a:p>
            <a:r>
              <a:rPr lang="en-US" sz="2400" dirty="0">
                <a:latin typeface="Garamond" panose="02020404030301010803" pitchFamily="18" charset="0"/>
              </a:rPr>
              <a:t>HR &amp; Arbejdsmiljøteamet</a:t>
            </a:r>
          </a:p>
          <a:p>
            <a:r>
              <a:rPr lang="da-DK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Kontakt (middelfart.dk)</a:t>
            </a:r>
            <a:endParaRPr lang="da-DK" dirty="0">
              <a:solidFill>
                <a:srgbClr val="0070C0"/>
              </a:solidFill>
            </a:endParaRPr>
          </a:p>
          <a:p>
            <a:r>
              <a:rPr lang="en-US" sz="2400" dirty="0" err="1">
                <a:latin typeface="Garamond" panose="02020404030301010803" pitchFamily="18" charset="0"/>
              </a:rPr>
              <a:t>Sundhed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err="1">
                <a:latin typeface="Garamond" panose="02020404030301010803" pitchFamily="18" charset="0"/>
              </a:rPr>
              <a:t>Indefra</a:t>
            </a:r>
            <a:endParaRPr lang="en-US" sz="2400" dirty="0">
              <a:latin typeface="Garamond" panose="02020404030301010803" pitchFamily="18" charset="0"/>
            </a:endParaRPr>
          </a:p>
          <a:p>
            <a:r>
              <a:rPr lang="da-DK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 Sundhed Indefra (middelfart.dk)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512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FE0C6F-E321-2A2C-687A-1C4527CE12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600" b="0" dirty="0"/>
              <a:t>Tak for i dag og god </a:t>
            </a:r>
            <a:r>
              <a:rPr lang="en-US" sz="3600" b="0" dirty="0" err="1"/>
              <a:t>arbejdslyst</a:t>
            </a:r>
            <a:r>
              <a:rPr lang="en-US" sz="3600" b="0" dirty="0"/>
              <a:t> …. </a:t>
            </a:r>
            <a:r>
              <a:rPr lang="en-US" sz="3600" b="0" dirty="0">
                <a:sym typeface="Wingdings" panose="05000000000000000000" pitchFamily="2" charset="2"/>
              </a:rPr>
              <a:t></a:t>
            </a:r>
            <a:endParaRPr lang="en-US" sz="3600" b="0" dirty="0"/>
          </a:p>
        </p:txBody>
      </p:sp>
    </p:spTree>
    <p:extLst>
      <p:ext uri="{BB962C8B-B14F-4D97-AF65-F5344CB8AC3E}">
        <p14:creationId xmlns:p14="http://schemas.microsoft.com/office/powerpoint/2010/main" val="2335014017"/>
      </p:ext>
    </p:extLst>
  </p:cSld>
  <p:clrMapOvr>
    <a:masterClrMapping/>
  </p:clrMapOvr>
</p:sld>
</file>

<file path=ppt/theme/theme1.xml><?xml version="1.0" encoding="utf-8"?>
<a:theme xmlns:a="http://schemas.openxmlformats.org/drawingml/2006/main" name="Forside">
  <a:themeElements>
    <a:clrScheme name="Middelfart Kommun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387"/>
      </a:accent1>
      <a:accent2>
        <a:srgbClr val="008242"/>
      </a:accent2>
      <a:accent3>
        <a:srgbClr val="F4BD47"/>
      </a:accent3>
      <a:accent4>
        <a:srgbClr val="CC8A4A"/>
      </a:accent4>
      <a:accent5>
        <a:srgbClr val="BE5666"/>
      </a:accent5>
      <a:accent6>
        <a:srgbClr val="270B82"/>
      </a:accent6>
      <a:hlink>
        <a:srgbClr val="005387"/>
      </a:hlink>
      <a:folHlink>
        <a:srgbClr val="734267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5BEF10D9-7550-0744-A6CB-8DA02E89FC65}"/>
    </a:ext>
  </a:extLst>
</a:theme>
</file>

<file path=ppt/theme/theme2.xml><?xml version="1.0" encoding="utf-8"?>
<a:theme xmlns:a="http://schemas.openxmlformats.org/drawingml/2006/main" name="Agend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A52D558C-6DAA-A245-B901-760C063FEBFB}"/>
    </a:ext>
  </a:extLst>
</a:theme>
</file>

<file path=ppt/theme/theme3.xml><?xml version="1.0" encoding="utf-8"?>
<a:theme xmlns:a="http://schemas.openxmlformats.org/drawingml/2006/main" name="Mellemforside">
  <a:themeElements>
    <a:clrScheme name="Middelfart Kommune">
      <a:dk1>
        <a:sysClr val="windowText" lastClr="000000"/>
      </a:dk1>
      <a:lt1>
        <a:sysClr val="window" lastClr="FFFFFF"/>
      </a:lt1>
      <a:dk2>
        <a:srgbClr val="005387"/>
      </a:dk2>
      <a:lt2>
        <a:srgbClr val="EEECE1"/>
      </a:lt2>
      <a:accent1>
        <a:srgbClr val="005387"/>
      </a:accent1>
      <a:accent2>
        <a:srgbClr val="993F54"/>
      </a:accent2>
      <a:accent3>
        <a:srgbClr val="008242"/>
      </a:accent3>
      <a:accent4>
        <a:srgbClr val="734267"/>
      </a:accent4>
      <a:accent5>
        <a:srgbClr val="276E82"/>
      </a:accent5>
      <a:accent6>
        <a:srgbClr val="F4BD47"/>
      </a:accent6>
      <a:hlink>
        <a:srgbClr val="276E82"/>
      </a:hlink>
      <a:folHlink>
        <a:srgbClr val="734267"/>
      </a:folHlink>
    </a:clrScheme>
    <a:fontScheme name="Middelfart Kommun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DA2859E5-2053-244E-A919-31F8FC56CFEA}"/>
    </a:ext>
  </a:extLst>
</a:theme>
</file>

<file path=ppt/theme/theme4.xml><?xml version="1.0" encoding="utf-8"?>
<a:theme xmlns:a="http://schemas.openxmlformats.org/drawingml/2006/main" name="Processer">
  <a:themeElements>
    <a:clrScheme name="Middelfart Kommune">
      <a:dk1>
        <a:sysClr val="windowText" lastClr="000000"/>
      </a:dk1>
      <a:lt1>
        <a:sysClr val="window" lastClr="FFFFFF"/>
      </a:lt1>
      <a:dk2>
        <a:srgbClr val="005387"/>
      </a:dk2>
      <a:lt2>
        <a:srgbClr val="EEECE1"/>
      </a:lt2>
      <a:accent1>
        <a:srgbClr val="005387"/>
      </a:accent1>
      <a:accent2>
        <a:srgbClr val="993F54"/>
      </a:accent2>
      <a:accent3>
        <a:srgbClr val="008242"/>
      </a:accent3>
      <a:accent4>
        <a:srgbClr val="734267"/>
      </a:accent4>
      <a:accent5>
        <a:srgbClr val="276E82"/>
      </a:accent5>
      <a:accent6>
        <a:srgbClr val="F4BD47"/>
      </a:accent6>
      <a:hlink>
        <a:srgbClr val="276E82"/>
      </a:hlink>
      <a:folHlink>
        <a:srgbClr val="73426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7CA734E1-4ADA-7044-9E58-B7237DA3CE9F}"/>
    </a:ext>
  </a:extLst>
</a:theme>
</file>

<file path=ppt/theme/theme5.xml><?xml version="1.0" encoding="utf-8"?>
<a:theme xmlns:a="http://schemas.openxmlformats.org/drawingml/2006/main" name="Indhold og billede">
  <a:themeElements>
    <a:clrScheme name="Mid Kom Powerpoint farver">
      <a:dk1>
        <a:srgbClr val="000000"/>
      </a:dk1>
      <a:lt1>
        <a:srgbClr val="FFFFFF"/>
      </a:lt1>
      <a:dk2>
        <a:srgbClr val="005387"/>
      </a:dk2>
      <a:lt2>
        <a:srgbClr val="EEECE1"/>
      </a:lt2>
      <a:accent1>
        <a:srgbClr val="005387"/>
      </a:accent1>
      <a:accent2>
        <a:srgbClr val="008242"/>
      </a:accent2>
      <a:accent3>
        <a:srgbClr val="F4BD47"/>
      </a:accent3>
      <a:accent4>
        <a:srgbClr val="CC8A4A"/>
      </a:accent4>
      <a:accent5>
        <a:srgbClr val="BE5666"/>
      </a:accent5>
      <a:accent6>
        <a:srgbClr val="270B82"/>
      </a:accent6>
      <a:hlink>
        <a:srgbClr val="005387"/>
      </a:hlink>
      <a:folHlink>
        <a:srgbClr val="734267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A4F72040-7693-F842-9CF2-6A9E6D74E423}"/>
    </a:ext>
  </a:extLst>
</a:theme>
</file>

<file path=ppt/theme/theme6.xml><?xml version="1.0" encoding="utf-8"?>
<a:theme xmlns:a="http://schemas.openxmlformats.org/drawingml/2006/main" name="Tidslinjer og processer">
  <a:themeElements>
    <a:clrScheme name="Middelfart Kommune_sekundær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4BD47"/>
      </a:accent1>
      <a:accent2>
        <a:srgbClr val="748338"/>
      </a:accent2>
      <a:accent3>
        <a:srgbClr val="BE5666"/>
      </a:accent3>
      <a:accent4>
        <a:srgbClr val="276E82"/>
      </a:accent4>
      <a:accent5>
        <a:srgbClr val="CC8A4A"/>
      </a:accent5>
      <a:accent6>
        <a:srgbClr val="007567"/>
      </a:accent6>
      <a:hlink>
        <a:srgbClr val="005387"/>
      </a:hlink>
      <a:folHlink>
        <a:srgbClr val="734267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EBDDA0D4-929E-8746-AFE6-9DFBA333BF67}"/>
    </a:ext>
  </a:extLst>
</a:theme>
</file>

<file path=ppt/theme/theme7.xml><?xml version="1.0" encoding="utf-8"?>
<a:theme xmlns:a="http://schemas.openxmlformats.org/drawingml/2006/main" name="Billeder og ">
  <a:themeElements>
    <a:clrScheme name="Mid Kom Powerpoint farver">
      <a:dk1>
        <a:srgbClr val="000000"/>
      </a:dk1>
      <a:lt1>
        <a:srgbClr val="FFFFFF"/>
      </a:lt1>
      <a:dk2>
        <a:srgbClr val="005387"/>
      </a:dk2>
      <a:lt2>
        <a:srgbClr val="EEECE1"/>
      </a:lt2>
      <a:accent1>
        <a:srgbClr val="005387"/>
      </a:accent1>
      <a:accent2>
        <a:srgbClr val="008242"/>
      </a:accent2>
      <a:accent3>
        <a:srgbClr val="F4BD47"/>
      </a:accent3>
      <a:accent4>
        <a:srgbClr val="CC8A4A"/>
      </a:accent4>
      <a:accent5>
        <a:srgbClr val="BE5666"/>
      </a:accent5>
      <a:accent6>
        <a:srgbClr val="270B82"/>
      </a:accent6>
      <a:hlink>
        <a:srgbClr val="005387"/>
      </a:hlink>
      <a:folHlink>
        <a:srgbClr val="734267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D3C0FAD5-C11A-3842-B7E6-A83A8B551376}"/>
    </a:ext>
  </a:extLst>
</a:theme>
</file>

<file path=ppt/theme/theme8.xml><?xml version="1.0" encoding="utf-8"?>
<a:theme xmlns:a="http://schemas.openxmlformats.org/drawingml/2006/main" name="Billeder og tekst">
  <a:themeElements>
    <a:clrScheme name="Mid Kom Powerpoint farver">
      <a:dk1>
        <a:srgbClr val="000000"/>
      </a:dk1>
      <a:lt1>
        <a:srgbClr val="FFFFFF"/>
      </a:lt1>
      <a:dk2>
        <a:srgbClr val="005387"/>
      </a:dk2>
      <a:lt2>
        <a:srgbClr val="EEECE1"/>
      </a:lt2>
      <a:accent1>
        <a:srgbClr val="005387"/>
      </a:accent1>
      <a:accent2>
        <a:srgbClr val="008242"/>
      </a:accent2>
      <a:accent3>
        <a:srgbClr val="F4BD47"/>
      </a:accent3>
      <a:accent4>
        <a:srgbClr val="CC8A4A"/>
      </a:accent4>
      <a:accent5>
        <a:srgbClr val="BE5666"/>
      </a:accent5>
      <a:accent6>
        <a:srgbClr val="270B82"/>
      </a:accent6>
      <a:hlink>
        <a:srgbClr val="005387"/>
      </a:hlink>
      <a:folHlink>
        <a:srgbClr val="734267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3EE3671B-1538-F84E-8325-91C540295B88}"/>
    </a:ext>
  </a:extLst>
</a:theme>
</file>

<file path=ppt/theme/theme9.xml><?xml version="1.0" encoding="utf-8"?>
<a:theme xmlns:a="http://schemas.openxmlformats.org/drawingml/2006/main" name="Billedslides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96B1BDF2-558E-4D4E-9D7E-87C1DA6276E7}"/>
    </a:ext>
  </a:extLst>
</a:theme>
</file>

<file path=ppt/theme/theme10.xml><?xml version="1.0" encoding="utf-8"?>
<a:theme xmlns:a="http://schemas.openxmlformats.org/drawingml/2006/main" name="Citater og fremhævet tekst">
  <a:themeElements>
    <a:clrScheme name="Middelfart Kommune">
      <a:dk1>
        <a:sysClr val="windowText" lastClr="000000"/>
      </a:dk1>
      <a:lt1>
        <a:sysClr val="window" lastClr="FFFFFF"/>
      </a:lt1>
      <a:dk2>
        <a:srgbClr val="005387"/>
      </a:dk2>
      <a:lt2>
        <a:srgbClr val="EEECE1"/>
      </a:lt2>
      <a:accent1>
        <a:srgbClr val="005387"/>
      </a:accent1>
      <a:accent2>
        <a:srgbClr val="993F54"/>
      </a:accent2>
      <a:accent3>
        <a:srgbClr val="008242"/>
      </a:accent3>
      <a:accent4>
        <a:srgbClr val="734267"/>
      </a:accent4>
      <a:accent5>
        <a:srgbClr val="276E82"/>
      </a:accent5>
      <a:accent6>
        <a:srgbClr val="F4BD47"/>
      </a:accent6>
      <a:hlink>
        <a:srgbClr val="276E82"/>
      </a:hlink>
      <a:folHlink>
        <a:srgbClr val="734267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1B1673DC-9096-7E48-9B43-79B89D170966}"/>
    </a:ext>
  </a:extLst>
</a:theme>
</file>

<file path=ppt/theme/theme11.xml><?xml version="1.0" encoding="utf-8"?>
<a:theme xmlns:a="http://schemas.openxmlformats.org/drawingml/2006/main" name="Afslutning">
  <a:themeElements>
    <a:clrScheme name="Mid Kom Powerpoint farver">
      <a:dk1>
        <a:srgbClr val="000000"/>
      </a:dk1>
      <a:lt1>
        <a:srgbClr val="FFFFFF"/>
      </a:lt1>
      <a:dk2>
        <a:srgbClr val="005387"/>
      </a:dk2>
      <a:lt2>
        <a:srgbClr val="EEECE1"/>
      </a:lt2>
      <a:accent1>
        <a:srgbClr val="005387"/>
      </a:accent1>
      <a:accent2>
        <a:srgbClr val="008242"/>
      </a:accent2>
      <a:accent3>
        <a:srgbClr val="F4BD47"/>
      </a:accent3>
      <a:accent4>
        <a:srgbClr val="CC8A4A"/>
      </a:accent4>
      <a:accent5>
        <a:srgbClr val="BE5666"/>
      </a:accent5>
      <a:accent6>
        <a:srgbClr val="270B82"/>
      </a:accent6>
      <a:hlink>
        <a:srgbClr val="005387"/>
      </a:hlink>
      <a:folHlink>
        <a:srgbClr val="734267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16563937-EE57-254C-9EBE-7EEABDAD49A0}"/>
    </a:ext>
  </a:extLst>
</a:theme>
</file>

<file path=ppt/theme/theme12.xml><?xml version="1.0" encoding="utf-8"?>
<a:theme xmlns:a="http://schemas.openxmlformats.org/drawingml/2006/main" name="Baggrunde">
  <a:themeElements>
    <a:clrScheme name="Mid Kom Powerpoint farver">
      <a:dk1>
        <a:srgbClr val="000000"/>
      </a:dk1>
      <a:lt1>
        <a:srgbClr val="FFFFFF"/>
      </a:lt1>
      <a:dk2>
        <a:srgbClr val="005387"/>
      </a:dk2>
      <a:lt2>
        <a:srgbClr val="EEECE1"/>
      </a:lt2>
      <a:accent1>
        <a:srgbClr val="005387"/>
      </a:accent1>
      <a:accent2>
        <a:srgbClr val="008242"/>
      </a:accent2>
      <a:accent3>
        <a:srgbClr val="F4BD47"/>
      </a:accent3>
      <a:accent4>
        <a:srgbClr val="CC8A4A"/>
      </a:accent4>
      <a:accent5>
        <a:srgbClr val="BE5666"/>
      </a:accent5>
      <a:accent6>
        <a:srgbClr val="270B82"/>
      </a:accent6>
      <a:hlink>
        <a:srgbClr val="005387"/>
      </a:hlink>
      <a:folHlink>
        <a:srgbClr val="73426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kast til design - eksempel_Blikfang" id="{DE5EE2A1-9C91-DB41-9196-62F7AE746193}" vid="{CBE91189-25D2-DB48-B7F6-4A7E385553D0}"/>
    </a:ext>
  </a:extLst>
</a:theme>
</file>

<file path=ppt/theme/theme13.xml><?xml version="1.0" encoding="utf-8"?>
<a:theme xmlns:a="http://schemas.openxmlformats.org/drawingml/2006/main" name="Processer">
  <a:themeElements>
    <a:clrScheme name="Middelfart Kommune">
      <a:dk1>
        <a:sysClr val="windowText" lastClr="000000"/>
      </a:dk1>
      <a:lt1>
        <a:sysClr val="window" lastClr="FFFFFF"/>
      </a:lt1>
      <a:dk2>
        <a:srgbClr val="005387"/>
      </a:dk2>
      <a:lt2>
        <a:srgbClr val="EEECE1"/>
      </a:lt2>
      <a:accent1>
        <a:srgbClr val="005387"/>
      </a:accent1>
      <a:accent2>
        <a:srgbClr val="993F54"/>
      </a:accent2>
      <a:accent3>
        <a:srgbClr val="008242"/>
      </a:accent3>
      <a:accent4>
        <a:srgbClr val="734267"/>
      </a:accent4>
      <a:accent5>
        <a:srgbClr val="276E82"/>
      </a:accent5>
      <a:accent6>
        <a:srgbClr val="F4BD47"/>
      </a:accent6>
      <a:hlink>
        <a:srgbClr val="276E82"/>
      </a:hlink>
      <a:folHlink>
        <a:srgbClr val="73426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Baggrun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MFK_skabelon_liggende_trekant">
  <a:themeElements>
    <a:clrScheme name="Standard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0000"/>
      </a:hlink>
      <a:folHlink>
        <a:srgbClr val="000000"/>
      </a:folHlink>
    </a:clrScheme>
    <a:fontScheme name="Standard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-tema">
  <a:themeElements>
    <a:clrScheme name="Middelfart Kommune">
      <a:dk1>
        <a:sysClr val="windowText" lastClr="000000"/>
      </a:dk1>
      <a:lt1>
        <a:sysClr val="window" lastClr="FFFFFF"/>
      </a:lt1>
      <a:dk2>
        <a:srgbClr val="005387"/>
      </a:dk2>
      <a:lt2>
        <a:srgbClr val="EEECE1"/>
      </a:lt2>
      <a:accent1>
        <a:srgbClr val="005387"/>
      </a:accent1>
      <a:accent2>
        <a:srgbClr val="993F54"/>
      </a:accent2>
      <a:accent3>
        <a:srgbClr val="008242"/>
      </a:accent3>
      <a:accent4>
        <a:srgbClr val="734267"/>
      </a:accent4>
      <a:accent5>
        <a:srgbClr val="276E82"/>
      </a:accent5>
      <a:accent6>
        <a:srgbClr val="F4BD47"/>
      </a:accent6>
      <a:hlink>
        <a:srgbClr val="276E82"/>
      </a:hlink>
      <a:folHlink>
        <a:srgbClr val="734267"/>
      </a:folHlink>
    </a:clrScheme>
    <a:fontScheme name="Middelfart Kommun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Spejli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20805</TotalTime>
  <Words>610</Words>
  <Application>Microsoft Office PowerPoint</Application>
  <PresentationFormat>Skærmshow (16:9)</PresentationFormat>
  <Paragraphs>157</Paragraphs>
  <Slides>12</Slides>
  <Notes>10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15</vt:i4>
      </vt:variant>
      <vt:variant>
        <vt:lpstr>Slidetitler</vt:lpstr>
      </vt:variant>
      <vt:variant>
        <vt:i4>12</vt:i4>
      </vt:variant>
    </vt:vector>
  </HeadingPairs>
  <TitlesOfParts>
    <vt:vector size="31" baseType="lpstr">
      <vt:lpstr>Arial</vt:lpstr>
      <vt:lpstr>Calibri</vt:lpstr>
      <vt:lpstr>Garamond</vt:lpstr>
      <vt:lpstr>Verdana</vt:lpstr>
      <vt:lpstr>Forside</vt:lpstr>
      <vt:lpstr>Agenda</vt:lpstr>
      <vt:lpstr>Mellemforside</vt:lpstr>
      <vt:lpstr>Processer</vt:lpstr>
      <vt:lpstr>Indhold og billede</vt:lpstr>
      <vt:lpstr>Tidslinjer og processer</vt:lpstr>
      <vt:lpstr>Billeder og </vt:lpstr>
      <vt:lpstr>Billeder og tekst</vt:lpstr>
      <vt:lpstr>Billedslides</vt:lpstr>
      <vt:lpstr>Citater og fremhævet tekst</vt:lpstr>
      <vt:lpstr>Afslutning</vt:lpstr>
      <vt:lpstr>Baggrunde</vt:lpstr>
      <vt:lpstr>Processer</vt:lpstr>
      <vt:lpstr>Baggrunde</vt:lpstr>
      <vt:lpstr>MFK_skabelon_liggende_trekant</vt:lpstr>
      <vt:lpstr>PowerPoint-præsentation</vt:lpstr>
      <vt:lpstr>PowerPoint-præsentation</vt:lpstr>
      <vt:lpstr>PowerPoint-præsentation</vt:lpstr>
      <vt:lpstr>PowerPoint-præsentation</vt:lpstr>
      <vt:lpstr>Hører til under generelt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Middelfart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Lisbeth Behrendt</dc:creator>
  <cp:lastModifiedBy>Yvonne Koch</cp:lastModifiedBy>
  <cp:revision>904</cp:revision>
  <cp:lastPrinted>2022-01-25T10:17:24Z</cp:lastPrinted>
  <dcterms:created xsi:type="dcterms:W3CDTF">2017-11-08T11:13:48Z</dcterms:created>
  <dcterms:modified xsi:type="dcterms:W3CDTF">2024-01-24T14:04:38Z</dcterms:modified>
</cp:coreProperties>
</file>