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1379" r:id="rId3"/>
    <p:sldId id="2147468948" r:id="rId4"/>
    <p:sldId id="1381" r:id="rId5"/>
    <p:sldId id="2147468950" r:id="rId6"/>
    <p:sldId id="2147468953" r:id="rId7"/>
    <p:sldId id="2147468957" r:id="rId8"/>
    <p:sldId id="2147468945" r:id="rId9"/>
    <p:sldId id="2147468952" r:id="rId10"/>
    <p:sldId id="2147468949" r:id="rId11"/>
    <p:sldId id="2147468951" r:id="rId12"/>
    <p:sldId id="2147468955" r:id="rId13"/>
    <p:sldId id="2147468956" r:id="rId14"/>
    <p:sldId id="2147468954" r:id="rId15"/>
    <p:sldId id="2147468947" r:id="rId16"/>
    <p:sldId id="4045" r:id="rId17"/>
  </p:sldIdLst>
  <p:sldSz cx="9144000" cy="5143500" type="screen16x9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1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80612C-8A3E-BBFC-2C29-8F60A8EB28AA}" name="Jesper Dall-Hansen" initials="JD" userId="S::jdh@kombit.dk::2dce42a3-20bd-421f-b5ef-05766dc53e71" providerId="AD"/>
  <p188:author id="{5652B2C9-6CCB-1E18-C198-25ABF15CEBBA}" name="Olivier Bélanger" initials="OB" userId="S::obl@kombit.dk::a9a70e51-6f7f-4eef-8e6c-f7980beb83e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8787"/>
    <a:srgbClr val="CCC09E"/>
    <a:srgbClr val="F3EFE0"/>
    <a:srgbClr val="D6D6D6"/>
    <a:srgbClr val="E30613"/>
    <a:srgbClr val="111111"/>
    <a:srgbClr val="F6F6F6"/>
    <a:srgbClr val="FEB74B"/>
    <a:srgbClr val="F2F7FA"/>
    <a:srgbClr val="004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BE3D54-BDDD-DD16-EEA6-22F0181380F1}" v="30" dt="2026-01-12T10:16:35.075"/>
    <p1510:client id="{FCD3446D-C7F0-4BC1-934F-807DA745DBC9}" v="6" dt="2026-01-12T08:59:12.694"/>
  </p1510:revLst>
</p1510:revInfo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llemlayou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llemlayout 1 - Marker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Lyst layou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yst layou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Mørkt layou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441"/>
        <p:guide pos="2880"/>
        <p:guide orient="horz" pos="162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er Bélanger" userId="a9a70e51-6f7f-4eef-8e6c-f7980beb83e7" providerId="ADAL" clId="{4F61EB6B-8AC4-4630-8D21-B7C3F302AC88}"/>
    <pc:docChg chg="undo custSel addSld delSld modSld">
      <pc:chgData name="Olivier Bélanger" userId="a9a70e51-6f7f-4eef-8e6c-f7980beb83e7" providerId="ADAL" clId="{4F61EB6B-8AC4-4630-8D21-B7C3F302AC88}" dt="2026-01-12T08:59:17.108" v="2717" actId="20577"/>
      <pc:docMkLst>
        <pc:docMk/>
      </pc:docMkLst>
      <pc:sldChg chg="addSp delSp modSp mod modClrScheme chgLayout">
        <pc:chgData name="Olivier Bélanger" userId="a9a70e51-6f7f-4eef-8e6c-f7980beb83e7" providerId="ADAL" clId="{4F61EB6B-8AC4-4630-8D21-B7C3F302AC88}" dt="2026-01-12T07:54:07.165" v="2610" actId="20577"/>
        <pc:sldMkLst>
          <pc:docMk/>
          <pc:sldMk cId="4253328347" sldId="256"/>
        </pc:sldMkLst>
        <pc:spChg chg="mod ord">
          <ac:chgData name="Olivier Bélanger" userId="a9a70e51-6f7f-4eef-8e6c-f7980beb83e7" providerId="ADAL" clId="{4F61EB6B-8AC4-4630-8D21-B7C3F302AC88}" dt="2026-01-11T18:34:45.226" v="2471" actId="700"/>
          <ac:spMkLst>
            <pc:docMk/>
            <pc:sldMk cId="4253328347" sldId="256"/>
            <ac:spMk id="2" creationId="{92090091-2181-3887-5B14-335E4F1F144F}"/>
          </ac:spMkLst>
        </pc:spChg>
        <pc:spChg chg="mod ord">
          <ac:chgData name="Olivier Bélanger" userId="a9a70e51-6f7f-4eef-8e6c-f7980beb83e7" providerId="ADAL" clId="{4F61EB6B-8AC4-4630-8D21-B7C3F302AC88}" dt="2026-01-11T18:34:45.226" v="2471" actId="700"/>
          <ac:spMkLst>
            <pc:docMk/>
            <pc:sldMk cId="4253328347" sldId="256"/>
            <ac:spMk id="3" creationId="{D0DF1B0C-FBEE-96A0-1EBC-A920F8DCBD77}"/>
          </ac:spMkLst>
        </pc:spChg>
        <pc:spChg chg="add mod ord">
          <ac:chgData name="Olivier Bélanger" userId="a9a70e51-6f7f-4eef-8e6c-f7980beb83e7" providerId="ADAL" clId="{4F61EB6B-8AC4-4630-8D21-B7C3F302AC88}" dt="2026-01-12T07:54:07.165" v="2610" actId="20577"/>
          <ac:spMkLst>
            <pc:docMk/>
            <pc:sldMk cId="4253328347" sldId="256"/>
            <ac:spMk id="5" creationId="{AFEA7900-FBC7-31A4-7709-824CE8BA98DE}"/>
          </ac:spMkLst>
        </pc:spChg>
        <pc:spChg chg="del mod ord">
          <ac:chgData name="Olivier Bélanger" userId="a9a70e51-6f7f-4eef-8e6c-f7980beb83e7" providerId="ADAL" clId="{4F61EB6B-8AC4-4630-8D21-B7C3F302AC88}" dt="2026-01-11T18:34:45.226" v="2471" actId="700"/>
          <ac:spMkLst>
            <pc:docMk/>
            <pc:sldMk cId="4253328347" sldId="256"/>
            <ac:spMk id="9" creationId="{3CC44762-2746-A9D6-7B46-30D59DB9B5AA}"/>
          </ac:spMkLst>
        </pc:spChg>
      </pc:sldChg>
      <pc:sldChg chg="modSp mod modCm">
        <pc:chgData name="Olivier Bélanger" userId="a9a70e51-6f7f-4eef-8e6c-f7980beb83e7" providerId="ADAL" clId="{4F61EB6B-8AC4-4630-8D21-B7C3F302AC88}" dt="2026-01-11T18:58:49.578" v="2525" actId="20577"/>
        <pc:sldMkLst>
          <pc:docMk/>
          <pc:sldMk cId="1395475676" sldId="1381"/>
        </pc:sldMkLst>
        <pc:spChg chg="mod">
          <ac:chgData name="Olivier Bélanger" userId="a9a70e51-6f7f-4eef-8e6c-f7980beb83e7" providerId="ADAL" clId="{4F61EB6B-8AC4-4630-8D21-B7C3F302AC88}" dt="2026-01-08T18:54:00.956" v="718" actId="108"/>
          <ac:spMkLst>
            <pc:docMk/>
            <pc:sldMk cId="1395475676" sldId="1381"/>
            <ac:spMk id="2" creationId="{8A3C6899-D6F9-7932-6B70-052966C47154}"/>
          </ac:spMkLst>
        </pc:spChg>
        <pc:spChg chg="mod">
          <ac:chgData name="Olivier Bélanger" userId="a9a70e51-6f7f-4eef-8e6c-f7980beb83e7" providerId="ADAL" clId="{4F61EB6B-8AC4-4630-8D21-B7C3F302AC88}" dt="2026-01-11T18:58:49.578" v="2525" actId="20577"/>
          <ac:spMkLst>
            <pc:docMk/>
            <pc:sldMk cId="1395475676" sldId="1381"/>
            <ac:spMk id="3" creationId="{CD1BDD8D-FE73-4BDC-F7BB-B9AA1F97789E}"/>
          </ac:spMkLst>
        </pc:spChg>
        <pc:spChg chg="mod">
          <ac:chgData name="Olivier Bélanger" userId="a9a70e51-6f7f-4eef-8e6c-f7980beb83e7" providerId="ADAL" clId="{4F61EB6B-8AC4-4630-8D21-B7C3F302AC88}" dt="2026-01-08T18:47:00.930" v="629" actId="21"/>
          <ac:spMkLst>
            <pc:docMk/>
            <pc:sldMk cId="1395475676" sldId="1381"/>
            <ac:spMk id="4" creationId="{00A924CA-AB00-6647-704C-309C6D78A7C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Olivier Bélanger" userId="a9a70e51-6f7f-4eef-8e6c-f7980beb83e7" providerId="ADAL" clId="{4F61EB6B-8AC4-4630-8D21-B7C3F302AC88}" dt="2026-01-09T08:11:04.961" v="906" actId="20577"/>
              <pc2:cmMkLst xmlns:pc2="http://schemas.microsoft.com/office/powerpoint/2019/9/main/command">
                <pc:docMk/>
                <pc:sldMk cId="1395475676" sldId="1381"/>
                <pc2:cmMk id="{75B8460D-E281-4D15-9367-1198C2C7B66B}"/>
              </pc2:cmMkLst>
            </pc226:cmChg>
          </p:ext>
        </pc:extLst>
      </pc:sldChg>
      <pc:sldChg chg="addSp delSp modSp mod">
        <pc:chgData name="Olivier Bélanger" userId="a9a70e51-6f7f-4eef-8e6c-f7980beb83e7" providerId="ADAL" clId="{4F61EB6B-8AC4-4630-8D21-B7C3F302AC88}" dt="2026-01-12T08:30:08.603" v="2637" actId="1035"/>
        <pc:sldMkLst>
          <pc:docMk/>
          <pc:sldMk cId="1779609503" sldId="2147468945"/>
        </pc:sldMkLst>
        <pc:spChg chg="mod">
          <ac:chgData name="Olivier Bélanger" userId="a9a70e51-6f7f-4eef-8e6c-f7980beb83e7" providerId="ADAL" clId="{4F61EB6B-8AC4-4630-8D21-B7C3F302AC88}" dt="2026-01-08T14:06:42.958" v="349" actId="20577"/>
          <ac:spMkLst>
            <pc:docMk/>
            <pc:sldMk cId="1779609503" sldId="2147468945"/>
            <ac:spMk id="2" creationId="{BD9C8647-6860-5AC9-F1A2-0C5803EE2D7E}"/>
          </ac:spMkLst>
        </pc:spChg>
        <pc:spChg chg="del">
          <ac:chgData name="Olivier Bélanger" userId="a9a70e51-6f7f-4eef-8e6c-f7980beb83e7" providerId="ADAL" clId="{4F61EB6B-8AC4-4630-8D21-B7C3F302AC88}" dt="2026-01-12T08:30:03.903" v="2633" actId="478"/>
          <ac:spMkLst>
            <pc:docMk/>
            <pc:sldMk cId="1779609503" sldId="2147468945"/>
            <ac:spMk id="3" creationId="{D891E5D8-2E01-8198-2561-0259F5D85EC5}"/>
          </ac:spMkLst>
        </pc:spChg>
        <pc:spChg chg="mod">
          <ac:chgData name="Olivier Bélanger" userId="a9a70e51-6f7f-4eef-8e6c-f7980beb83e7" providerId="ADAL" clId="{4F61EB6B-8AC4-4630-8D21-B7C3F302AC88}" dt="2026-01-08T14:06:55.029" v="350"/>
          <ac:spMkLst>
            <pc:docMk/>
            <pc:sldMk cId="1779609503" sldId="2147468945"/>
            <ac:spMk id="4" creationId="{34A648A6-2546-F6B6-48C8-7084AB78D949}"/>
          </ac:spMkLst>
        </pc:spChg>
        <pc:spChg chg="mod">
          <ac:chgData name="Olivier Bélanger" userId="a9a70e51-6f7f-4eef-8e6c-f7980beb83e7" providerId="ADAL" clId="{4F61EB6B-8AC4-4630-8D21-B7C3F302AC88}" dt="2026-01-08T14:07:49.726" v="351" actId="1076"/>
          <ac:spMkLst>
            <pc:docMk/>
            <pc:sldMk cId="1779609503" sldId="2147468945"/>
            <ac:spMk id="7" creationId="{566F4739-B777-2C9B-EBA3-C0FE450CC292}"/>
          </ac:spMkLst>
        </pc:spChg>
        <pc:spChg chg="add mod">
          <ac:chgData name="Olivier Bélanger" userId="a9a70e51-6f7f-4eef-8e6c-f7980beb83e7" providerId="ADAL" clId="{4F61EB6B-8AC4-4630-8D21-B7C3F302AC88}" dt="2026-01-12T08:29:55.786" v="2629" actId="1076"/>
          <ac:spMkLst>
            <pc:docMk/>
            <pc:sldMk cId="1779609503" sldId="2147468945"/>
            <ac:spMk id="11" creationId="{78CA302E-4758-EC71-4A6A-5B4E30E1D53C}"/>
          </ac:spMkLst>
        </pc:spChg>
        <pc:picChg chg="add del mod">
          <ac:chgData name="Olivier Bélanger" userId="a9a70e51-6f7f-4eef-8e6c-f7980beb83e7" providerId="ADAL" clId="{4F61EB6B-8AC4-4630-8D21-B7C3F302AC88}" dt="2026-01-12T08:30:08.603" v="2637" actId="1035"/>
          <ac:picMkLst>
            <pc:docMk/>
            <pc:sldMk cId="1779609503" sldId="2147468945"/>
            <ac:picMk id="6" creationId="{7BCCEC18-0EFA-8871-C01D-D37606B29E67}"/>
          </ac:picMkLst>
        </pc:picChg>
        <pc:picChg chg="add mod">
          <ac:chgData name="Olivier Bélanger" userId="a9a70e51-6f7f-4eef-8e6c-f7980beb83e7" providerId="ADAL" clId="{4F61EB6B-8AC4-4630-8D21-B7C3F302AC88}" dt="2026-01-09T11:39:56.978" v="2389" actId="14100"/>
          <ac:picMkLst>
            <pc:docMk/>
            <pc:sldMk cId="1779609503" sldId="2147468945"/>
            <ac:picMk id="8" creationId="{D8033ED8-5D74-70BE-A00A-8A5F48B772C8}"/>
          </ac:picMkLst>
        </pc:picChg>
        <pc:picChg chg="add mod">
          <ac:chgData name="Olivier Bélanger" userId="a9a70e51-6f7f-4eef-8e6c-f7980beb83e7" providerId="ADAL" clId="{4F61EB6B-8AC4-4630-8D21-B7C3F302AC88}" dt="2026-01-09T11:39:50.867" v="2388" actId="14100"/>
          <ac:picMkLst>
            <pc:docMk/>
            <pc:sldMk cId="1779609503" sldId="2147468945"/>
            <ac:picMk id="10" creationId="{5832A038-1C5C-4144-D245-57A0D222CE3C}"/>
          </ac:picMkLst>
        </pc:picChg>
      </pc:sldChg>
      <pc:sldChg chg="modSp mod modCm">
        <pc:chgData name="Olivier Bélanger" userId="a9a70e51-6f7f-4eef-8e6c-f7980beb83e7" providerId="ADAL" clId="{4F61EB6B-8AC4-4630-8D21-B7C3F302AC88}" dt="2026-01-12T08:51:54.666" v="2714" actId="20577"/>
        <pc:sldMkLst>
          <pc:docMk/>
          <pc:sldMk cId="1234142956" sldId="2147468947"/>
        </pc:sldMkLst>
        <pc:spChg chg="mod">
          <ac:chgData name="Olivier Bélanger" userId="a9a70e51-6f7f-4eef-8e6c-f7980beb83e7" providerId="ADAL" clId="{4F61EB6B-8AC4-4630-8D21-B7C3F302AC88}" dt="2026-01-12T08:51:54.666" v="2714" actId="20577"/>
          <ac:spMkLst>
            <pc:docMk/>
            <pc:sldMk cId="1234142956" sldId="2147468947"/>
            <ac:spMk id="3" creationId="{19C67B44-FBAC-FB1E-21E7-48C923D10C8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Olivier Bélanger" userId="a9a70e51-6f7f-4eef-8e6c-f7980beb83e7" providerId="ADAL" clId="{4F61EB6B-8AC4-4630-8D21-B7C3F302AC88}" dt="2026-01-12T08:51:54.666" v="2714" actId="20577"/>
              <pc2:cmMkLst xmlns:pc2="http://schemas.microsoft.com/office/powerpoint/2019/9/main/command">
                <pc:docMk/>
                <pc:sldMk cId="1234142956" sldId="2147468947"/>
                <pc2:cmMk id="{DFC90261-B584-43CC-A25C-FBDA99852CF6}"/>
              </pc2:cmMkLst>
            </pc226:cmChg>
            <pc226:cmChg xmlns:pc226="http://schemas.microsoft.com/office/powerpoint/2022/06/main/command" chg="mod">
              <pc226:chgData name="Olivier Bélanger" userId="a9a70e51-6f7f-4eef-8e6c-f7980beb83e7" providerId="ADAL" clId="{4F61EB6B-8AC4-4630-8D21-B7C3F302AC88}" dt="2026-01-12T08:51:54.666" v="2714" actId="20577"/>
              <pc2:cmMkLst xmlns:pc2="http://schemas.microsoft.com/office/powerpoint/2019/9/main/command">
                <pc:docMk/>
                <pc:sldMk cId="1234142956" sldId="2147468947"/>
                <pc2:cmMk id="{A6308CC5-D9EF-4B67-B78A-EF955536D51E}"/>
              </pc2:cmMkLst>
            </pc226:cmChg>
          </p:ext>
        </pc:extLst>
      </pc:sldChg>
      <pc:sldChg chg="modSp mod">
        <pc:chgData name="Olivier Bélanger" userId="a9a70e51-6f7f-4eef-8e6c-f7980beb83e7" providerId="ADAL" clId="{4F61EB6B-8AC4-4630-8D21-B7C3F302AC88}" dt="2026-01-09T11:56:55.734" v="2459" actId="20577"/>
        <pc:sldMkLst>
          <pc:docMk/>
          <pc:sldMk cId="1836265057" sldId="2147468948"/>
        </pc:sldMkLst>
        <pc:spChg chg="mod">
          <ac:chgData name="Olivier Bélanger" userId="a9a70e51-6f7f-4eef-8e6c-f7980beb83e7" providerId="ADAL" clId="{4F61EB6B-8AC4-4630-8D21-B7C3F302AC88}" dt="2026-01-08T18:54:36.046" v="742" actId="108"/>
          <ac:spMkLst>
            <pc:docMk/>
            <pc:sldMk cId="1836265057" sldId="2147468948"/>
            <ac:spMk id="2" creationId="{5EFD67B8-F98A-C813-9BFA-B05B68882359}"/>
          </ac:spMkLst>
        </pc:spChg>
        <pc:spChg chg="mod">
          <ac:chgData name="Olivier Bélanger" userId="a9a70e51-6f7f-4eef-8e6c-f7980beb83e7" providerId="ADAL" clId="{4F61EB6B-8AC4-4630-8D21-B7C3F302AC88}" dt="2026-01-09T11:56:55.734" v="2459" actId="20577"/>
          <ac:spMkLst>
            <pc:docMk/>
            <pc:sldMk cId="1836265057" sldId="2147468948"/>
            <ac:spMk id="3" creationId="{F1777FC6-8304-3A38-93B4-E7255D6FB0EC}"/>
          </ac:spMkLst>
        </pc:spChg>
      </pc:sldChg>
      <pc:sldChg chg="addSp delSp modSp mod modNotesTx">
        <pc:chgData name="Olivier Bélanger" userId="a9a70e51-6f7f-4eef-8e6c-f7980beb83e7" providerId="ADAL" clId="{4F61EB6B-8AC4-4630-8D21-B7C3F302AC88}" dt="2026-01-12T08:50:12.594" v="2690" actId="14100"/>
        <pc:sldMkLst>
          <pc:docMk/>
          <pc:sldMk cId="1844878754" sldId="2147468949"/>
        </pc:sldMkLst>
        <pc:spChg chg="mod">
          <ac:chgData name="Olivier Bélanger" userId="a9a70e51-6f7f-4eef-8e6c-f7980beb83e7" providerId="ADAL" clId="{4F61EB6B-8AC4-4630-8D21-B7C3F302AC88}" dt="2026-01-12T08:49:49.045" v="2689" actId="20577"/>
          <ac:spMkLst>
            <pc:docMk/>
            <pc:sldMk cId="1844878754" sldId="2147468949"/>
            <ac:spMk id="2" creationId="{D7DF3011-1135-B936-A0D8-9AB9EC9B6A05}"/>
          </ac:spMkLst>
        </pc:spChg>
        <pc:spChg chg="add mod ord">
          <ac:chgData name="Olivier Bélanger" userId="a9a70e51-6f7f-4eef-8e6c-f7980beb83e7" providerId="ADAL" clId="{4F61EB6B-8AC4-4630-8D21-B7C3F302AC88}" dt="2026-01-12T08:50:12.594" v="2690" actId="14100"/>
          <ac:spMkLst>
            <pc:docMk/>
            <pc:sldMk cId="1844878754" sldId="2147468949"/>
            <ac:spMk id="6" creationId="{DB8ED23B-B310-C41F-F433-172E18AF1F98}"/>
          </ac:spMkLst>
        </pc:spChg>
        <pc:picChg chg="add mod ord">
          <ac:chgData name="Olivier Bélanger" userId="a9a70e51-6f7f-4eef-8e6c-f7980beb83e7" providerId="ADAL" clId="{4F61EB6B-8AC4-4630-8D21-B7C3F302AC88}" dt="2026-01-09T11:15:38.582" v="1980" actId="14100"/>
          <ac:picMkLst>
            <pc:docMk/>
            <pc:sldMk cId="1844878754" sldId="2147468949"/>
            <ac:picMk id="10" creationId="{129EA91A-408C-AB22-28B8-4F1BD77B6B0D}"/>
          </ac:picMkLst>
        </pc:picChg>
      </pc:sldChg>
      <pc:sldChg chg="addSp modSp new mod">
        <pc:chgData name="Olivier Bélanger" userId="a9a70e51-6f7f-4eef-8e6c-f7980beb83e7" providerId="ADAL" clId="{4F61EB6B-8AC4-4630-8D21-B7C3F302AC88}" dt="2026-01-12T08:40:15.215" v="2648" actId="1036"/>
        <pc:sldMkLst>
          <pc:docMk/>
          <pc:sldMk cId="1591598892" sldId="2147468950"/>
        </pc:sldMkLst>
        <pc:spChg chg="mod">
          <ac:chgData name="Olivier Bélanger" userId="a9a70e51-6f7f-4eef-8e6c-f7980beb83e7" providerId="ADAL" clId="{4F61EB6B-8AC4-4630-8D21-B7C3F302AC88}" dt="2026-01-08T18:54:29.948" v="741" actId="108"/>
          <ac:spMkLst>
            <pc:docMk/>
            <pc:sldMk cId="1591598892" sldId="2147468950"/>
            <ac:spMk id="2" creationId="{8749BF6B-4FDD-B15F-236C-3C1337EC9CBA}"/>
          </ac:spMkLst>
        </pc:spChg>
        <pc:spChg chg="mod">
          <ac:chgData name="Olivier Bélanger" userId="a9a70e51-6f7f-4eef-8e6c-f7980beb83e7" providerId="ADAL" clId="{4F61EB6B-8AC4-4630-8D21-B7C3F302AC88}" dt="2026-01-12T08:29:13.557" v="2627" actId="20577"/>
          <ac:spMkLst>
            <pc:docMk/>
            <pc:sldMk cId="1591598892" sldId="2147468950"/>
            <ac:spMk id="3" creationId="{2E98B4A9-5EFE-BC2D-5625-44A96343A241}"/>
          </ac:spMkLst>
        </pc:spChg>
        <pc:spChg chg="mod">
          <ac:chgData name="Olivier Bélanger" userId="a9a70e51-6f7f-4eef-8e6c-f7980beb83e7" providerId="ADAL" clId="{4F61EB6B-8AC4-4630-8D21-B7C3F302AC88}" dt="2026-01-08T18:47:06.238" v="630"/>
          <ac:spMkLst>
            <pc:docMk/>
            <pc:sldMk cId="1591598892" sldId="2147468950"/>
            <ac:spMk id="4" creationId="{40C6D857-3C97-31A3-30EE-105BBA8524D7}"/>
          </ac:spMkLst>
        </pc:spChg>
        <pc:spChg chg="add mod">
          <ac:chgData name="Olivier Bélanger" userId="a9a70e51-6f7f-4eef-8e6c-f7980beb83e7" providerId="ADAL" clId="{4F61EB6B-8AC4-4630-8D21-B7C3F302AC88}" dt="2026-01-12T08:40:15.215" v="2648" actId="1036"/>
          <ac:spMkLst>
            <pc:docMk/>
            <pc:sldMk cId="1591598892" sldId="2147468950"/>
            <ac:spMk id="6" creationId="{0AB2186F-9CD1-8B72-1BDB-9D8EB08AB666}"/>
          </ac:spMkLst>
        </pc:spChg>
      </pc:sldChg>
      <pc:sldChg chg="addSp delSp modSp new mod modNotesTx">
        <pc:chgData name="Olivier Bélanger" userId="a9a70e51-6f7f-4eef-8e6c-f7980beb83e7" providerId="ADAL" clId="{4F61EB6B-8AC4-4630-8D21-B7C3F302AC88}" dt="2026-01-09T11:40:56.242" v="2395" actId="1076"/>
        <pc:sldMkLst>
          <pc:docMk/>
          <pc:sldMk cId="321661097" sldId="2147468951"/>
        </pc:sldMkLst>
        <pc:spChg chg="mod">
          <ac:chgData name="Olivier Bélanger" userId="a9a70e51-6f7f-4eef-8e6c-f7980beb83e7" providerId="ADAL" clId="{4F61EB6B-8AC4-4630-8D21-B7C3F302AC88}" dt="2026-01-08T14:03:16.955" v="310"/>
          <ac:spMkLst>
            <pc:docMk/>
            <pc:sldMk cId="321661097" sldId="2147468951"/>
            <ac:spMk id="2" creationId="{12F62DFF-BB01-CEE5-788C-60F5E9898682}"/>
          </ac:spMkLst>
        </pc:spChg>
        <pc:spChg chg="mod">
          <ac:chgData name="Olivier Bélanger" userId="a9a70e51-6f7f-4eef-8e6c-f7980beb83e7" providerId="ADAL" clId="{4F61EB6B-8AC4-4630-8D21-B7C3F302AC88}" dt="2026-01-08T14:03:25.140" v="311"/>
          <ac:spMkLst>
            <pc:docMk/>
            <pc:sldMk cId="321661097" sldId="2147468951"/>
            <ac:spMk id="4" creationId="{D969F4EE-BF6B-AA00-5C1A-FEC7EAC830AD}"/>
          </ac:spMkLst>
        </pc:spChg>
        <pc:picChg chg="add mod">
          <ac:chgData name="Olivier Bélanger" userId="a9a70e51-6f7f-4eef-8e6c-f7980beb83e7" providerId="ADAL" clId="{4F61EB6B-8AC4-4630-8D21-B7C3F302AC88}" dt="2026-01-09T11:40:56.242" v="2395" actId="1076"/>
          <ac:picMkLst>
            <pc:docMk/>
            <pc:sldMk cId="321661097" sldId="2147468951"/>
            <ac:picMk id="6" creationId="{05708AF9-D6EA-37AD-8ACD-6D0B5A26195D}"/>
          </ac:picMkLst>
        </pc:picChg>
      </pc:sldChg>
      <pc:sldChg chg="addSp delSp modSp add mod modNotesTx">
        <pc:chgData name="Olivier Bélanger" userId="a9a70e51-6f7f-4eef-8e6c-f7980beb83e7" providerId="ADAL" clId="{4F61EB6B-8AC4-4630-8D21-B7C3F302AC88}" dt="2026-01-12T08:49:01.880" v="2679" actId="1582"/>
        <pc:sldMkLst>
          <pc:docMk/>
          <pc:sldMk cId="2612792668" sldId="2147468952"/>
        </pc:sldMkLst>
        <pc:spChg chg="add mod">
          <ac:chgData name="Olivier Bélanger" userId="a9a70e51-6f7f-4eef-8e6c-f7980beb83e7" providerId="ADAL" clId="{4F61EB6B-8AC4-4630-8D21-B7C3F302AC88}" dt="2026-01-09T08:32:27.423" v="1574" actId="14100"/>
          <ac:spMkLst>
            <pc:docMk/>
            <pc:sldMk cId="2612792668" sldId="2147468952"/>
            <ac:spMk id="8" creationId="{0C5339AC-8F8D-5B55-D821-3F35967965D9}"/>
          </ac:spMkLst>
        </pc:spChg>
        <pc:spChg chg="add del mod">
          <ac:chgData name="Olivier Bélanger" userId="a9a70e51-6f7f-4eef-8e6c-f7980beb83e7" providerId="ADAL" clId="{4F61EB6B-8AC4-4630-8D21-B7C3F302AC88}" dt="2026-01-11T20:40:50.530" v="2599" actId="478"/>
          <ac:spMkLst>
            <pc:docMk/>
            <pc:sldMk cId="2612792668" sldId="2147468952"/>
            <ac:spMk id="12" creationId="{57B45BC5-3B58-4A22-70F6-C600167D543E}"/>
          </ac:spMkLst>
        </pc:spChg>
        <pc:picChg chg="add mod modCrop">
          <ac:chgData name="Olivier Bélanger" userId="a9a70e51-6f7f-4eef-8e6c-f7980beb83e7" providerId="ADAL" clId="{4F61EB6B-8AC4-4630-8D21-B7C3F302AC88}" dt="2026-01-08T18:51:32.599" v="708" actId="1036"/>
          <ac:picMkLst>
            <pc:docMk/>
            <pc:sldMk cId="2612792668" sldId="2147468952"/>
            <ac:picMk id="5" creationId="{46035664-AE90-AABF-A611-9FADA15EF0C9}"/>
          </ac:picMkLst>
        </pc:picChg>
        <pc:picChg chg="add mod modCrop">
          <ac:chgData name="Olivier Bélanger" userId="a9a70e51-6f7f-4eef-8e6c-f7980beb83e7" providerId="ADAL" clId="{4F61EB6B-8AC4-4630-8D21-B7C3F302AC88}" dt="2026-01-11T20:46:01.311" v="2601" actId="1036"/>
          <ac:picMkLst>
            <pc:docMk/>
            <pc:sldMk cId="2612792668" sldId="2147468952"/>
            <ac:picMk id="11" creationId="{EE88439E-8F23-2128-86E6-494ABD36847C}"/>
          </ac:picMkLst>
        </pc:picChg>
        <pc:cxnChg chg="add mod">
          <ac:chgData name="Olivier Bélanger" userId="a9a70e51-6f7f-4eef-8e6c-f7980beb83e7" providerId="ADAL" clId="{4F61EB6B-8AC4-4630-8D21-B7C3F302AC88}" dt="2026-01-12T08:49:01.880" v="2679" actId="1582"/>
          <ac:cxnSpMkLst>
            <pc:docMk/>
            <pc:sldMk cId="2612792668" sldId="2147468952"/>
            <ac:cxnSpMk id="14" creationId="{EEAAA598-1DC2-579C-9FC2-6C83A41E4FCD}"/>
          </ac:cxnSpMkLst>
        </pc:cxnChg>
      </pc:sldChg>
      <pc:sldChg chg="addSp modSp new mod modClrScheme chgLayout">
        <pc:chgData name="Olivier Bélanger" userId="a9a70e51-6f7f-4eef-8e6c-f7980beb83e7" providerId="ADAL" clId="{4F61EB6B-8AC4-4630-8D21-B7C3F302AC88}" dt="2026-01-12T08:41:33.629" v="2670" actId="20577"/>
        <pc:sldMkLst>
          <pc:docMk/>
          <pc:sldMk cId="3220348101" sldId="2147468953"/>
        </pc:sldMkLst>
        <pc:spChg chg="mod">
          <ac:chgData name="Olivier Bélanger" userId="a9a70e51-6f7f-4eef-8e6c-f7980beb83e7" providerId="ADAL" clId="{4F61EB6B-8AC4-4630-8D21-B7C3F302AC88}" dt="2026-01-11T18:35:29.872" v="2496" actId="26606"/>
          <ac:spMkLst>
            <pc:docMk/>
            <pc:sldMk cId="3220348101" sldId="2147468953"/>
            <ac:spMk id="2" creationId="{D75A1452-8F52-3BCB-DED7-B8D7749DC0F7}"/>
          </ac:spMkLst>
        </pc:spChg>
        <pc:spChg chg="mod">
          <ac:chgData name="Olivier Bélanger" userId="a9a70e51-6f7f-4eef-8e6c-f7980beb83e7" providerId="ADAL" clId="{4F61EB6B-8AC4-4630-8D21-B7C3F302AC88}" dt="2026-01-12T08:41:33.629" v="2670" actId="20577"/>
          <ac:spMkLst>
            <pc:docMk/>
            <pc:sldMk cId="3220348101" sldId="2147468953"/>
            <ac:spMk id="3" creationId="{FE6B5C69-57ED-BF64-C55B-734BA5D5C953}"/>
          </ac:spMkLst>
        </pc:spChg>
        <pc:spChg chg="add mod">
          <ac:chgData name="Olivier Bélanger" userId="a9a70e51-6f7f-4eef-8e6c-f7980beb83e7" providerId="ADAL" clId="{4F61EB6B-8AC4-4630-8D21-B7C3F302AC88}" dt="2026-01-11T18:35:29.872" v="2496" actId="26606"/>
          <ac:spMkLst>
            <pc:docMk/>
            <pc:sldMk cId="3220348101" sldId="2147468953"/>
            <ac:spMk id="8" creationId="{CB4DF26A-E766-A82F-FB1F-062E49572381}"/>
          </ac:spMkLst>
        </pc:spChg>
        <pc:graphicFrameChg chg="add mod">
          <ac:chgData name="Olivier Bélanger" userId="a9a70e51-6f7f-4eef-8e6c-f7980beb83e7" providerId="ADAL" clId="{4F61EB6B-8AC4-4630-8D21-B7C3F302AC88}" dt="2026-01-11T19:51:47.903" v="2576"/>
          <ac:graphicFrameMkLst>
            <pc:docMk/>
            <pc:sldMk cId="3220348101" sldId="2147468953"/>
            <ac:graphicFrameMk id="5" creationId="{E0F1705B-FC87-286C-0232-5C350236DF40}"/>
          </ac:graphicFrameMkLst>
        </pc:graphicFrameChg>
      </pc:sldChg>
      <pc:sldChg chg="addSp delSp modSp new mod modClrScheme chgLayout">
        <pc:chgData name="Olivier Bélanger" userId="a9a70e51-6f7f-4eef-8e6c-f7980beb83e7" providerId="ADAL" clId="{4F61EB6B-8AC4-4630-8D21-B7C3F302AC88}" dt="2026-01-11T19:59:52.209" v="2595" actId="26606"/>
        <pc:sldMkLst>
          <pc:docMk/>
          <pc:sldMk cId="3792854187" sldId="2147468954"/>
        </pc:sldMkLst>
        <pc:spChg chg="mod">
          <ac:chgData name="Olivier Bélanger" userId="a9a70e51-6f7f-4eef-8e6c-f7980beb83e7" providerId="ADAL" clId="{4F61EB6B-8AC4-4630-8D21-B7C3F302AC88}" dt="2026-01-11T19:59:52.209" v="2595" actId="26606"/>
          <ac:spMkLst>
            <pc:docMk/>
            <pc:sldMk cId="3792854187" sldId="2147468954"/>
            <ac:spMk id="2" creationId="{BB0E298D-A2E6-79AC-CD77-B963F08348DF}"/>
          </ac:spMkLst>
        </pc:spChg>
        <pc:spChg chg="del">
          <ac:chgData name="Olivier Bélanger" userId="a9a70e51-6f7f-4eef-8e6c-f7980beb83e7" providerId="ADAL" clId="{4F61EB6B-8AC4-4630-8D21-B7C3F302AC88}" dt="2026-01-11T19:59:52.209" v="2595" actId="26606"/>
          <ac:spMkLst>
            <pc:docMk/>
            <pc:sldMk cId="3792854187" sldId="2147468954"/>
            <ac:spMk id="9" creationId="{83624C7C-A291-B41C-650B-C8A1BE37CAA3}"/>
          </ac:spMkLst>
        </pc:spChg>
        <pc:spChg chg="add mod">
          <ac:chgData name="Olivier Bélanger" userId="a9a70e51-6f7f-4eef-8e6c-f7980beb83e7" providerId="ADAL" clId="{4F61EB6B-8AC4-4630-8D21-B7C3F302AC88}" dt="2026-01-11T19:59:52.209" v="2595" actId="26606"/>
          <ac:spMkLst>
            <pc:docMk/>
            <pc:sldMk cId="3792854187" sldId="2147468954"/>
            <ac:spMk id="14" creationId="{E4B4863D-EAC9-8FED-4E64-0A88CDE759CE}"/>
          </ac:spMkLst>
        </pc:spChg>
        <pc:spChg chg="add mod">
          <ac:chgData name="Olivier Bélanger" userId="a9a70e51-6f7f-4eef-8e6c-f7980beb83e7" providerId="ADAL" clId="{4F61EB6B-8AC4-4630-8D21-B7C3F302AC88}" dt="2026-01-11T19:59:52.209" v="2595" actId="26606"/>
          <ac:spMkLst>
            <pc:docMk/>
            <pc:sldMk cId="3792854187" sldId="2147468954"/>
            <ac:spMk id="16" creationId="{B5146D70-F7F8-30C4-1140-F3B26A3F66BA}"/>
          </ac:spMkLst>
        </pc:spChg>
      </pc:sldChg>
      <pc:sldChg chg="addSp delSp modSp new mod modClrScheme chgLayout">
        <pc:chgData name="Olivier Bélanger" userId="a9a70e51-6f7f-4eef-8e6c-f7980beb83e7" providerId="ADAL" clId="{4F61EB6B-8AC4-4630-8D21-B7C3F302AC88}" dt="2026-01-11T19:59:46.536" v="2594" actId="26606"/>
        <pc:sldMkLst>
          <pc:docMk/>
          <pc:sldMk cId="2395147165" sldId="2147468955"/>
        </pc:sldMkLst>
        <pc:spChg chg="mod">
          <ac:chgData name="Olivier Bélanger" userId="a9a70e51-6f7f-4eef-8e6c-f7980beb83e7" providerId="ADAL" clId="{4F61EB6B-8AC4-4630-8D21-B7C3F302AC88}" dt="2026-01-11T19:59:46.536" v="2594" actId="26606"/>
          <ac:spMkLst>
            <pc:docMk/>
            <pc:sldMk cId="2395147165" sldId="2147468955"/>
            <ac:spMk id="2" creationId="{20E2A91A-E8EB-3108-B812-3074F7F67E3C}"/>
          </ac:spMkLst>
        </pc:spChg>
        <pc:spChg chg="del">
          <ac:chgData name="Olivier Bélanger" userId="a9a70e51-6f7f-4eef-8e6c-f7980beb83e7" providerId="ADAL" clId="{4F61EB6B-8AC4-4630-8D21-B7C3F302AC88}" dt="2026-01-11T19:59:46.536" v="2594" actId="26606"/>
          <ac:spMkLst>
            <pc:docMk/>
            <pc:sldMk cId="2395147165" sldId="2147468955"/>
            <ac:spMk id="9" creationId="{BAE09F6A-DD6F-88D4-495F-0BDA117A94B7}"/>
          </ac:spMkLst>
        </pc:spChg>
        <pc:spChg chg="add mod">
          <ac:chgData name="Olivier Bélanger" userId="a9a70e51-6f7f-4eef-8e6c-f7980beb83e7" providerId="ADAL" clId="{4F61EB6B-8AC4-4630-8D21-B7C3F302AC88}" dt="2026-01-11T19:59:46.536" v="2594" actId="26606"/>
          <ac:spMkLst>
            <pc:docMk/>
            <pc:sldMk cId="2395147165" sldId="2147468955"/>
            <ac:spMk id="14" creationId="{0797DBE2-4FAD-72EE-A027-7E75F1D4EE53}"/>
          </ac:spMkLst>
        </pc:spChg>
        <pc:spChg chg="add mod">
          <ac:chgData name="Olivier Bélanger" userId="a9a70e51-6f7f-4eef-8e6c-f7980beb83e7" providerId="ADAL" clId="{4F61EB6B-8AC4-4630-8D21-B7C3F302AC88}" dt="2026-01-11T19:59:46.536" v="2594" actId="26606"/>
          <ac:spMkLst>
            <pc:docMk/>
            <pc:sldMk cId="2395147165" sldId="2147468955"/>
            <ac:spMk id="16" creationId="{6F52DAE3-9B23-499C-837D-335F723E3DDC}"/>
          </ac:spMkLst>
        </pc:spChg>
      </pc:sldChg>
      <pc:sldChg chg="modSp new mod modNotesTx">
        <pc:chgData name="Olivier Bélanger" userId="a9a70e51-6f7f-4eef-8e6c-f7980beb83e7" providerId="ADAL" clId="{4F61EB6B-8AC4-4630-8D21-B7C3F302AC88}" dt="2026-01-12T08:59:17.108" v="2717" actId="20577"/>
        <pc:sldMkLst>
          <pc:docMk/>
          <pc:sldMk cId="2130570105" sldId="2147468956"/>
        </pc:sldMkLst>
        <pc:spChg chg="mod">
          <ac:chgData name="Olivier Bélanger" userId="a9a70e51-6f7f-4eef-8e6c-f7980beb83e7" providerId="ADAL" clId="{4F61EB6B-8AC4-4630-8D21-B7C3F302AC88}" dt="2026-01-09T08:38:28.719" v="1699" actId="20577"/>
          <ac:spMkLst>
            <pc:docMk/>
            <pc:sldMk cId="2130570105" sldId="2147468956"/>
            <ac:spMk id="2" creationId="{23ACE9DF-BA1F-8446-2D2A-F51199CCEB9B}"/>
          </ac:spMkLst>
        </pc:spChg>
        <pc:spChg chg="mod">
          <ac:chgData name="Olivier Bélanger" userId="a9a70e51-6f7f-4eef-8e6c-f7980beb83e7" providerId="ADAL" clId="{4F61EB6B-8AC4-4630-8D21-B7C3F302AC88}" dt="2026-01-12T08:59:17.108" v="2717" actId="20577"/>
          <ac:spMkLst>
            <pc:docMk/>
            <pc:sldMk cId="2130570105" sldId="2147468956"/>
            <ac:spMk id="3" creationId="{24474BDA-A810-8A85-8B7E-CC8723ED568F}"/>
          </ac:spMkLst>
        </pc:spChg>
        <pc:spChg chg="mod">
          <ac:chgData name="Olivier Bélanger" userId="a9a70e51-6f7f-4eef-8e6c-f7980beb83e7" providerId="ADAL" clId="{4F61EB6B-8AC4-4630-8D21-B7C3F302AC88}" dt="2026-01-08T18:58:48.643" v="834"/>
          <ac:spMkLst>
            <pc:docMk/>
            <pc:sldMk cId="2130570105" sldId="2147468956"/>
            <ac:spMk id="4" creationId="{6E0843A7-C48F-24E6-0ED3-83422C9E40B1}"/>
          </ac:spMkLst>
        </pc:spChg>
      </pc:sldChg>
      <pc:sldChg chg="modSp new mod">
        <pc:chgData name="Olivier Bélanger" userId="a9a70e51-6f7f-4eef-8e6c-f7980beb83e7" providerId="ADAL" clId="{4F61EB6B-8AC4-4630-8D21-B7C3F302AC88}" dt="2026-01-12T08:43:33.061" v="2675" actId="20577"/>
        <pc:sldMkLst>
          <pc:docMk/>
          <pc:sldMk cId="2380892369" sldId="2147468957"/>
        </pc:sldMkLst>
        <pc:spChg chg="mod">
          <ac:chgData name="Olivier Bélanger" userId="a9a70e51-6f7f-4eef-8e6c-f7980beb83e7" providerId="ADAL" clId="{4F61EB6B-8AC4-4630-8D21-B7C3F302AC88}" dt="2026-01-09T11:26:13.550" v="2238" actId="20577"/>
          <ac:spMkLst>
            <pc:docMk/>
            <pc:sldMk cId="2380892369" sldId="2147468957"/>
            <ac:spMk id="2" creationId="{19186BBA-98F6-6E87-5450-684FB6709DD8}"/>
          </ac:spMkLst>
        </pc:spChg>
        <pc:spChg chg="mod">
          <ac:chgData name="Olivier Bélanger" userId="a9a70e51-6f7f-4eef-8e6c-f7980beb83e7" providerId="ADAL" clId="{4F61EB6B-8AC4-4630-8D21-B7C3F302AC88}" dt="2026-01-12T08:43:33.061" v="2675" actId="20577"/>
          <ac:spMkLst>
            <pc:docMk/>
            <pc:sldMk cId="2380892369" sldId="2147468957"/>
            <ac:spMk id="3" creationId="{5E628E7E-7EFF-FA97-0C8E-485E9D6F7115}"/>
          </ac:spMkLst>
        </pc:spChg>
        <pc:spChg chg="mod">
          <ac:chgData name="Olivier Bélanger" userId="a9a70e51-6f7f-4eef-8e6c-f7980beb83e7" providerId="ADAL" clId="{4F61EB6B-8AC4-4630-8D21-B7C3F302AC88}" dt="2026-01-09T11:36:28.419" v="2378"/>
          <ac:spMkLst>
            <pc:docMk/>
            <pc:sldMk cId="2380892369" sldId="2147468957"/>
            <ac:spMk id="4" creationId="{FF398483-BF89-738C-D496-46E597B5BEDE}"/>
          </ac:spMkLst>
        </pc:spChg>
      </pc:sldChg>
    </pc:docChg>
  </pc:docChgLst>
  <pc:docChgLst>
    <pc:chgData name="Jesper Dall-Hansen" userId="S::jdh@kombit.dk::2dce42a3-20bd-421f-b5ef-05766dc53e71" providerId="AD" clId="Web-{2F0B9D70-6913-E9FC-271D-F598A68DB3F1}"/>
    <pc:docChg chg="mod">
      <pc:chgData name="Jesper Dall-Hansen" userId="S::jdh@kombit.dk::2dce42a3-20bd-421f-b5ef-05766dc53e71" providerId="AD" clId="Web-{2F0B9D70-6913-E9FC-271D-F598A68DB3F1}" dt="2026-01-09T07:37:01.235" v="0"/>
      <pc:docMkLst>
        <pc:docMk/>
      </pc:docMkLst>
    </pc:docChg>
  </pc:docChgLst>
  <pc:docChgLst>
    <pc:chgData name="Tina Emma Michelsen" userId="S::qxtem@kombit.dk::7d937358-71ff-4e2e-9d45-68771d2b491e" providerId="AD" clId="Web-{146AA726-505F-01C9-D2EC-6AE3BA2D21CA}"/>
    <pc:docChg chg="modSld">
      <pc:chgData name="Tina Emma Michelsen" userId="S::qxtem@kombit.dk::7d937358-71ff-4e2e-9d45-68771d2b491e" providerId="AD" clId="Web-{146AA726-505F-01C9-D2EC-6AE3BA2D21CA}" dt="2026-01-09T08:56:55.116" v="50" actId="20577"/>
      <pc:docMkLst>
        <pc:docMk/>
      </pc:docMkLst>
      <pc:sldChg chg="modSp modCm">
        <pc:chgData name="Tina Emma Michelsen" userId="S::qxtem@kombit.dk::7d937358-71ff-4e2e-9d45-68771d2b491e" providerId="AD" clId="Web-{146AA726-505F-01C9-D2EC-6AE3BA2D21CA}" dt="2026-01-09T08:56:55.116" v="50" actId="20577"/>
        <pc:sldMkLst>
          <pc:docMk/>
          <pc:sldMk cId="1234142956" sldId="2147468947"/>
        </pc:sldMkLst>
        <pc:spChg chg="mod">
          <ac:chgData name="Tina Emma Michelsen" userId="S::qxtem@kombit.dk::7d937358-71ff-4e2e-9d45-68771d2b491e" providerId="AD" clId="Web-{146AA726-505F-01C9-D2EC-6AE3BA2D21CA}" dt="2026-01-09T08:56:55.116" v="50" actId="20577"/>
          <ac:spMkLst>
            <pc:docMk/>
            <pc:sldMk cId="1234142956" sldId="2147468947"/>
            <ac:spMk id="3" creationId="{19C67B44-FBAC-FB1E-21E7-48C923D10C8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Tina Emma Michelsen" userId="S::qxtem@kombit.dk::7d937358-71ff-4e2e-9d45-68771d2b491e" providerId="AD" clId="Web-{146AA726-505F-01C9-D2EC-6AE3BA2D21CA}" dt="2026-01-09T08:56:53.037" v="49" actId="20577"/>
              <pc2:cmMkLst xmlns:pc2="http://schemas.microsoft.com/office/powerpoint/2019/9/main/command">
                <pc:docMk/>
                <pc:sldMk cId="1234142956" sldId="2147468947"/>
                <pc2:cmMk id="{DFC90261-B584-43CC-A25C-FBDA99852CF6}"/>
              </pc2:cmMkLst>
            </pc226:cmChg>
            <pc226:cmChg xmlns:pc226="http://schemas.microsoft.com/office/powerpoint/2022/06/main/command" chg="mod">
              <pc226:chgData name="Tina Emma Michelsen" userId="S::qxtem@kombit.dk::7d937358-71ff-4e2e-9d45-68771d2b491e" providerId="AD" clId="Web-{146AA726-505F-01C9-D2EC-6AE3BA2D21CA}" dt="2026-01-09T08:56:53.037" v="49" actId="20577"/>
              <pc2:cmMkLst xmlns:pc2="http://schemas.microsoft.com/office/powerpoint/2019/9/main/command">
                <pc:docMk/>
                <pc:sldMk cId="1234142956" sldId="2147468947"/>
                <pc2:cmMk id="{A6308CC5-D9EF-4B67-B78A-EF955536D51E}"/>
              </pc2:cmMkLst>
            </pc226:cmChg>
          </p:ext>
        </pc:extLst>
      </pc:sldChg>
      <pc:sldChg chg="modSp">
        <pc:chgData name="Tina Emma Michelsen" userId="S::qxtem@kombit.dk::7d937358-71ff-4e2e-9d45-68771d2b491e" providerId="AD" clId="Web-{146AA726-505F-01C9-D2EC-6AE3BA2D21CA}" dt="2026-01-09T07:54:33.394" v="6" actId="20577"/>
        <pc:sldMkLst>
          <pc:docMk/>
          <pc:sldMk cId="1836265057" sldId="2147468948"/>
        </pc:sldMkLst>
        <pc:spChg chg="mod">
          <ac:chgData name="Tina Emma Michelsen" userId="S::qxtem@kombit.dk::7d937358-71ff-4e2e-9d45-68771d2b491e" providerId="AD" clId="Web-{146AA726-505F-01C9-D2EC-6AE3BA2D21CA}" dt="2026-01-09T07:54:33.394" v="6" actId="20577"/>
          <ac:spMkLst>
            <pc:docMk/>
            <pc:sldMk cId="1836265057" sldId="2147468948"/>
            <ac:spMk id="3" creationId="{F1777FC6-8304-3A38-93B4-E7255D6FB0EC}"/>
          </ac:spMkLst>
        </pc:spChg>
      </pc:sldChg>
    </pc:docChg>
  </pc:docChgLst>
  <pc:docChgLst>
    <pc:chgData name="Troels Andersen" userId="574a1bbd-bd62-4ef2-ba2b-c14de5a4e957" providerId="ADAL" clId="{EDEFCD5F-5A1E-4933-9E9C-3D5290F04FD5}"/>
    <pc:docChg chg="undo custSel addSld delSld modSld">
      <pc:chgData name="Troels Andersen" userId="574a1bbd-bd62-4ef2-ba2b-c14de5a4e957" providerId="ADAL" clId="{EDEFCD5F-5A1E-4933-9E9C-3D5290F04FD5}" dt="2026-01-09T15:58:36.073" v="863" actId="15"/>
      <pc:docMkLst>
        <pc:docMk/>
      </pc:docMkLst>
      <pc:sldChg chg="addSp delSp modSp mod modClrScheme chgLayout">
        <pc:chgData name="Troels Andersen" userId="574a1bbd-bd62-4ef2-ba2b-c14de5a4e957" providerId="ADAL" clId="{EDEFCD5F-5A1E-4933-9E9C-3D5290F04FD5}" dt="2026-01-09T15:49:39.059" v="701" actId="27636"/>
        <pc:sldMkLst>
          <pc:docMk/>
          <pc:sldMk cId="4253328347" sldId="256"/>
        </pc:sldMkLst>
        <pc:spChg chg="mod">
          <ac:chgData name="Troels Andersen" userId="574a1bbd-bd62-4ef2-ba2b-c14de5a4e957" providerId="ADAL" clId="{EDEFCD5F-5A1E-4933-9E9C-3D5290F04FD5}" dt="2026-01-09T15:49:39.059" v="701" actId="27636"/>
          <ac:spMkLst>
            <pc:docMk/>
            <pc:sldMk cId="4253328347" sldId="256"/>
            <ac:spMk id="2" creationId="{92090091-2181-3887-5B14-335E4F1F144F}"/>
          </ac:spMkLst>
        </pc:spChg>
        <pc:spChg chg="mod">
          <ac:chgData name="Troels Andersen" userId="574a1bbd-bd62-4ef2-ba2b-c14de5a4e957" providerId="ADAL" clId="{EDEFCD5F-5A1E-4933-9E9C-3D5290F04FD5}" dt="2026-01-09T15:49:23.094" v="699" actId="5793"/>
          <ac:spMkLst>
            <pc:docMk/>
            <pc:sldMk cId="4253328347" sldId="256"/>
            <ac:spMk id="3" creationId="{D0DF1B0C-FBEE-96A0-1EBC-A920F8DCBD77}"/>
          </ac:spMkLst>
        </pc:spChg>
      </pc:sldChg>
      <pc:sldChg chg="modSp mod">
        <pc:chgData name="Troels Andersen" userId="574a1bbd-bd62-4ef2-ba2b-c14de5a4e957" providerId="ADAL" clId="{EDEFCD5F-5A1E-4933-9E9C-3D5290F04FD5}" dt="2026-01-08T11:30:10.142" v="30" actId="20577"/>
        <pc:sldMkLst>
          <pc:docMk/>
          <pc:sldMk cId="1395475676" sldId="1381"/>
        </pc:sldMkLst>
        <pc:spChg chg="mod">
          <ac:chgData name="Troels Andersen" userId="574a1bbd-bd62-4ef2-ba2b-c14de5a4e957" providerId="ADAL" clId="{EDEFCD5F-5A1E-4933-9E9C-3D5290F04FD5}" dt="2026-01-08T11:30:10.142" v="30" actId="20577"/>
          <ac:spMkLst>
            <pc:docMk/>
            <pc:sldMk cId="1395475676" sldId="1381"/>
            <ac:spMk id="3" creationId="{CD1BDD8D-FE73-4BDC-F7BB-B9AA1F97789E}"/>
          </ac:spMkLst>
        </pc:spChg>
      </pc:sldChg>
      <pc:sldChg chg="modSp add mod">
        <pc:chgData name="Troels Andersen" userId="574a1bbd-bd62-4ef2-ba2b-c14de5a4e957" providerId="ADAL" clId="{EDEFCD5F-5A1E-4933-9E9C-3D5290F04FD5}" dt="2026-01-08T11:48:30.270" v="562" actId="20577"/>
        <pc:sldMkLst>
          <pc:docMk/>
          <pc:sldMk cId="3760032901" sldId="4045"/>
        </pc:sldMkLst>
        <pc:spChg chg="mod">
          <ac:chgData name="Troels Andersen" userId="574a1bbd-bd62-4ef2-ba2b-c14de5a4e957" providerId="ADAL" clId="{EDEFCD5F-5A1E-4933-9E9C-3D5290F04FD5}" dt="2026-01-08T11:48:30.270" v="562" actId="20577"/>
          <ac:spMkLst>
            <pc:docMk/>
            <pc:sldMk cId="3760032901" sldId="4045"/>
            <ac:spMk id="2" creationId="{5EA38056-D4AD-BDB3-C10E-118308CC9942}"/>
          </ac:spMkLst>
        </pc:spChg>
      </pc:sldChg>
      <pc:sldChg chg="modSp mod modCm">
        <pc:chgData name="Troels Andersen" userId="574a1bbd-bd62-4ef2-ba2b-c14de5a4e957" providerId="ADAL" clId="{EDEFCD5F-5A1E-4933-9E9C-3D5290F04FD5}" dt="2026-01-09T08:56:56.174" v="693" actId="20577"/>
        <pc:sldMkLst>
          <pc:docMk/>
          <pc:sldMk cId="1234142956" sldId="2147468947"/>
        </pc:sldMkLst>
        <pc:spChg chg="mod">
          <ac:chgData name="Troels Andersen" userId="574a1bbd-bd62-4ef2-ba2b-c14de5a4e957" providerId="ADAL" clId="{EDEFCD5F-5A1E-4933-9E9C-3D5290F04FD5}" dt="2026-01-08T11:35:55.470" v="386" actId="20577"/>
          <ac:spMkLst>
            <pc:docMk/>
            <pc:sldMk cId="1234142956" sldId="2147468947"/>
            <ac:spMk id="2" creationId="{150BFD1C-70FB-4AD5-D0C9-76C45699C363}"/>
          </ac:spMkLst>
        </pc:spChg>
        <pc:spChg chg="mod">
          <ac:chgData name="Troels Andersen" userId="574a1bbd-bd62-4ef2-ba2b-c14de5a4e957" providerId="ADAL" clId="{EDEFCD5F-5A1E-4933-9E9C-3D5290F04FD5}" dt="2026-01-09T08:56:56.174" v="693" actId="20577"/>
          <ac:spMkLst>
            <pc:docMk/>
            <pc:sldMk cId="1234142956" sldId="2147468947"/>
            <ac:spMk id="3" creationId="{19C67B44-FBAC-FB1E-21E7-48C923D10C8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Troels Andersen" userId="574a1bbd-bd62-4ef2-ba2b-c14de5a4e957" providerId="ADAL" clId="{EDEFCD5F-5A1E-4933-9E9C-3D5290F04FD5}" dt="2026-01-09T08:56:56.174" v="693" actId="20577"/>
              <pc2:cmMkLst xmlns:pc2="http://schemas.microsoft.com/office/powerpoint/2019/9/main/command">
                <pc:docMk/>
                <pc:sldMk cId="1234142956" sldId="2147468947"/>
                <pc2:cmMk id="{DFC90261-B584-43CC-A25C-FBDA99852CF6}"/>
              </pc2:cmMkLst>
            </pc226:cmChg>
            <pc226:cmChg xmlns:pc226="http://schemas.microsoft.com/office/powerpoint/2022/06/main/command" chg="mod">
              <pc226:chgData name="Troels Andersen" userId="574a1bbd-bd62-4ef2-ba2b-c14de5a4e957" providerId="ADAL" clId="{EDEFCD5F-5A1E-4933-9E9C-3D5290F04FD5}" dt="2026-01-09T08:56:56.174" v="693" actId="20577"/>
              <pc2:cmMkLst xmlns:pc2="http://schemas.microsoft.com/office/powerpoint/2019/9/main/command">
                <pc:docMk/>
                <pc:sldMk cId="1234142956" sldId="2147468947"/>
                <pc2:cmMk id="{A6308CC5-D9EF-4B67-B78A-EF955536D51E}"/>
              </pc2:cmMkLst>
            </pc226:cmChg>
          </p:ext>
        </pc:extLst>
      </pc:sldChg>
      <pc:sldChg chg="modSp add mod modNotesTx">
        <pc:chgData name="Troels Andersen" userId="574a1bbd-bd62-4ef2-ba2b-c14de5a4e957" providerId="ADAL" clId="{EDEFCD5F-5A1E-4933-9E9C-3D5290F04FD5}" dt="2026-01-09T15:58:36.073" v="863" actId="15"/>
        <pc:sldMkLst>
          <pc:docMk/>
          <pc:sldMk cId="1836265057" sldId="2147468948"/>
        </pc:sldMkLst>
        <pc:spChg chg="mod">
          <ac:chgData name="Troels Andersen" userId="574a1bbd-bd62-4ef2-ba2b-c14de5a4e957" providerId="ADAL" clId="{EDEFCD5F-5A1E-4933-9E9C-3D5290F04FD5}" dt="2026-01-08T11:33:37.780" v="288" actId="20577"/>
          <ac:spMkLst>
            <pc:docMk/>
            <pc:sldMk cId="1836265057" sldId="2147468948"/>
            <ac:spMk id="2" creationId="{5EFD67B8-F98A-C813-9BFA-B05B68882359}"/>
          </ac:spMkLst>
        </pc:spChg>
        <pc:spChg chg="mod">
          <ac:chgData name="Troels Andersen" userId="574a1bbd-bd62-4ef2-ba2b-c14de5a4e957" providerId="ADAL" clId="{EDEFCD5F-5A1E-4933-9E9C-3D5290F04FD5}" dt="2026-01-09T15:58:36.073" v="863" actId="15"/>
          <ac:spMkLst>
            <pc:docMk/>
            <pc:sldMk cId="1836265057" sldId="2147468948"/>
            <ac:spMk id="3" creationId="{F1777FC6-8304-3A38-93B4-E7255D6FB0EC}"/>
          </ac:spMkLst>
        </pc:spChg>
      </pc:sldChg>
      <pc:sldChg chg="modSp add mod">
        <pc:chgData name="Troels Andersen" userId="574a1bbd-bd62-4ef2-ba2b-c14de5a4e957" providerId="ADAL" clId="{EDEFCD5F-5A1E-4933-9E9C-3D5290F04FD5}" dt="2026-01-08T11:35:36.457" v="363" actId="20577"/>
        <pc:sldMkLst>
          <pc:docMk/>
          <pc:sldMk cId="1844878754" sldId="2147468949"/>
        </pc:sldMkLst>
        <pc:spChg chg="mod">
          <ac:chgData name="Troels Andersen" userId="574a1bbd-bd62-4ef2-ba2b-c14de5a4e957" providerId="ADAL" clId="{EDEFCD5F-5A1E-4933-9E9C-3D5290F04FD5}" dt="2026-01-08T11:35:33.514" v="362" actId="14100"/>
          <ac:spMkLst>
            <pc:docMk/>
            <pc:sldMk cId="1844878754" sldId="2147468949"/>
            <ac:spMk id="2" creationId="{D7DF3011-1135-B936-A0D8-9AB9EC9B6A05}"/>
          </ac:spMkLst>
        </pc:spChg>
      </pc:sldChg>
      <pc:sldChg chg="delSp modSp mod modClrScheme chgLayout">
        <pc:chgData name="Troels Andersen" userId="574a1bbd-bd62-4ef2-ba2b-c14de5a4e957" providerId="ADAL" clId="{EDEFCD5F-5A1E-4933-9E9C-3D5290F04FD5}" dt="2026-01-09T15:48:07.296" v="694" actId="26606"/>
        <pc:sldMkLst>
          <pc:docMk/>
          <pc:sldMk cId="3220348101" sldId="2147468953"/>
        </pc:sldMkLst>
        <pc:spChg chg="mod">
          <ac:chgData name="Troels Andersen" userId="574a1bbd-bd62-4ef2-ba2b-c14de5a4e957" providerId="ADAL" clId="{EDEFCD5F-5A1E-4933-9E9C-3D5290F04FD5}" dt="2026-01-09T15:48:07.296" v="694" actId="26606"/>
          <ac:spMkLst>
            <pc:docMk/>
            <pc:sldMk cId="3220348101" sldId="2147468953"/>
            <ac:spMk id="2" creationId="{D75A1452-8F52-3BCB-DED7-B8D7749DC0F7}"/>
          </ac:spMkLst>
        </pc:spChg>
        <pc:spChg chg="mod">
          <ac:chgData name="Troels Andersen" userId="574a1bbd-bd62-4ef2-ba2b-c14de5a4e957" providerId="ADAL" clId="{EDEFCD5F-5A1E-4933-9E9C-3D5290F04FD5}" dt="2026-01-09T15:48:07.296" v="694" actId="26606"/>
          <ac:spMkLst>
            <pc:docMk/>
            <pc:sldMk cId="3220348101" sldId="2147468953"/>
            <ac:spMk id="3" creationId="{FE6B5C69-57ED-BF64-C55B-734BA5D5C953}"/>
          </ac:spMkLst>
        </pc:spChg>
      </pc:sldChg>
      <pc:sldChg chg="addSp delSp modSp mod modClrScheme chgLayout">
        <pc:chgData name="Troels Andersen" userId="574a1bbd-bd62-4ef2-ba2b-c14de5a4e957" providerId="ADAL" clId="{EDEFCD5F-5A1E-4933-9E9C-3D5290F04FD5}" dt="2026-01-09T15:48:39.122" v="696" actId="26606"/>
        <pc:sldMkLst>
          <pc:docMk/>
          <pc:sldMk cId="3792854187" sldId="2147468954"/>
        </pc:sldMkLst>
        <pc:spChg chg="mod">
          <ac:chgData name="Troels Andersen" userId="574a1bbd-bd62-4ef2-ba2b-c14de5a4e957" providerId="ADAL" clId="{EDEFCD5F-5A1E-4933-9E9C-3D5290F04FD5}" dt="2026-01-09T15:48:39.122" v="696" actId="26606"/>
          <ac:spMkLst>
            <pc:docMk/>
            <pc:sldMk cId="3792854187" sldId="2147468954"/>
            <ac:spMk id="2" creationId="{BB0E298D-A2E6-79AC-CD77-B963F08348DF}"/>
          </ac:spMkLst>
        </pc:spChg>
      </pc:sldChg>
      <pc:sldChg chg="addSp delSp modSp mod modClrScheme chgLayout">
        <pc:chgData name="Troels Andersen" userId="574a1bbd-bd62-4ef2-ba2b-c14de5a4e957" providerId="ADAL" clId="{EDEFCD5F-5A1E-4933-9E9C-3D5290F04FD5}" dt="2026-01-09T15:48:26.016" v="695" actId="26606"/>
        <pc:sldMkLst>
          <pc:docMk/>
          <pc:sldMk cId="2395147165" sldId="2147468955"/>
        </pc:sldMkLst>
        <pc:spChg chg="mod">
          <ac:chgData name="Troels Andersen" userId="574a1bbd-bd62-4ef2-ba2b-c14de5a4e957" providerId="ADAL" clId="{EDEFCD5F-5A1E-4933-9E9C-3D5290F04FD5}" dt="2026-01-09T15:48:26.016" v="695" actId="26606"/>
          <ac:spMkLst>
            <pc:docMk/>
            <pc:sldMk cId="2395147165" sldId="2147468955"/>
            <ac:spMk id="2" creationId="{20E2A91A-E8EB-3108-B812-3074F7F67E3C}"/>
          </ac:spMkLst>
        </pc:spChg>
      </pc:sldChg>
    </pc:docChg>
  </pc:docChgLst>
  <pc:docChgLst>
    <pc:chgData name="Tina Emma Michelsen" userId="S::qxtem@kombit.dk::7d937358-71ff-4e2e-9d45-68771d2b491e" providerId="AD" clId="Web-{27D3CF1D-B666-97BF-E702-2CF930332549}"/>
    <pc:docChg chg="modSld">
      <pc:chgData name="Tina Emma Michelsen" userId="S::qxtem@kombit.dk::7d937358-71ff-4e2e-9d45-68771d2b491e" providerId="AD" clId="Web-{27D3CF1D-B666-97BF-E702-2CF930332549}" dt="2026-01-09T06:21:17.532" v="1" actId="20577"/>
      <pc:docMkLst>
        <pc:docMk/>
      </pc:docMkLst>
      <pc:sldChg chg="modSp">
        <pc:chgData name="Tina Emma Michelsen" userId="S::qxtem@kombit.dk::7d937358-71ff-4e2e-9d45-68771d2b491e" providerId="AD" clId="Web-{27D3CF1D-B666-97BF-E702-2CF930332549}" dt="2026-01-09T06:21:17.532" v="1" actId="20577"/>
        <pc:sldMkLst>
          <pc:docMk/>
          <pc:sldMk cId="1836265057" sldId="2147468948"/>
        </pc:sldMkLst>
        <pc:spChg chg="mod">
          <ac:chgData name="Tina Emma Michelsen" userId="S::qxtem@kombit.dk::7d937358-71ff-4e2e-9d45-68771d2b491e" providerId="AD" clId="Web-{27D3CF1D-B666-97BF-E702-2CF930332549}" dt="2026-01-09T06:21:17.532" v="1" actId="20577"/>
          <ac:spMkLst>
            <pc:docMk/>
            <pc:sldMk cId="1836265057" sldId="2147468948"/>
            <ac:spMk id="3" creationId="{F1777FC6-8304-3A38-93B4-E7255D6FB0EC}"/>
          </ac:spMkLst>
        </pc:spChg>
      </pc:sldChg>
    </pc:docChg>
  </pc:docChgLst>
  <pc:docChgLst>
    <pc:chgData name="Tina Emma Michelsen" userId="S::qxtem@kombit.dk::7d937358-71ff-4e2e-9d45-68771d2b491e" providerId="AD" clId="Web-{61BE3D54-BDDD-DD16-EEA6-22F0181380F1}"/>
    <pc:docChg chg="modSld">
      <pc:chgData name="Tina Emma Michelsen" userId="S::qxtem@kombit.dk::7d937358-71ff-4e2e-9d45-68771d2b491e" providerId="AD" clId="Web-{61BE3D54-BDDD-DD16-EEA6-22F0181380F1}" dt="2026-01-12T10:16:35.075" v="29" actId="20577"/>
      <pc:docMkLst>
        <pc:docMk/>
      </pc:docMkLst>
      <pc:sldChg chg="modSp">
        <pc:chgData name="Tina Emma Michelsen" userId="S::qxtem@kombit.dk::7d937358-71ff-4e2e-9d45-68771d2b491e" providerId="AD" clId="Web-{61BE3D54-BDDD-DD16-EEA6-22F0181380F1}" dt="2026-01-12T10:16:35.075" v="29" actId="20577"/>
        <pc:sldMkLst>
          <pc:docMk/>
          <pc:sldMk cId="1234142956" sldId="2147468947"/>
        </pc:sldMkLst>
        <pc:spChg chg="mod">
          <ac:chgData name="Tina Emma Michelsen" userId="S::qxtem@kombit.dk::7d937358-71ff-4e2e-9d45-68771d2b491e" providerId="AD" clId="Web-{61BE3D54-BDDD-DD16-EEA6-22F0181380F1}" dt="2026-01-12T10:16:35.075" v="29" actId="20577"/>
          <ac:spMkLst>
            <pc:docMk/>
            <pc:sldMk cId="1234142956" sldId="2147468947"/>
            <ac:spMk id="3" creationId="{19C67B44-FBAC-FB1E-21E7-48C923D10C8C}"/>
          </ac:spMkLst>
        </pc:spChg>
      </pc:sldChg>
    </pc:docChg>
  </pc:docChgLst>
  <pc:docChgLst>
    <pc:chgData name="Johan Hølledig" userId="S::jhl@kombit.dk::8c8b4706-a918-4438-b0d8-700afe75d767" providerId="AD" clId="Web-{70F9F663-EC5F-D872-F503-43A339C07112}"/>
    <pc:docChg chg="modSld">
      <pc:chgData name="Johan Hølledig" userId="S::jhl@kombit.dk::8c8b4706-a918-4438-b0d8-700afe75d767" providerId="AD" clId="Web-{70F9F663-EC5F-D872-F503-43A339C07112}" dt="2026-01-08T11:38:03.633" v="69" actId="20577"/>
      <pc:docMkLst>
        <pc:docMk/>
      </pc:docMkLst>
      <pc:sldChg chg="modSp">
        <pc:chgData name="Johan Hølledig" userId="S::jhl@kombit.dk::8c8b4706-a918-4438-b0d8-700afe75d767" providerId="AD" clId="Web-{70F9F663-EC5F-D872-F503-43A339C07112}" dt="2026-01-08T11:38:03.633" v="69" actId="20577"/>
        <pc:sldMkLst>
          <pc:docMk/>
          <pc:sldMk cId="1234142956" sldId="2147468947"/>
        </pc:sldMkLst>
        <pc:spChg chg="mod">
          <ac:chgData name="Johan Hølledig" userId="S::jhl@kombit.dk::8c8b4706-a918-4438-b0d8-700afe75d767" providerId="AD" clId="Web-{70F9F663-EC5F-D872-F503-43A339C07112}" dt="2026-01-08T11:38:03.633" v="69" actId="20577"/>
          <ac:spMkLst>
            <pc:docMk/>
            <pc:sldMk cId="1234142956" sldId="2147468947"/>
            <ac:spMk id="3" creationId="{19C67B44-FBAC-FB1E-21E7-48C923D10C8C}"/>
          </ac:spMkLst>
        </pc:spChg>
      </pc:sldChg>
    </pc:docChg>
  </pc:docChgLst>
  <pc:docChgLst>
    <pc:chgData name="Tina Emma Michelsen" userId="S::qxtem@kombit.dk::7d937358-71ff-4e2e-9d45-68771d2b491e" providerId="AD" clId="Web-{632AF956-1678-266A-EAF3-7550B017972E}"/>
    <pc:docChg chg="modSld">
      <pc:chgData name="Tina Emma Michelsen" userId="S::qxtem@kombit.dk::7d937358-71ff-4e2e-9d45-68771d2b491e" providerId="AD" clId="Web-{632AF956-1678-266A-EAF3-7550B017972E}" dt="2026-01-08T12:19:37.527" v="655" actId="20577"/>
      <pc:docMkLst>
        <pc:docMk/>
      </pc:docMkLst>
      <pc:sldChg chg="modSp">
        <pc:chgData name="Tina Emma Michelsen" userId="S::qxtem@kombit.dk::7d937358-71ff-4e2e-9d45-68771d2b491e" providerId="AD" clId="Web-{632AF956-1678-266A-EAF3-7550B017972E}" dt="2026-01-08T12:19:37.527" v="655" actId="20577"/>
        <pc:sldMkLst>
          <pc:docMk/>
          <pc:sldMk cId="1234142956" sldId="2147468947"/>
        </pc:sldMkLst>
        <pc:spChg chg="mod">
          <ac:chgData name="Tina Emma Michelsen" userId="S::qxtem@kombit.dk::7d937358-71ff-4e2e-9d45-68771d2b491e" providerId="AD" clId="Web-{632AF956-1678-266A-EAF3-7550B017972E}" dt="2026-01-08T12:19:37.527" v="655" actId="20577"/>
          <ac:spMkLst>
            <pc:docMk/>
            <pc:sldMk cId="1234142956" sldId="2147468947"/>
            <ac:spMk id="3" creationId="{19C67B44-FBAC-FB1E-21E7-48C923D10C8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Grotesk Text Pro" panose="020B0504020202020204" pitchFamily="34" charset="77"/>
              </a:defRPr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Grotesk Text Pro" panose="020B0504020202020204" pitchFamily="34" charset="77"/>
              </a:defRPr>
            </a:lvl1pPr>
          </a:lstStyle>
          <a:p>
            <a:fld id="{423F1D11-0C21-7748-9423-5BA4F311B965}" type="datetimeFigureOut">
              <a:rPr lang="da-DK" smtClean="0"/>
              <a:pPr/>
              <a:t>12-01-2026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Grotesk Text Pro" panose="020B0504020202020204" pitchFamily="34" charset="77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Grotesk Text Pro" panose="020B0504020202020204" pitchFamily="34" charset="77"/>
              </a:defRPr>
            </a:lvl1pPr>
          </a:lstStyle>
          <a:p>
            <a:fld id="{732F1CDE-5D83-9F4B-8CB9-2EF3BC0A1883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0369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Grotesk Text Pro" panose="020B0504020202020204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Neue Haas Grotesk Text Pro" panose="020B0504020202020204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Neue Haas Grotesk Text Pro" panose="020B0504020202020204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Neue Haas Grotesk Text Pro" panose="020B0504020202020204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Neue Haas Grotesk Text Pro" panose="020B0504020202020204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25CD4-6D57-4B7D-9A3E-5DF627F3EFEF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8649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2005B-853C-554D-D56E-507F771F3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179891F1-5F7F-6B06-0B9D-2782EDDCBF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B8A4E437-A1C5-A6A6-622B-2DDB1C06BE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7E1B75A-C563-8A44-42EC-B4830D13CD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CFADD-35EF-4661-BCF6-29084B43D131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6575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1460" indent="-251460"/>
            <a:r>
              <a:rPr lang="da-DK"/>
              <a:t>Hvem er inviteret 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>
                <a:latin typeface="Neue Haas Grotesk Text Pro"/>
              </a:rPr>
              <a:t>Borgerblikkets Systemansvarlige og Projektledere, som er registreret med disse roller i KLIK.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da-DK"/>
              <a:t>Hvem er vi tilstede i dag fra KOMBIT og KMD?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da-DK">
              <a:latin typeface="Neue Haas Grotesk Text Pro"/>
            </a:endParaRPr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F1CDE-5D83-9F4B-8CB9-2EF3BC0A1883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3108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F1CDE-5D83-9F4B-8CB9-2EF3BC0A1883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6519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F1CDE-5D83-9F4B-8CB9-2EF3BC0A1883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3522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F1CDE-5D83-9F4B-8CB9-2EF3BC0A1883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2034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- Skal understrege at den gælder for alle konfigurationer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F1CDE-5D83-9F4B-8CB9-2EF3BC0A1883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8694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- Nævn det kommer til at se sådan ud ovenpå</a:t>
            </a:r>
          </a:p>
          <a:p>
            <a:pPr marL="171450" indent="-171450">
              <a:buFontTx/>
              <a:buChar char="-"/>
            </a:pPr>
            <a:r>
              <a:rPr lang="da-DK"/>
              <a:t>Forklare om specifikke konfigurationer (FK-ØKO)</a:t>
            </a:r>
          </a:p>
          <a:p>
            <a:pPr marL="171450" indent="-171450">
              <a:buFontTx/>
              <a:buChar char="-"/>
            </a:pPr>
            <a:r>
              <a:rPr lang="da-DK"/>
              <a:t>Forklare sekvensen (Specifikke først, så standard)</a:t>
            </a:r>
          </a:p>
          <a:p>
            <a:pPr marL="171450" indent="-171450">
              <a:buFontTx/>
              <a:buChar char="-"/>
            </a:pPr>
            <a:r>
              <a:rPr lang="da-DK"/>
              <a:t>Migration</a:t>
            </a:r>
          </a:p>
          <a:p>
            <a:pPr marL="171450" indent="-171450">
              <a:buFontTx/>
              <a:buChar char="-"/>
            </a:pPr>
            <a:r>
              <a:rPr lang="da-DK"/>
              <a:t>Opfordre med at slette</a:t>
            </a:r>
          </a:p>
          <a:p>
            <a:endParaRPr lang="da-DK"/>
          </a:p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F1CDE-5D83-9F4B-8CB9-2EF3BC0A1883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1248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a-DK"/>
              <a:t>Man kan ikke aktiverer og deaktiverer</a:t>
            </a:r>
          </a:p>
          <a:p>
            <a:pPr marL="171450" indent="-171450">
              <a:buFontTx/>
              <a:buChar char="-"/>
            </a:pPr>
            <a:r>
              <a:rPr lang="da-DK"/>
              <a:t>Forklar om forenklinger, f.eks. skæringsdatoen</a:t>
            </a:r>
          </a:p>
          <a:p>
            <a:pPr marL="171450" indent="-171450">
              <a:buFontTx/>
              <a:buChar char="-"/>
            </a:pP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F1CDE-5D83-9F4B-8CB9-2EF3BC0A1883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9422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1. Understrege øvelsen med Verifikationsklienten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F1CDE-5D83-9F4B-8CB9-2EF3BC0A1883}" type="slidenum">
              <a:rPr lang="da-DK" smtClean="0"/>
              <a:pPr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2411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32426"/>
            <a:ext cx="6119911" cy="792088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</a:t>
            </a:r>
            <a:br>
              <a:rPr lang="da-DK"/>
            </a:br>
            <a:r>
              <a:rPr lang="da-DK"/>
              <a:t>i masteren</a:t>
            </a:r>
            <a:endParaRPr lang="en-GB"/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5757799A-0EC8-8FFE-391A-C705EF55A0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2386850"/>
            <a:ext cx="6119911" cy="1133807"/>
          </a:xfrm>
        </p:spPr>
        <p:txBody>
          <a:bodyPr rIns="0" anchor="t"/>
          <a:lstStyle>
            <a:lvl1pPr marL="0" indent="0" algn="l">
              <a:buNone/>
              <a:defRPr sz="1000" kern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Pladsholder til tekst 6">
            <a:extLst>
              <a:ext uri="{FF2B5EF4-FFF2-40B4-BE49-F238E27FC236}">
                <a16:creationId xmlns:a16="http://schemas.microsoft.com/office/drawing/2014/main" id="{8ECC06A8-D032-5014-F9A2-748351BB8C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13212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C59C273-8F97-8FCF-65FE-26C9B203B4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1757" y="431651"/>
            <a:ext cx="931391" cy="428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8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+ tekst + billede (bun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571750"/>
            <a:ext cx="9144000" cy="257175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111647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951222"/>
            <a:ext cx="3564819" cy="1116471"/>
          </a:xfrm>
        </p:spPr>
        <p:txBody>
          <a:bodyPr/>
          <a:lstStyle>
            <a:lvl1pPr marL="0" indent="0">
              <a:buNone/>
              <a:defRPr sz="1100">
                <a:latin typeface="Neue Haas Grotesk Text Pro" panose="020B0504020202020204" pitchFamily="34" charset="77"/>
              </a:defRPr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6">
            <a:extLst>
              <a:ext uri="{FF2B5EF4-FFF2-40B4-BE49-F238E27FC236}">
                <a16:creationId xmlns:a16="http://schemas.microsoft.com/office/drawing/2014/main" id="{29B2FAC6-BF26-045F-8DCE-F4BFC08512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F27B77A-47CB-1461-047F-56640092E97C}"/>
              </a:ext>
            </a:extLst>
          </p:cNvPr>
          <p:cNvSpPr txBox="1"/>
          <p:nvPr userDrawn="1"/>
        </p:nvSpPr>
        <p:spPr>
          <a:xfrm>
            <a:off x="-383241" y="3610535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GB" sz="900">
              <a:latin typeface="Source Sans Pro Light" panose="020B0403030403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4776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6" userDrawn="1">
          <p15:clr>
            <a:srgbClr val="FBAE40"/>
          </p15:clr>
        </p15:guide>
        <p15:guide id="2" orient="horz" pos="59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s (3 række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35859" y="2068107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Ikon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8482" y="2067694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08EF0261-14D0-1383-03E9-C9E3A0AA53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482" y="2212108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billede 5">
            <a:extLst>
              <a:ext uri="{FF2B5EF4-FFF2-40B4-BE49-F238E27FC236}">
                <a16:creationId xmlns:a16="http://schemas.microsoft.com/office/drawing/2014/main" id="{8342E6BB-C322-8D89-32E3-B526E872C5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035859" y="281107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Ikon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5A97597D-99B1-6A4F-5117-8B426C40DF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8482" y="2810661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4BDB334A-1458-0AC0-AFF1-0739E96E898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8482" y="2955075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Pladsholder til billede 5">
            <a:extLst>
              <a:ext uri="{FF2B5EF4-FFF2-40B4-BE49-F238E27FC236}">
                <a16:creationId xmlns:a16="http://schemas.microsoft.com/office/drawing/2014/main" id="{C4ABC68E-A13B-FAFF-E2EB-F53E9D240F22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035859" y="355244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Ikon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64FF8A76-B404-0C8F-8C0B-30B839A46D7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488482" y="3552029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E18EE8C3-6589-A11A-1EB5-56F8C0C09F4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488482" y="3696443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01C77357-C65B-5A9E-B615-A92026CCF59E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5219552" y="2068107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Ikon</a:t>
            </a:r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90180E4D-07F7-B5B5-617E-41F68236FDA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72175" y="2067694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34CF6966-E382-F0AE-7D87-947D9FBC362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672175" y="2212108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billede 5">
            <a:extLst>
              <a:ext uri="{FF2B5EF4-FFF2-40B4-BE49-F238E27FC236}">
                <a16:creationId xmlns:a16="http://schemas.microsoft.com/office/drawing/2014/main" id="{2CEFD869-52FC-2D91-50C5-1E9A468D1D17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5219552" y="281107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Ikon</a:t>
            </a:r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96EA9739-1B5C-0189-6141-912AACF32E2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672175" y="2810661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573F324B-1AD1-A5F2-6C40-8A7D76AC6A7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672175" y="2955075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ladsholder til billede 5">
            <a:extLst>
              <a:ext uri="{FF2B5EF4-FFF2-40B4-BE49-F238E27FC236}">
                <a16:creationId xmlns:a16="http://schemas.microsoft.com/office/drawing/2014/main" id="{611F40D4-8CDB-5EDC-7BAD-B03042BDBD6A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5219552" y="355244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Ikon</a:t>
            </a:r>
          </a:p>
        </p:txBody>
      </p:sp>
      <p:sp>
        <p:nvSpPr>
          <p:cNvPr id="21" name="Pladsholder til tekst 3">
            <a:extLst>
              <a:ext uri="{FF2B5EF4-FFF2-40B4-BE49-F238E27FC236}">
                <a16:creationId xmlns:a16="http://schemas.microsoft.com/office/drawing/2014/main" id="{EC03F92A-66B6-FC8B-CDA8-DA851552E31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672175" y="3552029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Pladsholder til tekst 3">
            <a:extLst>
              <a:ext uri="{FF2B5EF4-FFF2-40B4-BE49-F238E27FC236}">
                <a16:creationId xmlns:a16="http://schemas.microsoft.com/office/drawing/2014/main" id="{D6FEAE5D-F3EC-05C0-19FD-9C5F35A48EF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672175" y="3696443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486BAFFE-8C09-B4E1-113D-5655D6AEF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90044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24" name="Pladsholder til tekst 5">
            <a:extLst>
              <a:ext uri="{FF2B5EF4-FFF2-40B4-BE49-F238E27FC236}">
                <a16:creationId xmlns:a16="http://schemas.microsoft.com/office/drawing/2014/main" id="{BD12AD24-B17D-7407-348F-63C4241969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17279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s (2 række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43854" y="206769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Ikon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8483" y="2067694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08EF0261-14D0-1383-03E9-C9E3A0AA53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483" y="2212107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billede 5">
            <a:extLst>
              <a:ext uri="{FF2B5EF4-FFF2-40B4-BE49-F238E27FC236}">
                <a16:creationId xmlns:a16="http://schemas.microsoft.com/office/drawing/2014/main" id="{8342E6BB-C322-8D89-32E3-B526E872C5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043854" y="300340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Ikon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5A97597D-99B1-6A4F-5117-8B426C40DF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8483" y="3003402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4BDB334A-1458-0AC0-AFF1-0739E96E898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8483" y="3147815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01C77357-C65B-5A9E-B615-A92026CCF59E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6012407" y="206769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Ikon</a:t>
            </a:r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90180E4D-07F7-B5B5-617E-41F68236FDA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457036" y="2067694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34CF6966-E382-F0AE-7D87-947D9FBC362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457036" y="2212107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billede 5">
            <a:extLst>
              <a:ext uri="{FF2B5EF4-FFF2-40B4-BE49-F238E27FC236}">
                <a16:creationId xmlns:a16="http://schemas.microsoft.com/office/drawing/2014/main" id="{2CEFD869-52FC-2D91-50C5-1E9A468D1D17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012407" y="300340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Ikon</a:t>
            </a:r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96EA9739-1B5C-0189-6141-912AACF32E2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57036" y="3003402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573F324B-1AD1-A5F2-6C40-8A7D76AC6A7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57036" y="3147815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ladsholder til billede 5">
            <a:extLst>
              <a:ext uri="{FF2B5EF4-FFF2-40B4-BE49-F238E27FC236}">
                <a16:creationId xmlns:a16="http://schemas.microsoft.com/office/drawing/2014/main" id="{B14033C6-F4A0-22AA-9930-3CE1FE4E25F0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3528130" y="206769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Ikon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DF32EA48-CFEB-7541-DF41-17413F5F720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972759" y="2067694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Pladsholder til tekst 3">
            <a:extLst>
              <a:ext uri="{FF2B5EF4-FFF2-40B4-BE49-F238E27FC236}">
                <a16:creationId xmlns:a16="http://schemas.microsoft.com/office/drawing/2014/main" id="{BC296128-C74C-B849-4B94-5A9AF8B0C4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972759" y="2212107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ladsholder til billede 5">
            <a:extLst>
              <a:ext uri="{FF2B5EF4-FFF2-40B4-BE49-F238E27FC236}">
                <a16:creationId xmlns:a16="http://schemas.microsoft.com/office/drawing/2014/main" id="{81411030-890F-68B2-7EFD-FF089B833B7E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3528130" y="300340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Ikon</a:t>
            </a:r>
          </a:p>
        </p:txBody>
      </p:sp>
      <p:sp>
        <p:nvSpPr>
          <p:cNvPr id="27" name="Pladsholder til tekst 3">
            <a:extLst>
              <a:ext uri="{FF2B5EF4-FFF2-40B4-BE49-F238E27FC236}">
                <a16:creationId xmlns:a16="http://schemas.microsoft.com/office/drawing/2014/main" id="{567FC3D7-2F98-125A-D24C-B2658BB0298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972759" y="3003402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88BC5081-ABED-3724-55CF-EBFD77504F1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972759" y="3147815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492E851-BE7C-081C-4EAF-60E653B13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8288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12" name="Pladsholder til tekst 5">
            <a:extLst>
              <a:ext uri="{FF2B5EF4-FFF2-40B4-BE49-F238E27FC236}">
                <a16:creationId xmlns:a16="http://schemas.microsoft.com/office/drawing/2014/main" id="{E5BAADCD-CC86-812F-5FEB-3CC9C12046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544135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ætter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070C87B3-473D-BAA3-B871-825DD0DF37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009650" y="1851497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EDAD55-A7F4-5B25-A8DC-F70270CD04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12023" y="185759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Fornavn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BE721C77-7419-9D0B-B82F-06496C42C3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12023" y="2205153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6440A9A6-1676-EB07-0143-78F08C58E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12023" y="200628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Efternavn</a:t>
            </a:r>
          </a:p>
        </p:txBody>
      </p:sp>
      <p:sp>
        <p:nvSpPr>
          <p:cNvPr id="7" name="Pladsholder til billede 5">
            <a:extLst>
              <a:ext uri="{FF2B5EF4-FFF2-40B4-BE49-F238E27FC236}">
                <a16:creationId xmlns:a16="http://schemas.microsoft.com/office/drawing/2014/main" id="{482A5E1A-5D6D-EBC8-CAED-2066E631A837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200210" y="1851497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8CB47331-95D8-D802-D5E6-BCBBBEDA86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02583" y="185759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Fornavn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CE4890B4-ABA5-E0C8-F125-E7DB211380D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502583" y="2205153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D4216E8E-D5DE-C9A9-D7B7-AEF2AF54B1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2583" y="200628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Efternavn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02D4A4-A722-E685-821D-EF20513EA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8288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11" name="Pladsholder til tekst 5">
            <a:extLst>
              <a:ext uri="{FF2B5EF4-FFF2-40B4-BE49-F238E27FC236}">
                <a16:creationId xmlns:a16="http://schemas.microsoft.com/office/drawing/2014/main" id="{85B26F96-0536-AA3C-FB51-BA4B01FD58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65385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ætter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BDF2322E-9FE2-226D-A96B-876A3594D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8288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19" name="Pladsholder til tekst 5">
            <a:extLst>
              <a:ext uri="{FF2B5EF4-FFF2-40B4-BE49-F238E27FC236}">
                <a16:creationId xmlns:a16="http://schemas.microsoft.com/office/drawing/2014/main" id="{C80C5FD2-EE42-8681-250C-9483E2EA93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20" name="Pladsholder til billede 5">
            <a:extLst>
              <a:ext uri="{FF2B5EF4-FFF2-40B4-BE49-F238E27FC236}">
                <a16:creationId xmlns:a16="http://schemas.microsoft.com/office/drawing/2014/main" id="{A94D4C54-C333-FCEF-D431-137BE2D7927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009650" y="1851497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21" name="Pladsholder til tekst 3">
            <a:extLst>
              <a:ext uri="{FF2B5EF4-FFF2-40B4-BE49-F238E27FC236}">
                <a16:creationId xmlns:a16="http://schemas.microsoft.com/office/drawing/2014/main" id="{04F7C3E8-350E-04FB-F135-10358467C4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12023" y="185759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Fornavn</a:t>
            </a:r>
          </a:p>
        </p:txBody>
      </p:sp>
      <p:sp>
        <p:nvSpPr>
          <p:cNvPr id="22" name="Pladsholder til tekst 3">
            <a:extLst>
              <a:ext uri="{FF2B5EF4-FFF2-40B4-BE49-F238E27FC236}">
                <a16:creationId xmlns:a16="http://schemas.microsoft.com/office/drawing/2014/main" id="{517E967B-316D-202A-6E0F-6C28B6204EC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12023" y="2205153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ladsholder til tekst 3">
            <a:extLst>
              <a:ext uri="{FF2B5EF4-FFF2-40B4-BE49-F238E27FC236}">
                <a16:creationId xmlns:a16="http://schemas.microsoft.com/office/drawing/2014/main" id="{F40DE611-68E4-F9D2-4776-0CA177B36A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12023" y="200628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Efternavn</a:t>
            </a:r>
          </a:p>
        </p:txBody>
      </p:sp>
      <p:sp>
        <p:nvSpPr>
          <p:cNvPr id="24" name="Pladsholder til billede 5">
            <a:extLst>
              <a:ext uri="{FF2B5EF4-FFF2-40B4-BE49-F238E27FC236}">
                <a16:creationId xmlns:a16="http://schemas.microsoft.com/office/drawing/2014/main" id="{35EB4BB7-7554-4F09-C28D-75A33E81D17E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200210" y="1851497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25" name="Pladsholder til tekst 3">
            <a:extLst>
              <a:ext uri="{FF2B5EF4-FFF2-40B4-BE49-F238E27FC236}">
                <a16:creationId xmlns:a16="http://schemas.microsoft.com/office/drawing/2014/main" id="{591786BA-ABD2-68D2-3A44-89A7FD3B4C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02583" y="185759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Fornavn</a:t>
            </a:r>
          </a:p>
        </p:txBody>
      </p:sp>
      <p:sp>
        <p:nvSpPr>
          <p:cNvPr id="26" name="Pladsholder til tekst 3">
            <a:extLst>
              <a:ext uri="{FF2B5EF4-FFF2-40B4-BE49-F238E27FC236}">
                <a16:creationId xmlns:a16="http://schemas.microsoft.com/office/drawing/2014/main" id="{F747A01D-97F3-76B0-0737-09472456C92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502583" y="2205153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7" name="Pladsholder til tekst 3">
            <a:extLst>
              <a:ext uri="{FF2B5EF4-FFF2-40B4-BE49-F238E27FC236}">
                <a16:creationId xmlns:a16="http://schemas.microsoft.com/office/drawing/2014/main" id="{EA6542F3-5934-312E-D3D1-0ED02087C7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2583" y="200628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Efternavn</a:t>
            </a:r>
          </a:p>
        </p:txBody>
      </p:sp>
      <p:sp>
        <p:nvSpPr>
          <p:cNvPr id="28" name="Pladsholder til billede 5">
            <a:extLst>
              <a:ext uri="{FF2B5EF4-FFF2-40B4-BE49-F238E27FC236}">
                <a16:creationId xmlns:a16="http://schemas.microsoft.com/office/drawing/2014/main" id="{B59FE46D-0F5F-6AE0-D1B5-C023F1F831C2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1009650" y="3257821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29" name="Pladsholder til tekst 3">
            <a:extLst>
              <a:ext uri="{FF2B5EF4-FFF2-40B4-BE49-F238E27FC236}">
                <a16:creationId xmlns:a16="http://schemas.microsoft.com/office/drawing/2014/main" id="{08A4F3A0-3F2A-C3E1-7F36-AF557BE8294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12023" y="3263923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Fornavn</a:t>
            </a:r>
          </a:p>
        </p:txBody>
      </p:sp>
      <p:sp>
        <p:nvSpPr>
          <p:cNvPr id="30" name="Pladsholder til tekst 3">
            <a:extLst>
              <a:ext uri="{FF2B5EF4-FFF2-40B4-BE49-F238E27FC236}">
                <a16:creationId xmlns:a16="http://schemas.microsoft.com/office/drawing/2014/main" id="{9BB2AD37-0A6E-4B0B-48AF-E4F97DB6619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2023" y="3611477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1" name="Pladsholder til tekst 3">
            <a:extLst>
              <a:ext uri="{FF2B5EF4-FFF2-40B4-BE49-F238E27FC236}">
                <a16:creationId xmlns:a16="http://schemas.microsoft.com/office/drawing/2014/main" id="{175EE94A-A494-CC93-3DA8-3B1F7E53F62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2023" y="341260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Efternavn</a:t>
            </a:r>
          </a:p>
        </p:txBody>
      </p:sp>
      <p:sp>
        <p:nvSpPr>
          <p:cNvPr id="32" name="Pladsholder til billede 5">
            <a:extLst>
              <a:ext uri="{FF2B5EF4-FFF2-40B4-BE49-F238E27FC236}">
                <a16:creationId xmlns:a16="http://schemas.microsoft.com/office/drawing/2014/main" id="{70082A65-029C-3CBD-6012-BD4225766C97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00210" y="3257821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33" name="Pladsholder til tekst 3">
            <a:extLst>
              <a:ext uri="{FF2B5EF4-FFF2-40B4-BE49-F238E27FC236}">
                <a16:creationId xmlns:a16="http://schemas.microsoft.com/office/drawing/2014/main" id="{4D35FF32-C2F1-95D2-3CE2-FEBAD27303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02583" y="3263923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Fornavn</a:t>
            </a:r>
          </a:p>
        </p:txBody>
      </p:sp>
      <p:sp>
        <p:nvSpPr>
          <p:cNvPr id="34" name="Pladsholder til tekst 3">
            <a:extLst>
              <a:ext uri="{FF2B5EF4-FFF2-40B4-BE49-F238E27FC236}">
                <a16:creationId xmlns:a16="http://schemas.microsoft.com/office/drawing/2014/main" id="{70FD2264-3397-9D88-E3C2-B6F947BC861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502583" y="3611477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EDB9A021-B118-0213-E878-3A85F5FD4D3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02583" y="341260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Efternavn</a:t>
            </a:r>
          </a:p>
        </p:txBody>
      </p:sp>
    </p:spTree>
    <p:extLst>
      <p:ext uri="{BB962C8B-B14F-4D97-AF65-F5344CB8AC3E}">
        <p14:creationId xmlns:p14="http://schemas.microsoft.com/office/powerpoint/2010/main" val="4154001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ætter (6 el.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070C87B3-473D-BAA3-B871-825DD0DF37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84003" y="142885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EDAD55-A7F4-5B25-A8DC-F70270CD04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4728" y="143495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BE721C77-7419-9D0B-B82F-06496C42C3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04728" y="1782511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6440A9A6-1676-EB07-0143-78F08C58E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04728" y="158363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7" name="Pladsholder til billede 5">
            <a:extLst>
              <a:ext uri="{FF2B5EF4-FFF2-40B4-BE49-F238E27FC236}">
                <a16:creationId xmlns:a16="http://schemas.microsoft.com/office/drawing/2014/main" id="{482A5E1A-5D6D-EBC8-CAED-2066E631A837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281357" y="142885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8CB47331-95D8-D802-D5E6-BCBBBEDA86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02082" y="143495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CE4890B4-ABA5-E0C8-F125-E7DB211380D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02082" y="1782511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D4216E8E-D5DE-C9A9-D7B7-AEF2AF54B1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02082" y="158363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2" name="Pladsholder til billede 5">
            <a:extLst>
              <a:ext uri="{FF2B5EF4-FFF2-40B4-BE49-F238E27FC236}">
                <a16:creationId xmlns:a16="http://schemas.microsoft.com/office/drawing/2014/main" id="{C65363CD-8FAF-BF36-6F74-5A0BCC8BE6CB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484003" y="2506613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8DEDB2D6-1AFF-EAF9-3643-7E663B1C10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04728" y="251271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A2DC81DF-853C-D3F4-265C-B27726F7DF4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504728" y="2860270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5520A6BD-6DE7-2638-2BD4-D586F9F8758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04728" y="2661398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75A74AD5-C83D-7897-3AA5-2E4B39CF4653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3281357" y="2506613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21D8DE0D-B32A-238C-55C8-0ED0EDD6159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02082" y="251271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6F715CB2-A1EA-D243-2E29-C4CD804D886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02082" y="2860270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17" name="Pladsholder til tekst 3">
            <a:extLst>
              <a:ext uri="{FF2B5EF4-FFF2-40B4-BE49-F238E27FC236}">
                <a16:creationId xmlns:a16="http://schemas.microsoft.com/office/drawing/2014/main" id="{C95F10A0-C60A-ECF6-E36E-27A58FBD2D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02082" y="2661398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18" name="Pladsholder til billede 5">
            <a:extLst>
              <a:ext uri="{FF2B5EF4-FFF2-40B4-BE49-F238E27FC236}">
                <a16:creationId xmlns:a16="http://schemas.microsoft.com/office/drawing/2014/main" id="{D8F20035-BF4C-E8E9-7629-95EB57613D77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484003" y="3578270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E5DD68DF-0955-D2E0-9EC7-C8E5E09C9DE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04728" y="358437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20" name="Pladsholder til tekst 3">
            <a:extLst>
              <a:ext uri="{FF2B5EF4-FFF2-40B4-BE49-F238E27FC236}">
                <a16:creationId xmlns:a16="http://schemas.microsoft.com/office/drawing/2014/main" id="{DE8F6174-F745-2E11-6D8E-B821CD39952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504728" y="3931927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21" name="Pladsholder til tekst 3">
            <a:extLst>
              <a:ext uri="{FF2B5EF4-FFF2-40B4-BE49-F238E27FC236}">
                <a16:creationId xmlns:a16="http://schemas.microsoft.com/office/drawing/2014/main" id="{5DBA5425-3A6F-5F2C-847C-2459D1AB33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04728" y="373305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22" name="Pladsholder til billede 5">
            <a:extLst>
              <a:ext uri="{FF2B5EF4-FFF2-40B4-BE49-F238E27FC236}">
                <a16:creationId xmlns:a16="http://schemas.microsoft.com/office/drawing/2014/main" id="{CE71A5FD-BEB7-115E-D689-E604327F18F7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3281357" y="3578270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</a:p>
        </p:txBody>
      </p:sp>
      <p:sp>
        <p:nvSpPr>
          <p:cNvPr id="23" name="Pladsholder til tekst 3">
            <a:extLst>
              <a:ext uri="{FF2B5EF4-FFF2-40B4-BE49-F238E27FC236}">
                <a16:creationId xmlns:a16="http://schemas.microsoft.com/office/drawing/2014/main" id="{03755236-EF25-1910-CC1E-CA3EFFFAC00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302082" y="358437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3F9FC192-CF34-F7F4-2E0A-D1E089B04A5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302082" y="3931927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25" name="Pladsholder til tekst 3">
            <a:extLst>
              <a:ext uri="{FF2B5EF4-FFF2-40B4-BE49-F238E27FC236}">
                <a16:creationId xmlns:a16="http://schemas.microsoft.com/office/drawing/2014/main" id="{844B268E-5C54-1D96-9E0F-4846C40ACE7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302082" y="373305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5354E46A-4252-9BFC-BE9A-10E1E4D81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3959671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27" name="Pladsholder til tekst 5">
            <a:extLst>
              <a:ext uri="{FF2B5EF4-FFF2-40B4-BE49-F238E27FC236}">
                <a16:creationId xmlns:a16="http://schemas.microsoft.com/office/drawing/2014/main" id="{1EEEA10E-A59B-6FE7-6108-B556F08376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726"/>
            <a:ext cx="4103687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28" name="Pladsholder til billede 5">
            <a:extLst>
              <a:ext uri="{FF2B5EF4-FFF2-40B4-BE49-F238E27FC236}">
                <a16:creationId xmlns:a16="http://schemas.microsoft.com/office/drawing/2014/main" id="{4F334368-B4FB-366D-C197-0AFE0188E0C7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6026395" y="142885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</a:p>
        </p:txBody>
      </p:sp>
      <p:sp>
        <p:nvSpPr>
          <p:cNvPr id="29" name="Pladsholder til tekst 3">
            <a:extLst>
              <a:ext uri="{FF2B5EF4-FFF2-40B4-BE49-F238E27FC236}">
                <a16:creationId xmlns:a16="http://schemas.microsoft.com/office/drawing/2014/main" id="{2A89F82F-FD02-E57B-A2C2-183DF290799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47120" y="143495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30" name="Pladsholder til tekst 3">
            <a:extLst>
              <a:ext uri="{FF2B5EF4-FFF2-40B4-BE49-F238E27FC236}">
                <a16:creationId xmlns:a16="http://schemas.microsoft.com/office/drawing/2014/main" id="{7A7673EC-7F6C-45C2-9BBB-955450D5C61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047120" y="1782511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31" name="Pladsholder til tekst 3">
            <a:extLst>
              <a:ext uri="{FF2B5EF4-FFF2-40B4-BE49-F238E27FC236}">
                <a16:creationId xmlns:a16="http://schemas.microsoft.com/office/drawing/2014/main" id="{2A71BA22-2D8C-6DD3-B2ED-12B1D692E1D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47120" y="158363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32" name="Pladsholder til billede 5">
            <a:extLst>
              <a:ext uri="{FF2B5EF4-FFF2-40B4-BE49-F238E27FC236}">
                <a16:creationId xmlns:a16="http://schemas.microsoft.com/office/drawing/2014/main" id="{63147FEA-D1DF-4D4B-33F3-6AF054BD5C7A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6026395" y="2506613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</a:p>
        </p:txBody>
      </p:sp>
      <p:sp>
        <p:nvSpPr>
          <p:cNvPr id="33" name="Pladsholder til tekst 3">
            <a:extLst>
              <a:ext uri="{FF2B5EF4-FFF2-40B4-BE49-F238E27FC236}">
                <a16:creationId xmlns:a16="http://schemas.microsoft.com/office/drawing/2014/main" id="{C778F24C-14A2-EF02-D8D0-2C912180E53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047120" y="251271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34" name="Pladsholder til tekst 3">
            <a:extLst>
              <a:ext uri="{FF2B5EF4-FFF2-40B4-BE49-F238E27FC236}">
                <a16:creationId xmlns:a16="http://schemas.microsoft.com/office/drawing/2014/main" id="{F78C7943-8667-B79B-BB41-F963B5F3916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047120" y="2860270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98D3940C-FDB8-B41E-1CB1-210990DB89A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047120" y="2661398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36" name="Pladsholder til billede 5">
            <a:extLst>
              <a:ext uri="{FF2B5EF4-FFF2-40B4-BE49-F238E27FC236}">
                <a16:creationId xmlns:a16="http://schemas.microsoft.com/office/drawing/2014/main" id="{C1F975EA-62DA-6ADC-A974-9DC1CCA65B03}"/>
              </a:ext>
            </a:extLst>
          </p:cNvPr>
          <p:cNvSpPr>
            <a:spLocks noGrp="1" noChangeAspect="1"/>
          </p:cNvSpPr>
          <p:nvPr>
            <p:ph type="pic" sz="quarter" idx="49"/>
          </p:nvPr>
        </p:nvSpPr>
        <p:spPr>
          <a:xfrm>
            <a:off x="6026395" y="3578270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</a:p>
        </p:txBody>
      </p:sp>
      <p:sp>
        <p:nvSpPr>
          <p:cNvPr id="37" name="Pladsholder til tekst 3">
            <a:extLst>
              <a:ext uri="{FF2B5EF4-FFF2-40B4-BE49-F238E27FC236}">
                <a16:creationId xmlns:a16="http://schemas.microsoft.com/office/drawing/2014/main" id="{FC5763B6-541B-41E9-C28D-2CF0111C5D1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047120" y="358437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38" name="Pladsholder til tekst 3">
            <a:extLst>
              <a:ext uri="{FF2B5EF4-FFF2-40B4-BE49-F238E27FC236}">
                <a16:creationId xmlns:a16="http://schemas.microsoft.com/office/drawing/2014/main" id="{1A59A722-1EBD-8D21-498C-DDA42022CAE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7047120" y="3931927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480696B4-4016-3B87-6CF1-A9852DE4710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047120" y="373305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</p:spTree>
    <p:extLst>
      <p:ext uri="{BB962C8B-B14F-4D97-AF65-F5344CB8AC3E}">
        <p14:creationId xmlns:p14="http://schemas.microsoft.com/office/powerpoint/2010/main" val="220212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ætter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070C87B3-473D-BAA3-B871-825DD0DF37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91208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EDAD55-A7F4-5B25-A8DC-F70270CD04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1208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Fornavn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BE721C77-7419-9D0B-B82F-06496C42C3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91208" y="18501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6440A9A6-1676-EB07-0143-78F08C58E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1208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Efternavn</a:t>
            </a:r>
          </a:p>
        </p:txBody>
      </p:sp>
      <p:sp>
        <p:nvSpPr>
          <p:cNvPr id="26" name="Pladsholder til billede 5">
            <a:extLst>
              <a:ext uri="{FF2B5EF4-FFF2-40B4-BE49-F238E27FC236}">
                <a16:creationId xmlns:a16="http://schemas.microsoft.com/office/drawing/2014/main" id="{52F7139D-DBE9-49E3-AD47-49F68B4DA0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991208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27" name="Pladsholder til tekst 3">
            <a:extLst>
              <a:ext uri="{FF2B5EF4-FFF2-40B4-BE49-F238E27FC236}">
                <a16:creationId xmlns:a16="http://schemas.microsoft.com/office/drawing/2014/main" id="{7D58E26F-CC21-2BE4-4DCF-13DA0A74D6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1208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Fornavn</a:t>
            </a:r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D38F5F6F-8901-83CA-0E99-FED48ED7774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91208" y="39436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9" name="Pladsholder til tekst 3">
            <a:extLst>
              <a:ext uri="{FF2B5EF4-FFF2-40B4-BE49-F238E27FC236}">
                <a16:creationId xmlns:a16="http://schemas.microsoft.com/office/drawing/2014/main" id="{37092885-5257-BABB-4AA8-D3BEE0040E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208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Efternavn</a:t>
            </a:r>
          </a:p>
        </p:txBody>
      </p:sp>
      <p:sp>
        <p:nvSpPr>
          <p:cNvPr id="30" name="Pladsholder til billede 5">
            <a:extLst>
              <a:ext uri="{FF2B5EF4-FFF2-40B4-BE49-F238E27FC236}">
                <a16:creationId xmlns:a16="http://schemas.microsoft.com/office/drawing/2014/main" id="{752348A9-5597-3F07-46DD-D20729280D5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3007432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31" name="Pladsholder til tekst 3">
            <a:extLst>
              <a:ext uri="{FF2B5EF4-FFF2-40B4-BE49-F238E27FC236}">
                <a16:creationId xmlns:a16="http://schemas.microsoft.com/office/drawing/2014/main" id="{A5F34681-D03A-D647-6930-18A3459EAFE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07432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Fornavn</a:t>
            </a:r>
          </a:p>
        </p:txBody>
      </p:sp>
      <p:sp>
        <p:nvSpPr>
          <p:cNvPr id="32" name="Pladsholder til tekst 3">
            <a:extLst>
              <a:ext uri="{FF2B5EF4-FFF2-40B4-BE49-F238E27FC236}">
                <a16:creationId xmlns:a16="http://schemas.microsoft.com/office/drawing/2014/main" id="{45577192-E8BA-EEE4-9B16-22FED0D7DF5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007432" y="18501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Pladsholder til tekst 3">
            <a:extLst>
              <a:ext uri="{FF2B5EF4-FFF2-40B4-BE49-F238E27FC236}">
                <a16:creationId xmlns:a16="http://schemas.microsoft.com/office/drawing/2014/main" id="{5815B571-9779-C1AF-64F5-8EDE3B02F0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07432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Efternavn</a:t>
            </a:r>
          </a:p>
        </p:txBody>
      </p:sp>
      <p:sp>
        <p:nvSpPr>
          <p:cNvPr id="34" name="Pladsholder til billede 5">
            <a:extLst>
              <a:ext uri="{FF2B5EF4-FFF2-40B4-BE49-F238E27FC236}">
                <a16:creationId xmlns:a16="http://schemas.microsoft.com/office/drawing/2014/main" id="{B26DC89F-7A12-B691-C617-76B06988F9DF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3007432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492FCA12-2486-24F2-1D95-2EB6D99E1A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07432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Fornavn</a:t>
            </a:r>
          </a:p>
        </p:txBody>
      </p:sp>
      <p:sp>
        <p:nvSpPr>
          <p:cNvPr id="36" name="Pladsholder til tekst 3">
            <a:extLst>
              <a:ext uri="{FF2B5EF4-FFF2-40B4-BE49-F238E27FC236}">
                <a16:creationId xmlns:a16="http://schemas.microsoft.com/office/drawing/2014/main" id="{AED307A9-CE03-126B-9BBF-4C71B9A5C87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007432" y="39436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7" name="Pladsholder til tekst 3">
            <a:extLst>
              <a:ext uri="{FF2B5EF4-FFF2-40B4-BE49-F238E27FC236}">
                <a16:creationId xmlns:a16="http://schemas.microsoft.com/office/drawing/2014/main" id="{25770854-1AB2-BEED-49E5-50DBAEF9CC1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007432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Efternavn</a:t>
            </a:r>
          </a:p>
        </p:txBody>
      </p:sp>
      <p:sp>
        <p:nvSpPr>
          <p:cNvPr id="38" name="Pladsholder til billede 5">
            <a:extLst>
              <a:ext uri="{FF2B5EF4-FFF2-40B4-BE49-F238E27FC236}">
                <a16:creationId xmlns:a16="http://schemas.microsoft.com/office/drawing/2014/main" id="{9A8839BE-BCDC-AD49-E7BA-A13DD595AE50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5004048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3C972379-45CA-485C-F05D-22EE26FF65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04048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Fornavn</a:t>
            </a:r>
          </a:p>
        </p:txBody>
      </p:sp>
      <p:sp>
        <p:nvSpPr>
          <p:cNvPr id="40" name="Pladsholder til tekst 3">
            <a:extLst>
              <a:ext uri="{FF2B5EF4-FFF2-40B4-BE49-F238E27FC236}">
                <a16:creationId xmlns:a16="http://schemas.microsoft.com/office/drawing/2014/main" id="{D22ADD90-A469-EA83-BC5C-F6D540FE6EB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004048" y="18501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B43AC2A4-EAF6-02C4-3DAD-7CA93700F67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004048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Efternavn</a:t>
            </a:r>
          </a:p>
        </p:txBody>
      </p:sp>
      <p:sp>
        <p:nvSpPr>
          <p:cNvPr id="42" name="Pladsholder til billede 5">
            <a:extLst>
              <a:ext uri="{FF2B5EF4-FFF2-40B4-BE49-F238E27FC236}">
                <a16:creationId xmlns:a16="http://schemas.microsoft.com/office/drawing/2014/main" id="{2017DEA4-D10B-DEE9-F34D-90B4E40282AB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5004048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3" name="Pladsholder til tekst 3">
            <a:extLst>
              <a:ext uri="{FF2B5EF4-FFF2-40B4-BE49-F238E27FC236}">
                <a16:creationId xmlns:a16="http://schemas.microsoft.com/office/drawing/2014/main" id="{F3A62A56-01E8-4B90-7156-C3B55513FE6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04048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Fornavn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CA390537-41AA-96C4-BDC6-92205634F20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004048" y="39436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5" name="Pladsholder til tekst 3">
            <a:extLst>
              <a:ext uri="{FF2B5EF4-FFF2-40B4-BE49-F238E27FC236}">
                <a16:creationId xmlns:a16="http://schemas.microsoft.com/office/drawing/2014/main" id="{064E771F-2833-D7A8-474D-971E3EFAD4B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04048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Efternavn</a:t>
            </a:r>
          </a:p>
        </p:txBody>
      </p:sp>
      <p:sp>
        <p:nvSpPr>
          <p:cNvPr id="46" name="Pladsholder til billede 5">
            <a:extLst>
              <a:ext uri="{FF2B5EF4-FFF2-40B4-BE49-F238E27FC236}">
                <a16:creationId xmlns:a16="http://schemas.microsoft.com/office/drawing/2014/main" id="{55A0913D-6450-E057-A1B9-467BAE964666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7020272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7" name="Pladsholder til tekst 3">
            <a:extLst>
              <a:ext uri="{FF2B5EF4-FFF2-40B4-BE49-F238E27FC236}">
                <a16:creationId xmlns:a16="http://schemas.microsoft.com/office/drawing/2014/main" id="{E9A712D1-8090-90E2-5EDD-73545C2ED9E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20272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Fornavn</a:t>
            </a:r>
          </a:p>
        </p:txBody>
      </p:sp>
      <p:sp>
        <p:nvSpPr>
          <p:cNvPr id="48" name="Pladsholder til tekst 3">
            <a:extLst>
              <a:ext uri="{FF2B5EF4-FFF2-40B4-BE49-F238E27FC236}">
                <a16:creationId xmlns:a16="http://schemas.microsoft.com/office/drawing/2014/main" id="{56D11550-8BF7-6A1C-BCDF-73DEB114561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020272" y="18501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9" name="Pladsholder til tekst 3">
            <a:extLst>
              <a:ext uri="{FF2B5EF4-FFF2-40B4-BE49-F238E27FC236}">
                <a16:creationId xmlns:a16="http://schemas.microsoft.com/office/drawing/2014/main" id="{17158A51-3540-2BEE-C30F-6B8CDD92F21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20272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Efternavn</a:t>
            </a:r>
          </a:p>
        </p:txBody>
      </p:sp>
      <p:sp>
        <p:nvSpPr>
          <p:cNvPr id="50" name="Pladsholder til billede 5">
            <a:extLst>
              <a:ext uri="{FF2B5EF4-FFF2-40B4-BE49-F238E27FC236}">
                <a16:creationId xmlns:a16="http://schemas.microsoft.com/office/drawing/2014/main" id="{B7280D40-4DBE-58C9-F982-D5EB8480883F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7020272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51" name="Pladsholder til tekst 3">
            <a:extLst>
              <a:ext uri="{FF2B5EF4-FFF2-40B4-BE49-F238E27FC236}">
                <a16:creationId xmlns:a16="http://schemas.microsoft.com/office/drawing/2014/main" id="{C66A282C-E1EF-CD39-FF37-01DC8A0ED52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020272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Fornavn</a:t>
            </a:r>
          </a:p>
        </p:txBody>
      </p:sp>
      <p:sp>
        <p:nvSpPr>
          <p:cNvPr id="52" name="Pladsholder til tekst 3">
            <a:extLst>
              <a:ext uri="{FF2B5EF4-FFF2-40B4-BE49-F238E27FC236}">
                <a16:creationId xmlns:a16="http://schemas.microsoft.com/office/drawing/2014/main" id="{6B26AE57-DF32-3B12-88AA-D432FA981EF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020272" y="39436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3" name="Pladsholder til tekst 3">
            <a:extLst>
              <a:ext uri="{FF2B5EF4-FFF2-40B4-BE49-F238E27FC236}">
                <a16:creationId xmlns:a16="http://schemas.microsoft.com/office/drawing/2014/main" id="{70A575D0-4A19-2707-2E57-1C528C7BD75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020272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Efternavn</a:t>
            </a:r>
          </a:p>
        </p:txBody>
      </p:sp>
    </p:spTree>
    <p:extLst>
      <p:ext uri="{BB962C8B-B14F-4D97-AF65-F5344CB8AC3E}">
        <p14:creationId xmlns:p14="http://schemas.microsoft.com/office/powerpoint/2010/main" val="818557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sl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044" y="2175706"/>
            <a:ext cx="6119911" cy="792088"/>
          </a:xfrm>
        </p:spPr>
        <p:txBody>
          <a:bodyPr anchor="ctr"/>
          <a:lstStyle>
            <a:lvl1pPr algn="ct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</a:t>
            </a:r>
            <a:br>
              <a:rPr lang="da-DK"/>
            </a:br>
            <a:r>
              <a:rPr lang="da-DK"/>
              <a:t>i masteren</a:t>
            </a:r>
            <a:endParaRPr lang="en-GB"/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88E82764-40A9-FF34-977C-F956EE92FD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018335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solidFill>
            <a:srgbClr val="111111">
              <a:alpha val="10000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1419623"/>
            <a:ext cx="5904656" cy="1152128"/>
          </a:xfrm>
        </p:spPr>
        <p:txBody>
          <a:bodyPr anchor="b"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07704" y="2715766"/>
            <a:ext cx="5328592" cy="1152128"/>
          </a:xfrm>
        </p:spPr>
        <p:txBody>
          <a:bodyPr rIns="0" anchor="t"/>
          <a:lstStyle>
            <a:lvl1pPr marL="0" indent="0" algn="ctr">
              <a:buNone/>
              <a:defRPr sz="1100" kern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686354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p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35BA2296-979E-3FB0-09F8-0AD56B4FF9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822" r="3939" b="5345"/>
          <a:stretch/>
        </p:blipFill>
        <p:spPr>
          <a:xfrm>
            <a:off x="2555776" y="788063"/>
            <a:ext cx="6408837" cy="4355437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52326" y="931985"/>
            <a:ext cx="4744424" cy="3024319"/>
          </a:xfrm>
          <a:prstGeom prst="roundRect">
            <a:avLst>
              <a:gd name="adj" fmla="val 2571"/>
            </a:avLst>
          </a:pr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068092"/>
            <a:ext cx="2088232" cy="1152127"/>
          </a:xfrm>
        </p:spPr>
        <p:txBody>
          <a:bodyPr anchor="t"/>
          <a:lstStyle>
            <a:lvl1pPr algn="l">
              <a:defRPr sz="240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1600" y="1635646"/>
            <a:ext cx="2088232" cy="360437"/>
          </a:xfrm>
        </p:spPr>
        <p:txBody>
          <a:bodyPr rIns="0" anchor="b"/>
          <a:lstStyle>
            <a:lvl1pPr marL="0" indent="0" algn="l">
              <a:buNone/>
              <a:defRPr sz="1000" b="0" i="0" kern="0" cap="all" baseline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25762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32426"/>
            <a:ext cx="6119911" cy="792088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/>
              <a:t>Klik for at redigere titeltypografien </a:t>
            </a:r>
            <a:br>
              <a:rPr lang="da-DK"/>
            </a:br>
            <a:r>
              <a:rPr lang="da-DK"/>
              <a:t>i masteren</a:t>
            </a:r>
            <a:endParaRPr lang="en-GB"/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5757799A-0EC8-8FFE-391A-C705EF55A0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2386850"/>
            <a:ext cx="6119911" cy="1133807"/>
          </a:xfrm>
        </p:spPr>
        <p:txBody>
          <a:bodyPr rIns="0" anchor="t"/>
          <a:lstStyle>
            <a:lvl1pPr marL="0" indent="0" algn="l">
              <a:buNone/>
              <a:defRPr sz="1000" kern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tekst 6">
            <a:extLst>
              <a:ext uri="{FF2B5EF4-FFF2-40B4-BE49-F238E27FC236}">
                <a16:creationId xmlns:a16="http://schemas.microsoft.com/office/drawing/2014/main" id="{5E4B189C-EB9E-B29C-4996-6E838DA792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1321200" cy="219600"/>
          </a:xfrm>
          <a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5965AB0-015A-C66F-16C5-72EE8BC8D5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1757" y="431651"/>
            <a:ext cx="931391" cy="428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990C8EEF-CE7A-51CE-1C18-940BF683D7EE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l="6864" r="1466" b="1287"/>
          <a:stretch/>
        </p:blipFill>
        <p:spPr>
          <a:xfrm>
            <a:off x="2411760" y="843558"/>
            <a:ext cx="6732240" cy="4299942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52326" y="968122"/>
            <a:ext cx="4744424" cy="2988182"/>
          </a:xfrm>
          <a:prstGeom prst="roundRect">
            <a:avLst>
              <a:gd name="adj" fmla="val 2613"/>
            </a:avLst>
          </a:pr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068092"/>
            <a:ext cx="2088232" cy="1152127"/>
          </a:xfrm>
        </p:spPr>
        <p:txBody>
          <a:bodyPr anchor="t"/>
          <a:lstStyle>
            <a:lvl1pPr algn="l">
              <a:defRPr sz="240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1600" y="1635646"/>
            <a:ext cx="2088232" cy="360437"/>
          </a:xfrm>
        </p:spPr>
        <p:txBody>
          <a:bodyPr rIns="0" anchor="b"/>
          <a:lstStyle>
            <a:lvl1pPr marL="0" indent="0" algn="l">
              <a:buNone/>
              <a:defRPr lang="da-DK" sz="1000" b="0" i="0" kern="0" cap="all" baseline="0" smtClean="0">
                <a:solidFill>
                  <a:srgbClr val="878787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773483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ph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E5159541-E76D-3FB8-C96E-91B4E9E95D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6216" y="484188"/>
            <a:ext cx="4180683" cy="4659312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21251" y="541909"/>
            <a:ext cx="1895474" cy="4094608"/>
          </a:xfrm>
          <a:prstGeom prst="roundRect">
            <a:avLst>
              <a:gd name="adj" fmla="val 3616"/>
            </a:avLst>
          </a:pr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068092"/>
            <a:ext cx="2088232" cy="1152127"/>
          </a:xfrm>
        </p:spPr>
        <p:txBody>
          <a:bodyPr anchor="t"/>
          <a:lstStyle>
            <a:lvl1pPr algn="l">
              <a:defRPr sz="240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1600" y="1635646"/>
            <a:ext cx="2088232" cy="360437"/>
          </a:xfrm>
        </p:spPr>
        <p:txBody>
          <a:bodyPr rIns="0" anchor="b"/>
          <a:lstStyle>
            <a:lvl1pPr marL="0" indent="0" algn="l">
              <a:buNone/>
              <a:defRPr lang="da-DK" sz="1000" b="0" i="0" kern="0" cap="all" baseline="0" smtClean="0">
                <a:solidFill>
                  <a:srgbClr val="878787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975311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A7503E-2469-3E05-3EA0-4DF2EED4D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635744"/>
            <a:ext cx="6552728" cy="129604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tekst 3">
            <a:extLst>
              <a:ext uri="{FF2B5EF4-FFF2-40B4-BE49-F238E27FC236}">
                <a16:creationId xmlns:a16="http://schemas.microsoft.com/office/drawing/2014/main" id="{F479E89F-175C-C02F-72CE-0AE3ABC839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680" y="2931790"/>
            <a:ext cx="6552728" cy="216024"/>
          </a:xfrm>
        </p:spPr>
        <p:txBody>
          <a:bodyPr rIns="0" anchor="t"/>
          <a:lstStyle>
            <a:lvl1pPr marL="0" indent="0" algn="l">
              <a:buNone/>
              <a:defRPr sz="1100" kern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9305FE54-DDF6-0A14-2408-33976177F0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576" y="1332632"/>
            <a:ext cx="683537" cy="50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95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ttende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5">
            <a:extLst>
              <a:ext uri="{FF2B5EF4-FFF2-40B4-BE49-F238E27FC236}">
                <a16:creationId xmlns:a16="http://schemas.microsoft.com/office/drawing/2014/main" id="{21388F4B-459C-62E7-B17F-7FDB3EC404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5143499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263" y="1419225"/>
            <a:ext cx="2880121" cy="216421"/>
          </a:xfrm>
        </p:spPr>
        <p:txBody>
          <a:bodyPr/>
          <a:lstStyle>
            <a:lvl1pPr marL="0" indent="0">
              <a:buNone/>
              <a:defRPr sz="1000" b="1" i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AA27B9A2-5D4D-7109-EA87-D243A871B7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44FB3C53-B6B9-8DE9-14A0-F134E791ED7E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5148263" y="1635646"/>
            <a:ext cx="1188000" cy="1188000"/>
          </a:xfrm>
          <a:solidFill>
            <a:schemeClr val="bg2"/>
          </a:solidFill>
        </p:spPr>
        <p:txBody>
          <a:bodyPr lIns="144000" tIns="72000" rIns="144000" bIns="72000" anchor="ctr"/>
          <a:lstStyle>
            <a:lvl1pPr marL="0" indent="0" algn="ctr">
              <a:buNone/>
              <a:defRPr sz="800" b="0" i="0">
                <a:latin typeface="Neue Haas Grotesk Text Pro" panose="020B0504020202020204" pitchFamily="34" charset="77"/>
              </a:defRPr>
            </a:lvl1pPr>
            <a:lvl2pPr marL="72000" indent="0" algn="ctr">
              <a:buNone/>
              <a:defRPr sz="700" b="0" i="0">
                <a:latin typeface="Helvetica" pitchFamily="2" charset="0"/>
              </a:defRPr>
            </a:lvl2pPr>
            <a:lvl3pPr marL="252000" indent="0" algn="ctr">
              <a:buNone/>
              <a:defRPr sz="600" b="0" i="0">
                <a:latin typeface="Helvetica" pitchFamily="2" charset="0"/>
              </a:defRPr>
            </a:lvl3pPr>
            <a:lvl4pPr marL="378000" indent="0" algn="ctr">
              <a:buFont typeface="Arial" panose="020B0604020202020204" pitchFamily="34" charset="0"/>
              <a:buNone/>
              <a:defRPr sz="700" b="0" i="0">
                <a:latin typeface="Helvetica" pitchFamily="2" charset="0"/>
              </a:defRPr>
            </a:lvl4pPr>
            <a:lvl5pPr marL="252000" indent="0" algn="ctr">
              <a:buNone/>
              <a:defRPr sz="600" b="0" i="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tekst 8">
            <a:extLst>
              <a:ext uri="{FF2B5EF4-FFF2-40B4-BE49-F238E27FC236}">
                <a16:creationId xmlns:a16="http://schemas.microsoft.com/office/drawing/2014/main" id="{3D9F1629-6815-2D36-E116-E5D22010D8C2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5148263" y="2975896"/>
            <a:ext cx="1188000" cy="1188000"/>
          </a:xfrm>
          <a:solidFill>
            <a:schemeClr val="bg2"/>
          </a:solidFill>
        </p:spPr>
        <p:txBody>
          <a:bodyPr lIns="144000" tIns="72000" rIns="144000" bIns="72000" anchor="ctr"/>
          <a:lstStyle>
            <a:lvl1pPr marL="0" indent="0" algn="ctr">
              <a:buNone/>
              <a:defRPr sz="800" b="0" i="0">
                <a:latin typeface="Neue Haas Grotesk Text Pro" panose="020B0504020202020204" pitchFamily="34" charset="77"/>
              </a:defRPr>
            </a:lvl1pPr>
            <a:lvl2pPr marL="72000" indent="0" algn="ctr">
              <a:buNone/>
              <a:defRPr sz="700" b="0" i="0">
                <a:latin typeface="Helvetica" pitchFamily="2" charset="0"/>
              </a:defRPr>
            </a:lvl2pPr>
            <a:lvl3pPr marL="252000" indent="0" algn="ctr">
              <a:buNone/>
              <a:defRPr sz="600" b="0" i="0">
                <a:latin typeface="Helvetica" pitchFamily="2" charset="0"/>
              </a:defRPr>
            </a:lvl3pPr>
            <a:lvl4pPr marL="378000" indent="0" algn="ctr">
              <a:buFont typeface="Arial" panose="020B0604020202020204" pitchFamily="34" charset="0"/>
              <a:buNone/>
              <a:defRPr sz="700" b="0" i="0">
                <a:latin typeface="Helvetica" pitchFamily="2" charset="0"/>
              </a:defRPr>
            </a:lvl4pPr>
            <a:lvl5pPr marL="252000" indent="0" algn="ctr">
              <a:buNone/>
              <a:defRPr sz="600" b="0" i="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tekst 8">
            <a:extLst>
              <a:ext uri="{FF2B5EF4-FFF2-40B4-BE49-F238E27FC236}">
                <a16:creationId xmlns:a16="http://schemas.microsoft.com/office/drawing/2014/main" id="{51D22C36-A4AD-B530-07AC-5C2F4E49745E}"/>
              </a:ext>
            </a:extLst>
          </p:cNvPr>
          <p:cNvSpPr>
            <a:spLocks noGrp="1" noChangeAspect="1"/>
          </p:cNvSpPr>
          <p:nvPr>
            <p:ph type="body" sz="quarter" idx="21"/>
          </p:nvPr>
        </p:nvSpPr>
        <p:spPr>
          <a:xfrm>
            <a:off x="6516216" y="1635646"/>
            <a:ext cx="1188000" cy="2528250"/>
          </a:xfrm>
          <a:solidFill>
            <a:schemeClr val="bg2"/>
          </a:solidFill>
        </p:spPr>
        <p:txBody>
          <a:bodyPr lIns="144000" tIns="72000" rIns="144000" bIns="72000" anchor="ctr"/>
          <a:lstStyle>
            <a:lvl1pPr marL="0" indent="0" algn="ctr">
              <a:buNone/>
              <a:defRPr sz="800" b="0" i="0">
                <a:latin typeface="Neue Haas Grotesk Text Pro" panose="020B0504020202020204" pitchFamily="34" charset="77"/>
              </a:defRPr>
            </a:lvl1pPr>
            <a:lvl2pPr marL="72000" indent="0" algn="ctr">
              <a:buNone/>
              <a:defRPr sz="700" b="0" i="0">
                <a:latin typeface="Helvetica" pitchFamily="2" charset="0"/>
              </a:defRPr>
            </a:lvl2pPr>
            <a:lvl3pPr marL="252000" indent="0" algn="ctr">
              <a:buNone/>
              <a:defRPr sz="600" b="0" i="0">
                <a:latin typeface="Helvetica" pitchFamily="2" charset="0"/>
              </a:defRPr>
            </a:lvl3pPr>
            <a:lvl4pPr marL="378000" indent="0" algn="ctr">
              <a:buFont typeface="Arial" panose="020B0604020202020204" pitchFamily="34" charset="0"/>
              <a:buNone/>
              <a:defRPr sz="700" b="0" i="0">
                <a:latin typeface="Helvetica" pitchFamily="2" charset="0"/>
              </a:defRPr>
            </a:lvl4pPr>
            <a:lvl5pPr marL="252000" indent="0" algn="ctr">
              <a:buNone/>
              <a:defRPr sz="600" b="0" i="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071597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aggrundsbillede og tekstbo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 descr="[logo:BlackWhite]&#10;[imagefolder:Background]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1"/>
            <a:ext cx="9144000" cy="5143500"/>
          </a:xfrm>
          <a:solidFill>
            <a:schemeClr val="bg1">
              <a:lumMod val="75000"/>
            </a:schemeClr>
          </a:solidFill>
        </p:spPr>
        <p:txBody>
          <a:bodyPr lIns="540000" rIns="6480000" anchor="t" anchorCtr="0"/>
          <a:lstStyle>
            <a:lvl1pPr algn="l">
              <a:tabLst/>
              <a:defRPr sz="1200" baseline="0"/>
            </a:lvl1pPr>
          </a:lstStyle>
          <a:p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E0649F-FA7C-4CDA-B758-7821CB283D70}" type="datetimeFigureOut">
              <a:rPr lang="en-US" dirty="0"/>
              <a:t>1/12/2026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D63841E-FDE4-4F95-B5AA-F5EB88A7EDBE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7"/>
          </p:nvPr>
        </p:nvSpPr>
        <p:spPr>
          <a:xfrm>
            <a:off x="4716016" y="351000"/>
            <a:ext cx="3914720" cy="3942000"/>
          </a:xfrm>
          <a:solidFill>
            <a:schemeClr val="bg1">
              <a:alpha val="70000"/>
            </a:schemeClr>
          </a:solidFill>
        </p:spPr>
        <p:txBody>
          <a:bodyPr lIns="324000" tIns="270000" rIns="324000" bIns="270000"/>
          <a:lstStyle>
            <a:lvl1pPr>
              <a:defRPr sz="1350"/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2" name="Pladsholder til tekst 8"/>
          <p:cNvSpPr>
            <a:spLocks noGrp="1"/>
          </p:cNvSpPr>
          <p:nvPr>
            <p:ph type="body" sz="quarter" idx="16" hasCustomPrompt="1"/>
          </p:nvPr>
        </p:nvSpPr>
        <p:spPr>
          <a:xfrm>
            <a:off x="7632900" y="4549500"/>
            <a:ext cx="1128600" cy="3537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8802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A0179-0B7F-4AA7-BF6B-D85CB361598C}" type="datetimeFigureOut">
              <a:rPr lang="en-US" dirty="0"/>
              <a:t>1/12/2026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2A33-96DC-4C2E-AB13-0BE35979BFC0}" type="slidenum">
              <a:rPr lang="en-US" dirty="0"/>
              <a:t>‹#›</a:t>
            </a:fld>
            <a:endParaRPr lang="en-US"/>
          </a:p>
        </p:txBody>
      </p:sp>
      <p:sp>
        <p:nvSpPr>
          <p:cNvPr id="7" name="Pladsholder til billede 6" descr="[logo:BlackWhite]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2922687"/>
            <a:ext cx="9144000" cy="2241352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lIns="540000" tIns="0" rIns="6480000" anchor="t" anchorCtr="0"/>
          <a:lstStyle>
            <a:lvl1pPr>
              <a:defRPr sz="1200" baseline="0"/>
            </a:lvl1pPr>
          </a:lstStyle>
          <a:p>
            <a:endParaRPr lang="en-US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4"/>
          </p:nvPr>
        </p:nvSpPr>
        <p:spPr>
          <a:xfrm>
            <a:off x="469107" y="1187648"/>
            <a:ext cx="8170068" cy="1613657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8" name="Pladsholder til tekst 8"/>
          <p:cNvSpPr>
            <a:spLocks noGrp="1"/>
          </p:cNvSpPr>
          <p:nvPr>
            <p:ph type="body" sz="quarter" idx="15" hasCustomPrompt="1"/>
          </p:nvPr>
        </p:nvSpPr>
        <p:spPr>
          <a:xfrm>
            <a:off x="7630200" y="4549500"/>
            <a:ext cx="1134000" cy="3537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
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56003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7724" y="1432426"/>
            <a:ext cx="4133844" cy="851292"/>
          </a:xfrm>
        </p:spPr>
        <p:txBody>
          <a:bodyPr/>
          <a:lstStyle/>
          <a:p>
            <a:r>
              <a:rPr lang="da-DK"/>
              <a:t>Klik for at redigere titeltypografien </a:t>
            </a:r>
            <a:br>
              <a:rPr lang="da-DK"/>
            </a:br>
            <a:r>
              <a:rPr lang="da-DK"/>
              <a:t>i masteren</a:t>
            </a:r>
            <a:endParaRPr lang="en-GB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BA85E7DA-4203-7EC9-6E21-3D96E20746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4211638" cy="5143500"/>
          </a:xfrm>
        </p:spPr>
        <p:txBody>
          <a:bodyPr/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en-GB"/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5757799A-0EC8-8FFE-391A-C705EF55A0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7724" y="2386850"/>
            <a:ext cx="4103688" cy="1133807"/>
          </a:xfrm>
        </p:spPr>
        <p:txBody>
          <a:bodyPr rIns="0" anchor="t"/>
          <a:lstStyle>
            <a:lvl1pPr marL="0" indent="0" algn="l">
              <a:buNone/>
              <a:defRPr sz="1100" kern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tekst 6">
            <a:extLst>
              <a:ext uri="{FF2B5EF4-FFF2-40B4-BE49-F238E27FC236}">
                <a16:creationId xmlns:a16="http://schemas.microsoft.com/office/drawing/2014/main" id="{5E4B189C-EB9E-B29C-4996-6E838DA792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13212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DF2657B-0646-B25C-D39F-5EE3E28233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48588" y="4732213"/>
            <a:ext cx="216025" cy="216025"/>
          </a:xfrm>
          <a:prstGeom prst="rect">
            <a:avLst/>
          </a:prstGeom>
        </p:spPr>
      </p:pic>
      <p:sp>
        <p:nvSpPr>
          <p:cNvPr id="3" name="Pladsholder til tekst 5">
            <a:extLst>
              <a:ext uri="{FF2B5EF4-FFF2-40B4-BE49-F238E27FC236}">
                <a16:creationId xmlns:a16="http://schemas.microsoft.com/office/drawing/2014/main" id="{18343D45-F3C0-F194-BF94-81A130D972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7725" y="1160278"/>
            <a:ext cx="4103687" cy="144190"/>
          </a:xfrm>
        </p:spPr>
        <p:txBody>
          <a:bodyPr lIns="14400" rIns="0"/>
          <a:lstStyle>
            <a:lvl1pPr marL="0" indent="0">
              <a:buFont typeface="Arial" panose="020B0604020202020204" pitchFamily="34" charset="0"/>
              <a:buNone/>
              <a:defRPr sz="1000" b="0" i="0" cap="all" baseline="0">
                <a:solidFill>
                  <a:schemeClr val="accent1"/>
                </a:solidFill>
                <a:latin typeface="Neue Haas Grotesk Text Pro" panose="020B0504020202020204" pitchFamily="34" charset="77"/>
              </a:defRPr>
            </a:lvl1pPr>
            <a:lvl2pPr marL="72000" indent="0">
              <a:buNone/>
              <a:defRPr sz="1000">
                <a:latin typeface="Helvetica" pitchFamily="2" charset="0"/>
              </a:defRPr>
            </a:lvl2pPr>
            <a:lvl3pPr marL="252000" indent="0">
              <a:buNone/>
              <a:defRPr sz="1000">
                <a:latin typeface="Helvetica" pitchFamily="2" charset="0"/>
              </a:defRPr>
            </a:lvl3pPr>
            <a:lvl4pPr marL="378000" indent="0">
              <a:buFont typeface="Arial" panose="020B0604020202020204" pitchFamily="34" charset="0"/>
              <a:buNone/>
              <a:defRPr sz="1000">
                <a:latin typeface="Helvetica" pitchFamily="2" charset="0"/>
              </a:defRPr>
            </a:lvl4pPr>
            <a:lvl5pPr marL="252000" indent="0">
              <a:buNone/>
              <a:defRPr sz="100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63700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419225"/>
            <a:ext cx="8207376" cy="316865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998"/>
            <a:ext cx="4103687" cy="144190"/>
          </a:xfrm>
        </p:spPr>
        <p:txBody>
          <a:bodyPr lIns="14400" rIns="0"/>
          <a:lstStyle>
            <a:lvl1pPr marL="0" indent="0">
              <a:buFont typeface="Arial" panose="020B0604020202020204" pitchFamily="34" charset="0"/>
              <a:buNone/>
              <a:defRPr sz="1000" b="0" i="0" cap="all" baseline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  <a:lvl2pPr marL="72000" indent="0">
              <a:buNone/>
              <a:defRPr sz="1000">
                <a:latin typeface="Helvetica" pitchFamily="2" charset="0"/>
              </a:defRPr>
            </a:lvl2pPr>
            <a:lvl3pPr marL="252000" indent="0">
              <a:buNone/>
              <a:defRPr sz="1000">
                <a:latin typeface="Helvetica" pitchFamily="2" charset="0"/>
              </a:defRPr>
            </a:lvl3pPr>
            <a:lvl4pPr marL="378000" indent="0">
              <a:buFont typeface="Arial" panose="020B0604020202020204" pitchFamily="34" charset="0"/>
              <a:buNone/>
              <a:defRPr sz="1000">
                <a:latin typeface="Helvetica" pitchFamily="2" charset="0"/>
              </a:defRPr>
            </a:lvl4pPr>
            <a:lvl5pPr marL="252000" indent="0">
              <a:buNone/>
              <a:defRPr sz="100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94941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ktisk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4103687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263" y="1419225"/>
            <a:ext cx="3527425" cy="216421"/>
          </a:xfrm>
        </p:spPr>
        <p:txBody>
          <a:bodyPr/>
          <a:lstStyle>
            <a:lvl1pPr marL="0" indent="0">
              <a:buNone/>
              <a:defRPr sz="1000" b="1" i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998"/>
            <a:ext cx="4103687" cy="144190"/>
          </a:xfrm>
        </p:spPr>
        <p:txBody>
          <a:bodyPr lIns="14400" rIns="0"/>
          <a:lstStyle>
            <a:lvl1pPr marL="0" indent="0">
              <a:buFont typeface="Arial" panose="020B0604020202020204" pitchFamily="34" charset="0"/>
              <a:buNone/>
              <a:defRPr sz="1000" b="0" i="0" cap="all" baseline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  <a:lvl2pPr marL="72000" indent="0">
              <a:buNone/>
              <a:defRPr sz="1000">
                <a:latin typeface="Helvetica" pitchFamily="2" charset="0"/>
              </a:defRPr>
            </a:lvl2pPr>
            <a:lvl3pPr marL="252000" indent="0">
              <a:buNone/>
              <a:defRPr sz="1000">
                <a:latin typeface="Helvetica" pitchFamily="2" charset="0"/>
              </a:defRPr>
            </a:lvl3pPr>
            <a:lvl4pPr marL="378000" indent="0">
              <a:buFont typeface="Arial" panose="020B0604020202020204" pitchFamily="34" charset="0"/>
              <a:buNone/>
              <a:defRPr sz="1000">
                <a:latin typeface="Helvetica" pitchFamily="2" charset="0"/>
              </a:defRPr>
            </a:lvl4pPr>
            <a:lvl5pPr marL="252000" indent="0">
              <a:buNone/>
              <a:defRPr sz="100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billede 5">
            <a:extLst>
              <a:ext uri="{FF2B5EF4-FFF2-40B4-BE49-F238E27FC236}">
                <a16:creationId xmlns:a16="http://schemas.microsoft.com/office/drawing/2014/main" id="{21388F4B-459C-62E7-B17F-7FDB3EC404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024" y="1419225"/>
            <a:ext cx="4093976" cy="2744671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Pladsholder til tekst 7">
            <a:extLst>
              <a:ext uri="{FF2B5EF4-FFF2-40B4-BE49-F238E27FC236}">
                <a16:creationId xmlns:a16="http://schemas.microsoft.com/office/drawing/2014/main" id="{2812230A-8416-6F63-0D6A-A672DE3A6C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12431" y="1635646"/>
            <a:ext cx="1187999" cy="1188000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000"/>
            </a:lvl1pPr>
            <a:lvl2pPr>
              <a:defRPr sz="600"/>
            </a:lvl2pPr>
            <a:lvl3pPr>
              <a:defRPr sz="500"/>
            </a:lvl3pPr>
            <a:lvl4pPr marL="423450" indent="-171450">
              <a:buFont typeface="Arial" panose="020B0604020202020204" pitchFamily="34" charset="0"/>
              <a:buChar char="•"/>
              <a:defRPr sz="500"/>
            </a:lvl4pPr>
            <a:lvl5pPr>
              <a:defRPr sz="5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tekst 7">
            <a:extLst>
              <a:ext uri="{FF2B5EF4-FFF2-40B4-BE49-F238E27FC236}">
                <a16:creationId xmlns:a16="http://schemas.microsoft.com/office/drawing/2014/main" id="{8D0AA46E-356E-B065-2562-59E9BE8AFF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54978" y="2975896"/>
            <a:ext cx="1187999" cy="1188000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000"/>
            </a:lvl1pPr>
            <a:lvl2pPr>
              <a:defRPr sz="600"/>
            </a:lvl2pPr>
            <a:lvl3pPr>
              <a:defRPr sz="500"/>
            </a:lvl3pPr>
            <a:lvl4pPr marL="423450" indent="-171450">
              <a:buFont typeface="Arial" panose="020B0604020202020204" pitchFamily="34" charset="0"/>
              <a:buChar char="•"/>
              <a:defRPr sz="500"/>
            </a:lvl4pPr>
            <a:lvl5pPr>
              <a:defRPr sz="5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tekst 7">
            <a:extLst>
              <a:ext uri="{FF2B5EF4-FFF2-40B4-BE49-F238E27FC236}">
                <a16:creationId xmlns:a16="http://schemas.microsoft.com/office/drawing/2014/main" id="{DFAF8689-D3F3-14AB-A7A6-9A7F28D6CE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12431" y="2975896"/>
            <a:ext cx="1187999" cy="1188000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000"/>
            </a:lvl1pPr>
            <a:lvl2pPr>
              <a:defRPr sz="600"/>
            </a:lvl2pPr>
            <a:lvl3pPr>
              <a:defRPr sz="500"/>
            </a:lvl3pPr>
            <a:lvl4pPr marL="423450" indent="-171450">
              <a:buFont typeface="Arial" panose="020B0604020202020204" pitchFamily="34" charset="0"/>
              <a:buChar char="•"/>
              <a:defRPr sz="500"/>
            </a:lvl4pPr>
            <a:lvl5pPr>
              <a:defRPr sz="5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tekst 7">
            <a:extLst>
              <a:ext uri="{FF2B5EF4-FFF2-40B4-BE49-F238E27FC236}">
                <a16:creationId xmlns:a16="http://schemas.microsoft.com/office/drawing/2014/main" id="{C60F3F8A-9CDD-0BE8-7F8E-2ED8BA8AE7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54977" y="1635646"/>
            <a:ext cx="1187999" cy="1188000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000"/>
            </a:lvl1pPr>
            <a:lvl2pPr>
              <a:defRPr sz="600"/>
            </a:lvl2pPr>
            <a:lvl3pPr>
              <a:defRPr sz="500"/>
            </a:lvl3pPr>
            <a:lvl4pPr marL="423450" indent="-171450">
              <a:buFont typeface="Arial" panose="020B0604020202020204" pitchFamily="34" charset="0"/>
              <a:buChar char="•"/>
              <a:defRPr sz="500"/>
            </a:lvl4pPr>
            <a:lvl5pPr>
              <a:defRPr sz="5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94490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3537335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1419225"/>
            <a:ext cx="4103688" cy="2736702"/>
          </a:xfrm>
        </p:spPr>
        <p:txBody>
          <a:bodyPr anchor="ctr"/>
          <a:lstStyle>
            <a:lvl1pPr marL="180000" indent="-1800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 sz="1200" b="1" i="0">
                <a:latin typeface="Neue Haas Grotesk Text Pro" panose="020B0504020202020204" pitchFamily="34" charset="77"/>
              </a:defRPr>
            </a:lvl1pPr>
            <a:lvl2pPr marL="351450" indent="-17145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Normal systemskrift"/>
              <a:buChar char="–"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024" y="1419225"/>
            <a:ext cx="3527624" cy="2736701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130513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tekst + billede (højr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3959671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419225"/>
            <a:ext cx="3671639" cy="3168650"/>
          </a:xfrm>
        </p:spPr>
        <p:txBody>
          <a:bodyPr/>
          <a:lstStyle>
            <a:lvl1pPr marL="0" indent="0">
              <a:buNone/>
              <a:defRPr sz="1100"/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726"/>
            <a:ext cx="4103687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5143500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250145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+ tekst +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3959671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419225"/>
            <a:ext cx="3671639" cy="3168650"/>
          </a:xfrm>
        </p:spPr>
        <p:txBody>
          <a:bodyPr/>
          <a:lstStyle>
            <a:lvl1pPr marL="0" indent="0">
              <a:buNone/>
              <a:defRPr sz="1100"/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726"/>
            <a:ext cx="4103687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555625"/>
            <a:ext cx="4103688" cy="4032250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264001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+ tekst + billede (venstr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5143500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262" y="555625"/>
            <a:ext cx="3527427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263" y="1419225"/>
            <a:ext cx="3527426" cy="3168650"/>
          </a:xfrm>
        </p:spPr>
        <p:txBody>
          <a:bodyPr/>
          <a:lstStyle>
            <a:lvl1pPr marL="0" indent="0">
              <a:buNone/>
              <a:defRPr sz="1100"/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48277" y="339726"/>
            <a:ext cx="3528179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6">
            <a:extLst>
              <a:ext uri="{FF2B5EF4-FFF2-40B4-BE49-F238E27FC236}">
                <a16:creationId xmlns:a16="http://schemas.microsoft.com/office/drawing/2014/main" id="{29B2FAC6-BF26-045F-8DCE-F4BFC08512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F27B77A-47CB-1461-047F-56640092E97C}"/>
              </a:ext>
            </a:extLst>
          </p:cNvPr>
          <p:cNvSpPr txBox="1"/>
          <p:nvPr userDrawn="1"/>
        </p:nvSpPr>
        <p:spPr>
          <a:xfrm>
            <a:off x="-383241" y="3610535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GB" sz="900">
              <a:latin typeface="Source Sans Pro Light" panose="020B0403030403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525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8313" y="555625"/>
            <a:ext cx="8207375" cy="6479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a-DK" noProof="0" err="1"/>
              <a:t>Lorem</a:t>
            </a:r>
            <a:r>
              <a:rPr lang="da-DK" noProof="0"/>
              <a:t> </a:t>
            </a:r>
            <a:r>
              <a:rPr lang="da-DK" noProof="0" err="1"/>
              <a:t>ipsum</a:t>
            </a:r>
            <a:r>
              <a:rPr lang="da-DK" noProof="0"/>
              <a:t> </a:t>
            </a:r>
            <a:r>
              <a:rPr lang="da-DK" noProof="0" err="1"/>
              <a:t>dolor</a:t>
            </a:r>
            <a:br>
              <a:rPr lang="da-DK" noProof="0"/>
            </a:br>
            <a:r>
              <a:rPr lang="da-DK" noProof="0" err="1"/>
              <a:t>lorem</a:t>
            </a:r>
            <a:endParaRPr lang="da-DK" noProof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BDB83AA-26AC-624A-BEA8-DE70D09AD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1419225"/>
            <a:ext cx="8207375" cy="316865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 </a:t>
            </a:r>
          </a:p>
          <a:p>
            <a:pPr lvl="3"/>
            <a:r>
              <a:rPr lang="da-DK" noProof="0"/>
              <a:t>Fjerde niveau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1B46BE0-2749-43F6-F1C5-7A80EC23DDD4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87181" y="4728661"/>
            <a:ext cx="219577" cy="21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6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18" r:id="rId2"/>
    <p:sldLayoutId id="2147483817" r:id="rId3"/>
    <p:sldLayoutId id="2147483825" r:id="rId4"/>
    <p:sldLayoutId id="2147483816" r:id="rId5"/>
    <p:sldLayoutId id="2147483824" r:id="rId6"/>
    <p:sldLayoutId id="2147483820" r:id="rId7"/>
    <p:sldLayoutId id="2147483829" r:id="rId8"/>
    <p:sldLayoutId id="2147483828" r:id="rId9"/>
    <p:sldLayoutId id="2147483841" r:id="rId10"/>
    <p:sldLayoutId id="2147483832" r:id="rId11"/>
    <p:sldLayoutId id="2147483833" r:id="rId12"/>
    <p:sldLayoutId id="2147483837" r:id="rId13"/>
    <p:sldLayoutId id="2147483838" r:id="rId14"/>
    <p:sldLayoutId id="2147483839" r:id="rId15"/>
    <p:sldLayoutId id="2147483840" r:id="rId16"/>
    <p:sldLayoutId id="2147483830" r:id="rId17"/>
    <p:sldLayoutId id="2147483819" r:id="rId18"/>
    <p:sldLayoutId id="2147483834" r:id="rId19"/>
    <p:sldLayoutId id="2147483835" r:id="rId20"/>
    <p:sldLayoutId id="2147483836" r:id="rId21"/>
    <p:sldLayoutId id="2147483822" r:id="rId22"/>
    <p:sldLayoutId id="2147483831" r:id="rId23"/>
    <p:sldLayoutId id="2147483843" r:id="rId24"/>
    <p:sldLayoutId id="2147483844" r:id="rId25"/>
  </p:sldLayoutIdLst>
  <p:hf hdr="0" ftr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lang="da-DK" sz="2400" b="1" i="0" kern="0" spc="0" baseline="0" noProof="0" dirty="0">
          <a:solidFill>
            <a:schemeClr val="tx1"/>
          </a:solidFill>
          <a:latin typeface="Neue Haas Grotesk Text Pro" panose="020B0504020202020204" pitchFamily="34" charset="77"/>
          <a:ea typeface="+mj-ea"/>
          <a:cs typeface="Arial"/>
        </a:defRPr>
      </a:lvl1pPr>
    </p:titleStyle>
    <p:bodyStyle>
      <a:lvl1pPr marL="252000" indent="-252000" algn="l" defTabSz="457200" rtl="0" eaLnBrk="1" latinLnBrk="0" hangingPunct="1">
        <a:spcBef>
          <a:spcPts val="300"/>
        </a:spcBef>
        <a:spcAft>
          <a:spcPts val="600"/>
        </a:spcAft>
        <a:buClr>
          <a:srgbClr val="EB052F"/>
        </a:buClr>
        <a:buFont typeface="Wingdings" pitchFamily="2" charset="2"/>
        <a:buChar char="§"/>
        <a:defRPr lang="da-DK" sz="1400" b="0" i="0" kern="0" baseline="0" dirty="0">
          <a:solidFill>
            <a:schemeClr val="tx1"/>
          </a:solidFill>
          <a:latin typeface="Neue Haas Grotesk Text Pro" panose="020B0504020202020204" pitchFamily="34" charset="77"/>
          <a:ea typeface="+mn-ea"/>
          <a:cs typeface="Arial"/>
        </a:defRPr>
      </a:lvl1pPr>
      <a:lvl2pPr marL="252000" indent="-180000" algn="l" defTabSz="457200" rtl="0" eaLnBrk="1" latinLnBrk="0" hangingPunct="1">
        <a:spcBef>
          <a:spcPts val="300"/>
        </a:spcBef>
        <a:spcAft>
          <a:spcPts val="300"/>
        </a:spcAft>
        <a:buClr>
          <a:srgbClr val="EB052F"/>
        </a:buClr>
        <a:buFont typeface="Wingdings" pitchFamily="2" charset="2"/>
        <a:buChar char="§"/>
        <a:defRPr lang="da-DK" sz="1100" b="0" i="0" kern="0" dirty="0" smtClean="0">
          <a:solidFill>
            <a:schemeClr val="tx1"/>
          </a:solidFill>
          <a:latin typeface="Neue Haas Grotesk Text Pro" panose="020B0504020202020204" pitchFamily="34" charset="77"/>
          <a:ea typeface="+mn-ea"/>
          <a:cs typeface="Arial"/>
        </a:defRPr>
      </a:lvl2pPr>
      <a:lvl3pPr marL="432000" marR="0" indent="-18000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EB052F"/>
        </a:buClr>
        <a:buSzTx/>
        <a:buFont typeface="Wingdings" pitchFamily="2" charset="2"/>
        <a:buChar char="§"/>
        <a:tabLst/>
        <a:defRPr lang="da-DK" sz="1000" b="0" i="0" kern="0" dirty="0">
          <a:solidFill>
            <a:schemeClr val="tx1"/>
          </a:solidFill>
          <a:latin typeface="Neue Haas Grotesk Text Pro" panose="020B0504020202020204" pitchFamily="34" charset="77"/>
          <a:ea typeface="+mn-ea"/>
          <a:cs typeface="+mn-cs"/>
        </a:defRPr>
      </a:lvl3pPr>
      <a:lvl4pPr marL="252000" indent="0" algn="l" defTabSz="457200" rtl="0" eaLnBrk="1" latinLnBrk="0" hangingPunct="1">
        <a:spcBef>
          <a:spcPts val="0"/>
        </a:spcBef>
        <a:buFont typeface="CambriaMath"/>
        <a:buNone/>
        <a:defRPr sz="1000" b="0" i="0" kern="0">
          <a:solidFill>
            <a:schemeClr val="tx1"/>
          </a:solidFill>
          <a:latin typeface="Neue Haas Grotesk Text Pro" panose="020B0504020202020204" pitchFamily="34" charset="77"/>
          <a:ea typeface="+mn-ea"/>
          <a:cs typeface="+mn-cs"/>
        </a:defRPr>
      </a:lvl4pPr>
      <a:lvl5pPr marL="378000" indent="-126000" algn="l" defTabSz="457200" rtl="0" eaLnBrk="1" latinLnBrk="0" hangingPunct="1">
        <a:spcBef>
          <a:spcPts val="0"/>
        </a:spcBef>
        <a:buFont typeface="CambriaMath"/>
        <a:buChar char="⎯"/>
        <a:defRPr sz="900" b="0" i="0" kern="1200">
          <a:solidFill>
            <a:schemeClr val="tx1"/>
          </a:solidFill>
          <a:latin typeface="Source Sans Pro Light" panose="020B0403030403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5" userDrawn="1">
          <p15:clr>
            <a:srgbClr val="F26B43"/>
          </p15:clr>
        </p15:guide>
        <p15:guide id="2" orient="horz" pos="2890" userDrawn="1">
          <p15:clr>
            <a:srgbClr val="F26B43"/>
          </p15:clr>
        </p15:guide>
        <p15:guide id="3" orient="horz" pos="169" userDrawn="1">
          <p15:clr>
            <a:srgbClr val="F26B43"/>
          </p15:clr>
        </p15:guide>
        <p15:guide id="4" pos="5465" userDrawn="1">
          <p15:clr>
            <a:srgbClr val="F26B43"/>
          </p15:clr>
        </p15:guide>
        <p15:guide id="7" pos="2880">
          <p15:clr>
            <a:srgbClr val="F26B43"/>
          </p15:clr>
        </p15:guide>
        <p15:guide id="8" orient="horz" pos="894" userDrawn="1">
          <p15:clr>
            <a:srgbClr val="F26B43"/>
          </p15:clr>
        </p15:guide>
        <p15:guide id="9" orient="horz" pos="1620">
          <p15:clr>
            <a:srgbClr val="F26B43"/>
          </p15:clr>
        </p15:guide>
        <p15:guide id="10" orient="horz" pos="3117">
          <p15:clr>
            <a:srgbClr val="F26B43"/>
          </p15:clr>
        </p15:guide>
        <p15:guide id="11" orient="horz" pos="350" userDrawn="1">
          <p15:clr>
            <a:srgbClr val="F26B43"/>
          </p15:clr>
        </p15:guide>
        <p15:guide id="12" pos="113" userDrawn="1">
          <p15:clr>
            <a:srgbClr val="F26B43"/>
          </p15:clr>
        </p15:guide>
        <p15:guide id="13" pos="5647" userDrawn="1">
          <p15:clr>
            <a:srgbClr val="F26B43"/>
          </p15:clr>
        </p15:guide>
        <p15:guide id="14" orient="horz" pos="123" userDrawn="1">
          <p15:clr>
            <a:srgbClr val="F26B43"/>
          </p15:clr>
        </p15:guide>
        <p15:guide id="15" orient="horz" pos="214" userDrawn="1">
          <p15:clr>
            <a:srgbClr val="F26B43"/>
          </p15:clr>
        </p15:guide>
        <p15:guide id="16" orient="horz" pos="305" userDrawn="1">
          <p15:clr>
            <a:srgbClr val="F26B43"/>
          </p15:clr>
        </p15:guide>
        <p15:guide id="17" pos="32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svg"/><Relationship Id="rId9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090091-2181-3887-5B14-335E4F1F1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da-DK" sz="3600"/>
              <a:t>Borgerblikket</a:t>
            </a:r>
            <a:br>
              <a:rPr lang="da-DK" sz="2000"/>
            </a:br>
            <a:br>
              <a:rPr lang="da-DK" sz="2000"/>
            </a:br>
            <a:r>
              <a:rPr lang="da-DK" sz="2000"/>
              <a:t>Konfiguration af Gæld og betalinger  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FEA7900-FBC7-31A4-7709-824CE8BA98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a-DK"/>
              <a:t>Webinar – KMD Opus kommuner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0DF1B0C-FBEE-96A0-1EBC-A920F8DCBD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a-DK"/>
              <a:t>Webinar vedr. opsætning af Gæld og betalinger i Borgerblikket </a:t>
            </a:r>
          </a:p>
          <a:p>
            <a:pPr marL="0" indent="0">
              <a:buNone/>
            </a:pPr>
            <a:r>
              <a:rPr lang="da-DK"/>
              <a:t>12. Januar 2026</a:t>
            </a:r>
          </a:p>
        </p:txBody>
      </p:sp>
    </p:spTree>
    <p:extLst>
      <p:ext uri="{BB962C8B-B14F-4D97-AF65-F5344CB8AC3E}">
        <p14:creationId xmlns:p14="http://schemas.microsoft.com/office/powerpoint/2010/main" val="4253328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9AAA6-361D-8944-2ADE-1121CDBD8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129EA91A-408C-AB22-28B8-4F1BD77B6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2" y="1059010"/>
            <a:ext cx="7433627" cy="38899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7DF3011-1135-B936-A0D8-9AB9EC9B6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8207375" cy="431949"/>
          </a:xfrm>
        </p:spPr>
        <p:txBody>
          <a:bodyPr/>
          <a:lstStyle/>
          <a:p>
            <a:r>
              <a:rPr lang="da-DK"/>
              <a:t>Konfiguration af specifikke fordringskravtyper 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B71151F-6B96-A374-45C8-38081BC33C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998"/>
            <a:ext cx="4751759" cy="144190"/>
          </a:xfrm>
        </p:spPr>
        <p:txBody>
          <a:bodyPr/>
          <a:lstStyle/>
          <a:p>
            <a:r>
              <a:rPr lang="da-DK" sz="800"/>
              <a:t>Konfiguration af gæld og betalinger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B8ED23B-B310-C41F-F433-172E18AF1F98}"/>
              </a:ext>
            </a:extLst>
          </p:cNvPr>
          <p:cNvSpPr/>
          <p:nvPr/>
        </p:nvSpPr>
        <p:spPr>
          <a:xfrm>
            <a:off x="1508760" y="2034540"/>
            <a:ext cx="6309359" cy="131826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</a:pPr>
            <a:endParaRPr lang="da-DK" sz="1000">
              <a:solidFill>
                <a:schemeClr val="tx1"/>
              </a:solidFill>
              <a:latin typeface="Neue Haas Grotesk Text Pro" panose="020B0504020202020204" pitchFamily="34" charset="7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4878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62DFF-BB01-CEE5-788C-60F5E9898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Konfiguration af specifikke fordringskravtyper 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969F4EE-BF6B-AA00-5C1A-FEC7EAC830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Konfiguration af gæld og betalinger</a:t>
            </a:r>
          </a:p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5708AF9-D6EA-37AD-8ACD-6D0B5A261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12" y="1040518"/>
            <a:ext cx="7409301" cy="383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1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E2A91A-E8EB-3108-B812-3074F7F67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432426"/>
            <a:ext cx="6119911" cy="792088"/>
          </a:xfrm>
        </p:spPr>
        <p:txBody>
          <a:bodyPr anchor="b">
            <a:normAutofit/>
          </a:bodyPr>
          <a:lstStyle/>
          <a:p>
            <a:r>
              <a:rPr lang="da-DK"/>
              <a:t>Fremgangsmåde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797DBE2-4FAD-72EE-A027-7E75F1D4EE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2386850"/>
            <a:ext cx="6119812" cy="17272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F52DAE3-9B23-499C-837D-335F723E3D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1321200" cy="219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47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ACE9DF-BA1F-8446-2D2A-F51199CCE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opgaven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4474BDA-A810-8A85-8B7E-CC8723ED56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0" indent="0" fontAlgn="base">
              <a:buNone/>
            </a:pPr>
            <a:r>
              <a:rPr lang="da-DK"/>
              <a:t>Der blev oprettet en KLIK opgave:</a:t>
            </a:r>
          </a:p>
          <a:p>
            <a:pPr marL="0" lvl="0" indent="0" fontAlgn="base">
              <a:buNone/>
            </a:pPr>
            <a:endParaRPr lang="da-DK"/>
          </a:p>
          <a:p>
            <a:pPr marL="342900" lvl="0" indent="-342900" fontAlgn="base">
              <a:buFont typeface="+mj-lt"/>
              <a:buAutoNum type="arabicPeriod"/>
            </a:pPr>
            <a:r>
              <a:rPr lang="da-DK"/>
              <a:t>Orientér debitoransvarlig</a:t>
            </a:r>
          </a:p>
          <a:p>
            <a:pPr marL="342900" lvl="0" indent="-342900" fontAlgn="base">
              <a:buFont typeface="+mj-lt"/>
              <a:buAutoNum type="arabicPeriod"/>
            </a:pPr>
            <a:r>
              <a:rPr lang="da-DK"/>
              <a:t>Aktivér visningen af Gæld og betalinger i Verifikationsklienten</a:t>
            </a:r>
          </a:p>
          <a:p>
            <a:pPr marL="342900" lvl="0" indent="-342900" fontAlgn="base">
              <a:buFont typeface="+mj-lt"/>
              <a:buAutoNum type="arabicPeriod"/>
            </a:pPr>
            <a:r>
              <a:rPr lang="da-DK"/>
              <a:t>Udfyld relevante felter</a:t>
            </a:r>
          </a:p>
          <a:p>
            <a:pPr marL="342900" lvl="0" indent="-342900" fontAlgn="base">
              <a:buFont typeface="+mj-lt"/>
              <a:buAutoNum type="arabicPeriod"/>
            </a:pPr>
            <a:r>
              <a:rPr lang="da-DK"/>
              <a:t>Gem ændringerne og kontroller, at det virker.</a:t>
            </a:r>
          </a:p>
          <a:p>
            <a:pPr marL="342900" lvl="0" indent="-342900" fontAlgn="base">
              <a:buFont typeface="+mj-lt"/>
              <a:buAutoNum type="arabicPeriod"/>
            </a:pPr>
            <a:r>
              <a:rPr lang="da-DK"/>
              <a:t>Aktiver visning af Gæld og betalinger i </a:t>
            </a:r>
            <a:r>
              <a:rPr lang="da-DK" err="1"/>
              <a:t>MitOverblik</a:t>
            </a:r>
            <a:endParaRPr lang="da-DK"/>
          </a:p>
          <a:p>
            <a:pPr marL="342900" lvl="0" indent="-342900" fontAlgn="base">
              <a:buFont typeface="+mj-lt"/>
              <a:buAutoNum type="arabicPeriod"/>
            </a:pPr>
            <a:r>
              <a:rPr lang="da-DK"/>
              <a:t>Registrér opgaven som gennemført</a:t>
            </a:r>
          </a:p>
          <a:p>
            <a:pPr marL="342900" lvl="0" indent="-342900" fontAlgn="base">
              <a:buFont typeface="+mj-lt"/>
              <a:buAutoNum type="arabicPeriod"/>
            </a:pPr>
            <a:r>
              <a:rPr lang="da-DK"/>
              <a:t>Afhold kvalitetssikringsmøde (Optionelt)</a:t>
            </a:r>
            <a:br>
              <a:rPr lang="da-DK"/>
            </a:br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E0843A7-C48F-24E6-0ED3-83422C9E40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Konfiguration af gæld og betalinger</a:t>
            </a: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0570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0E298D-A2E6-79AC-CD77-B963F0834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432426"/>
            <a:ext cx="6119911" cy="792088"/>
          </a:xfrm>
        </p:spPr>
        <p:txBody>
          <a:bodyPr anchor="b">
            <a:normAutofit/>
          </a:bodyPr>
          <a:lstStyle/>
          <a:p>
            <a:r>
              <a:rPr lang="da-DK"/>
              <a:t>Tidsplan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4B4863D-EAC9-8FED-4E64-0A88CDE759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2386850"/>
            <a:ext cx="6119812" cy="17272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5146D70-F7F8-30C4-1140-F3B26A3F66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1321200" cy="219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54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1EFAF-77DE-E65C-6A1E-6855E7081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BFD1C-70FB-4AD5-D0C9-76C45699C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8207375" cy="431949"/>
          </a:xfrm>
        </p:spPr>
        <p:txBody>
          <a:bodyPr/>
          <a:lstStyle/>
          <a:p>
            <a:r>
              <a:rPr lang="da-DK" sz="1600"/>
              <a:t>Plan for idriftsættelse </a:t>
            </a:r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9C67B44-FBAC-FB1E-21E7-48C923D10C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987574"/>
            <a:ext cx="8207376" cy="3600301"/>
          </a:xfrm>
        </p:spPr>
        <p:txBody>
          <a:bodyPr vert="horz" lIns="0" tIns="0" rIns="91440" bIns="0" rtlCol="0" anchor="t">
            <a:noAutofit/>
          </a:bodyPr>
          <a:lstStyle/>
          <a:p>
            <a:pPr marL="0" indent="0">
              <a:buNone/>
            </a:pPr>
            <a:r>
              <a:rPr lang="da-DK">
                <a:latin typeface="Neue Haas Grotesk Text Pro"/>
              </a:rPr>
              <a:t>Tidsplanen for idriftsættelse</a:t>
            </a:r>
            <a:endParaRPr lang="en-US"/>
          </a:p>
          <a:p>
            <a:pPr marL="251460" indent="-251460"/>
            <a:r>
              <a:rPr lang="da-DK">
                <a:latin typeface="Neue Haas Grotesk Text Pro"/>
              </a:rPr>
              <a:t>12.01 Webinar - vil blive optaget og blive lagt på dokument biblioteket og sendt ud på KLIK-opgaven</a:t>
            </a:r>
            <a:endParaRPr lang="da-DK"/>
          </a:p>
          <a:p>
            <a:pPr marL="251460" indent="-251460"/>
            <a:r>
              <a:rPr lang="da-DK">
                <a:latin typeface="Neue Haas Grotesk Text Pro"/>
              </a:rPr>
              <a:t>14.01 Opdateringer af KMD Opus med ny version af systemet og Netcompany åbner for KMD kommunerne i Borgerblikket</a:t>
            </a:r>
            <a:endParaRPr lang="da-DK"/>
          </a:p>
          <a:p>
            <a:pPr marL="251460" lvl="1" indent="-179705">
              <a:buFont typeface="Courier New" pitchFamily="2" charset="2"/>
              <a:buChar char="o"/>
            </a:pPr>
            <a:r>
              <a:rPr lang="da-DK" b="1">
                <a:latin typeface="Neue Haas Grotesk Text Pro"/>
              </a:rPr>
              <a:t>OBS! Når disse to ændringer er i produktion, vil der ikke vises nogen fordringer, før standardfordringskonfiguration er dannet i Borgerblikket – det gælder alle gæld og betalinger både dem der kunne se før og de nye</a:t>
            </a:r>
            <a:endParaRPr lang="da-DK" b="1"/>
          </a:p>
          <a:p>
            <a:pPr marL="251460" indent="-251460"/>
            <a:r>
              <a:rPr lang="da-DK">
                <a:latin typeface="Neue Haas Grotesk Text Pro"/>
              </a:rPr>
              <a:t>15.01 Borgerblikket systemansvarlige opretter standardfordringskonfiguration.  Opgave beskrivelsen kan findes i KLIK-opgaven, som er sendt til Borgerblikket systemansvarlig.</a:t>
            </a:r>
            <a:endParaRPr lang="da-DK"/>
          </a:p>
          <a:p>
            <a:pPr marL="251460" indent="-251460"/>
            <a:r>
              <a:rPr lang="da-DK">
                <a:latin typeface="Neue Haas Grotesk Text Pro"/>
              </a:rPr>
              <a:t>15.01 KLIK-opgave lukkes</a:t>
            </a:r>
            <a:endParaRPr lang="da-DK"/>
          </a:p>
          <a:p>
            <a:pPr marL="251460" indent="-251460"/>
            <a:r>
              <a:rPr lang="da-DK">
                <a:latin typeface="Neue Haas Grotesk Text Pro"/>
              </a:rPr>
              <a:t>Optionel: I dialog med Debitoransvarlig verificeres det at fordringer er ens i de to systemer.</a:t>
            </a:r>
            <a:endParaRPr lang="da-DK"/>
          </a:p>
          <a:p>
            <a:pPr marL="251460" indent="-251460"/>
            <a:endParaRPr lang="da-DK"/>
          </a:p>
          <a:p>
            <a:pPr marL="251460" indent="-251460"/>
            <a:endParaRPr lang="da-DK"/>
          </a:p>
          <a:p>
            <a:pPr marL="251460" indent="-251460"/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FE38AE9-09DE-8918-D41D-D673456054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998"/>
            <a:ext cx="4751759" cy="144190"/>
          </a:xfrm>
        </p:spPr>
        <p:txBody>
          <a:bodyPr/>
          <a:lstStyle/>
          <a:p>
            <a:r>
              <a:rPr lang="da-DK" sz="800"/>
              <a:t>Konfiguration af gæld og betalinger</a:t>
            </a:r>
          </a:p>
        </p:txBody>
      </p:sp>
    </p:spTree>
    <p:extLst>
      <p:ext uri="{BB962C8B-B14F-4D97-AF65-F5344CB8AC3E}">
        <p14:creationId xmlns:p14="http://schemas.microsoft.com/office/powerpoint/2010/main" val="1234142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93A3F-0C12-A9B8-D11F-731C6E02F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A38056-D4AD-BDB3-C10E-118308CC9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48" y="627534"/>
            <a:ext cx="8172455" cy="631229"/>
          </a:xfrm>
        </p:spPr>
        <p:txBody>
          <a:bodyPr anchor="t">
            <a:normAutofit fontScale="90000"/>
          </a:bodyPr>
          <a:lstStyle/>
          <a:p>
            <a:pPr algn="ctr"/>
            <a:r>
              <a:rPr lang="da-DK"/>
              <a:t>Spørgsmål eller kommentarer?</a:t>
            </a:r>
            <a:br>
              <a:rPr lang="da-DK"/>
            </a:br>
            <a:br>
              <a:rPr lang="da-DK"/>
            </a:br>
            <a:br>
              <a:rPr lang="da-DK"/>
            </a:br>
            <a:br>
              <a:rPr lang="da-DK"/>
            </a:br>
            <a:endParaRPr lang="da-DK"/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25D30013-51A5-9399-80B2-5503932C860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8212" b="28212"/>
          <a:stretch/>
        </p:blipFill>
        <p:spPr>
          <a:xfrm>
            <a:off x="15" y="2922687"/>
            <a:ext cx="9143985" cy="2241352"/>
          </a:xfrm>
          <a:noFill/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E63EF7F-9F65-8682-81F9-BEFF57AD0D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30200" y="4549500"/>
            <a:ext cx="1134000" cy="353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3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FF3D2D2-49F6-4B8E-8CBC-02C8B39119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3933209"/>
            <a:ext cx="9144000" cy="1059608"/>
          </a:xfrm>
          <a:solidFill>
            <a:srgbClr val="1A1914">
              <a:alpha val="59000"/>
            </a:srgbClr>
          </a:solidFill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a-DK" sz="3000">
                <a:solidFill>
                  <a:schemeClr val="bg1"/>
                </a:solidFill>
              </a:rPr>
              <a:t>Lige lidt praktisk før vi går i gang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54FCCE73-F792-47FA-A2E9-D0786869BF92}"/>
              </a:ext>
            </a:extLst>
          </p:cNvPr>
          <p:cNvSpPr/>
          <p:nvPr/>
        </p:nvSpPr>
        <p:spPr>
          <a:xfrm>
            <a:off x="776134" y="2525422"/>
            <a:ext cx="2392925" cy="2392925"/>
          </a:xfrm>
          <a:prstGeom prst="ellipse">
            <a:avLst/>
          </a:prstGeom>
          <a:solidFill>
            <a:srgbClr val="4A586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5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CC75EFF-3603-4C0A-82F4-D6FB8083836A}"/>
              </a:ext>
            </a:extLst>
          </p:cNvPr>
          <p:cNvSpPr/>
          <p:nvPr/>
        </p:nvSpPr>
        <p:spPr>
          <a:xfrm>
            <a:off x="3266768" y="2525422"/>
            <a:ext cx="2392925" cy="2392925"/>
          </a:xfrm>
          <a:prstGeom prst="ellipse">
            <a:avLst/>
          </a:prstGeom>
          <a:solidFill>
            <a:srgbClr val="4A586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5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95ABC60D-6DC6-47A5-BD16-90E9C07517AF}"/>
              </a:ext>
            </a:extLst>
          </p:cNvPr>
          <p:cNvSpPr txBox="1"/>
          <p:nvPr/>
        </p:nvSpPr>
        <p:spPr>
          <a:xfrm>
            <a:off x="817615" y="2974088"/>
            <a:ext cx="2264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500">
                <a:solidFill>
                  <a:schemeClr val="bg1"/>
                </a:solidFill>
                <a:latin typeface="Trebuchet MS" panose="020B0603020202020204" pitchFamily="34" charset="0"/>
              </a:rPr>
              <a:t>Vi optager og sender link til optagelse og præsentationen efter sessionen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E9CDD984-51A4-4B42-B4C8-E08B7114A8D4}"/>
              </a:ext>
            </a:extLst>
          </p:cNvPr>
          <p:cNvSpPr txBox="1"/>
          <p:nvPr/>
        </p:nvSpPr>
        <p:spPr>
          <a:xfrm>
            <a:off x="3364475" y="2944591"/>
            <a:ext cx="21975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500">
                <a:solidFill>
                  <a:schemeClr val="bg1"/>
                </a:solidFill>
                <a:latin typeface="Trebuchet MS" panose="020B0603020202020204" pitchFamily="34" charset="0"/>
              </a:rPr>
              <a:t>Sluk jeres mikrofoner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1290BDA-AA95-491E-AA1A-E970F020D7AE}"/>
              </a:ext>
            </a:extLst>
          </p:cNvPr>
          <p:cNvSpPr/>
          <p:nvPr/>
        </p:nvSpPr>
        <p:spPr>
          <a:xfrm>
            <a:off x="5757400" y="2525422"/>
            <a:ext cx="2392925" cy="2392925"/>
          </a:xfrm>
          <a:prstGeom prst="ellipse">
            <a:avLst/>
          </a:prstGeom>
          <a:solidFill>
            <a:srgbClr val="4A586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5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F7C15DE8-AE0F-4F41-AF31-31045B5A3CE9}"/>
              </a:ext>
            </a:extLst>
          </p:cNvPr>
          <p:cNvSpPr txBox="1"/>
          <p:nvPr/>
        </p:nvSpPr>
        <p:spPr>
          <a:xfrm>
            <a:off x="5891979" y="2944591"/>
            <a:ext cx="2197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500">
                <a:solidFill>
                  <a:schemeClr val="bg1"/>
                </a:solidFill>
                <a:latin typeface="Trebuchet MS" panose="020B0603020202020204" pitchFamily="34" charset="0"/>
              </a:rPr>
              <a:t>Ræk hånden op hvis du har spørgsmål, så tier vi stille og giver mikrofonen til jer </a:t>
            </a:r>
            <a:r>
              <a:rPr lang="da-DK" sz="1500">
                <a:solidFill>
                  <a:schemeClr val="bg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</a:t>
            </a:r>
            <a:endParaRPr lang="da-DK" sz="15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Pladsholder til tekst 6">
            <a:extLst>
              <a:ext uri="{FF2B5EF4-FFF2-40B4-BE49-F238E27FC236}">
                <a16:creationId xmlns:a16="http://schemas.microsoft.com/office/drawing/2014/main" id="{CB271A16-B6E4-42A4-A608-B51383403568}"/>
              </a:ext>
            </a:extLst>
          </p:cNvPr>
          <p:cNvSpPr txBox="1">
            <a:spLocks/>
          </p:cNvSpPr>
          <p:nvPr/>
        </p:nvSpPr>
        <p:spPr>
          <a:xfrm>
            <a:off x="0" y="4083892"/>
            <a:ext cx="9144000" cy="1059608"/>
          </a:xfrm>
          <a:prstGeom prst="rect">
            <a:avLst/>
          </a:prstGeom>
          <a:solidFill>
            <a:srgbClr val="1A1914">
              <a:alpha val="59000"/>
            </a:srgbClr>
          </a:solidFill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>
                <a:solidFill>
                  <a:schemeClr val="accent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80000" indent="-180000" algn="l" defTabSz="3600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538163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1188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4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43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631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da-DK" sz="3000">
                <a:solidFill>
                  <a:schemeClr val="bg1"/>
                </a:solidFill>
              </a:rPr>
              <a:t>Lige lidt praktisk før vi går i gang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0393709-7CC1-4646-AB56-D212808AC82E}"/>
              </a:ext>
            </a:extLst>
          </p:cNvPr>
          <p:cNvSpPr/>
          <p:nvPr/>
        </p:nvSpPr>
        <p:spPr>
          <a:xfrm>
            <a:off x="639712" y="611818"/>
            <a:ext cx="2392925" cy="2392925"/>
          </a:xfrm>
          <a:prstGeom prst="ellipse">
            <a:avLst/>
          </a:prstGeom>
          <a:solidFill>
            <a:srgbClr val="4A586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5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284BFE38-0DD7-46EA-A918-1B50270AD730}"/>
              </a:ext>
            </a:extLst>
          </p:cNvPr>
          <p:cNvSpPr/>
          <p:nvPr/>
        </p:nvSpPr>
        <p:spPr>
          <a:xfrm>
            <a:off x="3322075" y="545450"/>
            <a:ext cx="2392925" cy="2392925"/>
          </a:xfrm>
          <a:prstGeom prst="ellipse">
            <a:avLst/>
          </a:prstGeom>
          <a:solidFill>
            <a:srgbClr val="4A586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5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A8CF89E0-E3E4-41D0-AEA8-E7B93BBAA639}"/>
              </a:ext>
            </a:extLst>
          </p:cNvPr>
          <p:cNvSpPr txBox="1"/>
          <p:nvPr/>
        </p:nvSpPr>
        <p:spPr>
          <a:xfrm>
            <a:off x="695940" y="1348078"/>
            <a:ext cx="2264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500">
                <a:solidFill>
                  <a:schemeClr val="bg1"/>
                </a:solidFill>
                <a:latin typeface="Trebuchet MS" panose="020B0603020202020204" pitchFamily="34" charset="0"/>
              </a:rPr>
              <a:t>Vi optager og sender link til optagelse og præsentationen efter sessionen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DF322486-A283-4405-9CB1-CD1F3D967176}"/>
              </a:ext>
            </a:extLst>
          </p:cNvPr>
          <p:cNvSpPr txBox="1"/>
          <p:nvPr/>
        </p:nvSpPr>
        <p:spPr>
          <a:xfrm>
            <a:off x="3449278" y="1429194"/>
            <a:ext cx="21975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500">
                <a:solidFill>
                  <a:schemeClr val="bg1"/>
                </a:solidFill>
                <a:latin typeface="Trebuchet MS" panose="020B0603020202020204" pitchFamily="34" charset="0"/>
              </a:rPr>
              <a:t>Sluk jeres mikrofoner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035A231D-D570-4936-A3BF-F75C015D415B}"/>
              </a:ext>
            </a:extLst>
          </p:cNvPr>
          <p:cNvSpPr/>
          <p:nvPr/>
        </p:nvSpPr>
        <p:spPr>
          <a:xfrm>
            <a:off x="6085552" y="567573"/>
            <a:ext cx="2392925" cy="2392925"/>
          </a:xfrm>
          <a:prstGeom prst="ellipse">
            <a:avLst/>
          </a:prstGeom>
          <a:solidFill>
            <a:srgbClr val="4A586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5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916EAFE5-B95F-49D5-B9AE-AFE66DBFD282}"/>
              </a:ext>
            </a:extLst>
          </p:cNvPr>
          <p:cNvSpPr txBox="1"/>
          <p:nvPr/>
        </p:nvSpPr>
        <p:spPr>
          <a:xfrm>
            <a:off x="6234879" y="1296458"/>
            <a:ext cx="2197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500">
                <a:solidFill>
                  <a:schemeClr val="bg1"/>
                </a:solidFill>
                <a:latin typeface="Trebuchet MS" panose="020B0603020202020204" pitchFamily="34" charset="0"/>
              </a:rPr>
              <a:t>Ræk hånden op hvis du har spørgsmål, så tier vi stille og giver mikrofonen til jer </a:t>
            </a:r>
            <a:r>
              <a:rPr lang="da-DK" sz="1500">
                <a:solidFill>
                  <a:schemeClr val="bg1"/>
                </a:solidFill>
                <a:latin typeface="Trebuchet MS" panose="020B0603020202020204" pitchFamily="34" charset="0"/>
                <a:sym typeface="Wingdings" panose="05000000000000000000" pitchFamily="2" charset="2"/>
              </a:rPr>
              <a:t></a:t>
            </a:r>
            <a:endParaRPr lang="da-DK" sz="15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28" name="Grafik 27" descr="Videokamera">
            <a:extLst>
              <a:ext uri="{FF2B5EF4-FFF2-40B4-BE49-F238E27FC236}">
                <a16:creationId xmlns:a16="http://schemas.microsoft.com/office/drawing/2014/main" id="{9A801BE7-5E95-4AAB-A638-8F0F84BF1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28260" y="3694394"/>
            <a:ext cx="685800" cy="685800"/>
          </a:xfrm>
          <a:prstGeom prst="rect">
            <a:avLst/>
          </a:prstGeom>
        </p:spPr>
      </p:pic>
      <p:sp>
        <p:nvSpPr>
          <p:cNvPr id="29" name="Tekstfelt 28">
            <a:extLst>
              <a:ext uri="{FF2B5EF4-FFF2-40B4-BE49-F238E27FC236}">
                <a16:creationId xmlns:a16="http://schemas.microsoft.com/office/drawing/2014/main" id="{AFE4E1A8-8627-450F-9255-DDADF1EA4E67}"/>
              </a:ext>
            </a:extLst>
          </p:cNvPr>
          <p:cNvSpPr txBox="1"/>
          <p:nvPr/>
        </p:nvSpPr>
        <p:spPr>
          <a:xfrm>
            <a:off x="4838178" y="4490581"/>
            <a:ext cx="18225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0">
                <a:latin typeface="Trebuchet MS" panose="020B0603020202020204" pitchFamily="34" charset="0"/>
              </a:rPr>
              <a:t>Mødet bliver optaget</a:t>
            </a:r>
          </a:p>
        </p:txBody>
      </p:sp>
      <p:pic>
        <p:nvPicPr>
          <p:cNvPr id="32" name="Pladsholder til billede 31">
            <a:extLst>
              <a:ext uri="{FF2B5EF4-FFF2-40B4-BE49-F238E27FC236}">
                <a16:creationId xmlns:a16="http://schemas.microsoft.com/office/drawing/2014/main" id="{AFB398E4-B117-4EFE-83C0-3D5422F859F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/>
          <a:stretch>
            <a:fillRect/>
          </a:stretch>
        </p:blipFill>
        <p:spPr>
          <a:xfrm>
            <a:off x="0" y="-103238"/>
            <a:ext cx="9144000" cy="5143500"/>
          </a:xfrm>
        </p:spPr>
      </p:pic>
      <p:sp>
        <p:nvSpPr>
          <p:cNvPr id="40" name="Ellipse 39">
            <a:extLst>
              <a:ext uri="{FF2B5EF4-FFF2-40B4-BE49-F238E27FC236}">
                <a16:creationId xmlns:a16="http://schemas.microsoft.com/office/drawing/2014/main" id="{103154F8-9017-4292-8E3A-D7BE46F986E1}"/>
              </a:ext>
            </a:extLst>
          </p:cNvPr>
          <p:cNvSpPr/>
          <p:nvPr/>
        </p:nvSpPr>
        <p:spPr>
          <a:xfrm>
            <a:off x="1631541" y="482770"/>
            <a:ext cx="2392925" cy="2392925"/>
          </a:xfrm>
          <a:prstGeom prst="ellipse">
            <a:avLst/>
          </a:prstGeom>
          <a:solidFill>
            <a:srgbClr val="4A586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5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F334B555-53B1-418B-8AD5-569807321DCD}"/>
              </a:ext>
            </a:extLst>
          </p:cNvPr>
          <p:cNvSpPr/>
          <p:nvPr/>
        </p:nvSpPr>
        <p:spPr>
          <a:xfrm>
            <a:off x="4077929" y="504893"/>
            <a:ext cx="2392925" cy="2392925"/>
          </a:xfrm>
          <a:prstGeom prst="ellipse">
            <a:avLst/>
          </a:prstGeom>
          <a:solidFill>
            <a:srgbClr val="4A586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5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2" name="Tekstfelt 41">
            <a:extLst>
              <a:ext uri="{FF2B5EF4-FFF2-40B4-BE49-F238E27FC236}">
                <a16:creationId xmlns:a16="http://schemas.microsoft.com/office/drawing/2014/main" id="{3CFAA56B-72E1-43DE-B3F7-3DB3FE936B3E}"/>
              </a:ext>
            </a:extLst>
          </p:cNvPr>
          <p:cNvSpPr txBox="1"/>
          <p:nvPr/>
        </p:nvSpPr>
        <p:spPr>
          <a:xfrm>
            <a:off x="1717267" y="1388636"/>
            <a:ext cx="2264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500">
                <a:solidFill>
                  <a:schemeClr val="bg1"/>
                </a:solidFill>
                <a:latin typeface="Trebuchet MS" panose="020B0603020202020204" pitchFamily="34" charset="0"/>
              </a:rPr>
              <a:t>Vi optager og lægger præsentationen på </a:t>
            </a:r>
            <a:r>
              <a:rPr lang="da-DK" sz="1500" err="1">
                <a:solidFill>
                  <a:schemeClr val="bg1"/>
                </a:solidFill>
                <a:latin typeface="Trebuchet MS" panose="020B0603020202020204" pitchFamily="34" charset="0"/>
              </a:rPr>
              <a:t>dokumentbibliotektet</a:t>
            </a:r>
            <a:r>
              <a:rPr lang="da-DK" sz="1500">
                <a:solidFill>
                  <a:schemeClr val="bg1"/>
                </a:solidFill>
                <a:latin typeface="Trebuchet MS" panose="020B0603020202020204" pitchFamily="34" charset="0"/>
              </a:rPr>
              <a:t> efter mødet. </a:t>
            </a:r>
          </a:p>
        </p:txBody>
      </p:sp>
      <p:sp>
        <p:nvSpPr>
          <p:cNvPr id="43" name="Tekstfelt 42">
            <a:extLst>
              <a:ext uri="{FF2B5EF4-FFF2-40B4-BE49-F238E27FC236}">
                <a16:creationId xmlns:a16="http://schemas.microsoft.com/office/drawing/2014/main" id="{FC291486-15EF-47F1-BC39-280C50758520}"/>
              </a:ext>
            </a:extLst>
          </p:cNvPr>
          <p:cNvSpPr txBox="1"/>
          <p:nvPr/>
        </p:nvSpPr>
        <p:spPr>
          <a:xfrm>
            <a:off x="4156278" y="1465245"/>
            <a:ext cx="21975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500">
                <a:solidFill>
                  <a:schemeClr val="bg1"/>
                </a:solidFill>
                <a:latin typeface="Trebuchet MS" panose="020B0603020202020204" pitchFamily="34" charset="0"/>
              </a:rPr>
              <a:t>Vær venlige at slukke jeres mikrofoner og kameraer.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CCE97FCB-470D-47F2-9931-EE618DE23E87}"/>
              </a:ext>
            </a:extLst>
          </p:cNvPr>
          <p:cNvSpPr/>
          <p:nvPr/>
        </p:nvSpPr>
        <p:spPr>
          <a:xfrm>
            <a:off x="6553813" y="475396"/>
            <a:ext cx="2392925" cy="2392925"/>
          </a:xfrm>
          <a:prstGeom prst="ellipse">
            <a:avLst/>
          </a:prstGeom>
          <a:solidFill>
            <a:srgbClr val="4A5863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5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5" name="Tekstfelt 44">
            <a:extLst>
              <a:ext uri="{FF2B5EF4-FFF2-40B4-BE49-F238E27FC236}">
                <a16:creationId xmlns:a16="http://schemas.microsoft.com/office/drawing/2014/main" id="{98FF39BA-47C7-4FC0-9605-803E3E15B99A}"/>
              </a:ext>
            </a:extLst>
          </p:cNvPr>
          <p:cNvSpPr txBox="1"/>
          <p:nvPr/>
        </p:nvSpPr>
        <p:spPr>
          <a:xfrm>
            <a:off x="6724340" y="1465245"/>
            <a:ext cx="2086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500">
                <a:solidFill>
                  <a:schemeClr val="bg1"/>
                </a:solidFill>
                <a:latin typeface="Trebuchet MS" panose="020B0603020202020204" pitchFamily="34" charset="0"/>
              </a:rPr>
              <a:t>Ræk hånden op, eller skriv i chatten, hvis du har spørgsmål.  Så vender vi tilbage.</a:t>
            </a:r>
          </a:p>
        </p:txBody>
      </p:sp>
      <p:pic>
        <p:nvPicPr>
          <p:cNvPr id="46" name="Grafik 45" descr="Videokamera">
            <a:extLst>
              <a:ext uri="{FF2B5EF4-FFF2-40B4-BE49-F238E27FC236}">
                <a16:creationId xmlns:a16="http://schemas.microsoft.com/office/drawing/2014/main" id="{5B28C741-1708-4206-BA2F-C8AF28A3E4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36880" y="642255"/>
            <a:ext cx="754012" cy="754012"/>
          </a:xfrm>
          <a:prstGeom prst="rect">
            <a:avLst/>
          </a:prstGeom>
        </p:spPr>
      </p:pic>
      <p:pic>
        <p:nvPicPr>
          <p:cNvPr id="50" name="Grafik 49" descr="Radiomikrofon">
            <a:extLst>
              <a:ext uri="{FF2B5EF4-FFF2-40B4-BE49-F238E27FC236}">
                <a16:creationId xmlns:a16="http://schemas.microsoft.com/office/drawing/2014/main" id="{9CE0061B-975B-414C-B783-D7DEDED8FE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04058" y="705328"/>
            <a:ext cx="685800" cy="685800"/>
          </a:xfrm>
          <a:prstGeom prst="rect">
            <a:avLst/>
          </a:prstGeom>
        </p:spPr>
      </p:pic>
      <p:cxnSp>
        <p:nvCxnSpPr>
          <p:cNvPr id="51" name="Lige forbindelse 50">
            <a:extLst>
              <a:ext uri="{FF2B5EF4-FFF2-40B4-BE49-F238E27FC236}">
                <a16:creationId xmlns:a16="http://schemas.microsoft.com/office/drawing/2014/main" id="{1D9A90EC-FA58-4937-AA53-EB3A9FFC5302}"/>
              </a:ext>
            </a:extLst>
          </p:cNvPr>
          <p:cNvCxnSpPr>
            <a:cxnSpLocks/>
          </p:cNvCxnSpPr>
          <p:nvPr/>
        </p:nvCxnSpPr>
        <p:spPr>
          <a:xfrm flipV="1">
            <a:off x="4969723" y="710919"/>
            <a:ext cx="554471" cy="59823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Pladsholder til tekst 6">
            <a:extLst>
              <a:ext uri="{FF2B5EF4-FFF2-40B4-BE49-F238E27FC236}">
                <a16:creationId xmlns:a16="http://schemas.microsoft.com/office/drawing/2014/main" id="{4762011E-0E1C-4CB6-811F-DF7167D73D90}"/>
              </a:ext>
            </a:extLst>
          </p:cNvPr>
          <p:cNvSpPr txBox="1">
            <a:spLocks/>
          </p:cNvSpPr>
          <p:nvPr/>
        </p:nvSpPr>
        <p:spPr>
          <a:xfrm>
            <a:off x="0" y="3357535"/>
            <a:ext cx="9144000" cy="1785965"/>
          </a:xfrm>
          <a:prstGeom prst="rect">
            <a:avLst/>
          </a:prstGeom>
          <a:solidFill>
            <a:srgbClr val="1A1914">
              <a:alpha val="59000"/>
            </a:srgbClr>
          </a:solidFill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>
                <a:solidFill>
                  <a:schemeClr val="accent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80000" indent="-180000" algn="l" defTabSz="3600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538163" indent="-180975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1188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4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843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631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da-DK" sz="300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da-DK" sz="3000">
                <a:solidFill>
                  <a:schemeClr val="bg1"/>
                </a:solidFill>
              </a:rPr>
              <a:t>Lige lidt praktisk før vi går i gang</a:t>
            </a:r>
          </a:p>
        </p:txBody>
      </p:sp>
      <p:pic>
        <p:nvPicPr>
          <p:cNvPr id="54" name="Grafik 53" descr="Løftet hånd">
            <a:extLst>
              <a:ext uri="{FF2B5EF4-FFF2-40B4-BE49-F238E27FC236}">
                <a16:creationId xmlns:a16="http://schemas.microsoft.com/office/drawing/2014/main" id="{BF35C500-6407-4ECE-AA27-3AD5443B32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64745" y="743188"/>
            <a:ext cx="654461" cy="65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80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A8E7B-7C53-161D-3249-6FB88B9A9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FD67B8-F98A-C813-9BFA-B05B68882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Agenda</a:t>
            </a:r>
            <a:r>
              <a:rPr lang="da-DK" sz="1600"/>
              <a:t>	</a:t>
            </a:r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1777FC6-8304-3A38-93B4-E7255D6FB0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306228"/>
            <a:ext cx="8207376" cy="3600301"/>
          </a:xfrm>
        </p:spPr>
        <p:txBody>
          <a:bodyPr vert="horz" lIns="0" tIns="0" rIns="91440" bIns="0" rtlCol="0" anchor="t">
            <a:noAutofit/>
          </a:bodyPr>
          <a:lstStyle/>
          <a:p>
            <a:r>
              <a:rPr lang="da-DK"/>
              <a:t>Velkommen</a:t>
            </a:r>
          </a:p>
          <a:p>
            <a:pPr lvl="1"/>
            <a:r>
              <a:rPr lang="da-DK"/>
              <a:t>hvem er vi?</a:t>
            </a:r>
            <a:endParaRPr lang="da-DK">
              <a:latin typeface="Neue Haas Grotesk Text Pro"/>
            </a:endParaRPr>
          </a:p>
          <a:p>
            <a:r>
              <a:rPr lang="da-DK">
                <a:latin typeface="Neue Haas Grotesk Text Pro"/>
              </a:rPr>
              <a:t>Baggrund</a:t>
            </a:r>
          </a:p>
          <a:p>
            <a:r>
              <a:rPr lang="da-DK">
                <a:latin typeface="Neue Haas Grotesk Text Pro"/>
              </a:rPr>
              <a:t>Formålet </a:t>
            </a:r>
          </a:p>
          <a:p>
            <a:r>
              <a:rPr lang="da-DK"/>
              <a:t>Opsætning</a:t>
            </a:r>
          </a:p>
          <a:p>
            <a:r>
              <a:rPr lang="da-DK"/>
              <a:t>Fremgangsmåde</a:t>
            </a:r>
          </a:p>
          <a:p>
            <a:r>
              <a:rPr lang="da-DK"/>
              <a:t>Tidsplan</a:t>
            </a:r>
          </a:p>
          <a:p>
            <a:r>
              <a:rPr lang="da-DK"/>
              <a:t>Spørgsmål</a:t>
            </a:r>
          </a:p>
          <a:p>
            <a:pPr marL="0" indent="0">
              <a:buNone/>
            </a:pPr>
            <a:endParaRPr lang="da-DK"/>
          </a:p>
          <a:p>
            <a:pPr marL="0" indent="0">
              <a:buNone/>
            </a:pPr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8C09CF8-A013-8A43-2BB1-6E91C235BE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998"/>
            <a:ext cx="4751759" cy="144190"/>
          </a:xfrm>
        </p:spPr>
        <p:txBody>
          <a:bodyPr/>
          <a:lstStyle/>
          <a:p>
            <a:r>
              <a:rPr lang="da-DK" sz="800"/>
              <a:t>Konfiguration af gæld og betalinger</a:t>
            </a:r>
          </a:p>
        </p:txBody>
      </p:sp>
    </p:spTree>
    <p:extLst>
      <p:ext uri="{BB962C8B-B14F-4D97-AF65-F5344CB8AC3E}">
        <p14:creationId xmlns:p14="http://schemas.microsoft.com/office/powerpoint/2010/main" val="1836265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FC954-370D-373E-7504-D2F90A6A7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3C6899-D6F9-7932-6B70-052966C47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Baggrund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D1BDD8D-FE73-4BDC-F7BB-B9AA1F9778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468313" y="1236956"/>
            <a:ext cx="8207376" cy="3600301"/>
          </a:xfrm>
        </p:spPr>
        <p:txBody>
          <a:bodyPr/>
          <a:lstStyle/>
          <a:p>
            <a:r>
              <a:rPr lang="da-DK"/>
              <a:t>Det er et strategisk mål for Borgerblikket, at udstille alle borgernes fordringer i Mit Overblik</a:t>
            </a:r>
          </a:p>
          <a:p>
            <a:r>
              <a:rPr lang="da-DK"/>
              <a:t>Til dette formål har Borgerblikket i samarbejde med FKI og </a:t>
            </a:r>
            <a:r>
              <a:rPr lang="da-DK" err="1"/>
              <a:t>debitorleverandørene</a:t>
            </a:r>
            <a:r>
              <a:rPr lang="da-DK"/>
              <a:t> udarbejdet en ny version af FK-ØKO snitfladen ”</a:t>
            </a:r>
            <a:r>
              <a:rPr lang="da-DK" err="1"/>
              <a:t>DebitorForespørgselAfsend</a:t>
            </a:r>
            <a:r>
              <a:rPr lang="da-DK"/>
              <a:t>”.</a:t>
            </a:r>
          </a:p>
          <a:p>
            <a:r>
              <a:rPr lang="da-DK"/>
              <a:t>I den tidligere version blev der kun returneret fordringer, der var beriget med FK-ØKO informationer.</a:t>
            </a:r>
          </a:p>
          <a:p>
            <a:r>
              <a:rPr lang="da-DK"/>
              <a:t>Ved at tage den nye version i brug åbnes der op for at Borgerblikket også kan få data fra kommunale fordringer, som endnu ikke er beriget med FK-ØKO informationer.  </a:t>
            </a:r>
          </a:p>
          <a:p>
            <a:r>
              <a:rPr lang="da-DK"/>
              <a:t>KOMBIT har bestilt en opgradering af KMD Opus, så løsningen understøtter den nye version.</a:t>
            </a:r>
          </a:p>
          <a:p>
            <a:r>
              <a:rPr lang="da-DK"/>
              <a:t>Torsdag den </a:t>
            </a:r>
            <a:r>
              <a:rPr lang="da-DK" b="1"/>
              <a:t>15. januar 2026 </a:t>
            </a:r>
            <a:r>
              <a:rPr lang="da-DK"/>
              <a:t>kommer ændringerne i KMD Opus Debitor i produktion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0A924CA-AB00-6647-704C-309C6D78A7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998"/>
            <a:ext cx="4751759" cy="144190"/>
          </a:xfrm>
        </p:spPr>
        <p:txBody>
          <a:bodyPr/>
          <a:lstStyle/>
          <a:p>
            <a:r>
              <a:rPr lang="da-DK" sz="800"/>
              <a:t>Konfiguration af gæld og betalinger</a:t>
            </a:r>
          </a:p>
        </p:txBody>
      </p:sp>
    </p:spTree>
    <p:extLst>
      <p:ext uri="{BB962C8B-B14F-4D97-AF65-F5344CB8AC3E}">
        <p14:creationId xmlns:p14="http://schemas.microsoft.com/office/powerpoint/2010/main" val="1395475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49BF6B-4FDD-B15F-236C-3C1337EC9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Formål med webinaret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E98B4A9-5EFE-BC2D-5625-44A96343A2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/>
              <a:t>Når vi går live med den nye løsning på torsdag, bliver visningen af ”Gæld og betalinger” i Mit Overblik deaktiveret.</a:t>
            </a:r>
          </a:p>
          <a:p>
            <a:pPr marL="0" indent="0">
              <a:buNone/>
            </a:pPr>
            <a:endParaRPr lang="da-DK"/>
          </a:p>
          <a:p>
            <a:pPr marL="0" indent="0">
              <a:buNone/>
            </a:pPr>
            <a:r>
              <a:rPr lang="da-DK" b="1"/>
              <a:t>Formålet med dette webinar er todelt:</a:t>
            </a:r>
          </a:p>
          <a:p>
            <a:pPr marL="342900" indent="-342900">
              <a:buFont typeface="+mj-lt"/>
              <a:buAutoNum type="arabicPeriod"/>
            </a:pPr>
            <a:r>
              <a:rPr lang="da-DK"/>
              <a:t>Give en orientering om:</a:t>
            </a:r>
          </a:p>
          <a:p>
            <a:pPr lvl="1"/>
            <a:r>
              <a:rPr lang="da-DK"/>
              <a:t>hvordan visningen af Gæld og betalinger kan aktiveres på Mit Overblik</a:t>
            </a:r>
          </a:p>
          <a:p>
            <a:pPr lvl="1"/>
            <a:r>
              <a:rPr lang="da-DK"/>
              <a:t>hvordan relevante felter, fx kontaktoplysninger, udfyldes korrekt</a:t>
            </a:r>
          </a:p>
          <a:p>
            <a:pPr lvl="1"/>
            <a:r>
              <a:rPr lang="da-DK"/>
              <a:t>hvorfor og hvordan specifikke fordringskravtyper kan konfigureres</a:t>
            </a:r>
          </a:p>
          <a:p>
            <a:pPr marL="72000" lvl="1" indent="0">
              <a:buNone/>
            </a:pPr>
            <a:endParaRPr lang="da-DK"/>
          </a:p>
          <a:p>
            <a:pPr marL="342900" indent="-342900">
              <a:buFont typeface="+mj-lt"/>
              <a:buAutoNum type="arabicPeriod"/>
            </a:pPr>
            <a:r>
              <a:rPr lang="da-DK"/>
              <a:t>Opfordre jer til at gennemføre dette hurtigst muligt – </a:t>
            </a:r>
            <a:r>
              <a:rPr lang="da-DK" b="1"/>
              <a:t>helst torsdag den 15. januar.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0C6D857-3C97-31A3-30EE-105BBA8524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Konfiguration af gæld og betalinger</a:t>
            </a:r>
          </a:p>
          <a:p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AB2186F-9CD1-8B72-1BDB-9D8EB08AB666}"/>
              </a:ext>
            </a:extLst>
          </p:cNvPr>
          <p:cNvSpPr/>
          <p:nvPr/>
        </p:nvSpPr>
        <p:spPr>
          <a:xfrm>
            <a:off x="392695" y="1313134"/>
            <a:ext cx="8207375" cy="647973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</a:pPr>
            <a:endParaRPr lang="da-DK" sz="1000">
              <a:solidFill>
                <a:schemeClr val="tx1"/>
              </a:solidFill>
              <a:latin typeface="Neue Haas Grotesk Text Pro" panose="020B0504020202020204" pitchFamily="34" charset="7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1598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5A1452-8F52-3BCB-DED7-B8D7749DC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432426"/>
            <a:ext cx="6119911" cy="792088"/>
          </a:xfrm>
        </p:spPr>
        <p:txBody>
          <a:bodyPr anchor="b">
            <a:normAutofit/>
          </a:bodyPr>
          <a:lstStyle/>
          <a:p>
            <a:r>
              <a:rPr lang="da-DK"/>
              <a:t>Opsætning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E6B5C69-57ED-BF64-C55B-734BA5D5C9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2386850"/>
            <a:ext cx="6119812" cy="1727200"/>
          </a:xfrm>
        </p:spPr>
        <p:txBody>
          <a:bodyPr anchor="t">
            <a:normAutofit/>
          </a:bodyPr>
          <a:lstStyle/>
          <a:p>
            <a:r>
              <a:rPr lang="da-DK"/>
              <a:t>Standardfordringskonfiguration og specifikke konfigurationer</a:t>
            </a:r>
          </a:p>
          <a:p>
            <a:endParaRPr lang="da-DK"/>
          </a:p>
          <a:p>
            <a:r>
              <a:rPr lang="da-DK" b="1"/>
              <a:t>OBS</a:t>
            </a:r>
            <a:r>
              <a:rPr lang="da-DK"/>
              <a:t> Kan ikke udføres inden d. 15 januar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4DF26A-E766-A82F-FB1F-062E495723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1321200" cy="219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48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186BBA-98F6-6E87-5450-684FB6709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a-DK"/>
              <a:t>Standard og specifikke fordringskonfigurationer</a:t>
            </a:r>
            <a:br>
              <a:rPr lang="da-DK"/>
            </a:br>
            <a:r>
              <a:rPr lang="da-DK" sz="1400" b="0" i="1"/>
              <a:t>Hvad er forskellen? </a:t>
            </a:r>
            <a:endParaRPr lang="da-DK" b="0" i="1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E628E7E-7EFF-FA97-0C8E-485E9D6F71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sz="1200"/>
              <a:t>Med den nye løsning simplificeres fordringskonfigureringer. </a:t>
            </a:r>
          </a:p>
          <a:p>
            <a:r>
              <a:rPr lang="da-DK" sz="1200"/>
              <a:t>Det bliver ikke længere nødvendigt med samme niveau af filtrering og ekstra konfigurering, da de samme data skal vises i Mit Overblik som i selvbetjeningsløsningerne.</a:t>
            </a:r>
          </a:p>
          <a:p>
            <a:r>
              <a:rPr lang="da-DK" sz="1200"/>
              <a:t>Der vil findes to konfigurationstyper:</a:t>
            </a:r>
          </a:p>
          <a:p>
            <a:pPr marL="0" indent="0">
              <a:buNone/>
            </a:pPr>
            <a:r>
              <a:rPr lang="da-DK" sz="1200" b="1"/>
              <a:t>Standardfordringskonfiguration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200"/>
              <a:t>Gælder på tværs af alle fordringer, medmindre der er oprettet en specifikke konfiguration.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200"/>
              <a:t>Indtil standardfordringskonfigurationen er opsat, og der er taget stilling til, om fordringskonfigurationer skal være aktive i Mit Overblik og/eller Verifikationsklienten, vil ingen fordringer blive vist.</a:t>
            </a:r>
          </a:p>
          <a:p>
            <a:pPr marL="0" indent="0">
              <a:buNone/>
            </a:pPr>
            <a:r>
              <a:rPr lang="da-DK" sz="1200" b="1"/>
              <a:t>Specifikke konfigurationer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200"/>
              <a:t>Kan kun oprettes for FK-ØKO fordringer (med fordringskravtyper).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200"/>
              <a:t>Er kun relevante, hvis kontaktoplysningerne afviger fra dem, der er angivet i standardkonfigurationen.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F398483-BF89-738C-D496-46E597B5B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Konfiguration af gæld og betalinger</a:t>
            </a: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0892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9C8647-6860-5AC9-F1A2-0C5803EE2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Konfiguration af standardfordringskonfigurationen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4A648A6-2546-F6B6-48C8-7084AB78D9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Konfiguration af gæld og betalinger</a:t>
            </a:r>
          </a:p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BCCEC18-0EFA-8871-C01D-D37606B29E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1888"/>
          <a:stretch>
            <a:fillRect/>
          </a:stretch>
        </p:blipFill>
        <p:spPr>
          <a:xfrm>
            <a:off x="534024" y="1032245"/>
            <a:ext cx="8533776" cy="3710641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566F4739-B777-2C9B-EBA3-C0FE450CC292}"/>
              </a:ext>
            </a:extLst>
          </p:cNvPr>
          <p:cNvSpPr/>
          <p:nvPr/>
        </p:nvSpPr>
        <p:spPr>
          <a:xfrm>
            <a:off x="1672855" y="1786082"/>
            <a:ext cx="1460205" cy="375684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</a:pPr>
            <a:endParaRPr lang="da-DK" sz="1000">
              <a:solidFill>
                <a:schemeClr val="tx1"/>
              </a:solidFill>
              <a:latin typeface="Neue Haas Grotesk Text Pro" panose="020B0504020202020204" pitchFamily="34" charset="77"/>
              <a:cs typeface="Arial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8033ED8-5D74-70BE-A00A-8A5F48B77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980" y="2213161"/>
            <a:ext cx="7185660" cy="1299349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5832A038-1C5C-4144-D245-57A0D222C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979" y="3505200"/>
            <a:ext cx="7257107" cy="1250305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78CA302E-4758-EC71-4A6A-5B4E30E1D53C}"/>
              </a:ext>
            </a:extLst>
          </p:cNvPr>
          <p:cNvSpPr/>
          <p:nvPr/>
        </p:nvSpPr>
        <p:spPr>
          <a:xfrm>
            <a:off x="716281" y="4099109"/>
            <a:ext cx="956574" cy="207337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</a:pPr>
            <a:endParaRPr lang="da-DK" sz="1000">
              <a:solidFill>
                <a:schemeClr val="tx1"/>
              </a:solidFill>
              <a:latin typeface="Neue Haas Grotesk Text Pro" panose="020B0504020202020204" pitchFamily="34" charset="7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9609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BA5E1-8E91-2881-8CB3-8DD7CD8D8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9EC067-1A8F-38C4-29DE-5C522ACF4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Konfiguration af standardfordringskonfigurationen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A9161BF-5EFB-73E4-8C02-21E322C1E4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/>
              <a:t>Konfiguration af gæld og betalinger</a:t>
            </a:r>
          </a:p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6035664-AE90-AABF-A611-9FADA15EF0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2772"/>
          <a:stretch>
            <a:fillRect/>
          </a:stretch>
        </p:blipFill>
        <p:spPr>
          <a:xfrm>
            <a:off x="468312" y="958377"/>
            <a:ext cx="8240828" cy="3987695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0C5339AC-8F8D-5B55-D821-3F35967965D9}"/>
              </a:ext>
            </a:extLst>
          </p:cNvPr>
          <p:cNvSpPr/>
          <p:nvPr/>
        </p:nvSpPr>
        <p:spPr>
          <a:xfrm>
            <a:off x="1589727" y="1524579"/>
            <a:ext cx="3522600" cy="29036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</a:pPr>
            <a:endParaRPr lang="da-DK" sz="1000">
              <a:solidFill>
                <a:schemeClr val="tx1"/>
              </a:solidFill>
              <a:latin typeface="Neue Haas Grotesk Text Pro" panose="020B0504020202020204" pitchFamily="34" charset="77"/>
              <a:cs typeface="Arial"/>
            </a:endParaRP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EE88439E-8F23-2128-86E6-494ABD3684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6371"/>
          <a:stretch>
            <a:fillRect/>
          </a:stretch>
        </p:blipFill>
        <p:spPr>
          <a:xfrm>
            <a:off x="709838" y="2608510"/>
            <a:ext cx="5881228" cy="519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EEAAA598-1DC2-579C-9FC2-6C83A41E4FCD}"/>
              </a:ext>
            </a:extLst>
          </p:cNvPr>
          <p:cNvCxnSpPr/>
          <p:nvPr/>
        </p:nvCxnSpPr>
        <p:spPr bwMode="auto">
          <a:xfrm>
            <a:off x="4107180" y="1814944"/>
            <a:ext cx="0" cy="699656"/>
          </a:xfrm>
          <a:prstGeom prst="straightConnector1">
            <a:avLst/>
          </a:prstGeom>
          <a:ln w="12700">
            <a:headEnd type="none" w="med" len="med"/>
            <a:tailEnd type="triangle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792668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MBIT">
      <a:dk1>
        <a:srgbClr val="111111"/>
      </a:dk1>
      <a:lt1>
        <a:srgbClr val="FFFFFF"/>
      </a:lt1>
      <a:dk2>
        <a:srgbClr val="CCC09E"/>
      </a:dk2>
      <a:lt2>
        <a:srgbClr val="F3EFE0"/>
      </a:lt2>
      <a:accent1>
        <a:srgbClr val="EB052F"/>
      </a:accent1>
      <a:accent2>
        <a:srgbClr val="3373D2"/>
      </a:accent2>
      <a:accent3>
        <a:srgbClr val="1C3F32"/>
      </a:accent3>
      <a:accent4>
        <a:srgbClr val="580D28"/>
      </a:accent4>
      <a:accent5>
        <a:srgbClr val="9656D7"/>
      </a:accent5>
      <a:accent6>
        <a:srgbClr val="B30E60"/>
      </a:accent6>
      <a:hlink>
        <a:srgbClr val="696969"/>
      </a:hlink>
      <a:folHlink>
        <a:srgbClr val="D6D6D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spcAft>
            <a:spcPts val="300"/>
          </a:spcAft>
          <a:defRPr sz="1000" dirty="0" smtClean="0">
            <a:solidFill>
              <a:schemeClr val="tx1"/>
            </a:solidFill>
            <a:latin typeface="Neue Haas Grotesk Text Pro" panose="020B0504020202020204" pitchFamily="34" charset="77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9525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>
          <a:ext uri="{909E8E84-426E-40dd-AFC4-6F175D3DCCD1}">
            <a14:hiddenFill xmlns:a14="http://schemas.microsoft.com/office/drawing/2010/main" xmlns="" xmlns:p="http://schemas.openxmlformats.org/presentationml/2006/main">
              <a:noFill/>
            </a14:hiddenFill>
          </a:ext>
        </a:extLst>
      </a:spPr>
      <a:bodyPr/>
      <a:lstStyle/>
    </a:lnDef>
    <a:txDef>
      <a:spPr>
        <a:noFill/>
        <a:ln>
          <a:noFill/>
        </a:ln>
      </a:spPr>
      <a:bodyPr wrap="square">
        <a:noAutofit/>
      </a:bodyPr>
      <a:lstStyle>
        <a:defPPr algn="l">
          <a:spcAft>
            <a:spcPts val="300"/>
          </a:spcAft>
          <a:defRPr sz="1000" kern="0" dirty="0" err="1">
            <a:latin typeface="Neue Haas Grotesk Text Pro" panose="020B0504020202020204" pitchFamily="34" charset="77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2" id="{6DAF6777-821D-41A7-B157-96317E2597F8}" vid="{845E196B-3C5F-475E-9BF8-F468EC165B80}"/>
    </a:ext>
  </a:extLst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cc038af5-0e68-43e5-bb17-957ad6f45f8e}" enabled="0" method="" siteId="{cc038af5-0e68-43e5-bb17-957ad6f45f8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KOMBIT-præsentation v.1.1</Template>
  <Application>Microsoft Office PowerPoint</Application>
  <PresentationFormat>On-screen Show (16:9)</PresentationFormat>
  <Slides>16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Kontortema</vt:lpstr>
      <vt:lpstr>Borgerblikket  Konfiguration af Gæld og betalinger  </vt:lpstr>
      <vt:lpstr>PowerPoint Presentation</vt:lpstr>
      <vt:lpstr>Agenda </vt:lpstr>
      <vt:lpstr>Baggrund</vt:lpstr>
      <vt:lpstr>Formål med webinaret</vt:lpstr>
      <vt:lpstr>Opsætning</vt:lpstr>
      <vt:lpstr>Standard og specifikke fordringskonfigurationer Hvad er forskellen? </vt:lpstr>
      <vt:lpstr>Konfiguration af standardfordringskonfigurationen</vt:lpstr>
      <vt:lpstr>Konfiguration af standardfordringskonfigurationen</vt:lpstr>
      <vt:lpstr>Konfiguration af specifikke fordringskravtyper </vt:lpstr>
      <vt:lpstr>Konfiguration af specifikke fordringskravtyper </vt:lpstr>
      <vt:lpstr>Fremgangsmåde</vt:lpstr>
      <vt:lpstr>KLIK opgaven</vt:lpstr>
      <vt:lpstr>Tidsplan</vt:lpstr>
      <vt:lpstr>Plan for idriftsættelse </vt:lpstr>
      <vt:lpstr>Spørgsmål eller kommentarer?    </vt:lpstr>
    </vt:vector>
  </TitlesOfParts>
  <Company>Kombit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Troels Andersen</dc:creator>
  <cp:revision>1</cp:revision>
  <cp:lastPrinted>2017-12-13T14:26:02Z</cp:lastPrinted>
  <dcterms:created xsi:type="dcterms:W3CDTF">2026-01-08T09:19:39Z</dcterms:created>
  <dcterms:modified xsi:type="dcterms:W3CDTF">2026-01-12T10:17:03Z</dcterms:modified>
</cp:coreProperties>
</file>