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314" r:id="rId3"/>
    <p:sldId id="529" r:id="rId4"/>
    <p:sldId id="528" r:id="rId5"/>
    <p:sldId id="551" r:id="rId6"/>
    <p:sldId id="552" r:id="rId7"/>
    <p:sldId id="530" r:id="rId8"/>
    <p:sldId id="531" r:id="rId9"/>
    <p:sldId id="532" r:id="rId10"/>
    <p:sldId id="534" r:id="rId11"/>
    <p:sldId id="533" r:id="rId12"/>
    <p:sldId id="535" r:id="rId13"/>
    <p:sldId id="536" r:id="rId14"/>
    <p:sldId id="537" r:id="rId15"/>
    <p:sldId id="553" r:id="rId16"/>
    <p:sldId id="554" r:id="rId17"/>
    <p:sldId id="539" r:id="rId18"/>
    <p:sldId id="540" r:id="rId19"/>
    <p:sldId id="541" r:id="rId20"/>
    <p:sldId id="543" r:id="rId21"/>
    <p:sldId id="542" r:id="rId22"/>
    <p:sldId id="545" r:id="rId23"/>
    <p:sldId id="546" r:id="rId24"/>
    <p:sldId id="547" r:id="rId25"/>
    <p:sldId id="548" r:id="rId26"/>
    <p:sldId id="549" r:id="rId27"/>
    <p:sldId id="550" r:id="rId28"/>
    <p:sldId id="299" r:id="rId29"/>
  </p:sldIdLst>
  <p:sldSz cx="9144000" cy="5143500" type="screen16x9"/>
  <p:notesSz cx="6805613" cy="9944100"/>
  <p:custDataLst>
    <p:tags r:id="rId32"/>
  </p:custDataLst>
  <p:defaultTextStyle>
    <a:defPPr>
      <a:defRPr lang="da-DK"/>
    </a:defPPr>
    <a:lvl1pPr algn="l" rtl="0" fontAlgn="base">
      <a:spcBef>
        <a:spcPct val="0"/>
      </a:spcBef>
      <a:spcAft>
        <a:spcPct val="0"/>
      </a:spcAft>
      <a:defRPr sz="2400" kern="1200">
        <a:solidFill>
          <a:schemeClr val="tx1"/>
        </a:solidFill>
        <a:latin typeface="Cambri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mbri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mbri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mbri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mbria" charset="0"/>
        <a:ea typeface="ＭＳ Ｐゴシック" charset="0"/>
        <a:cs typeface="ＭＳ Ｐゴシック" charset="0"/>
      </a:defRPr>
    </a:lvl5pPr>
    <a:lvl6pPr marL="2286000" algn="l" defTabSz="457200" rtl="0" eaLnBrk="1" latinLnBrk="0" hangingPunct="1">
      <a:defRPr sz="2400" kern="1200">
        <a:solidFill>
          <a:schemeClr val="tx1"/>
        </a:solidFill>
        <a:latin typeface="Cambria" charset="0"/>
        <a:ea typeface="ＭＳ Ｐゴシック" charset="0"/>
        <a:cs typeface="ＭＳ Ｐゴシック" charset="0"/>
      </a:defRPr>
    </a:lvl6pPr>
    <a:lvl7pPr marL="2743200" algn="l" defTabSz="457200" rtl="0" eaLnBrk="1" latinLnBrk="0" hangingPunct="1">
      <a:defRPr sz="2400" kern="1200">
        <a:solidFill>
          <a:schemeClr val="tx1"/>
        </a:solidFill>
        <a:latin typeface="Cambria" charset="0"/>
        <a:ea typeface="ＭＳ Ｐゴシック" charset="0"/>
        <a:cs typeface="ＭＳ Ｐゴシック" charset="0"/>
      </a:defRPr>
    </a:lvl7pPr>
    <a:lvl8pPr marL="3200400" algn="l" defTabSz="457200" rtl="0" eaLnBrk="1" latinLnBrk="0" hangingPunct="1">
      <a:defRPr sz="2400" kern="1200">
        <a:solidFill>
          <a:schemeClr val="tx1"/>
        </a:solidFill>
        <a:latin typeface="Cambria" charset="0"/>
        <a:ea typeface="ＭＳ Ｐゴシック" charset="0"/>
        <a:cs typeface="ＭＳ Ｐゴシック" charset="0"/>
      </a:defRPr>
    </a:lvl8pPr>
    <a:lvl9pPr marL="3657600" algn="l" defTabSz="457200" rtl="0" eaLnBrk="1" latinLnBrk="0" hangingPunct="1">
      <a:defRPr sz="2400" kern="1200">
        <a:solidFill>
          <a:schemeClr val="tx1"/>
        </a:solidFill>
        <a:latin typeface="Cambria" charset="0"/>
        <a:ea typeface="ＭＳ Ｐゴシック" charset="0"/>
        <a:cs typeface="ＭＳ Ｐゴシック" charset="0"/>
      </a:defRPr>
    </a:lvl9pPr>
  </p:defaultTextStyle>
  <p:extLst>
    <p:ext uri="{EFAFB233-063F-42B5-8137-9DF3F51BA10A}">
      <p15:sldGuideLst xmlns:p15="http://schemas.microsoft.com/office/powerpoint/2012/main">
        <p15:guide id="2" orient="horz" pos="3128">
          <p15:clr>
            <a:srgbClr val="A4A3A4"/>
          </p15:clr>
        </p15:guide>
        <p15:guide id="4" orient="horz" pos="107">
          <p15:clr>
            <a:srgbClr val="A4A3A4"/>
          </p15:clr>
        </p15:guide>
        <p15:guide id="12" pos="2880">
          <p15:clr>
            <a:srgbClr val="A4A3A4"/>
          </p15:clr>
        </p15:guide>
        <p15:guide id="13" pos="5647">
          <p15:clr>
            <a:srgbClr val="A4A3A4"/>
          </p15:clr>
        </p15:guide>
        <p15:guide id="16" pos="114">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099"/>
    <a:srgbClr val="9E0B1D"/>
    <a:srgbClr val="DADADA"/>
    <a:srgbClr val="DBE9F1"/>
    <a:srgbClr val="4C4C4C"/>
    <a:srgbClr val="ACDDF3"/>
    <a:srgbClr val="C9DEEA"/>
    <a:srgbClr val="737373"/>
    <a:srgbClr val="B6DDF3"/>
    <a:srgbClr val="DCE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91" autoAdjust="0"/>
    <p:restoredTop sz="94660"/>
  </p:normalViewPr>
  <p:slideViewPr>
    <p:cSldViewPr>
      <p:cViewPr varScale="1">
        <p:scale>
          <a:sx n="51" d="100"/>
          <a:sy n="51" d="100"/>
        </p:scale>
        <p:origin x="1120" y="44"/>
      </p:cViewPr>
      <p:guideLst>
        <p:guide orient="horz" pos="3128"/>
        <p:guide orient="horz" pos="107"/>
        <p:guide pos="2880"/>
        <p:guide pos="5647"/>
        <p:guide pos="114"/>
      </p:guideLst>
    </p:cSldViewPr>
  </p:slideViewPr>
  <p:notesTextViewPr>
    <p:cViewPr>
      <p:scale>
        <a:sx n="100" d="100"/>
        <a:sy n="100" d="100"/>
      </p:scale>
      <p:origin x="0" y="0"/>
    </p:cViewPr>
  </p:notesTextViewPr>
  <p:sorterViewPr>
    <p:cViewPr>
      <p:scale>
        <a:sx n="170" d="100"/>
        <a:sy n="170" d="100"/>
      </p:scale>
      <p:origin x="0" y="3150"/>
    </p:cViewPr>
  </p:sorterViewPr>
  <p:notesViewPr>
    <p:cSldViewPr>
      <p:cViewPr varScale="1">
        <p:scale>
          <a:sx n="86" d="100"/>
          <a:sy n="86" d="100"/>
        </p:scale>
        <p:origin x="-3762" y="-7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lnSpc>
                <a:spcPct val="94000"/>
              </a:lnSpc>
              <a:defRPr sz="1200">
                <a:latin typeface="Cambria" pitchFamily="18" charset="0"/>
                <a:ea typeface="+mn-ea"/>
                <a:cs typeface="+mn-cs"/>
              </a:defRPr>
            </a:lvl1pPr>
          </a:lstStyle>
          <a:p>
            <a:pPr>
              <a:defRPr/>
            </a:pPr>
            <a:endParaRPr lang="da-DK"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lnSpc>
                <a:spcPct val="94000"/>
              </a:lnSpc>
              <a:defRPr sz="1200">
                <a:latin typeface="Cambria" pitchFamily="18" charset="0"/>
                <a:ea typeface="+mn-ea"/>
                <a:cs typeface="+mn-cs"/>
              </a:defRPr>
            </a:lvl1pPr>
          </a:lstStyle>
          <a:p>
            <a:pPr>
              <a:defRPr/>
            </a:pPr>
            <a:endParaRPr lang="da-DK"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lnSpc>
                <a:spcPct val="94000"/>
              </a:lnSpc>
              <a:defRPr sz="1200">
                <a:latin typeface="Cambria" pitchFamily="18" charset="0"/>
                <a:ea typeface="+mn-ea"/>
                <a:cs typeface="+mn-cs"/>
              </a:defRPr>
            </a:lvl1pPr>
          </a:lstStyle>
          <a:p>
            <a:pPr>
              <a:defRPr/>
            </a:pPr>
            <a:endParaRPr lang="da-DK"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lnSpc>
                <a:spcPct val="94000"/>
              </a:lnSpc>
              <a:defRPr sz="1200">
                <a:latin typeface="Cambria" pitchFamily="18" charset="0"/>
                <a:ea typeface="+mn-ea"/>
                <a:cs typeface="+mn-cs"/>
              </a:defRPr>
            </a:lvl1pPr>
          </a:lstStyle>
          <a:p>
            <a:pPr>
              <a:defRPr/>
            </a:pPr>
            <a:fld id="{8EB3FFF8-EB92-7149-B8A8-270FA857F172}" type="slidenum">
              <a:rPr lang="da-DK"/>
              <a:pPr>
                <a:defRPr/>
              </a:pPr>
              <a:t>‹nr.›</a:t>
            </a:fld>
            <a:endParaRPr lang="da-DK" dirty="0"/>
          </a:p>
        </p:txBody>
      </p:sp>
    </p:spTree>
    <p:extLst>
      <p:ext uri="{BB962C8B-B14F-4D97-AF65-F5344CB8AC3E}">
        <p14:creationId xmlns:p14="http://schemas.microsoft.com/office/powerpoint/2010/main" val="19879149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defRPr sz="1200">
                <a:latin typeface="Arial" charset="0"/>
                <a:ea typeface="+mn-ea"/>
                <a:cs typeface="+mn-cs"/>
              </a:defRPr>
            </a:lvl1pPr>
          </a:lstStyle>
          <a:p>
            <a:pPr>
              <a:defRPr/>
            </a:pPr>
            <a:endParaRPr lang="da-DK" dirty="0"/>
          </a:p>
        </p:txBody>
      </p:sp>
      <p:sp>
        <p:nvSpPr>
          <p:cNvPr id="14339"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sz="1200">
                <a:latin typeface="Arial" charset="0"/>
                <a:ea typeface="+mn-ea"/>
                <a:cs typeface="+mn-cs"/>
              </a:defRPr>
            </a:lvl1pPr>
          </a:lstStyle>
          <a:p>
            <a:pPr>
              <a:defRPr/>
            </a:pPr>
            <a:endParaRPr lang="da-DK" dirty="0"/>
          </a:p>
        </p:txBody>
      </p:sp>
      <p:sp>
        <p:nvSpPr>
          <p:cNvPr id="22532" name="Rectangle 4"/>
          <p:cNvSpPr>
            <a:spLocks noGrp="1" noRot="1" noChangeAspect="1" noChangeArrowheads="1" noTextEdit="1"/>
          </p:cNvSpPr>
          <p:nvPr>
            <p:ph type="sldImg" idx="2"/>
          </p:nvPr>
        </p:nvSpPr>
        <p:spPr bwMode="auto">
          <a:xfrm>
            <a:off x="88900" y="746125"/>
            <a:ext cx="6627813"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4341" name="Rectangle 5"/>
          <p:cNvSpPr>
            <a:spLocks noGrp="1" noChangeArrowheads="1"/>
          </p:cNvSpPr>
          <p:nvPr>
            <p:ph type="body" sz="quarter" idx="3"/>
          </p:nvPr>
        </p:nvSpPr>
        <p:spPr bwMode="auto">
          <a:xfrm>
            <a:off x="681038" y="4722813"/>
            <a:ext cx="5443537"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4342" name="Rectangle 6"/>
          <p:cNvSpPr>
            <a:spLocks noGrp="1" noChangeArrowheads="1"/>
          </p:cNvSpPr>
          <p:nvPr>
            <p:ph type="ftr" sz="quarter" idx="4"/>
          </p:nvPr>
        </p:nvSpPr>
        <p:spPr bwMode="auto">
          <a:xfrm>
            <a:off x="0" y="9445625"/>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defRPr sz="1200">
                <a:latin typeface="Arial" charset="0"/>
                <a:ea typeface="+mn-ea"/>
                <a:cs typeface="+mn-cs"/>
              </a:defRPr>
            </a:lvl1pPr>
          </a:lstStyle>
          <a:p>
            <a:pPr>
              <a:defRPr/>
            </a:pPr>
            <a:endParaRPr lang="da-DK" dirty="0"/>
          </a:p>
        </p:txBody>
      </p:sp>
      <p:sp>
        <p:nvSpPr>
          <p:cNvPr id="14343" name="Rectangle 7"/>
          <p:cNvSpPr>
            <a:spLocks noGrp="1" noChangeArrowheads="1"/>
          </p:cNvSpPr>
          <p:nvPr>
            <p:ph type="sldNum" sz="quarter" idx="5"/>
          </p:nvPr>
        </p:nvSpPr>
        <p:spPr bwMode="auto">
          <a:xfrm>
            <a:off x="3854450" y="9445625"/>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sz="1200">
                <a:latin typeface="Arial" charset="0"/>
                <a:ea typeface="+mn-ea"/>
                <a:cs typeface="+mn-cs"/>
              </a:defRPr>
            </a:lvl1pPr>
          </a:lstStyle>
          <a:p>
            <a:pPr>
              <a:defRPr/>
            </a:pPr>
            <a:fld id="{456F3219-338C-4D4B-97BB-2F4C3B242241}" type="slidenum">
              <a:rPr lang="da-DK"/>
              <a:pPr>
                <a:defRPr/>
              </a:pPr>
              <a:t>‹nr.›</a:t>
            </a:fld>
            <a:endParaRPr lang="da-DK" dirty="0"/>
          </a:p>
        </p:txBody>
      </p:sp>
    </p:spTree>
    <p:extLst>
      <p:ext uri="{BB962C8B-B14F-4D97-AF65-F5344CB8AC3E}">
        <p14:creationId xmlns:p14="http://schemas.microsoft.com/office/powerpoint/2010/main" val="115137153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dsholder til diasbillede 1"/>
          <p:cNvSpPr>
            <a:spLocks noGrp="1" noRot="1" noChangeAspect="1"/>
          </p:cNvSpPr>
          <p:nvPr>
            <p:ph type="sldImg"/>
          </p:nvPr>
        </p:nvSpPr>
        <p:spPr>
          <a:ln/>
        </p:spPr>
      </p:sp>
      <p:sp>
        <p:nvSpPr>
          <p:cNvPr id="24578" name="Pladsholder til noter 2"/>
          <p:cNvSpPr>
            <a:spLocks noGrp="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da-DK"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34199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843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Pladsholder til diasbillede 1"/>
          <p:cNvSpPr>
            <a:spLocks noGrp="1" noRot="1" noChangeAspect="1"/>
          </p:cNvSpPr>
          <p:nvPr>
            <p:ph type="sldImg"/>
          </p:nvPr>
        </p:nvSpPr>
        <p:spPr>
          <a:ln/>
        </p:spPr>
      </p:sp>
      <p:sp>
        <p:nvSpPr>
          <p:cNvPr id="125954" name="Pladsholder til noter 2"/>
          <p:cNvSpPr>
            <a:spLocks noGrp="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da-DK" b="1"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80975" y="169863"/>
            <a:ext cx="8782050" cy="47958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6" name="Billede 4" descr="Konkurrence_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72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dsholder til tekst 1"/>
          <p:cNvSpPr>
            <a:spLocks noGrp="1"/>
          </p:cNvSpPr>
          <p:nvPr>
            <p:ph type="body" sz="quarter" idx="10"/>
          </p:nvPr>
        </p:nvSpPr>
        <p:spPr>
          <a:xfrm>
            <a:off x="754955" y="771550"/>
            <a:ext cx="7611169" cy="2384400"/>
          </a:xfrm>
        </p:spPr>
        <p:txBody>
          <a:bodyPr anchor="b">
            <a:normAutofit/>
          </a:bodyPr>
          <a:lstStyle>
            <a:lvl1pPr marL="0" indent="0">
              <a:lnSpc>
                <a:spcPct val="75000"/>
              </a:lnSpc>
              <a:spcBef>
                <a:spcPts val="0"/>
              </a:spcBef>
              <a:buNone/>
              <a:defRPr sz="9700" b="1" i="0">
                <a:solidFill>
                  <a:srgbClr val="FFFFFF"/>
                </a:solidFill>
              </a:defRPr>
            </a:lvl1pPr>
            <a:lvl2pPr marL="215900" indent="0">
              <a:buNone/>
              <a:defRPr>
                <a:solidFill>
                  <a:srgbClr val="FFFFFF"/>
                </a:solidFill>
              </a:defRPr>
            </a:lvl2pPr>
            <a:lvl3pPr marL="395287" indent="0">
              <a:buNone/>
              <a:defRPr>
                <a:solidFill>
                  <a:srgbClr val="FFFFFF"/>
                </a:solidFill>
              </a:defRPr>
            </a:lvl3pPr>
            <a:lvl4pPr marL="576263" indent="0">
              <a:buNone/>
              <a:defRPr>
                <a:solidFill>
                  <a:srgbClr val="FFFFFF"/>
                </a:solidFill>
              </a:defRPr>
            </a:lvl4pPr>
            <a:lvl5pPr marL="0" indent="0">
              <a:buFont typeface="Arial"/>
              <a:buNone/>
              <a:defRPr>
                <a:solidFill>
                  <a:srgbClr val="FFFFFF"/>
                </a:solidFill>
              </a:defRPr>
            </a:lvl5pPr>
          </a:lstStyle>
          <a:p>
            <a:pPr lvl="0"/>
            <a:r>
              <a:rPr lang="da-DK" smtClean="0"/>
              <a:t>Klik for at redigere i master</a:t>
            </a:r>
          </a:p>
        </p:txBody>
      </p:sp>
      <p:sp>
        <p:nvSpPr>
          <p:cNvPr id="24" name="Pladsholder til tekst 2"/>
          <p:cNvSpPr>
            <a:spLocks noGrp="1"/>
          </p:cNvSpPr>
          <p:nvPr>
            <p:ph type="body" sz="quarter" idx="11"/>
          </p:nvPr>
        </p:nvSpPr>
        <p:spPr>
          <a:xfrm>
            <a:off x="754955" y="3164703"/>
            <a:ext cx="7611169" cy="631183"/>
          </a:xfrm>
        </p:spPr>
        <p:txBody>
          <a:bodyPr>
            <a:noAutofit/>
          </a:bodyPr>
          <a:lstStyle>
            <a:lvl1pPr marL="0" indent="0">
              <a:lnSpc>
                <a:spcPct val="90000"/>
              </a:lnSpc>
              <a:spcBef>
                <a:spcPts val="0"/>
              </a:spcBef>
              <a:buNone/>
              <a:defRPr sz="2100">
                <a:solidFill>
                  <a:srgbClr val="B6DDF3"/>
                </a:solidFill>
              </a:defRPr>
            </a:lvl1pPr>
            <a:lvl2pPr marL="215900" indent="0">
              <a:buNone/>
              <a:defRPr>
                <a:solidFill>
                  <a:srgbClr val="FFFFFF"/>
                </a:solidFill>
              </a:defRPr>
            </a:lvl2pPr>
            <a:lvl3pPr marL="395287" indent="0">
              <a:buNone/>
              <a:defRPr>
                <a:solidFill>
                  <a:srgbClr val="FFFFFF"/>
                </a:solidFill>
              </a:defRPr>
            </a:lvl3pPr>
            <a:lvl4pPr marL="576263" indent="0">
              <a:buNone/>
              <a:defRPr>
                <a:solidFill>
                  <a:srgbClr val="FFFFFF"/>
                </a:solidFill>
              </a:defRPr>
            </a:lvl4pPr>
            <a:lvl5pPr marL="0" indent="0">
              <a:buFont typeface="Arial"/>
              <a:buNone/>
              <a:defRPr>
                <a:solidFill>
                  <a:srgbClr val="FFFFFF"/>
                </a:solidFill>
              </a:defRPr>
            </a:lvl5pPr>
          </a:lstStyle>
          <a:p>
            <a:pPr lvl="0"/>
            <a:r>
              <a:rPr lang="da-DK" smtClean="0"/>
              <a:t>Klik for at redigere i master</a:t>
            </a:r>
          </a:p>
        </p:txBody>
      </p:sp>
      <p:sp>
        <p:nvSpPr>
          <p:cNvPr id="25" name="Pladsholder til tekst 3"/>
          <p:cNvSpPr>
            <a:spLocks noGrp="1"/>
          </p:cNvSpPr>
          <p:nvPr>
            <p:ph type="body" sz="quarter" idx="12"/>
          </p:nvPr>
        </p:nvSpPr>
        <p:spPr>
          <a:xfrm>
            <a:off x="754955" y="4020046"/>
            <a:ext cx="7611169" cy="207888"/>
          </a:xfrm>
        </p:spPr>
        <p:txBody>
          <a:bodyPr>
            <a:noAutofit/>
          </a:bodyPr>
          <a:lstStyle>
            <a:lvl1pPr marL="0" indent="0">
              <a:lnSpc>
                <a:spcPct val="100000"/>
              </a:lnSpc>
              <a:spcBef>
                <a:spcPts val="0"/>
              </a:spcBef>
              <a:buNone/>
              <a:defRPr sz="1100">
                <a:solidFill>
                  <a:schemeClr val="bg1"/>
                </a:solidFill>
                <a:latin typeface="Calibri"/>
                <a:cs typeface="Calibri"/>
              </a:defRPr>
            </a:lvl1pPr>
            <a:lvl2pPr marL="215900" indent="0">
              <a:buNone/>
              <a:defRPr>
                <a:solidFill>
                  <a:srgbClr val="FFFFFF"/>
                </a:solidFill>
              </a:defRPr>
            </a:lvl2pPr>
            <a:lvl3pPr marL="395287" indent="0">
              <a:buNone/>
              <a:defRPr>
                <a:solidFill>
                  <a:srgbClr val="FFFFFF"/>
                </a:solidFill>
              </a:defRPr>
            </a:lvl3pPr>
            <a:lvl4pPr marL="576263" indent="0">
              <a:buNone/>
              <a:defRPr>
                <a:solidFill>
                  <a:srgbClr val="FFFFFF"/>
                </a:solidFill>
              </a:defRPr>
            </a:lvl4pPr>
            <a:lvl5pPr marL="0" indent="0">
              <a:buFont typeface="Arial"/>
              <a:buNone/>
              <a:defRPr>
                <a:solidFill>
                  <a:srgbClr val="FFFFFF"/>
                </a:solidFill>
              </a:defRPr>
            </a:lvl5pPr>
          </a:lstStyle>
          <a:p>
            <a:pPr lvl="0"/>
            <a:r>
              <a:rPr lang="da-DK" smtClean="0"/>
              <a:t>Klik for at redigere i master</a:t>
            </a:r>
          </a:p>
        </p:txBody>
      </p:sp>
      <p:sp>
        <p:nvSpPr>
          <p:cNvPr id="7" name="Date Placeholder 6"/>
          <p:cNvSpPr>
            <a:spLocks noGrp="1"/>
          </p:cNvSpPr>
          <p:nvPr>
            <p:ph type="dt" sz="half" idx="13"/>
          </p:nvPr>
        </p:nvSpPr>
        <p:spPr/>
        <p:txBody>
          <a:bodyPr/>
          <a:lstStyle/>
          <a:p>
            <a:fld id="{60EACA1C-AE9A-4D52-9DCC-E39022DA381A}" type="datetime2">
              <a:rPr lang="da-DK" noProof="0" smtClean="0"/>
              <a:t>22. august 2022</a:t>
            </a:fld>
            <a:endParaRPr lang="da-DK" noProof="0" dirty="0"/>
          </a:p>
        </p:txBody>
      </p:sp>
      <p:sp>
        <p:nvSpPr>
          <p:cNvPr id="8" name="Footer Placeholder 7"/>
          <p:cNvSpPr>
            <a:spLocks noGrp="1"/>
          </p:cNvSpPr>
          <p:nvPr>
            <p:ph type="ftr" sz="quarter" idx="14"/>
          </p:nvPr>
        </p:nvSpPr>
        <p:spPr/>
        <p:txBody>
          <a:bodyPr/>
          <a:lstStyle/>
          <a:p>
            <a:r>
              <a:rPr lang="da-DK" dirty="0"/>
              <a:t>test</a:t>
            </a:r>
          </a:p>
        </p:txBody>
      </p:sp>
      <p:sp>
        <p:nvSpPr>
          <p:cNvPr id="10" name="Slide Number Placeholder 9"/>
          <p:cNvSpPr>
            <a:spLocks noGrp="1"/>
          </p:cNvSpPr>
          <p:nvPr>
            <p:ph type="sldNum" sz="quarter" idx="15"/>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255005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slide med 4 boks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sp>
        <p:nvSpPr>
          <p:cNvPr id="13" name="Pladsholder til billede 12"/>
          <p:cNvSpPr>
            <a:spLocks noGrp="1"/>
          </p:cNvSpPr>
          <p:nvPr>
            <p:ph type="pic" sz="quarter" idx="12"/>
          </p:nvPr>
        </p:nvSpPr>
        <p:spPr>
          <a:xfrm>
            <a:off x="5580112" y="2376821"/>
            <a:ext cx="2823727" cy="1953979"/>
          </a:xfrm>
          <a:ln>
            <a:noFill/>
          </a:ln>
        </p:spPr>
        <p:txBody>
          <a:bodyPr>
            <a:normAutofit/>
          </a:bodyPr>
          <a:lstStyle>
            <a:lvl1pPr marL="0" indent="0">
              <a:buNone/>
              <a:defRPr sz="1000"/>
            </a:lvl1pPr>
          </a:lstStyle>
          <a:p>
            <a:pPr lvl="0"/>
            <a:r>
              <a:rPr lang="da-DK" noProof="0" smtClean="0"/>
              <a:t>Klik på ikonet for at tilføje et billede</a:t>
            </a:r>
            <a:endParaRPr lang="da-DK" noProof="0" dirty="0"/>
          </a:p>
        </p:txBody>
      </p:sp>
      <p:sp>
        <p:nvSpPr>
          <p:cNvPr id="12" name="Pladsholder til tekst 3"/>
          <p:cNvSpPr>
            <a:spLocks noGrp="1"/>
          </p:cNvSpPr>
          <p:nvPr>
            <p:ph type="body" sz="quarter" idx="10"/>
          </p:nvPr>
        </p:nvSpPr>
        <p:spPr>
          <a:xfrm>
            <a:off x="1019177" y="2390775"/>
            <a:ext cx="4465636" cy="1628775"/>
          </a:xfrm>
        </p:spPr>
        <p:txBody>
          <a:bodyPr/>
          <a:lstStyle>
            <a:lvl1pPr marL="180000" indent="-179388">
              <a:lnSpc>
                <a:spcPct val="110000"/>
              </a:lnSpc>
              <a:spcBef>
                <a:spcPts val="0"/>
              </a:spcBef>
              <a:buClr>
                <a:schemeClr val="bg2"/>
              </a:buClr>
              <a:buSzPct val="90000"/>
              <a:buFont typeface="Arial"/>
              <a:buChar char="•"/>
              <a:defRPr/>
            </a:lvl1pPr>
            <a:lvl2pPr marL="342000" indent="-144000">
              <a:lnSpc>
                <a:spcPct val="110000"/>
              </a:lnSpc>
              <a:buClr>
                <a:schemeClr val="bg2"/>
              </a:buClr>
              <a:buSzPct val="90000"/>
              <a:buFont typeface="Arial"/>
              <a:buChar char="•"/>
              <a:defRPr/>
            </a:lvl2pPr>
            <a:lvl3pPr marL="464400" indent="-140400">
              <a:lnSpc>
                <a:spcPct val="110000"/>
              </a:lnSpc>
              <a:buClr>
                <a:schemeClr val="bg2"/>
              </a:buClr>
              <a:buSzPct val="90000"/>
              <a:buFont typeface="Arial"/>
              <a:buChar char="•"/>
              <a:defRPr/>
            </a:lvl3pPr>
            <a:lvl4pPr marL="594000" indent="-104400">
              <a:lnSpc>
                <a:spcPct val="110000"/>
              </a:lnSpc>
              <a:buClr>
                <a:schemeClr val="bg2"/>
              </a:buClr>
              <a:buSzPct val="90000"/>
              <a:buFont typeface="Arial"/>
              <a:buChar char="•"/>
              <a:defRPr/>
            </a:lvl4pPr>
            <a:lvl5pPr marL="702000" indent="-100800">
              <a:lnSpc>
                <a:spcPct val="110000"/>
              </a:lnSpc>
              <a:buClr>
                <a:schemeClr val="bg2"/>
              </a:buClr>
              <a:buSzPct val="90000"/>
              <a:buFont typeface="Arial"/>
              <a:buChar char="•"/>
              <a:defRPr/>
            </a:lvl5pPr>
            <a:lvl6pPr marL="702000" indent="-100800">
              <a:lnSpc>
                <a:spcPct val="110000"/>
              </a:lnSpc>
              <a:spcBef>
                <a:spcPts val="600"/>
              </a:spcBef>
              <a:defRPr sz="1200"/>
            </a:lvl6pPr>
            <a:lvl7pPr marL="702000" indent="-100800">
              <a:lnSpc>
                <a:spcPct val="110000"/>
              </a:lnSpc>
              <a:spcBef>
                <a:spcPts val="600"/>
              </a:spcBef>
              <a:defRPr sz="1200"/>
            </a:lvl7pPr>
            <a:lvl8pPr marL="702000" indent="-100800">
              <a:lnSpc>
                <a:spcPct val="110000"/>
              </a:lnSpc>
              <a:spcBef>
                <a:spcPts val="600"/>
              </a:spcBef>
              <a:defRPr sz="1200"/>
            </a:lvl8pPr>
            <a:lvl9pPr marL="702000" indent="-100800">
              <a:lnSpc>
                <a:spcPct val="110000"/>
              </a:lnSpc>
              <a:spcBef>
                <a:spcPts val="600"/>
              </a:spcBef>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le 1"/>
          <p:cNvSpPr>
            <a:spLocks noGrp="1"/>
          </p:cNvSpPr>
          <p:nvPr>
            <p:ph type="title"/>
          </p:nvPr>
        </p:nvSpPr>
        <p:spPr>
          <a:xfrm>
            <a:off x="1019175" y="555526"/>
            <a:ext cx="734695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17" name="Picture Placeholder 2"/>
          <p:cNvSpPr>
            <a:spLocks noGrp="1"/>
          </p:cNvSpPr>
          <p:nvPr>
            <p:ph type="pic" sz="quarter" idx="13" hasCustomPrompt="1"/>
          </p:nvPr>
        </p:nvSpPr>
        <p:spPr>
          <a:xfrm>
            <a:off x="3657600" y="4330800"/>
            <a:ext cx="1825200" cy="302400"/>
          </a:xfrm>
          <a:blipFill>
            <a:blip r:embed="rId2"/>
            <a:stretch>
              <a:fillRect/>
            </a:stretch>
          </a:blipFill>
        </p:spPr>
        <p:txBody>
          <a:bodyPr/>
          <a:lstStyle>
            <a:lvl1pPr>
              <a:defRPr/>
            </a:lvl1pPr>
          </a:lstStyle>
          <a:p>
            <a:r>
              <a:rPr lang="da-DK" dirty="0"/>
              <a:t> </a:t>
            </a:r>
          </a:p>
        </p:txBody>
      </p:sp>
      <p:sp>
        <p:nvSpPr>
          <p:cNvPr id="2" name="Date Placeholder 1"/>
          <p:cNvSpPr>
            <a:spLocks noGrp="1"/>
          </p:cNvSpPr>
          <p:nvPr>
            <p:ph type="dt" sz="half" idx="14"/>
          </p:nvPr>
        </p:nvSpPr>
        <p:spPr/>
        <p:txBody>
          <a:bodyPr/>
          <a:lstStyle/>
          <a:p>
            <a:fld id="{748F2C75-A487-43A2-9766-A312B5977A4E}" type="datetime2">
              <a:rPr lang="da-DK" smtClean="0"/>
              <a:t>22. august 2022</a:t>
            </a:fld>
            <a:endParaRPr lang="da-DK" dirty="0"/>
          </a:p>
        </p:txBody>
      </p:sp>
      <p:sp>
        <p:nvSpPr>
          <p:cNvPr id="3" name="Footer Placeholder 2"/>
          <p:cNvSpPr>
            <a:spLocks noGrp="1"/>
          </p:cNvSpPr>
          <p:nvPr>
            <p:ph type="ftr" sz="quarter" idx="15"/>
          </p:nvPr>
        </p:nvSpPr>
        <p:spPr/>
        <p:txBody>
          <a:bodyPr/>
          <a:lstStyle/>
          <a:p>
            <a:r>
              <a:rPr lang="da-DK" dirty="0"/>
              <a:t>test</a:t>
            </a:r>
          </a:p>
        </p:txBody>
      </p:sp>
      <p:sp>
        <p:nvSpPr>
          <p:cNvPr id="4" name="Slide Number Placeholder 3"/>
          <p:cNvSpPr>
            <a:spLocks noGrp="1"/>
          </p:cNvSpPr>
          <p:nvPr>
            <p:ph type="sldNum" sz="quarter" idx="16"/>
          </p:nvPr>
        </p:nvSpPr>
        <p:spPr/>
        <p:txBody>
          <a:bodyPr/>
          <a:lstStyle/>
          <a:p>
            <a:fld id="{83A0DB95-20B3-4856-A525-F0874D188E89}" type="slidenum">
              <a:rPr lang="da-DK" smtClean="0"/>
              <a:pPr/>
              <a:t>‹nr.›</a:t>
            </a:fld>
            <a:endParaRPr lang="da-DK" dirty="0"/>
          </a:p>
        </p:txBody>
      </p:sp>
      <p:sp>
        <p:nvSpPr>
          <p:cNvPr id="19" name="Text Placeholder 18"/>
          <p:cNvSpPr>
            <a:spLocks noGrp="1"/>
          </p:cNvSpPr>
          <p:nvPr>
            <p:ph type="body" sz="quarter" idx="17"/>
          </p:nvPr>
        </p:nvSpPr>
        <p:spPr>
          <a:xfrm>
            <a:off x="1026000" y="1419622"/>
            <a:ext cx="1728000" cy="792000"/>
          </a:xfrm>
          <a:solidFill>
            <a:schemeClr val="accent1"/>
          </a:solidFill>
        </p:spPr>
        <p:txBody>
          <a:bodyPr lIns="180000" rIns="144000" anchor="ctr" anchorCtr="0">
            <a:normAutofit/>
          </a:bodyPr>
          <a:lstStyle>
            <a:lvl1pPr marL="0" indent="0" algn="l">
              <a:lnSpc>
                <a:spcPct val="80000"/>
              </a:lnSpc>
              <a:defRPr sz="1400" b="1">
                <a:solidFill>
                  <a:schemeClr val="bg1"/>
                </a:solidFill>
              </a:defRPr>
            </a:lvl1pPr>
          </a:lstStyle>
          <a:p>
            <a:pPr lvl="0"/>
            <a:r>
              <a:rPr lang="da-DK" smtClean="0"/>
              <a:t>Klik for at redigere i master</a:t>
            </a:r>
          </a:p>
        </p:txBody>
      </p:sp>
      <p:sp>
        <p:nvSpPr>
          <p:cNvPr id="20" name="Text Placeholder 18"/>
          <p:cNvSpPr>
            <a:spLocks noGrp="1"/>
          </p:cNvSpPr>
          <p:nvPr>
            <p:ph type="body" sz="quarter" idx="18"/>
          </p:nvPr>
        </p:nvSpPr>
        <p:spPr>
          <a:xfrm>
            <a:off x="2820192" y="1419622"/>
            <a:ext cx="1728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
        <p:nvSpPr>
          <p:cNvPr id="21" name="Text Placeholder 18"/>
          <p:cNvSpPr>
            <a:spLocks noGrp="1"/>
          </p:cNvSpPr>
          <p:nvPr>
            <p:ph type="body" sz="quarter" idx="19"/>
          </p:nvPr>
        </p:nvSpPr>
        <p:spPr>
          <a:xfrm>
            <a:off x="4614384" y="1419622"/>
            <a:ext cx="1728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
        <p:nvSpPr>
          <p:cNvPr id="23" name="Text Placeholder 18"/>
          <p:cNvSpPr>
            <a:spLocks noGrp="1"/>
          </p:cNvSpPr>
          <p:nvPr>
            <p:ph type="body" sz="quarter" idx="20"/>
          </p:nvPr>
        </p:nvSpPr>
        <p:spPr>
          <a:xfrm>
            <a:off x="6408576" y="1419622"/>
            <a:ext cx="1728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
        <p:nvSpPr>
          <p:cNvPr id="22" name="TextBox 17"/>
          <p:cNvSpPr txBox="1">
            <a:spLocks noChangeArrowheads="1"/>
          </p:cNvSpPr>
          <p:nvPr userDrawn="1"/>
        </p:nvSpPr>
        <p:spPr bwMode="auto">
          <a:xfrm>
            <a:off x="-1981200" y="950714"/>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24"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27125" y="1612702"/>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28650" y="1612702"/>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7"/>
          <p:cNvSpPr txBox="1">
            <a:spLocks noChangeArrowheads="1"/>
          </p:cNvSpPr>
          <p:nvPr userDrawn="1"/>
        </p:nvSpPr>
        <p:spPr bwMode="auto">
          <a:xfrm>
            <a:off x="-2413000" y="4564"/>
            <a:ext cx="22320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rPr>
              <a:t>Skift et billede ud </a:t>
            </a:r>
            <a:br>
              <a:rPr lang="da-DK" sz="1000" b="1" dirty="0">
                <a:solidFill>
                  <a:schemeClr val="bg1"/>
                </a:solidFill>
              </a:rPr>
            </a:br>
            <a:r>
              <a:rPr lang="da-DK" sz="1000" dirty="0">
                <a:solidFill>
                  <a:schemeClr val="bg1"/>
                </a:solidFill>
              </a:rPr>
              <a:t>højreklik på billedet og </a:t>
            </a:r>
            <a:br>
              <a:rPr lang="da-DK" sz="1000" dirty="0">
                <a:solidFill>
                  <a:schemeClr val="bg1"/>
                </a:solidFill>
              </a:rPr>
            </a:br>
            <a:r>
              <a:rPr lang="da-DK" sz="1000" dirty="0">
                <a:solidFill>
                  <a:schemeClr val="bg1"/>
                </a:solidFill>
              </a:rPr>
              <a:t>vælg ”skift billede”</a:t>
            </a:r>
          </a:p>
          <a:p>
            <a:pPr algn="r" eaLnBrk="1" hangingPunct="1">
              <a:spcBef>
                <a:spcPct val="50000"/>
              </a:spcBef>
              <a:defRPr/>
            </a:pPr>
            <a:r>
              <a:rPr lang="da-DK" sz="1000" b="1" dirty="0">
                <a:solidFill>
                  <a:schemeClr val="bg1"/>
                </a:solidFill>
              </a:rPr>
              <a:t>Vælg: Arranger, Placer bagest</a:t>
            </a:r>
          </a:p>
        </p:txBody>
      </p:sp>
    </p:spTree>
    <p:extLst>
      <p:ext uri="{BB962C8B-B14F-4D97-AF65-F5344CB8AC3E}">
        <p14:creationId xmlns:p14="http://schemas.microsoft.com/office/powerpoint/2010/main" val="40094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lide med 5 boks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sp>
        <p:nvSpPr>
          <p:cNvPr id="13" name="Pladsholder til billede 12"/>
          <p:cNvSpPr>
            <a:spLocks noGrp="1"/>
          </p:cNvSpPr>
          <p:nvPr>
            <p:ph type="pic" sz="quarter" idx="12"/>
          </p:nvPr>
        </p:nvSpPr>
        <p:spPr>
          <a:xfrm>
            <a:off x="5580112" y="2376821"/>
            <a:ext cx="2823727" cy="1953979"/>
          </a:xfrm>
          <a:ln>
            <a:noFill/>
          </a:ln>
        </p:spPr>
        <p:txBody>
          <a:bodyPr>
            <a:normAutofit/>
          </a:bodyPr>
          <a:lstStyle>
            <a:lvl1pPr marL="0" indent="0">
              <a:buNone/>
              <a:defRPr sz="1000"/>
            </a:lvl1pPr>
          </a:lstStyle>
          <a:p>
            <a:pPr lvl="0"/>
            <a:r>
              <a:rPr lang="da-DK" noProof="0" smtClean="0"/>
              <a:t>Klik på ikonet for at tilføje et billede</a:t>
            </a:r>
            <a:endParaRPr lang="da-DK" noProof="0" dirty="0"/>
          </a:p>
        </p:txBody>
      </p:sp>
      <p:sp>
        <p:nvSpPr>
          <p:cNvPr id="12" name="Pladsholder til tekst 3"/>
          <p:cNvSpPr>
            <a:spLocks noGrp="1"/>
          </p:cNvSpPr>
          <p:nvPr>
            <p:ph type="body" sz="quarter" idx="10"/>
          </p:nvPr>
        </p:nvSpPr>
        <p:spPr>
          <a:xfrm>
            <a:off x="1019177" y="2390775"/>
            <a:ext cx="4465636" cy="1628775"/>
          </a:xfrm>
        </p:spPr>
        <p:txBody>
          <a:bodyPr/>
          <a:lstStyle>
            <a:lvl1pPr marL="180000" indent="-179388">
              <a:lnSpc>
                <a:spcPct val="110000"/>
              </a:lnSpc>
              <a:spcBef>
                <a:spcPts val="0"/>
              </a:spcBef>
              <a:buClr>
                <a:schemeClr val="bg2"/>
              </a:buClr>
              <a:buSzPct val="90000"/>
              <a:buFont typeface="Arial"/>
              <a:buChar char="•"/>
              <a:defRPr/>
            </a:lvl1pPr>
            <a:lvl2pPr marL="342000" indent="-144000">
              <a:lnSpc>
                <a:spcPct val="110000"/>
              </a:lnSpc>
              <a:buClr>
                <a:schemeClr val="bg2"/>
              </a:buClr>
              <a:buSzPct val="90000"/>
              <a:buFont typeface="Arial"/>
              <a:buChar char="•"/>
              <a:defRPr/>
            </a:lvl2pPr>
            <a:lvl3pPr marL="464400" indent="-140400">
              <a:lnSpc>
                <a:spcPct val="110000"/>
              </a:lnSpc>
              <a:buClr>
                <a:schemeClr val="bg2"/>
              </a:buClr>
              <a:buSzPct val="90000"/>
              <a:buFont typeface="Arial"/>
              <a:buChar char="•"/>
              <a:defRPr/>
            </a:lvl3pPr>
            <a:lvl4pPr marL="594000" indent="-104400">
              <a:lnSpc>
                <a:spcPct val="110000"/>
              </a:lnSpc>
              <a:buClr>
                <a:schemeClr val="bg2"/>
              </a:buClr>
              <a:buSzPct val="90000"/>
              <a:buFont typeface="Arial"/>
              <a:buChar char="•"/>
              <a:defRPr/>
            </a:lvl4pPr>
            <a:lvl5pPr marL="702000" indent="-100800">
              <a:lnSpc>
                <a:spcPct val="110000"/>
              </a:lnSpc>
              <a:buClr>
                <a:schemeClr val="bg2"/>
              </a:buClr>
              <a:buSzPct val="90000"/>
              <a:buFont typeface="Arial"/>
              <a:buChar char="•"/>
              <a:defRPr/>
            </a:lvl5pPr>
            <a:lvl6pPr marL="702000" indent="-100800">
              <a:lnSpc>
                <a:spcPct val="110000"/>
              </a:lnSpc>
              <a:spcBef>
                <a:spcPts val="600"/>
              </a:spcBef>
              <a:defRPr sz="1200"/>
            </a:lvl6pPr>
            <a:lvl7pPr marL="702000" indent="-100800">
              <a:lnSpc>
                <a:spcPct val="110000"/>
              </a:lnSpc>
              <a:spcBef>
                <a:spcPts val="600"/>
              </a:spcBef>
              <a:defRPr sz="1200"/>
            </a:lvl7pPr>
            <a:lvl8pPr marL="702000" indent="-100800">
              <a:lnSpc>
                <a:spcPct val="110000"/>
              </a:lnSpc>
              <a:spcBef>
                <a:spcPts val="600"/>
              </a:spcBef>
              <a:defRPr sz="1200"/>
            </a:lvl8pPr>
            <a:lvl9pPr marL="702000" indent="-100800">
              <a:lnSpc>
                <a:spcPct val="110000"/>
              </a:lnSpc>
              <a:spcBef>
                <a:spcPts val="600"/>
              </a:spcBef>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le 1"/>
          <p:cNvSpPr>
            <a:spLocks noGrp="1"/>
          </p:cNvSpPr>
          <p:nvPr>
            <p:ph type="title"/>
          </p:nvPr>
        </p:nvSpPr>
        <p:spPr>
          <a:xfrm>
            <a:off x="1019175" y="555526"/>
            <a:ext cx="734695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17" name="Picture Placeholder 2"/>
          <p:cNvSpPr>
            <a:spLocks noGrp="1"/>
          </p:cNvSpPr>
          <p:nvPr>
            <p:ph type="pic" sz="quarter" idx="13" hasCustomPrompt="1"/>
          </p:nvPr>
        </p:nvSpPr>
        <p:spPr>
          <a:xfrm>
            <a:off x="3657600" y="4330800"/>
            <a:ext cx="1825200" cy="302400"/>
          </a:xfrm>
          <a:blipFill>
            <a:blip r:embed="rId2"/>
            <a:stretch>
              <a:fillRect/>
            </a:stretch>
          </a:blipFill>
        </p:spPr>
        <p:txBody>
          <a:bodyPr/>
          <a:lstStyle>
            <a:lvl1pPr>
              <a:defRPr/>
            </a:lvl1pPr>
          </a:lstStyle>
          <a:p>
            <a:r>
              <a:rPr lang="da-DK" dirty="0"/>
              <a:t> </a:t>
            </a:r>
          </a:p>
        </p:txBody>
      </p:sp>
      <p:sp>
        <p:nvSpPr>
          <p:cNvPr id="2" name="Date Placeholder 1"/>
          <p:cNvSpPr>
            <a:spLocks noGrp="1"/>
          </p:cNvSpPr>
          <p:nvPr>
            <p:ph type="dt" sz="half" idx="14"/>
          </p:nvPr>
        </p:nvSpPr>
        <p:spPr/>
        <p:txBody>
          <a:bodyPr/>
          <a:lstStyle/>
          <a:p>
            <a:fld id="{AA0AC596-BA87-4A50-8DCC-B43E7AF3A2A5}" type="datetime2">
              <a:rPr lang="da-DK" smtClean="0"/>
              <a:t>22. august 2022</a:t>
            </a:fld>
            <a:endParaRPr lang="da-DK" dirty="0"/>
          </a:p>
        </p:txBody>
      </p:sp>
      <p:sp>
        <p:nvSpPr>
          <p:cNvPr id="3" name="Footer Placeholder 2"/>
          <p:cNvSpPr>
            <a:spLocks noGrp="1"/>
          </p:cNvSpPr>
          <p:nvPr>
            <p:ph type="ftr" sz="quarter" idx="15"/>
          </p:nvPr>
        </p:nvSpPr>
        <p:spPr/>
        <p:txBody>
          <a:bodyPr/>
          <a:lstStyle/>
          <a:p>
            <a:r>
              <a:rPr lang="da-DK" dirty="0"/>
              <a:t>test</a:t>
            </a:r>
          </a:p>
        </p:txBody>
      </p:sp>
      <p:sp>
        <p:nvSpPr>
          <p:cNvPr id="4" name="Slide Number Placeholder 3"/>
          <p:cNvSpPr>
            <a:spLocks noGrp="1"/>
          </p:cNvSpPr>
          <p:nvPr>
            <p:ph type="sldNum" sz="quarter" idx="16"/>
          </p:nvPr>
        </p:nvSpPr>
        <p:spPr/>
        <p:txBody>
          <a:bodyPr/>
          <a:lstStyle/>
          <a:p>
            <a:fld id="{83A0DB95-20B3-4856-A525-F0874D188E89}" type="slidenum">
              <a:rPr lang="da-DK" smtClean="0"/>
              <a:pPr/>
              <a:t>‹nr.›</a:t>
            </a:fld>
            <a:endParaRPr lang="da-DK" dirty="0"/>
          </a:p>
        </p:txBody>
      </p:sp>
      <p:sp>
        <p:nvSpPr>
          <p:cNvPr id="22" name="Text Placeholder 18"/>
          <p:cNvSpPr>
            <a:spLocks noGrp="1"/>
          </p:cNvSpPr>
          <p:nvPr>
            <p:ph type="body" sz="quarter" idx="17"/>
          </p:nvPr>
        </p:nvSpPr>
        <p:spPr>
          <a:xfrm>
            <a:off x="1026000" y="1419622"/>
            <a:ext cx="1368000" cy="792000"/>
          </a:xfrm>
          <a:solidFill>
            <a:schemeClr val="accent1"/>
          </a:solidFill>
        </p:spPr>
        <p:txBody>
          <a:bodyPr lIns="180000" rIns="144000" anchor="ctr" anchorCtr="0">
            <a:normAutofit/>
          </a:bodyPr>
          <a:lstStyle>
            <a:lvl1pPr marL="0" indent="0" algn="l">
              <a:lnSpc>
                <a:spcPct val="80000"/>
              </a:lnSpc>
              <a:defRPr sz="1400" b="1">
                <a:solidFill>
                  <a:schemeClr val="bg1"/>
                </a:solidFill>
              </a:defRPr>
            </a:lvl1pPr>
          </a:lstStyle>
          <a:p>
            <a:pPr lvl="0"/>
            <a:r>
              <a:rPr lang="da-DK" smtClean="0"/>
              <a:t>Klik for at redigere i master</a:t>
            </a:r>
          </a:p>
        </p:txBody>
      </p:sp>
      <p:sp>
        <p:nvSpPr>
          <p:cNvPr id="23" name="Text Placeholder 18"/>
          <p:cNvSpPr>
            <a:spLocks noGrp="1"/>
          </p:cNvSpPr>
          <p:nvPr>
            <p:ph type="body" sz="quarter" idx="18"/>
          </p:nvPr>
        </p:nvSpPr>
        <p:spPr>
          <a:xfrm>
            <a:off x="2461644" y="1419622"/>
            <a:ext cx="1368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
        <p:nvSpPr>
          <p:cNvPr id="24" name="Text Placeholder 18"/>
          <p:cNvSpPr>
            <a:spLocks noGrp="1"/>
          </p:cNvSpPr>
          <p:nvPr>
            <p:ph type="body" sz="quarter" idx="19"/>
          </p:nvPr>
        </p:nvSpPr>
        <p:spPr>
          <a:xfrm>
            <a:off x="3897288" y="1419622"/>
            <a:ext cx="1368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
        <p:nvSpPr>
          <p:cNvPr id="25" name="Text Placeholder 18"/>
          <p:cNvSpPr>
            <a:spLocks noGrp="1"/>
          </p:cNvSpPr>
          <p:nvPr>
            <p:ph type="body" sz="quarter" idx="20"/>
          </p:nvPr>
        </p:nvSpPr>
        <p:spPr>
          <a:xfrm>
            <a:off x="6768576" y="1419622"/>
            <a:ext cx="1368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
        <p:nvSpPr>
          <p:cNvPr id="27" name="Text Placeholder 18"/>
          <p:cNvSpPr>
            <a:spLocks noGrp="1"/>
          </p:cNvSpPr>
          <p:nvPr>
            <p:ph type="body" sz="quarter" idx="22"/>
          </p:nvPr>
        </p:nvSpPr>
        <p:spPr>
          <a:xfrm>
            <a:off x="5332932" y="1419622"/>
            <a:ext cx="1368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
        <p:nvSpPr>
          <p:cNvPr id="26" name="TextBox 17"/>
          <p:cNvSpPr txBox="1">
            <a:spLocks noChangeArrowheads="1"/>
          </p:cNvSpPr>
          <p:nvPr userDrawn="1"/>
        </p:nvSpPr>
        <p:spPr bwMode="auto">
          <a:xfrm>
            <a:off x="-1981200" y="950714"/>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28"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27125" y="1612702"/>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28650" y="1612702"/>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7"/>
          <p:cNvSpPr txBox="1">
            <a:spLocks noChangeArrowheads="1"/>
          </p:cNvSpPr>
          <p:nvPr userDrawn="1"/>
        </p:nvSpPr>
        <p:spPr bwMode="auto">
          <a:xfrm>
            <a:off x="-2413000" y="4564"/>
            <a:ext cx="22320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rPr>
              <a:t>Skift et billede ud </a:t>
            </a:r>
            <a:br>
              <a:rPr lang="da-DK" sz="1000" b="1" dirty="0">
                <a:solidFill>
                  <a:schemeClr val="bg1"/>
                </a:solidFill>
              </a:rPr>
            </a:br>
            <a:r>
              <a:rPr lang="da-DK" sz="1000" dirty="0">
                <a:solidFill>
                  <a:schemeClr val="bg1"/>
                </a:solidFill>
              </a:rPr>
              <a:t>højreklik på billedet og </a:t>
            </a:r>
            <a:br>
              <a:rPr lang="da-DK" sz="1000" dirty="0">
                <a:solidFill>
                  <a:schemeClr val="bg1"/>
                </a:solidFill>
              </a:rPr>
            </a:br>
            <a:r>
              <a:rPr lang="da-DK" sz="1000" dirty="0">
                <a:solidFill>
                  <a:schemeClr val="bg1"/>
                </a:solidFill>
              </a:rPr>
              <a:t>vælg ”skift billede”</a:t>
            </a:r>
          </a:p>
          <a:p>
            <a:pPr algn="r" eaLnBrk="1" hangingPunct="1">
              <a:spcBef>
                <a:spcPct val="50000"/>
              </a:spcBef>
              <a:defRPr/>
            </a:pPr>
            <a:r>
              <a:rPr lang="da-DK" sz="1000" b="1" dirty="0">
                <a:solidFill>
                  <a:schemeClr val="bg1"/>
                </a:solidFill>
              </a:rPr>
              <a:t>Vælg: Arranger, Placer bagest</a:t>
            </a:r>
          </a:p>
        </p:txBody>
      </p:sp>
    </p:spTree>
    <p:extLst>
      <p:ext uri="{BB962C8B-B14F-4D97-AF65-F5344CB8AC3E}">
        <p14:creationId xmlns:p14="http://schemas.microsoft.com/office/powerpoint/2010/main" val="69819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trix">
    <p:spTree>
      <p:nvGrpSpPr>
        <p:cNvPr id="1" name=""/>
        <p:cNvGrpSpPr/>
        <p:nvPr/>
      </p:nvGrpSpPr>
      <p:grpSpPr>
        <a:xfrm>
          <a:off x="0" y="0"/>
          <a:ext cx="0" cy="0"/>
          <a:chOff x="0" y="0"/>
          <a:chExt cx="0" cy="0"/>
        </a:xfrm>
      </p:grpSpPr>
      <p:sp>
        <p:nvSpPr>
          <p:cNvPr id="50" name="Rektangel 19"/>
          <p:cNvSpPr/>
          <p:nvPr userDrawn="1"/>
        </p:nvSpPr>
        <p:spPr>
          <a:xfrm>
            <a:off x="179388" y="168275"/>
            <a:ext cx="4392612" cy="2395538"/>
          </a:xfrm>
          <a:prstGeom prst="rect">
            <a:avLst/>
          </a:prstGeom>
          <a:solidFill>
            <a:schemeClr val="accent6">
              <a:lumMod val="60000"/>
              <a:lumOff val="40000"/>
            </a:schemeClr>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anchor="ctr">
            <a:normAutofit/>
          </a:bodyPr>
          <a:lstStyle/>
          <a:p>
            <a:pPr algn="ctr">
              <a:lnSpc>
                <a:spcPct val="114000"/>
              </a:lnSpc>
              <a:defRPr/>
            </a:pPr>
            <a:endParaRPr lang="da-DK" dirty="0">
              <a:solidFill>
                <a:srgbClr val="000000"/>
              </a:solidFill>
            </a:endParaRPr>
          </a:p>
        </p:txBody>
      </p:sp>
      <p:sp>
        <p:nvSpPr>
          <p:cNvPr id="51" name="Rektangel 21"/>
          <p:cNvSpPr/>
          <p:nvPr userDrawn="1"/>
        </p:nvSpPr>
        <p:spPr>
          <a:xfrm>
            <a:off x="4572000" y="168275"/>
            <a:ext cx="4392613" cy="2395538"/>
          </a:xfrm>
          <a:prstGeom prst="rect">
            <a:avLst/>
          </a:prstGeom>
          <a:solidFill>
            <a:schemeClr val="accent6">
              <a:lumMod val="40000"/>
              <a:lumOff val="60000"/>
            </a:schemeClr>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anchor="ctr">
            <a:normAutofit/>
          </a:bodyPr>
          <a:lstStyle/>
          <a:p>
            <a:pPr algn="ctr">
              <a:lnSpc>
                <a:spcPct val="114000"/>
              </a:lnSpc>
              <a:defRPr/>
            </a:pPr>
            <a:endParaRPr lang="da-DK" dirty="0">
              <a:solidFill>
                <a:srgbClr val="000000"/>
              </a:solidFill>
            </a:endParaRPr>
          </a:p>
        </p:txBody>
      </p:sp>
      <p:sp>
        <p:nvSpPr>
          <p:cNvPr id="52" name="Rektangel 22"/>
          <p:cNvSpPr/>
          <p:nvPr userDrawn="1"/>
        </p:nvSpPr>
        <p:spPr>
          <a:xfrm>
            <a:off x="4572000" y="2563813"/>
            <a:ext cx="4392613" cy="2405062"/>
          </a:xfrm>
          <a:prstGeom prst="rect">
            <a:avLst/>
          </a:prstGeom>
          <a:solidFill>
            <a:schemeClr val="accent6">
              <a:lumMod val="60000"/>
              <a:lumOff val="40000"/>
            </a:schemeClr>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anchor="ctr">
            <a:normAutofit/>
          </a:bodyPr>
          <a:lstStyle/>
          <a:p>
            <a:pPr algn="ctr">
              <a:lnSpc>
                <a:spcPct val="114000"/>
              </a:lnSpc>
              <a:defRPr/>
            </a:pPr>
            <a:endParaRPr lang="da-DK" dirty="0">
              <a:solidFill>
                <a:srgbClr val="000000"/>
              </a:solidFill>
            </a:endParaRPr>
          </a:p>
        </p:txBody>
      </p:sp>
      <p:sp>
        <p:nvSpPr>
          <p:cNvPr id="53" name="Rektangel 23"/>
          <p:cNvSpPr/>
          <p:nvPr userDrawn="1"/>
        </p:nvSpPr>
        <p:spPr>
          <a:xfrm>
            <a:off x="179388" y="2563813"/>
            <a:ext cx="4392612" cy="2405062"/>
          </a:xfrm>
          <a:prstGeom prst="rect">
            <a:avLst/>
          </a:prstGeom>
          <a:solidFill>
            <a:schemeClr val="accent6"/>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anchor="ctr">
            <a:normAutofit/>
          </a:bodyPr>
          <a:lstStyle/>
          <a:p>
            <a:pPr algn="ctr">
              <a:lnSpc>
                <a:spcPct val="114000"/>
              </a:lnSpc>
              <a:defRPr/>
            </a:pPr>
            <a:endParaRPr lang="da-DK" dirty="0">
              <a:solidFill>
                <a:srgbClr val="000000"/>
              </a:solidFill>
            </a:endParaRPr>
          </a:p>
        </p:txBody>
      </p:sp>
      <p:sp>
        <p:nvSpPr>
          <p:cNvPr id="22" name="Text Placeholder 18"/>
          <p:cNvSpPr>
            <a:spLocks noGrp="1"/>
          </p:cNvSpPr>
          <p:nvPr>
            <p:ph type="body" sz="quarter" idx="17"/>
          </p:nvPr>
        </p:nvSpPr>
        <p:spPr>
          <a:xfrm>
            <a:off x="369517" y="406952"/>
            <a:ext cx="3600000" cy="1658344"/>
          </a:xfrm>
          <a:noFill/>
        </p:spPr>
        <p:txBody>
          <a:bodyPr lIns="72000" tIns="180000" rIns="108000" bIns="180000" anchor="t" anchorCtr="0">
            <a:normAutofit/>
          </a:bodyPr>
          <a:lstStyle>
            <a:lvl1pPr marL="182563" indent="-182563" algn="l">
              <a:lnSpc>
                <a:spcPct val="80000"/>
              </a:lnSpc>
              <a:buFont typeface="Arial" panose="020B0604020202020204" pitchFamily="34" charset="0"/>
              <a:buChar char="•"/>
              <a:defRPr sz="1200" b="0">
                <a:solidFill>
                  <a:schemeClr val="tx1"/>
                </a:solidFill>
              </a:defRPr>
            </a:lvl1pPr>
          </a:lstStyle>
          <a:p>
            <a:pPr lvl="0"/>
            <a:r>
              <a:rPr lang="da-DK" smtClean="0"/>
              <a:t>Klik for at redigere i master</a:t>
            </a:r>
          </a:p>
        </p:txBody>
      </p:sp>
      <p:sp>
        <p:nvSpPr>
          <p:cNvPr id="40" name="Text Placeholder 18"/>
          <p:cNvSpPr>
            <a:spLocks noGrp="1"/>
          </p:cNvSpPr>
          <p:nvPr>
            <p:ph type="body" sz="quarter" idx="23"/>
          </p:nvPr>
        </p:nvSpPr>
        <p:spPr>
          <a:xfrm>
            <a:off x="4762129" y="406952"/>
            <a:ext cx="3600000" cy="1663916"/>
          </a:xfrm>
          <a:noFill/>
        </p:spPr>
        <p:txBody>
          <a:bodyPr lIns="72000" tIns="180000" rIns="108000" bIns="180000" anchor="t" anchorCtr="0">
            <a:normAutofit/>
          </a:bodyPr>
          <a:lstStyle>
            <a:lvl1pPr marL="182563" indent="-182563" algn="l">
              <a:lnSpc>
                <a:spcPct val="80000"/>
              </a:lnSpc>
              <a:buFont typeface="Arial" panose="020B0604020202020204" pitchFamily="34" charset="0"/>
              <a:buChar char="•"/>
              <a:defRPr sz="1200" b="0">
                <a:solidFill>
                  <a:schemeClr val="tx1"/>
                </a:solidFill>
              </a:defRPr>
            </a:lvl1pPr>
          </a:lstStyle>
          <a:p>
            <a:pPr lvl="0"/>
            <a:r>
              <a:rPr lang="da-DK" smtClean="0"/>
              <a:t>Klik for at redigere i master</a:t>
            </a:r>
          </a:p>
        </p:txBody>
      </p:sp>
      <p:sp>
        <p:nvSpPr>
          <p:cNvPr id="41" name="Text Placeholder 18"/>
          <p:cNvSpPr>
            <a:spLocks noGrp="1"/>
          </p:cNvSpPr>
          <p:nvPr>
            <p:ph type="body" sz="quarter" idx="24"/>
          </p:nvPr>
        </p:nvSpPr>
        <p:spPr>
          <a:xfrm>
            <a:off x="369517" y="2783148"/>
            <a:ext cx="3600000" cy="1665188"/>
          </a:xfrm>
          <a:noFill/>
        </p:spPr>
        <p:txBody>
          <a:bodyPr lIns="144000" tIns="180000" rIns="72000" bIns="180000" anchor="t" anchorCtr="0">
            <a:normAutofit/>
          </a:bodyPr>
          <a:lstStyle>
            <a:lvl1pPr marL="182563" indent="-182563" algn="l">
              <a:lnSpc>
                <a:spcPct val="80000"/>
              </a:lnSpc>
              <a:buFont typeface="Arial" panose="020B0604020202020204" pitchFamily="34" charset="0"/>
              <a:buChar char="•"/>
              <a:defRPr sz="1200" b="0">
                <a:solidFill>
                  <a:schemeClr val="tx1"/>
                </a:solidFill>
              </a:defRPr>
            </a:lvl1pPr>
          </a:lstStyle>
          <a:p>
            <a:pPr lvl="0"/>
            <a:r>
              <a:rPr lang="da-DK" smtClean="0"/>
              <a:t>Klik for at redigere i master</a:t>
            </a:r>
          </a:p>
        </p:txBody>
      </p:sp>
      <p:sp>
        <p:nvSpPr>
          <p:cNvPr id="42" name="Text Placeholder 18"/>
          <p:cNvSpPr>
            <a:spLocks noGrp="1"/>
          </p:cNvSpPr>
          <p:nvPr>
            <p:ph type="body" sz="quarter" idx="25"/>
          </p:nvPr>
        </p:nvSpPr>
        <p:spPr>
          <a:xfrm>
            <a:off x="4762129" y="2779933"/>
            <a:ext cx="3600000" cy="1664026"/>
          </a:xfrm>
          <a:noFill/>
        </p:spPr>
        <p:txBody>
          <a:bodyPr lIns="72000" tIns="180000" rIns="108000" bIns="180000" anchor="t" anchorCtr="0">
            <a:normAutofit/>
          </a:bodyPr>
          <a:lstStyle>
            <a:lvl1pPr marL="182563" indent="-182563" algn="l">
              <a:lnSpc>
                <a:spcPct val="80000"/>
              </a:lnSpc>
              <a:buFont typeface="Arial" panose="020B0604020202020204" pitchFamily="34" charset="0"/>
              <a:buChar char="•"/>
              <a:defRPr sz="1200" b="0">
                <a:solidFill>
                  <a:schemeClr val="tx1"/>
                </a:solidFill>
              </a:defRPr>
            </a:lvl1pPr>
          </a:lstStyle>
          <a:p>
            <a:pPr lvl="0"/>
            <a:r>
              <a:rPr lang="da-DK" smtClean="0"/>
              <a:t>Klik for at redigere i master</a:t>
            </a:r>
          </a:p>
        </p:txBody>
      </p:sp>
      <p:sp>
        <p:nvSpPr>
          <p:cNvPr id="2" name="Date Placeholder 1"/>
          <p:cNvSpPr>
            <a:spLocks noGrp="1"/>
          </p:cNvSpPr>
          <p:nvPr>
            <p:ph type="dt" sz="half" idx="14"/>
          </p:nvPr>
        </p:nvSpPr>
        <p:spPr/>
        <p:txBody>
          <a:bodyPr/>
          <a:lstStyle/>
          <a:p>
            <a:fld id="{79BA2203-EDCF-4493-B0E6-433AD7FB1613}" type="datetime2">
              <a:rPr lang="da-DK" smtClean="0"/>
              <a:t>22. august 2022</a:t>
            </a:fld>
            <a:endParaRPr lang="da-DK" dirty="0"/>
          </a:p>
        </p:txBody>
      </p:sp>
      <p:sp>
        <p:nvSpPr>
          <p:cNvPr id="3" name="Footer Placeholder 2"/>
          <p:cNvSpPr>
            <a:spLocks noGrp="1"/>
          </p:cNvSpPr>
          <p:nvPr>
            <p:ph type="ftr" sz="quarter" idx="15"/>
          </p:nvPr>
        </p:nvSpPr>
        <p:spPr/>
        <p:txBody>
          <a:bodyPr/>
          <a:lstStyle/>
          <a:p>
            <a:r>
              <a:rPr lang="da-DK" dirty="0"/>
              <a:t>test</a:t>
            </a:r>
          </a:p>
        </p:txBody>
      </p:sp>
      <p:sp>
        <p:nvSpPr>
          <p:cNvPr id="4" name="Slide Number Placeholder 3"/>
          <p:cNvSpPr>
            <a:spLocks noGrp="1"/>
          </p:cNvSpPr>
          <p:nvPr>
            <p:ph type="sldNum" sz="quarter" idx="16"/>
          </p:nvPr>
        </p:nvSpPr>
        <p:spPr/>
        <p:txBody>
          <a:bodyPr/>
          <a:lstStyle/>
          <a:p>
            <a:fld id="{83A0DB95-20B3-4856-A525-F0874D188E89}" type="slidenum">
              <a:rPr lang="da-DK" smtClean="0"/>
              <a:pPr/>
              <a:t>‹nr.›</a:t>
            </a:fld>
            <a:endParaRPr lang="da-DK" dirty="0"/>
          </a:p>
        </p:txBody>
      </p:sp>
      <p:sp>
        <p:nvSpPr>
          <p:cNvPr id="26" name="TextBox 17"/>
          <p:cNvSpPr txBox="1">
            <a:spLocks noChangeArrowheads="1"/>
          </p:cNvSpPr>
          <p:nvPr userDrawn="1"/>
        </p:nvSpPr>
        <p:spPr bwMode="auto">
          <a:xfrm>
            <a:off x="-1981200" y="168443"/>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28" name="Picture 14" descr="fke3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27125" y="830431"/>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28650" y="830431"/>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8"/>
          <p:cNvSpPr>
            <a:spLocks noGrp="1"/>
          </p:cNvSpPr>
          <p:nvPr>
            <p:ph type="body" sz="quarter" idx="26"/>
          </p:nvPr>
        </p:nvSpPr>
        <p:spPr>
          <a:xfrm>
            <a:off x="449496" y="2225759"/>
            <a:ext cx="3501973" cy="280946"/>
          </a:xfrm>
          <a:noFill/>
          <a:ln>
            <a:noFill/>
          </a:ln>
        </p:spPr>
        <p:txBody>
          <a:bodyPr lIns="0" tIns="0" rIns="0" bIns="0" anchor="ctr" anchorCtr="0"/>
          <a:lstStyle>
            <a:lvl1pPr>
              <a:defRPr lang="en-US" sz="1200" b="1" kern="1200" dirty="0">
                <a:solidFill>
                  <a:schemeClr val="accent6">
                    <a:lumMod val="50000"/>
                  </a:schemeClr>
                </a:solidFill>
                <a:ea typeface="MS PGothic" pitchFamily="34" charset="-128"/>
                <a:cs typeface="MS PGothic" charset="0"/>
              </a:defRPr>
            </a:lvl1pPr>
          </a:lstStyle>
          <a:p>
            <a:pPr lvl="0"/>
            <a:r>
              <a:rPr lang="da-DK" smtClean="0"/>
              <a:t>Klik for at redigere i master</a:t>
            </a:r>
          </a:p>
        </p:txBody>
      </p:sp>
      <p:sp>
        <p:nvSpPr>
          <p:cNvPr id="21" name="Text Placeholder 18"/>
          <p:cNvSpPr>
            <a:spLocks noGrp="1"/>
          </p:cNvSpPr>
          <p:nvPr>
            <p:ph type="body" sz="quarter" idx="27"/>
          </p:nvPr>
        </p:nvSpPr>
        <p:spPr>
          <a:xfrm rot="16200000">
            <a:off x="3531657" y="1095988"/>
            <a:ext cx="1657669" cy="280946"/>
          </a:xfrm>
          <a:noFill/>
          <a:ln>
            <a:noFill/>
          </a:ln>
        </p:spPr>
        <p:txBody>
          <a:bodyPr lIns="0" tIns="0" rIns="0" bIns="0" anchor="ctr" anchorCtr="0"/>
          <a:lstStyle>
            <a:lvl1pPr algn="r">
              <a:defRPr lang="en-US" sz="1200" b="1" kern="1200" dirty="0">
                <a:solidFill>
                  <a:schemeClr val="accent6">
                    <a:lumMod val="50000"/>
                  </a:schemeClr>
                </a:solidFill>
                <a:ea typeface="MS PGothic" pitchFamily="34" charset="-128"/>
                <a:cs typeface="MS PGothic" charset="0"/>
              </a:defRPr>
            </a:lvl1pPr>
          </a:lstStyle>
          <a:p>
            <a:pPr lvl="0"/>
            <a:r>
              <a:rPr lang="da-DK" smtClean="0"/>
              <a:t>Klik for at redigere i master</a:t>
            </a:r>
          </a:p>
        </p:txBody>
      </p:sp>
      <p:sp>
        <p:nvSpPr>
          <p:cNvPr id="23" name="Text Placeholder 18"/>
          <p:cNvSpPr>
            <a:spLocks noGrp="1"/>
          </p:cNvSpPr>
          <p:nvPr>
            <p:ph type="body" sz="quarter" idx="28"/>
          </p:nvPr>
        </p:nvSpPr>
        <p:spPr>
          <a:xfrm>
            <a:off x="5148064" y="2226353"/>
            <a:ext cx="3421913" cy="280946"/>
          </a:xfrm>
          <a:noFill/>
          <a:ln>
            <a:noFill/>
          </a:ln>
        </p:spPr>
        <p:txBody>
          <a:bodyPr lIns="0" tIns="0" rIns="0" bIns="0" anchor="ctr" anchorCtr="0"/>
          <a:lstStyle>
            <a:lvl1pPr algn="r">
              <a:defRPr lang="en-US" sz="1200" b="1" kern="1200" dirty="0">
                <a:solidFill>
                  <a:schemeClr val="accent6">
                    <a:lumMod val="50000"/>
                  </a:schemeClr>
                </a:solidFill>
                <a:ea typeface="MS PGothic" pitchFamily="34" charset="-128"/>
                <a:cs typeface="MS PGothic" charset="0"/>
              </a:defRPr>
            </a:lvl1pPr>
          </a:lstStyle>
          <a:p>
            <a:pPr lvl="0"/>
            <a:r>
              <a:rPr lang="da-DK" smtClean="0"/>
              <a:t>Klik for at redigere i master</a:t>
            </a:r>
          </a:p>
        </p:txBody>
      </p:sp>
      <p:sp>
        <p:nvSpPr>
          <p:cNvPr id="24" name="Text Placeholder 18"/>
          <p:cNvSpPr>
            <a:spLocks noGrp="1"/>
          </p:cNvSpPr>
          <p:nvPr>
            <p:ph type="body" sz="quarter" idx="29"/>
          </p:nvPr>
        </p:nvSpPr>
        <p:spPr>
          <a:xfrm rot="16200000">
            <a:off x="3409689" y="3590262"/>
            <a:ext cx="1901605" cy="280946"/>
          </a:xfrm>
          <a:noFill/>
          <a:ln>
            <a:noFill/>
          </a:ln>
        </p:spPr>
        <p:txBody>
          <a:bodyPr lIns="0" tIns="0" rIns="0" bIns="0" anchor="ctr" anchorCtr="0"/>
          <a:lstStyle>
            <a:lvl1pPr algn="l">
              <a:defRPr lang="en-US" sz="1200" b="1" kern="1200" dirty="0">
                <a:solidFill>
                  <a:schemeClr val="accent6">
                    <a:lumMod val="50000"/>
                  </a:schemeClr>
                </a:solidFill>
                <a:ea typeface="MS PGothic" pitchFamily="34" charset="-128"/>
                <a:cs typeface="MS PGothic" charset="0"/>
              </a:defRPr>
            </a:lvl1pPr>
          </a:lstStyle>
          <a:p>
            <a:pPr lvl="0"/>
            <a:r>
              <a:rPr lang="da-DK" smtClean="0"/>
              <a:t>Klik for at redigere i master</a:t>
            </a:r>
          </a:p>
        </p:txBody>
      </p:sp>
    </p:spTree>
    <p:extLst>
      <p:ext uri="{BB962C8B-B14F-4D97-AF65-F5344CB8AC3E}">
        <p14:creationId xmlns:p14="http://schemas.microsoft.com/office/powerpoint/2010/main" val="838723880"/>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side rød">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180975" y="169863"/>
            <a:ext cx="8782050" cy="47958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4" name="Billede 4" descr="Konkurrence_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72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7"/>
          <p:cNvSpPr txBox="1">
            <a:spLocks noChangeArrowheads="1"/>
          </p:cNvSpPr>
          <p:nvPr userDrawn="1"/>
        </p:nvSpPr>
        <p:spPr bwMode="auto">
          <a:xfrm>
            <a:off x="-1908175" y="123825"/>
            <a:ext cx="18129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skifte skriftfarve</a:t>
            </a:r>
            <a:br>
              <a:rPr lang="da-DK" sz="1000" dirty="0">
                <a:solidFill>
                  <a:schemeClr val="bg1"/>
                </a:solidFill>
                <a:ea typeface="+mn-ea"/>
                <a:cs typeface="+mn-cs"/>
              </a:rPr>
            </a:br>
            <a:r>
              <a:rPr lang="da-DK" sz="1000" dirty="0">
                <a:solidFill>
                  <a:schemeClr val="bg1"/>
                </a:solidFill>
                <a:ea typeface="+mn-ea"/>
                <a:cs typeface="+mn-cs"/>
              </a:rPr>
              <a:t>fra hvid til blå, brug ’Forøge/Formindske indryk</a:t>
            </a:r>
            <a:endParaRPr lang="da-DK" sz="1000" b="1" dirty="0">
              <a:solidFill>
                <a:schemeClr val="bg1"/>
              </a:solidFill>
              <a:ea typeface="+mn-ea"/>
              <a:cs typeface="+mn-cs"/>
            </a:endParaRPr>
          </a:p>
        </p:txBody>
      </p:sp>
      <p:pic>
        <p:nvPicPr>
          <p:cNvPr id="6"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8225" y="627063"/>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541338" y="627063"/>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1331913" y="915988"/>
            <a:ext cx="12588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ladsholder til tekst 2"/>
          <p:cNvSpPr>
            <a:spLocks noGrp="1"/>
          </p:cNvSpPr>
          <p:nvPr>
            <p:ph type="body" sz="quarter" idx="10"/>
          </p:nvPr>
        </p:nvSpPr>
        <p:spPr>
          <a:xfrm>
            <a:off x="750887" y="1086500"/>
            <a:ext cx="7615237" cy="2853402"/>
          </a:xfrm>
        </p:spPr>
        <p:txBody>
          <a:bodyPr>
            <a:normAutofit/>
          </a:bodyPr>
          <a:lstStyle>
            <a:lvl1pPr marL="0" indent="0">
              <a:lnSpc>
                <a:spcPct val="90000"/>
              </a:lnSpc>
              <a:spcBef>
                <a:spcPts val="0"/>
              </a:spcBef>
              <a:buNone/>
              <a:defRPr sz="4800" b="1">
                <a:solidFill>
                  <a:srgbClr val="FFFFFF"/>
                </a:solidFill>
              </a:defRPr>
            </a:lvl1pPr>
            <a:lvl2pPr marL="0" indent="0">
              <a:lnSpc>
                <a:spcPct val="90000"/>
              </a:lnSpc>
              <a:spcBef>
                <a:spcPts val="0"/>
              </a:spcBef>
              <a:buNone/>
              <a:defRPr sz="4800" b="1">
                <a:solidFill>
                  <a:schemeClr val="accent2"/>
                </a:solidFill>
              </a:defRPr>
            </a:lvl2pPr>
            <a:lvl3pPr marL="0" indent="0">
              <a:buNone/>
              <a:defRPr sz="4800">
                <a:solidFill>
                  <a:srgbClr val="FFFFFF"/>
                </a:solidFill>
              </a:defRPr>
            </a:lvl3pPr>
            <a:lvl4pPr marL="0" indent="0">
              <a:buNone/>
              <a:defRPr sz="4800">
                <a:solidFill>
                  <a:srgbClr val="FFFFFF"/>
                </a:solidFill>
              </a:defRPr>
            </a:lvl4pPr>
            <a:lvl5pPr marL="0" indent="0">
              <a:buFont typeface="Arial"/>
              <a:buNone/>
              <a:defRPr sz="4800">
                <a:solidFill>
                  <a:srgbClr val="FFFFFF"/>
                </a:solidFill>
              </a:defRPr>
            </a:lvl5pPr>
          </a:lstStyle>
          <a:p>
            <a:pPr lvl="0"/>
            <a:r>
              <a:rPr lang="da-DK" smtClean="0"/>
              <a:t>Klik for at redigere i master</a:t>
            </a:r>
          </a:p>
          <a:p>
            <a:pPr lvl="1"/>
            <a:r>
              <a:rPr lang="da-DK" smtClean="0"/>
              <a:t>Andet niveau</a:t>
            </a:r>
          </a:p>
        </p:txBody>
      </p:sp>
      <p:sp>
        <p:nvSpPr>
          <p:cNvPr id="2" name="Date Placeholder 1"/>
          <p:cNvSpPr>
            <a:spLocks noGrp="1"/>
          </p:cNvSpPr>
          <p:nvPr>
            <p:ph type="dt" sz="half" idx="11"/>
          </p:nvPr>
        </p:nvSpPr>
        <p:spPr/>
        <p:txBody>
          <a:bodyPr/>
          <a:lstStyle/>
          <a:p>
            <a:fld id="{0B59EC32-0D15-4A53-85C9-22F91884D2AA}" type="datetime2">
              <a:rPr lang="da-DK" smtClean="0"/>
              <a:t>22. august 2022</a:t>
            </a:fld>
            <a:endParaRPr lang="da-DK" dirty="0"/>
          </a:p>
        </p:txBody>
      </p:sp>
      <p:sp>
        <p:nvSpPr>
          <p:cNvPr id="9" name="Footer Placeholder 8"/>
          <p:cNvSpPr>
            <a:spLocks noGrp="1"/>
          </p:cNvSpPr>
          <p:nvPr>
            <p:ph type="ftr" sz="quarter" idx="12"/>
          </p:nvPr>
        </p:nvSpPr>
        <p:spPr/>
        <p:txBody>
          <a:bodyPr/>
          <a:lstStyle/>
          <a:p>
            <a:r>
              <a:rPr lang="da-DK" dirty="0"/>
              <a:t>test</a:t>
            </a:r>
          </a:p>
        </p:txBody>
      </p:sp>
      <p:sp>
        <p:nvSpPr>
          <p:cNvPr id="10" name="Slide Number Placeholder 9"/>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703355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side blå">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180975" y="169863"/>
            <a:ext cx="8782050" cy="4795837"/>
          </a:xfrm>
          <a:prstGeom prst="rect">
            <a:avLst/>
          </a:prstGeom>
          <a:solidFill>
            <a:srgbClr val="8DAD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4" name="Bille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5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7"/>
          <p:cNvSpPr txBox="1">
            <a:spLocks noChangeArrowheads="1"/>
          </p:cNvSpPr>
          <p:nvPr userDrawn="1"/>
        </p:nvSpPr>
        <p:spPr bwMode="auto">
          <a:xfrm>
            <a:off x="-1908175" y="123825"/>
            <a:ext cx="18129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skifte skriftfarve</a:t>
            </a:r>
            <a:br>
              <a:rPr lang="da-DK" sz="1000" dirty="0">
                <a:solidFill>
                  <a:schemeClr val="bg1"/>
                </a:solidFill>
                <a:ea typeface="+mn-ea"/>
                <a:cs typeface="+mn-cs"/>
              </a:rPr>
            </a:br>
            <a:r>
              <a:rPr lang="da-DK" sz="1000" dirty="0">
                <a:solidFill>
                  <a:schemeClr val="bg1"/>
                </a:solidFill>
                <a:ea typeface="+mn-ea"/>
                <a:cs typeface="+mn-cs"/>
              </a:rPr>
              <a:t>fra sort til hvid, brug </a:t>
            </a:r>
            <a:br>
              <a:rPr lang="da-DK" sz="1000" dirty="0">
                <a:solidFill>
                  <a:schemeClr val="bg1"/>
                </a:solidFill>
                <a:ea typeface="+mn-ea"/>
                <a:cs typeface="+mn-cs"/>
              </a:rPr>
            </a:br>
            <a:r>
              <a:rPr lang="da-DK" sz="1000" dirty="0">
                <a:solidFill>
                  <a:schemeClr val="bg1"/>
                </a:solidFill>
                <a:ea typeface="+mn-ea"/>
                <a:cs typeface="+mn-cs"/>
              </a:rPr>
              <a:t>’Forøge/Formindske indryk</a:t>
            </a:r>
            <a:endParaRPr lang="da-DK" sz="1000" b="1" dirty="0">
              <a:solidFill>
                <a:schemeClr val="bg1"/>
              </a:solidFill>
              <a:ea typeface="+mn-ea"/>
              <a:cs typeface="+mn-cs"/>
            </a:endParaRPr>
          </a:p>
        </p:txBody>
      </p:sp>
      <p:pic>
        <p:nvPicPr>
          <p:cNvPr id="6"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8225" y="627063"/>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541338" y="627063"/>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1331913" y="915988"/>
            <a:ext cx="12588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ladsholder til tekst 2"/>
          <p:cNvSpPr>
            <a:spLocks noGrp="1"/>
          </p:cNvSpPr>
          <p:nvPr>
            <p:ph type="body" sz="quarter" idx="10"/>
          </p:nvPr>
        </p:nvSpPr>
        <p:spPr>
          <a:xfrm>
            <a:off x="750887" y="1086500"/>
            <a:ext cx="7615237" cy="2853402"/>
          </a:xfrm>
        </p:spPr>
        <p:txBody>
          <a:bodyPr>
            <a:normAutofit/>
          </a:bodyPr>
          <a:lstStyle>
            <a:lvl1pPr marL="0" indent="0">
              <a:lnSpc>
                <a:spcPct val="90000"/>
              </a:lnSpc>
              <a:spcBef>
                <a:spcPts val="0"/>
              </a:spcBef>
              <a:buNone/>
              <a:defRPr sz="4800" b="1">
                <a:solidFill>
                  <a:schemeClr val="tx1"/>
                </a:solidFill>
              </a:defRPr>
            </a:lvl1pPr>
            <a:lvl2pPr marL="0" indent="0">
              <a:lnSpc>
                <a:spcPct val="90000"/>
              </a:lnSpc>
              <a:spcBef>
                <a:spcPts val="0"/>
              </a:spcBef>
              <a:buNone/>
              <a:defRPr sz="4800" b="1">
                <a:solidFill>
                  <a:schemeClr val="bg1"/>
                </a:solidFill>
              </a:defRPr>
            </a:lvl2pPr>
            <a:lvl3pPr marL="0" indent="0">
              <a:buNone/>
              <a:defRPr sz="4800">
                <a:solidFill>
                  <a:srgbClr val="FFFFFF"/>
                </a:solidFill>
              </a:defRPr>
            </a:lvl3pPr>
            <a:lvl4pPr marL="0" indent="0">
              <a:buNone/>
              <a:defRPr sz="4800">
                <a:solidFill>
                  <a:srgbClr val="FFFFFF"/>
                </a:solidFill>
              </a:defRPr>
            </a:lvl4pPr>
            <a:lvl5pPr marL="0" indent="0">
              <a:buFont typeface="Arial"/>
              <a:buNone/>
              <a:defRPr sz="4800">
                <a:solidFill>
                  <a:srgbClr val="FFFFFF"/>
                </a:solidFill>
              </a:defRPr>
            </a:lvl5pPr>
          </a:lstStyle>
          <a:p>
            <a:pPr lvl="0"/>
            <a:r>
              <a:rPr lang="da-DK" smtClean="0"/>
              <a:t>Klik for at redigere i master</a:t>
            </a:r>
          </a:p>
          <a:p>
            <a:pPr lvl="1"/>
            <a:r>
              <a:rPr lang="da-DK" smtClean="0"/>
              <a:t>Andet niveau</a:t>
            </a:r>
          </a:p>
        </p:txBody>
      </p:sp>
      <p:sp>
        <p:nvSpPr>
          <p:cNvPr id="2" name="Date Placeholder 1"/>
          <p:cNvSpPr>
            <a:spLocks noGrp="1"/>
          </p:cNvSpPr>
          <p:nvPr>
            <p:ph type="dt" sz="half" idx="11"/>
          </p:nvPr>
        </p:nvSpPr>
        <p:spPr/>
        <p:txBody>
          <a:bodyPr/>
          <a:lstStyle/>
          <a:p>
            <a:fld id="{F21B08C1-414C-4C1F-BD3D-2E8E5CB48F17}" type="datetime2">
              <a:rPr lang="da-DK" smtClean="0"/>
              <a:t>22. august 2022</a:t>
            </a:fld>
            <a:endParaRPr lang="da-DK" dirty="0"/>
          </a:p>
        </p:txBody>
      </p:sp>
      <p:sp>
        <p:nvSpPr>
          <p:cNvPr id="9" name="Footer Placeholder 8"/>
          <p:cNvSpPr>
            <a:spLocks noGrp="1"/>
          </p:cNvSpPr>
          <p:nvPr>
            <p:ph type="ftr" sz="quarter" idx="12"/>
          </p:nvPr>
        </p:nvSpPr>
        <p:spPr/>
        <p:txBody>
          <a:bodyPr/>
          <a:lstStyle/>
          <a:p>
            <a:r>
              <a:rPr lang="da-DK" dirty="0"/>
              <a:t>test</a:t>
            </a:r>
          </a:p>
        </p:txBody>
      </p:sp>
      <p:sp>
        <p:nvSpPr>
          <p:cNvPr id="10" name="Slide Number Placeholder 9"/>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3563284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er rød">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180975" y="169863"/>
            <a:ext cx="8782050" cy="47958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4" name="Billede 4" descr="Konkurrence_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72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tekst 2"/>
          <p:cNvSpPr>
            <a:spLocks noGrp="1"/>
          </p:cNvSpPr>
          <p:nvPr>
            <p:ph type="body" sz="quarter" idx="10"/>
          </p:nvPr>
        </p:nvSpPr>
        <p:spPr>
          <a:xfrm>
            <a:off x="750888" y="1294100"/>
            <a:ext cx="7615237" cy="2573794"/>
          </a:xfrm>
        </p:spPr>
        <p:txBody>
          <a:bodyPr>
            <a:normAutofit/>
          </a:bodyPr>
          <a:lstStyle>
            <a:lvl1pPr marL="0" indent="0">
              <a:lnSpc>
                <a:spcPct val="90000"/>
              </a:lnSpc>
              <a:spcBef>
                <a:spcPts val="0"/>
              </a:spcBef>
              <a:buNone/>
              <a:defRPr sz="6000" b="1">
                <a:solidFill>
                  <a:schemeClr val="bg1"/>
                </a:solidFill>
              </a:defRPr>
            </a:lvl1pPr>
            <a:lvl2pPr marL="0" indent="0">
              <a:lnSpc>
                <a:spcPts val="4800"/>
              </a:lnSpc>
              <a:spcBef>
                <a:spcPts val="0"/>
              </a:spcBef>
              <a:buNone/>
              <a:defRPr sz="4800" b="1">
                <a:solidFill>
                  <a:schemeClr val="bg2"/>
                </a:solidFill>
              </a:defRPr>
            </a:lvl2pPr>
            <a:lvl3pPr marL="0" indent="0">
              <a:buNone/>
              <a:defRPr sz="4800">
                <a:solidFill>
                  <a:srgbClr val="FFFFFF"/>
                </a:solidFill>
              </a:defRPr>
            </a:lvl3pPr>
            <a:lvl4pPr marL="0" indent="0">
              <a:buNone/>
              <a:defRPr sz="4800">
                <a:solidFill>
                  <a:srgbClr val="FFFFFF"/>
                </a:solidFill>
              </a:defRPr>
            </a:lvl4pPr>
            <a:lvl5pPr marL="0" indent="0">
              <a:buFont typeface="Arial"/>
              <a:buNone/>
              <a:defRPr sz="4800">
                <a:solidFill>
                  <a:srgbClr val="FFFFFF"/>
                </a:solidFill>
              </a:defRPr>
            </a:lvl5pPr>
          </a:lstStyle>
          <a:p>
            <a:pPr lvl="0"/>
            <a:r>
              <a:rPr lang="da-DK" smtClean="0"/>
              <a:t>Klik for at redigere i master</a:t>
            </a:r>
          </a:p>
        </p:txBody>
      </p:sp>
      <p:sp>
        <p:nvSpPr>
          <p:cNvPr id="2" name="Date Placeholder 1"/>
          <p:cNvSpPr>
            <a:spLocks noGrp="1"/>
          </p:cNvSpPr>
          <p:nvPr>
            <p:ph type="dt" sz="half" idx="11"/>
          </p:nvPr>
        </p:nvSpPr>
        <p:spPr/>
        <p:txBody>
          <a:bodyPr/>
          <a:lstStyle/>
          <a:p>
            <a:fld id="{CB9CBA9E-97AE-4328-89F5-13642E236F25}" type="datetime2">
              <a:rPr lang="da-DK" smtClean="0"/>
              <a:t>22. august 2022</a:t>
            </a:fld>
            <a:endParaRPr lang="da-DK" dirty="0"/>
          </a:p>
        </p:txBody>
      </p:sp>
      <p:sp>
        <p:nvSpPr>
          <p:cNvPr id="6" name="Footer Placeholder 5"/>
          <p:cNvSpPr>
            <a:spLocks noGrp="1"/>
          </p:cNvSpPr>
          <p:nvPr>
            <p:ph type="ftr" sz="quarter" idx="12"/>
          </p:nvPr>
        </p:nvSpPr>
        <p:spPr/>
        <p:txBody>
          <a:bodyPr/>
          <a:lstStyle/>
          <a:p>
            <a:r>
              <a:rPr lang="da-DK" dirty="0"/>
              <a:t>test</a:t>
            </a:r>
          </a:p>
        </p:txBody>
      </p:sp>
      <p:sp>
        <p:nvSpPr>
          <p:cNvPr id="7" name="Slide Number Placeholder 6"/>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3715752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blå">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180975" y="169863"/>
            <a:ext cx="8782050" cy="4795837"/>
          </a:xfrm>
          <a:prstGeom prst="rect">
            <a:avLst/>
          </a:prstGeom>
          <a:solidFill>
            <a:srgbClr val="8DAD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4" name="Bille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5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ladsholder til tekst 2"/>
          <p:cNvSpPr>
            <a:spLocks noGrp="1"/>
          </p:cNvSpPr>
          <p:nvPr>
            <p:ph type="body" sz="quarter" idx="10"/>
          </p:nvPr>
        </p:nvSpPr>
        <p:spPr>
          <a:xfrm>
            <a:off x="750888" y="1294100"/>
            <a:ext cx="7615237" cy="2573794"/>
          </a:xfrm>
        </p:spPr>
        <p:txBody>
          <a:bodyPr>
            <a:normAutofit/>
          </a:bodyPr>
          <a:lstStyle>
            <a:lvl1pPr marL="0" indent="0">
              <a:lnSpc>
                <a:spcPct val="90000"/>
              </a:lnSpc>
              <a:spcBef>
                <a:spcPts val="0"/>
              </a:spcBef>
              <a:buNone/>
              <a:defRPr sz="6000" b="1">
                <a:solidFill>
                  <a:srgbClr val="000000"/>
                </a:solidFill>
              </a:defRPr>
            </a:lvl1pPr>
            <a:lvl2pPr marL="0" indent="0">
              <a:lnSpc>
                <a:spcPts val="4800"/>
              </a:lnSpc>
              <a:spcBef>
                <a:spcPts val="0"/>
              </a:spcBef>
              <a:buNone/>
              <a:defRPr sz="4800" b="1">
                <a:solidFill>
                  <a:schemeClr val="bg2"/>
                </a:solidFill>
              </a:defRPr>
            </a:lvl2pPr>
            <a:lvl3pPr marL="0" indent="0">
              <a:buNone/>
              <a:defRPr sz="4800">
                <a:solidFill>
                  <a:srgbClr val="FFFFFF"/>
                </a:solidFill>
              </a:defRPr>
            </a:lvl3pPr>
            <a:lvl4pPr marL="0" indent="0">
              <a:buNone/>
              <a:defRPr sz="4800">
                <a:solidFill>
                  <a:srgbClr val="FFFFFF"/>
                </a:solidFill>
              </a:defRPr>
            </a:lvl4pPr>
            <a:lvl5pPr marL="0" indent="0">
              <a:buFont typeface="Arial"/>
              <a:buNone/>
              <a:defRPr sz="4800">
                <a:solidFill>
                  <a:srgbClr val="FFFFFF"/>
                </a:solidFill>
              </a:defRPr>
            </a:lvl5pPr>
          </a:lstStyle>
          <a:p>
            <a:pPr lvl="0"/>
            <a:r>
              <a:rPr lang="da-DK" smtClean="0"/>
              <a:t>Klik for at redigere i master</a:t>
            </a:r>
          </a:p>
        </p:txBody>
      </p:sp>
      <p:sp>
        <p:nvSpPr>
          <p:cNvPr id="2" name="Date Placeholder 1"/>
          <p:cNvSpPr>
            <a:spLocks noGrp="1"/>
          </p:cNvSpPr>
          <p:nvPr>
            <p:ph type="dt" sz="half" idx="11"/>
          </p:nvPr>
        </p:nvSpPr>
        <p:spPr/>
        <p:txBody>
          <a:bodyPr/>
          <a:lstStyle/>
          <a:p>
            <a:fld id="{13A28588-3709-4882-B708-54EFA71C4AE6}" type="datetime2">
              <a:rPr lang="da-DK" smtClean="0"/>
              <a:t>22. august 2022</a:t>
            </a:fld>
            <a:endParaRPr lang="da-DK" dirty="0"/>
          </a:p>
        </p:txBody>
      </p:sp>
      <p:sp>
        <p:nvSpPr>
          <p:cNvPr id="5" name="Footer Placeholder 4"/>
          <p:cNvSpPr>
            <a:spLocks noGrp="1"/>
          </p:cNvSpPr>
          <p:nvPr>
            <p:ph type="ftr" sz="quarter" idx="12"/>
          </p:nvPr>
        </p:nvSpPr>
        <p:spPr/>
        <p:txBody>
          <a:bodyPr/>
          <a:lstStyle/>
          <a:p>
            <a:r>
              <a:rPr lang="da-DK" dirty="0"/>
              <a:t>test</a:t>
            </a:r>
          </a:p>
        </p:txBody>
      </p:sp>
      <p:sp>
        <p:nvSpPr>
          <p:cNvPr id="6" name="Slide Number Placeholder 5"/>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424121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med bille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80975" y="169863"/>
            <a:ext cx="8782050" cy="4795837"/>
          </a:xfrm>
          <a:prstGeom prst="rect">
            <a:avLst/>
          </a:prstGeom>
          <a:solidFill>
            <a:srgbClr val="9E0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sp>
        <p:nvSpPr>
          <p:cNvPr id="8" name="Pladsholder til billede 12"/>
          <p:cNvSpPr>
            <a:spLocks noGrp="1"/>
          </p:cNvSpPr>
          <p:nvPr>
            <p:ph type="pic" sz="quarter" idx="13"/>
          </p:nvPr>
        </p:nvSpPr>
        <p:spPr>
          <a:xfrm>
            <a:off x="180974" y="169862"/>
            <a:ext cx="8783513" cy="4778151"/>
          </a:xfrm>
        </p:spPr>
        <p:txBody>
          <a:bodyPr>
            <a:normAutofit/>
          </a:bodyPr>
          <a:lstStyle>
            <a:lvl1pPr marL="0" indent="0">
              <a:buNone/>
              <a:defRPr sz="1000">
                <a:solidFill>
                  <a:srgbClr val="FFFFFF"/>
                </a:solidFill>
              </a:defRPr>
            </a:lvl1pPr>
          </a:lstStyle>
          <a:p>
            <a:pPr lvl="0"/>
            <a:r>
              <a:rPr lang="da-DK" noProof="0" smtClean="0"/>
              <a:t>Klik på ikonet for at tilføje et billede</a:t>
            </a:r>
            <a:endParaRPr lang="da-DK" noProof="0" dirty="0"/>
          </a:p>
        </p:txBody>
      </p:sp>
      <p:sp>
        <p:nvSpPr>
          <p:cNvPr id="7" name="TextBox 17"/>
          <p:cNvSpPr txBox="1">
            <a:spLocks noChangeArrowheads="1"/>
          </p:cNvSpPr>
          <p:nvPr userDrawn="1"/>
        </p:nvSpPr>
        <p:spPr bwMode="auto">
          <a:xfrm>
            <a:off x="-2435225" y="0"/>
            <a:ext cx="22320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rPr>
              <a:t>Skift et billede ud </a:t>
            </a:r>
            <a:br>
              <a:rPr lang="da-DK" sz="1000" b="1" dirty="0">
                <a:solidFill>
                  <a:schemeClr val="bg1"/>
                </a:solidFill>
              </a:rPr>
            </a:br>
            <a:r>
              <a:rPr lang="da-DK" sz="1000" dirty="0">
                <a:solidFill>
                  <a:schemeClr val="bg1"/>
                </a:solidFill>
              </a:rPr>
              <a:t>højreklik på billedet og </a:t>
            </a:r>
            <a:br>
              <a:rPr lang="da-DK" sz="1000" dirty="0">
                <a:solidFill>
                  <a:schemeClr val="bg1"/>
                </a:solidFill>
              </a:rPr>
            </a:br>
            <a:r>
              <a:rPr lang="da-DK" sz="1000" dirty="0">
                <a:solidFill>
                  <a:schemeClr val="bg1"/>
                </a:solidFill>
              </a:rPr>
              <a:t>vælg ”skift billede”</a:t>
            </a:r>
          </a:p>
          <a:p>
            <a:pPr algn="r" eaLnBrk="1" hangingPunct="1">
              <a:spcBef>
                <a:spcPct val="50000"/>
              </a:spcBef>
              <a:defRPr/>
            </a:pPr>
            <a:r>
              <a:rPr lang="da-DK" sz="1000" b="1" dirty="0">
                <a:solidFill>
                  <a:schemeClr val="bg1"/>
                </a:solidFill>
              </a:rPr>
              <a:t>Vælg: Arranger, Placer bagest</a:t>
            </a:r>
          </a:p>
        </p:txBody>
      </p:sp>
      <p:sp>
        <p:nvSpPr>
          <p:cNvPr id="13" name="Pladsholder til tekst 1"/>
          <p:cNvSpPr>
            <a:spLocks noGrp="1"/>
          </p:cNvSpPr>
          <p:nvPr>
            <p:ph type="body" sz="quarter" idx="10"/>
          </p:nvPr>
        </p:nvSpPr>
        <p:spPr>
          <a:xfrm>
            <a:off x="750889" y="1366109"/>
            <a:ext cx="3821111" cy="2573794"/>
          </a:xfrm>
        </p:spPr>
        <p:txBody>
          <a:bodyPr>
            <a:normAutofit/>
          </a:bodyPr>
          <a:lstStyle>
            <a:lvl1pPr marL="0" indent="0">
              <a:lnSpc>
                <a:spcPct val="90000"/>
              </a:lnSpc>
              <a:spcBef>
                <a:spcPts val="0"/>
              </a:spcBef>
              <a:buNone/>
              <a:defRPr sz="4800" b="1">
                <a:solidFill>
                  <a:schemeClr val="bg1"/>
                </a:solidFill>
              </a:defRPr>
            </a:lvl1pPr>
            <a:lvl2pPr marL="0" indent="0">
              <a:lnSpc>
                <a:spcPts val="4800"/>
              </a:lnSpc>
              <a:spcBef>
                <a:spcPts val="0"/>
              </a:spcBef>
              <a:buNone/>
              <a:defRPr sz="4800" b="1">
                <a:solidFill>
                  <a:schemeClr val="bg2"/>
                </a:solidFill>
              </a:defRPr>
            </a:lvl2pPr>
            <a:lvl3pPr marL="0" indent="0">
              <a:buNone/>
              <a:defRPr sz="4800">
                <a:solidFill>
                  <a:srgbClr val="FFFFFF"/>
                </a:solidFill>
              </a:defRPr>
            </a:lvl3pPr>
            <a:lvl4pPr marL="0" indent="0">
              <a:buNone/>
              <a:defRPr sz="4800">
                <a:solidFill>
                  <a:srgbClr val="FFFFFF"/>
                </a:solidFill>
              </a:defRPr>
            </a:lvl4pPr>
            <a:lvl5pPr marL="0" indent="0">
              <a:buFont typeface="Arial"/>
              <a:buNone/>
              <a:defRPr sz="4800">
                <a:solidFill>
                  <a:srgbClr val="FFFFFF"/>
                </a:solidFill>
              </a:defRPr>
            </a:lvl5pPr>
          </a:lstStyle>
          <a:p>
            <a:pPr lvl="0"/>
            <a:r>
              <a:rPr lang="da-DK" smtClean="0"/>
              <a:t>Klik for at redigere i master</a:t>
            </a:r>
          </a:p>
        </p:txBody>
      </p:sp>
      <p:sp>
        <p:nvSpPr>
          <p:cNvPr id="3" name="Picture Placeholder 2"/>
          <p:cNvSpPr>
            <a:spLocks noGrp="1"/>
          </p:cNvSpPr>
          <p:nvPr>
            <p:ph type="pic" sz="quarter" idx="15" hasCustomPrompt="1"/>
          </p:nvPr>
        </p:nvSpPr>
        <p:spPr>
          <a:xfrm>
            <a:off x="3657600" y="4330800"/>
            <a:ext cx="1825200" cy="302400"/>
          </a:xfrm>
          <a:blipFill>
            <a:blip r:embed="rId2"/>
            <a:stretch>
              <a:fillRect/>
            </a:stretch>
          </a:blipFill>
        </p:spPr>
        <p:txBody>
          <a:bodyPr/>
          <a:lstStyle>
            <a:lvl1pPr>
              <a:defRPr/>
            </a:lvl1pPr>
          </a:lstStyle>
          <a:p>
            <a:r>
              <a:rPr lang="da-DK" dirty="0"/>
              <a:t> </a:t>
            </a:r>
          </a:p>
        </p:txBody>
      </p:sp>
      <p:sp>
        <p:nvSpPr>
          <p:cNvPr id="2" name="Date Placeholder 1"/>
          <p:cNvSpPr>
            <a:spLocks noGrp="1"/>
          </p:cNvSpPr>
          <p:nvPr>
            <p:ph type="dt" sz="half" idx="16"/>
          </p:nvPr>
        </p:nvSpPr>
        <p:spPr/>
        <p:txBody>
          <a:bodyPr/>
          <a:lstStyle/>
          <a:p>
            <a:fld id="{A7393264-DF3E-4B24-9404-019A50860480}" type="datetime2">
              <a:rPr lang="da-DK" smtClean="0"/>
              <a:t>22. august 2022</a:t>
            </a:fld>
            <a:endParaRPr lang="da-DK" dirty="0"/>
          </a:p>
        </p:txBody>
      </p:sp>
      <p:sp>
        <p:nvSpPr>
          <p:cNvPr id="10" name="Footer Placeholder 9"/>
          <p:cNvSpPr>
            <a:spLocks noGrp="1"/>
          </p:cNvSpPr>
          <p:nvPr>
            <p:ph type="ftr" sz="quarter" idx="17"/>
          </p:nvPr>
        </p:nvSpPr>
        <p:spPr/>
        <p:txBody>
          <a:bodyPr/>
          <a:lstStyle/>
          <a:p>
            <a:r>
              <a:rPr lang="da-DK" dirty="0"/>
              <a:t>test</a:t>
            </a:r>
          </a:p>
        </p:txBody>
      </p:sp>
      <p:sp>
        <p:nvSpPr>
          <p:cNvPr id="11" name="Slide Number Placeholder 10"/>
          <p:cNvSpPr>
            <a:spLocks noGrp="1"/>
          </p:cNvSpPr>
          <p:nvPr>
            <p:ph type="sldNum" sz="quarter" idx="18"/>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3964864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s billede">
    <p:spTree>
      <p:nvGrpSpPr>
        <p:cNvPr id="1" name=""/>
        <p:cNvGrpSpPr/>
        <p:nvPr/>
      </p:nvGrpSpPr>
      <p:grpSpPr>
        <a:xfrm>
          <a:off x="0" y="0"/>
          <a:ext cx="0" cy="0"/>
          <a:chOff x="0" y="0"/>
          <a:chExt cx="0" cy="0"/>
        </a:xfrm>
      </p:grpSpPr>
      <p:sp>
        <p:nvSpPr>
          <p:cNvPr id="4" name="TextBox 17"/>
          <p:cNvSpPr txBox="1">
            <a:spLocks noChangeArrowheads="1"/>
          </p:cNvSpPr>
          <p:nvPr userDrawn="1"/>
        </p:nvSpPr>
        <p:spPr bwMode="auto">
          <a:xfrm>
            <a:off x="-1908175" y="195263"/>
            <a:ext cx="1727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b="1" dirty="0">
                <a:solidFill>
                  <a:schemeClr val="bg1"/>
                </a:solidFill>
                <a:ea typeface="+mn-ea"/>
                <a:cs typeface="+mn-cs"/>
              </a:rPr>
              <a:t>Skift et billede ud </a:t>
            </a:r>
            <a:br>
              <a:rPr lang="da-DK" sz="1000" b="1" dirty="0">
                <a:solidFill>
                  <a:schemeClr val="bg1"/>
                </a:solidFill>
                <a:ea typeface="+mn-ea"/>
                <a:cs typeface="+mn-cs"/>
              </a:rPr>
            </a:br>
            <a:r>
              <a:rPr lang="da-DK" sz="1000" dirty="0">
                <a:solidFill>
                  <a:schemeClr val="bg1"/>
                </a:solidFill>
                <a:ea typeface="+mn-ea"/>
                <a:cs typeface="+mn-cs"/>
              </a:rPr>
              <a:t>højreklik på billedet og </a:t>
            </a:r>
            <a:br>
              <a:rPr lang="da-DK" sz="1000" dirty="0">
                <a:solidFill>
                  <a:schemeClr val="bg1"/>
                </a:solidFill>
                <a:ea typeface="+mn-ea"/>
                <a:cs typeface="+mn-cs"/>
              </a:rPr>
            </a:br>
            <a:r>
              <a:rPr lang="da-DK" sz="1000" dirty="0">
                <a:solidFill>
                  <a:schemeClr val="bg1"/>
                </a:solidFill>
                <a:ea typeface="+mn-ea"/>
                <a:cs typeface="+mn-cs"/>
              </a:rPr>
              <a:t>vælg ”skift billede”</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sp>
        <p:nvSpPr>
          <p:cNvPr id="3" name="Pladsholder til billede 1"/>
          <p:cNvSpPr>
            <a:spLocks noGrp="1"/>
          </p:cNvSpPr>
          <p:nvPr>
            <p:ph type="pic" sz="quarter" idx="10"/>
          </p:nvPr>
        </p:nvSpPr>
        <p:spPr>
          <a:xfrm>
            <a:off x="180975" y="169864"/>
            <a:ext cx="8783638" cy="4795836"/>
          </a:xfrm>
          <a:noFill/>
        </p:spPr>
        <p:txBody>
          <a:bodyPr>
            <a:normAutofit/>
          </a:bodyPr>
          <a:lstStyle>
            <a:lvl1pPr marL="0" indent="0">
              <a:buNone/>
              <a:defRPr sz="1100"/>
            </a:lvl1pPr>
          </a:lstStyle>
          <a:p>
            <a:pPr lvl="0"/>
            <a:r>
              <a:rPr lang="da-DK" noProof="0" smtClean="0"/>
              <a:t>Klik på ikonet for at tilføje et billede</a:t>
            </a:r>
            <a:endParaRPr lang="da-DK" noProof="0" dirty="0"/>
          </a:p>
        </p:txBody>
      </p:sp>
      <p:sp>
        <p:nvSpPr>
          <p:cNvPr id="2" name="Date Placeholder 1"/>
          <p:cNvSpPr>
            <a:spLocks noGrp="1"/>
          </p:cNvSpPr>
          <p:nvPr>
            <p:ph type="dt" sz="half" idx="11"/>
          </p:nvPr>
        </p:nvSpPr>
        <p:spPr/>
        <p:txBody>
          <a:bodyPr/>
          <a:lstStyle/>
          <a:p>
            <a:fld id="{185E1B7C-4F79-40B3-B94F-5A710E419BA1}" type="datetime2">
              <a:rPr lang="da-DK" smtClean="0"/>
              <a:t>22. august 2022</a:t>
            </a:fld>
            <a:endParaRPr lang="da-DK" dirty="0"/>
          </a:p>
        </p:txBody>
      </p:sp>
      <p:sp>
        <p:nvSpPr>
          <p:cNvPr id="5" name="Footer Placeholder 4"/>
          <p:cNvSpPr>
            <a:spLocks noGrp="1"/>
          </p:cNvSpPr>
          <p:nvPr>
            <p:ph type="ftr" sz="quarter" idx="12"/>
          </p:nvPr>
        </p:nvSpPr>
        <p:spPr/>
        <p:txBody>
          <a:bodyPr/>
          <a:lstStyle/>
          <a:p>
            <a:r>
              <a:rPr lang="da-DK" dirty="0"/>
              <a:t>test</a:t>
            </a:r>
          </a:p>
        </p:txBody>
      </p:sp>
      <p:sp>
        <p:nvSpPr>
          <p:cNvPr id="6" name="Slide Number Placeholder 5"/>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426348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s billede med hvid text">
    <p:spTree>
      <p:nvGrpSpPr>
        <p:cNvPr id="1" name=""/>
        <p:cNvGrpSpPr/>
        <p:nvPr/>
      </p:nvGrpSpPr>
      <p:grpSpPr>
        <a:xfrm>
          <a:off x="0" y="0"/>
          <a:ext cx="0" cy="0"/>
          <a:chOff x="0" y="0"/>
          <a:chExt cx="0" cy="0"/>
        </a:xfrm>
      </p:grpSpPr>
      <p:sp>
        <p:nvSpPr>
          <p:cNvPr id="7" name="Pladsholder til billede 3"/>
          <p:cNvSpPr>
            <a:spLocks noGrp="1"/>
          </p:cNvSpPr>
          <p:nvPr>
            <p:ph type="pic" sz="quarter" idx="10"/>
          </p:nvPr>
        </p:nvSpPr>
        <p:spPr>
          <a:xfrm>
            <a:off x="179298" y="169864"/>
            <a:ext cx="8783638" cy="4795836"/>
          </a:xfrm>
          <a:solidFill>
            <a:schemeClr val="bg1">
              <a:lumMod val="85000"/>
            </a:schemeClr>
          </a:solidFill>
        </p:spPr>
        <p:txBody>
          <a:bodyPr>
            <a:normAutofit/>
          </a:bodyPr>
          <a:lstStyle>
            <a:lvl1pPr marL="0" indent="0">
              <a:buNone/>
              <a:defRPr sz="1100"/>
            </a:lvl1pPr>
          </a:lstStyle>
          <a:p>
            <a:pPr lvl="0"/>
            <a:r>
              <a:rPr lang="da-DK" noProof="0" smtClean="0"/>
              <a:t>Klik på ikonet for at tilføje et billede</a:t>
            </a:r>
            <a:endParaRPr lang="da-DK" noProof="0" dirty="0"/>
          </a:p>
        </p:txBody>
      </p:sp>
      <p:sp>
        <p:nvSpPr>
          <p:cNvPr id="5" name="TextBox 17"/>
          <p:cNvSpPr txBox="1">
            <a:spLocks noChangeArrowheads="1"/>
          </p:cNvSpPr>
          <p:nvPr userDrawn="1"/>
        </p:nvSpPr>
        <p:spPr bwMode="auto">
          <a:xfrm>
            <a:off x="-2268538" y="22225"/>
            <a:ext cx="2065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bg1"/>
                </a:solidFill>
              </a:rPr>
              <a:t>Ved brug af mørk billede</a:t>
            </a:r>
          </a:p>
          <a:p>
            <a:pPr algn="r" eaLnBrk="1" hangingPunct="1">
              <a:defRPr/>
            </a:pPr>
            <a:r>
              <a:rPr lang="da-DK" sz="1000" dirty="0">
                <a:solidFill>
                  <a:schemeClr val="bg1"/>
                </a:solidFill>
              </a:rPr>
              <a:t>vælg layout</a:t>
            </a:r>
          </a:p>
          <a:p>
            <a:pPr algn="r" eaLnBrk="1" hangingPunct="1">
              <a:defRPr/>
            </a:pPr>
            <a:r>
              <a:rPr lang="da-DK" sz="1000" dirty="0">
                <a:solidFill>
                  <a:schemeClr val="bg1"/>
                </a:solidFill>
              </a:rPr>
              <a:t>”Helside billede m hvid </a:t>
            </a:r>
            <a:r>
              <a:rPr lang="da-DK" sz="1000" dirty="0" err="1">
                <a:solidFill>
                  <a:schemeClr val="bg1"/>
                </a:solidFill>
              </a:rPr>
              <a:t>text</a:t>
            </a:r>
            <a:r>
              <a:rPr lang="da-DK" sz="1000" dirty="0">
                <a:solidFill>
                  <a:schemeClr val="bg1"/>
                </a:solidFill>
              </a:rPr>
              <a:t> m logo”</a:t>
            </a:r>
          </a:p>
        </p:txBody>
      </p:sp>
      <p:sp>
        <p:nvSpPr>
          <p:cNvPr id="6" name="TextBox 17"/>
          <p:cNvSpPr txBox="1">
            <a:spLocks noChangeArrowheads="1"/>
          </p:cNvSpPr>
          <p:nvPr userDrawn="1"/>
        </p:nvSpPr>
        <p:spPr bwMode="auto">
          <a:xfrm>
            <a:off x="-2413000" y="3643313"/>
            <a:ext cx="22320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rPr>
              <a:t>Skift et billede ud </a:t>
            </a:r>
            <a:br>
              <a:rPr lang="da-DK" sz="1000" b="1" dirty="0">
                <a:solidFill>
                  <a:schemeClr val="bg1"/>
                </a:solidFill>
              </a:rPr>
            </a:br>
            <a:r>
              <a:rPr lang="da-DK" sz="1000" dirty="0">
                <a:solidFill>
                  <a:schemeClr val="bg1"/>
                </a:solidFill>
              </a:rPr>
              <a:t>højreklik på billedet og </a:t>
            </a:r>
            <a:br>
              <a:rPr lang="da-DK" sz="1000" dirty="0">
                <a:solidFill>
                  <a:schemeClr val="bg1"/>
                </a:solidFill>
              </a:rPr>
            </a:br>
            <a:r>
              <a:rPr lang="da-DK" sz="1000" dirty="0">
                <a:solidFill>
                  <a:schemeClr val="bg1"/>
                </a:solidFill>
              </a:rPr>
              <a:t>vælg ”skift billede”</a:t>
            </a:r>
          </a:p>
          <a:p>
            <a:pPr algn="r" eaLnBrk="1" hangingPunct="1">
              <a:spcBef>
                <a:spcPct val="50000"/>
              </a:spcBef>
              <a:defRPr/>
            </a:pPr>
            <a:r>
              <a:rPr lang="da-DK" sz="1000" b="1" dirty="0">
                <a:solidFill>
                  <a:schemeClr val="bg1"/>
                </a:solidFill>
              </a:rPr>
              <a:t>Vælg: Arranger, Placer bagest</a:t>
            </a:r>
          </a:p>
        </p:txBody>
      </p:sp>
      <p:sp>
        <p:nvSpPr>
          <p:cNvPr id="9" name="TextBox 17"/>
          <p:cNvSpPr txBox="1">
            <a:spLocks noChangeArrowheads="1"/>
          </p:cNvSpPr>
          <p:nvPr userDrawn="1"/>
        </p:nvSpPr>
        <p:spPr bwMode="auto">
          <a:xfrm>
            <a:off x="-2052638" y="2500313"/>
            <a:ext cx="184943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dirty="0">
                <a:solidFill>
                  <a:schemeClr val="bg1"/>
                </a:solidFill>
              </a:rPr>
              <a:t>Placer tekstboksen hvor overskriften er mest læsbar i forhold til billedet. </a:t>
            </a:r>
            <a:br>
              <a:rPr lang="da-DK" sz="1000" dirty="0">
                <a:solidFill>
                  <a:schemeClr val="bg1"/>
                </a:solidFill>
              </a:rPr>
            </a:br>
            <a:r>
              <a:rPr lang="da-DK" sz="1000" dirty="0" err="1">
                <a:solidFill>
                  <a:schemeClr val="bg1"/>
                </a:solidFill>
              </a:rPr>
              <a:t>Højrejuster</a:t>
            </a:r>
            <a:r>
              <a:rPr lang="da-DK" sz="1000" dirty="0">
                <a:solidFill>
                  <a:schemeClr val="bg1"/>
                </a:solidFill>
              </a:rPr>
              <a:t> evt. teksten</a:t>
            </a:r>
          </a:p>
        </p:txBody>
      </p:sp>
      <p:pic>
        <p:nvPicPr>
          <p:cNvPr id="10" name="Billede 9" descr="Screen Shot 2015-10-26 at 13.31.57.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25" y="3219450"/>
            <a:ext cx="11763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led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55825" y="511175"/>
            <a:ext cx="204787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dsholder til tekst 1"/>
          <p:cNvSpPr>
            <a:spLocks noGrp="1"/>
          </p:cNvSpPr>
          <p:nvPr>
            <p:ph type="body" sz="quarter" idx="12"/>
          </p:nvPr>
        </p:nvSpPr>
        <p:spPr>
          <a:xfrm>
            <a:off x="750888" y="1482257"/>
            <a:ext cx="7615237" cy="1772793"/>
          </a:xfrm>
        </p:spPr>
        <p:txBody>
          <a:bodyPr>
            <a:spAutoFit/>
          </a:bodyPr>
          <a:lstStyle>
            <a:lvl1pPr marL="0" indent="0">
              <a:lnSpc>
                <a:spcPct val="80000"/>
              </a:lnSpc>
              <a:spcBef>
                <a:spcPts val="0"/>
              </a:spcBef>
              <a:buNone/>
              <a:defRPr sz="4800" b="1">
                <a:solidFill>
                  <a:schemeClr val="bg1"/>
                </a:solidFill>
              </a:defRPr>
            </a:lvl1pPr>
            <a:lvl2pPr marL="0" indent="0">
              <a:lnSpc>
                <a:spcPts val="4800"/>
              </a:lnSpc>
              <a:spcBef>
                <a:spcPts val="0"/>
              </a:spcBef>
              <a:buNone/>
              <a:defRPr sz="4800" b="1">
                <a:solidFill>
                  <a:schemeClr val="bg2"/>
                </a:solidFill>
              </a:defRPr>
            </a:lvl2pPr>
            <a:lvl3pPr marL="0" indent="0">
              <a:buNone/>
              <a:defRPr sz="4800">
                <a:solidFill>
                  <a:srgbClr val="FFFFFF"/>
                </a:solidFill>
              </a:defRPr>
            </a:lvl3pPr>
            <a:lvl4pPr marL="0" indent="0">
              <a:buNone/>
              <a:defRPr sz="4800">
                <a:solidFill>
                  <a:srgbClr val="FFFFFF"/>
                </a:solidFill>
              </a:defRPr>
            </a:lvl4pPr>
            <a:lvl5pPr marL="0" indent="0">
              <a:buFont typeface="Arial"/>
              <a:buNone/>
              <a:defRPr sz="4800">
                <a:solidFill>
                  <a:srgbClr val="FFFFFF"/>
                </a:solidFill>
              </a:defRPr>
            </a:lvl5pPr>
          </a:lstStyle>
          <a:p>
            <a:pPr lvl="0"/>
            <a:r>
              <a:rPr lang="da-DK" smtClean="0"/>
              <a:t>Klik for at redigere i master</a:t>
            </a:r>
          </a:p>
        </p:txBody>
      </p:sp>
      <p:sp>
        <p:nvSpPr>
          <p:cNvPr id="13" name="Picture Placeholder 2"/>
          <p:cNvSpPr>
            <a:spLocks noGrp="1"/>
          </p:cNvSpPr>
          <p:nvPr>
            <p:ph type="pic" sz="quarter" idx="13" hasCustomPrompt="1"/>
          </p:nvPr>
        </p:nvSpPr>
        <p:spPr>
          <a:xfrm>
            <a:off x="3657600" y="4330800"/>
            <a:ext cx="1825200" cy="302400"/>
          </a:xfrm>
          <a:blipFill>
            <a:blip r:embed="rId4"/>
            <a:stretch>
              <a:fillRect/>
            </a:stretch>
          </a:blipFill>
        </p:spPr>
        <p:txBody>
          <a:bodyPr/>
          <a:lstStyle>
            <a:lvl1pPr>
              <a:defRPr/>
            </a:lvl1pPr>
          </a:lstStyle>
          <a:p>
            <a:r>
              <a:rPr lang="da-DK" dirty="0"/>
              <a:t> </a:t>
            </a:r>
          </a:p>
        </p:txBody>
      </p:sp>
      <p:sp>
        <p:nvSpPr>
          <p:cNvPr id="2" name="Date Placeholder 1"/>
          <p:cNvSpPr>
            <a:spLocks noGrp="1"/>
          </p:cNvSpPr>
          <p:nvPr>
            <p:ph type="dt" sz="half" idx="14"/>
          </p:nvPr>
        </p:nvSpPr>
        <p:spPr/>
        <p:txBody>
          <a:bodyPr/>
          <a:lstStyle/>
          <a:p>
            <a:fld id="{35CAEEA8-7E53-43BD-86D2-73C47B93B1A5}" type="datetime2">
              <a:rPr lang="da-DK" noProof="0" smtClean="0"/>
              <a:t>22. august 2022</a:t>
            </a:fld>
            <a:endParaRPr lang="da-DK" noProof="0" dirty="0"/>
          </a:p>
        </p:txBody>
      </p:sp>
      <p:sp>
        <p:nvSpPr>
          <p:cNvPr id="3" name="Footer Placeholder 2"/>
          <p:cNvSpPr>
            <a:spLocks noGrp="1"/>
          </p:cNvSpPr>
          <p:nvPr>
            <p:ph type="ftr" sz="quarter" idx="15"/>
          </p:nvPr>
        </p:nvSpPr>
        <p:spPr/>
        <p:txBody>
          <a:bodyPr/>
          <a:lstStyle/>
          <a:p>
            <a:r>
              <a:rPr lang="da-DK" dirty="0"/>
              <a:t>test</a:t>
            </a:r>
          </a:p>
        </p:txBody>
      </p:sp>
      <p:sp>
        <p:nvSpPr>
          <p:cNvPr id="12" name="Slide Number Placeholder 11"/>
          <p:cNvSpPr>
            <a:spLocks noGrp="1"/>
          </p:cNvSpPr>
          <p:nvPr>
            <p:ph type="sldNum" sz="quarter" idx="16"/>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335518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 billede m logo">
    <p:spTree>
      <p:nvGrpSpPr>
        <p:cNvPr id="1" name=""/>
        <p:cNvGrpSpPr/>
        <p:nvPr/>
      </p:nvGrpSpPr>
      <p:grpSpPr>
        <a:xfrm>
          <a:off x="0" y="0"/>
          <a:ext cx="0" cy="0"/>
          <a:chOff x="0" y="0"/>
          <a:chExt cx="0" cy="0"/>
        </a:xfrm>
      </p:grpSpPr>
      <p:sp>
        <p:nvSpPr>
          <p:cNvPr id="7" name="Pladsholder til billede 3"/>
          <p:cNvSpPr>
            <a:spLocks noGrp="1"/>
          </p:cNvSpPr>
          <p:nvPr>
            <p:ph type="pic" sz="quarter" idx="10"/>
          </p:nvPr>
        </p:nvSpPr>
        <p:spPr>
          <a:xfrm>
            <a:off x="180975" y="169864"/>
            <a:ext cx="8783638" cy="4795836"/>
          </a:xfrm>
          <a:prstGeom prst="rect">
            <a:avLst/>
          </a:prstGeom>
          <a:solidFill>
            <a:srgbClr val="9E0B1D"/>
          </a:solidFill>
        </p:spPr>
        <p:txBody>
          <a:bodyPr>
            <a:noAutofit/>
          </a:bodyPr>
          <a:lstStyle>
            <a:lvl1pPr marL="0" indent="0">
              <a:buNone/>
              <a:defRPr sz="1100" baseline="0">
                <a:solidFill>
                  <a:schemeClr val="bg1"/>
                </a:solidFill>
              </a:defRPr>
            </a:lvl1pPr>
          </a:lstStyle>
          <a:p>
            <a:pPr lvl="0"/>
            <a:r>
              <a:rPr lang="da-DK" noProof="0" smtClean="0"/>
              <a:t>Klik på ikonet for at tilføje et billede</a:t>
            </a:r>
            <a:endParaRPr lang="da-DK" noProof="0" dirty="0"/>
          </a:p>
        </p:txBody>
      </p:sp>
      <p:sp>
        <p:nvSpPr>
          <p:cNvPr id="15" name="Pladsholder til tekst 1"/>
          <p:cNvSpPr>
            <a:spLocks noGrp="1"/>
          </p:cNvSpPr>
          <p:nvPr>
            <p:ph type="body" sz="quarter" idx="15"/>
          </p:nvPr>
        </p:nvSpPr>
        <p:spPr>
          <a:xfrm>
            <a:off x="754955" y="555526"/>
            <a:ext cx="7611169" cy="2600424"/>
          </a:xfrm>
        </p:spPr>
        <p:txBody>
          <a:bodyPr anchor="b">
            <a:normAutofit/>
          </a:bodyPr>
          <a:lstStyle>
            <a:lvl1pPr marL="0" indent="0">
              <a:lnSpc>
                <a:spcPct val="75000"/>
              </a:lnSpc>
              <a:spcBef>
                <a:spcPts val="0"/>
              </a:spcBef>
              <a:buNone/>
              <a:defRPr sz="9700" b="1" i="0">
                <a:solidFill>
                  <a:srgbClr val="FFFFFF"/>
                </a:solidFill>
              </a:defRPr>
            </a:lvl1pPr>
            <a:lvl2pPr marL="215900" indent="0">
              <a:buNone/>
              <a:defRPr>
                <a:solidFill>
                  <a:srgbClr val="FFFFFF"/>
                </a:solidFill>
              </a:defRPr>
            </a:lvl2pPr>
            <a:lvl3pPr marL="395287" indent="0">
              <a:buNone/>
              <a:defRPr>
                <a:solidFill>
                  <a:srgbClr val="FFFFFF"/>
                </a:solidFill>
              </a:defRPr>
            </a:lvl3pPr>
            <a:lvl4pPr marL="576263" indent="0">
              <a:buNone/>
              <a:defRPr>
                <a:solidFill>
                  <a:srgbClr val="FFFFFF"/>
                </a:solidFill>
              </a:defRPr>
            </a:lvl4pPr>
            <a:lvl5pPr marL="0" indent="0">
              <a:buFont typeface="Arial"/>
              <a:buNone/>
              <a:defRPr>
                <a:solidFill>
                  <a:srgbClr val="FFFFFF"/>
                </a:solidFill>
              </a:defRPr>
            </a:lvl5pPr>
          </a:lstStyle>
          <a:p>
            <a:pPr lvl="0"/>
            <a:r>
              <a:rPr lang="da-DK" smtClean="0"/>
              <a:t>Klik for at redigere i master</a:t>
            </a:r>
          </a:p>
        </p:txBody>
      </p:sp>
      <p:sp>
        <p:nvSpPr>
          <p:cNvPr id="9" name="Pladsholder til tekst 2"/>
          <p:cNvSpPr>
            <a:spLocks noGrp="1"/>
          </p:cNvSpPr>
          <p:nvPr>
            <p:ph type="body" sz="quarter" idx="13"/>
          </p:nvPr>
        </p:nvSpPr>
        <p:spPr>
          <a:xfrm>
            <a:off x="754955" y="3164703"/>
            <a:ext cx="7611169" cy="631183"/>
          </a:xfrm>
          <a:prstGeom prst="rect">
            <a:avLst/>
          </a:prstGeom>
        </p:spPr>
        <p:txBody>
          <a:bodyPr>
            <a:noAutofit/>
          </a:bodyPr>
          <a:lstStyle>
            <a:lvl1pPr marL="0" indent="0">
              <a:lnSpc>
                <a:spcPct val="90000"/>
              </a:lnSpc>
              <a:spcBef>
                <a:spcPts val="0"/>
              </a:spcBef>
              <a:buNone/>
              <a:defRPr sz="2100">
                <a:solidFill>
                  <a:srgbClr val="B6DDF3"/>
                </a:solidFill>
              </a:defRPr>
            </a:lvl1pPr>
            <a:lvl2pPr marL="215900" indent="0">
              <a:buNone/>
              <a:defRPr>
                <a:solidFill>
                  <a:srgbClr val="FFFFFF"/>
                </a:solidFill>
              </a:defRPr>
            </a:lvl2pPr>
            <a:lvl3pPr marL="395287" indent="0">
              <a:buNone/>
              <a:defRPr>
                <a:solidFill>
                  <a:srgbClr val="FFFFFF"/>
                </a:solidFill>
              </a:defRPr>
            </a:lvl3pPr>
            <a:lvl4pPr marL="576263" indent="0">
              <a:buNone/>
              <a:defRPr>
                <a:solidFill>
                  <a:srgbClr val="FFFFFF"/>
                </a:solidFill>
              </a:defRPr>
            </a:lvl4pPr>
            <a:lvl5pPr marL="0" indent="0">
              <a:buFont typeface="Arial"/>
              <a:buNone/>
              <a:defRPr>
                <a:solidFill>
                  <a:srgbClr val="FFFFFF"/>
                </a:solidFill>
              </a:defRPr>
            </a:lvl5pPr>
          </a:lstStyle>
          <a:p>
            <a:pPr lvl="0"/>
            <a:r>
              <a:rPr lang="da-DK" smtClean="0"/>
              <a:t>Klik for at redigere i master</a:t>
            </a:r>
          </a:p>
        </p:txBody>
      </p:sp>
      <p:sp>
        <p:nvSpPr>
          <p:cNvPr id="10" name="Pladsholder til tekst 3"/>
          <p:cNvSpPr>
            <a:spLocks noGrp="1"/>
          </p:cNvSpPr>
          <p:nvPr>
            <p:ph type="body" sz="quarter" idx="14"/>
          </p:nvPr>
        </p:nvSpPr>
        <p:spPr>
          <a:xfrm>
            <a:off x="754955" y="4020046"/>
            <a:ext cx="7611169" cy="207888"/>
          </a:xfrm>
          <a:prstGeom prst="rect">
            <a:avLst/>
          </a:prstGeom>
        </p:spPr>
        <p:txBody>
          <a:bodyPr>
            <a:noAutofit/>
          </a:bodyPr>
          <a:lstStyle>
            <a:lvl1pPr marL="0" indent="0">
              <a:lnSpc>
                <a:spcPct val="100000"/>
              </a:lnSpc>
              <a:spcBef>
                <a:spcPts val="0"/>
              </a:spcBef>
              <a:buNone/>
              <a:defRPr sz="1100">
                <a:solidFill>
                  <a:schemeClr val="bg1"/>
                </a:solidFill>
                <a:latin typeface="Calibri"/>
                <a:cs typeface="Calibri"/>
              </a:defRPr>
            </a:lvl1pPr>
            <a:lvl2pPr marL="215900" indent="0">
              <a:buNone/>
              <a:defRPr>
                <a:solidFill>
                  <a:srgbClr val="FFFFFF"/>
                </a:solidFill>
              </a:defRPr>
            </a:lvl2pPr>
            <a:lvl3pPr marL="395287" indent="0">
              <a:buNone/>
              <a:defRPr>
                <a:solidFill>
                  <a:srgbClr val="FFFFFF"/>
                </a:solidFill>
              </a:defRPr>
            </a:lvl3pPr>
            <a:lvl4pPr marL="576263" indent="0">
              <a:buNone/>
              <a:defRPr>
                <a:solidFill>
                  <a:srgbClr val="FFFFFF"/>
                </a:solidFill>
              </a:defRPr>
            </a:lvl4pPr>
            <a:lvl5pPr marL="0" indent="0">
              <a:buFont typeface="Arial"/>
              <a:buNone/>
              <a:defRPr>
                <a:solidFill>
                  <a:srgbClr val="FFFFFF"/>
                </a:solidFill>
              </a:defRPr>
            </a:lvl5pPr>
          </a:lstStyle>
          <a:p>
            <a:pPr lvl="0"/>
            <a:r>
              <a:rPr lang="da-DK" smtClean="0"/>
              <a:t>Klik for at redigere i master</a:t>
            </a:r>
          </a:p>
        </p:txBody>
      </p:sp>
      <p:sp>
        <p:nvSpPr>
          <p:cNvPr id="3" name="Picture Placeholder 2"/>
          <p:cNvSpPr>
            <a:spLocks noGrp="1"/>
          </p:cNvSpPr>
          <p:nvPr>
            <p:ph type="pic" sz="quarter" idx="16" hasCustomPrompt="1"/>
          </p:nvPr>
        </p:nvSpPr>
        <p:spPr>
          <a:xfrm>
            <a:off x="3657600" y="4330800"/>
            <a:ext cx="1825200" cy="302400"/>
          </a:xfrm>
          <a:blipFill>
            <a:blip r:embed="rId2"/>
            <a:stretch>
              <a:fillRect/>
            </a:stretch>
          </a:blipFill>
        </p:spPr>
        <p:txBody>
          <a:bodyPr/>
          <a:lstStyle>
            <a:lvl1pPr>
              <a:defRPr/>
            </a:lvl1pPr>
          </a:lstStyle>
          <a:p>
            <a:r>
              <a:rPr lang="da-DK" dirty="0"/>
              <a:t> </a:t>
            </a:r>
          </a:p>
        </p:txBody>
      </p:sp>
      <p:sp>
        <p:nvSpPr>
          <p:cNvPr id="2" name="Date Placeholder 1"/>
          <p:cNvSpPr>
            <a:spLocks noGrp="1"/>
          </p:cNvSpPr>
          <p:nvPr>
            <p:ph type="dt" sz="half" idx="17"/>
          </p:nvPr>
        </p:nvSpPr>
        <p:spPr/>
        <p:txBody>
          <a:bodyPr/>
          <a:lstStyle/>
          <a:p>
            <a:fld id="{03291945-4613-43BB-8BBF-81BE1AE77047}" type="datetime2">
              <a:rPr lang="da-DK" smtClean="0"/>
              <a:t>22. august 2022</a:t>
            </a:fld>
            <a:endParaRPr lang="da-DK" dirty="0"/>
          </a:p>
        </p:txBody>
      </p:sp>
      <p:sp>
        <p:nvSpPr>
          <p:cNvPr id="4" name="Footer Placeholder 3"/>
          <p:cNvSpPr>
            <a:spLocks noGrp="1"/>
          </p:cNvSpPr>
          <p:nvPr>
            <p:ph type="ftr" sz="quarter" idx="18"/>
          </p:nvPr>
        </p:nvSpPr>
        <p:spPr/>
        <p:txBody>
          <a:bodyPr/>
          <a:lstStyle/>
          <a:p>
            <a:r>
              <a:rPr lang="da-DK" dirty="0"/>
              <a:t>test</a:t>
            </a:r>
          </a:p>
        </p:txBody>
      </p:sp>
      <p:sp>
        <p:nvSpPr>
          <p:cNvPr id="5" name="Slide Number Placeholder 4"/>
          <p:cNvSpPr>
            <a:spLocks noGrp="1"/>
          </p:cNvSpPr>
          <p:nvPr>
            <p:ph type="sldNum" sz="quarter" idx="19"/>
          </p:nvPr>
        </p:nvSpPr>
        <p:spPr/>
        <p:txBody>
          <a:bodyPr/>
          <a:lstStyle/>
          <a:p>
            <a:fld id="{83A0DB95-20B3-4856-A525-F0874D188E89}" type="slidenum">
              <a:rPr lang="da-DK" smtClean="0"/>
              <a:pPr/>
              <a:t>‹nr.›</a:t>
            </a:fld>
            <a:endParaRPr lang="da-DK" dirty="0"/>
          </a:p>
        </p:txBody>
      </p:sp>
      <p:sp>
        <p:nvSpPr>
          <p:cNvPr id="14" name="TextBox 17"/>
          <p:cNvSpPr txBox="1">
            <a:spLocks noChangeArrowheads="1"/>
          </p:cNvSpPr>
          <p:nvPr userDrawn="1"/>
        </p:nvSpPr>
        <p:spPr bwMode="auto">
          <a:xfrm>
            <a:off x="-2284413" y="127000"/>
            <a:ext cx="20653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bg1"/>
                </a:solidFill>
              </a:rPr>
              <a:t>Vælg ”Forside m billede m logo”</a:t>
            </a:r>
          </a:p>
        </p:txBody>
      </p:sp>
      <p:sp>
        <p:nvSpPr>
          <p:cNvPr id="16" name="TextBox 17"/>
          <p:cNvSpPr txBox="1">
            <a:spLocks noChangeArrowheads="1"/>
          </p:cNvSpPr>
          <p:nvPr userDrawn="1"/>
        </p:nvSpPr>
        <p:spPr bwMode="auto">
          <a:xfrm>
            <a:off x="-2175792" y="2495802"/>
            <a:ext cx="19567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rPr>
              <a:t>Skift et billede ud </a:t>
            </a:r>
            <a:br>
              <a:rPr lang="da-DK" sz="1000" b="1" dirty="0">
                <a:solidFill>
                  <a:schemeClr val="bg1"/>
                </a:solidFill>
              </a:rPr>
            </a:br>
            <a:r>
              <a:rPr lang="da-DK" sz="1000" dirty="0" err="1">
                <a:solidFill>
                  <a:schemeClr val="bg1"/>
                </a:solidFill>
              </a:rPr>
              <a:t>højreklik</a:t>
            </a:r>
            <a:r>
              <a:rPr lang="da-DK" sz="1000" dirty="0">
                <a:solidFill>
                  <a:schemeClr val="bg1"/>
                </a:solidFill>
              </a:rPr>
              <a:t> på billedet og </a:t>
            </a:r>
            <a:br>
              <a:rPr lang="da-DK" sz="1000" dirty="0">
                <a:solidFill>
                  <a:schemeClr val="bg1"/>
                </a:solidFill>
              </a:rPr>
            </a:br>
            <a:r>
              <a:rPr lang="da-DK" sz="1000" dirty="0">
                <a:solidFill>
                  <a:schemeClr val="bg1"/>
                </a:solidFill>
              </a:rPr>
              <a:t>vælg ”skift billede”</a:t>
            </a:r>
          </a:p>
          <a:p>
            <a:pPr algn="r" eaLnBrk="1" hangingPunct="1">
              <a:spcBef>
                <a:spcPct val="50000"/>
              </a:spcBef>
              <a:defRPr/>
            </a:pPr>
            <a:r>
              <a:rPr lang="da-DK" sz="1000" b="1" dirty="0">
                <a:solidFill>
                  <a:schemeClr val="bg1"/>
                </a:solidFill>
              </a:rPr>
              <a:t>Vælg: Arranger, Placer bagest</a:t>
            </a:r>
          </a:p>
          <a:p>
            <a:pPr algn="r" eaLnBrk="1" hangingPunct="1">
              <a:spcBef>
                <a:spcPct val="50000"/>
              </a:spcBef>
              <a:defRPr/>
            </a:pPr>
            <a:endParaRPr lang="da-DK" sz="1000" b="1" dirty="0">
              <a:solidFill>
                <a:schemeClr val="bg1"/>
              </a:solidFill>
            </a:endParaRPr>
          </a:p>
        </p:txBody>
      </p:sp>
      <p:pic>
        <p:nvPicPr>
          <p:cNvPr id="17" name="Billed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5825" y="339725"/>
            <a:ext cx="20478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30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es billede med sort text">
    <p:spTree>
      <p:nvGrpSpPr>
        <p:cNvPr id="1" name=""/>
        <p:cNvGrpSpPr/>
        <p:nvPr/>
      </p:nvGrpSpPr>
      <p:grpSpPr>
        <a:xfrm>
          <a:off x="0" y="0"/>
          <a:ext cx="0" cy="0"/>
          <a:chOff x="0" y="0"/>
          <a:chExt cx="0" cy="0"/>
        </a:xfrm>
      </p:grpSpPr>
      <p:sp>
        <p:nvSpPr>
          <p:cNvPr id="8" name="Pladsholder til billede 3"/>
          <p:cNvSpPr>
            <a:spLocks noGrp="1"/>
          </p:cNvSpPr>
          <p:nvPr>
            <p:ph type="pic" sz="quarter" idx="10"/>
          </p:nvPr>
        </p:nvSpPr>
        <p:spPr>
          <a:xfrm>
            <a:off x="180975" y="169864"/>
            <a:ext cx="8783638" cy="4795836"/>
          </a:xfrm>
          <a:solidFill>
            <a:schemeClr val="bg1">
              <a:lumMod val="85000"/>
            </a:schemeClr>
          </a:solidFill>
        </p:spPr>
        <p:txBody>
          <a:bodyPr>
            <a:normAutofit/>
          </a:bodyPr>
          <a:lstStyle>
            <a:lvl1pPr marL="0" marR="0" indent="0" algn="l" defTabSz="457200" rtl="0" eaLnBrk="1" fontAlgn="auto" latinLnBrk="0" hangingPunct="1">
              <a:lnSpc>
                <a:spcPct val="120000"/>
              </a:lnSpc>
              <a:spcBef>
                <a:spcPts val="1200"/>
              </a:spcBef>
              <a:spcAft>
                <a:spcPts val="0"/>
              </a:spcAft>
              <a:buClrTx/>
              <a:buSzTx/>
              <a:buFont typeface="Arial"/>
              <a:buNone/>
              <a:tabLst/>
              <a:defRPr sz="1100"/>
            </a:lvl1pPr>
          </a:lstStyle>
          <a:p>
            <a:pPr lvl="0"/>
            <a:r>
              <a:rPr lang="da-DK" noProof="0" smtClean="0"/>
              <a:t>Klik på ikonet for at tilføje et billede</a:t>
            </a:r>
            <a:endParaRPr lang="da-DK" noProof="0" dirty="0"/>
          </a:p>
        </p:txBody>
      </p:sp>
      <p:sp>
        <p:nvSpPr>
          <p:cNvPr id="5" name="TextBox 17"/>
          <p:cNvSpPr txBox="1">
            <a:spLocks noChangeArrowheads="1"/>
          </p:cNvSpPr>
          <p:nvPr userDrawn="1"/>
        </p:nvSpPr>
        <p:spPr bwMode="auto">
          <a:xfrm>
            <a:off x="-2339975" y="22225"/>
            <a:ext cx="2136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bg1"/>
                </a:solidFill>
              </a:rPr>
              <a:t>Ved brug af lyst billede</a:t>
            </a:r>
          </a:p>
          <a:p>
            <a:pPr algn="r" eaLnBrk="1" hangingPunct="1">
              <a:defRPr/>
            </a:pPr>
            <a:r>
              <a:rPr lang="da-DK" sz="1000" dirty="0">
                <a:solidFill>
                  <a:schemeClr val="bg1"/>
                </a:solidFill>
              </a:rPr>
              <a:t>vælg layout</a:t>
            </a:r>
          </a:p>
          <a:p>
            <a:pPr algn="r" eaLnBrk="1" hangingPunct="1">
              <a:defRPr/>
            </a:pPr>
            <a:r>
              <a:rPr lang="da-DK" sz="1000" dirty="0">
                <a:solidFill>
                  <a:schemeClr val="bg1"/>
                </a:solidFill>
              </a:rPr>
              <a:t>”Helside billede m sort </a:t>
            </a:r>
            <a:r>
              <a:rPr lang="da-DK" sz="1000" dirty="0" err="1">
                <a:solidFill>
                  <a:schemeClr val="bg1"/>
                </a:solidFill>
              </a:rPr>
              <a:t>text</a:t>
            </a:r>
            <a:r>
              <a:rPr lang="da-DK" sz="1000" dirty="0">
                <a:solidFill>
                  <a:schemeClr val="bg1"/>
                </a:solidFill>
              </a:rPr>
              <a:t> m logo”</a:t>
            </a:r>
          </a:p>
        </p:txBody>
      </p:sp>
      <p:sp>
        <p:nvSpPr>
          <p:cNvPr id="6" name="TextBox 17"/>
          <p:cNvSpPr txBox="1">
            <a:spLocks noChangeArrowheads="1"/>
          </p:cNvSpPr>
          <p:nvPr userDrawn="1"/>
        </p:nvSpPr>
        <p:spPr bwMode="auto">
          <a:xfrm>
            <a:off x="-2052638" y="2500313"/>
            <a:ext cx="184943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dirty="0">
                <a:solidFill>
                  <a:schemeClr val="bg1"/>
                </a:solidFill>
              </a:rPr>
              <a:t>Placer tekstboksen hvor overskriften er mest læsbar i forhold til billedet. </a:t>
            </a:r>
            <a:br>
              <a:rPr lang="da-DK" sz="1000" dirty="0">
                <a:solidFill>
                  <a:schemeClr val="bg1"/>
                </a:solidFill>
              </a:rPr>
            </a:br>
            <a:r>
              <a:rPr lang="da-DK" sz="1000" dirty="0" err="1">
                <a:solidFill>
                  <a:schemeClr val="bg1"/>
                </a:solidFill>
              </a:rPr>
              <a:t>Højrejuster</a:t>
            </a:r>
            <a:r>
              <a:rPr lang="da-DK" sz="1000" dirty="0">
                <a:solidFill>
                  <a:schemeClr val="bg1"/>
                </a:solidFill>
              </a:rPr>
              <a:t> evt. teksten</a:t>
            </a:r>
          </a:p>
        </p:txBody>
      </p:sp>
      <p:pic>
        <p:nvPicPr>
          <p:cNvPr id="7" name="Billede 9" descr="Screen Shot 2015-10-26 at 13.31.57.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25" y="3219450"/>
            <a:ext cx="11763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7"/>
          <p:cNvSpPr txBox="1">
            <a:spLocks noChangeArrowheads="1"/>
          </p:cNvSpPr>
          <p:nvPr userDrawn="1"/>
        </p:nvSpPr>
        <p:spPr bwMode="auto">
          <a:xfrm>
            <a:off x="-2413000" y="3643313"/>
            <a:ext cx="22320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rPr>
              <a:t>Skift et billede ud </a:t>
            </a:r>
            <a:br>
              <a:rPr lang="da-DK" sz="1000" b="1" dirty="0">
                <a:solidFill>
                  <a:schemeClr val="bg1"/>
                </a:solidFill>
              </a:rPr>
            </a:br>
            <a:r>
              <a:rPr lang="da-DK" sz="1000" dirty="0">
                <a:solidFill>
                  <a:schemeClr val="bg1"/>
                </a:solidFill>
              </a:rPr>
              <a:t>højreklik på billedet og </a:t>
            </a:r>
            <a:br>
              <a:rPr lang="da-DK" sz="1000" dirty="0">
                <a:solidFill>
                  <a:schemeClr val="bg1"/>
                </a:solidFill>
              </a:rPr>
            </a:br>
            <a:r>
              <a:rPr lang="da-DK" sz="1000" dirty="0">
                <a:solidFill>
                  <a:schemeClr val="bg1"/>
                </a:solidFill>
              </a:rPr>
              <a:t>vælg ”skift billede”</a:t>
            </a:r>
          </a:p>
          <a:p>
            <a:pPr algn="r" eaLnBrk="1" hangingPunct="1">
              <a:spcBef>
                <a:spcPct val="50000"/>
              </a:spcBef>
              <a:defRPr/>
            </a:pPr>
            <a:r>
              <a:rPr lang="da-DK" sz="1000" b="1" dirty="0">
                <a:solidFill>
                  <a:schemeClr val="bg1"/>
                </a:solidFill>
              </a:rPr>
              <a:t>Vælg: Arranger, Placer bagest</a:t>
            </a:r>
          </a:p>
        </p:txBody>
      </p:sp>
      <p:pic>
        <p:nvPicPr>
          <p:cNvPr id="10" name="Billed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128838" y="511175"/>
            <a:ext cx="20240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ladsholder til tekst 1"/>
          <p:cNvSpPr>
            <a:spLocks noGrp="1"/>
          </p:cNvSpPr>
          <p:nvPr>
            <p:ph type="body" sz="quarter" idx="12"/>
          </p:nvPr>
        </p:nvSpPr>
        <p:spPr>
          <a:xfrm>
            <a:off x="750888" y="1482257"/>
            <a:ext cx="7615237" cy="1772793"/>
          </a:xfrm>
        </p:spPr>
        <p:txBody>
          <a:bodyPr>
            <a:spAutoFit/>
          </a:bodyPr>
          <a:lstStyle>
            <a:lvl1pPr marL="0" indent="0">
              <a:lnSpc>
                <a:spcPct val="80000"/>
              </a:lnSpc>
              <a:spcBef>
                <a:spcPts val="0"/>
              </a:spcBef>
              <a:buNone/>
              <a:defRPr sz="4800" b="1">
                <a:solidFill>
                  <a:schemeClr val="tx1"/>
                </a:solidFill>
              </a:defRPr>
            </a:lvl1pPr>
            <a:lvl2pPr marL="0" indent="0">
              <a:lnSpc>
                <a:spcPts val="4800"/>
              </a:lnSpc>
              <a:spcBef>
                <a:spcPts val="0"/>
              </a:spcBef>
              <a:buNone/>
              <a:defRPr sz="4800" b="1">
                <a:solidFill>
                  <a:schemeClr val="bg2"/>
                </a:solidFill>
              </a:defRPr>
            </a:lvl2pPr>
            <a:lvl3pPr marL="0" indent="0">
              <a:buNone/>
              <a:defRPr sz="4800">
                <a:solidFill>
                  <a:srgbClr val="FFFFFF"/>
                </a:solidFill>
              </a:defRPr>
            </a:lvl3pPr>
            <a:lvl4pPr marL="0" indent="0">
              <a:buNone/>
              <a:defRPr sz="4800">
                <a:solidFill>
                  <a:srgbClr val="FFFFFF"/>
                </a:solidFill>
              </a:defRPr>
            </a:lvl4pPr>
            <a:lvl5pPr marL="0" indent="0">
              <a:buFont typeface="Arial"/>
              <a:buNone/>
              <a:defRPr sz="4800">
                <a:solidFill>
                  <a:srgbClr val="FFFFFF"/>
                </a:solidFill>
              </a:defRPr>
            </a:lvl5pPr>
          </a:lstStyle>
          <a:p>
            <a:pPr lvl="0"/>
            <a:r>
              <a:rPr lang="da-DK" smtClean="0"/>
              <a:t>Klik for at redigere i master</a:t>
            </a:r>
          </a:p>
        </p:txBody>
      </p:sp>
      <p:sp>
        <p:nvSpPr>
          <p:cNvPr id="3" name="Picture Placeholder 2"/>
          <p:cNvSpPr>
            <a:spLocks noGrp="1"/>
          </p:cNvSpPr>
          <p:nvPr>
            <p:ph type="pic" sz="quarter" idx="13" hasCustomPrompt="1"/>
          </p:nvPr>
        </p:nvSpPr>
        <p:spPr>
          <a:xfrm>
            <a:off x="3657600" y="4330800"/>
            <a:ext cx="1825200" cy="302400"/>
          </a:xfrm>
          <a:blipFill>
            <a:blip r:embed="rId4"/>
            <a:stretch>
              <a:fillRect/>
            </a:stretch>
          </a:blipFill>
        </p:spPr>
        <p:txBody>
          <a:bodyPr/>
          <a:lstStyle>
            <a:lvl1pPr>
              <a:defRPr/>
            </a:lvl1pPr>
          </a:lstStyle>
          <a:p>
            <a:r>
              <a:rPr lang="da-DK" dirty="0"/>
              <a:t> </a:t>
            </a:r>
          </a:p>
        </p:txBody>
      </p:sp>
      <p:sp>
        <p:nvSpPr>
          <p:cNvPr id="2" name="Date Placeholder 1"/>
          <p:cNvSpPr>
            <a:spLocks noGrp="1"/>
          </p:cNvSpPr>
          <p:nvPr>
            <p:ph type="dt" sz="half" idx="14"/>
          </p:nvPr>
        </p:nvSpPr>
        <p:spPr/>
        <p:txBody>
          <a:bodyPr/>
          <a:lstStyle/>
          <a:p>
            <a:fld id="{98EB1FA7-E355-4376-9E41-3C2A78B46BB3}" type="datetime2">
              <a:rPr lang="da-DK" noProof="0" smtClean="0"/>
              <a:t>22. august 2022</a:t>
            </a:fld>
            <a:endParaRPr lang="da-DK" noProof="0" dirty="0"/>
          </a:p>
        </p:txBody>
      </p:sp>
      <p:sp>
        <p:nvSpPr>
          <p:cNvPr id="11" name="Footer Placeholder 10"/>
          <p:cNvSpPr>
            <a:spLocks noGrp="1"/>
          </p:cNvSpPr>
          <p:nvPr>
            <p:ph type="ftr" sz="quarter" idx="15"/>
          </p:nvPr>
        </p:nvSpPr>
        <p:spPr/>
        <p:txBody>
          <a:bodyPr/>
          <a:lstStyle/>
          <a:p>
            <a:r>
              <a:rPr lang="da-DK" dirty="0"/>
              <a:t>test</a:t>
            </a:r>
          </a:p>
        </p:txBody>
      </p:sp>
      <p:sp>
        <p:nvSpPr>
          <p:cNvPr id="13" name="Slide Number Placeholder 12"/>
          <p:cNvSpPr>
            <a:spLocks noGrp="1"/>
          </p:cNvSpPr>
          <p:nvPr>
            <p:ph type="sldNum" sz="quarter" idx="16"/>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1319349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180975" y="173038"/>
            <a:ext cx="8782050" cy="4795837"/>
          </a:xfrm>
          <a:prstGeom prst="rect">
            <a:avLst/>
          </a:prstGeom>
          <a:solidFill>
            <a:srgbClr val="8DAD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3" name="Bille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11"/>
          <p:cNvSpPr>
            <a:spLocks noChangeArrowheads="1"/>
          </p:cNvSpPr>
          <p:nvPr userDrawn="1"/>
        </p:nvSpPr>
        <p:spPr bwMode="auto">
          <a:xfrm>
            <a:off x="3132138" y="1177925"/>
            <a:ext cx="2879725" cy="2401888"/>
          </a:xfrm>
          <a:custGeom>
            <a:avLst/>
            <a:gdLst>
              <a:gd name="T0" fmla="*/ 0 w 7441"/>
              <a:gd name="T1" fmla="*/ 2147483647 h 6206"/>
              <a:gd name="T2" fmla="*/ 0 w 7441"/>
              <a:gd name="T3" fmla="*/ 2147483647 h 6206"/>
              <a:gd name="T4" fmla="*/ 0 w 7441"/>
              <a:gd name="T5" fmla="*/ 2147483647 h 6206"/>
              <a:gd name="T6" fmla="*/ 2147483647 w 7441"/>
              <a:gd name="T7" fmla="*/ 2147483647 h 6206"/>
              <a:gd name="T8" fmla="*/ 2147483647 w 7441"/>
              <a:gd name="T9" fmla="*/ 2147483647 h 6206"/>
              <a:gd name="T10" fmla="*/ 2147483647 w 7441"/>
              <a:gd name="T11" fmla="*/ 0 h 6206"/>
              <a:gd name="T12" fmla="*/ 0 w 7441"/>
              <a:gd name="T13" fmla="*/ 0 h 6206"/>
              <a:gd name="T14" fmla="*/ 0 w 7441"/>
              <a:gd name="T15" fmla="*/ 2147483647 h 6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41" h="6206">
                <a:moveTo>
                  <a:pt x="0" y="530"/>
                </a:moveTo>
                <a:lnTo>
                  <a:pt x="0" y="5010"/>
                </a:lnTo>
                <a:lnTo>
                  <a:pt x="0" y="6205"/>
                </a:lnTo>
                <a:lnTo>
                  <a:pt x="1181" y="5010"/>
                </a:lnTo>
                <a:lnTo>
                  <a:pt x="7440" y="5010"/>
                </a:lnTo>
                <a:lnTo>
                  <a:pt x="7440" y="0"/>
                </a:lnTo>
                <a:lnTo>
                  <a:pt x="0" y="0"/>
                </a:lnTo>
                <a:lnTo>
                  <a:pt x="0" y="53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44000" tIns="144000" rIns="144000" bIns="1065600"/>
          <a:lstStyle/>
          <a:p>
            <a:endParaRPr lang="da-DK" dirty="0"/>
          </a:p>
        </p:txBody>
      </p:sp>
      <p:grpSp>
        <p:nvGrpSpPr>
          <p:cNvPr id="5" name="Grupper 7"/>
          <p:cNvGrpSpPr>
            <a:grpSpLocks/>
          </p:cNvGrpSpPr>
          <p:nvPr userDrawn="1"/>
        </p:nvGrpSpPr>
        <p:grpSpPr bwMode="auto">
          <a:xfrm>
            <a:off x="4121150" y="1419225"/>
            <a:ext cx="901700" cy="1439863"/>
            <a:chOff x="4067944" y="2211710"/>
            <a:chExt cx="902172" cy="1440160"/>
          </a:xfrm>
        </p:grpSpPr>
        <p:sp>
          <p:nvSpPr>
            <p:cNvPr id="6" name="Freeform 1"/>
            <p:cNvSpPr>
              <a:spLocks noChangeArrowheads="1"/>
            </p:cNvSpPr>
            <p:nvPr/>
          </p:nvSpPr>
          <p:spPr bwMode="auto">
            <a:xfrm>
              <a:off x="4067944" y="2211710"/>
              <a:ext cx="902172" cy="1081311"/>
            </a:xfrm>
            <a:custGeom>
              <a:avLst/>
              <a:gdLst>
                <a:gd name="T0" fmla="*/ 8421 w 8879"/>
                <a:gd name="T1" fmla="*/ 1619 h 10646"/>
                <a:gd name="T2" fmla="*/ 8421 w 8879"/>
                <a:gd name="T3" fmla="*/ 1619 h 10646"/>
                <a:gd name="T4" fmla="*/ 7799 w 8879"/>
                <a:gd name="T5" fmla="*/ 932 h 10646"/>
                <a:gd name="T6" fmla="*/ 6933 w 8879"/>
                <a:gd name="T7" fmla="*/ 425 h 10646"/>
                <a:gd name="T8" fmla="*/ 4496 w 8879"/>
                <a:gd name="T9" fmla="*/ 0 h 10646"/>
                <a:gd name="T10" fmla="*/ 2584 w 8879"/>
                <a:gd name="T11" fmla="*/ 229 h 10646"/>
                <a:gd name="T12" fmla="*/ 294 w 8879"/>
                <a:gd name="T13" fmla="*/ 1063 h 10646"/>
                <a:gd name="T14" fmla="*/ 0 w 8879"/>
                <a:gd name="T15" fmla="*/ 1177 h 10646"/>
                <a:gd name="T16" fmla="*/ 0 w 8879"/>
                <a:gd name="T17" fmla="*/ 3908 h 10646"/>
                <a:gd name="T18" fmla="*/ 2829 w 8879"/>
                <a:gd name="T19" fmla="*/ 3908 h 10646"/>
                <a:gd name="T20" fmla="*/ 2894 w 8879"/>
                <a:gd name="T21" fmla="*/ 3500 h 10646"/>
                <a:gd name="T22" fmla="*/ 3303 w 8879"/>
                <a:gd name="T23" fmla="*/ 2339 h 10646"/>
                <a:gd name="T24" fmla="*/ 3597 w 8879"/>
                <a:gd name="T25" fmla="*/ 2109 h 10646"/>
                <a:gd name="T26" fmla="*/ 4006 w 8879"/>
                <a:gd name="T27" fmla="*/ 2027 h 10646"/>
                <a:gd name="T28" fmla="*/ 4480 w 8879"/>
                <a:gd name="T29" fmla="*/ 2142 h 10646"/>
                <a:gd name="T30" fmla="*/ 4611 w 8879"/>
                <a:gd name="T31" fmla="*/ 2273 h 10646"/>
                <a:gd name="T32" fmla="*/ 4774 w 8879"/>
                <a:gd name="T33" fmla="*/ 2551 h 10646"/>
                <a:gd name="T34" fmla="*/ 4938 w 8879"/>
                <a:gd name="T35" fmla="*/ 3696 h 10646"/>
                <a:gd name="T36" fmla="*/ 4676 w 8879"/>
                <a:gd name="T37" fmla="*/ 5135 h 10646"/>
                <a:gd name="T38" fmla="*/ 3777 w 8879"/>
                <a:gd name="T39" fmla="*/ 6803 h 10646"/>
                <a:gd name="T40" fmla="*/ 2910 w 8879"/>
                <a:gd name="T41" fmla="*/ 8143 h 10646"/>
                <a:gd name="T42" fmla="*/ 2485 w 8879"/>
                <a:gd name="T43" fmla="*/ 9092 h 10646"/>
                <a:gd name="T44" fmla="*/ 2355 w 8879"/>
                <a:gd name="T45" fmla="*/ 10057 h 10646"/>
                <a:gd name="T46" fmla="*/ 2355 w 8879"/>
                <a:gd name="T47" fmla="*/ 10171 h 10646"/>
                <a:gd name="T48" fmla="*/ 2355 w 8879"/>
                <a:gd name="T49" fmla="*/ 10645 h 10646"/>
                <a:gd name="T50" fmla="*/ 2829 w 8879"/>
                <a:gd name="T51" fmla="*/ 10645 h 10646"/>
                <a:gd name="T52" fmla="*/ 5167 w 8879"/>
                <a:gd name="T53" fmla="*/ 10645 h 10646"/>
                <a:gd name="T54" fmla="*/ 5167 w 8879"/>
                <a:gd name="T55" fmla="*/ 10073 h 10646"/>
                <a:gd name="T56" fmla="*/ 5248 w 8879"/>
                <a:gd name="T57" fmla="*/ 9386 h 10646"/>
                <a:gd name="T58" fmla="*/ 5576 w 8879"/>
                <a:gd name="T59" fmla="*/ 8765 h 10646"/>
                <a:gd name="T60" fmla="*/ 6312 w 8879"/>
                <a:gd name="T61" fmla="*/ 7865 h 10646"/>
                <a:gd name="T62" fmla="*/ 6312 w 8879"/>
                <a:gd name="T63" fmla="*/ 7865 h 10646"/>
                <a:gd name="T64" fmla="*/ 6312 w 8879"/>
                <a:gd name="T65" fmla="*/ 7865 h 10646"/>
                <a:gd name="T66" fmla="*/ 7538 w 8879"/>
                <a:gd name="T67" fmla="*/ 6508 h 10646"/>
                <a:gd name="T68" fmla="*/ 8290 w 8879"/>
                <a:gd name="T69" fmla="*/ 5494 h 10646"/>
                <a:gd name="T70" fmla="*/ 8747 w 8879"/>
                <a:gd name="T71" fmla="*/ 4448 h 10646"/>
                <a:gd name="T72" fmla="*/ 8878 w 8879"/>
                <a:gd name="T73" fmla="*/ 3336 h 10646"/>
                <a:gd name="T74" fmla="*/ 8421 w 8879"/>
                <a:gd name="T75" fmla="*/ 1619 h 10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79" h="10646">
                  <a:moveTo>
                    <a:pt x="8421" y="1619"/>
                  </a:moveTo>
                  <a:lnTo>
                    <a:pt x="8421" y="1619"/>
                  </a:lnTo>
                  <a:cubicBezTo>
                    <a:pt x="8257" y="1357"/>
                    <a:pt x="8061" y="1128"/>
                    <a:pt x="7799" y="932"/>
                  </a:cubicBezTo>
                  <a:cubicBezTo>
                    <a:pt x="7554" y="720"/>
                    <a:pt x="7259" y="556"/>
                    <a:pt x="6933" y="425"/>
                  </a:cubicBezTo>
                  <a:cubicBezTo>
                    <a:pt x="6262" y="131"/>
                    <a:pt x="5445" y="0"/>
                    <a:pt x="4496" y="0"/>
                  </a:cubicBezTo>
                  <a:cubicBezTo>
                    <a:pt x="3827" y="0"/>
                    <a:pt x="3205" y="82"/>
                    <a:pt x="2584" y="229"/>
                  </a:cubicBezTo>
                  <a:cubicBezTo>
                    <a:pt x="1962" y="376"/>
                    <a:pt x="1210" y="654"/>
                    <a:pt x="294" y="1063"/>
                  </a:cubicBezTo>
                  <a:cubicBezTo>
                    <a:pt x="0" y="1177"/>
                    <a:pt x="0" y="1177"/>
                    <a:pt x="0" y="1177"/>
                  </a:cubicBezTo>
                  <a:cubicBezTo>
                    <a:pt x="0" y="3908"/>
                    <a:pt x="0" y="3908"/>
                    <a:pt x="0" y="3908"/>
                  </a:cubicBezTo>
                  <a:cubicBezTo>
                    <a:pt x="2829" y="3908"/>
                    <a:pt x="2829" y="3908"/>
                    <a:pt x="2829" y="3908"/>
                  </a:cubicBezTo>
                  <a:cubicBezTo>
                    <a:pt x="2894" y="3500"/>
                    <a:pt x="2894" y="3500"/>
                    <a:pt x="2894" y="3500"/>
                  </a:cubicBezTo>
                  <a:cubicBezTo>
                    <a:pt x="2959" y="2944"/>
                    <a:pt x="3123" y="2567"/>
                    <a:pt x="3303" y="2339"/>
                  </a:cubicBezTo>
                  <a:cubicBezTo>
                    <a:pt x="3385" y="2224"/>
                    <a:pt x="3482" y="2158"/>
                    <a:pt x="3597" y="2109"/>
                  </a:cubicBezTo>
                  <a:cubicBezTo>
                    <a:pt x="3696" y="2060"/>
                    <a:pt x="3827" y="2027"/>
                    <a:pt x="4006" y="2027"/>
                  </a:cubicBezTo>
                  <a:cubicBezTo>
                    <a:pt x="4202" y="2027"/>
                    <a:pt x="4350" y="2060"/>
                    <a:pt x="4480" y="2142"/>
                  </a:cubicBezTo>
                  <a:cubicBezTo>
                    <a:pt x="4513" y="2158"/>
                    <a:pt x="4562" y="2208"/>
                    <a:pt x="4611" y="2273"/>
                  </a:cubicBezTo>
                  <a:cubicBezTo>
                    <a:pt x="4660" y="2339"/>
                    <a:pt x="4725" y="2437"/>
                    <a:pt x="4774" y="2551"/>
                  </a:cubicBezTo>
                  <a:cubicBezTo>
                    <a:pt x="4873" y="2780"/>
                    <a:pt x="4938" y="3172"/>
                    <a:pt x="4938" y="3696"/>
                  </a:cubicBezTo>
                  <a:cubicBezTo>
                    <a:pt x="4938" y="4153"/>
                    <a:pt x="4840" y="4644"/>
                    <a:pt x="4676" y="5135"/>
                  </a:cubicBezTo>
                  <a:cubicBezTo>
                    <a:pt x="4496" y="5625"/>
                    <a:pt x="4202" y="6181"/>
                    <a:pt x="3777" y="6803"/>
                  </a:cubicBezTo>
                  <a:cubicBezTo>
                    <a:pt x="3401" y="7359"/>
                    <a:pt x="3107" y="7800"/>
                    <a:pt x="2910" y="8143"/>
                  </a:cubicBezTo>
                  <a:cubicBezTo>
                    <a:pt x="2715" y="8487"/>
                    <a:pt x="2567" y="8798"/>
                    <a:pt x="2485" y="9092"/>
                  </a:cubicBezTo>
                  <a:cubicBezTo>
                    <a:pt x="2387" y="9386"/>
                    <a:pt x="2355" y="9713"/>
                    <a:pt x="2355" y="10057"/>
                  </a:cubicBezTo>
                  <a:cubicBezTo>
                    <a:pt x="2355" y="10171"/>
                    <a:pt x="2355" y="10171"/>
                    <a:pt x="2355" y="10171"/>
                  </a:cubicBezTo>
                  <a:cubicBezTo>
                    <a:pt x="2355" y="10645"/>
                    <a:pt x="2355" y="10645"/>
                    <a:pt x="2355" y="10645"/>
                  </a:cubicBezTo>
                  <a:cubicBezTo>
                    <a:pt x="2829" y="10645"/>
                    <a:pt x="2829" y="10645"/>
                    <a:pt x="2829" y="10645"/>
                  </a:cubicBezTo>
                  <a:cubicBezTo>
                    <a:pt x="5167" y="10645"/>
                    <a:pt x="5167" y="10645"/>
                    <a:pt x="5167" y="10645"/>
                  </a:cubicBezTo>
                  <a:cubicBezTo>
                    <a:pt x="5167" y="10073"/>
                    <a:pt x="5167" y="10073"/>
                    <a:pt x="5167" y="10073"/>
                  </a:cubicBezTo>
                  <a:cubicBezTo>
                    <a:pt x="5167" y="9795"/>
                    <a:pt x="5199" y="9583"/>
                    <a:pt x="5248" y="9386"/>
                  </a:cubicBezTo>
                  <a:cubicBezTo>
                    <a:pt x="5314" y="9206"/>
                    <a:pt x="5412" y="8994"/>
                    <a:pt x="5576" y="8765"/>
                  </a:cubicBezTo>
                  <a:cubicBezTo>
                    <a:pt x="5723" y="8536"/>
                    <a:pt x="5968" y="8225"/>
                    <a:pt x="6312" y="7865"/>
                  </a:cubicBezTo>
                  <a:lnTo>
                    <a:pt x="6312" y="7865"/>
                  </a:lnTo>
                  <a:lnTo>
                    <a:pt x="6312" y="7865"/>
                  </a:lnTo>
                  <a:cubicBezTo>
                    <a:pt x="6835" y="7310"/>
                    <a:pt x="7243" y="6868"/>
                    <a:pt x="7538" y="6508"/>
                  </a:cubicBezTo>
                  <a:cubicBezTo>
                    <a:pt x="7848" y="6165"/>
                    <a:pt x="8094" y="5821"/>
                    <a:pt x="8290" y="5494"/>
                  </a:cubicBezTo>
                  <a:cubicBezTo>
                    <a:pt x="8486" y="5151"/>
                    <a:pt x="8649" y="4808"/>
                    <a:pt x="8747" y="4448"/>
                  </a:cubicBezTo>
                  <a:cubicBezTo>
                    <a:pt x="8829" y="4104"/>
                    <a:pt x="8878" y="3728"/>
                    <a:pt x="8878" y="3336"/>
                  </a:cubicBezTo>
                  <a:cubicBezTo>
                    <a:pt x="8878" y="2715"/>
                    <a:pt x="8731" y="2126"/>
                    <a:pt x="8421" y="1619"/>
                  </a:cubicBezTo>
                </a:path>
              </a:pathLst>
            </a:custGeom>
            <a:solidFill>
              <a:srgbClr val="8DAD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94000"/>
                </a:lnSpc>
                <a:defRPr/>
              </a:pPr>
              <a:endParaRPr lang="da-DK" dirty="0">
                <a:latin typeface="Cambria" pitchFamily="18" charset="0"/>
                <a:ea typeface="+mn-ea"/>
                <a:cs typeface="+mn-cs"/>
              </a:endParaRPr>
            </a:p>
          </p:txBody>
        </p:sp>
        <p:sp>
          <p:nvSpPr>
            <p:cNvPr id="7" name="Freeform 2"/>
            <p:cNvSpPr>
              <a:spLocks noChangeArrowheads="1"/>
            </p:cNvSpPr>
            <p:nvPr/>
          </p:nvSpPr>
          <p:spPr bwMode="auto">
            <a:xfrm>
              <a:off x="4310959" y="3396229"/>
              <a:ext cx="284311" cy="255641"/>
            </a:xfrm>
            <a:custGeom>
              <a:avLst/>
              <a:gdLst>
                <a:gd name="T0" fmla="*/ 0 w 2797"/>
                <a:gd name="T1" fmla="*/ 2518 h 2519"/>
                <a:gd name="T2" fmla="*/ 2796 w 2797"/>
                <a:gd name="T3" fmla="*/ 2518 h 2519"/>
                <a:gd name="T4" fmla="*/ 2796 w 2797"/>
                <a:gd name="T5" fmla="*/ 0 h 2519"/>
                <a:gd name="T6" fmla="*/ 0 w 2797"/>
                <a:gd name="T7" fmla="*/ 0 h 2519"/>
                <a:gd name="T8" fmla="*/ 0 w 2797"/>
                <a:gd name="T9" fmla="*/ 2518 h 2519"/>
              </a:gdLst>
              <a:ahLst/>
              <a:cxnLst>
                <a:cxn ang="0">
                  <a:pos x="T0" y="T1"/>
                </a:cxn>
                <a:cxn ang="0">
                  <a:pos x="T2" y="T3"/>
                </a:cxn>
                <a:cxn ang="0">
                  <a:pos x="T4" y="T5"/>
                </a:cxn>
                <a:cxn ang="0">
                  <a:pos x="T6" y="T7"/>
                </a:cxn>
                <a:cxn ang="0">
                  <a:pos x="T8" y="T9"/>
                </a:cxn>
              </a:cxnLst>
              <a:rect l="0" t="0" r="r" b="b"/>
              <a:pathLst>
                <a:path w="2797" h="2519">
                  <a:moveTo>
                    <a:pt x="0" y="2518"/>
                  </a:moveTo>
                  <a:lnTo>
                    <a:pt x="2796" y="2518"/>
                  </a:lnTo>
                  <a:lnTo>
                    <a:pt x="2796" y="0"/>
                  </a:lnTo>
                  <a:lnTo>
                    <a:pt x="0" y="0"/>
                  </a:lnTo>
                  <a:lnTo>
                    <a:pt x="0" y="2518"/>
                  </a:lnTo>
                </a:path>
              </a:pathLst>
            </a:custGeom>
            <a:solidFill>
              <a:srgbClr val="8DAD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ct val="94000"/>
                </a:lnSpc>
                <a:defRPr/>
              </a:pPr>
              <a:endParaRPr lang="da-DK" dirty="0">
                <a:latin typeface="Cambria" pitchFamily="18" charset="0"/>
                <a:ea typeface="+mn-ea"/>
                <a:cs typeface="+mn-cs"/>
              </a:endParaRPr>
            </a:p>
          </p:txBody>
        </p:sp>
      </p:grpSp>
      <p:sp>
        <p:nvSpPr>
          <p:cNvPr id="8" name="Date Placeholder 7"/>
          <p:cNvSpPr>
            <a:spLocks noGrp="1"/>
          </p:cNvSpPr>
          <p:nvPr>
            <p:ph type="dt" sz="half" idx="10"/>
          </p:nvPr>
        </p:nvSpPr>
        <p:spPr/>
        <p:txBody>
          <a:bodyPr/>
          <a:lstStyle/>
          <a:p>
            <a:fld id="{F8F4F846-11F7-4544-9C15-98DAB56FDDE9}" type="datetime2">
              <a:rPr lang="da-DK" noProof="0" smtClean="0"/>
              <a:t>22. august 2022</a:t>
            </a:fld>
            <a:endParaRPr lang="da-DK" noProof="0" dirty="0"/>
          </a:p>
        </p:txBody>
      </p:sp>
      <p:sp>
        <p:nvSpPr>
          <p:cNvPr id="9" name="Footer Placeholder 8"/>
          <p:cNvSpPr>
            <a:spLocks noGrp="1"/>
          </p:cNvSpPr>
          <p:nvPr>
            <p:ph type="ftr" sz="quarter" idx="11"/>
          </p:nvPr>
        </p:nvSpPr>
        <p:spPr/>
        <p:txBody>
          <a:bodyPr/>
          <a:lstStyle/>
          <a:p>
            <a:r>
              <a:rPr lang="da-DK" dirty="0"/>
              <a:t>test</a:t>
            </a:r>
          </a:p>
        </p:txBody>
      </p:sp>
      <p:sp>
        <p:nvSpPr>
          <p:cNvPr id="10" name="Slide Number Placeholder 9"/>
          <p:cNvSpPr>
            <a:spLocks noGrp="1"/>
          </p:cNvSpPr>
          <p:nvPr>
            <p:ph type="sldNum" sz="quarter" idx="12"/>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4020451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80975" y="169863"/>
            <a:ext cx="8782050" cy="4795837"/>
          </a:xfrm>
          <a:prstGeom prst="rect">
            <a:avLst/>
          </a:prstGeom>
          <a:solidFill>
            <a:srgbClr val="9E0B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5" name="Billede 4" descr="Konkurrence_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72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dsholder til tekst 1"/>
          <p:cNvSpPr>
            <a:spLocks noGrp="1"/>
          </p:cNvSpPr>
          <p:nvPr>
            <p:ph type="body" sz="quarter" idx="10"/>
          </p:nvPr>
        </p:nvSpPr>
        <p:spPr>
          <a:xfrm>
            <a:off x="754955" y="771550"/>
            <a:ext cx="7611169" cy="2384400"/>
          </a:xfrm>
        </p:spPr>
        <p:txBody>
          <a:bodyPr anchor="b">
            <a:normAutofit/>
          </a:bodyPr>
          <a:lstStyle>
            <a:lvl1pPr marL="0" indent="0">
              <a:lnSpc>
                <a:spcPct val="75000"/>
              </a:lnSpc>
              <a:spcBef>
                <a:spcPts val="0"/>
              </a:spcBef>
              <a:buNone/>
              <a:defRPr sz="9700" b="1" i="0">
                <a:solidFill>
                  <a:srgbClr val="FFFFFF"/>
                </a:solidFill>
              </a:defRPr>
            </a:lvl1pPr>
            <a:lvl2pPr marL="215900" indent="0">
              <a:buNone/>
              <a:defRPr>
                <a:solidFill>
                  <a:srgbClr val="FFFFFF"/>
                </a:solidFill>
              </a:defRPr>
            </a:lvl2pPr>
            <a:lvl3pPr marL="395287" indent="0">
              <a:buNone/>
              <a:defRPr>
                <a:solidFill>
                  <a:srgbClr val="FFFFFF"/>
                </a:solidFill>
              </a:defRPr>
            </a:lvl3pPr>
            <a:lvl4pPr marL="576263" indent="0">
              <a:buNone/>
              <a:defRPr>
                <a:solidFill>
                  <a:srgbClr val="FFFFFF"/>
                </a:solidFill>
              </a:defRPr>
            </a:lvl4pPr>
            <a:lvl5pPr marL="0" indent="0">
              <a:buFont typeface="Arial"/>
              <a:buNone/>
              <a:defRPr>
                <a:solidFill>
                  <a:srgbClr val="FFFFFF"/>
                </a:solidFill>
              </a:defRPr>
            </a:lvl5pPr>
          </a:lstStyle>
          <a:p>
            <a:pPr lvl="0"/>
            <a:r>
              <a:rPr lang="da-DK" smtClean="0"/>
              <a:t>Klik for at redigere i master</a:t>
            </a:r>
          </a:p>
        </p:txBody>
      </p:sp>
      <p:sp>
        <p:nvSpPr>
          <p:cNvPr id="10" name="Pladsholder til tekst 2"/>
          <p:cNvSpPr>
            <a:spLocks noGrp="1"/>
          </p:cNvSpPr>
          <p:nvPr>
            <p:ph type="body" sz="quarter" idx="11"/>
          </p:nvPr>
        </p:nvSpPr>
        <p:spPr>
          <a:xfrm>
            <a:off x="754955" y="3164703"/>
            <a:ext cx="7611169" cy="631183"/>
          </a:xfrm>
        </p:spPr>
        <p:txBody>
          <a:bodyPr>
            <a:noAutofit/>
          </a:bodyPr>
          <a:lstStyle>
            <a:lvl1pPr marL="0" indent="0">
              <a:lnSpc>
                <a:spcPct val="90000"/>
              </a:lnSpc>
              <a:spcBef>
                <a:spcPts val="0"/>
              </a:spcBef>
              <a:buNone/>
              <a:defRPr sz="2100">
                <a:solidFill>
                  <a:srgbClr val="B6DDF3"/>
                </a:solidFill>
              </a:defRPr>
            </a:lvl1pPr>
            <a:lvl2pPr marL="215900" indent="0">
              <a:buNone/>
              <a:defRPr>
                <a:solidFill>
                  <a:srgbClr val="FFFFFF"/>
                </a:solidFill>
              </a:defRPr>
            </a:lvl2pPr>
            <a:lvl3pPr marL="395287" indent="0">
              <a:buNone/>
              <a:defRPr>
                <a:solidFill>
                  <a:srgbClr val="FFFFFF"/>
                </a:solidFill>
              </a:defRPr>
            </a:lvl3pPr>
            <a:lvl4pPr marL="576263" indent="0">
              <a:buNone/>
              <a:defRPr>
                <a:solidFill>
                  <a:srgbClr val="FFFFFF"/>
                </a:solidFill>
              </a:defRPr>
            </a:lvl4pPr>
            <a:lvl5pPr marL="0" indent="0">
              <a:buFont typeface="Arial"/>
              <a:buNone/>
              <a:defRPr>
                <a:solidFill>
                  <a:srgbClr val="FFFFFF"/>
                </a:solidFill>
              </a:defRPr>
            </a:lvl5pPr>
          </a:lstStyle>
          <a:p>
            <a:pPr lvl="0"/>
            <a:r>
              <a:rPr lang="da-DK" smtClean="0"/>
              <a:t>Klik for at redigere i master</a:t>
            </a:r>
          </a:p>
        </p:txBody>
      </p:sp>
      <p:sp>
        <p:nvSpPr>
          <p:cNvPr id="2" name="Date Placeholder 1"/>
          <p:cNvSpPr>
            <a:spLocks noGrp="1"/>
          </p:cNvSpPr>
          <p:nvPr>
            <p:ph type="dt" sz="half" idx="12"/>
          </p:nvPr>
        </p:nvSpPr>
        <p:spPr/>
        <p:txBody>
          <a:bodyPr/>
          <a:lstStyle/>
          <a:p>
            <a:fld id="{81F3B561-634E-47F7-8685-2D2F1D83E55E}" type="datetime2">
              <a:rPr lang="da-DK" noProof="0" smtClean="0"/>
              <a:t>22. august 2022</a:t>
            </a:fld>
            <a:endParaRPr lang="da-DK" noProof="0" dirty="0"/>
          </a:p>
        </p:txBody>
      </p:sp>
      <p:sp>
        <p:nvSpPr>
          <p:cNvPr id="3" name="Footer Placeholder 2"/>
          <p:cNvSpPr>
            <a:spLocks noGrp="1"/>
          </p:cNvSpPr>
          <p:nvPr>
            <p:ph type="ftr" sz="quarter" idx="13"/>
          </p:nvPr>
        </p:nvSpPr>
        <p:spPr/>
        <p:txBody>
          <a:bodyPr/>
          <a:lstStyle/>
          <a:p>
            <a:r>
              <a:rPr lang="da-DK" dirty="0"/>
              <a:t>test</a:t>
            </a:r>
          </a:p>
        </p:txBody>
      </p:sp>
      <p:sp>
        <p:nvSpPr>
          <p:cNvPr id="6" name="Slide Number Placeholder 5"/>
          <p:cNvSpPr>
            <a:spLocks noGrp="1"/>
          </p:cNvSpPr>
          <p:nvPr>
            <p:ph type="sldNum" sz="quarter" idx="14"/>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181507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7" name="Bille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7"/>
          <p:cNvSpPr txBox="1">
            <a:spLocks noChangeArrowheads="1"/>
          </p:cNvSpPr>
          <p:nvPr userDrawn="1"/>
        </p:nvSpPr>
        <p:spPr bwMode="auto">
          <a:xfrm>
            <a:off x="-1908175" y="123825"/>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9"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8225" y="842963"/>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541338" y="842963"/>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019175" y="555526"/>
            <a:ext cx="694690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5" name="Pladsholder til tekst 2"/>
          <p:cNvSpPr>
            <a:spLocks noGrp="1"/>
          </p:cNvSpPr>
          <p:nvPr>
            <p:ph type="body" sz="quarter" idx="10"/>
          </p:nvPr>
        </p:nvSpPr>
        <p:spPr>
          <a:xfrm>
            <a:off x="1019176" y="1414463"/>
            <a:ext cx="6946899" cy="2605088"/>
          </a:xfrm>
        </p:spPr>
        <p:txBody>
          <a:bodyPr/>
          <a:lstStyle>
            <a:lvl1pPr marL="288000" indent="-288000">
              <a:lnSpc>
                <a:spcPct val="110000"/>
              </a:lnSpc>
              <a:spcBef>
                <a:spcPts val="1200"/>
              </a:spcBef>
              <a:buClr>
                <a:schemeClr val="bg2"/>
              </a:buClr>
              <a:buSzPct val="90000"/>
              <a:buFont typeface="+mj-lt"/>
              <a:buAutoNum type="arabicPeriod"/>
              <a:defRPr>
                <a:solidFill>
                  <a:schemeClr val="tx1"/>
                </a:solidFill>
              </a:defRPr>
            </a:lvl1pPr>
            <a:lvl2pPr marL="540000" indent="-252000">
              <a:lnSpc>
                <a:spcPct val="110000"/>
              </a:lnSpc>
              <a:spcBef>
                <a:spcPts val="600"/>
              </a:spcBef>
              <a:buClr>
                <a:schemeClr val="bg2"/>
              </a:buClr>
              <a:buSzPct val="90000"/>
              <a:buFont typeface="+mj-lt"/>
              <a:buAutoNum type="arabicPeriod"/>
              <a:defRPr>
                <a:solidFill>
                  <a:schemeClr val="tx1"/>
                </a:solidFill>
              </a:defRPr>
            </a:lvl2pPr>
            <a:lvl3pPr marL="738000" indent="-216000">
              <a:lnSpc>
                <a:spcPct val="110000"/>
              </a:lnSpc>
              <a:buClr>
                <a:schemeClr val="bg2"/>
              </a:buClr>
              <a:buSzPct val="90000"/>
              <a:buFont typeface="+mj-lt"/>
              <a:buAutoNum type="arabicPeriod"/>
              <a:defRPr>
                <a:solidFill>
                  <a:schemeClr val="tx1"/>
                </a:solidFill>
              </a:defRPr>
            </a:lvl3pPr>
            <a:lvl4pPr marL="936000" indent="-180000">
              <a:lnSpc>
                <a:spcPct val="110000"/>
              </a:lnSpc>
              <a:buClr>
                <a:schemeClr val="bg2"/>
              </a:buClr>
              <a:buSzPct val="90000"/>
              <a:buFont typeface="+mj-lt"/>
              <a:buAutoNum type="arabicPeriod"/>
              <a:defRPr>
                <a:solidFill>
                  <a:schemeClr val="tx1"/>
                </a:solidFill>
              </a:defRPr>
            </a:lvl4pPr>
            <a:lvl5pPr marL="1080000" indent="-158400">
              <a:lnSpc>
                <a:spcPct val="110000"/>
              </a:lnSpc>
              <a:buClr>
                <a:schemeClr val="bg2"/>
              </a:buClr>
              <a:buSzPct val="90000"/>
              <a:buFont typeface="+mj-lt"/>
              <a:buAutoNum type="arabicPeriod"/>
              <a:defRPr>
                <a:solidFill>
                  <a:schemeClr val="tx1"/>
                </a:solidFill>
              </a:defRPr>
            </a:lvl5pPr>
            <a:lvl6pPr marL="1080000" indent="-158400">
              <a:lnSpc>
                <a:spcPct val="111000"/>
              </a:lnSpc>
              <a:spcBef>
                <a:spcPts val="600"/>
              </a:spcBef>
              <a:buClr>
                <a:schemeClr val="bg2"/>
              </a:buClr>
              <a:buSzPct val="90000"/>
              <a:buFont typeface="+mj-lt"/>
              <a:buAutoNum type="arabicPeriod"/>
              <a:defRPr sz="1200"/>
            </a:lvl6pPr>
            <a:lvl7pPr marL="1080000" indent="-158400">
              <a:lnSpc>
                <a:spcPct val="111000"/>
              </a:lnSpc>
              <a:spcBef>
                <a:spcPts val="600"/>
              </a:spcBef>
              <a:buClr>
                <a:schemeClr val="bg2"/>
              </a:buClr>
              <a:buSzPct val="90000"/>
              <a:buFont typeface="+mj-lt"/>
              <a:buAutoNum type="arabicPeriod"/>
              <a:defRPr sz="1200"/>
            </a:lvl7pPr>
            <a:lvl8pPr marL="1080000" indent="-158400">
              <a:lnSpc>
                <a:spcPct val="111000"/>
              </a:lnSpc>
              <a:spcBef>
                <a:spcPts val="600"/>
              </a:spcBef>
              <a:buClr>
                <a:schemeClr val="bg2"/>
              </a:buClr>
              <a:buSzPct val="90000"/>
              <a:buFont typeface="+mj-lt"/>
              <a:buAutoNum type="arabicPeriod"/>
              <a:defRPr sz="1200"/>
            </a:lvl8pPr>
            <a:lvl9pPr marL="1080000" indent="-158400">
              <a:lnSpc>
                <a:spcPct val="111000"/>
              </a:lnSpc>
              <a:spcBef>
                <a:spcPts val="600"/>
              </a:spcBef>
              <a:buClr>
                <a:schemeClr val="bg2"/>
              </a:buClr>
              <a:buSzPct val="90000"/>
              <a:buFont typeface="+mj-lt"/>
              <a:buAutoNum type="arabicPeriod"/>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grpSp>
        <p:nvGrpSpPr>
          <p:cNvPr id="11" name="Group 10"/>
          <p:cNvGrpSpPr/>
          <p:nvPr userDrawn="1"/>
        </p:nvGrpSpPr>
        <p:grpSpPr>
          <a:xfrm>
            <a:off x="-2052736" y="1311098"/>
            <a:ext cx="1957485" cy="523542"/>
            <a:chOff x="-2052736" y="1311098"/>
            <a:chExt cx="1957485" cy="523542"/>
          </a:xfrm>
        </p:grpSpPr>
        <p:sp>
          <p:nvSpPr>
            <p:cNvPr id="12" name="TextBox 17"/>
            <p:cNvSpPr txBox="1">
              <a:spLocks noChangeArrowheads="1"/>
            </p:cNvSpPr>
            <p:nvPr userDrawn="1"/>
          </p:nvSpPr>
          <p:spPr bwMode="auto">
            <a:xfrm>
              <a:off x="-2052736" y="1311098"/>
              <a:ext cx="1957485"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b="0" dirty="0">
                  <a:solidFill>
                    <a:schemeClr val="bg1"/>
                  </a:solidFill>
                  <a:ea typeface="+mn-ea"/>
                  <a:cs typeface="+mn-cs"/>
                </a:rPr>
                <a:t>I tilfælde af for meget tekst i tekstboks klik </a:t>
              </a:r>
              <a:r>
                <a:rPr lang="da-DK" sz="1000" b="0" baseline="0" dirty="0">
                  <a:solidFill>
                    <a:schemeClr val="bg1"/>
                  </a:solidFill>
                  <a:ea typeface="+mn-ea"/>
                  <a:cs typeface="+mn-cs"/>
                </a:rPr>
                <a:t>f</a:t>
              </a:r>
              <a:r>
                <a:rPr lang="da-DK" sz="1000" b="0" dirty="0">
                  <a:solidFill>
                    <a:schemeClr val="bg1"/>
                  </a:solidFill>
                  <a:ea typeface="+mn-ea"/>
                  <a:cs typeface="+mn-cs"/>
                </a:rPr>
                <a:t>or at tilpasse tekst</a:t>
              </a: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13" name="Picture 12"/>
            <p:cNvPicPr>
              <a:picLocks noChangeAspect="1"/>
            </p:cNvPicPr>
            <p:nvPr userDrawn="1"/>
          </p:nvPicPr>
          <p:blipFill rotWithShape="1">
            <a:blip r:embed="rId5"/>
            <a:srcRect l="17495" t="18981" r="20797" b="18391"/>
            <a:stretch/>
          </p:blipFill>
          <p:spPr>
            <a:xfrm>
              <a:off x="-424151" y="1643755"/>
              <a:ext cx="193963" cy="190885"/>
            </a:xfrm>
            <a:prstGeom prst="rect">
              <a:avLst/>
            </a:prstGeom>
          </p:spPr>
        </p:pic>
      </p:grpSp>
      <p:sp>
        <p:nvSpPr>
          <p:cNvPr id="2" name="Date Placeholder 1"/>
          <p:cNvSpPr>
            <a:spLocks noGrp="1"/>
          </p:cNvSpPr>
          <p:nvPr>
            <p:ph type="dt" sz="half" idx="11"/>
          </p:nvPr>
        </p:nvSpPr>
        <p:spPr/>
        <p:txBody>
          <a:bodyPr/>
          <a:lstStyle/>
          <a:p>
            <a:fld id="{0D5A6C1D-CFA8-4E24-8BD6-42A4CF68576C}" type="datetime2">
              <a:rPr lang="da-DK" smtClean="0"/>
              <a:t>22. august 2022</a:t>
            </a:fld>
            <a:endParaRPr lang="da-DK" dirty="0"/>
          </a:p>
        </p:txBody>
      </p:sp>
      <p:sp>
        <p:nvSpPr>
          <p:cNvPr id="3" name="Footer Placeholder 2"/>
          <p:cNvSpPr>
            <a:spLocks noGrp="1"/>
          </p:cNvSpPr>
          <p:nvPr>
            <p:ph type="ftr" sz="quarter" idx="12"/>
          </p:nvPr>
        </p:nvSpPr>
        <p:spPr/>
        <p:txBody>
          <a:bodyPr/>
          <a:lstStyle/>
          <a:p>
            <a:r>
              <a:rPr lang="da-DK" dirty="0"/>
              <a:t>test</a:t>
            </a:r>
          </a:p>
        </p:txBody>
      </p:sp>
      <p:sp>
        <p:nvSpPr>
          <p:cNvPr id="14" name="Slide Number Placeholder 13"/>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3204164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7"/>
          <p:cNvSpPr txBox="1">
            <a:spLocks noChangeArrowheads="1"/>
          </p:cNvSpPr>
          <p:nvPr userDrawn="1"/>
        </p:nvSpPr>
        <p:spPr bwMode="auto">
          <a:xfrm>
            <a:off x="-1908175" y="123825"/>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7"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76338" y="842963"/>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77863" y="842963"/>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019175" y="555526"/>
            <a:ext cx="694690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9" name="Pladsholder til tekst 2"/>
          <p:cNvSpPr>
            <a:spLocks noGrp="1"/>
          </p:cNvSpPr>
          <p:nvPr>
            <p:ph type="body" sz="quarter" idx="10"/>
          </p:nvPr>
        </p:nvSpPr>
        <p:spPr>
          <a:xfrm>
            <a:off x="1019176" y="1414463"/>
            <a:ext cx="6946900" cy="260508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vl6pPr marL="720000" indent="0">
              <a:lnSpc>
                <a:spcPct val="110000"/>
              </a:lnSpc>
              <a:spcBef>
                <a:spcPts val="600"/>
              </a:spcBef>
              <a:defRPr sz="1200"/>
            </a:lvl6pPr>
            <a:lvl7pPr marL="720000" indent="0">
              <a:lnSpc>
                <a:spcPct val="110000"/>
              </a:lnSpc>
              <a:spcBef>
                <a:spcPts val="600"/>
              </a:spcBef>
              <a:defRPr sz="1200"/>
            </a:lvl7pPr>
            <a:lvl8pPr marL="720000" indent="0">
              <a:lnSpc>
                <a:spcPct val="110000"/>
              </a:lnSpc>
              <a:spcBef>
                <a:spcPts val="600"/>
              </a:spcBef>
              <a:defRPr sz="1200"/>
            </a:lvl8pPr>
            <a:lvl9pPr marL="720000" indent="0">
              <a:lnSpc>
                <a:spcPct val="110000"/>
              </a:lnSpc>
              <a:spcBef>
                <a:spcPts val="600"/>
              </a:spcBef>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grpSp>
        <p:nvGrpSpPr>
          <p:cNvPr id="3" name="Group 2"/>
          <p:cNvGrpSpPr/>
          <p:nvPr userDrawn="1"/>
        </p:nvGrpSpPr>
        <p:grpSpPr>
          <a:xfrm>
            <a:off x="-2052736" y="1311098"/>
            <a:ext cx="1957485" cy="523542"/>
            <a:chOff x="-2052736" y="1311098"/>
            <a:chExt cx="1957485" cy="523542"/>
          </a:xfrm>
        </p:grpSpPr>
        <p:sp>
          <p:nvSpPr>
            <p:cNvPr id="11" name="TextBox 17"/>
            <p:cNvSpPr txBox="1">
              <a:spLocks noChangeArrowheads="1"/>
            </p:cNvSpPr>
            <p:nvPr userDrawn="1"/>
          </p:nvSpPr>
          <p:spPr bwMode="auto">
            <a:xfrm>
              <a:off x="-2052736" y="1311098"/>
              <a:ext cx="1957485"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b="0" dirty="0">
                  <a:solidFill>
                    <a:schemeClr val="bg1"/>
                  </a:solidFill>
                  <a:ea typeface="+mn-ea"/>
                  <a:cs typeface="+mn-cs"/>
                </a:rPr>
                <a:t>I tilfælde af for meget tekst i tekstboks klik </a:t>
              </a:r>
              <a:r>
                <a:rPr lang="da-DK" sz="1000" b="0" baseline="0" dirty="0">
                  <a:solidFill>
                    <a:schemeClr val="bg1"/>
                  </a:solidFill>
                  <a:ea typeface="+mn-ea"/>
                  <a:cs typeface="+mn-cs"/>
                </a:rPr>
                <a:t>f</a:t>
              </a:r>
              <a:r>
                <a:rPr lang="da-DK" sz="1000" b="0" dirty="0">
                  <a:solidFill>
                    <a:schemeClr val="bg1"/>
                  </a:solidFill>
                  <a:ea typeface="+mn-ea"/>
                  <a:cs typeface="+mn-cs"/>
                </a:rPr>
                <a:t>or at tilpasse tekst</a:t>
              </a: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2" name="Picture 1"/>
            <p:cNvPicPr>
              <a:picLocks noChangeAspect="1"/>
            </p:cNvPicPr>
            <p:nvPr userDrawn="1"/>
          </p:nvPicPr>
          <p:blipFill rotWithShape="1">
            <a:blip r:embed="rId5"/>
            <a:srcRect l="17495" t="18981" r="20797" b="18391"/>
            <a:stretch/>
          </p:blipFill>
          <p:spPr>
            <a:xfrm>
              <a:off x="-424151" y="1643755"/>
              <a:ext cx="193963" cy="190885"/>
            </a:xfrm>
            <a:prstGeom prst="rect">
              <a:avLst/>
            </a:prstGeom>
          </p:spPr>
        </p:pic>
      </p:grpSp>
      <p:sp>
        <p:nvSpPr>
          <p:cNvPr id="12" name="Date Placeholder 11"/>
          <p:cNvSpPr>
            <a:spLocks noGrp="1"/>
          </p:cNvSpPr>
          <p:nvPr>
            <p:ph type="dt" sz="half" idx="11"/>
          </p:nvPr>
        </p:nvSpPr>
        <p:spPr/>
        <p:txBody>
          <a:bodyPr/>
          <a:lstStyle/>
          <a:p>
            <a:fld id="{2B3CCAF4-5A5B-493E-B2EF-A103E9E9E3C7}" type="datetime2">
              <a:rPr lang="da-DK" smtClean="0"/>
              <a:t>22. august 2022</a:t>
            </a:fld>
            <a:endParaRPr lang="da-DK" dirty="0"/>
          </a:p>
        </p:txBody>
      </p:sp>
      <p:sp>
        <p:nvSpPr>
          <p:cNvPr id="13" name="Footer Placeholder 12"/>
          <p:cNvSpPr>
            <a:spLocks noGrp="1"/>
          </p:cNvSpPr>
          <p:nvPr>
            <p:ph type="ftr" sz="quarter" idx="12"/>
          </p:nvPr>
        </p:nvSpPr>
        <p:spPr/>
        <p:txBody>
          <a:bodyPr/>
          <a:lstStyle/>
          <a:p>
            <a:r>
              <a:rPr lang="da-DK" dirty="0"/>
              <a:t>test</a:t>
            </a:r>
          </a:p>
        </p:txBody>
      </p:sp>
      <p:sp>
        <p:nvSpPr>
          <p:cNvPr id="14" name="Slide Number Placeholder 13"/>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79698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 med bullet-listnin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6" name="Bille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p:cNvSpPr txBox="1">
            <a:spLocks noChangeArrowheads="1"/>
          </p:cNvSpPr>
          <p:nvPr userDrawn="1"/>
        </p:nvSpPr>
        <p:spPr bwMode="auto">
          <a:xfrm>
            <a:off x="-1908175" y="123825"/>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8"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76338" y="842963"/>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77863" y="842963"/>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9175" y="555526"/>
            <a:ext cx="694690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4" name="Pladsholder til tekst 2"/>
          <p:cNvSpPr>
            <a:spLocks noGrp="1"/>
          </p:cNvSpPr>
          <p:nvPr>
            <p:ph type="body" sz="quarter" idx="10"/>
          </p:nvPr>
        </p:nvSpPr>
        <p:spPr>
          <a:xfrm>
            <a:off x="1019176" y="1414463"/>
            <a:ext cx="6946899" cy="2605087"/>
          </a:xfrm>
        </p:spPr>
        <p:txBody>
          <a:bodyPr/>
          <a:lstStyle>
            <a:lvl1pPr marL="180000" indent="-180000">
              <a:lnSpc>
                <a:spcPct val="110000"/>
              </a:lnSpc>
              <a:spcBef>
                <a:spcPts val="1200"/>
              </a:spcBef>
              <a:buClr>
                <a:schemeClr val="bg2"/>
              </a:buClr>
              <a:buSzPct val="90000"/>
              <a:buFont typeface="Arial"/>
              <a:buChar char="•"/>
              <a:defRPr/>
            </a:lvl1pPr>
            <a:lvl2pPr marL="342000" indent="-144000">
              <a:lnSpc>
                <a:spcPct val="110000"/>
              </a:lnSpc>
              <a:buClr>
                <a:schemeClr val="bg2"/>
              </a:buClr>
              <a:buSzPct val="90000"/>
              <a:buFont typeface="Arial"/>
              <a:buChar char="•"/>
              <a:defRPr/>
            </a:lvl2pPr>
            <a:lvl3pPr marL="464400" indent="-140400">
              <a:lnSpc>
                <a:spcPct val="110000"/>
              </a:lnSpc>
              <a:buClr>
                <a:schemeClr val="bg2"/>
              </a:buClr>
              <a:buSzPct val="90000"/>
              <a:buFont typeface="Arial"/>
              <a:buChar char="•"/>
              <a:defRPr/>
            </a:lvl3pPr>
            <a:lvl4pPr marL="594000" indent="-104400">
              <a:lnSpc>
                <a:spcPct val="110000"/>
              </a:lnSpc>
              <a:buClr>
                <a:schemeClr val="bg2"/>
              </a:buClr>
              <a:buSzPct val="90000"/>
              <a:buFont typeface="Arial"/>
              <a:buChar char="•"/>
              <a:defRPr/>
            </a:lvl4pPr>
            <a:lvl5pPr marL="702000" indent="-100800">
              <a:lnSpc>
                <a:spcPct val="110000"/>
              </a:lnSpc>
              <a:buClr>
                <a:schemeClr val="bg2"/>
              </a:buClr>
              <a:buSzPct val="90000"/>
              <a:buFont typeface="Arial"/>
              <a:buChar char="•"/>
              <a:defRPr/>
            </a:lvl5pPr>
            <a:lvl6pPr marL="702000" indent="-100800">
              <a:lnSpc>
                <a:spcPct val="110000"/>
              </a:lnSpc>
              <a:spcBef>
                <a:spcPts val="600"/>
              </a:spcBef>
              <a:buClr>
                <a:schemeClr val="bg2"/>
              </a:buClr>
              <a:buSzPct val="90000"/>
              <a:buFont typeface="Arial" panose="020B0604020202020204" pitchFamily="34" charset="0"/>
              <a:buChar char="•"/>
              <a:defRPr sz="1200"/>
            </a:lvl6pPr>
            <a:lvl7pPr marL="612000" indent="0">
              <a:lnSpc>
                <a:spcPct val="110000"/>
              </a:lnSpc>
              <a:spcBef>
                <a:spcPts val="600"/>
              </a:spcBef>
              <a:buClr>
                <a:schemeClr val="bg2"/>
              </a:buClr>
              <a:buSzPct val="90000"/>
              <a:buFont typeface="Arial" panose="020B0604020202020204" pitchFamily="34" charset="0"/>
              <a:buNone/>
              <a:defRPr sz="1200"/>
            </a:lvl7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grpSp>
        <p:nvGrpSpPr>
          <p:cNvPr id="10" name="Group 9"/>
          <p:cNvGrpSpPr/>
          <p:nvPr userDrawn="1"/>
        </p:nvGrpSpPr>
        <p:grpSpPr>
          <a:xfrm>
            <a:off x="-2052736" y="1311098"/>
            <a:ext cx="1957485" cy="523542"/>
            <a:chOff x="-2052736" y="1311098"/>
            <a:chExt cx="1957485" cy="523542"/>
          </a:xfrm>
        </p:grpSpPr>
        <p:sp>
          <p:nvSpPr>
            <p:cNvPr id="11" name="TextBox 17"/>
            <p:cNvSpPr txBox="1">
              <a:spLocks noChangeArrowheads="1"/>
            </p:cNvSpPr>
            <p:nvPr userDrawn="1"/>
          </p:nvSpPr>
          <p:spPr bwMode="auto">
            <a:xfrm>
              <a:off x="-2052736" y="1311098"/>
              <a:ext cx="1957485"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b="0" dirty="0">
                  <a:solidFill>
                    <a:schemeClr val="bg1"/>
                  </a:solidFill>
                  <a:ea typeface="+mn-ea"/>
                  <a:cs typeface="+mn-cs"/>
                </a:rPr>
                <a:t>I tilfælde af for meget tekst i tekstboks klik </a:t>
              </a:r>
              <a:r>
                <a:rPr lang="da-DK" sz="1000" b="0" baseline="0" dirty="0">
                  <a:solidFill>
                    <a:schemeClr val="bg1"/>
                  </a:solidFill>
                  <a:ea typeface="+mn-ea"/>
                  <a:cs typeface="+mn-cs"/>
                </a:rPr>
                <a:t>f</a:t>
              </a:r>
              <a:r>
                <a:rPr lang="da-DK" sz="1000" b="0" dirty="0">
                  <a:solidFill>
                    <a:schemeClr val="bg1"/>
                  </a:solidFill>
                  <a:ea typeface="+mn-ea"/>
                  <a:cs typeface="+mn-cs"/>
                </a:rPr>
                <a:t>or at tilpasse tekst</a:t>
              </a: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12" name="Picture 11"/>
            <p:cNvPicPr>
              <a:picLocks noChangeAspect="1"/>
            </p:cNvPicPr>
            <p:nvPr userDrawn="1"/>
          </p:nvPicPr>
          <p:blipFill rotWithShape="1">
            <a:blip r:embed="rId5"/>
            <a:srcRect l="17495" t="18981" r="20797" b="18391"/>
            <a:stretch/>
          </p:blipFill>
          <p:spPr>
            <a:xfrm>
              <a:off x="-424151" y="1643755"/>
              <a:ext cx="193963" cy="190885"/>
            </a:xfrm>
            <a:prstGeom prst="rect">
              <a:avLst/>
            </a:prstGeom>
          </p:spPr>
        </p:pic>
      </p:grpSp>
      <p:sp>
        <p:nvSpPr>
          <p:cNvPr id="3" name="Date Placeholder 2"/>
          <p:cNvSpPr>
            <a:spLocks noGrp="1"/>
          </p:cNvSpPr>
          <p:nvPr>
            <p:ph type="dt" sz="half" idx="11"/>
          </p:nvPr>
        </p:nvSpPr>
        <p:spPr/>
        <p:txBody>
          <a:bodyPr/>
          <a:lstStyle/>
          <a:p>
            <a:fld id="{27902646-5BCF-447A-9CFA-649808CD7094}" type="datetime2">
              <a:rPr lang="da-DK" smtClean="0"/>
              <a:t>22. august 2022</a:t>
            </a:fld>
            <a:endParaRPr lang="da-DK" dirty="0"/>
          </a:p>
        </p:txBody>
      </p:sp>
      <p:sp>
        <p:nvSpPr>
          <p:cNvPr id="13" name="Footer Placeholder 12"/>
          <p:cNvSpPr>
            <a:spLocks noGrp="1"/>
          </p:cNvSpPr>
          <p:nvPr>
            <p:ph type="ftr" sz="quarter" idx="12"/>
          </p:nvPr>
        </p:nvSpPr>
        <p:spPr/>
        <p:txBody>
          <a:bodyPr/>
          <a:lstStyle/>
          <a:p>
            <a:r>
              <a:rPr lang="da-DK" dirty="0"/>
              <a:t>test</a:t>
            </a:r>
          </a:p>
        </p:txBody>
      </p:sp>
      <p:sp>
        <p:nvSpPr>
          <p:cNvPr id="14" name="Slide Number Placeholder 13"/>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15700571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 med tal-listning">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7"/>
          <p:cNvSpPr txBox="1">
            <a:spLocks noChangeArrowheads="1"/>
          </p:cNvSpPr>
          <p:nvPr userDrawn="1"/>
        </p:nvSpPr>
        <p:spPr bwMode="auto">
          <a:xfrm>
            <a:off x="-1908175" y="123825"/>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7"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76338" y="842963"/>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77863" y="842963"/>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1019175" y="555526"/>
            <a:ext cx="694690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17" name="Pladsholder til tekst 2"/>
          <p:cNvSpPr>
            <a:spLocks noGrp="1"/>
          </p:cNvSpPr>
          <p:nvPr>
            <p:ph type="body" sz="quarter" idx="10"/>
          </p:nvPr>
        </p:nvSpPr>
        <p:spPr>
          <a:xfrm>
            <a:off x="1019176" y="1414463"/>
            <a:ext cx="6946899" cy="2605088"/>
          </a:xfrm>
        </p:spPr>
        <p:txBody>
          <a:bodyPr/>
          <a:lstStyle>
            <a:lvl1pPr marL="288000" indent="-288000">
              <a:lnSpc>
                <a:spcPct val="110000"/>
              </a:lnSpc>
              <a:spcBef>
                <a:spcPts val="1200"/>
              </a:spcBef>
              <a:buClr>
                <a:schemeClr val="bg2"/>
              </a:buClr>
              <a:buSzPct val="90000"/>
              <a:buFont typeface="+mj-lt"/>
              <a:buAutoNum type="arabicPeriod"/>
              <a:defRPr>
                <a:solidFill>
                  <a:schemeClr val="tx1"/>
                </a:solidFill>
              </a:defRPr>
            </a:lvl1pPr>
            <a:lvl2pPr marL="540000" indent="-252000">
              <a:lnSpc>
                <a:spcPct val="110000"/>
              </a:lnSpc>
              <a:spcBef>
                <a:spcPts val="600"/>
              </a:spcBef>
              <a:buClr>
                <a:schemeClr val="bg2"/>
              </a:buClr>
              <a:buSzPct val="90000"/>
              <a:buFont typeface="+mj-lt"/>
              <a:buAutoNum type="arabicPeriod"/>
              <a:defRPr>
                <a:solidFill>
                  <a:schemeClr val="tx1"/>
                </a:solidFill>
              </a:defRPr>
            </a:lvl2pPr>
            <a:lvl3pPr marL="738000" indent="-216000">
              <a:lnSpc>
                <a:spcPct val="110000"/>
              </a:lnSpc>
              <a:buClr>
                <a:schemeClr val="bg2"/>
              </a:buClr>
              <a:buSzPct val="90000"/>
              <a:buFont typeface="+mj-lt"/>
              <a:buAutoNum type="arabicPeriod"/>
              <a:defRPr>
                <a:solidFill>
                  <a:schemeClr val="tx1"/>
                </a:solidFill>
              </a:defRPr>
            </a:lvl3pPr>
            <a:lvl4pPr marL="936000" indent="-180000">
              <a:lnSpc>
                <a:spcPct val="110000"/>
              </a:lnSpc>
              <a:buClr>
                <a:schemeClr val="bg2"/>
              </a:buClr>
              <a:buSzPct val="90000"/>
              <a:buFont typeface="+mj-lt"/>
              <a:buAutoNum type="arabicPeriod"/>
              <a:defRPr>
                <a:solidFill>
                  <a:schemeClr val="tx1"/>
                </a:solidFill>
              </a:defRPr>
            </a:lvl4pPr>
            <a:lvl5pPr marL="1080000" indent="-158400">
              <a:lnSpc>
                <a:spcPct val="110000"/>
              </a:lnSpc>
              <a:buClr>
                <a:schemeClr val="bg2"/>
              </a:buClr>
              <a:buSzPct val="90000"/>
              <a:buFont typeface="+mj-lt"/>
              <a:buAutoNum type="arabicPeriod"/>
              <a:defRPr>
                <a:solidFill>
                  <a:schemeClr val="tx1"/>
                </a:solidFill>
              </a:defRPr>
            </a:lvl5pPr>
            <a:lvl6pPr marL="921600" indent="0">
              <a:lnSpc>
                <a:spcPct val="111000"/>
              </a:lnSpc>
              <a:spcBef>
                <a:spcPts val="600"/>
              </a:spcBef>
              <a:buClr>
                <a:schemeClr val="bg2"/>
              </a:buClr>
              <a:buSzPct val="90000"/>
              <a:buFont typeface="+mj-lt"/>
              <a:buNone/>
              <a:defRPr sz="1200"/>
            </a:lvl6pPr>
            <a:lvl7pPr marL="1080000" indent="-158400">
              <a:lnSpc>
                <a:spcPct val="111000"/>
              </a:lnSpc>
              <a:spcBef>
                <a:spcPts val="600"/>
              </a:spcBef>
              <a:buClr>
                <a:schemeClr val="bg2"/>
              </a:buClr>
              <a:buSzPct val="90000"/>
              <a:buFont typeface="+mj-lt"/>
              <a:buAutoNum type="arabicPeriod"/>
              <a:defRPr sz="1200"/>
            </a:lvl7pPr>
            <a:lvl8pPr marL="1080000" indent="-158400">
              <a:lnSpc>
                <a:spcPct val="111000"/>
              </a:lnSpc>
              <a:spcBef>
                <a:spcPts val="600"/>
              </a:spcBef>
              <a:buClr>
                <a:schemeClr val="bg2"/>
              </a:buClr>
              <a:buSzPct val="90000"/>
              <a:buFont typeface="+mj-lt"/>
              <a:buAutoNum type="arabicPeriod"/>
              <a:defRPr sz="1200"/>
            </a:lvl8pPr>
            <a:lvl9pPr marL="1080000" indent="-158400">
              <a:lnSpc>
                <a:spcPct val="111000"/>
              </a:lnSpc>
              <a:spcBef>
                <a:spcPts val="600"/>
              </a:spcBef>
              <a:buClr>
                <a:schemeClr val="bg2"/>
              </a:buClr>
              <a:buSzPct val="90000"/>
              <a:buFont typeface="+mj-lt"/>
              <a:buAutoNum type="arabicPeriod"/>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grpSp>
        <p:nvGrpSpPr>
          <p:cNvPr id="9" name="Group 8"/>
          <p:cNvGrpSpPr/>
          <p:nvPr userDrawn="1"/>
        </p:nvGrpSpPr>
        <p:grpSpPr>
          <a:xfrm>
            <a:off x="-2052736" y="1311098"/>
            <a:ext cx="1957485" cy="523542"/>
            <a:chOff x="-2052736" y="1311098"/>
            <a:chExt cx="1957485" cy="523542"/>
          </a:xfrm>
        </p:grpSpPr>
        <p:sp>
          <p:nvSpPr>
            <p:cNvPr id="10" name="TextBox 17"/>
            <p:cNvSpPr txBox="1">
              <a:spLocks noChangeArrowheads="1"/>
            </p:cNvSpPr>
            <p:nvPr userDrawn="1"/>
          </p:nvSpPr>
          <p:spPr bwMode="auto">
            <a:xfrm>
              <a:off x="-2052736" y="1311098"/>
              <a:ext cx="1957485"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b="0" dirty="0">
                  <a:solidFill>
                    <a:schemeClr val="bg1"/>
                  </a:solidFill>
                  <a:ea typeface="+mn-ea"/>
                  <a:cs typeface="+mn-cs"/>
                </a:rPr>
                <a:t>I tilfælde af for meget tekst i tekstboks klik </a:t>
              </a:r>
              <a:r>
                <a:rPr lang="da-DK" sz="1000" b="0" baseline="0" dirty="0">
                  <a:solidFill>
                    <a:schemeClr val="bg1"/>
                  </a:solidFill>
                  <a:ea typeface="+mn-ea"/>
                  <a:cs typeface="+mn-cs"/>
                </a:rPr>
                <a:t>f</a:t>
              </a:r>
              <a:r>
                <a:rPr lang="da-DK" sz="1000" b="0" dirty="0">
                  <a:solidFill>
                    <a:schemeClr val="bg1"/>
                  </a:solidFill>
                  <a:ea typeface="+mn-ea"/>
                  <a:cs typeface="+mn-cs"/>
                </a:rPr>
                <a:t>or at tilpasse tekst</a:t>
              </a: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11" name="Picture 10"/>
            <p:cNvPicPr>
              <a:picLocks noChangeAspect="1"/>
            </p:cNvPicPr>
            <p:nvPr userDrawn="1"/>
          </p:nvPicPr>
          <p:blipFill rotWithShape="1">
            <a:blip r:embed="rId5"/>
            <a:srcRect l="17495" t="18981" r="20797" b="18391"/>
            <a:stretch/>
          </p:blipFill>
          <p:spPr>
            <a:xfrm>
              <a:off x="-424151" y="1643755"/>
              <a:ext cx="193963" cy="190885"/>
            </a:xfrm>
            <a:prstGeom prst="rect">
              <a:avLst/>
            </a:prstGeom>
          </p:spPr>
        </p:pic>
      </p:grpSp>
      <p:sp>
        <p:nvSpPr>
          <p:cNvPr id="2" name="Date Placeholder 1"/>
          <p:cNvSpPr>
            <a:spLocks noGrp="1"/>
          </p:cNvSpPr>
          <p:nvPr>
            <p:ph type="dt" sz="half" idx="11"/>
          </p:nvPr>
        </p:nvSpPr>
        <p:spPr/>
        <p:txBody>
          <a:bodyPr/>
          <a:lstStyle/>
          <a:p>
            <a:fld id="{FC640AC0-C79B-4386-AF7B-543950D83044}" type="datetime2">
              <a:rPr lang="da-DK" smtClean="0"/>
              <a:t>22. august 2022</a:t>
            </a:fld>
            <a:endParaRPr lang="da-DK" dirty="0"/>
          </a:p>
        </p:txBody>
      </p:sp>
      <p:sp>
        <p:nvSpPr>
          <p:cNvPr id="3" name="Footer Placeholder 2"/>
          <p:cNvSpPr>
            <a:spLocks noGrp="1"/>
          </p:cNvSpPr>
          <p:nvPr>
            <p:ph type="ftr" sz="quarter" idx="12"/>
          </p:nvPr>
        </p:nvSpPr>
        <p:spPr/>
        <p:txBody>
          <a:bodyPr/>
          <a:lstStyle/>
          <a:p>
            <a:r>
              <a:rPr lang="da-DK" dirty="0"/>
              <a:t>test</a:t>
            </a:r>
          </a:p>
        </p:txBody>
      </p:sp>
      <p:sp>
        <p:nvSpPr>
          <p:cNvPr id="12" name="Slide Number Placeholder 11"/>
          <p:cNvSpPr>
            <a:spLocks noGrp="1"/>
          </p:cNvSpPr>
          <p:nvPr>
            <p:ph type="sldNum" sz="quarter" idx="13"/>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257997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med graf">
    <p:spTree>
      <p:nvGrpSpPr>
        <p:cNvPr id="1" name=""/>
        <p:cNvGrpSpPr/>
        <p:nvPr/>
      </p:nvGrpSpPr>
      <p:grpSpPr>
        <a:xfrm>
          <a:off x="0" y="0"/>
          <a:ext cx="0" cy="0"/>
          <a:chOff x="0" y="0"/>
          <a:chExt cx="0" cy="0"/>
        </a:xfrm>
      </p:grpSpPr>
      <p:sp>
        <p:nvSpPr>
          <p:cNvPr id="6"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pic>
        <p:nvPicPr>
          <p:cNvPr id="7" name="Billed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7"/>
          <p:cNvSpPr txBox="1">
            <a:spLocks noChangeArrowheads="1"/>
          </p:cNvSpPr>
          <p:nvPr userDrawn="1"/>
        </p:nvSpPr>
        <p:spPr bwMode="auto">
          <a:xfrm>
            <a:off x="-1946275" y="123825"/>
            <a:ext cx="1830387"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ea typeface="+mn-ea"/>
                <a:cs typeface="+mn-cs"/>
              </a:rPr>
              <a:t>Behold Grafdesignet:</a:t>
            </a:r>
            <a:br>
              <a:rPr lang="da-DK" sz="1000" b="1" dirty="0">
                <a:solidFill>
                  <a:schemeClr val="bg1"/>
                </a:solidFill>
                <a:ea typeface="+mn-ea"/>
                <a:cs typeface="+mn-cs"/>
              </a:rPr>
            </a:br>
            <a:r>
              <a:rPr lang="da-DK" sz="1000" dirty="0">
                <a:solidFill>
                  <a:schemeClr val="bg1"/>
                </a:solidFill>
                <a:ea typeface="+mn-ea"/>
                <a:cs typeface="+mn-cs"/>
              </a:rPr>
              <a:t>Dobbeltklik på grafen</a:t>
            </a:r>
            <a:br>
              <a:rPr lang="da-DK" sz="1000" dirty="0">
                <a:solidFill>
                  <a:schemeClr val="bg1"/>
                </a:solidFill>
                <a:ea typeface="+mn-ea"/>
                <a:cs typeface="+mn-cs"/>
              </a:rPr>
            </a:br>
            <a:r>
              <a:rPr lang="da-DK" sz="1000" dirty="0">
                <a:solidFill>
                  <a:schemeClr val="bg1"/>
                </a:solidFill>
                <a:ea typeface="+mn-ea"/>
                <a:cs typeface="+mn-cs"/>
              </a:rPr>
              <a:t>Indsæt egne data i ’Datatabellen’</a:t>
            </a:r>
            <a:br>
              <a:rPr lang="da-DK" sz="1000" dirty="0">
                <a:solidFill>
                  <a:schemeClr val="bg1"/>
                </a:solidFill>
                <a:ea typeface="+mn-ea"/>
                <a:cs typeface="+mn-cs"/>
              </a:rPr>
            </a:br>
            <a:endParaRPr lang="da-DK" sz="1000" b="1" dirty="0">
              <a:solidFill>
                <a:schemeClr val="bg1"/>
              </a:solidFill>
              <a:ea typeface="+mn-ea"/>
              <a:cs typeface="+mn-cs"/>
            </a:endParaRPr>
          </a:p>
          <a:p>
            <a:pPr algn="r" eaLnBrk="1" hangingPunct="1">
              <a:spcBef>
                <a:spcPct val="50000"/>
              </a:spcBef>
              <a:defRPr/>
            </a:pPr>
            <a:r>
              <a:rPr lang="da-DK" sz="1000" b="1" noProof="1">
                <a:solidFill>
                  <a:schemeClr val="bg1"/>
                </a:solidFill>
                <a:ea typeface="+mn-ea"/>
                <a:cs typeface="+mn-cs"/>
              </a:rPr>
              <a:t>Tekst i graf:</a:t>
            </a:r>
            <a:r>
              <a:rPr lang="da-DK" sz="1000" noProof="1">
                <a:solidFill>
                  <a:schemeClr val="bg1"/>
                </a:solidFill>
                <a:ea typeface="+mn-ea"/>
                <a:cs typeface="+mn-cs"/>
              </a:rPr>
              <a:t/>
            </a:r>
            <a:br>
              <a:rPr lang="da-DK" sz="1000" noProof="1">
                <a:solidFill>
                  <a:schemeClr val="bg1"/>
                </a:solidFill>
                <a:ea typeface="+mn-ea"/>
                <a:cs typeface="+mn-cs"/>
              </a:rPr>
            </a:br>
            <a:r>
              <a:rPr lang="da-DK" sz="1000" noProof="1">
                <a:solidFill>
                  <a:schemeClr val="bg1"/>
                </a:solidFill>
                <a:ea typeface="+mn-ea"/>
                <a:cs typeface="+mn-cs"/>
              </a:rPr>
              <a:t>Cambria Reg. 9 pkt</a:t>
            </a:r>
            <a:br>
              <a:rPr lang="da-DK" sz="1000" noProof="1">
                <a:solidFill>
                  <a:schemeClr val="bg1"/>
                </a:solidFill>
                <a:ea typeface="+mn-ea"/>
                <a:cs typeface="+mn-cs"/>
              </a:rPr>
            </a:br>
            <a:r>
              <a:rPr lang="da-DK" sz="1000" noProof="1">
                <a:solidFill>
                  <a:schemeClr val="bg1"/>
                </a:solidFill>
                <a:ea typeface="+mn-ea"/>
                <a:cs typeface="+mn-cs"/>
              </a:rPr>
              <a:t>RGB 0/ 0/ 0</a:t>
            </a:r>
          </a:p>
          <a:p>
            <a:pPr algn="r" eaLnBrk="1" hangingPunct="1">
              <a:spcBef>
                <a:spcPct val="50000"/>
              </a:spcBef>
              <a:defRPr/>
            </a:pPr>
            <a:endParaRPr lang="da-DK" sz="1000" dirty="0">
              <a:solidFill>
                <a:schemeClr val="bg1"/>
              </a:solidFill>
              <a:ea typeface="+mn-ea"/>
              <a:cs typeface="+mn-cs"/>
            </a:endParaRPr>
          </a:p>
          <a:p>
            <a:pPr algn="r" eaLnBrk="1" hangingPunct="1">
              <a:spcBef>
                <a:spcPct val="50000"/>
              </a:spcBef>
              <a:defRPr/>
            </a:pPr>
            <a:r>
              <a:rPr lang="da-DK" sz="1000" b="1" dirty="0">
                <a:solidFill>
                  <a:schemeClr val="bg1"/>
                </a:solidFill>
                <a:ea typeface="+mn-ea"/>
                <a:cs typeface="+mn-cs"/>
              </a:rPr>
              <a:t>Vælg farve til diagram:</a:t>
            </a:r>
            <a:br>
              <a:rPr lang="da-DK" sz="1000" b="1" dirty="0">
                <a:solidFill>
                  <a:schemeClr val="bg1"/>
                </a:solidFill>
                <a:ea typeface="+mn-ea"/>
                <a:cs typeface="+mn-cs"/>
              </a:rPr>
            </a:br>
            <a:r>
              <a:rPr lang="da-DK" sz="1000" dirty="0">
                <a:solidFill>
                  <a:schemeClr val="bg1"/>
                </a:solidFill>
                <a:ea typeface="+mn-ea"/>
                <a:cs typeface="+mn-cs"/>
              </a:rPr>
              <a:t>vælg ’Diagrammer’, ’Diagramtypografier’</a:t>
            </a:r>
          </a:p>
        </p:txBody>
      </p:sp>
      <p:sp>
        <p:nvSpPr>
          <p:cNvPr id="9" name="TextBox 17"/>
          <p:cNvSpPr txBox="1">
            <a:spLocks noChangeArrowheads="1"/>
          </p:cNvSpPr>
          <p:nvPr userDrawn="1"/>
        </p:nvSpPr>
        <p:spPr bwMode="auto">
          <a:xfrm>
            <a:off x="-1981200" y="3795713"/>
            <a:ext cx="18129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10" name="Picture 14" descr="fke3b.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11250" y="4300538"/>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12775" y="4300538"/>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Billede 10" descr="Screen Shot 2015-10-12 at 10.54.45.png"/>
          <p:cNvSpPr>
            <a:spLocks noChangeAspect="1"/>
          </p:cNvSpPr>
          <p:nvPr userDrawn="1"/>
        </p:nvSpPr>
        <p:spPr bwMode="auto">
          <a:xfrm>
            <a:off x="-1884363" y="2355850"/>
            <a:ext cx="1765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dirty="0"/>
          </a:p>
        </p:txBody>
      </p:sp>
      <p:sp>
        <p:nvSpPr>
          <p:cNvPr id="16" name="Title 1"/>
          <p:cNvSpPr>
            <a:spLocks noGrp="1"/>
          </p:cNvSpPr>
          <p:nvPr>
            <p:ph type="title"/>
          </p:nvPr>
        </p:nvSpPr>
        <p:spPr>
          <a:xfrm>
            <a:off x="1019175" y="555526"/>
            <a:ext cx="734695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5" name="Pladsholder til tekst 2"/>
          <p:cNvSpPr>
            <a:spLocks noGrp="1"/>
          </p:cNvSpPr>
          <p:nvPr>
            <p:ph type="body" sz="quarter" idx="12"/>
          </p:nvPr>
        </p:nvSpPr>
        <p:spPr>
          <a:xfrm>
            <a:off x="1042988" y="1414463"/>
            <a:ext cx="3529012" cy="259715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vl6pPr marL="720000" indent="0">
              <a:lnSpc>
                <a:spcPct val="110000"/>
              </a:lnSpc>
              <a:spcBef>
                <a:spcPts val="600"/>
              </a:spcBef>
              <a:defRPr sz="1200"/>
            </a:lvl6pPr>
            <a:lvl7pPr marL="720000" indent="0">
              <a:lnSpc>
                <a:spcPct val="110000"/>
              </a:lnSpc>
              <a:spcBef>
                <a:spcPts val="600"/>
              </a:spcBef>
              <a:defRPr sz="1200"/>
            </a:lvl7pPr>
            <a:lvl8pPr marL="720000" indent="0">
              <a:lnSpc>
                <a:spcPct val="110000"/>
              </a:lnSpc>
              <a:spcBef>
                <a:spcPts val="600"/>
              </a:spcBef>
              <a:defRPr sz="1200"/>
            </a:lvl8pPr>
            <a:lvl9pPr marL="720000" indent="0">
              <a:lnSpc>
                <a:spcPct val="110000"/>
              </a:lnSpc>
              <a:spcBef>
                <a:spcPts val="600"/>
              </a:spcBef>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quarter" idx="11"/>
          </p:nvPr>
        </p:nvSpPr>
        <p:spPr>
          <a:xfrm>
            <a:off x="4751387" y="1414463"/>
            <a:ext cx="3614738" cy="2605086"/>
          </a:xfrm>
        </p:spPr>
        <p:txBody>
          <a:bodyPr>
            <a:normAutofit/>
          </a:bodyPr>
          <a:lstStyle>
            <a:lvl1pPr marL="0" indent="0">
              <a:buNone/>
              <a:defRPr sz="900"/>
            </a:lvl1pPr>
            <a:lvl2pPr marL="215900" indent="0">
              <a:buNone/>
              <a:defRPr sz="1600"/>
            </a:lvl2pPr>
            <a:lvl3pPr marL="395287" indent="0">
              <a:buNone/>
              <a:defRPr sz="1600"/>
            </a:lvl3pPr>
            <a:lvl4pPr marL="576263" indent="0">
              <a:buNone/>
              <a:defRPr sz="1600"/>
            </a:lvl4pPr>
            <a:lvl5pPr marL="0" indent="0">
              <a:buFont typeface="Arial"/>
              <a:buNone/>
              <a:defRPr sz="1600"/>
            </a:lvl5pPr>
          </a:lstStyle>
          <a:p>
            <a:pPr lvl="0"/>
            <a:r>
              <a:rPr lang="da-DK" smtClean="0"/>
              <a:t>Klik for at redigere i master</a:t>
            </a:r>
          </a:p>
        </p:txBody>
      </p:sp>
      <p:pic>
        <p:nvPicPr>
          <p:cNvPr id="13" name="Billede 8" descr="Screen Shot 2015-10-12 at 10.54.45.png"/>
          <p:cNvPicPr>
            <a:picLocks noChangeAspect="1"/>
          </p:cNvPicPr>
          <p:nvPr userDrawn="1"/>
        </p:nvPicPr>
        <p:blipFill>
          <a:blip r:embed="rId5" cstate="email">
            <a:extLst>
              <a:ext uri="{28A0092B-C50C-407E-A947-70E740481C1C}">
                <a14:useLocalDpi xmlns:a14="http://schemas.microsoft.com/office/drawing/2010/main" val="0"/>
              </a:ext>
            </a:extLst>
          </a:blip>
          <a:srcRect l="44905" t="22162" r="41823" b="62357"/>
          <a:stretch>
            <a:fillRect/>
          </a:stretch>
        </p:blipFill>
        <p:spPr bwMode="auto">
          <a:xfrm>
            <a:off x="-1920649" y="2392136"/>
            <a:ext cx="1765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3"/>
          </p:nvPr>
        </p:nvSpPr>
        <p:spPr/>
        <p:txBody>
          <a:bodyPr/>
          <a:lstStyle/>
          <a:p>
            <a:fld id="{C270246C-1E70-4516-A86A-2283BD5657FB}" type="datetime2">
              <a:rPr lang="da-DK" smtClean="0"/>
              <a:t>22. august 2022</a:t>
            </a:fld>
            <a:endParaRPr lang="da-DK" dirty="0"/>
          </a:p>
        </p:txBody>
      </p:sp>
      <p:sp>
        <p:nvSpPr>
          <p:cNvPr id="3" name="Footer Placeholder 2"/>
          <p:cNvSpPr>
            <a:spLocks noGrp="1"/>
          </p:cNvSpPr>
          <p:nvPr>
            <p:ph type="ftr" sz="quarter" idx="14"/>
          </p:nvPr>
        </p:nvSpPr>
        <p:spPr/>
        <p:txBody>
          <a:bodyPr/>
          <a:lstStyle/>
          <a:p>
            <a:r>
              <a:rPr lang="da-DK" dirty="0"/>
              <a:t>test</a:t>
            </a:r>
          </a:p>
        </p:txBody>
      </p:sp>
      <p:sp>
        <p:nvSpPr>
          <p:cNvPr id="14" name="Slide Number Placeholder 13"/>
          <p:cNvSpPr>
            <a:spLocks noGrp="1"/>
          </p:cNvSpPr>
          <p:nvPr>
            <p:ph type="sldNum" sz="quarter" idx="15"/>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368136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 med bille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sp>
        <p:nvSpPr>
          <p:cNvPr id="13" name="Pladsholder til billede 12"/>
          <p:cNvSpPr>
            <a:spLocks noGrp="1"/>
          </p:cNvSpPr>
          <p:nvPr>
            <p:ph type="pic" sz="quarter" idx="12"/>
          </p:nvPr>
        </p:nvSpPr>
        <p:spPr>
          <a:xfrm>
            <a:off x="179512" y="187549"/>
            <a:ext cx="8783513" cy="4778151"/>
          </a:xfrm>
          <a:ln>
            <a:noFill/>
          </a:ln>
        </p:spPr>
        <p:txBody>
          <a:bodyPr>
            <a:normAutofit/>
          </a:bodyPr>
          <a:lstStyle>
            <a:lvl1pPr marL="0" indent="0">
              <a:buNone/>
              <a:defRPr sz="1000"/>
            </a:lvl1pPr>
          </a:lstStyle>
          <a:p>
            <a:pPr lvl="0"/>
            <a:r>
              <a:rPr lang="da-DK" noProof="0" smtClean="0"/>
              <a:t>Klik på ikonet for at tilføje et billede</a:t>
            </a:r>
            <a:endParaRPr lang="da-DK" noProof="0" dirty="0"/>
          </a:p>
        </p:txBody>
      </p:sp>
      <p:sp>
        <p:nvSpPr>
          <p:cNvPr id="6" name="TextBox 17"/>
          <p:cNvSpPr txBox="1">
            <a:spLocks noChangeArrowheads="1"/>
          </p:cNvSpPr>
          <p:nvPr userDrawn="1"/>
        </p:nvSpPr>
        <p:spPr bwMode="auto">
          <a:xfrm>
            <a:off x="-1981200" y="946150"/>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7" name="Picture 14" descr="fke3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27125" y="1608138"/>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28650" y="1608138"/>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7"/>
          <p:cNvSpPr txBox="1">
            <a:spLocks noChangeArrowheads="1"/>
          </p:cNvSpPr>
          <p:nvPr userDrawn="1"/>
        </p:nvSpPr>
        <p:spPr bwMode="auto">
          <a:xfrm>
            <a:off x="-2413000" y="0"/>
            <a:ext cx="22320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rPr>
              <a:t>Skift et billede ud </a:t>
            </a:r>
            <a:br>
              <a:rPr lang="da-DK" sz="1000" b="1" dirty="0">
                <a:solidFill>
                  <a:schemeClr val="bg1"/>
                </a:solidFill>
              </a:rPr>
            </a:br>
            <a:r>
              <a:rPr lang="da-DK" sz="1000" dirty="0">
                <a:solidFill>
                  <a:schemeClr val="bg1"/>
                </a:solidFill>
              </a:rPr>
              <a:t>højreklik på billedet og </a:t>
            </a:r>
            <a:br>
              <a:rPr lang="da-DK" sz="1000" dirty="0">
                <a:solidFill>
                  <a:schemeClr val="bg1"/>
                </a:solidFill>
              </a:rPr>
            </a:br>
            <a:r>
              <a:rPr lang="da-DK" sz="1000" dirty="0">
                <a:solidFill>
                  <a:schemeClr val="bg1"/>
                </a:solidFill>
              </a:rPr>
              <a:t>vælg ”skift billede”</a:t>
            </a:r>
          </a:p>
          <a:p>
            <a:pPr algn="r" eaLnBrk="1" hangingPunct="1">
              <a:spcBef>
                <a:spcPct val="50000"/>
              </a:spcBef>
              <a:defRPr/>
            </a:pPr>
            <a:r>
              <a:rPr lang="da-DK" sz="1000" b="1" dirty="0">
                <a:solidFill>
                  <a:schemeClr val="bg1"/>
                </a:solidFill>
              </a:rPr>
              <a:t>Vælg: Arranger, Placer bagest</a:t>
            </a:r>
          </a:p>
        </p:txBody>
      </p:sp>
      <p:sp>
        <p:nvSpPr>
          <p:cNvPr id="12" name="Pladsholder til tekst 3"/>
          <p:cNvSpPr>
            <a:spLocks noGrp="1"/>
          </p:cNvSpPr>
          <p:nvPr>
            <p:ph type="body" sz="quarter" idx="10"/>
          </p:nvPr>
        </p:nvSpPr>
        <p:spPr>
          <a:xfrm>
            <a:off x="1019177" y="1414463"/>
            <a:ext cx="4465636" cy="2605087"/>
          </a:xfrm>
        </p:spPr>
        <p:txBody>
          <a:bodyPr/>
          <a:lstStyle>
            <a:lvl1pPr marL="180000" indent="-179388">
              <a:lnSpc>
                <a:spcPct val="110000"/>
              </a:lnSpc>
              <a:spcBef>
                <a:spcPts val="0"/>
              </a:spcBef>
              <a:buClr>
                <a:schemeClr val="bg2"/>
              </a:buClr>
              <a:buSzPct val="90000"/>
              <a:buFont typeface="Arial"/>
              <a:buChar char="•"/>
              <a:defRPr/>
            </a:lvl1pPr>
            <a:lvl2pPr marL="342000" indent="-144000">
              <a:lnSpc>
                <a:spcPct val="110000"/>
              </a:lnSpc>
              <a:buClr>
                <a:schemeClr val="bg2"/>
              </a:buClr>
              <a:buSzPct val="90000"/>
              <a:buFont typeface="Arial"/>
              <a:buChar char="•"/>
              <a:defRPr/>
            </a:lvl2pPr>
            <a:lvl3pPr marL="464400" indent="-140400">
              <a:lnSpc>
                <a:spcPct val="110000"/>
              </a:lnSpc>
              <a:buClr>
                <a:schemeClr val="bg2"/>
              </a:buClr>
              <a:buSzPct val="90000"/>
              <a:buFont typeface="Arial"/>
              <a:buChar char="•"/>
              <a:defRPr/>
            </a:lvl3pPr>
            <a:lvl4pPr marL="594000" indent="-104400">
              <a:lnSpc>
                <a:spcPct val="110000"/>
              </a:lnSpc>
              <a:buClr>
                <a:schemeClr val="bg2"/>
              </a:buClr>
              <a:buSzPct val="90000"/>
              <a:buFont typeface="Arial"/>
              <a:buChar char="•"/>
              <a:defRPr/>
            </a:lvl4pPr>
            <a:lvl5pPr marL="702000" indent="-100800">
              <a:lnSpc>
                <a:spcPct val="110000"/>
              </a:lnSpc>
              <a:buClr>
                <a:schemeClr val="bg2"/>
              </a:buClr>
              <a:buSzPct val="90000"/>
              <a:buFont typeface="Arial"/>
              <a:buChar char="•"/>
              <a:defRPr/>
            </a:lvl5pPr>
            <a:lvl6pPr marL="702000" indent="-100800">
              <a:lnSpc>
                <a:spcPct val="110000"/>
              </a:lnSpc>
              <a:spcBef>
                <a:spcPts val="600"/>
              </a:spcBef>
              <a:defRPr sz="1200"/>
            </a:lvl6pPr>
            <a:lvl7pPr marL="702000" indent="-100800">
              <a:lnSpc>
                <a:spcPct val="110000"/>
              </a:lnSpc>
              <a:spcBef>
                <a:spcPts val="600"/>
              </a:spcBef>
              <a:defRPr sz="1200"/>
            </a:lvl7pPr>
            <a:lvl8pPr marL="702000" indent="-100800">
              <a:lnSpc>
                <a:spcPct val="110000"/>
              </a:lnSpc>
              <a:spcBef>
                <a:spcPts val="600"/>
              </a:spcBef>
              <a:defRPr sz="1200"/>
            </a:lvl8pPr>
            <a:lvl9pPr marL="702000" indent="-100800">
              <a:lnSpc>
                <a:spcPct val="110000"/>
              </a:lnSpc>
              <a:spcBef>
                <a:spcPts val="600"/>
              </a:spcBef>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le 1"/>
          <p:cNvSpPr>
            <a:spLocks noGrp="1"/>
          </p:cNvSpPr>
          <p:nvPr>
            <p:ph type="title"/>
          </p:nvPr>
        </p:nvSpPr>
        <p:spPr>
          <a:xfrm>
            <a:off x="1019175" y="555526"/>
            <a:ext cx="734695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17" name="Picture Placeholder 2"/>
          <p:cNvSpPr>
            <a:spLocks noGrp="1"/>
          </p:cNvSpPr>
          <p:nvPr>
            <p:ph type="pic" sz="quarter" idx="13" hasCustomPrompt="1"/>
          </p:nvPr>
        </p:nvSpPr>
        <p:spPr>
          <a:xfrm>
            <a:off x="3657600" y="4330800"/>
            <a:ext cx="1825200" cy="302400"/>
          </a:xfrm>
          <a:blipFill>
            <a:blip r:embed="rId4"/>
            <a:stretch>
              <a:fillRect/>
            </a:stretch>
          </a:blipFill>
        </p:spPr>
        <p:txBody>
          <a:bodyPr/>
          <a:lstStyle>
            <a:lvl1pPr>
              <a:defRPr/>
            </a:lvl1pPr>
          </a:lstStyle>
          <a:p>
            <a:r>
              <a:rPr lang="da-DK" dirty="0"/>
              <a:t> </a:t>
            </a:r>
          </a:p>
        </p:txBody>
      </p:sp>
      <p:sp>
        <p:nvSpPr>
          <p:cNvPr id="2" name="Date Placeholder 1"/>
          <p:cNvSpPr>
            <a:spLocks noGrp="1"/>
          </p:cNvSpPr>
          <p:nvPr>
            <p:ph type="dt" sz="half" idx="14"/>
          </p:nvPr>
        </p:nvSpPr>
        <p:spPr/>
        <p:txBody>
          <a:bodyPr/>
          <a:lstStyle/>
          <a:p>
            <a:fld id="{3490FB7B-94CD-40AA-9E7F-DAA817AB38B0}" type="datetime2">
              <a:rPr lang="da-DK" smtClean="0"/>
              <a:t>22. august 2022</a:t>
            </a:fld>
            <a:endParaRPr lang="da-DK" dirty="0"/>
          </a:p>
        </p:txBody>
      </p:sp>
      <p:sp>
        <p:nvSpPr>
          <p:cNvPr id="3" name="Footer Placeholder 2"/>
          <p:cNvSpPr>
            <a:spLocks noGrp="1"/>
          </p:cNvSpPr>
          <p:nvPr>
            <p:ph type="ftr" sz="quarter" idx="15"/>
          </p:nvPr>
        </p:nvSpPr>
        <p:spPr/>
        <p:txBody>
          <a:bodyPr/>
          <a:lstStyle/>
          <a:p>
            <a:r>
              <a:rPr lang="da-DK" dirty="0"/>
              <a:t>test</a:t>
            </a:r>
          </a:p>
        </p:txBody>
      </p:sp>
      <p:sp>
        <p:nvSpPr>
          <p:cNvPr id="4" name="Slide Number Placeholder 3"/>
          <p:cNvSpPr>
            <a:spLocks noGrp="1"/>
          </p:cNvSpPr>
          <p:nvPr>
            <p:ph type="sldNum" sz="quarter" idx="16"/>
          </p:nvPr>
        </p:nvSpPr>
        <p:spPr/>
        <p:txBody>
          <a:bodyPr/>
          <a:lstStyle/>
          <a:p>
            <a:fld id="{83A0DB95-20B3-4856-A525-F0874D188E89}" type="slidenum">
              <a:rPr lang="da-DK" smtClean="0"/>
              <a:pPr/>
              <a:t>‹nr.›</a:t>
            </a:fld>
            <a:endParaRPr lang="da-DK" dirty="0"/>
          </a:p>
        </p:txBody>
      </p:sp>
    </p:spTree>
    <p:extLst>
      <p:ext uri="{BB962C8B-B14F-4D97-AF65-F5344CB8AC3E}">
        <p14:creationId xmlns:p14="http://schemas.microsoft.com/office/powerpoint/2010/main" val="200030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 med 3 boks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180975" y="169863"/>
            <a:ext cx="8782050" cy="4795837"/>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4000"/>
              </a:lnSpc>
            </a:pPr>
            <a:endParaRPr lang="da-DK" dirty="0"/>
          </a:p>
        </p:txBody>
      </p:sp>
      <p:sp>
        <p:nvSpPr>
          <p:cNvPr id="13" name="Pladsholder til billede 12"/>
          <p:cNvSpPr>
            <a:spLocks noGrp="1"/>
          </p:cNvSpPr>
          <p:nvPr>
            <p:ph type="pic" sz="quarter" idx="12"/>
          </p:nvPr>
        </p:nvSpPr>
        <p:spPr>
          <a:xfrm>
            <a:off x="5580112" y="2376821"/>
            <a:ext cx="2823727" cy="1953979"/>
          </a:xfrm>
          <a:ln>
            <a:noFill/>
          </a:ln>
        </p:spPr>
        <p:txBody>
          <a:bodyPr>
            <a:normAutofit/>
          </a:bodyPr>
          <a:lstStyle>
            <a:lvl1pPr marL="0" indent="0">
              <a:buNone/>
              <a:defRPr sz="1000"/>
            </a:lvl1pPr>
          </a:lstStyle>
          <a:p>
            <a:pPr lvl="0"/>
            <a:r>
              <a:rPr lang="da-DK" noProof="0" smtClean="0"/>
              <a:t>Klik på ikonet for at tilføje et billede</a:t>
            </a:r>
            <a:endParaRPr lang="da-DK" noProof="0" dirty="0"/>
          </a:p>
        </p:txBody>
      </p:sp>
      <p:sp>
        <p:nvSpPr>
          <p:cNvPr id="6" name="TextBox 17"/>
          <p:cNvSpPr txBox="1">
            <a:spLocks noChangeArrowheads="1"/>
          </p:cNvSpPr>
          <p:nvPr userDrawn="1"/>
        </p:nvSpPr>
        <p:spPr bwMode="auto">
          <a:xfrm>
            <a:off x="-1981200" y="950714"/>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4000"/>
              </a:lnSpc>
              <a:spcBef>
                <a:spcPct val="50000"/>
              </a:spcBef>
              <a:defRPr/>
            </a:pPr>
            <a:r>
              <a:rPr lang="da-DK" sz="1000" dirty="0">
                <a:solidFill>
                  <a:schemeClr val="bg1"/>
                </a:solidFill>
                <a:ea typeface="+mn-ea"/>
                <a:cs typeface="+mn-cs"/>
              </a:rPr>
              <a:t>For at skifte mellem de forskellige niveauer og for at få den rigtige bullet frem, brug ’Forøge/Formindske indryk</a:t>
            </a: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a:p>
            <a:pPr algn="r" eaLnBrk="1" hangingPunct="1">
              <a:lnSpc>
                <a:spcPct val="94000"/>
              </a:lnSpc>
              <a:spcBef>
                <a:spcPct val="50000"/>
              </a:spcBef>
              <a:defRPr/>
            </a:pPr>
            <a:endParaRPr lang="da-DK" sz="1000" b="1" dirty="0">
              <a:solidFill>
                <a:schemeClr val="bg1"/>
              </a:solidFill>
              <a:ea typeface="+mn-ea"/>
              <a:cs typeface="+mn-cs"/>
            </a:endParaRPr>
          </a:p>
        </p:txBody>
      </p:sp>
      <p:pic>
        <p:nvPicPr>
          <p:cNvPr id="7" name="Picture 14" descr="fke3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27125" y="1612702"/>
            <a:ext cx="428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28650" y="1612702"/>
            <a:ext cx="447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7"/>
          <p:cNvSpPr txBox="1">
            <a:spLocks noChangeArrowheads="1"/>
          </p:cNvSpPr>
          <p:nvPr userDrawn="1"/>
        </p:nvSpPr>
        <p:spPr bwMode="auto">
          <a:xfrm>
            <a:off x="-2413000" y="4564"/>
            <a:ext cx="22320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a-DK" sz="1000" b="1" dirty="0">
                <a:solidFill>
                  <a:schemeClr val="bg1"/>
                </a:solidFill>
              </a:rPr>
              <a:t>Skift et billede ud </a:t>
            </a:r>
            <a:br>
              <a:rPr lang="da-DK" sz="1000" b="1" dirty="0">
                <a:solidFill>
                  <a:schemeClr val="bg1"/>
                </a:solidFill>
              </a:rPr>
            </a:br>
            <a:r>
              <a:rPr lang="da-DK" sz="1000" dirty="0">
                <a:solidFill>
                  <a:schemeClr val="bg1"/>
                </a:solidFill>
              </a:rPr>
              <a:t>højreklik på billedet og </a:t>
            </a:r>
            <a:br>
              <a:rPr lang="da-DK" sz="1000" dirty="0">
                <a:solidFill>
                  <a:schemeClr val="bg1"/>
                </a:solidFill>
              </a:rPr>
            </a:br>
            <a:r>
              <a:rPr lang="da-DK" sz="1000" dirty="0">
                <a:solidFill>
                  <a:schemeClr val="bg1"/>
                </a:solidFill>
              </a:rPr>
              <a:t>vælg ”skift billede”</a:t>
            </a:r>
          </a:p>
          <a:p>
            <a:pPr algn="r" eaLnBrk="1" hangingPunct="1">
              <a:spcBef>
                <a:spcPct val="50000"/>
              </a:spcBef>
              <a:defRPr/>
            </a:pPr>
            <a:r>
              <a:rPr lang="da-DK" sz="1000" b="1" dirty="0">
                <a:solidFill>
                  <a:schemeClr val="bg1"/>
                </a:solidFill>
              </a:rPr>
              <a:t>Vælg: Arranger, Placer bagest</a:t>
            </a:r>
          </a:p>
        </p:txBody>
      </p:sp>
      <p:sp>
        <p:nvSpPr>
          <p:cNvPr id="12" name="Pladsholder til tekst 3"/>
          <p:cNvSpPr>
            <a:spLocks noGrp="1"/>
          </p:cNvSpPr>
          <p:nvPr>
            <p:ph type="body" sz="quarter" idx="10"/>
          </p:nvPr>
        </p:nvSpPr>
        <p:spPr>
          <a:xfrm>
            <a:off x="1019177" y="2390775"/>
            <a:ext cx="4465636" cy="1628775"/>
          </a:xfrm>
        </p:spPr>
        <p:txBody>
          <a:bodyPr/>
          <a:lstStyle>
            <a:lvl1pPr marL="180000" indent="-179388">
              <a:lnSpc>
                <a:spcPct val="110000"/>
              </a:lnSpc>
              <a:spcBef>
                <a:spcPts val="0"/>
              </a:spcBef>
              <a:buClr>
                <a:schemeClr val="bg2"/>
              </a:buClr>
              <a:buSzPct val="90000"/>
              <a:buFont typeface="Arial"/>
              <a:buChar char="•"/>
              <a:defRPr/>
            </a:lvl1pPr>
            <a:lvl2pPr marL="342000" indent="-144000">
              <a:lnSpc>
                <a:spcPct val="110000"/>
              </a:lnSpc>
              <a:buClr>
                <a:schemeClr val="bg2"/>
              </a:buClr>
              <a:buSzPct val="90000"/>
              <a:buFont typeface="Arial"/>
              <a:buChar char="•"/>
              <a:defRPr/>
            </a:lvl2pPr>
            <a:lvl3pPr marL="464400" indent="-140400">
              <a:lnSpc>
                <a:spcPct val="110000"/>
              </a:lnSpc>
              <a:buClr>
                <a:schemeClr val="bg2"/>
              </a:buClr>
              <a:buSzPct val="90000"/>
              <a:buFont typeface="Arial"/>
              <a:buChar char="•"/>
              <a:defRPr/>
            </a:lvl3pPr>
            <a:lvl4pPr marL="594000" indent="-104400">
              <a:lnSpc>
                <a:spcPct val="110000"/>
              </a:lnSpc>
              <a:buClr>
                <a:schemeClr val="bg2"/>
              </a:buClr>
              <a:buSzPct val="90000"/>
              <a:buFont typeface="Arial"/>
              <a:buChar char="•"/>
              <a:defRPr/>
            </a:lvl4pPr>
            <a:lvl5pPr marL="702000" indent="-100800">
              <a:lnSpc>
                <a:spcPct val="110000"/>
              </a:lnSpc>
              <a:buClr>
                <a:schemeClr val="bg2"/>
              </a:buClr>
              <a:buSzPct val="90000"/>
              <a:buFont typeface="Arial"/>
              <a:buChar char="•"/>
              <a:defRPr/>
            </a:lvl5pPr>
            <a:lvl6pPr marL="702000" indent="-100800">
              <a:lnSpc>
                <a:spcPct val="110000"/>
              </a:lnSpc>
              <a:spcBef>
                <a:spcPts val="600"/>
              </a:spcBef>
              <a:defRPr sz="1200"/>
            </a:lvl6pPr>
            <a:lvl7pPr marL="702000" indent="-100800">
              <a:lnSpc>
                <a:spcPct val="110000"/>
              </a:lnSpc>
              <a:spcBef>
                <a:spcPts val="600"/>
              </a:spcBef>
              <a:defRPr sz="1200"/>
            </a:lvl7pPr>
            <a:lvl8pPr marL="702000" indent="-100800">
              <a:lnSpc>
                <a:spcPct val="110000"/>
              </a:lnSpc>
              <a:spcBef>
                <a:spcPts val="600"/>
              </a:spcBef>
              <a:defRPr sz="1200"/>
            </a:lvl8pPr>
            <a:lvl9pPr marL="702000" indent="-100800">
              <a:lnSpc>
                <a:spcPct val="110000"/>
              </a:lnSpc>
              <a:spcBef>
                <a:spcPts val="600"/>
              </a:spcBef>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le 1"/>
          <p:cNvSpPr>
            <a:spLocks noGrp="1"/>
          </p:cNvSpPr>
          <p:nvPr>
            <p:ph type="title"/>
          </p:nvPr>
        </p:nvSpPr>
        <p:spPr>
          <a:xfrm>
            <a:off x="1019175" y="555526"/>
            <a:ext cx="7346950" cy="698897"/>
          </a:xfrm>
          <a:prstGeom prst="rect">
            <a:avLst/>
          </a:prstGeom>
        </p:spPr>
        <p:txBody>
          <a:bodyPr>
            <a:normAutofit/>
          </a:bodyPr>
          <a:lstStyle>
            <a:lvl1pPr>
              <a:defRPr>
                <a:solidFill>
                  <a:schemeClr val="tx1"/>
                </a:solidFill>
              </a:defRPr>
            </a:lvl1pPr>
          </a:lstStyle>
          <a:p>
            <a:r>
              <a:rPr lang="da-DK" smtClean="0"/>
              <a:t>Klik for at redigere i master</a:t>
            </a:r>
            <a:endParaRPr lang="da-DK" dirty="0"/>
          </a:p>
        </p:txBody>
      </p:sp>
      <p:sp>
        <p:nvSpPr>
          <p:cNvPr id="17" name="Picture Placeholder 2"/>
          <p:cNvSpPr>
            <a:spLocks noGrp="1"/>
          </p:cNvSpPr>
          <p:nvPr>
            <p:ph type="pic" sz="quarter" idx="13" hasCustomPrompt="1"/>
          </p:nvPr>
        </p:nvSpPr>
        <p:spPr>
          <a:xfrm>
            <a:off x="3657600" y="4330800"/>
            <a:ext cx="1825200" cy="302400"/>
          </a:xfrm>
          <a:blipFill>
            <a:blip r:embed="rId4"/>
            <a:stretch>
              <a:fillRect/>
            </a:stretch>
          </a:blipFill>
        </p:spPr>
        <p:txBody>
          <a:bodyPr/>
          <a:lstStyle>
            <a:lvl1pPr>
              <a:defRPr/>
            </a:lvl1pPr>
          </a:lstStyle>
          <a:p>
            <a:r>
              <a:rPr lang="da-DK" dirty="0"/>
              <a:t> </a:t>
            </a:r>
          </a:p>
        </p:txBody>
      </p:sp>
      <p:sp>
        <p:nvSpPr>
          <p:cNvPr id="2" name="Date Placeholder 1"/>
          <p:cNvSpPr>
            <a:spLocks noGrp="1"/>
          </p:cNvSpPr>
          <p:nvPr>
            <p:ph type="dt" sz="half" idx="14"/>
          </p:nvPr>
        </p:nvSpPr>
        <p:spPr/>
        <p:txBody>
          <a:bodyPr/>
          <a:lstStyle/>
          <a:p>
            <a:fld id="{19DFA467-1E02-46A5-A0D3-607307347BD8}" type="datetime2">
              <a:rPr lang="da-DK" smtClean="0"/>
              <a:t>22. august 2022</a:t>
            </a:fld>
            <a:endParaRPr lang="da-DK" dirty="0"/>
          </a:p>
        </p:txBody>
      </p:sp>
      <p:sp>
        <p:nvSpPr>
          <p:cNvPr id="3" name="Footer Placeholder 2"/>
          <p:cNvSpPr>
            <a:spLocks noGrp="1"/>
          </p:cNvSpPr>
          <p:nvPr>
            <p:ph type="ftr" sz="quarter" idx="15"/>
          </p:nvPr>
        </p:nvSpPr>
        <p:spPr/>
        <p:txBody>
          <a:bodyPr/>
          <a:lstStyle/>
          <a:p>
            <a:r>
              <a:rPr lang="da-DK" dirty="0"/>
              <a:t>test</a:t>
            </a:r>
          </a:p>
        </p:txBody>
      </p:sp>
      <p:sp>
        <p:nvSpPr>
          <p:cNvPr id="4" name="Slide Number Placeholder 3"/>
          <p:cNvSpPr>
            <a:spLocks noGrp="1"/>
          </p:cNvSpPr>
          <p:nvPr>
            <p:ph type="sldNum" sz="quarter" idx="16"/>
          </p:nvPr>
        </p:nvSpPr>
        <p:spPr/>
        <p:txBody>
          <a:bodyPr/>
          <a:lstStyle/>
          <a:p>
            <a:fld id="{83A0DB95-20B3-4856-A525-F0874D188E89}" type="slidenum">
              <a:rPr lang="da-DK" smtClean="0"/>
              <a:pPr/>
              <a:t>‹nr.›</a:t>
            </a:fld>
            <a:endParaRPr lang="da-DK" dirty="0"/>
          </a:p>
        </p:txBody>
      </p:sp>
      <p:sp>
        <p:nvSpPr>
          <p:cNvPr id="19" name="Text Placeholder 18"/>
          <p:cNvSpPr>
            <a:spLocks noGrp="1"/>
          </p:cNvSpPr>
          <p:nvPr>
            <p:ph type="body" sz="quarter" idx="17"/>
          </p:nvPr>
        </p:nvSpPr>
        <p:spPr>
          <a:xfrm>
            <a:off x="1026000" y="1419622"/>
            <a:ext cx="2340000" cy="792000"/>
          </a:xfrm>
          <a:solidFill>
            <a:schemeClr val="accent1"/>
          </a:solidFill>
        </p:spPr>
        <p:txBody>
          <a:bodyPr lIns="180000" rIns="144000" anchor="ctr" anchorCtr="0">
            <a:normAutofit/>
          </a:bodyPr>
          <a:lstStyle>
            <a:lvl1pPr marL="0" indent="0" algn="l">
              <a:lnSpc>
                <a:spcPct val="80000"/>
              </a:lnSpc>
              <a:defRPr sz="1400" b="1">
                <a:solidFill>
                  <a:schemeClr val="bg1"/>
                </a:solidFill>
              </a:defRPr>
            </a:lvl1pPr>
          </a:lstStyle>
          <a:p>
            <a:pPr lvl="0"/>
            <a:r>
              <a:rPr lang="da-DK" smtClean="0"/>
              <a:t>Klik for at redigere i master</a:t>
            </a:r>
          </a:p>
        </p:txBody>
      </p:sp>
      <p:sp>
        <p:nvSpPr>
          <p:cNvPr id="20" name="Text Placeholder 18"/>
          <p:cNvSpPr>
            <a:spLocks noGrp="1"/>
          </p:cNvSpPr>
          <p:nvPr>
            <p:ph type="body" sz="quarter" idx="18"/>
          </p:nvPr>
        </p:nvSpPr>
        <p:spPr>
          <a:xfrm>
            <a:off x="3411288" y="1419622"/>
            <a:ext cx="2340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
        <p:nvSpPr>
          <p:cNvPr id="21" name="Text Placeholder 18"/>
          <p:cNvSpPr>
            <a:spLocks noGrp="1"/>
          </p:cNvSpPr>
          <p:nvPr>
            <p:ph type="body" sz="quarter" idx="19"/>
          </p:nvPr>
        </p:nvSpPr>
        <p:spPr>
          <a:xfrm>
            <a:off x="5796576" y="1419622"/>
            <a:ext cx="2340000" cy="792000"/>
          </a:xfrm>
          <a:solidFill>
            <a:schemeClr val="bg2">
              <a:lumMod val="60000"/>
              <a:lumOff val="40000"/>
            </a:schemeClr>
          </a:solidFill>
        </p:spPr>
        <p:txBody>
          <a:bodyPr lIns="180000" rIns="144000" anchor="ctr" anchorCtr="0">
            <a:normAutofit/>
          </a:bodyPr>
          <a:lstStyle>
            <a:lvl1pPr marL="0" indent="0" algn="l">
              <a:lnSpc>
                <a:spcPct val="80000"/>
              </a:lnSpc>
              <a:defRPr sz="1400" b="1">
                <a:solidFill>
                  <a:schemeClr val="tx1">
                    <a:lumMod val="75000"/>
                    <a:lumOff val="25000"/>
                  </a:schemeClr>
                </a:solidFill>
              </a:defRPr>
            </a:lvl1pPr>
          </a:lstStyle>
          <a:p>
            <a:pPr lvl="0"/>
            <a:r>
              <a:rPr lang="da-DK" smtClean="0"/>
              <a:t>Klik for at redigere i master</a:t>
            </a:r>
          </a:p>
        </p:txBody>
      </p:sp>
    </p:spTree>
    <p:extLst>
      <p:ext uri="{BB962C8B-B14F-4D97-AF65-F5344CB8AC3E}">
        <p14:creationId xmlns:p14="http://schemas.microsoft.com/office/powerpoint/2010/main" val="36154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019175" y="1414463"/>
            <a:ext cx="69469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4"/>
            <a:endParaRPr lang="da-DK" dirty="0"/>
          </a:p>
        </p:txBody>
      </p:sp>
      <p:sp>
        <p:nvSpPr>
          <p:cNvPr id="1027" name="Rectangle 2"/>
          <p:cNvSpPr>
            <a:spLocks noGrp="1" noChangeArrowheads="1"/>
          </p:cNvSpPr>
          <p:nvPr>
            <p:ph type="title"/>
          </p:nvPr>
        </p:nvSpPr>
        <p:spPr bwMode="auto">
          <a:xfrm>
            <a:off x="1019175" y="555625"/>
            <a:ext cx="6946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da-DK" dirty="0"/>
              <a:t>Klik for at redigere i master</a:t>
            </a:r>
          </a:p>
        </p:txBody>
      </p:sp>
      <p:sp>
        <p:nvSpPr>
          <p:cNvPr id="3" name="Footer Placeholder 2"/>
          <p:cNvSpPr>
            <a:spLocks noGrp="1"/>
          </p:cNvSpPr>
          <p:nvPr>
            <p:ph type="ftr" sz="quarter" idx="3"/>
          </p:nvPr>
        </p:nvSpPr>
        <p:spPr>
          <a:xfrm>
            <a:off x="759013" y="4979233"/>
            <a:ext cx="7644826" cy="155157"/>
          </a:xfrm>
          <a:prstGeom prst="rect">
            <a:avLst/>
          </a:prstGeom>
        </p:spPr>
        <p:txBody>
          <a:bodyPr vert="horz" lIns="0" tIns="0" rIns="0" bIns="0" rtlCol="0" anchor="ctr"/>
          <a:lstStyle>
            <a:lvl1pPr algn="ctr">
              <a:defRPr sz="800">
                <a:solidFill>
                  <a:schemeClr val="tx1">
                    <a:tint val="75000"/>
                  </a:schemeClr>
                </a:solidFill>
              </a:defRPr>
            </a:lvl1pPr>
          </a:lstStyle>
          <a:p>
            <a:r>
              <a:rPr lang="da-DK" dirty="0"/>
              <a:t>test</a:t>
            </a:r>
          </a:p>
        </p:txBody>
      </p:sp>
      <p:sp>
        <p:nvSpPr>
          <p:cNvPr id="4" name="Slide Number Placeholder 3"/>
          <p:cNvSpPr>
            <a:spLocks noGrp="1"/>
          </p:cNvSpPr>
          <p:nvPr>
            <p:ph type="sldNum" sz="quarter" idx="4"/>
          </p:nvPr>
        </p:nvSpPr>
        <p:spPr>
          <a:xfrm>
            <a:off x="7966074" y="4443958"/>
            <a:ext cx="437765" cy="274637"/>
          </a:xfrm>
          <a:prstGeom prst="rect">
            <a:avLst/>
          </a:prstGeom>
        </p:spPr>
        <p:txBody>
          <a:bodyPr vert="horz" lIns="91440" tIns="45720" rIns="91440" bIns="45720" rtlCol="0" anchor="ctr"/>
          <a:lstStyle>
            <a:lvl1pPr algn="r">
              <a:defRPr sz="800">
                <a:solidFill>
                  <a:schemeClr val="tx1">
                    <a:tint val="75000"/>
                  </a:schemeClr>
                </a:solidFill>
              </a:defRPr>
            </a:lvl1pPr>
          </a:lstStyle>
          <a:p>
            <a:fld id="{83A0DB95-20B3-4856-A525-F0874D188E89}" type="slidenum">
              <a:rPr lang="da-DK" smtClean="0"/>
              <a:pPr/>
              <a:t>‹nr.›</a:t>
            </a:fld>
            <a:endParaRPr lang="da-DK" dirty="0"/>
          </a:p>
        </p:txBody>
      </p:sp>
      <p:sp>
        <p:nvSpPr>
          <p:cNvPr id="5" name="Date Placeholder 4"/>
          <p:cNvSpPr>
            <a:spLocks noGrp="1"/>
          </p:cNvSpPr>
          <p:nvPr>
            <p:ph type="dt" sz="half" idx="2"/>
          </p:nvPr>
        </p:nvSpPr>
        <p:spPr>
          <a:xfrm>
            <a:off x="921894" y="4443958"/>
            <a:ext cx="985810"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AABEF85B-09A3-4FDE-B113-B0B69C0FC06E}" type="datetime2">
              <a:rPr lang="da-DK" noProof="0" smtClean="0"/>
              <a:t>22. august 2022</a:t>
            </a:fld>
            <a:endParaRPr lang="da-DK" noProof="0" dirty="0"/>
          </a:p>
        </p:txBody>
      </p:sp>
    </p:spTree>
  </p:cSld>
  <p:clrMap bg1="lt1" tx1="dk1" bg2="lt2" tx2="dk2" accent1="accent1" accent2="accent2" accent3="accent3" accent4="accent4" accent5="accent5" accent6="accent6" hlink="hlink" folHlink="folHlink"/>
  <p:sldLayoutIdLst>
    <p:sldLayoutId id="2147484300" r:id="rId1"/>
    <p:sldLayoutId id="2147484313" r:id="rId2"/>
    <p:sldLayoutId id="2147484301" r:id="rId3"/>
    <p:sldLayoutId id="2147484304" r:id="rId4"/>
    <p:sldLayoutId id="2147484302" r:id="rId5"/>
    <p:sldLayoutId id="2147484303" r:id="rId6"/>
    <p:sldLayoutId id="2147484311" r:id="rId7"/>
    <p:sldLayoutId id="2147484316" r:id="rId8"/>
    <p:sldLayoutId id="2147484318" r:id="rId9"/>
    <p:sldLayoutId id="2147484319" r:id="rId10"/>
    <p:sldLayoutId id="2147484320" r:id="rId11"/>
    <p:sldLayoutId id="2147484321" r:id="rId12"/>
    <p:sldLayoutId id="2147484305" r:id="rId13"/>
    <p:sldLayoutId id="2147484306" r:id="rId14"/>
    <p:sldLayoutId id="2147484307" r:id="rId15"/>
    <p:sldLayoutId id="2147484308" r:id="rId16"/>
    <p:sldLayoutId id="2147484317" r:id="rId17"/>
    <p:sldLayoutId id="2147484309" r:id="rId18"/>
    <p:sldLayoutId id="2147484314" r:id="rId19"/>
    <p:sldLayoutId id="2147484315" r:id="rId20"/>
    <p:sldLayoutId id="2147484310" r:id="rId21"/>
    <p:sldLayoutId id="2147484312" r:id="rId22"/>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p:titleStyle>
    <p:bodyStyle>
      <a:lvl1pPr marL="342900" indent="-342900" algn="l" rtl="0" eaLnBrk="1" fontAlgn="base" hangingPunct="1">
        <a:lnSpc>
          <a:spcPct val="110000"/>
        </a:lnSpc>
        <a:spcBef>
          <a:spcPts val="1200"/>
        </a:spcBef>
        <a:spcAft>
          <a:spcPct val="0"/>
        </a:spcAft>
        <a:buFont typeface="Cambria" charset="0"/>
        <a:defRPr sz="2000">
          <a:solidFill>
            <a:schemeClr val="tx1"/>
          </a:solidFill>
          <a:latin typeface="+mn-lt"/>
          <a:ea typeface="ＭＳ Ｐゴシック" charset="0"/>
          <a:cs typeface="ＭＳ Ｐゴシック" charset="0"/>
        </a:defRPr>
      </a:lvl1pPr>
      <a:lvl2pPr marL="215900" indent="241300" algn="l" rtl="0" eaLnBrk="1" fontAlgn="base" hangingPunct="1">
        <a:lnSpc>
          <a:spcPct val="110000"/>
        </a:lnSpc>
        <a:spcBef>
          <a:spcPts val="600"/>
        </a:spcBef>
        <a:spcAft>
          <a:spcPct val="0"/>
        </a:spcAft>
        <a:buFont typeface="Cambria" charset="0"/>
        <a:defRPr>
          <a:solidFill>
            <a:schemeClr val="tx1"/>
          </a:solidFill>
          <a:latin typeface="+mn-lt"/>
          <a:ea typeface="ＭＳ Ｐゴシック" charset="0"/>
        </a:defRPr>
      </a:lvl2pPr>
      <a:lvl3pPr marL="393700" indent="520700" algn="l" rtl="0" eaLnBrk="1" fontAlgn="base" hangingPunct="1">
        <a:lnSpc>
          <a:spcPct val="110000"/>
        </a:lnSpc>
        <a:spcBef>
          <a:spcPts val="600"/>
        </a:spcBef>
        <a:spcAft>
          <a:spcPct val="0"/>
        </a:spcAft>
        <a:buFont typeface="Cambria" charset="0"/>
        <a:defRPr sz="1600">
          <a:solidFill>
            <a:schemeClr val="tx1"/>
          </a:solidFill>
          <a:latin typeface="+mn-lt"/>
          <a:ea typeface="ＭＳ Ｐゴシック" charset="0"/>
        </a:defRPr>
      </a:lvl3pPr>
      <a:lvl4pPr marL="576263" indent="795338" algn="l" rtl="0" eaLnBrk="1" fontAlgn="base" hangingPunct="1">
        <a:lnSpc>
          <a:spcPct val="110000"/>
        </a:lnSpc>
        <a:spcBef>
          <a:spcPts val="600"/>
        </a:spcBef>
        <a:spcAft>
          <a:spcPct val="0"/>
        </a:spcAft>
        <a:buFont typeface="Cambria" charset="0"/>
        <a:defRPr sz="1400">
          <a:solidFill>
            <a:schemeClr val="tx1"/>
          </a:solidFill>
          <a:latin typeface="+mn-lt"/>
          <a:ea typeface="ＭＳ Ｐゴシック" charset="0"/>
        </a:defRPr>
      </a:lvl4pPr>
      <a:lvl5pPr marL="720725" indent="1108075" algn="l" rtl="0" eaLnBrk="1" fontAlgn="base" hangingPunct="1">
        <a:lnSpc>
          <a:spcPct val="110000"/>
        </a:lnSpc>
        <a:spcBef>
          <a:spcPts val="600"/>
        </a:spcBef>
        <a:spcAft>
          <a:spcPct val="0"/>
        </a:spcAft>
        <a:buFont typeface="Arial" charset="0"/>
        <a:defRPr sz="1200">
          <a:solidFill>
            <a:schemeClr val="tx1"/>
          </a:solidFill>
          <a:latin typeface="+mn-lt"/>
          <a:ea typeface="ＭＳ Ｐゴシック" charset="0"/>
        </a:defRPr>
      </a:lvl5pPr>
      <a:lvl6pPr marL="2127250" indent="-920750" algn="l" rtl="0" eaLnBrk="1" fontAlgn="base" hangingPunct="1">
        <a:lnSpc>
          <a:spcPct val="94000"/>
        </a:lnSpc>
        <a:spcBef>
          <a:spcPct val="20000"/>
        </a:spcBef>
        <a:spcAft>
          <a:spcPct val="0"/>
        </a:spcAft>
        <a:defRPr sz="2400">
          <a:solidFill>
            <a:schemeClr val="tx1"/>
          </a:solidFill>
          <a:latin typeface="+mn-lt"/>
        </a:defRPr>
      </a:lvl6pPr>
      <a:lvl7pPr marL="2584450" indent="-920750" algn="l" rtl="0" eaLnBrk="1" fontAlgn="base" hangingPunct="1">
        <a:lnSpc>
          <a:spcPct val="94000"/>
        </a:lnSpc>
        <a:spcBef>
          <a:spcPct val="20000"/>
        </a:spcBef>
        <a:spcAft>
          <a:spcPct val="0"/>
        </a:spcAft>
        <a:defRPr sz="2400">
          <a:solidFill>
            <a:schemeClr val="tx1"/>
          </a:solidFill>
          <a:latin typeface="+mn-lt"/>
        </a:defRPr>
      </a:lvl7pPr>
      <a:lvl8pPr marL="3041650" indent="-920750" algn="l" rtl="0" eaLnBrk="1" fontAlgn="base" hangingPunct="1">
        <a:lnSpc>
          <a:spcPct val="94000"/>
        </a:lnSpc>
        <a:spcBef>
          <a:spcPct val="20000"/>
        </a:spcBef>
        <a:spcAft>
          <a:spcPct val="0"/>
        </a:spcAft>
        <a:defRPr sz="2400">
          <a:solidFill>
            <a:schemeClr val="tx1"/>
          </a:solidFill>
          <a:latin typeface="+mn-lt"/>
        </a:defRPr>
      </a:lvl8pPr>
      <a:lvl9pPr marL="3498850" indent="-920750" algn="l" rtl="0" eaLnBrk="1" fontAlgn="base" hangingPunct="1">
        <a:lnSpc>
          <a:spcPct val="94000"/>
        </a:lnSpc>
        <a:spcBef>
          <a:spcPct val="20000"/>
        </a:spcBef>
        <a:spcAft>
          <a:spcPct val="0"/>
        </a:spcAft>
        <a:defRPr sz="2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dsholder til tekst 7"/>
          <p:cNvSpPr>
            <a:spLocks noGrp="1"/>
          </p:cNvSpPr>
          <p:nvPr>
            <p:ph type="body" sz="quarter" idx="10"/>
          </p:nvPr>
        </p:nvSpPr>
        <p:spPr/>
        <p:txBody>
          <a:bodyPr>
            <a:normAutofit/>
          </a:bodyPr>
          <a:lstStyle/>
          <a:p>
            <a:r>
              <a:rPr lang="da-DK" sz="6600" dirty="0" smtClean="0"/>
              <a:t>Kommunikations-strategi</a:t>
            </a:r>
            <a:endParaRPr lang="da-DK" sz="6600" dirty="0"/>
          </a:p>
        </p:txBody>
      </p:sp>
      <p:sp>
        <p:nvSpPr>
          <p:cNvPr id="23554" name="Pladsholder til tekst 8"/>
          <p:cNvSpPr>
            <a:spLocks noGrp="1"/>
          </p:cNvSpPr>
          <p:nvPr>
            <p:ph type="body" sz="quarter" idx="11"/>
          </p:nvPr>
        </p:nvSpPr>
        <p:spPr/>
        <p:txBody>
          <a:bodyPr/>
          <a:lstStyle/>
          <a:p>
            <a:r>
              <a:rPr lang="da-DK" dirty="0" smtClean="0"/>
              <a:t>Konkurrence- og Forbrugerstyrelsen	</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3563888" y="4227934"/>
            <a:ext cx="2200353" cy="576064"/>
          </a:xfrm>
          <a:prstGeom prst="rect">
            <a:avLst/>
          </a:prstGeom>
          <a:solidFill>
            <a:schemeClr val="bg1">
              <a:lumMod val="85000"/>
            </a:schemeClr>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lnSpcReduction="10000"/>
          </a:bodyPr>
          <a:lstStyle/>
          <a:p>
            <a:pPr algn="ctr">
              <a:lnSpc>
                <a:spcPct val="114000"/>
              </a:lnSpc>
            </a:pPr>
            <a:endParaRPr lang="da-DK">
              <a:solidFill>
                <a:srgbClr val="000000"/>
              </a:solidFill>
            </a:endParaRPr>
          </a:p>
        </p:txBody>
      </p:sp>
      <p:sp>
        <p:nvSpPr>
          <p:cNvPr id="2" name="Titel 1" hidden="1"/>
          <p:cNvSpPr>
            <a:spLocks noGrp="1"/>
          </p:cNvSpPr>
          <p:nvPr>
            <p:ph type="title"/>
          </p:nvPr>
        </p:nvSpPr>
        <p:spPr/>
        <p:txBody>
          <a:bodyPr/>
          <a:lstStyle/>
          <a:p>
            <a:r>
              <a:rPr lang="da-DK" dirty="0" smtClean="0"/>
              <a:t>Strategiske kommunikationsmål</a:t>
            </a:r>
            <a:endParaRPr lang="da-DK" dirty="0"/>
          </a:p>
        </p:txBody>
      </p:sp>
      <p:sp>
        <p:nvSpPr>
          <p:cNvPr id="3" name="Pladsholder til tekst 2"/>
          <p:cNvSpPr>
            <a:spLocks noGrp="1"/>
          </p:cNvSpPr>
          <p:nvPr>
            <p:ph type="body" sz="quarter" idx="10"/>
          </p:nvPr>
        </p:nvSpPr>
        <p:spPr>
          <a:xfrm>
            <a:off x="1019176" y="1414463"/>
            <a:ext cx="4776960" cy="2605088"/>
          </a:xfrm>
        </p:spPr>
        <p:txBody>
          <a:bodyPr/>
          <a:lstStyle/>
          <a:p>
            <a:pPr marL="0" indent="0">
              <a:buNone/>
            </a:pPr>
            <a:r>
              <a:rPr lang="da-DK" altLang="da-DK" sz="1200" b="1" dirty="0"/>
              <a:t>De strategiske kommunikationsmål danner rammen for Konkurrence- og Forbrugerstyrelsens indsatser og budskaber. </a:t>
            </a:r>
            <a:r>
              <a:rPr lang="da-DK" altLang="da-DK" sz="1200" b="1" dirty="0" smtClean="0"/>
              <a:t/>
            </a:r>
            <a:br>
              <a:rPr lang="da-DK" altLang="da-DK" sz="1200" b="1" dirty="0" smtClean="0"/>
            </a:br>
            <a:r>
              <a:rPr lang="da-DK" altLang="da-DK" sz="1200" b="1" dirty="0" smtClean="0"/>
              <a:t>De </a:t>
            </a:r>
            <a:r>
              <a:rPr lang="da-DK" altLang="da-DK" sz="1200" b="1" dirty="0"/>
              <a:t>overordnede mål med kommunikationen er at gøre det klart, at:</a:t>
            </a:r>
          </a:p>
          <a:p>
            <a:pPr marL="171450" indent="-171450">
              <a:lnSpc>
                <a:spcPct val="74000"/>
              </a:lnSpc>
              <a:buFont typeface="Arial" panose="020B0604020202020204" pitchFamily="34" charset="0"/>
              <a:buChar char="•"/>
              <a:defRPr/>
            </a:pPr>
            <a:r>
              <a:rPr lang="da-DK" sz="1200" dirty="0" smtClean="0"/>
              <a:t>Konkurrence- </a:t>
            </a:r>
            <a:r>
              <a:rPr lang="da-DK" sz="1200" dirty="0"/>
              <a:t>og Forbrugerstyrelsens arbejde har </a:t>
            </a:r>
            <a:r>
              <a:rPr lang="da-DK" sz="1200" dirty="0" smtClean="0"/>
              <a:t>effekt</a:t>
            </a:r>
          </a:p>
          <a:p>
            <a:pPr marL="171450" indent="-171450">
              <a:lnSpc>
                <a:spcPct val="100000"/>
              </a:lnSpc>
              <a:buFont typeface="Arial" panose="020B0604020202020204" pitchFamily="34" charset="0"/>
              <a:buChar char="•"/>
              <a:defRPr/>
            </a:pPr>
            <a:r>
              <a:rPr lang="da-DK" sz="1200" dirty="0" smtClean="0"/>
              <a:t>Velfungerende </a:t>
            </a:r>
            <a:r>
              <a:rPr lang="da-DK" sz="1200" dirty="0"/>
              <a:t>markeder understøtter vækst og høj </a:t>
            </a:r>
            <a:br>
              <a:rPr lang="da-DK" sz="1200" dirty="0"/>
            </a:br>
            <a:r>
              <a:rPr lang="da-DK" sz="1200" dirty="0"/>
              <a:t>forbrugervelfærd</a:t>
            </a:r>
          </a:p>
          <a:p>
            <a:pPr marL="171450" indent="-171450">
              <a:buFont typeface="Arial" panose="020B0604020202020204" pitchFamily="34" charset="0"/>
              <a:buChar char="•"/>
              <a:defRPr/>
            </a:pPr>
            <a:r>
              <a:rPr lang="da-DK" sz="1200" dirty="0"/>
              <a:t>Det har stor betydning for velfungerende markeder at:</a:t>
            </a:r>
          </a:p>
          <a:p>
            <a:pPr marL="369450" lvl="2" indent="-171450">
              <a:buFont typeface="Arial" panose="020B0604020202020204" pitchFamily="34" charset="0"/>
              <a:buChar char="•"/>
              <a:defRPr/>
            </a:pPr>
            <a:r>
              <a:rPr lang="da-DK" sz="980" dirty="0"/>
              <a:t>Virksomhederne overholder konkurrence- og </a:t>
            </a:r>
            <a:r>
              <a:rPr lang="da-DK" sz="980" dirty="0" smtClean="0"/>
              <a:t> forbrugerbeskyttelsesreglerne</a:t>
            </a:r>
            <a:endParaRPr lang="da-DK" sz="980" dirty="0"/>
          </a:p>
          <a:p>
            <a:pPr marL="369450" lvl="2" indent="-171450">
              <a:buFont typeface="Arial" panose="020B0604020202020204" pitchFamily="34" charset="0"/>
              <a:buChar char="•"/>
              <a:defRPr/>
            </a:pPr>
            <a:r>
              <a:rPr lang="da-DK" sz="980" dirty="0"/>
              <a:t>Forbrugerne </a:t>
            </a:r>
            <a:r>
              <a:rPr lang="da-DK" sz="980" dirty="0" smtClean="0"/>
              <a:t>kan begå sig let og trygt, og de forstår de ydelser, de betaler for</a:t>
            </a:r>
            <a:endParaRPr lang="da-DK" sz="980" dirty="0"/>
          </a:p>
          <a:p>
            <a:pPr marL="369450" lvl="2" indent="-171450">
              <a:buFont typeface="Arial" panose="020B0604020202020204" pitchFamily="34" charset="0"/>
              <a:buChar char="•"/>
              <a:defRPr/>
            </a:pPr>
            <a:r>
              <a:rPr lang="da-DK" sz="980" dirty="0"/>
              <a:t>Lovgivningen ikke begrænser konkurrencen unødigt</a:t>
            </a:r>
          </a:p>
          <a:p>
            <a:pPr marL="369450" lvl="2" indent="-171450">
              <a:buFont typeface="Arial" panose="020B0604020202020204" pitchFamily="34" charset="0"/>
              <a:buChar char="•"/>
              <a:defRPr/>
            </a:pPr>
            <a:r>
              <a:rPr lang="da-DK" sz="980" dirty="0"/>
              <a:t>Offentlige myndigheder skaber effektiv </a:t>
            </a:r>
            <a:r>
              <a:rPr lang="da-DK" sz="980" dirty="0" smtClean="0"/>
              <a:t>konkurrence </a:t>
            </a:r>
            <a:r>
              <a:rPr lang="da-DK" sz="980" dirty="0"/>
              <a:t>om </a:t>
            </a:r>
            <a:r>
              <a:rPr lang="da-DK" sz="980" dirty="0" smtClean="0"/>
              <a:t>opgaverne</a:t>
            </a:r>
            <a:endParaRPr lang="da-DK" sz="980" dirty="0"/>
          </a:p>
          <a:p>
            <a:pPr marL="0" indent="0">
              <a:lnSpc>
                <a:spcPct val="74000"/>
              </a:lnSpc>
              <a:buNone/>
              <a:defRPr/>
            </a:pPr>
            <a:endParaRPr lang="da-DK" sz="980" dirty="0"/>
          </a:p>
          <a:p>
            <a:pPr marL="0" indent="0">
              <a:buNone/>
            </a:pPr>
            <a:endParaRPr lang="da-DK" sz="1200" dirty="0"/>
          </a:p>
        </p:txBody>
      </p:sp>
      <p:grpSp>
        <p:nvGrpSpPr>
          <p:cNvPr id="57" name="Gruppe 56"/>
          <p:cNvGrpSpPr/>
          <p:nvPr/>
        </p:nvGrpSpPr>
        <p:grpSpPr>
          <a:xfrm>
            <a:off x="5313467" y="1275606"/>
            <a:ext cx="3629634" cy="3307972"/>
            <a:chOff x="5313467" y="1131590"/>
            <a:chExt cx="3629634" cy="3307972"/>
          </a:xfrm>
        </p:grpSpPr>
        <p:cxnSp>
          <p:nvCxnSpPr>
            <p:cNvPr id="59" name="Lige forbindelse 58"/>
            <p:cNvCxnSpPr>
              <a:endCxn id="74"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0" name="Lige forbindelse 59"/>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61" name="Tekstboks 60"/>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62" name="Tekstboks 61"/>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63" name="Tekstboks 62"/>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64" name="Tekstboks 63"/>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65" name="Tekstboks 64"/>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66" name="Lige forbindelse 65"/>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7" name="Lige forbindelse 66"/>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 name="Lige forbindelse 67"/>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69" name="Gruppe 68"/>
          <p:cNvGrpSpPr/>
          <p:nvPr/>
        </p:nvGrpSpPr>
        <p:grpSpPr>
          <a:xfrm>
            <a:off x="6228184" y="2139702"/>
            <a:ext cx="1800200" cy="1800200"/>
            <a:chOff x="6228184" y="1995686"/>
            <a:chExt cx="1800200" cy="1800200"/>
          </a:xfrm>
        </p:grpSpPr>
        <p:sp>
          <p:nvSpPr>
            <p:cNvPr id="70" name="Ellipse 69"/>
            <p:cNvSpPr/>
            <p:nvPr/>
          </p:nvSpPr>
          <p:spPr>
            <a:xfrm>
              <a:off x="6228184" y="1995686"/>
              <a:ext cx="1800200" cy="1800200"/>
            </a:xfrm>
            <a:prstGeom prst="ellipse">
              <a:avLst/>
            </a:prstGeom>
            <a:solidFill>
              <a:schemeClr val="bg1"/>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71" name="Tekstboks 70"/>
            <p:cNvSpPr txBox="1"/>
            <p:nvPr/>
          </p:nvSpPr>
          <p:spPr>
            <a:xfrm>
              <a:off x="6998355" y="211531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72" name="Tekstboks 71"/>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73" name="Gruppe 72"/>
          <p:cNvGrpSpPr/>
          <p:nvPr/>
        </p:nvGrpSpPr>
        <p:grpSpPr>
          <a:xfrm>
            <a:off x="6664424" y="2575942"/>
            <a:ext cx="927720" cy="927720"/>
            <a:chOff x="6664424" y="2431926"/>
            <a:chExt cx="927720" cy="927720"/>
          </a:xfrm>
        </p:grpSpPr>
        <p:sp>
          <p:nvSpPr>
            <p:cNvPr id="74" name="Ellipse 73"/>
            <p:cNvSpPr/>
            <p:nvPr/>
          </p:nvSpPr>
          <p:spPr>
            <a:xfrm>
              <a:off x="6664424" y="2431926"/>
              <a:ext cx="927720" cy="927720"/>
            </a:xfrm>
            <a:prstGeom prst="ellipse">
              <a:avLst/>
            </a:prstGeom>
            <a:solidFill>
              <a:srgbClr val="8DADBF"/>
            </a:solidFill>
            <a:ln w="76200" cmpd="sng">
              <a:solidFill>
                <a:srgbClr val="8DADB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75" name="Tekstboks 74"/>
            <p:cNvSpPr txBox="1"/>
            <p:nvPr/>
          </p:nvSpPr>
          <p:spPr>
            <a:xfrm>
              <a:off x="6698332" y="254317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t>Vision mission  KFST-strategi </a:t>
              </a:r>
              <a:r>
                <a:rPr lang="da-DK" sz="1100" b="1" dirty="0" smtClean="0"/>
                <a:t>Platform</a:t>
              </a:r>
            </a:p>
          </p:txBody>
        </p:sp>
      </p:grpSp>
      <p:sp>
        <p:nvSpPr>
          <p:cNvPr id="76" name="Ellipse 75"/>
          <p:cNvSpPr/>
          <p:nvPr/>
        </p:nvSpPr>
        <p:spPr>
          <a:xfrm>
            <a:off x="6698332" y="2202185"/>
            <a:ext cx="864096" cy="288032"/>
          </a:xfrm>
          <a:prstGeom prst="ellipse">
            <a:avLst/>
          </a:prstGeom>
          <a:no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
        <p:nvSpPr>
          <p:cNvPr id="77" name="Titel 1"/>
          <p:cNvSpPr txBox="1">
            <a:spLocks/>
          </p:cNvSpPr>
          <p:nvPr/>
        </p:nvSpPr>
        <p:spPr bwMode="auto">
          <a:xfrm>
            <a:off x="1036293" y="555526"/>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3.1</a:t>
            </a:r>
            <a:r>
              <a:rPr lang="da-DK" kern="0" dirty="0" smtClean="0"/>
              <a:t> Strategiske kommunikationsmål</a:t>
            </a:r>
            <a:endParaRPr lang="da-DK" kern="0" dirty="0"/>
          </a:p>
        </p:txBody>
      </p:sp>
      <p:grpSp>
        <p:nvGrpSpPr>
          <p:cNvPr id="78" name="Gruppe 77"/>
          <p:cNvGrpSpPr/>
          <p:nvPr/>
        </p:nvGrpSpPr>
        <p:grpSpPr>
          <a:xfrm>
            <a:off x="5313467" y="1419622"/>
            <a:ext cx="3629634" cy="3240360"/>
            <a:chOff x="5313467" y="1275606"/>
            <a:chExt cx="3629634" cy="3240360"/>
          </a:xfrm>
        </p:grpSpPr>
        <p:sp>
          <p:nvSpPr>
            <p:cNvPr id="79" name="Ellipse 78"/>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80" name="Lige forbindelse 79"/>
            <p:cNvCxnSpPr>
              <a:endCxn id="95" idx="4"/>
            </p:cNvCxnSpPr>
            <p:nvPr/>
          </p:nvCxnSpPr>
          <p:spPr>
            <a:xfrm>
              <a:off x="7128284" y="1347614"/>
              <a:ext cx="0" cy="2156048"/>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1" name="Lige forbindelse 80"/>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82" name="Tekstboks 81"/>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83" name="Tekstboks 82"/>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84" name="Tekstboks 83"/>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85" name="Tekstboks 84"/>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86" name="Tekstboks 85"/>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87" name="Lige forbindelse 86"/>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8" name="Lige forbindelse 87"/>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9" name="Lige forbindelse 88"/>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90" name="Gruppe 89"/>
          <p:cNvGrpSpPr/>
          <p:nvPr/>
        </p:nvGrpSpPr>
        <p:grpSpPr>
          <a:xfrm>
            <a:off x="6228184" y="2139702"/>
            <a:ext cx="1800200" cy="1800200"/>
            <a:chOff x="6228184" y="1995686"/>
            <a:chExt cx="1800200" cy="1800200"/>
          </a:xfrm>
          <a:solidFill>
            <a:srgbClr val="DBE9F1"/>
          </a:solidFill>
        </p:grpSpPr>
        <p:sp>
          <p:nvSpPr>
            <p:cNvPr id="91" name="Ellipse 90"/>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92" name="Tekstboks 91"/>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93" name="Tekstboks 92"/>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94" name="Gruppe 93"/>
          <p:cNvGrpSpPr/>
          <p:nvPr/>
        </p:nvGrpSpPr>
        <p:grpSpPr>
          <a:xfrm>
            <a:off x="6664424" y="2575942"/>
            <a:ext cx="927720" cy="927720"/>
            <a:chOff x="6664424" y="2431926"/>
            <a:chExt cx="927720" cy="927720"/>
          </a:xfrm>
        </p:grpSpPr>
        <p:sp>
          <p:nvSpPr>
            <p:cNvPr id="95" name="Ellipse 94"/>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96" name="Tekstboks 95"/>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97" name="Ellipse 96"/>
          <p:cNvSpPr/>
          <p:nvPr/>
        </p:nvSpPr>
        <p:spPr>
          <a:xfrm>
            <a:off x="6702980" y="2247143"/>
            <a:ext cx="864096" cy="288032"/>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pic>
        <p:nvPicPr>
          <p:cNvPr id="100" name="Billed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296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35B099"/>
                </a:solidFill>
              </a:rPr>
              <a:t>4.0</a:t>
            </a:r>
            <a:r>
              <a:rPr lang="da-DK" dirty="0" smtClean="0"/>
              <a:t> Målgrupper</a:t>
            </a:r>
            <a:endParaRPr lang="da-DK" dirty="0"/>
          </a:p>
        </p:txBody>
      </p:sp>
      <p:sp>
        <p:nvSpPr>
          <p:cNvPr id="3" name="Pladsholder til tekst 2"/>
          <p:cNvSpPr>
            <a:spLocks noGrp="1"/>
          </p:cNvSpPr>
          <p:nvPr>
            <p:ph type="body" sz="quarter" idx="10"/>
          </p:nvPr>
        </p:nvSpPr>
        <p:spPr>
          <a:xfrm>
            <a:off x="1019176" y="1491630"/>
            <a:ext cx="4632944" cy="2605088"/>
          </a:xfrm>
        </p:spPr>
        <p:txBody>
          <a:bodyPr/>
          <a:lstStyle/>
          <a:p>
            <a:pPr marL="0" indent="0">
              <a:lnSpc>
                <a:spcPct val="100000"/>
              </a:lnSpc>
              <a:spcBef>
                <a:spcPct val="0"/>
              </a:spcBef>
              <a:buFont typeface="Cambria" pitchFamily="18" charset="0"/>
              <a:buNone/>
            </a:pPr>
            <a:r>
              <a:rPr lang="da-DK" altLang="da-DK" sz="1380" dirty="0" smtClean="0"/>
              <a:t>KFST har et komplekst </a:t>
            </a:r>
            <a:r>
              <a:rPr lang="da-DK" altLang="da-DK" sz="1380" dirty="0"/>
              <a:t>målgruppe- og interessentbillede. </a:t>
            </a:r>
            <a:endParaRPr lang="da-DK" altLang="da-DK" sz="1380" dirty="0" smtClean="0"/>
          </a:p>
          <a:p>
            <a:pPr marL="0" indent="0">
              <a:lnSpc>
                <a:spcPct val="100000"/>
              </a:lnSpc>
              <a:spcBef>
                <a:spcPct val="0"/>
              </a:spcBef>
              <a:buFont typeface="Cambria" pitchFamily="18" charset="0"/>
              <a:buNone/>
            </a:pPr>
            <a:endParaRPr lang="da-DK" altLang="da-DK" sz="1400" dirty="0"/>
          </a:p>
          <a:p>
            <a:pPr marL="0" indent="0">
              <a:lnSpc>
                <a:spcPct val="100000"/>
              </a:lnSpc>
              <a:spcBef>
                <a:spcPct val="0"/>
              </a:spcBef>
              <a:buFont typeface="Cambria" pitchFamily="18" charset="0"/>
              <a:buNone/>
            </a:pPr>
            <a:r>
              <a:rPr lang="da-DK" altLang="da-DK" sz="1400" dirty="0" smtClean="0"/>
              <a:t>Det stiller høje krav til bevidstheden om målgruppen. </a:t>
            </a:r>
          </a:p>
          <a:p>
            <a:pPr marL="0" indent="0">
              <a:lnSpc>
                <a:spcPct val="100000"/>
              </a:lnSpc>
              <a:spcBef>
                <a:spcPct val="0"/>
              </a:spcBef>
              <a:buFont typeface="Cambria" pitchFamily="18" charset="0"/>
              <a:buNone/>
            </a:pPr>
            <a:r>
              <a:rPr lang="da-DK" altLang="da-DK" sz="1400" dirty="0" smtClean="0"/>
              <a:t>Vi skal altid vide, om vi målretter vores kommunikation </a:t>
            </a:r>
          </a:p>
          <a:p>
            <a:pPr marL="0" indent="0">
              <a:lnSpc>
                <a:spcPct val="100000"/>
              </a:lnSpc>
              <a:spcBef>
                <a:spcPct val="0"/>
              </a:spcBef>
              <a:buFont typeface="Cambria" pitchFamily="18" charset="0"/>
              <a:buNone/>
            </a:pPr>
            <a:r>
              <a:rPr lang="da-DK" altLang="da-DK" sz="1400" dirty="0" smtClean="0"/>
              <a:t>til medarbejdere, forbrugere</a:t>
            </a:r>
            <a:r>
              <a:rPr lang="da-DK" altLang="da-DK" sz="1400" dirty="0"/>
              <a:t>, virksomheder, offentlige myndigheder </a:t>
            </a:r>
            <a:r>
              <a:rPr lang="da-DK" altLang="da-DK" sz="1400" dirty="0" smtClean="0"/>
              <a:t>og/eller </a:t>
            </a:r>
            <a:r>
              <a:rPr lang="da-DK" altLang="da-DK" sz="1400" dirty="0"/>
              <a:t>politiske </a:t>
            </a:r>
            <a:r>
              <a:rPr lang="da-DK" altLang="da-DK" sz="1400" dirty="0" smtClean="0"/>
              <a:t>beslutningstagere. </a:t>
            </a:r>
            <a:endParaRPr lang="da-DK" altLang="da-DK" sz="1400" dirty="0"/>
          </a:p>
          <a:p>
            <a:pPr marL="0" indent="0">
              <a:lnSpc>
                <a:spcPct val="100000"/>
              </a:lnSpc>
              <a:spcBef>
                <a:spcPct val="0"/>
              </a:spcBef>
              <a:buFont typeface="Cambria" pitchFamily="18" charset="0"/>
              <a:buNone/>
            </a:pPr>
            <a:endParaRPr lang="da-DK" altLang="da-DK" sz="1400" dirty="0"/>
          </a:p>
          <a:p>
            <a:pPr marL="0" indent="0">
              <a:lnSpc>
                <a:spcPct val="100000"/>
              </a:lnSpc>
              <a:spcBef>
                <a:spcPct val="0"/>
              </a:spcBef>
              <a:buFont typeface="Cambria" pitchFamily="18" charset="0"/>
              <a:buNone/>
            </a:pPr>
            <a:r>
              <a:rPr lang="da-DK" altLang="da-DK" sz="1400" b="1" dirty="0"/>
              <a:t>Tematiserede målgrupper</a:t>
            </a:r>
          </a:p>
          <a:p>
            <a:pPr marL="0" indent="0">
              <a:lnSpc>
                <a:spcPct val="100000"/>
              </a:lnSpc>
              <a:spcBef>
                <a:spcPct val="0"/>
              </a:spcBef>
              <a:buFont typeface="Cambria" pitchFamily="18" charset="0"/>
              <a:buNone/>
            </a:pPr>
            <a:r>
              <a:rPr lang="da-DK" altLang="da-DK" sz="1400" dirty="0"/>
              <a:t>For at sikre en strategisk kommunikation med de mange målgrupper, har vi valgt en inddeling, som vi kalder </a:t>
            </a:r>
            <a:r>
              <a:rPr lang="da-DK" altLang="da-DK" sz="1400" i="1" dirty="0" err="1" smtClean="0"/>
              <a:t>tema-tiserede</a:t>
            </a:r>
            <a:r>
              <a:rPr lang="da-DK" altLang="da-DK" sz="1400" i="1" dirty="0" smtClean="0"/>
              <a:t> </a:t>
            </a:r>
            <a:r>
              <a:rPr lang="da-DK" altLang="da-DK" sz="1400" i="1" dirty="0"/>
              <a:t>målgrupper</a:t>
            </a:r>
            <a:r>
              <a:rPr lang="da-DK" altLang="da-DK" sz="1400" dirty="0"/>
              <a:t>. De består af en </a:t>
            </a:r>
            <a:r>
              <a:rPr lang="da-DK" altLang="da-DK" sz="1400" i="1" dirty="0"/>
              <a:t>intern målgruppe</a:t>
            </a:r>
            <a:r>
              <a:rPr lang="da-DK" altLang="da-DK" sz="1400" dirty="0"/>
              <a:t>, en </a:t>
            </a:r>
            <a:r>
              <a:rPr lang="da-DK" altLang="da-DK" sz="1400" i="1" dirty="0"/>
              <a:t>markedsmæssig</a:t>
            </a:r>
            <a:r>
              <a:rPr lang="da-DK" altLang="da-DK" sz="1400" dirty="0"/>
              <a:t> </a:t>
            </a:r>
            <a:r>
              <a:rPr lang="da-DK" altLang="da-DK" sz="1400" i="1" dirty="0"/>
              <a:t>målgruppe</a:t>
            </a:r>
            <a:r>
              <a:rPr lang="da-DK" altLang="da-DK" sz="1400" dirty="0"/>
              <a:t> og målgruppen det </a:t>
            </a:r>
            <a:r>
              <a:rPr lang="da-DK" altLang="da-DK" sz="1400" i="1" dirty="0"/>
              <a:t>politiske lag</a:t>
            </a:r>
            <a:r>
              <a:rPr lang="da-DK" altLang="da-DK" sz="1400" dirty="0"/>
              <a:t>.</a:t>
            </a:r>
          </a:p>
          <a:p>
            <a:pPr marL="0" indent="0">
              <a:buNone/>
            </a:pPr>
            <a:endParaRPr lang="da-DK" sz="1400" dirty="0"/>
          </a:p>
        </p:txBody>
      </p:sp>
      <p:grpSp>
        <p:nvGrpSpPr>
          <p:cNvPr id="37" name="Gruppe 36"/>
          <p:cNvGrpSpPr/>
          <p:nvPr/>
        </p:nvGrpSpPr>
        <p:grpSpPr>
          <a:xfrm>
            <a:off x="5313467" y="1275606"/>
            <a:ext cx="3629634" cy="3384376"/>
            <a:chOff x="5313467" y="1131590"/>
            <a:chExt cx="3629634" cy="3384376"/>
          </a:xfrm>
        </p:grpSpPr>
        <p:sp>
          <p:nvSpPr>
            <p:cNvPr id="38" name="Ellipse 37"/>
            <p:cNvSpPr/>
            <p:nvPr/>
          </p:nvSpPr>
          <p:spPr>
            <a:xfrm>
              <a:off x="5508104" y="1275606"/>
              <a:ext cx="3240360" cy="3240360"/>
            </a:xfrm>
            <a:prstGeom prst="ellipse">
              <a:avLst/>
            </a:prstGeom>
            <a:solidFill>
              <a:srgbClr val="C00000"/>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39" name="Lige forbindelse 38"/>
            <p:cNvCxnSpPr>
              <a:endCxn id="54"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41" name="Tekstboks 40"/>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42" name="Tekstboks 41"/>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43" name="Tekstboks 42"/>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44" name="Tekstboks 43"/>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45" name="Tekstboks 44"/>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46" name="Lige forbindelse 45"/>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49" name="Gruppe 48"/>
          <p:cNvGrpSpPr/>
          <p:nvPr/>
        </p:nvGrpSpPr>
        <p:grpSpPr>
          <a:xfrm>
            <a:off x="6228184" y="2139702"/>
            <a:ext cx="1800200" cy="1800200"/>
            <a:chOff x="6228184" y="1995686"/>
            <a:chExt cx="1800200" cy="1800200"/>
          </a:xfrm>
        </p:grpSpPr>
        <p:sp>
          <p:nvSpPr>
            <p:cNvPr id="50" name="Ellipse 49"/>
            <p:cNvSpPr/>
            <p:nvPr/>
          </p:nvSpPr>
          <p:spPr>
            <a:xfrm>
              <a:off x="6228184" y="1995686"/>
              <a:ext cx="1800200" cy="1800200"/>
            </a:xfrm>
            <a:prstGeom prst="ellipse">
              <a:avLst/>
            </a:prstGeom>
            <a:solidFill>
              <a:schemeClr val="bg1"/>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1" name="Tekstboks 50"/>
            <p:cNvSpPr txBox="1"/>
            <p:nvPr/>
          </p:nvSpPr>
          <p:spPr>
            <a:xfrm>
              <a:off x="6998355" y="211531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52" name="Tekstboks 51"/>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53" name="Gruppe 52"/>
          <p:cNvGrpSpPr/>
          <p:nvPr/>
        </p:nvGrpSpPr>
        <p:grpSpPr>
          <a:xfrm>
            <a:off x="6664424" y="2575942"/>
            <a:ext cx="927720" cy="927720"/>
            <a:chOff x="6664424" y="2431926"/>
            <a:chExt cx="927720" cy="927720"/>
          </a:xfrm>
        </p:grpSpPr>
        <p:sp>
          <p:nvSpPr>
            <p:cNvPr id="54" name="Ellipse 53"/>
            <p:cNvSpPr/>
            <p:nvPr/>
          </p:nvSpPr>
          <p:spPr>
            <a:xfrm>
              <a:off x="6664424" y="2431926"/>
              <a:ext cx="927720" cy="927720"/>
            </a:xfrm>
            <a:prstGeom prst="ellipse">
              <a:avLst/>
            </a:prstGeom>
            <a:solidFill>
              <a:srgbClr val="8DADBF"/>
            </a:solidFill>
            <a:ln w="76200" cmpd="sng">
              <a:solidFill>
                <a:srgbClr val="8DADB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5" name="Tekstboks 54"/>
            <p:cNvSpPr txBox="1"/>
            <p:nvPr/>
          </p:nvSpPr>
          <p:spPr>
            <a:xfrm>
              <a:off x="6698332" y="254317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t>Vision mission  KFST-strategi </a:t>
              </a:r>
              <a:r>
                <a:rPr lang="da-DK" sz="1100" b="1" dirty="0" smtClean="0"/>
                <a:t>Platform</a:t>
              </a:r>
            </a:p>
          </p:txBody>
        </p:sp>
      </p:grpSp>
      <p:sp>
        <p:nvSpPr>
          <p:cNvPr id="56" name="Ellipse 55"/>
          <p:cNvSpPr/>
          <p:nvPr/>
        </p:nvSpPr>
        <p:spPr>
          <a:xfrm>
            <a:off x="6698332" y="2202185"/>
            <a:ext cx="864096" cy="288032"/>
          </a:xfrm>
          <a:prstGeom prst="ellipse">
            <a:avLst/>
          </a:prstGeom>
          <a:no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grpSp>
        <p:nvGrpSpPr>
          <p:cNvPr id="57" name="Gruppe 56"/>
          <p:cNvGrpSpPr/>
          <p:nvPr/>
        </p:nvGrpSpPr>
        <p:grpSpPr>
          <a:xfrm>
            <a:off x="5313467" y="1275606"/>
            <a:ext cx="3629634" cy="3384376"/>
            <a:chOff x="5313467" y="1131590"/>
            <a:chExt cx="3629634" cy="3384376"/>
          </a:xfrm>
        </p:grpSpPr>
        <p:sp>
          <p:nvSpPr>
            <p:cNvPr id="58" name="Ellipse 57"/>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59" name="Lige forbindelse 58"/>
            <p:cNvCxnSpPr>
              <a:endCxn id="74"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0" name="Lige forbindelse 59"/>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61" name="Tekstboks 60"/>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62" name="Tekstboks 61"/>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63" name="Tekstboks 62"/>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64" name="Tekstboks 63"/>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65" name="Tekstboks 64"/>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66" name="Lige forbindelse 65"/>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7" name="Lige forbindelse 66"/>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 name="Lige forbindelse 67"/>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69" name="Gruppe 68"/>
          <p:cNvGrpSpPr/>
          <p:nvPr/>
        </p:nvGrpSpPr>
        <p:grpSpPr>
          <a:xfrm>
            <a:off x="6228184" y="2139702"/>
            <a:ext cx="1800200" cy="1800200"/>
            <a:chOff x="6228184" y="1995686"/>
            <a:chExt cx="1800200" cy="1800200"/>
          </a:xfrm>
          <a:solidFill>
            <a:srgbClr val="DBE9F1"/>
          </a:solidFill>
        </p:grpSpPr>
        <p:sp>
          <p:nvSpPr>
            <p:cNvPr id="70" name="Ellipse 69"/>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71" name="Tekstboks 70"/>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72" name="Tekstboks 71"/>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73" name="Gruppe 72"/>
          <p:cNvGrpSpPr/>
          <p:nvPr/>
        </p:nvGrpSpPr>
        <p:grpSpPr>
          <a:xfrm>
            <a:off x="6664424" y="2575942"/>
            <a:ext cx="927720" cy="927720"/>
            <a:chOff x="6664424" y="2431926"/>
            <a:chExt cx="927720" cy="927720"/>
          </a:xfrm>
        </p:grpSpPr>
        <p:sp>
          <p:nvSpPr>
            <p:cNvPr id="74" name="Ellipse 73"/>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75" name="Tekstboks 74"/>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76" name="Ellipse 75"/>
          <p:cNvSpPr/>
          <p:nvPr/>
        </p:nvSpPr>
        <p:spPr>
          <a:xfrm>
            <a:off x="6710295" y="3507854"/>
            <a:ext cx="864096" cy="360040"/>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228125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3491880" y="4140353"/>
            <a:ext cx="2160240" cy="663645"/>
          </a:xfrm>
          <a:prstGeom prst="rect">
            <a:avLst/>
          </a:prstGeom>
          <a:solidFill>
            <a:schemeClr val="bg1">
              <a:lumMod val="85000"/>
            </a:schemeClr>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2" name="Titel 1"/>
          <p:cNvSpPr>
            <a:spLocks noGrp="1"/>
          </p:cNvSpPr>
          <p:nvPr>
            <p:ph type="title"/>
          </p:nvPr>
        </p:nvSpPr>
        <p:spPr/>
        <p:txBody>
          <a:bodyPr/>
          <a:lstStyle/>
          <a:p>
            <a:r>
              <a:rPr lang="da-DK" dirty="0" smtClean="0">
                <a:solidFill>
                  <a:srgbClr val="35B099"/>
                </a:solidFill>
              </a:rPr>
              <a:t>4.1</a:t>
            </a:r>
            <a:r>
              <a:rPr lang="da-DK" dirty="0" smtClean="0"/>
              <a:t> Tematiserede målgrupper</a:t>
            </a:r>
            <a:endParaRPr lang="da-DK" dirty="0"/>
          </a:p>
        </p:txBody>
      </p:sp>
      <p:sp>
        <p:nvSpPr>
          <p:cNvPr id="3" name="Pladsholder til tekst 2"/>
          <p:cNvSpPr>
            <a:spLocks noGrp="1"/>
          </p:cNvSpPr>
          <p:nvPr>
            <p:ph type="body" sz="quarter" idx="10"/>
          </p:nvPr>
        </p:nvSpPr>
        <p:spPr>
          <a:xfrm>
            <a:off x="1019177" y="1414463"/>
            <a:ext cx="4560935" cy="2605088"/>
          </a:xfrm>
        </p:spPr>
        <p:txBody>
          <a:bodyPr/>
          <a:lstStyle/>
          <a:p>
            <a:pPr marL="0" indent="0">
              <a:lnSpc>
                <a:spcPct val="100000"/>
              </a:lnSpc>
              <a:spcBef>
                <a:spcPct val="0"/>
              </a:spcBef>
              <a:buFont typeface="Cambria" pitchFamily="18" charset="0"/>
              <a:buNone/>
            </a:pPr>
            <a:r>
              <a:rPr lang="da-DK" altLang="da-DK" sz="1100" b="1" dirty="0"/>
              <a:t>Den interne målgruppe </a:t>
            </a:r>
            <a:endParaRPr lang="da-DK" altLang="da-DK" sz="1100" dirty="0"/>
          </a:p>
          <a:p>
            <a:pPr marL="0" indent="0">
              <a:lnSpc>
                <a:spcPct val="100000"/>
              </a:lnSpc>
              <a:spcBef>
                <a:spcPct val="0"/>
              </a:spcBef>
              <a:buFont typeface="Cambria" pitchFamily="18" charset="0"/>
              <a:buNone/>
            </a:pPr>
            <a:r>
              <a:rPr lang="da-DK" altLang="da-DK" sz="1100" dirty="0"/>
              <a:t>Den interne målgruppe består af alle Konkurrence- og Forbrugerstyrelsens medarbejdere. Medarbejderne kommunikerer til den markedsmæssige </a:t>
            </a:r>
            <a:r>
              <a:rPr lang="da-DK" altLang="da-DK" sz="1100" spc="-10" dirty="0"/>
              <a:t>målgruppe og det politiske lag gennem en række udvalgte </a:t>
            </a:r>
            <a:r>
              <a:rPr lang="da-DK" altLang="da-DK" sz="1100" spc="-10" dirty="0" smtClean="0"/>
              <a:t>kanaler (jf. afsnit 7).</a:t>
            </a:r>
          </a:p>
          <a:p>
            <a:pPr marL="0" indent="0">
              <a:lnSpc>
                <a:spcPct val="100000"/>
              </a:lnSpc>
              <a:spcBef>
                <a:spcPct val="0"/>
              </a:spcBef>
              <a:buFont typeface="Cambria" pitchFamily="18" charset="0"/>
              <a:buNone/>
            </a:pPr>
            <a:endParaRPr lang="da-DK" altLang="da-DK" sz="1100" dirty="0"/>
          </a:p>
          <a:p>
            <a:pPr marL="0" indent="0">
              <a:lnSpc>
                <a:spcPct val="100000"/>
              </a:lnSpc>
              <a:spcBef>
                <a:spcPct val="0"/>
              </a:spcBef>
              <a:buFont typeface="Cambria" pitchFamily="18" charset="0"/>
              <a:buNone/>
            </a:pPr>
            <a:r>
              <a:rPr lang="da-DK" altLang="da-DK" sz="1100" b="1" dirty="0"/>
              <a:t>Den markedsmæssige målgruppe </a:t>
            </a:r>
            <a:r>
              <a:rPr lang="da-DK" altLang="da-DK" sz="1100" b="1" dirty="0" smtClean="0"/>
              <a:t>og </a:t>
            </a:r>
            <a:r>
              <a:rPr lang="da-DK" altLang="da-DK" sz="1100" b="1" dirty="0"/>
              <a:t>det politiske lag </a:t>
            </a:r>
            <a:endParaRPr lang="da-DK" altLang="da-DK" sz="1100" dirty="0"/>
          </a:p>
          <a:p>
            <a:pPr marL="0" indent="0">
              <a:lnSpc>
                <a:spcPct val="100000"/>
              </a:lnSpc>
              <a:spcBef>
                <a:spcPct val="0"/>
              </a:spcBef>
              <a:buFont typeface="Cambria" pitchFamily="18" charset="0"/>
              <a:buNone/>
            </a:pPr>
            <a:r>
              <a:rPr lang="da-DK" altLang="da-DK" sz="1100" dirty="0"/>
              <a:t>Den markedsmæssige målgruppe består af virksomheder, forbrugere </a:t>
            </a:r>
            <a:endParaRPr lang="da-DK" altLang="da-DK" sz="1100" dirty="0" smtClean="0"/>
          </a:p>
          <a:p>
            <a:pPr marL="0" indent="0">
              <a:lnSpc>
                <a:spcPct val="100000"/>
              </a:lnSpc>
              <a:spcBef>
                <a:spcPct val="0"/>
              </a:spcBef>
              <a:buFont typeface="Cambria" pitchFamily="18" charset="0"/>
              <a:buNone/>
            </a:pPr>
            <a:r>
              <a:rPr lang="da-DK" altLang="da-DK" sz="1100" dirty="0" smtClean="0"/>
              <a:t>og </a:t>
            </a:r>
            <a:r>
              <a:rPr lang="da-DK" altLang="da-DK" sz="1100" dirty="0"/>
              <a:t>offentlige myndigheder, mens målgruppen i det politiske lag består </a:t>
            </a:r>
            <a:endParaRPr lang="da-DK" altLang="da-DK" sz="1100" dirty="0" smtClean="0"/>
          </a:p>
          <a:p>
            <a:pPr marL="0" indent="0">
              <a:lnSpc>
                <a:spcPct val="100000"/>
              </a:lnSpc>
              <a:spcBef>
                <a:spcPct val="0"/>
              </a:spcBef>
              <a:buFont typeface="Cambria" pitchFamily="18" charset="0"/>
              <a:buNone/>
            </a:pPr>
            <a:r>
              <a:rPr lang="da-DK" altLang="da-DK" sz="1100" dirty="0" smtClean="0"/>
              <a:t>af </a:t>
            </a:r>
            <a:r>
              <a:rPr lang="da-DK" altLang="da-DK" sz="1100" dirty="0"/>
              <a:t>politiske beslutningstagere. </a:t>
            </a:r>
            <a:endParaRPr lang="da-DK" altLang="da-DK" sz="1100" dirty="0" smtClean="0"/>
          </a:p>
          <a:p>
            <a:pPr marL="0" indent="0">
              <a:lnSpc>
                <a:spcPct val="100000"/>
              </a:lnSpc>
              <a:spcBef>
                <a:spcPct val="0"/>
              </a:spcBef>
              <a:buFont typeface="Cambria" pitchFamily="18" charset="0"/>
              <a:buNone/>
            </a:pPr>
            <a:endParaRPr lang="da-DK" altLang="da-DK" sz="1100" dirty="0"/>
          </a:p>
          <a:p>
            <a:pPr marL="0" indent="0">
              <a:lnSpc>
                <a:spcPct val="100000"/>
              </a:lnSpc>
              <a:spcBef>
                <a:spcPct val="0"/>
              </a:spcBef>
              <a:buFont typeface="Cambria" pitchFamily="18" charset="0"/>
              <a:buNone/>
            </a:pPr>
            <a:r>
              <a:rPr lang="da-DK" altLang="da-DK" sz="1100" b="1" dirty="0"/>
              <a:t>Målgruppekommunikation </a:t>
            </a:r>
            <a:endParaRPr lang="da-DK" altLang="da-DK" sz="1100" dirty="0"/>
          </a:p>
          <a:p>
            <a:pPr marL="0" indent="0">
              <a:lnSpc>
                <a:spcPct val="100000"/>
              </a:lnSpc>
              <a:spcBef>
                <a:spcPct val="0"/>
              </a:spcBef>
              <a:buFont typeface="Cambria" pitchFamily="18" charset="0"/>
              <a:buNone/>
            </a:pPr>
            <a:r>
              <a:rPr lang="da-DK" altLang="da-DK" sz="1100" dirty="0"/>
              <a:t>Formålet med kommunikationen til den </a:t>
            </a:r>
            <a:r>
              <a:rPr lang="da-DK" altLang="da-DK" sz="1100" dirty="0" smtClean="0"/>
              <a:t>markedsmæssige </a:t>
            </a:r>
            <a:r>
              <a:rPr lang="da-DK" altLang="da-DK" sz="1100" dirty="0"/>
              <a:t>målgruppe </a:t>
            </a:r>
            <a:endParaRPr lang="da-DK" altLang="da-DK" sz="1100" dirty="0" smtClean="0"/>
          </a:p>
          <a:p>
            <a:pPr marL="0" indent="0">
              <a:lnSpc>
                <a:spcPct val="100000"/>
              </a:lnSpc>
              <a:spcBef>
                <a:spcPct val="0"/>
              </a:spcBef>
              <a:buFont typeface="Cambria" pitchFamily="18" charset="0"/>
              <a:buNone/>
            </a:pPr>
            <a:r>
              <a:rPr lang="da-DK" altLang="da-DK" sz="1100" dirty="0" smtClean="0"/>
              <a:t>er</a:t>
            </a:r>
            <a:r>
              <a:rPr lang="da-DK" altLang="da-DK" sz="1100" dirty="0"/>
              <a:t>, </a:t>
            </a:r>
            <a:r>
              <a:rPr lang="da-DK" altLang="da-DK" sz="1100" dirty="0" smtClean="0"/>
              <a:t>at </a:t>
            </a:r>
            <a:r>
              <a:rPr lang="da-DK" altLang="da-DK" sz="1100" dirty="0"/>
              <a:t>vi formidler målrettet og lettilgængelig information, som fremmer markedernes effektivitet. Formålet med </a:t>
            </a:r>
            <a:r>
              <a:rPr lang="da-DK" altLang="da-DK" sz="1100" dirty="0" smtClean="0"/>
              <a:t>kommunikationen </a:t>
            </a:r>
            <a:r>
              <a:rPr lang="da-DK" altLang="da-DK" sz="1100" dirty="0"/>
              <a:t>til det politiske lag er at sikre, at de politiske beslutningstagere ser vigtigheden i at fremme gode konkurrence- og forbrugerforhold, samt at styrelsen løser opgaven kompetent. </a:t>
            </a:r>
          </a:p>
          <a:p>
            <a:pPr marL="0" indent="0">
              <a:lnSpc>
                <a:spcPct val="100000"/>
              </a:lnSpc>
              <a:spcBef>
                <a:spcPct val="0"/>
              </a:spcBef>
              <a:buFont typeface="Cambria" pitchFamily="18" charset="0"/>
              <a:buNone/>
            </a:pPr>
            <a:endParaRPr lang="da-DK" altLang="da-DK" sz="1100" dirty="0"/>
          </a:p>
          <a:p>
            <a:pPr marL="0" indent="0">
              <a:lnSpc>
                <a:spcPct val="100000"/>
              </a:lnSpc>
              <a:spcBef>
                <a:spcPct val="0"/>
              </a:spcBef>
              <a:buFont typeface="Cambria" pitchFamily="18" charset="0"/>
              <a:buNone/>
            </a:pPr>
            <a:endParaRPr lang="da-DK" altLang="da-DK" sz="1100" dirty="0"/>
          </a:p>
        </p:txBody>
      </p:sp>
      <p:grpSp>
        <p:nvGrpSpPr>
          <p:cNvPr id="58" name="Gruppe 57"/>
          <p:cNvGrpSpPr/>
          <p:nvPr/>
        </p:nvGrpSpPr>
        <p:grpSpPr>
          <a:xfrm>
            <a:off x="5313467" y="1275606"/>
            <a:ext cx="3629634" cy="3384376"/>
            <a:chOff x="5313467" y="1131590"/>
            <a:chExt cx="3629634" cy="3384376"/>
          </a:xfrm>
        </p:grpSpPr>
        <p:sp>
          <p:nvSpPr>
            <p:cNvPr id="59" name="Ellipse 58"/>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60" name="Lige forbindelse 59"/>
            <p:cNvCxnSpPr>
              <a:endCxn id="75"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1" name="Lige forbindelse 60"/>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62" name="Tekstboks 61"/>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63" name="Tekstboks 62"/>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64" name="Tekstboks 63"/>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65" name="Tekstboks 64"/>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66" name="Tekstboks 65"/>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67" name="Lige forbindelse 66"/>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8" name="Lige forbindelse 67"/>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9" name="Lige forbindelse 68"/>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70" name="Gruppe 69"/>
          <p:cNvGrpSpPr/>
          <p:nvPr/>
        </p:nvGrpSpPr>
        <p:grpSpPr>
          <a:xfrm>
            <a:off x="6228184" y="2139702"/>
            <a:ext cx="1800200" cy="1800200"/>
            <a:chOff x="6228184" y="1995686"/>
            <a:chExt cx="1800200" cy="1800200"/>
          </a:xfrm>
          <a:solidFill>
            <a:srgbClr val="DBE9F1"/>
          </a:solidFill>
        </p:grpSpPr>
        <p:sp>
          <p:nvSpPr>
            <p:cNvPr id="71" name="Ellipse 70"/>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72" name="Tekstboks 71"/>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73" name="Tekstboks 72"/>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74" name="Gruppe 73"/>
          <p:cNvGrpSpPr/>
          <p:nvPr/>
        </p:nvGrpSpPr>
        <p:grpSpPr>
          <a:xfrm>
            <a:off x="6664424" y="2575942"/>
            <a:ext cx="927720" cy="927720"/>
            <a:chOff x="6664424" y="2431926"/>
            <a:chExt cx="927720" cy="927720"/>
          </a:xfrm>
        </p:grpSpPr>
        <p:sp>
          <p:nvSpPr>
            <p:cNvPr id="75" name="Ellipse 74"/>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76" name="Tekstboks 75"/>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77" name="Ellipse 76"/>
          <p:cNvSpPr/>
          <p:nvPr/>
        </p:nvSpPr>
        <p:spPr>
          <a:xfrm>
            <a:off x="6710295" y="3507854"/>
            <a:ext cx="864096" cy="360040"/>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pic>
        <p:nvPicPr>
          <p:cNvPr id="78" name="Billed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30700"/>
            <a:ext cx="18256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815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35B099"/>
                </a:solidFill>
              </a:rPr>
              <a:t>4.2 </a:t>
            </a:r>
            <a:r>
              <a:rPr lang="da-DK" dirty="0" smtClean="0"/>
              <a:t>Målgruppemodel</a:t>
            </a:r>
            <a:endParaRPr lang="da-DK" dirty="0"/>
          </a:p>
        </p:txBody>
      </p:sp>
      <p:sp>
        <p:nvSpPr>
          <p:cNvPr id="15" name="Rektangel 14"/>
          <p:cNvSpPr/>
          <p:nvPr/>
        </p:nvSpPr>
        <p:spPr>
          <a:xfrm>
            <a:off x="3059833" y="2211710"/>
            <a:ext cx="3096344" cy="1800200"/>
          </a:xfrm>
          <a:prstGeom prst="rect">
            <a:avLst/>
          </a:prstGeom>
          <a:solidFill>
            <a:srgbClr val="35B099"/>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dirty="0" smtClean="0">
                <a:solidFill>
                  <a:srgbClr val="000000"/>
                </a:solidFill>
              </a:rPr>
              <a:t>Konkurrence- og Forbrugerstyrelsen</a:t>
            </a:r>
            <a:endParaRPr lang="da-DK" dirty="0">
              <a:solidFill>
                <a:srgbClr val="000000"/>
              </a:solidFill>
            </a:endParaRPr>
          </a:p>
        </p:txBody>
      </p:sp>
      <p:sp>
        <p:nvSpPr>
          <p:cNvPr id="23" name="Rektangel 22"/>
          <p:cNvSpPr/>
          <p:nvPr/>
        </p:nvSpPr>
        <p:spPr>
          <a:xfrm>
            <a:off x="3059833" y="1635646"/>
            <a:ext cx="3096344" cy="432048"/>
          </a:xfrm>
          <a:prstGeom prst="rect">
            <a:avLst/>
          </a:prstGeom>
          <a:solidFill>
            <a:srgbClr val="4C4C4C"/>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70000" lnSpcReduction="20000"/>
          </a:bodyPr>
          <a:lstStyle/>
          <a:p>
            <a:pPr algn="ctr">
              <a:lnSpc>
                <a:spcPct val="114000"/>
              </a:lnSpc>
            </a:pPr>
            <a:r>
              <a:rPr lang="da-DK" b="1" dirty="0" smtClean="0">
                <a:solidFill>
                  <a:schemeClr val="bg1"/>
                </a:solidFill>
              </a:rPr>
              <a:t>Medarbejdere</a:t>
            </a:r>
            <a:endParaRPr lang="da-DK" b="1" dirty="0">
              <a:solidFill>
                <a:schemeClr val="bg1"/>
              </a:solidFill>
            </a:endParaRPr>
          </a:p>
        </p:txBody>
      </p:sp>
      <p:sp>
        <p:nvSpPr>
          <p:cNvPr id="27" name="Rektangel 26"/>
          <p:cNvSpPr/>
          <p:nvPr/>
        </p:nvSpPr>
        <p:spPr>
          <a:xfrm>
            <a:off x="6256710" y="2229339"/>
            <a:ext cx="2143497" cy="558435"/>
          </a:xfrm>
          <a:prstGeom prst="rect">
            <a:avLst/>
          </a:prstGeom>
          <a:solidFill>
            <a:srgbClr val="4C4C4C"/>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Autofit/>
          </a:bodyPr>
          <a:lstStyle/>
          <a:p>
            <a:pPr algn="ctr">
              <a:lnSpc>
                <a:spcPct val="114000"/>
              </a:lnSpc>
            </a:pPr>
            <a:r>
              <a:rPr lang="da-DK" sz="1800" b="1" dirty="0" smtClean="0">
                <a:solidFill>
                  <a:schemeClr val="bg1"/>
                </a:solidFill>
              </a:rPr>
              <a:t>Virksomheder</a:t>
            </a:r>
            <a:endParaRPr lang="da-DK" sz="1800" b="1" dirty="0">
              <a:solidFill>
                <a:schemeClr val="bg1"/>
              </a:solidFill>
            </a:endParaRPr>
          </a:p>
        </p:txBody>
      </p:sp>
      <p:sp>
        <p:nvSpPr>
          <p:cNvPr id="28" name="Rektangel 27"/>
          <p:cNvSpPr/>
          <p:nvPr/>
        </p:nvSpPr>
        <p:spPr>
          <a:xfrm>
            <a:off x="827585" y="2221818"/>
            <a:ext cx="2088232" cy="1790092"/>
          </a:xfrm>
          <a:prstGeom prst="rect">
            <a:avLst/>
          </a:prstGeom>
          <a:solidFill>
            <a:srgbClr val="4C4C4C"/>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sz="1700" b="1" dirty="0" smtClean="0">
                <a:solidFill>
                  <a:schemeClr val="bg1"/>
                </a:solidFill>
              </a:rPr>
              <a:t>Politiske beslutningstagere</a:t>
            </a:r>
            <a:endParaRPr lang="da-DK" sz="1700" b="1" dirty="0">
              <a:solidFill>
                <a:schemeClr val="bg1"/>
              </a:solidFill>
            </a:endParaRPr>
          </a:p>
        </p:txBody>
      </p:sp>
      <p:sp>
        <p:nvSpPr>
          <p:cNvPr id="29" name="Rektangel 28"/>
          <p:cNvSpPr/>
          <p:nvPr/>
        </p:nvSpPr>
        <p:spPr>
          <a:xfrm>
            <a:off x="6272312" y="2859782"/>
            <a:ext cx="2116113" cy="576064"/>
          </a:xfrm>
          <a:prstGeom prst="rect">
            <a:avLst/>
          </a:prstGeom>
          <a:solidFill>
            <a:srgbClr val="4C4C4C"/>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Autofit/>
          </a:bodyPr>
          <a:lstStyle/>
          <a:p>
            <a:pPr algn="ctr">
              <a:lnSpc>
                <a:spcPct val="114000"/>
              </a:lnSpc>
            </a:pPr>
            <a:r>
              <a:rPr lang="da-DK" sz="1800" b="1" dirty="0" smtClean="0">
                <a:solidFill>
                  <a:schemeClr val="bg1"/>
                </a:solidFill>
              </a:rPr>
              <a:t>Forbrugere</a:t>
            </a:r>
            <a:endParaRPr lang="da-DK" sz="1800" b="1" dirty="0">
              <a:solidFill>
                <a:schemeClr val="bg1"/>
              </a:solidFill>
            </a:endParaRPr>
          </a:p>
        </p:txBody>
      </p:sp>
      <p:sp>
        <p:nvSpPr>
          <p:cNvPr id="30" name="Rektangel 29"/>
          <p:cNvSpPr/>
          <p:nvPr/>
        </p:nvSpPr>
        <p:spPr>
          <a:xfrm>
            <a:off x="6272312" y="3507855"/>
            <a:ext cx="2116113" cy="500422"/>
          </a:xfrm>
          <a:prstGeom prst="rect">
            <a:avLst/>
          </a:prstGeom>
          <a:solidFill>
            <a:srgbClr val="4C4C4C"/>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Autofit/>
          </a:bodyPr>
          <a:lstStyle/>
          <a:p>
            <a:pPr algn="ctr">
              <a:lnSpc>
                <a:spcPct val="114000"/>
              </a:lnSpc>
            </a:pPr>
            <a:r>
              <a:rPr lang="da-DK" sz="1800" b="1" dirty="0" err="1" smtClean="0">
                <a:solidFill>
                  <a:schemeClr val="bg1"/>
                </a:solidFill>
              </a:rPr>
              <a:t>Off</a:t>
            </a:r>
            <a:r>
              <a:rPr lang="da-DK" sz="1800" b="1" dirty="0" smtClean="0">
                <a:solidFill>
                  <a:schemeClr val="bg1"/>
                </a:solidFill>
              </a:rPr>
              <a:t>. myndigheder</a:t>
            </a:r>
            <a:endParaRPr lang="da-DK" sz="1800" b="1" dirty="0">
              <a:solidFill>
                <a:schemeClr val="bg1"/>
              </a:solidFill>
            </a:endParaRPr>
          </a:p>
        </p:txBody>
      </p:sp>
      <p:sp>
        <p:nvSpPr>
          <p:cNvPr id="31" name="Rektangel 30"/>
          <p:cNvSpPr/>
          <p:nvPr/>
        </p:nvSpPr>
        <p:spPr>
          <a:xfrm rot="5400000">
            <a:off x="7683018" y="2942832"/>
            <a:ext cx="1770853" cy="360040"/>
          </a:xfrm>
          <a:prstGeom prst="rect">
            <a:avLst/>
          </a:prstGeom>
          <a:solidFill>
            <a:schemeClr val="bg1"/>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Autofit/>
          </a:bodyPr>
          <a:lstStyle/>
          <a:p>
            <a:pPr algn="ctr">
              <a:lnSpc>
                <a:spcPct val="114000"/>
              </a:lnSpc>
            </a:pPr>
            <a:r>
              <a:rPr lang="da-DK" sz="1600" b="1" dirty="0" smtClean="0">
                <a:solidFill>
                  <a:srgbClr val="4C4C4C"/>
                </a:solidFill>
              </a:rPr>
              <a:t>Marked</a:t>
            </a:r>
            <a:endParaRPr lang="da-DK" sz="1600" b="1" dirty="0">
              <a:solidFill>
                <a:srgbClr val="4C4C4C"/>
              </a:solidFill>
            </a:endParaRPr>
          </a:p>
        </p:txBody>
      </p:sp>
      <p:sp>
        <p:nvSpPr>
          <p:cNvPr id="32" name="Rektangel 31"/>
          <p:cNvSpPr/>
          <p:nvPr/>
        </p:nvSpPr>
        <p:spPr>
          <a:xfrm rot="16200000">
            <a:off x="-233090" y="2938059"/>
            <a:ext cx="1761308" cy="360040"/>
          </a:xfrm>
          <a:prstGeom prst="rect">
            <a:avLst/>
          </a:prstGeom>
          <a:solidFill>
            <a:schemeClr val="bg1"/>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Autofit/>
          </a:bodyPr>
          <a:lstStyle/>
          <a:p>
            <a:pPr algn="ctr">
              <a:lnSpc>
                <a:spcPct val="114000"/>
              </a:lnSpc>
            </a:pPr>
            <a:r>
              <a:rPr lang="da-DK" sz="1500" b="1" dirty="0" smtClean="0">
                <a:solidFill>
                  <a:srgbClr val="4C4C4C"/>
                </a:solidFill>
              </a:rPr>
              <a:t>Det politiske lag</a:t>
            </a:r>
            <a:endParaRPr lang="da-DK" sz="1500" b="1" dirty="0">
              <a:solidFill>
                <a:srgbClr val="4C4C4C"/>
              </a:solidFill>
            </a:endParaRPr>
          </a:p>
        </p:txBody>
      </p:sp>
      <p:sp>
        <p:nvSpPr>
          <p:cNvPr id="62" name="Ligebenet trekant 61"/>
          <p:cNvSpPr/>
          <p:nvPr/>
        </p:nvSpPr>
        <p:spPr>
          <a:xfrm rot="5400000">
            <a:off x="6133051" y="2382397"/>
            <a:ext cx="261389" cy="216910"/>
          </a:xfrm>
          <a:prstGeom prst="triangle">
            <a:avLst/>
          </a:prstGeom>
          <a:solidFill>
            <a:srgbClr val="35B099"/>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
        <p:nvSpPr>
          <p:cNvPr id="63" name="Ligebenet trekant 62"/>
          <p:cNvSpPr/>
          <p:nvPr/>
        </p:nvSpPr>
        <p:spPr>
          <a:xfrm rot="5400000">
            <a:off x="6133494" y="3063212"/>
            <a:ext cx="261389" cy="216023"/>
          </a:xfrm>
          <a:prstGeom prst="triangle">
            <a:avLst/>
          </a:prstGeom>
          <a:solidFill>
            <a:srgbClr val="35B099"/>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
        <p:nvSpPr>
          <p:cNvPr id="64" name="Ligebenet trekant 63"/>
          <p:cNvSpPr/>
          <p:nvPr/>
        </p:nvSpPr>
        <p:spPr>
          <a:xfrm rot="5400000">
            <a:off x="6133494" y="3630054"/>
            <a:ext cx="261389" cy="216023"/>
          </a:xfrm>
          <a:prstGeom prst="triangle">
            <a:avLst/>
          </a:prstGeom>
          <a:solidFill>
            <a:srgbClr val="35B099"/>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
        <p:nvSpPr>
          <p:cNvPr id="59" name="Ligebenet trekant 58"/>
          <p:cNvSpPr/>
          <p:nvPr/>
        </p:nvSpPr>
        <p:spPr>
          <a:xfrm>
            <a:off x="4505198" y="1995686"/>
            <a:ext cx="277623" cy="216024"/>
          </a:xfrm>
          <a:prstGeom prst="triangle">
            <a:avLst/>
          </a:prstGeom>
          <a:solidFill>
            <a:srgbClr val="35B099"/>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
        <p:nvSpPr>
          <p:cNvPr id="60" name="Ligebenet trekant 59"/>
          <p:cNvSpPr/>
          <p:nvPr/>
        </p:nvSpPr>
        <p:spPr>
          <a:xfrm rot="16200000">
            <a:off x="2822628" y="2931789"/>
            <a:ext cx="402401" cy="360039"/>
          </a:xfrm>
          <a:prstGeom prst="triangle">
            <a:avLst/>
          </a:prstGeom>
          <a:solidFill>
            <a:srgbClr val="35B099"/>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3194250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35B099"/>
                </a:solidFill>
              </a:rPr>
              <a:t>5.0 </a:t>
            </a:r>
            <a:r>
              <a:rPr lang="da-DK" dirty="0" smtClean="0"/>
              <a:t>Kommunikationsprincipper</a:t>
            </a:r>
            <a:endParaRPr lang="da-DK" dirty="0"/>
          </a:p>
        </p:txBody>
      </p:sp>
      <p:sp>
        <p:nvSpPr>
          <p:cNvPr id="3" name="Pladsholder til tekst 2"/>
          <p:cNvSpPr>
            <a:spLocks noGrp="1"/>
          </p:cNvSpPr>
          <p:nvPr>
            <p:ph type="body" sz="quarter" idx="10"/>
          </p:nvPr>
        </p:nvSpPr>
        <p:spPr>
          <a:xfrm>
            <a:off x="1019177" y="1427384"/>
            <a:ext cx="4272903" cy="2605088"/>
          </a:xfrm>
        </p:spPr>
        <p:txBody>
          <a:bodyPr/>
          <a:lstStyle/>
          <a:p>
            <a:pPr marL="0" indent="0">
              <a:lnSpc>
                <a:spcPct val="100000"/>
              </a:lnSpc>
              <a:spcBef>
                <a:spcPct val="0"/>
              </a:spcBef>
              <a:buFont typeface="Cambria" pitchFamily="18" charset="0"/>
              <a:buNone/>
            </a:pPr>
            <a:r>
              <a:rPr lang="da-DK" altLang="da-DK" sz="1200" dirty="0"/>
              <a:t>Konkurrence- og Forbrugerstyrelsens </a:t>
            </a:r>
            <a:r>
              <a:rPr lang="da-DK" altLang="da-DK" sz="1200" dirty="0" smtClean="0"/>
              <a:t>fem kommunikations-principper </a:t>
            </a:r>
            <a:r>
              <a:rPr lang="da-DK" altLang="da-DK" sz="1200" dirty="0"/>
              <a:t>er tjekspørgsmål til vores </a:t>
            </a:r>
            <a:r>
              <a:rPr lang="da-DK" altLang="da-DK" sz="1200" dirty="0" smtClean="0"/>
              <a:t>kommunikationsplatform </a:t>
            </a:r>
            <a:r>
              <a:rPr lang="da-DK" altLang="da-DK" sz="1200" dirty="0"/>
              <a:t>og  indeholder anvisninger til, hvordan vi kommunikerer </a:t>
            </a:r>
            <a:r>
              <a:rPr lang="da-DK" altLang="da-DK" sz="1200" dirty="0" smtClean="0"/>
              <a:t>”Klart </a:t>
            </a:r>
            <a:r>
              <a:rPr lang="da-DK" altLang="da-DK" sz="1200" dirty="0"/>
              <a:t>og K</a:t>
            </a:r>
            <a:r>
              <a:rPr lang="da-DK" altLang="da-DK" sz="1200" dirty="0" smtClean="0"/>
              <a:t>logt”.</a:t>
            </a:r>
            <a:endParaRPr lang="da-DK" altLang="da-DK" sz="1200" dirty="0"/>
          </a:p>
          <a:p>
            <a:pPr marL="0" indent="0">
              <a:lnSpc>
                <a:spcPct val="100000"/>
              </a:lnSpc>
              <a:spcBef>
                <a:spcPct val="0"/>
              </a:spcBef>
              <a:buFont typeface="Cambria" pitchFamily="18" charset="0"/>
              <a:buNone/>
            </a:pPr>
            <a:endParaRPr lang="da-DK" altLang="da-DK" sz="1200" dirty="0"/>
          </a:p>
        </p:txBody>
      </p:sp>
      <p:grpSp>
        <p:nvGrpSpPr>
          <p:cNvPr id="77" name="Gruppe 76"/>
          <p:cNvGrpSpPr/>
          <p:nvPr/>
        </p:nvGrpSpPr>
        <p:grpSpPr>
          <a:xfrm>
            <a:off x="5313467" y="1275606"/>
            <a:ext cx="3629634" cy="3384376"/>
            <a:chOff x="5313467" y="1131590"/>
            <a:chExt cx="3629634" cy="3384376"/>
          </a:xfrm>
        </p:grpSpPr>
        <p:sp>
          <p:nvSpPr>
            <p:cNvPr id="78" name="Ellipse 77"/>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79" name="Lige forbindelse 78"/>
            <p:cNvCxnSpPr>
              <a:endCxn id="94"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0" name="Lige forbindelse 79"/>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81" name="Tekstboks 80"/>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82" name="Tekstboks 81"/>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83" name="Tekstboks 82"/>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84" name="Tekstboks 83"/>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85" name="Tekstboks 84"/>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86" name="Lige forbindelse 85"/>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7" name="Lige forbindelse 86"/>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8" name="Lige forbindelse 87"/>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89" name="Gruppe 88"/>
          <p:cNvGrpSpPr/>
          <p:nvPr/>
        </p:nvGrpSpPr>
        <p:grpSpPr>
          <a:xfrm>
            <a:off x="6228184" y="2139702"/>
            <a:ext cx="1800200" cy="1800200"/>
            <a:chOff x="6228184" y="1995686"/>
            <a:chExt cx="1800200" cy="1800200"/>
          </a:xfrm>
          <a:solidFill>
            <a:srgbClr val="DBE9F1"/>
          </a:solidFill>
        </p:grpSpPr>
        <p:sp>
          <p:nvSpPr>
            <p:cNvPr id="90" name="Ellipse 89"/>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91" name="Tekstboks 90"/>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92" name="Tekstboks 91"/>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93" name="Gruppe 92"/>
          <p:cNvGrpSpPr/>
          <p:nvPr/>
        </p:nvGrpSpPr>
        <p:grpSpPr>
          <a:xfrm>
            <a:off x="6664424" y="2575942"/>
            <a:ext cx="927720" cy="927720"/>
            <a:chOff x="6664424" y="2431926"/>
            <a:chExt cx="927720" cy="927720"/>
          </a:xfrm>
        </p:grpSpPr>
        <p:sp>
          <p:nvSpPr>
            <p:cNvPr id="94" name="Ellipse 93"/>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95" name="Tekstboks 94"/>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96" name="Ellipse 95"/>
          <p:cNvSpPr/>
          <p:nvPr/>
        </p:nvSpPr>
        <p:spPr>
          <a:xfrm>
            <a:off x="5846199" y="1909048"/>
            <a:ext cx="936104" cy="360040"/>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2031141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35B099"/>
                </a:solidFill>
              </a:rPr>
              <a:t>5.1 </a:t>
            </a:r>
            <a:r>
              <a:rPr lang="da-DK" dirty="0" smtClean="0"/>
              <a:t>Seks kommunikationsprincipper</a:t>
            </a:r>
            <a:endParaRPr lang="da-DK" dirty="0"/>
          </a:p>
        </p:txBody>
      </p:sp>
      <p:sp>
        <p:nvSpPr>
          <p:cNvPr id="15" name="Rektangel 14"/>
          <p:cNvSpPr/>
          <p:nvPr/>
        </p:nvSpPr>
        <p:spPr>
          <a:xfrm>
            <a:off x="3484566" y="2377108"/>
            <a:ext cx="2304255" cy="792088"/>
          </a:xfrm>
          <a:prstGeom prst="rect">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b="1" dirty="0" smtClean="0">
                <a:solidFill>
                  <a:schemeClr val="bg1"/>
                </a:solidFill>
              </a:rPr>
              <a:t>Klart &amp; Klogt</a:t>
            </a:r>
            <a:endParaRPr lang="da-DK" b="1" dirty="0">
              <a:solidFill>
                <a:schemeClr val="bg1"/>
              </a:solidFill>
            </a:endParaRPr>
          </a:p>
        </p:txBody>
      </p:sp>
      <p:sp>
        <p:nvSpPr>
          <p:cNvPr id="22" name="Rektangel 21"/>
          <p:cNvSpPr/>
          <p:nvPr/>
        </p:nvSpPr>
        <p:spPr>
          <a:xfrm>
            <a:off x="971600" y="1801044"/>
            <a:ext cx="2184889" cy="792088"/>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sz="2000" b="1" dirty="0" smtClean="0">
                <a:solidFill>
                  <a:srgbClr val="4C4C4C"/>
                </a:solidFill>
              </a:rPr>
              <a:t>Målrettet</a:t>
            </a:r>
            <a:endParaRPr lang="da-DK" sz="2000" b="1" dirty="0">
              <a:solidFill>
                <a:srgbClr val="4C4C4C"/>
              </a:solidFill>
            </a:endParaRPr>
          </a:p>
        </p:txBody>
      </p:sp>
      <p:sp>
        <p:nvSpPr>
          <p:cNvPr id="23" name="Rektangel 22"/>
          <p:cNvSpPr/>
          <p:nvPr/>
        </p:nvSpPr>
        <p:spPr>
          <a:xfrm>
            <a:off x="971601" y="2881164"/>
            <a:ext cx="2184888" cy="792088"/>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sz="2000" b="1" dirty="0" smtClean="0">
                <a:solidFill>
                  <a:srgbClr val="4C4C4C"/>
                </a:solidFill>
              </a:rPr>
              <a:t>Moderne</a:t>
            </a:r>
            <a:endParaRPr lang="da-DK" sz="2000" b="1" dirty="0">
              <a:solidFill>
                <a:srgbClr val="4C4C4C"/>
              </a:solidFill>
            </a:endParaRPr>
          </a:p>
        </p:txBody>
      </p:sp>
      <p:sp>
        <p:nvSpPr>
          <p:cNvPr id="24" name="Rektangel 23"/>
          <p:cNvSpPr/>
          <p:nvPr/>
        </p:nvSpPr>
        <p:spPr>
          <a:xfrm>
            <a:off x="3484565" y="3363838"/>
            <a:ext cx="2304255" cy="792088"/>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sz="2000" b="1" dirty="0" smtClean="0">
                <a:solidFill>
                  <a:srgbClr val="4C4C4C"/>
                </a:solidFill>
              </a:rPr>
              <a:t>Samfundsværdi</a:t>
            </a:r>
            <a:endParaRPr lang="da-DK" sz="2000" b="1" dirty="0">
              <a:solidFill>
                <a:srgbClr val="4C4C4C"/>
              </a:solidFill>
            </a:endParaRPr>
          </a:p>
        </p:txBody>
      </p:sp>
      <p:sp>
        <p:nvSpPr>
          <p:cNvPr id="25" name="Rektangel 24"/>
          <p:cNvSpPr/>
          <p:nvPr/>
        </p:nvSpPr>
        <p:spPr>
          <a:xfrm>
            <a:off x="6112733" y="2881164"/>
            <a:ext cx="2203683" cy="792088"/>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sz="2000" b="1" dirty="0" smtClean="0">
                <a:solidFill>
                  <a:srgbClr val="4C4C4C"/>
                </a:solidFill>
              </a:rPr>
              <a:t>Professionelt</a:t>
            </a:r>
            <a:endParaRPr lang="da-DK" sz="2000" b="1" dirty="0">
              <a:solidFill>
                <a:srgbClr val="4C4C4C"/>
              </a:solidFill>
            </a:endParaRPr>
          </a:p>
        </p:txBody>
      </p:sp>
      <p:sp>
        <p:nvSpPr>
          <p:cNvPr id="26" name="Rektangel 25"/>
          <p:cNvSpPr/>
          <p:nvPr/>
        </p:nvSpPr>
        <p:spPr>
          <a:xfrm>
            <a:off x="6116900" y="1801044"/>
            <a:ext cx="2199516" cy="792088"/>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sz="2000" b="1" dirty="0" smtClean="0">
                <a:solidFill>
                  <a:srgbClr val="4C4C4C"/>
                </a:solidFill>
              </a:rPr>
              <a:t>Perspektiveret</a:t>
            </a:r>
            <a:endParaRPr lang="da-DK" sz="2000" b="1" dirty="0">
              <a:solidFill>
                <a:srgbClr val="4C4C4C"/>
              </a:solidFill>
            </a:endParaRPr>
          </a:p>
        </p:txBody>
      </p:sp>
      <p:sp>
        <p:nvSpPr>
          <p:cNvPr id="9" name="Rektangel 8"/>
          <p:cNvSpPr/>
          <p:nvPr/>
        </p:nvSpPr>
        <p:spPr>
          <a:xfrm>
            <a:off x="3484566" y="1378876"/>
            <a:ext cx="2304254" cy="792088"/>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r>
              <a:rPr lang="da-DK" sz="2000" b="1" dirty="0" smtClean="0">
                <a:solidFill>
                  <a:srgbClr val="4C4C4C"/>
                </a:solidFill>
              </a:rPr>
              <a:t>Troværdigt</a:t>
            </a:r>
            <a:endParaRPr lang="da-DK" sz="2000" b="1" dirty="0">
              <a:solidFill>
                <a:srgbClr val="4C4C4C"/>
              </a:solidFill>
            </a:endParaRPr>
          </a:p>
        </p:txBody>
      </p:sp>
    </p:spTree>
    <p:extLst>
      <p:ext uri="{BB962C8B-B14F-4D97-AF65-F5344CB8AC3E}">
        <p14:creationId xmlns:p14="http://schemas.microsoft.com/office/powerpoint/2010/main" val="4010281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rgbClr val="35B099"/>
                </a:solidFill>
              </a:rPr>
              <a:t>5.1.1 </a:t>
            </a:r>
            <a:r>
              <a:rPr lang="da-DK" dirty="0" smtClean="0"/>
              <a:t>Troværdigt</a:t>
            </a:r>
            <a:endParaRPr lang="da-DK" dirty="0"/>
          </a:p>
        </p:txBody>
      </p:sp>
      <p:sp>
        <p:nvSpPr>
          <p:cNvPr id="3" name="Pladsholder til tekst 2"/>
          <p:cNvSpPr>
            <a:spLocks noGrp="1"/>
          </p:cNvSpPr>
          <p:nvPr>
            <p:ph type="body" sz="quarter" idx="10"/>
          </p:nvPr>
        </p:nvSpPr>
        <p:spPr/>
        <p:txBody>
          <a:bodyPr/>
          <a:lstStyle/>
          <a:p>
            <a:pPr marL="0" indent="0">
              <a:lnSpc>
                <a:spcPct val="100000"/>
              </a:lnSpc>
              <a:spcBef>
                <a:spcPct val="0"/>
              </a:spcBef>
              <a:buFont typeface="Cambria" pitchFamily="18" charset="0"/>
              <a:buNone/>
            </a:pPr>
            <a:r>
              <a:rPr lang="da-DK" altLang="da-DK" sz="1200" dirty="0" smtClean="0"/>
              <a:t>Troværdigt </a:t>
            </a:r>
            <a:r>
              <a:rPr lang="da-DK" altLang="da-DK" sz="1200" dirty="0"/>
              <a:t>betyder, at Konkurrence- og Forbrugerstyrelsen er </a:t>
            </a:r>
            <a:r>
              <a:rPr lang="da-DK" altLang="da-DK" sz="1200" dirty="0" smtClean="0"/>
              <a:t>sin </a:t>
            </a:r>
            <a:r>
              <a:rPr lang="da-DK" altLang="da-DK" sz="1200" dirty="0"/>
              <a:t>rolle som myndighed bevidst </a:t>
            </a:r>
            <a:r>
              <a:rPr lang="da-DK" altLang="da-DK" sz="1200" dirty="0" smtClean="0"/>
              <a:t>. Vi kommunikerer altid på basis af viden, som vi kan dokumentere, og vi tager ikke fakta ud af en sammenhæng.</a:t>
            </a:r>
          </a:p>
          <a:p>
            <a:pPr marL="0" indent="0">
              <a:lnSpc>
                <a:spcPct val="100000"/>
              </a:lnSpc>
              <a:spcBef>
                <a:spcPct val="0"/>
              </a:spcBef>
              <a:buFont typeface="Cambria" pitchFamily="18" charset="0"/>
              <a:buNone/>
            </a:pPr>
            <a:endParaRPr lang="da-DK" altLang="da-DK" sz="1200" dirty="0" smtClean="0"/>
          </a:p>
          <a:p>
            <a:pPr marL="0" indent="0">
              <a:lnSpc>
                <a:spcPct val="100000"/>
              </a:lnSpc>
              <a:spcBef>
                <a:spcPct val="0"/>
              </a:spcBef>
              <a:buNone/>
            </a:pPr>
            <a:r>
              <a:rPr lang="da-DK" altLang="da-DK" sz="1200" b="1" dirty="0" smtClean="0"/>
              <a:t>Vi er til at stole på</a:t>
            </a:r>
          </a:p>
          <a:p>
            <a:pPr marL="0" indent="0">
              <a:lnSpc>
                <a:spcPct val="100000"/>
              </a:lnSpc>
              <a:spcBef>
                <a:spcPct val="0"/>
              </a:spcBef>
              <a:buNone/>
            </a:pPr>
            <a:r>
              <a:rPr lang="da-DK" altLang="da-DK" sz="1200" dirty="0" smtClean="0"/>
              <a:t>Vi </a:t>
            </a:r>
            <a:r>
              <a:rPr lang="da-DK" altLang="da-DK" sz="1200" dirty="0"/>
              <a:t>er en myndighed, som man kan stole på. </a:t>
            </a:r>
            <a:r>
              <a:rPr lang="da-DK" altLang="da-DK" sz="1200" dirty="0" smtClean="0"/>
              <a:t>Særligt er vi bevidste </a:t>
            </a:r>
            <a:r>
              <a:rPr lang="da-DK" altLang="da-DK" sz="1200" dirty="0"/>
              <a:t>om, at selv et lille skår i vores troværdighed kan få meget store konsekvenser, fordi det er meget svært at genopbygge tabt tillid. Det </a:t>
            </a:r>
            <a:r>
              <a:rPr lang="da-DK" altLang="da-DK" sz="1200" dirty="0" smtClean="0"/>
              <a:t>indebærer </a:t>
            </a:r>
            <a:r>
              <a:rPr lang="da-DK" altLang="da-DK" sz="1200" dirty="0"/>
              <a:t>også, at vi overholder vores aftaler</a:t>
            </a:r>
            <a:r>
              <a:rPr lang="da-DK" altLang="da-DK" sz="1200" dirty="0" smtClean="0"/>
              <a:t>.</a:t>
            </a:r>
          </a:p>
          <a:p>
            <a:pPr marL="0" indent="0">
              <a:lnSpc>
                <a:spcPct val="100000"/>
              </a:lnSpc>
              <a:spcBef>
                <a:spcPct val="0"/>
              </a:spcBef>
              <a:buNone/>
            </a:pPr>
            <a:endParaRPr lang="da-DK" altLang="da-DK" sz="1200" dirty="0" smtClean="0"/>
          </a:p>
          <a:p>
            <a:pPr marL="0" indent="0">
              <a:lnSpc>
                <a:spcPct val="100000"/>
              </a:lnSpc>
              <a:spcBef>
                <a:spcPct val="0"/>
              </a:spcBef>
              <a:buNone/>
            </a:pPr>
            <a:r>
              <a:rPr lang="da-DK" altLang="da-DK" sz="1200" dirty="0" smtClean="0"/>
              <a:t>Når </a:t>
            </a:r>
            <a:r>
              <a:rPr lang="da-DK" altLang="da-DK" sz="1200" dirty="0"/>
              <a:t>vi kommunikerer, så sikrer vi os, at vi </a:t>
            </a:r>
            <a:r>
              <a:rPr lang="da-DK" altLang="da-DK" sz="1200" dirty="0" smtClean="0"/>
              <a:t>gør det på vegne af hele Konkurrence- og Forbrugerstyrelsen. Vi </a:t>
            </a:r>
            <a:r>
              <a:rPr lang="da-DK" altLang="da-DK" sz="1200" dirty="0"/>
              <a:t>har på forhånd tjekket, at ikke andre centre i huset har sagt eller vil sige noget andet.</a:t>
            </a:r>
          </a:p>
          <a:p>
            <a:pPr marL="0" indent="0">
              <a:lnSpc>
                <a:spcPct val="100000"/>
              </a:lnSpc>
              <a:spcBef>
                <a:spcPct val="0"/>
              </a:spcBef>
              <a:buNone/>
            </a:pPr>
            <a:endParaRPr lang="da-DK" altLang="da-DK" sz="1200" dirty="0" smtClean="0"/>
          </a:p>
          <a:p>
            <a:pPr marL="0" indent="0">
              <a:lnSpc>
                <a:spcPct val="100000"/>
              </a:lnSpc>
              <a:spcBef>
                <a:spcPct val="0"/>
              </a:spcBef>
              <a:buFont typeface="Cambria" pitchFamily="18" charset="0"/>
              <a:buNone/>
            </a:pPr>
            <a:r>
              <a:rPr lang="da-DK" altLang="da-DK" sz="1200" b="1" dirty="0" smtClean="0"/>
              <a:t>Ingen gætterier</a:t>
            </a:r>
          </a:p>
          <a:p>
            <a:pPr marL="0" indent="0">
              <a:lnSpc>
                <a:spcPct val="100000"/>
              </a:lnSpc>
              <a:spcBef>
                <a:spcPct val="0"/>
              </a:spcBef>
              <a:buFont typeface="Cambria" pitchFamily="18" charset="0"/>
              <a:buNone/>
            </a:pPr>
            <a:r>
              <a:rPr lang="da-DK" altLang="da-DK" sz="1200" dirty="0" smtClean="0"/>
              <a:t>Vi gætter ikke på svar, og vi er varsomme med at forholde os til hypotetiske spørgsmål. Vi gætter for eksempel ikke på, hvorfor andre agerer, som de gør. I vores kommunikation vil vi typisk ”vurdere” frem for at ”synes” og ”mene”.</a:t>
            </a:r>
          </a:p>
          <a:p>
            <a:pPr marL="0" indent="0">
              <a:lnSpc>
                <a:spcPct val="100000"/>
              </a:lnSpc>
              <a:spcBef>
                <a:spcPct val="0"/>
              </a:spcBef>
              <a:buFont typeface="Cambria" pitchFamily="18" charset="0"/>
              <a:buNone/>
            </a:pPr>
            <a:endParaRPr lang="da-DK" altLang="da-DK" sz="1200" dirty="0" smtClean="0"/>
          </a:p>
        </p:txBody>
      </p:sp>
    </p:spTree>
    <p:extLst>
      <p:ext uri="{BB962C8B-B14F-4D97-AF65-F5344CB8AC3E}">
        <p14:creationId xmlns:p14="http://schemas.microsoft.com/office/powerpoint/2010/main" val="121205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rgbClr val="35B099"/>
                </a:solidFill>
              </a:rPr>
              <a:t>5.1.2 </a:t>
            </a:r>
            <a:r>
              <a:rPr lang="da-DK" dirty="0" smtClean="0"/>
              <a:t>Målrettet</a:t>
            </a:r>
            <a:endParaRPr lang="da-DK" dirty="0"/>
          </a:p>
        </p:txBody>
      </p:sp>
      <p:sp>
        <p:nvSpPr>
          <p:cNvPr id="3" name="Pladsholder til tekst 2"/>
          <p:cNvSpPr>
            <a:spLocks noGrp="1"/>
          </p:cNvSpPr>
          <p:nvPr>
            <p:ph type="body" sz="quarter" idx="10"/>
          </p:nvPr>
        </p:nvSpPr>
        <p:spPr/>
        <p:txBody>
          <a:bodyPr/>
          <a:lstStyle/>
          <a:p>
            <a:pPr marL="0" indent="0">
              <a:lnSpc>
                <a:spcPct val="100000"/>
              </a:lnSpc>
              <a:spcBef>
                <a:spcPct val="0"/>
              </a:spcBef>
              <a:buFont typeface="Cambria" pitchFamily="18" charset="0"/>
              <a:buNone/>
            </a:pPr>
            <a:r>
              <a:rPr lang="da-DK" altLang="da-DK" sz="1200" dirty="0"/>
              <a:t>Målrettet betyder, at Konkurrence- og Forbrugerstyrelsen altid kommunikerer med et skarpt blik for modtageren og med en bevidsthed om, hvad der er formålet med kommunikationen. Det handler med andre ord om at sætte sig i modtagerens sted.</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Strategiske valg</a:t>
            </a:r>
          </a:p>
          <a:p>
            <a:pPr marL="0" indent="0">
              <a:lnSpc>
                <a:spcPct val="100000"/>
              </a:lnSpc>
              <a:spcBef>
                <a:spcPct val="0"/>
              </a:spcBef>
              <a:buFont typeface="Cambria" pitchFamily="18" charset="0"/>
              <a:buNone/>
            </a:pPr>
            <a:r>
              <a:rPr lang="da-DK" altLang="da-DK" sz="1200" dirty="0"/>
              <a:t>Målrettet betyder også, at styrelsen strategisk udvælger hvilke sager, der skal kommunikeres eksternt, samt hvordan og til hvem.</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dirty="0"/>
              <a:t>Budskaberne og kanalerne er altid målrettet de tematiserede målgrupper. Fx er det væsentligste for modtagerne, hvad en afgørelse betyder lige præcis for dem, og at det bliver  formidlet via kanaler, som rammer dem</a:t>
            </a:r>
            <a:r>
              <a:rPr lang="da-DK" altLang="da-DK" sz="1200" dirty="0" smtClean="0"/>
              <a:t>.</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Tone og sprog</a:t>
            </a:r>
          </a:p>
          <a:p>
            <a:pPr marL="0" indent="0">
              <a:lnSpc>
                <a:spcPct val="100000"/>
              </a:lnSpc>
              <a:spcBef>
                <a:spcPct val="0"/>
              </a:spcBef>
              <a:buFont typeface="Cambria" pitchFamily="18" charset="0"/>
              <a:buNone/>
            </a:pPr>
            <a:r>
              <a:rPr lang="da-DK" altLang="da-DK" sz="1200" dirty="0"/>
              <a:t>Derudover spiller tone og sprog også en vigtig rolle, når styrelsen anvender målrettet kommunikation. Der er fx forskel på, hvordan vi skriver en sag til Konkurrencerådet, og hvordan vi formulerer os på forbrug.dk</a:t>
            </a:r>
          </a:p>
          <a:p>
            <a:pPr marL="0" indent="0">
              <a:lnSpc>
                <a:spcPct val="100000"/>
              </a:lnSpc>
              <a:spcBef>
                <a:spcPct val="0"/>
              </a:spcBef>
              <a:buFont typeface="Cambria" pitchFamily="18" charset="0"/>
              <a:buNone/>
            </a:pPr>
            <a:endParaRPr lang="da-DK" altLang="da-DK" sz="1200" dirty="0"/>
          </a:p>
        </p:txBody>
      </p:sp>
    </p:spTree>
    <p:extLst>
      <p:ext uri="{BB962C8B-B14F-4D97-AF65-F5344CB8AC3E}">
        <p14:creationId xmlns:p14="http://schemas.microsoft.com/office/powerpoint/2010/main" val="4067885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rgbClr val="35B099"/>
                </a:solidFill>
              </a:rPr>
              <a:t>5.1.3 </a:t>
            </a:r>
            <a:r>
              <a:rPr lang="da-DK" dirty="0" smtClean="0"/>
              <a:t>Moderne</a:t>
            </a:r>
            <a:endParaRPr lang="da-DK" dirty="0"/>
          </a:p>
        </p:txBody>
      </p:sp>
      <p:sp>
        <p:nvSpPr>
          <p:cNvPr id="3" name="Pladsholder til tekst 2"/>
          <p:cNvSpPr>
            <a:spLocks noGrp="1"/>
          </p:cNvSpPr>
          <p:nvPr>
            <p:ph type="body" sz="quarter" idx="10"/>
          </p:nvPr>
        </p:nvSpPr>
        <p:spPr/>
        <p:txBody>
          <a:bodyPr/>
          <a:lstStyle/>
          <a:p>
            <a:pPr marL="0" indent="0">
              <a:lnSpc>
                <a:spcPct val="100000"/>
              </a:lnSpc>
              <a:spcBef>
                <a:spcPct val="0"/>
              </a:spcBef>
              <a:buFont typeface="Cambria" pitchFamily="18" charset="0"/>
              <a:buNone/>
            </a:pPr>
            <a:r>
              <a:rPr lang="da-DK" altLang="da-DK" sz="1200" dirty="0" smtClean="0"/>
              <a:t>Moderne </a:t>
            </a:r>
            <a:r>
              <a:rPr lang="da-DK" altLang="da-DK" sz="1200" dirty="0"/>
              <a:t>betyder, at Konkurrence- og </a:t>
            </a:r>
            <a:r>
              <a:rPr lang="da-DK" altLang="da-DK" sz="1200" dirty="0" smtClean="0"/>
              <a:t>Forbrugerstyrelsens kommunikation er tidssvarende. Vi signalerer kommunikativt, at vi er en moderne myndighed, og gør en dyd ud af at undgå et image som en støvet sag.</a:t>
            </a:r>
          </a:p>
          <a:p>
            <a:pPr marL="0" indent="0">
              <a:lnSpc>
                <a:spcPct val="100000"/>
              </a:lnSpc>
              <a:spcBef>
                <a:spcPct val="0"/>
              </a:spcBef>
              <a:buFont typeface="Cambria" pitchFamily="18" charset="0"/>
              <a:buNone/>
            </a:pPr>
            <a:endParaRPr lang="da-DK" altLang="da-DK" sz="1200" dirty="0" smtClean="0"/>
          </a:p>
          <a:p>
            <a:pPr marL="0" indent="0">
              <a:lnSpc>
                <a:spcPct val="100000"/>
              </a:lnSpc>
              <a:spcBef>
                <a:spcPct val="0"/>
              </a:spcBef>
              <a:buFont typeface="Cambria" pitchFamily="18" charset="0"/>
              <a:buNone/>
            </a:pPr>
            <a:r>
              <a:rPr lang="da-DK" altLang="da-DK" sz="1200" b="1" dirty="0"/>
              <a:t>Vi er åbne og lytter gerne</a:t>
            </a:r>
            <a:endParaRPr lang="da-DK" altLang="da-DK" sz="1200" dirty="0"/>
          </a:p>
          <a:p>
            <a:pPr marL="0" indent="0">
              <a:lnSpc>
                <a:spcPct val="100000"/>
              </a:lnSpc>
              <a:spcBef>
                <a:spcPct val="0"/>
              </a:spcBef>
              <a:buFont typeface="Cambria" pitchFamily="18" charset="0"/>
              <a:buNone/>
            </a:pPr>
            <a:r>
              <a:rPr lang="da-DK" altLang="da-DK" sz="1200" dirty="0"/>
              <a:t>Konkurrence- og Forbrugerstyrelsen er en åben myndighed, som har fokus på at sætte sin viden i spil, når det er relevant. Vores kommunikation går mere end en vej. Vi lytter og modtager input udefra. Det er et led i at være en moderne myndighed med fokus på det gode samspil.</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smtClean="0"/>
              <a:t>Vi er tidsvarende</a:t>
            </a:r>
            <a:endParaRPr lang="da-DK" altLang="da-DK" sz="1200" b="1" dirty="0"/>
          </a:p>
          <a:p>
            <a:pPr marL="0" indent="0">
              <a:lnSpc>
                <a:spcPct val="100000"/>
              </a:lnSpc>
              <a:spcBef>
                <a:spcPct val="0"/>
              </a:spcBef>
              <a:buFont typeface="Cambria" pitchFamily="18" charset="0"/>
              <a:buNone/>
            </a:pPr>
            <a:r>
              <a:rPr lang="da-DK" altLang="da-DK" sz="1200" dirty="0" smtClean="0"/>
              <a:t>Vores kommunikation er tidssvarende, og vi kommunikerer der, hvor målgruppen er. </a:t>
            </a:r>
            <a:r>
              <a:rPr lang="da-DK" altLang="da-DK" sz="1200" dirty="0"/>
              <a:t>Fx prioriterer </a:t>
            </a:r>
            <a:r>
              <a:rPr lang="da-DK" altLang="da-DK" sz="1200" dirty="0" smtClean="0"/>
              <a:t>vi vores </a:t>
            </a:r>
            <a:r>
              <a:rPr lang="da-DK" altLang="da-DK" sz="1200" dirty="0"/>
              <a:t>medieindsats efter de medier, som vi venter, vores målgrupper </a:t>
            </a:r>
            <a:r>
              <a:rPr lang="da-DK" altLang="da-DK" sz="1200" dirty="0" smtClean="0"/>
              <a:t>ser/hører.  Vi sender nyhedsbreve ud med mail, så længe modtagerne kan forventes at læse nyhedsbreve i et traditionelt mailsystem. </a:t>
            </a:r>
            <a:r>
              <a:rPr lang="da-DK" altLang="da-DK" sz="1200" dirty="0"/>
              <a:t>Og </a:t>
            </a:r>
            <a:r>
              <a:rPr lang="da-DK" altLang="da-DK" sz="1200" dirty="0" smtClean="0"/>
              <a:t>vores hjemmesider kan læses på </a:t>
            </a:r>
            <a:r>
              <a:rPr lang="da-DK" altLang="da-DK" sz="1200" dirty="0"/>
              <a:t>de </a:t>
            </a:r>
            <a:r>
              <a:rPr lang="da-DK" altLang="da-DK" sz="1200" dirty="0" err="1"/>
              <a:t>devices</a:t>
            </a:r>
            <a:r>
              <a:rPr lang="da-DK" altLang="da-DK" sz="1200" dirty="0"/>
              <a:t>, som </a:t>
            </a:r>
            <a:r>
              <a:rPr lang="da-DK" altLang="da-DK" sz="1200" dirty="0" smtClean="0"/>
              <a:t>en typisk modtager benytter.</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smtClean="0"/>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p:txBody>
      </p:sp>
    </p:spTree>
    <p:extLst>
      <p:ext uri="{BB962C8B-B14F-4D97-AF65-F5344CB8AC3E}">
        <p14:creationId xmlns:p14="http://schemas.microsoft.com/office/powerpoint/2010/main" val="4262073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rgbClr val="35B099"/>
                </a:solidFill>
              </a:rPr>
              <a:t>5.1.4 </a:t>
            </a:r>
            <a:r>
              <a:rPr lang="da-DK" dirty="0" smtClean="0"/>
              <a:t>Samfundsværdi</a:t>
            </a:r>
            <a:endParaRPr lang="da-DK" dirty="0"/>
          </a:p>
        </p:txBody>
      </p:sp>
      <p:sp>
        <p:nvSpPr>
          <p:cNvPr id="3" name="Pladsholder til tekst 2"/>
          <p:cNvSpPr>
            <a:spLocks noGrp="1"/>
          </p:cNvSpPr>
          <p:nvPr>
            <p:ph type="body" sz="quarter" idx="10"/>
          </p:nvPr>
        </p:nvSpPr>
        <p:spPr/>
        <p:txBody>
          <a:bodyPr/>
          <a:lstStyle/>
          <a:p>
            <a:pPr marL="0" indent="0">
              <a:lnSpc>
                <a:spcPct val="100000"/>
              </a:lnSpc>
              <a:spcBef>
                <a:spcPct val="0"/>
              </a:spcBef>
              <a:buFont typeface="Cambria" pitchFamily="18" charset="0"/>
              <a:buNone/>
            </a:pPr>
            <a:r>
              <a:rPr lang="da-DK" altLang="da-DK" sz="1200" dirty="0"/>
              <a:t>Samfundsværdi betyder, at Konkurrence- og Forbrugerstyrelsen vil skabe synlighed om den positive effekt af styrelsens arbejde og ikke reducere kommunikationen til alene at redegøre for, hvad de markedsmæssige målgrupper skal eller ikke må.</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Værdiskabelse</a:t>
            </a:r>
          </a:p>
          <a:p>
            <a:pPr marL="0" indent="0">
              <a:lnSpc>
                <a:spcPct val="100000"/>
              </a:lnSpc>
              <a:spcBef>
                <a:spcPct val="0"/>
              </a:spcBef>
              <a:buFont typeface="Cambria" pitchFamily="18" charset="0"/>
              <a:buNone/>
            </a:pPr>
            <a:r>
              <a:rPr lang="da-DK" altLang="da-DK" sz="1200" dirty="0"/>
              <a:t>Kommunikation skal være med til at tydeliggøre, at styrelsen arbejder med at skabe værdi både for forbrugere og virksomheder og dermed hele samfundet. Eksempelvis kan pressemeddelelser om udfaldet af en sag </a:t>
            </a:r>
            <a:r>
              <a:rPr lang="da-DK" altLang="da-DK" sz="1200" dirty="0" smtClean="0"/>
              <a:t>indeholde et citat</a:t>
            </a:r>
            <a:r>
              <a:rPr lang="da-DK" altLang="da-DK" sz="1200" dirty="0"/>
              <a:t>, som understøtter samfundsværdien for forbrugerne, virksomhederne eller begge målgrupper.</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p:txBody>
      </p:sp>
    </p:spTree>
    <p:extLst>
      <p:ext uri="{BB962C8B-B14F-4D97-AF65-F5344CB8AC3E}">
        <p14:creationId xmlns:p14="http://schemas.microsoft.com/office/powerpoint/2010/main" val="539746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8"/>
          <p:cNvSpPr>
            <a:spLocks noGrp="1"/>
          </p:cNvSpPr>
          <p:nvPr>
            <p:ph type="title"/>
          </p:nvPr>
        </p:nvSpPr>
        <p:spPr>
          <a:xfrm>
            <a:off x="1019175" y="555625"/>
            <a:ext cx="6946900" cy="698500"/>
          </a:xfrm>
        </p:spPr>
        <p:txBody>
          <a:bodyPr/>
          <a:lstStyle/>
          <a:p>
            <a:pPr eaLnBrk="1" hangingPunct="1"/>
            <a:r>
              <a:rPr lang="da-DK" dirty="0" smtClean="0">
                <a:latin typeface="Cambria" charset="0"/>
              </a:rPr>
              <a:t>Indhold</a:t>
            </a:r>
            <a:endParaRPr lang="da-DK" dirty="0">
              <a:latin typeface="Cambria" charset="0"/>
            </a:endParaRPr>
          </a:p>
        </p:txBody>
      </p:sp>
      <p:sp>
        <p:nvSpPr>
          <p:cNvPr id="5" name="Pladsholder til tekst 4"/>
          <p:cNvSpPr>
            <a:spLocks noGrp="1"/>
          </p:cNvSpPr>
          <p:nvPr>
            <p:ph type="body" sz="quarter" idx="10"/>
          </p:nvPr>
        </p:nvSpPr>
        <p:spPr>
          <a:xfrm>
            <a:off x="1019175" y="1414463"/>
            <a:ext cx="6946900" cy="2957487"/>
          </a:xfrm>
        </p:spPr>
        <p:txBody>
          <a:bodyPr>
            <a:noAutofit/>
          </a:bodyPr>
          <a:lstStyle/>
          <a:p>
            <a:pPr>
              <a:lnSpc>
                <a:spcPct val="74000"/>
              </a:lnSpc>
            </a:pPr>
            <a:r>
              <a:rPr lang="da-DK" altLang="da-DK" sz="1800" dirty="0" smtClean="0"/>
              <a:t>Formål </a:t>
            </a:r>
            <a:r>
              <a:rPr lang="da-DK" altLang="da-DK" sz="1800" dirty="0"/>
              <a:t>og grundlag </a:t>
            </a:r>
          </a:p>
          <a:p>
            <a:pPr>
              <a:lnSpc>
                <a:spcPct val="74000"/>
              </a:lnSpc>
            </a:pPr>
            <a:r>
              <a:rPr lang="da-DK" altLang="da-DK" sz="1800" dirty="0" smtClean="0"/>
              <a:t>Platform </a:t>
            </a:r>
            <a:endParaRPr lang="da-DK" altLang="da-DK" sz="1800" dirty="0"/>
          </a:p>
          <a:p>
            <a:pPr>
              <a:lnSpc>
                <a:spcPct val="74000"/>
              </a:lnSpc>
            </a:pPr>
            <a:r>
              <a:rPr lang="da-DK" altLang="da-DK" sz="1800" dirty="0" smtClean="0"/>
              <a:t>Mål </a:t>
            </a:r>
            <a:endParaRPr lang="da-DK" altLang="da-DK" sz="1800" dirty="0"/>
          </a:p>
          <a:p>
            <a:pPr>
              <a:lnSpc>
                <a:spcPct val="74000"/>
              </a:lnSpc>
            </a:pPr>
            <a:r>
              <a:rPr lang="da-DK" altLang="da-DK" sz="1800" dirty="0" smtClean="0"/>
              <a:t>Målgrupper </a:t>
            </a:r>
            <a:endParaRPr lang="da-DK" altLang="da-DK" sz="1800" dirty="0"/>
          </a:p>
          <a:p>
            <a:pPr>
              <a:lnSpc>
                <a:spcPct val="74000"/>
              </a:lnSpc>
            </a:pPr>
            <a:r>
              <a:rPr lang="da-DK" altLang="da-DK" sz="1800" dirty="0" smtClean="0"/>
              <a:t>Kommunikationsprincipper </a:t>
            </a:r>
            <a:endParaRPr lang="da-DK" altLang="da-DK" sz="1800" dirty="0"/>
          </a:p>
          <a:p>
            <a:pPr>
              <a:lnSpc>
                <a:spcPct val="74000"/>
              </a:lnSpc>
            </a:pPr>
            <a:r>
              <a:rPr lang="da-DK" altLang="da-DK" sz="1800" dirty="0" smtClean="0"/>
              <a:t>Budskaber </a:t>
            </a:r>
            <a:endParaRPr lang="da-DK" altLang="da-DK" sz="1800" dirty="0"/>
          </a:p>
          <a:p>
            <a:pPr>
              <a:lnSpc>
                <a:spcPct val="74000"/>
              </a:lnSpc>
            </a:pPr>
            <a:r>
              <a:rPr lang="da-DK" altLang="da-DK" sz="1800" dirty="0" smtClean="0"/>
              <a:t>Kanaler </a:t>
            </a:r>
            <a:endParaRPr lang="da-DK" altLang="da-DK" sz="1800" dirty="0"/>
          </a:p>
          <a:p>
            <a:pPr>
              <a:lnSpc>
                <a:spcPct val="74000"/>
              </a:lnSpc>
            </a:pPr>
            <a:r>
              <a:rPr lang="da-DK" altLang="da-DK" sz="1800" dirty="0" err="1" smtClean="0"/>
              <a:t>Governance</a:t>
            </a:r>
            <a:r>
              <a:rPr lang="da-DK" altLang="da-DK" sz="1800" dirty="0" smtClean="0"/>
              <a:t> </a:t>
            </a:r>
            <a:endParaRPr lang="da-DK" altLang="da-DK" sz="1800" dirty="0"/>
          </a:p>
          <a:p>
            <a:pPr>
              <a:lnSpc>
                <a:spcPct val="74000"/>
              </a:lnSpc>
            </a:pPr>
            <a:r>
              <a:rPr lang="da-DK" altLang="da-DK" sz="1800" dirty="0" smtClean="0"/>
              <a:t>Prioriterede </a:t>
            </a:r>
            <a:r>
              <a:rPr lang="da-DK" altLang="da-DK" sz="1800" dirty="0"/>
              <a:t>indsatser </a:t>
            </a:r>
          </a:p>
          <a:p>
            <a:pPr eaLnBrk="1" hangingPunct="1">
              <a:defRPr/>
            </a:pPr>
            <a:endParaRPr lang="da-DK" sz="1800" dirty="0">
              <a:ea typeface="+mn-ea"/>
              <a:cs typeface="+mn-cs"/>
            </a:endParaRPr>
          </a:p>
          <a:p>
            <a:pPr marL="0" indent="0" eaLnBrk="1" hangingPunct="1">
              <a:buFont typeface="+mj-lt"/>
              <a:buNone/>
              <a:defRPr/>
            </a:pPr>
            <a:endParaRPr lang="da-DK" sz="1800" dirty="0">
              <a:ea typeface="+mn-ea"/>
              <a:cs typeface="+mn-cs"/>
            </a:endParaRPr>
          </a:p>
        </p:txBody>
      </p:sp>
      <p:pic>
        <p:nvPicPr>
          <p:cNvPr id="4" name="Pladsholder til billede 5"/>
          <p:cNvPicPr>
            <a:picLocks noChangeAspect="1"/>
          </p:cNvPicPr>
          <p:nvPr/>
        </p:nvPicPr>
        <p:blipFill>
          <a:blip r:embed="rId3">
            <a:extLst>
              <a:ext uri="{28A0092B-C50C-407E-A947-70E740481C1C}">
                <a14:useLocalDpi xmlns:a14="http://schemas.microsoft.com/office/drawing/2010/main" val="0"/>
              </a:ext>
            </a:extLst>
          </a:blip>
          <a:srcRect t="230" b="230"/>
          <a:stretch>
            <a:fillRect/>
          </a:stretch>
        </p:blipFill>
        <p:spPr>
          <a:xfrm>
            <a:off x="179512" y="187549"/>
            <a:ext cx="8783513" cy="477815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rgbClr val="35B099"/>
                </a:solidFill>
              </a:rPr>
              <a:t>5.1.5 </a:t>
            </a:r>
            <a:r>
              <a:rPr lang="da-DK" dirty="0" smtClean="0"/>
              <a:t>Perspektiveret</a:t>
            </a:r>
            <a:endParaRPr lang="da-DK" dirty="0"/>
          </a:p>
        </p:txBody>
      </p:sp>
      <p:sp>
        <p:nvSpPr>
          <p:cNvPr id="3" name="Pladsholder til tekst 2"/>
          <p:cNvSpPr>
            <a:spLocks noGrp="1"/>
          </p:cNvSpPr>
          <p:nvPr>
            <p:ph type="body" sz="quarter" idx="10"/>
          </p:nvPr>
        </p:nvSpPr>
        <p:spPr/>
        <p:txBody>
          <a:bodyPr/>
          <a:lstStyle/>
          <a:p>
            <a:pPr marL="0" indent="0">
              <a:lnSpc>
                <a:spcPct val="100000"/>
              </a:lnSpc>
              <a:spcBef>
                <a:spcPct val="0"/>
              </a:spcBef>
              <a:buFont typeface="Cambria" pitchFamily="18" charset="0"/>
              <a:buNone/>
            </a:pPr>
            <a:r>
              <a:rPr lang="da-DK" altLang="da-DK" sz="1200" dirty="0"/>
              <a:t>Perspektiveret betyder, at Konkurrence- og Forbrugerstyrelsen sætter kommunikationen ind i en større kontekst og viser fagligt overskud i den eksterne kommunikation.</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Styrelsen peger fremad</a:t>
            </a:r>
          </a:p>
          <a:p>
            <a:pPr marL="0" indent="0">
              <a:lnSpc>
                <a:spcPct val="100000"/>
              </a:lnSpc>
              <a:spcBef>
                <a:spcPct val="0"/>
              </a:spcBef>
              <a:buFont typeface="Cambria" pitchFamily="18" charset="0"/>
              <a:buNone/>
            </a:pPr>
            <a:r>
              <a:rPr lang="da-DK" altLang="da-DK" sz="1200" dirty="0"/>
              <a:t>Vi kan gøre vores kommunikation perspektiveret ved fx at pege fremad mod et mere </a:t>
            </a:r>
            <a:r>
              <a:rPr lang="da-DK" altLang="da-DK" sz="1200" dirty="0" smtClean="0"/>
              <a:t>velfungerende marked. </a:t>
            </a:r>
            <a:r>
              <a:rPr lang="da-DK" altLang="da-DK" sz="1200" dirty="0"/>
              <a:t>Vi kan også vise sagens sammenhæng ved at formidle en aktuel sags konsekvenser lige nu og her, og hvilke potentielle fremtidige konsekvenser sagen kan få.</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p:txBody>
      </p:sp>
    </p:spTree>
    <p:extLst>
      <p:ext uri="{BB962C8B-B14F-4D97-AF65-F5344CB8AC3E}">
        <p14:creationId xmlns:p14="http://schemas.microsoft.com/office/powerpoint/2010/main" val="3791049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rgbClr val="35B099"/>
                </a:solidFill>
              </a:rPr>
              <a:t>5.1.6 </a:t>
            </a:r>
            <a:r>
              <a:rPr lang="da-DK" dirty="0" smtClean="0"/>
              <a:t>Professionelt</a:t>
            </a:r>
            <a:endParaRPr lang="da-DK" dirty="0"/>
          </a:p>
        </p:txBody>
      </p:sp>
      <p:sp>
        <p:nvSpPr>
          <p:cNvPr id="3" name="Pladsholder til tekst 2"/>
          <p:cNvSpPr>
            <a:spLocks noGrp="1"/>
          </p:cNvSpPr>
          <p:nvPr>
            <p:ph type="body" sz="quarter" idx="10"/>
          </p:nvPr>
        </p:nvSpPr>
        <p:spPr/>
        <p:txBody>
          <a:bodyPr/>
          <a:lstStyle/>
          <a:p>
            <a:pPr marL="0" indent="0">
              <a:lnSpc>
                <a:spcPct val="100000"/>
              </a:lnSpc>
              <a:spcBef>
                <a:spcPct val="0"/>
              </a:spcBef>
              <a:buFont typeface="Cambria" pitchFamily="18" charset="0"/>
              <a:buNone/>
            </a:pPr>
            <a:r>
              <a:rPr lang="da-DK" altLang="da-DK" sz="1200" dirty="0" smtClean="0"/>
              <a:t>Professionelt betyder </a:t>
            </a:r>
            <a:r>
              <a:rPr lang="da-DK" altLang="da-DK" sz="1200" dirty="0"/>
              <a:t>først og fremmest, at vores kommunikation har en meget høj </a:t>
            </a:r>
            <a:r>
              <a:rPr lang="da-DK" altLang="da-DK" sz="1200" dirty="0" smtClean="0"/>
              <a:t>standard. Vi har klare budskaber og er velformulerede. Vores kommunikation opfattes af modtageren, og den er indbydende </a:t>
            </a:r>
            <a:r>
              <a:rPr lang="da-DK" altLang="da-DK" sz="1200" dirty="0"/>
              <a:t>og </a:t>
            </a:r>
            <a:r>
              <a:rPr lang="da-DK" altLang="da-DK" sz="1200" dirty="0" smtClean="0"/>
              <a:t>lækker.</a:t>
            </a:r>
            <a:endParaRPr lang="da-DK" altLang="da-DK" sz="1200" dirty="0"/>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Professionalisme og kvalitet</a:t>
            </a:r>
          </a:p>
          <a:p>
            <a:pPr marL="0" indent="0">
              <a:lnSpc>
                <a:spcPct val="100000"/>
              </a:lnSpc>
              <a:spcBef>
                <a:spcPct val="0"/>
              </a:spcBef>
              <a:buFont typeface="Cambria" pitchFamily="18" charset="0"/>
              <a:buNone/>
            </a:pPr>
            <a:r>
              <a:rPr lang="da-DK" altLang="da-DK" sz="1200" dirty="0"/>
              <a:t>For at opnå en </a:t>
            </a:r>
            <a:r>
              <a:rPr lang="da-DK" altLang="da-DK" sz="1200" dirty="0" smtClean="0"/>
              <a:t>professionel </a:t>
            </a:r>
            <a:r>
              <a:rPr lang="da-DK" altLang="da-DK" sz="1200" dirty="0"/>
              <a:t>kommunikation skal vi altid kvalitetssikre vores kommunikation, så den </a:t>
            </a:r>
            <a:r>
              <a:rPr lang="da-DK" altLang="da-DK" sz="1200" dirty="0" smtClean="0"/>
              <a:t>kan </a:t>
            </a:r>
            <a:r>
              <a:rPr lang="da-DK" altLang="da-DK" sz="1200" dirty="0"/>
              <a:t>bæres frem med stolthed. Lige fra et genkendeligt og konsistent visuelt udtryk i den enkelte kommunikationsindsats til håndteringen af pressen. Samtidig har vores egen personlige fremtræden også en betydning. Derfor er det vigtigt, at vi altid har vores myndighedsrolle for øje, fremstår professionelle og klæder os efter omstændighederne.</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p:txBody>
      </p:sp>
    </p:spTree>
    <p:extLst>
      <p:ext uri="{BB962C8B-B14F-4D97-AF65-F5344CB8AC3E}">
        <p14:creationId xmlns:p14="http://schemas.microsoft.com/office/powerpoint/2010/main" val="933933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35B099"/>
                </a:solidFill>
              </a:rPr>
              <a:t>6.0 </a:t>
            </a:r>
            <a:r>
              <a:rPr lang="da-DK" dirty="0" smtClean="0"/>
              <a:t>Budskaber</a:t>
            </a:r>
            <a:endParaRPr lang="da-DK" dirty="0"/>
          </a:p>
        </p:txBody>
      </p:sp>
      <p:sp>
        <p:nvSpPr>
          <p:cNvPr id="3" name="Pladsholder til tekst 2"/>
          <p:cNvSpPr>
            <a:spLocks noGrp="1"/>
          </p:cNvSpPr>
          <p:nvPr>
            <p:ph type="body" sz="quarter" idx="10"/>
          </p:nvPr>
        </p:nvSpPr>
        <p:spPr>
          <a:xfrm>
            <a:off x="1019176" y="1414463"/>
            <a:ext cx="4416919" cy="2605088"/>
          </a:xfrm>
        </p:spPr>
        <p:txBody>
          <a:bodyPr/>
          <a:lstStyle/>
          <a:p>
            <a:pPr marL="0" indent="0">
              <a:lnSpc>
                <a:spcPct val="100000"/>
              </a:lnSpc>
              <a:spcBef>
                <a:spcPct val="0"/>
              </a:spcBef>
              <a:buFont typeface="Cambria" pitchFamily="18" charset="0"/>
              <a:buNone/>
            </a:pPr>
            <a:r>
              <a:rPr lang="da-DK" altLang="da-DK" sz="1200" dirty="0"/>
              <a:t>Udviklingen af styrelsens budskaber sker på baggrund af de strategiske kommunikationsmål og de tematiserede målgrupper. </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Målrettede budskaber</a:t>
            </a:r>
          </a:p>
          <a:p>
            <a:pPr marL="0" indent="0">
              <a:lnSpc>
                <a:spcPct val="100000"/>
              </a:lnSpc>
              <a:spcBef>
                <a:spcPct val="0"/>
              </a:spcBef>
              <a:buFont typeface="Cambria" pitchFamily="18" charset="0"/>
              <a:buNone/>
            </a:pPr>
            <a:r>
              <a:rPr lang="da-DK" altLang="da-DK" sz="1200" dirty="0"/>
              <a:t>Budskaberne fordeler sig på forbrugerbudskaber, virksomhedsbudskaber, offentlige myndighedsbudskaber, budskaber til politiske beslutningstagere og budskaber om styrelsens arbejde. Eksempelvis kan meget konkrete og handlingsanvisende budskaber godt anvendes over for en bred forbrugergruppe, hvis formålet er at få flest mulige borgere til at blive aktive forbrugere. Mens mere overordnede budskaber rammer en anden tone, som egner sig godt sig til fx de politiske beslutningstagere</a:t>
            </a:r>
            <a:endParaRPr lang="da-DK" sz="1200" dirty="0"/>
          </a:p>
        </p:txBody>
      </p:sp>
      <p:grpSp>
        <p:nvGrpSpPr>
          <p:cNvPr id="37" name="Gruppe 36"/>
          <p:cNvGrpSpPr/>
          <p:nvPr/>
        </p:nvGrpSpPr>
        <p:grpSpPr>
          <a:xfrm>
            <a:off x="5313467" y="1275606"/>
            <a:ext cx="3629634" cy="3384376"/>
            <a:chOff x="5313467" y="1131590"/>
            <a:chExt cx="3629634" cy="3384376"/>
          </a:xfrm>
        </p:grpSpPr>
        <p:sp>
          <p:nvSpPr>
            <p:cNvPr id="38" name="Ellipse 37"/>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39" name="Lige forbindelse 38"/>
            <p:cNvCxnSpPr>
              <a:endCxn id="54"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41" name="Tekstboks 40"/>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42" name="Tekstboks 41"/>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43" name="Tekstboks 42"/>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44" name="Tekstboks 43"/>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45" name="Tekstboks 44"/>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46" name="Lige forbindelse 45"/>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49" name="Gruppe 48"/>
          <p:cNvGrpSpPr/>
          <p:nvPr/>
        </p:nvGrpSpPr>
        <p:grpSpPr>
          <a:xfrm>
            <a:off x="6228184" y="2139702"/>
            <a:ext cx="1800200" cy="1800200"/>
            <a:chOff x="6228184" y="1995686"/>
            <a:chExt cx="1800200" cy="1800200"/>
          </a:xfrm>
          <a:solidFill>
            <a:srgbClr val="DBE9F1"/>
          </a:solidFill>
        </p:grpSpPr>
        <p:sp>
          <p:nvSpPr>
            <p:cNvPr id="50" name="Ellipse 49"/>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1" name="Tekstboks 50"/>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52" name="Tekstboks 51"/>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53" name="Gruppe 52"/>
          <p:cNvGrpSpPr/>
          <p:nvPr/>
        </p:nvGrpSpPr>
        <p:grpSpPr>
          <a:xfrm>
            <a:off x="6664424" y="2575942"/>
            <a:ext cx="927720" cy="927720"/>
            <a:chOff x="6664424" y="2431926"/>
            <a:chExt cx="927720" cy="927720"/>
          </a:xfrm>
        </p:grpSpPr>
        <p:sp>
          <p:nvSpPr>
            <p:cNvPr id="54" name="Ellipse 53"/>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5" name="Tekstboks 54"/>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56" name="Ellipse 55"/>
          <p:cNvSpPr/>
          <p:nvPr/>
        </p:nvSpPr>
        <p:spPr>
          <a:xfrm>
            <a:off x="7358367" y="1894418"/>
            <a:ext cx="936104" cy="360040"/>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2750812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35B099"/>
                </a:solidFill>
              </a:rPr>
              <a:t>7</a:t>
            </a:r>
            <a:r>
              <a:rPr lang="da-DK" dirty="0" smtClean="0">
                <a:solidFill>
                  <a:srgbClr val="35B099"/>
                </a:solidFill>
              </a:rPr>
              <a:t>.0 </a:t>
            </a:r>
            <a:r>
              <a:rPr lang="da-DK" dirty="0" smtClean="0"/>
              <a:t>Kanaler</a:t>
            </a:r>
            <a:endParaRPr lang="da-DK" dirty="0"/>
          </a:p>
        </p:txBody>
      </p:sp>
      <p:sp>
        <p:nvSpPr>
          <p:cNvPr id="3" name="Pladsholder til tekst 2"/>
          <p:cNvSpPr>
            <a:spLocks noGrp="1"/>
          </p:cNvSpPr>
          <p:nvPr>
            <p:ph type="body" sz="quarter" idx="10"/>
          </p:nvPr>
        </p:nvSpPr>
        <p:spPr>
          <a:xfrm>
            <a:off x="1019177" y="1414463"/>
            <a:ext cx="4272904" cy="2605088"/>
          </a:xfrm>
        </p:spPr>
        <p:txBody>
          <a:bodyPr/>
          <a:lstStyle/>
          <a:p>
            <a:pPr marL="0" indent="0">
              <a:lnSpc>
                <a:spcPct val="100000"/>
              </a:lnSpc>
              <a:spcBef>
                <a:spcPct val="0"/>
              </a:spcBef>
              <a:buFont typeface="Cambria" pitchFamily="18" charset="0"/>
              <a:buNone/>
            </a:pPr>
            <a:r>
              <a:rPr lang="da-DK" altLang="da-DK" sz="1200" dirty="0"/>
              <a:t>I kommunikationen med målgrupperne skal </a:t>
            </a:r>
            <a:r>
              <a:rPr lang="da-DK" altLang="da-DK" sz="1200" dirty="0" smtClean="0"/>
              <a:t>styrelsen gøre </a:t>
            </a:r>
            <a:r>
              <a:rPr lang="da-DK" altLang="da-DK" sz="1200" dirty="0"/>
              <a:t>brug af egne kanaler eller arbejde med kanaler til fortjent kommunikation.</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Kanalmiks</a:t>
            </a:r>
          </a:p>
          <a:p>
            <a:pPr marL="0" indent="0">
              <a:lnSpc>
                <a:spcPct val="100000"/>
              </a:lnSpc>
              <a:spcBef>
                <a:spcPct val="0"/>
              </a:spcBef>
              <a:buFont typeface="Cambria" pitchFamily="18" charset="0"/>
              <a:buNone/>
            </a:pPr>
            <a:r>
              <a:rPr lang="da-DK" altLang="da-DK" sz="1200" dirty="0"/>
              <a:t>Kommunikationens mål, kontekst, målgruppe og budskab er afgørende for valget af kommunikationskanal. Nogle kanaler er mere oplagte til nogle typer budskaber og målgrupper end andre. </a:t>
            </a:r>
            <a:r>
              <a:rPr lang="da-DK" altLang="da-DK" sz="1200" dirty="0" smtClean="0"/>
              <a:t>Brug af flere kanaler vil ofte give større effekt.  </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Ejet og fortjent kommunikation </a:t>
            </a:r>
            <a:endParaRPr lang="da-DK" altLang="da-DK" sz="1200" dirty="0"/>
          </a:p>
          <a:p>
            <a:pPr marL="0" indent="0">
              <a:lnSpc>
                <a:spcPct val="100000"/>
              </a:lnSpc>
              <a:spcBef>
                <a:spcPct val="0"/>
              </a:spcBef>
              <a:buFont typeface="Cambria" pitchFamily="18" charset="0"/>
              <a:buNone/>
            </a:pPr>
            <a:r>
              <a:rPr lang="da-DK" altLang="da-DK" sz="1200" dirty="0"/>
              <a:t>Ejet kommunikation er de kanaler, som </a:t>
            </a:r>
            <a:r>
              <a:rPr lang="da-DK" altLang="da-DK" sz="1200" dirty="0" smtClean="0"/>
              <a:t>vi har </a:t>
            </a:r>
            <a:r>
              <a:rPr lang="da-DK" altLang="da-DK" sz="1200" dirty="0"/>
              <a:t>direkte adgang til og et højt niveau af kontrol over. Mens fortjent kommunikation er de kanaler, hvor vores interessenter videreformidler vores budskaber. Når vi bruger fortjent kommunikation, anerkender vi, at interessentgrupperne er med til at udforme </a:t>
            </a:r>
            <a:r>
              <a:rPr lang="da-DK" altLang="da-DK" sz="1200" dirty="0" smtClean="0"/>
              <a:t/>
            </a:r>
            <a:br>
              <a:rPr lang="da-DK" altLang="da-DK" sz="1200" dirty="0" smtClean="0"/>
            </a:br>
            <a:r>
              <a:rPr lang="da-DK" altLang="da-DK" sz="1200" dirty="0" smtClean="0"/>
              <a:t>styrelsens </a:t>
            </a:r>
            <a:r>
              <a:rPr lang="da-DK" altLang="da-DK" sz="1200" dirty="0"/>
              <a:t>budskaber. </a:t>
            </a:r>
          </a:p>
          <a:p>
            <a:pPr marL="0" indent="0">
              <a:lnSpc>
                <a:spcPct val="100000"/>
              </a:lnSpc>
              <a:spcBef>
                <a:spcPct val="0"/>
              </a:spcBef>
              <a:buFont typeface="Cambria" pitchFamily="18" charset="0"/>
              <a:buNone/>
            </a:pPr>
            <a:endParaRPr lang="da-DK" altLang="da-DK" sz="1200" dirty="0"/>
          </a:p>
        </p:txBody>
      </p:sp>
      <p:grpSp>
        <p:nvGrpSpPr>
          <p:cNvPr id="37" name="Gruppe 36"/>
          <p:cNvGrpSpPr/>
          <p:nvPr/>
        </p:nvGrpSpPr>
        <p:grpSpPr>
          <a:xfrm>
            <a:off x="5313467" y="1275606"/>
            <a:ext cx="3629634" cy="3384376"/>
            <a:chOff x="5313467" y="1131590"/>
            <a:chExt cx="3629634" cy="3384376"/>
          </a:xfrm>
        </p:grpSpPr>
        <p:sp>
          <p:nvSpPr>
            <p:cNvPr id="38" name="Ellipse 37"/>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39" name="Lige forbindelse 38"/>
            <p:cNvCxnSpPr>
              <a:endCxn id="54"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41" name="Tekstboks 40"/>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42" name="Tekstboks 41"/>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43" name="Tekstboks 42"/>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44" name="Tekstboks 43"/>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45" name="Tekstboks 44"/>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46" name="Lige forbindelse 45"/>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49" name="Gruppe 48"/>
          <p:cNvGrpSpPr/>
          <p:nvPr/>
        </p:nvGrpSpPr>
        <p:grpSpPr>
          <a:xfrm>
            <a:off x="6228184" y="2139702"/>
            <a:ext cx="1800200" cy="1800200"/>
            <a:chOff x="6228184" y="1995686"/>
            <a:chExt cx="1800200" cy="1800200"/>
          </a:xfrm>
          <a:solidFill>
            <a:srgbClr val="DBE9F1"/>
          </a:solidFill>
        </p:grpSpPr>
        <p:sp>
          <p:nvSpPr>
            <p:cNvPr id="50" name="Ellipse 49"/>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1" name="Tekstboks 50"/>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52" name="Tekstboks 51"/>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53" name="Gruppe 52"/>
          <p:cNvGrpSpPr/>
          <p:nvPr/>
        </p:nvGrpSpPr>
        <p:grpSpPr>
          <a:xfrm>
            <a:off x="6664424" y="2575942"/>
            <a:ext cx="927720" cy="927720"/>
            <a:chOff x="6664424" y="2431926"/>
            <a:chExt cx="927720" cy="927720"/>
          </a:xfrm>
        </p:grpSpPr>
        <p:sp>
          <p:nvSpPr>
            <p:cNvPr id="54" name="Ellipse 53"/>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5" name="Tekstboks 54"/>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56" name="Ellipse 55"/>
          <p:cNvSpPr/>
          <p:nvPr/>
        </p:nvSpPr>
        <p:spPr>
          <a:xfrm>
            <a:off x="5486159" y="3140499"/>
            <a:ext cx="792088" cy="288032"/>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2358760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4724473" y="1587413"/>
            <a:ext cx="3384376" cy="2352489"/>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 name="Rektangel 4"/>
          <p:cNvSpPr/>
          <p:nvPr/>
        </p:nvSpPr>
        <p:spPr>
          <a:xfrm>
            <a:off x="1052065" y="1587413"/>
            <a:ext cx="3384376" cy="2352489"/>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2" name="Titel 1"/>
          <p:cNvSpPr>
            <a:spLocks noGrp="1"/>
          </p:cNvSpPr>
          <p:nvPr>
            <p:ph type="title"/>
          </p:nvPr>
        </p:nvSpPr>
        <p:spPr/>
        <p:txBody>
          <a:bodyPr/>
          <a:lstStyle/>
          <a:p>
            <a:r>
              <a:rPr lang="da-DK" dirty="0" smtClean="0">
                <a:solidFill>
                  <a:srgbClr val="35B099"/>
                </a:solidFill>
              </a:rPr>
              <a:t>7.1 </a:t>
            </a:r>
            <a:r>
              <a:rPr lang="da-DK" dirty="0" smtClean="0"/>
              <a:t>Vælg det rette kanalmiks</a:t>
            </a:r>
            <a:endParaRPr lang="da-DK" dirty="0"/>
          </a:p>
        </p:txBody>
      </p:sp>
      <p:sp>
        <p:nvSpPr>
          <p:cNvPr id="3" name="Pladsholder til tekst 2"/>
          <p:cNvSpPr>
            <a:spLocks noGrp="1"/>
          </p:cNvSpPr>
          <p:nvPr>
            <p:ph type="body" sz="quarter" idx="10"/>
          </p:nvPr>
        </p:nvSpPr>
        <p:spPr>
          <a:xfrm>
            <a:off x="1268089" y="1732571"/>
            <a:ext cx="3087887" cy="2136465"/>
          </a:xfrm>
        </p:spPr>
        <p:txBody>
          <a:bodyPr/>
          <a:lstStyle/>
          <a:p>
            <a:pPr marL="0" indent="0">
              <a:lnSpc>
                <a:spcPct val="100000"/>
              </a:lnSpc>
              <a:spcBef>
                <a:spcPct val="0"/>
              </a:spcBef>
              <a:buFont typeface="Cambria" pitchFamily="18" charset="0"/>
              <a:buNone/>
            </a:pPr>
            <a:r>
              <a:rPr lang="da-DK" altLang="da-DK" sz="1600" b="1" dirty="0" smtClean="0"/>
              <a:t>Ejet kommunikation</a:t>
            </a:r>
          </a:p>
          <a:p>
            <a:pPr marL="0" indent="0">
              <a:lnSpc>
                <a:spcPts val="900"/>
              </a:lnSpc>
              <a:spcBef>
                <a:spcPct val="0"/>
              </a:spcBef>
              <a:buFont typeface="Cambria" pitchFamily="18" charset="0"/>
              <a:buNone/>
            </a:pPr>
            <a:endParaRPr lang="da-DK" altLang="da-DK" sz="1200" dirty="0"/>
          </a:p>
          <a:p>
            <a:pPr marL="171450" indent="-171450">
              <a:lnSpc>
                <a:spcPct val="100000"/>
              </a:lnSpc>
              <a:spcBef>
                <a:spcPct val="0"/>
              </a:spcBef>
              <a:buFont typeface="Arial" panose="020B0604020202020204" pitchFamily="34" charset="0"/>
              <a:buChar char="•"/>
            </a:pPr>
            <a:r>
              <a:rPr lang="da-DK" altLang="da-DK" sz="1200" dirty="0" smtClean="0"/>
              <a:t>Vores hjemmesider, fx kfst.dk, forbrug.dk</a:t>
            </a:r>
          </a:p>
          <a:p>
            <a:pPr marL="171450" indent="-171450">
              <a:lnSpc>
                <a:spcPct val="100000"/>
              </a:lnSpc>
              <a:spcBef>
                <a:spcPct val="0"/>
              </a:spcBef>
              <a:buFont typeface="Arial" panose="020B0604020202020204" pitchFamily="34" charset="0"/>
              <a:buChar char="•"/>
            </a:pPr>
            <a:r>
              <a:rPr lang="da-DK" altLang="da-DK" sz="1200" dirty="0" smtClean="0"/>
              <a:t>Intranet</a:t>
            </a:r>
          </a:p>
          <a:p>
            <a:pPr marL="171450" indent="-171450">
              <a:lnSpc>
                <a:spcPct val="100000"/>
              </a:lnSpc>
              <a:spcBef>
                <a:spcPct val="0"/>
              </a:spcBef>
              <a:buFont typeface="Arial" panose="020B0604020202020204" pitchFamily="34" charset="0"/>
              <a:buChar char="•"/>
            </a:pPr>
            <a:r>
              <a:rPr lang="da-DK" altLang="da-DK" sz="1200" dirty="0" smtClean="0"/>
              <a:t>Breve og e-mails</a:t>
            </a:r>
          </a:p>
          <a:p>
            <a:pPr marL="171450" indent="-171450">
              <a:lnSpc>
                <a:spcPct val="100000"/>
              </a:lnSpc>
              <a:spcBef>
                <a:spcPct val="0"/>
              </a:spcBef>
              <a:buFont typeface="Arial" panose="020B0604020202020204" pitchFamily="34" charset="0"/>
              <a:buChar char="•"/>
            </a:pPr>
            <a:r>
              <a:rPr lang="da-DK" altLang="da-DK" sz="1200" dirty="0" smtClean="0"/>
              <a:t>Analyser, vejledninger, afgørelser</a:t>
            </a:r>
          </a:p>
          <a:p>
            <a:pPr marL="171450" indent="-171450">
              <a:lnSpc>
                <a:spcPct val="100000"/>
              </a:lnSpc>
              <a:spcBef>
                <a:spcPct val="0"/>
              </a:spcBef>
              <a:buFont typeface="Arial" panose="020B0604020202020204" pitchFamily="34" charset="0"/>
              <a:buChar char="•"/>
            </a:pPr>
            <a:r>
              <a:rPr lang="da-DK" altLang="da-DK" sz="1200" dirty="0" smtClean="0"/>
              <a:t>Møder, konferencer og foredrag</a:t>
            </a:r>
          </a:p>
          <a:p>
            <a:pPr marL="171450" indent="-171450">
              <a:lnSpc>
                <a:spcPct val="100000"/>
              </a:lnSpc>
              <a:spcBef>
                <a:spcPct val="0"/>
              </a:spcBef>
              <a:buFont typeface="Arial" panose="020B0604020202020204" pitchFamily="34" charset="0"/>
              <a:buChar char="•"/>
            </a:pPr>
            <a:r>
              <a:rPr lang="da-DK" altLang="da-DK" sz="1200" dirty="0" smtClean="0"/>
              <a:t>Skiltning og indretning</a:t>
            </a:r>
          </a:p>
          <a:p>
            <a:pPr marL="171450" indent="-171450">
              <a:lnSpc>
                <a:spcPct val="100000"/>
              </a:lnSpc>
              <a:spcBef>
                <a:spcPct val="0"/>
              </a:spcBef>
              <a:buFont typeface="Arial" panose="020B0604020202020204" pitchFamily="34" charset="0"/>
              <a:buChar char="•"/>
            </a:pPr>
            <a:r>
              <a:rPr lang="da-DK" altLang="da-DK" sz="1200" dirty="0" err="1" smtClean="0"/>
              <a:t>Podcast</a:t>
            </a:r>
            <a:endParaRPr lang="da-DK" altLang="da-DK" sz="1200" dirty="0" smtClean="0"/>
          </a:p>
          <a:p>
            <a:pPr marL="171450" indent="-171450">
              <a:lnSpc>
                <a:spcPct val="100000"/>
              </a:lnSpc>
              <a:spcBef>
                <a:spcPct val="0"/>
              </a:spcBef>
              <a:buFont typeface="Arial" panose="020B0604020202020204" pitchFamily="34" charset="0"/>
              <a:buChar char="•"/>
            </a:pPr>
            <a:r>
              <a:rPr lang="da-DK" altLang="da-DK" sz="1200" dirty="0" smtClean="0"/>
              <a:t>Pressemeddelelser</a:t>
            </a:r>
          </a:p>
          <a:p>
            <a:pPr marL="171450" indent="-171450">
              <a:lnSpc>
                <a:spcPct val="100000"/>
              </a:lnSpc>
              <a:spcBef>
                <a:spcPct val="0"/>
              </a:spcBef>
              <a:buFont typeface="Arial" panose="020B0604020202020204" pitchFamily="34" charset="0"/>
              <a:buChar char="•"/>
            </a:pPr>
            <a:r>
              <a:rPr lang="da-DK" altLang="da-DK" sz="1200" dirty="0" smtClean="0"/>
              <a:t>Egne opslag på sociale medier</a:t>
            </a:r>
          </a:p>
          <a:p>
            <a:pPr marL="0" indent="0">
              <a:lnSpc>
                <a:spcPct val="100000"/>
              </a:lnSpc>
              <a:spcBef>
                <a:spcPct val="0"/>
              </a:spcBef>
              <a:buFont typeface="Cambria" pitchFamily="18" charset="0"/>
              <a:buNone/>
            </a:pPr>
            <a:endParaRPr lang="da-DK" altLang="da-DK" sz="1200" dirty="0"/>
          </a:p>
        </p:txBody>
      </p:sp>
      <p:sp>
        <p:nvSpPr>
          <p:cNvPr id="4" name="Pladsholder til tekst 2"/>
          <p:cNvSpPr txBox="1">
            <a:spLocks/>
          </p:cNvSpPr>
          <p:nvPr/>
        </p:nvSpPr>
        <p:spPr bwMode="auto">
          <a:xfrm>
            <a:off x="4982103" y="1732571"/>
            <a:ext cx="3103659" cy="17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88000" indent="-288000" algn="l" rtl="0" eaLnBrk="1" fontAlgn="base" hangingPunct="1">
              <a:lnSpc>
                <a:spcPct val="110000"/>
              </a:lnSpc>
              <a:spcBef>
                <a:spcPts val="1200"/>
              </a:spcBef>
              <a:spcAft>
                <a:spcPct val="0"/>
              </a:spcAft>
              <a:buClr>
                <a:schemeClr val="bg2"/>
              </a:buClr>
              <a:buSzPct val="90000"/>
              <a:buFont typeface="+mj-lt"/>
              <a:buAutoNum type="arabicPeriod"/>
              <a:defRPr sz="2000">
                <a:solidFill>
                  <a:schemeClr val="tx1"/>
                </a:solidFill>
                <a:latin typeface="+mn-lt"/>
                <a:ea typeface="ＭＳ Ｐゴシック" charset="0"/>
                <a:cs typeface="ＭＳ Ｐゴシック" charset="0"/>
              </a:defRPr>
            </a:lvl1pPr>
            <a:lvl2pPr marL="540000" indent="-252000" algn="l" rtl="0" eaLnBrk="1" fontAlgn="base" hangingPunct="1">
              <a:lnSpc>
                <a:spcPct val="110000"/>
              </a:lnSpc>
              <a:spcBef>
                <a:spcPts val="600"/>
              </a:spcBef>
              <a:spcAft>
                <a:spcPct val="0"/>
              </a:spcAft>
              <a:buClr>
                <a:schemeClr val="bg2"/>
              </a:buClr>
              <a:buSzPct val="90000"/>
              <a:buFont typeface="+mj-lt"/>
              <a:buAutoNum type="arabicPeriod"/>
              <a:defRPr>
                <a:solidFill>
                  <a:schemeClr val="tx1"/>
                </a:solidFill>
                <a:latin typeface="+mn-lt"/>
                <a:ea typeface="ＭＳ Ｐゴシック" charset="0"/>
              </a:defRPr>
            </a:lvl2pPr>
            <a:lvl3pPr marL="738000" indent="-216000" algn="l" rtl="0" eaLnBrk="1" fontAlgn="base" hangingPunct="1">
              <a:lnSpc>
                <a:spcPct val="110000"/>
              </a:lnSpc>
              <a:spcBef>
                <a:spcPts val="600"/>
              </a:spcBef>
              <a:spcAft>
                <a:spcPct val="0"/>
              </a:spcAft>
              <a:buClr>
                <a:schemeClr val="bg2"/>
              </a:buClr>
              <a:buSzPct val="90000"/>
              <a:buFont typeface="+mj-lt"/>
              <a:buAutoNum type="arabicPeriod"/>
              <a:defRPr sz="1600">
                <a:solidFill>
                  <a:schemeClr val="tx1"/>
                </a:solidFill>
                <a:latin typeface="+mn-lt"/>
                <a:ea typeface="ＭＳ Ｐゴシック" charset="0"/>
              </a:defRPr>
            </a:lvl3pPr>
            <a:lvl4pPr marL="936000" indent="-180000" algn="l" rtl="0" eaLnBrk="1" fontAlgn="base" hangingPunct="1">
              <a:lnSpc>
                <a:spcPct val="110000"/>
              </a:lnSpc>
              <a:spcBef>
                <a:spcPts val="600"/>
              </a:spcBef>
              <a:spcAft>
                <a:spcPct val="0"/>
              </a:spcAft>
              <a:buClr>
                <a:schemeClr val="bg2"/>
              </a:buClr>
              <a:buSzPct val="90000"/>
              <a:buFont typeface="+mj-lt"/>
              <a:buAutoNum type="arabicPeriod"/>
              <a:defRPr sz="1400">
                <a:solidFill>
                  <a:schemeClr val="tx1"/>
                </a:solidFill>
                <a:latin typeface="+mn-lt"/>
                <a:ea typeface="ＭＳ Ｐゴシック" charset="0"/>
              </a:defRPr>
            </a:lvl4pPr>
            <a:lvl5pPr marL="1080000" indent="-158400" algn="l" rtl="0" eaLnBrk="1" fontAlgn="base" hangingPunct="1">
              <a:lnSpc>
                <a:spcPct val="110000"/>
              </a:lnSpc>
              <a:spcBef>
                <a:spcPts val="600"/>
              </a:spcBef>
              <a:spcAft>
                <a:spcPct val="0"/>
              </a:spcAft>
              <a:buClr>
                <a:schemeClr val="bg2"/>
              </a:buClr>
              <a:buSzPct val="90000"/>
              <a:buFont typeface="+mj-lt"/>
              <a:buAutoNum type="arabicPeriod"/>
              <a:defRPr sz="1200">
                <a:solidFill>
                  <a:schemeClr val="tx1"/>
                </a:solidFill>
                <a:latin typeface="+mn-lt"/>
                <a:ea typeface="ＭＳ Ｐゴシック" charset="0"/>
              </a:defRPr>
            </a:lvl5pPr>
            <a:lvl6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6pPr>
            <a:lvl7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7pPr>
            <a:lvl8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8pPr>
            <a:lvl9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9pPr>
          </a:lstStyle>
          <a:p>
            <a:pPr marL="0" indent="0">
              <a:lnSpc>
                <a:spcPct val="100000"/>
              </a:lnSpc>
              <a:spcBef>
                <a:spcPct val="0"/>
              </a:spcBef>
              <a:buFont typeface="Cambria" pitchFamily="18" charset="0"/>
              <a:buNone/>
            </a:pPr>
            <a:r>
              <a:rPr lang="da-DK" altLang="da-DK" sz="1600" b="1" kern="0" dirty="0" smtClean="0"/>
              <a:t>Fortjent kommunikation</a:t>
            </a:r>
          </a:p>
          <a:p>
            <a:pPr marL="0" indent="0">
              <a:lnSpc>
                <a:spcPts val="900"/>
              </a:lnSpc>
              <a:spcBef>
                <a:spcPct val="0"/>
              </a:spcBef>
              <a:buFont typeface="Cambria" pitchFamily="18" charset="0"/>
              <a:buNone/>
            </a:pPr>
            <a:endParaRPr lang="da-DK" altLang="da-DK" sz="1200" dirty="0"/>
          </a:p>
          <a:p>
            <a:pPr marL="171450" indent="-171450">
              <a:lnSpc>
                <a:spcPct val="100000"/>
              </a:lnSpc>
              <a:spcBef>
                <a:spcPct val="0"/>
              </a:spcBef>
              <a:buFont typeface="Arial" panose="020B0604020202020204" pitchFamily="34" charset="0"/>
              <a:buChar char="•"/>
            </a:pPr>
            <a:r>
              <a:rPr lang="da-DK" altLang="da-DK" sz="1200" kern="0" dirty="0" smtClean="0"/>
              <a:t>Presse</a:t>
            </a:r>
          </a:p>
          <a:p>
            <a:pPr marL="171450" indent="-171450">
              <a:lnSpc>
                <a:spcPct val="100000"/>
              </a:lnSpc>
              <a:spcBef>
                <a:spcPct val="0"/>
              </a:spcBef>
              <a:buFont typeface="Arial" panose="020B0604020202020204" pitchFamily="34" charset="0"/>
              <a:buChar char="•"/>
            </a:pPr>
            <a:r>
              <a:rPr lang="da-DK" altLang="da-DK" sz="1200" kern="0" dirty="0" smtClean="0"/>
              <a:t>Brancheorganisationer</a:t>
            </a:r>
          </a:p>
          <a:p>
            <a:pPr marL="171450" indent="-171450">
              <a:lnSpc>
                <a:spcPct val="100000"/>
              </a:lnSpc>
              <a:spcBef>
                <a:spcPct val="0"/>
              </a:spcBef>
              <a:buFont typeface="Arial" panose="020B0604020202020204" pitchFamily="34" charset="0"/>
              <a:buChar char="•"/>
            </a:pPr>
            <a:r>
              <a:rPr lang="da-DK" altLang="da-DK" sz="1200" kern="0" dirty="0" smtClean="0"/>
              <a:t>Advokater og rådgivere i øvrigt</a:t>
            </a:r>
          </a:p>
          <a:p>
            <a:pPr marL="171450" indent="-171450">
              <a:lnSpc>
                <a:spcPct val="100000"/>
              </a:lnSpc>
              <a:spcBef>
                <a:spcPct val="0"/>
              </a:spcBef>
              <a:buFont typeface="Arial" panose="020B0604020202020204" pitchFamily="34" charset="0"/>
              <a:buChar char="•"/>
            </a:pPr>
            <a:r>
              <a:rPr lang="da-DK" altLang="da-DK" sz="1200" kern="0" dirty="0" smtClean="0"/>
              <a:t>Eksperter</a:t>
            </a:r>
          </a:p>
          <a:p>
            <a:pPr marL="171450" indent="-171450">
              <a:lnSpc>
                <a:spcPct val="100000"/>
              </a:lnSpc>
              <a:spcBef>
                <a:spcPct val="0"/>
              </a:spcBef>
              <a:buFont typeface="Arial" panose="020B0604020202020204" pitchFamily="34" charset="0"/>
              <a:buChar char="•"/>
            </a:pPr>
            <a:r>
              <a:rPr lang="da-DK" altLang="da-DK" sz="1200" kern="0" dirty="0" smtClean="0"/>
              <a:t>Offentlige myndigheder</a:t>
            </a:r>
          </a:p>
          <a:p>
            <a:pPr marL="171450" indent="-171450">
              <a:lnSpc>
                <a:spcPct val="100000"/>
              </a:lnSpc>
              <a:spcBef>
                <a:spcPct val="0"/>
              </a:spcBef>
              <a:buFont typeface="Arial" panose="020B0604020202020204" pitchFamily="34" charset="0"/>
              <a:buChar char="•"/>
            </a:pPr>
            <a:r>
              <a:rPr lang="da-DK" altLang="da-DK" sz="1200" kern="0" dirty="0" smtClean="0"/>
              <a:t>Sociale Medier (eksternes deling, </a:t>
            </a:r>
            <a:r>
              <a:rPr lang="da-DK" altLang="da-DK" sz="1200" kern="0" dirty="0" err="1" smtClean="0"/>
              <a:t>likes</a:t>
            </a:r>
            <a:r>
              <a:rPr lang="da-DK" altLang="da-DK" sz="1200" kern="0" dirty="0"/>
              <a:t> </a:t>
            </a:r>
            <a:r>
              <a:rPr lang="da-DK" altLang="da-DK" sz="1200" kern="0" dirty="0" err="1" smtClean="0"/>
              <a:t>mv</a:t>
            </a:r>
            <a:r>
              <a:rPr lang="da-DK" altLang="da-DK" sz="1200" kern="0" dirty="0" smtClean="0"/>
              <a:t>)</a:t>
            </a:r>
          </a:p>
          <a:p>
            <a:pPr marL="0" indent="0">
              <a:lnSpc>
                <a:spcPct val="100000"/>
              </a:lnSpc>
              <a:spcBef>
                <a:spcPct val="0"/>
              </a:spcBef>
              <a:buFont typeface="Cambria" pitchFamily="18" charset="0"/>
              <a:buNone/>
            </a:pPr>
            <a:endParaRPr lang="da-DK" altLang="da-DK" sz="1200" kern="0" dirty="0"/>
          </a:p>
        </p:txBody>
      </p:sp>
    </p:spTree>
    <p:extLst>
      <p:ext uri="{BB962C8B-B14F-4D97-AF65-F5344CB8AC3E}">
        <p14:creationId xmlns:p14="http://schemas.microsoft.com/office/powerpoint/2010/main" val="3779748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35B099"/>
                </a:solidFill>
              </a:rPr>
              <a:t>8.0 </a:t>
            </a:r>
            <a:r>
              <a:rPr lang="da-DK" dirty="0" err="1" smtClean="0"/>
              <a:t>Governance</a:t>
            </a:r>
            <a:endParaRPr lang="da-DK" dirty="0"/>
          </a:p>
        </p:txBody>
      </p:sp>
      <p:sp>
        <p:nvSpPr>
          <p:cNvPr id="3" name="Pladsholder til tekst 2"/>
          <p:cNvSpPr>
            <a:spLocks noGrp="1"/>
          </p:cNvSpPr>
          <p:nvPr>
            <p:ph type="body" sz="quarter" idx="10"/>
          </p:nvPr>
        </p:nvSpPr>
        <p:spPr>
          <a:xfrm>
            <a:off x="1019176" y="1414463"/>
            <a:ext cx="4416919" cy="2605088"/>
          </a:xfrm>
        </p:spPr>
        <p:txBody>
          <a:bodyPr/>
          <a:lstStyle/>
          <a:p>
            <a:pPr marL="0" indent="0">
              <a:lnSpc>
                <a:spcPct val="100000"/>
              </a:lnSpc>
              <a:spcBef>
                <a:spcPct val="0"/>
              </a:spcBef>
              <a:buFont typeface="Cambria" pitchFamily="18" charset="0"/>
              <a:buNone/>
            </a:pPr>
            <a:r>
              <a:rPr lang="da-DK" altLang="da-DK" sz="1200" dirty="0"/>
              <a:t>KOM har ansvaret for styrelsens kommunikationsstrategi, herunder sprog- og pressepolitik. </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dirty="0"/>
              <a:t>Kontorchefen har ansvaret for, at den enkelte medarbejder kender til kommunikationsstrategien. </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dirty="0"/>
              <a:t>Og den enkelt medarbejder har ansvaret for at følge kommunikationsstrategien.</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dirty="0"/>
              <a:t>KOM varetager styrelsens kontakt til pressen og den interne kommunikation. I styrelsens pressepolitik fremgår de nærmere retningslinjer for kontakt med pressen.</a:t>
            </a:r>
          </a:p>
        </p:txBody>
      </p:sp>
      <p:grpSp>
        <p:nvGrpSpPr>
          <p:cNvPr id="37" name="Gruppe 36"/>
          <p:cNvGrpSpPr/>
          <p:nvPr/>
        </p:nvGrpSpPr>
        <p:grpSpPr>
          <a:xfrm>
            <a:off x="5313467" y="1275606"/>
            <a:ext cx="3629634" cy="3384376"/>
            <a:chOff x="5313467" y="1131590"/>
            <a:chExt cx="3629634" cy="3384376"/>
          </a:xfrm>
        </p:grpSpPr>
        <p:sp>
          <p:nvSpPr>
            <p:cNvPr id="38" name="Ellipse 37"/>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39" name="Lige forbindelse 38"/>
            <p:cNvCxnSpPr>
              <a:endCxn id="54"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41" name="Tekstboks 40"/>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42" name="Tekstboks 41"/>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43" name="Tekstboks 42"/>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44" name="Tekstboks 43"/>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45" name="Tekstboks 44"/>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46" name="Lige forbindelse 45"/>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49" name="Gruppe 48"/>
          <p:cNvGrpSpPr/>
          <p:nvPr/>
        </p:nvGrpSpPr>
        <p:grpSpPr>
          <a:xfrm>
            <a:off x="6228184" y="2139702"/>
            <a:ext cx="1800200" cy="1800200"/>
            <a:chOff x="6228184" y="1995686"/>
            <a:chExt cx="1800200" cy="1800200"/>
          </a:xfrm>
          <a:solidFill>
            <a:srgbClr val="DBE9F1"/>
          </a:solidFill>
        </p:grpSpPr>
        <p:sp>
          <p:nvSpPr>
            <p:cNvPr id="50" name="Ellipse 49"/>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1" name="Tekstboks 50"/>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52" name="Tekstboks 51"/>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53" name="Gruppe 52"/>
          <p:cNvGrpSpPr/>
          <p:nvPr/>
        </p:nvGrpSpPr>
        <p:grpSpPr>
          <a:xfrm>
            <a:off x="6664424" y="2575942"/>
            <a:ext cx="927720" cy="927720"/>
            <a:chOff x="6664424" y="2431926"/>
            <a:chExt cx="927720" cy="927720"/>
          </a:xfrm>
        </p:grpSpPr>
        <p:sp>
          <p:nvSpPr>
            <p:cNvPr id="54" name="Ellipse 53"/>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5" name="Tekstboks 54"/>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56" name="Ellipse 55"/>
          <p:cNvSpPr/>
          <p:nvPr/>
        </p:nvSpPr>
        <p:spPr>
          <a:xfrm>
            <a:off x="7884368" y="3153987"/>
            <a:ext cx="792088" cy="432048"/>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325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4156126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rgbClr val="35B099"/>
                </a:solidFill>
              </a:rPr>
              <a:t>8.1 </a:t>
            </a:r>
            <a:r>
              <a:rPr lang="da-DK" dirty="0" err="1" smtClean="0"/>
              <a:t>Governanceprincipper</a:t>
            </a:r>
            <a:endParaRPr lang="da-DK" dirty="0"/>
          </a:p>
        </p:txBody>
      </p:sp>
      <p:sp>
        <p:nvSpPr>
          <p:cNvPr id="3" name="Pladsholder til tekst 2"/>
          <p:cNvSpPr>
            <a:spLocks noGrp="1"/>
          </p:cNvSpPr>
          <p:nvPr>
            <p:ph type="body" sz="quarter" idx="10"/>
          </p:nvPr>
        </p:nvSpPr>
        <p:spPr/>
        <p:txBody>
          <a:bodyPr/>
          <a:lstStyle/>
          <a:p>
            <a:pPr marL="0" indent="0">
              <a:lnSpc>
                <a:spcPct val="100000"/>
              </a:lnSpc>
              <a:spcBef>
                <a:spcPct val="0"/>
              </a:spcBef>
              <a:buNone/>
            </a:pPr>
            <a:r>
              <a:rPr lang="da-DK" altLang="da-DK" sz="1200" b="1" dirty="0"/>
              <a:t>Pressekontakt </a:t>
            </a:r>
          </a:p>
          <a:p>
            <a:pPr marL="0" indent="0">
              <a:lnSpc>
                <a:spcPct val="100000"/>
              </a:lnSpc>
              <a:spcBef>
                <a:spcPct val="0"/>
              </a:spcBef>
              <a:buNone/>
            </a:pPr>
            <a:r>
              <a:rPr lang="da-DK" altLang="da-DK" sz="1200" dirty="0"/>
              <a:t>KOM har ansvaret for kontakt til pressen. Det er KOM, som udsender pressemeddelelser for styrelsen og har det centrale ansvar for at koordinere besvarelsen af </a:t>
            </a:r>
            <a:r>
              <a:rPr lang="da-DK" altLang="da-DK" sz="1200" dirty="0" smtClean="0"/>
              <a:t>pressehenvendelser</a:t>
            </a:r>
          </a:p>
          <a:p>
            <a:pPr marL="0" indent="0">
              <a:lnSpc>
                <a:spcPct val="100000"/>
              </a:lnSpc>
              <a:spcBef>
                <a:spcPct val="0"/>
              </a:spcBef>
              <a:buNone/>
            </a:pPr>
            <a:endParaRPr lang="da-DK" altLang="da-DK" sz="1200" dirty="0"/>
          </a:p>
          <a:p>
            <a:pPr marL="0" indent="0">
              <a:lnSpc>
                <a:spcPct val="100000"/>
              </a:lnSpc>
              <a:spcBef>
                <a:spcPct val="0"/>
              </a:spcBef>
              <a:buNone/>
            </a:pPr>
            <a:r>
              <a:rPr lang="da-DK" altLang="da-DK" sz="1200" b="1" dirty="0"/>
              <a:t>Decentralt kommunikationsansvar i de enkelte centre</a:t>
            </a:r>
          </a:p>
          <a:p>
            <a:pPr marL="0" indent="0">
              <a:lnSpc>
                <a:spcPct val="100000"/>
              </a:lnSpc>
              <a:spcBef>
                <a:spcPct val="0"/>
              </a:spcBef>
              <a:buNone/>
            </a:pPr>
            <a:r>
              <a:rPr lang="da-DK" altLang="da-DK" sz="1200" dirty="0"/>
              <a:t>Der ligger et decentralt kommunikationsansvar i de enkelte centre. I centrene er det kontorchefen, som forpligter sig til at kende elementerne i kommunikationsstrategien, og det </a:t>
            </a:r>
            <a:r>
              <a:rPr lang="da-DK" altLang="da-DK" sz="1200" dirty="0" smtClean="0"/>
              <a:t>er som udgangspunkt </a:t>
            </a:r>
            <a:r>
              <a:rPr lang="da-DK" altLang="da-DK" sz="1200" dirty="0"/>
              <a:t>kontorchefen, der udtaler sig til pressen. Der kan læses mere om håndtering af pressen i Konkurrence- og Forbrugerstyrelsens </a:t>
            </a:r>
            <a:r>
              <a:rPr lang="da-DK" altLang="da-DK" sz="1200" dirty="0" smtClean="0"/>
              <a:t>pressepolitik.</a:t>
            </a:r>
            <a:endParaRPr lang="da-DK" altLang="da-DK" sz="1200" dirty="0"/>
          </a:p>
          <a:p>
            <a:pPr>
              <a:lnSpc>
                <a:spcPct val="100000"/>
              </a:lnSpc>
              <a:spcBef>
                <a:spcPct val="0"/>
              </a:spcBef>
            </a:pPr>
            <a:endParaRPr lang="da-DK" altLang="da-DK" sz="1200" dirty="0"/>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endParaRPr lang="da-DK" altLang="da-DK" sz="1200" dirty="0"/>
          </a:p>
        </p:txBody>
      </p:sp>
    </p:spTree>
    <p:extLst>
      <p:ext uri="{BB962C8B-B14F-4D97-AF65-F5344CB8AC3E}">
        <p14:creationId xmlns:p14="http://schemas.microsoft.com/office/powerpoint/2010/main" val="3235481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35B099"/>
                </a:solidFill>
              </a:rPr>
              <a:t>9.0 </a:t>
            </a:r>
            <a:r>
              <a:rPr lang="da-DK" dirty="0" smtClean="0"/>
              <a:t>Prioritering</a:t>
            </a:r>
            <a:endParaRPr lang="da-DK" dirty="0"/>
          </a:p>
        </p:txBody>
      </p:sp>
      <p:sp>
        <p:nvSpPr>
          <p:cNvPr id="3" name="Pladsholder til tekst 2"/>
          <p:cNvSpPr>
            <a:spLocks noGrp="1"/>
          </p:cNvSpPr>
          <p:nvPr>
            <p:ph type="body" sz="quarter" idx="10"/>
          </p:nvPr>
        </p:nvSpPr>
        <p:spPr>
          <a:xfrm>
            <a:off x="1019176" y="1414463"/>
            <a:ext cx="4416919" cy="2605088"/>
          </a:xfrm>
        </p:spPr>
        <p:txBody>
          <a:bodyPr/>
          <a:lstStyle/>
          <a:p>
            <a:pPr marL="0" indent="0">
              <a:lnSpc>
                <a:spcPct val="100000"/>
              </a:lnSpc>
              <a:spcBef>
                <a:spcPct val="0"/>
              </a:spcBef>
              <a:buFont typeface="Cambria" pitchFamily="18" charset="0"/>
              <a:buNone/>
            </a:pPr>
            <a:r>
              <a:rPr lang="da-DK" altLang="da-DK" sz="1200" dirty="0" smtClean="0"/>
              <a:t>Konkurrence- og Forbrugerstyrelsen prioriterer sin kommunikative indsats på samme vis, som andre opgaver i huset.</a:t>
            </a:r>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dirty="0" smtClean="0"/>
              <a:t>Det vil sige, at der prioriteres ud fra størst mulig ventet effekt under hensyn til det ventede ressourceforbrug.</a:t>
            </a:r>
            <a:endParaRPr lang="da-DK" altLang="da-DK" sz="1200" dirty="0"/>
          </a:p>
        </p:txBody>
      </p:sp>
      <p:grpSp>
        <p:nvGrpSpPr>
          <p:cNvPr id="37" name="Gruppe 36"/>
          <p:cNvGrpSpPr/>
          <p:nvPr/>
        </p:nvGrpSpPr>
        <p:grpSpPr>
          <a:xfrm>
            <a:off x="5313467" y="1275606"/>
            <a:ext cx="3629634" cy="3384376"/>
            <a:chOff x="5313467" y="1131590"/>
            <a:chExt cx="3629634" cy="3384376"/>
          </a:xfrm>
        </p:grpSpPr>
        <p:sp>
          <p:nvSpPr>
            <p:cNvPr id="38" name="Ellipse 37"/>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39" name="Lige forbindelse 38"/>
            <p:cNvCxnSpPr>
              <a:endCxn id="54"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41" name="Tekstboks 40"/>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42" name="Tekstboks 41"/>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43" name="Tekstboks 42"/>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44" name="Tekstboks 43"/>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45" name="Tekstboks 44"/>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46" name="Lige forbindelse 45"/>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49" name="Gruppe 48"/>
          <p:cNvGrpSpPr/>
          <p:nvPr/>
        </p:nvGrpSpPr>
        <p:grpSpPr>
          <a:xfrm>
            <a:off x="6228184" y="2139702"/>
            <a:ext cx="1800200" cy="1800200"/>
            <a:chOff x="6228184" y="1995686"/>
            <a:chExt cx="1800200" cy="1800200"/>
          </a:xfrm>
          <a:solidFill>
            <a:srgbClr val="DBE9F1"/>
          </a:solidFill>
        </p:grpSpPr>
        <p:sp>
          <p:nvSpPr>
            <p:cNvPr id="50" name="Ellipse 49"/>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1" name="Tekstboks 50"/>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52" name="Tekstboks 51"/>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53" name="Gruppe 52"/>
          <p:cNvGrpSpPr/>
          <p:nvPr/>
        </p:nvGrpSpPr>
        <p:grpSpPr>
          <a:xfrm>
            <a:off x="6664424" y="2575942"/>
            <a:ext cx="927720" cy="927720"/>
            <a:chOff x="6664424" y="2431926"/>
            <a:chExt cx="927720" cy="927720"/>
          </a:xfrm>
        </p:grpSpPr>
        <p:sp>
          <p:nvSpPr>
            <p:cNvPr id="54" name="Ellipse 53"/>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5" name="Tekstboks 54"/>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56" name="Ellipse 55"/>
          <p:cNvSpPr/>
          <p:nvPr/>
        </p:nvSpPr>
        <p:spPr>
          <a:xfrm>
            <a:off x="6580909" y="4083918"/>
            <a:ext cx="1080120" cy="339237"/>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4100608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dsholder til tekst 8"/>
          <p:cNvSpPr>
            <a:spLocks noGrp="1"/>
          </p:cNvSpPr>
          <p:nvPr>
            <p:ph type="body" sz="quarter" idx="11"/>
          </p:nvPr>
        </p:nvSpPr>
        <p:spPr>
          <a:xfrm>
            <a:off x="755650" y="3165475"/>
            <a:ext cx="7610475" cy="630238"/>
          </a:xfrm>
        </p:spPr>
        <p:txBody>
          <a:bodyPr/>
          <a:lstStyle/>
          <a:p>
            <a:pPr eaLnBrk="1" hangingPunct="1">
              <a:spcBef>
                <a:spcPct val="0"/>
              </a:spcBef>
            </a:pPr>
            <a:r>
              <a:rPr lang="da-DK" dirty="0" smtClean="0">
                <a:latin typeface="Cambria" charset="0"/>
              </a:rPr>
              <a:t>Carl Jacobsens Vej 35</a:t>
            </a:r>
          </a:p>
          <a:p>
            <a:pPr eaLnBrk="1" hangingPunct="1">
              <a:spcBef>
                <a:spcPct val="0"/>
              </a:spcBef>
            </a:pPr>
            <a:r>
              <a:rPr lang="da-DK" dirty="0" smtClean="0">
                <a:latin typeface="Cambria" charset="0"/>
              </a:rPr>
              <a:t>2500 Valby</a:t>
            </a:r>
            <a:endParaRPr lang="da-DK" dirty="0">
              <a:latin typeface="Cambria" charset="0"/>
            </a:endParaRPr>
          </a:p>
        </p:txBody>
      </p:sp>
      <p:sp>
        <p:nvSpPr>
          <p:cNvPr id="2" name="Pladsholder til tekst 1"/>
          <p:cNvSpPr>
            <a:spLocks noGrp="1"/>
          </p:cNvSpPr>
          <p:nvPr>
            <p:ph type="body" sz="quarter" idx="10"/>
          </p:nvPr>
        </p:nvSpPr>
        <p:spPr/>
        <p:txBody>
          <a:bodyPr>
            <a:normAutofit/>
          </a:bodyPr>
          <a:lstStyle/>
          <a:p>
            <a:r>
              <a:rPr lang="da-DK" sz="1800" dirty="0" smtClean="0"/>
              <a:t>Konkurrence- og Forbrugerstyrelsen	</a:t>
            </a:r>
            <a:endParaRPr lang="da-DK"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9175" y="-1028650"/>
            <a:ext cx="6946900" cy="698897"/>
          </a:xfrm>
        </p:spPr>
        <p:txBody>
          <a:bodyPr>
            <a:normAutofit fontScale="90000"/>
          </a:bodyPr>
          <a:lstStyle/>
          <a:p>
            <a:r>
              <a:rPr lang="da-DK" dirty="0" smtClean="0"/>
              <a:t>1.2 Kommunikationsstrategiens opbygning</a:t>
            </a:r>
            <a:endParaRPr lang="da-DK" dirty="0"/>
          </a:p>
        </p:txBody>
      </p:sp>
      <p:sp>
        <p:nvSpPr>
          <p:cNvPr id="3" name="Pladsholder til tekst 2"/>
          <p:cNvSpPr>
            <a:spLocks noGrp="1"/>
          </p:cNvSpPr>
          <p:nvPr>
            <p:ph type="body" sz="quarter" idx="10"/>
          </p:nvPr>
        </p:nvSpPr>
        <p:spPr>
          <a:xfrm>
            <a:off x="971600" y="1491630"/>
            <a:ext cx="6946900" cy="2605087"/>
          </a:xfrm>
        </p:spPr>
        <p:txBody>
          <a:bodyPr/>
          <a:lstStyle/>
          <a:p>
            <a:pPr marL="0" indent="0">
              <a:lnSpc>
                <a:spcPct val="100000"/>
              </a:lnSpc>
              <a:spcBef>
                <a:spcPct val="0"/>
              </a:spcBef>
              <a:buFont typeface="Cambria" pitchFamily="18" charset="0"/>
              <a:buNone/>
            </a:pPr>
            <a:r>
              <a:rPr lang="da-DK" altLang="da-DK" sz="1800" b="1" dirty="0"/>
              <a:t>Strategien skal give et kommunikativt løft </a:t>
            </a:r>
            <a:endParaRPr lang="da-DK" altLang="da-DK" sz="1800" dirty="0"/>
          </a:p>
          <a:p>
            <a:pPr marL="0" indent="0">
              <a:lnSpc>
                <a:spcPct val="100000"/>
              </a:lnSpc>
              <a:spcBef>
                <a:spcPct val="0"/>
              </a:spcBef>
              <a:buFont typeface="Cambria" pitchFamily="18" charset="0"/>
              <a:buNone/>
            </a:pPr>
            <a:r>
              <a:rPr lang="da-DK" altLang="da-DK" sz="1800" dirty="0"/>
              <a:t>Kommunikationsstrategien skal sikre en gennemgående og genkendelig rød tråd i styrelsens budskaber, definere stil og tone samt prioritere målgrupper og kanaler. Kort sagt skal den understøtte realiseringen af styrelsesstrategien. </a:t>
            </a:r>
          </a:p>
          <a:p>
            <a:pPr marL="0" indent="0">
              <a:lnSpc>
                <a:spcPct val="100000"/>
              </a:lnSpc>
              <a:spcBef>
                <a:spcPct val="0"/>
              </a:spcBef>
              <a:buFont typeface="Cambria" pitchFamily="18" charset="0"/>
              <a:buNone/>
            </a:pPr>
            <a:endParaRPr lang="da-DK" altLang="da-DK" sz="1800" dirty="0"/>
          </a:p>
          <a:p>
            <a:pPr marL="0" indent="0">
              <a:lnSpc>
                <a:spcPct val="100000"/>
              </a:lnSpc>
              <a:spcBef>
                <a:spcPct val="0"/>
              </a:spcBef>
              <a:buFont typeface="Cambria" pitchFamily="18" charset="0"/>
              <a:buNone/>
            </a:pPr>
            <a:r>
              <a:rPr lang="da-DK" altLang="da-DK" sz="1800" dirty="0"/>
              <a:t>Kommunikationsstrategien skal løfte det kommunikative niveau i hele styrelsen og ikke blot være et pejlemærke for arbejdet i KOM.</a:t>
            </a:r>
          </a:p>
        </p:txBody>
      </p:sp>
      <p:sp>
        <p:nvSpPr>
          <p:cNvPr id="4" name="Titel 1"/>
          <p:cNvSpPr txBox="1">
            <a:spLocks/>
          </p:cNvSpPr>
          <p:nvPr/>
        </p:nvSpPr>
        <p:spPr bwMode="auto">
          <a:xfrm>
            <a:off x="1019175" y="555526"/>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1.0</a:t>
            </a:r>
            <a:r>
              <a:rPr lang="da-DK" kern="0" dirty="0" smtClean="0"/>
              <a:t> Kommunikationsstrategiens formål</a:t>
            </a:r>
            <a:endParaRPr lang="da-DK" kern="0" dirty="0"/>
          </a:p>
        </p:txBody>
      </p:sp>
    </p:spTree>
    <p:extLst>
      <p:ext uri="{BB962C8B-B14F-4D97-AF65-F5344CB8AC3E}">
        <p14:creationId xmlns:p14="http://schemas.microsoft.com/office/powerpoint/2010/main" val="117775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4852717" y="1989513"/>
            <a:ext cx="2781970" cy="1011699"/>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dirty="0">
              <a:solidFill>
                <a:srgbClr val="000000"/>
              </a:solidFill>
            </a:endParaRPr>
          </a:p>
        </p:txBody>
      </p:sp>
      <p:sp>
        <p:nvSpPr>
          <p:cNvPr id="3" name="Pladsholder til tekst 2" hidden="1"/>
          <p:cNvSpPr>
            <a:spLocks noGrp="1"/>
          </p:cNvSpPr>
          <p:nvPr>
            <p:ph type="body" sz="quarter" idx="10"/>
          </p:nvPr>
        </p:nvSpPr>
        <p:spPr>
          <a:xfrm>
            <a:off x="1742885" y="1629473"/>
            <a:ext cx="5832648" cy="273402"/>
          </a:xfrm>
        </p:spPr>
        <p:txBody>
          <a:bodyPr numCol="1"/>
          <a:lstStyle/>
          <a:p>
            <a:pPr marL="0" indent="0" algn="ctr">
              <a:lnSpc>
                <a:spcPts val="1600"/>
              </a:lnSpc>
              <a:buNone/>
            </a:pPr>
            <a:r>
              <a:rPr lang="da-DK" sz="1600" b="1" dirty="0" smtClean="0"/>
              <a:t>”Stærk faglighed – tydelig effekt”</a:t>
            </a:r>
          </a:p>
          <a:p>
            <a:pPr marL="0" indent="0">
              <a:lnSpc>
                <a:spcPts val="1600"/>
              </a:lnSpc>
              <a:buNone/>
            </a:pPr>
            <a:endParaRPr lang="da-DK" sz="1200" i="1" dirty="0"/>
          </a:p>
        </p:txBody>
      </p:sp>
      <p:sp>
        <p:nvSpPr>
          <p:cNvPr id="4" name="Rektangel 3"/>
          <p:cNvSpPr/>
          <p:nvPr/>
        </p:nvSpPr>
        <p:spPr>
          <a:xfrm>
            <a:off x="1799121" y="1989513"/>
            <a:ext cx="2909580" cy="1011699"/>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dirty="0">
              <a:solidFill>
                <a:srgbClr val="000000"/>
              </a:solidFill>
            </a:endParaRPr>
          </a:p>
        </p:txBody>
      </p:sp>
      <p:sp>
        <p:nvSpPr>
          <p:cNvPr id="5" name="Rektangel 4"/>
          <p:cNvSpPr/>
          <p:nvPr/>
        </p:nvSpPr>
        <p:spPr>
          <a:xfrm>
            <a:off x="4967531" y="2056013"/>
            <a:ext cx="2547883" cy="830860"/>
          </a:xfrm>
          <a:prstGeom prst="rect">
            <a:avLst/>
          </a:prstGeom>
          <a:no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Autofit/>
          </a:bodyPr>
          <a:lstStyle/>
          <a:p>
            <a:pPr algn="ctr">
              <a:lnSpc>
                <a:spcPts val="2700"/>
              </a:lnSpc>
            </a:pPr>
            <a:r>
              <a:rPr lang="da-DK" sz="1800" b="1" dirty="0" smtClean="0">
                <a:solidFill>
                  <a:srgbClr val="35B099"/>
                </a:solidFill>
              </a:rPr>
              <a:t>Vision:</a:t>
            </a:r>
          </a:p>
          <a:p>
            <a:pPr algn="ctr">
              <a:lnSpc>
                <a:spcPts val="2700"/>
              </a:lnSpc>
            </a:pPr>
            <a:r>
              <a:rPr lang="da-DK" sz="1800" dirty="0">
                <a:solidFill>
                  <a:schemeClr val="tx1"/>
                </a:solidFill>
              </a:rPr>
              <a:t>Vækst og </a:t>
            </a:r>
            <a:r>
              <a:rPr lang="da-DK" sz="1800" dirty="0" smtClean="0">
                <a:solidFill>
                  <a:schemeClr val="tx1"/>
                </a:solidFill>
              </a:rPr>
              <a:t>høj </a:t>
            </a:r>
          </a:p>
          <a:p>
            <a:pPr algn="ctr">
              <a:lnSpc>
                <a:spcPts val="1800"/>
              </a:lnSpc>
            </a:pPr>
            <a:r>
              <a:rPr lang="da-DK" sz="1800" dirty="0" smtClean="0">
                <a:solidFill>
                  <a:schemeClr val="tx1"/>
                </a:solidFill>
              </a:rPr>
              <a:t>forbrugervelfærd</a:t>
            </a:r>
            <a:endParaRPr lang="da-DK" sz="1800" dirty="0">
              <a:solidFill>
                <a:schemeClr val="tx1"/>
              </a:solidFill>
            </a:endParaRPr>
          </a:p>
        </p:txBody>
      </p:sp>
      <p:sp>
        <p:nvSpPr>
          <p:cNvPr id="6" name="Rektangel 5"/>
          <p:cNvSpPr/>
          <p:nvPr/>
        </p:nvSpPr>
        <p:spPr>
          <a:xfrm>
            <a:off x="1511089" y="2056013"/>
            <a:ext cx="3630734" cy="830860"/>
          </a:xfrm>
          <a:prstGeom prst="rect">
            <a:avLst/>
          </a:prstGeom>
          <a:no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Autofit/>
          </a:bodyPr>
          <a:lstStyle/>
          <a:p>
            <a:pPr algn="ctr">
              <a:lnSpc>
                <a:spcPts val="2700"/>
              </a:lnSpc>
            </a:pPr>
            <a:r>
              <a:rPr lang="da-DK" sz="1800" b="1" dirty="0" smtClean="0">
                <a:solidFill>
                  <a:srgbClr val="35B099"/>
                </a:solidFill>
              </a:rPr>
              <a:t>Mission:</a:t>
            </a:r>
          </a:p>
          <a:p>
            <a:pPr algn="ctr">
              <a:lnSpc>
                <a:spcPts val="2700"/>
              </a:lnSpc>
            </a:pPr>
            <a:r>
              <a:rPr lang="da-DK" sz="1800" dirty="0" smtClean="0">
                <a:solidFill>
                  <a:schemeClr val="tx1"/>
                </a:solidFill>
              </a:rPr>
              <a:t>Velfungerende</a:t>
            </a:r>
          </a:p>
          <a:p>
            <a:pPr algn="ctr">
              <a:lnSpc>
                <a:spcPts val="1800"/>
              </a:lnSpc>
            </a:pPr>
            <a:r>
              <a:rPr lang="da-DK" sz="1800" dirty="0" smtClean="0">
                <a:solidFill>
                  <a:schemeClr val="tx1"/>
                </a:solidFill>
              </a:rPr>
              <a:t>markeder</a:t>
            </a:r>
            <a:endParaRPr lang="da-DK" sz="1800" dirty="0">
              <a:solidFill>
                <a:schemeClr val="tx1"/>
              </a:solidFill>
            </a:endParaRPr>
          </a:p>
        </p:txBody>
      </p:sp>
      <p:sp>
        <p:nvSpPr>
          <p:cNvPr id="8" name="Tekstboks 7"/>
          <p:cNvSpPr txBox="1"/>
          <p:nvPr/>
        </p:nvSpPr>
        <p:spPr>
          <a:xfrm>
            <a:off x="1763688" y="3085050"/>
            <a:ext cx="1992419" cy="710552"/>
          </a:xfrm>
          <a:prstGeom prst="rect">
            <a:avLst/>
          </a:prstGeom>
          <a:solidFill>
            <a:srgbClr val="35B099"/>
          </a:solidFill>
        </p:spPr>
        <p:txBody>
          <a:bodyPr wrap="square" lIns="144000" tIns="216000" rIns="0" bIns="0" rtlCol="0">
            <a:spAutoFit/>
          </a:bodyPr>
          <a:lstStyle/>
          <a:p>
            <a:pPr>
              <a:spcBef>
                <a:spcPts val="600"/>
              </a:spcBef>
            </a:pPr>
            <a:r>
              <a:rPr lang="da-DK" baseline="30000" dirty="0" smtClean="0">
                <a:solidFill>
                  <a:schemeClr val="bg1"/>
                </a:solidFill>
              </a:rPr>
              <a:t>Effektiv </a:t>
            </a:r>
            <a:r>
              <a:rPr lang="da-DK" baseline="30000" dirty="0">
                <a:solidFill>
                  <a:schemeClr val="bg1"/>
                </a:solidFill>
              </a:rPr>
              <a:t>og </a:t>
            </a:r>
            <a:r>
              <a:rPr lang="da-DK" baseline="30000" dirty="0" smtClean="0">
                <a:solidFill>
                  <a:schemeClr val="bg1"/>
                </a:solidFill>
              </a:rPr>
              <a:t>moderne </a:t>
            </a:r>
            <a:br>
              <a:rPr lang="da-DK" baseline="30000" dirty="0" smtClean="0">
                <a:solidFill>
                  <a:schemeClr val="bg1"/>
                </a:solidFill>
              </a:rPr>
            </a:br>
            <a:r>
              <a:rPr lang="da-DK" baseline="30000" dirty="0" smtClean="0">
                <a:solidFill>
                  <a:schemeClr val="bg1"/>
                </a:solidFill>
              </a:rPr>
              <a:t>myndighed</a:t>
            </a:r>
            <a:endParaRPr lang="da-DK" baseline="30000" dirty="0">
              <a:solidFill>
                <a:schemeClr val="bg1"/>
              </a:solidFill>
            </a:endParaRPr>
          </a:p>
        </p:txBody>
      </p:sp>
      <p:sp>
        <p:nvSpPr>
          <p:cNvPr id="9" name="Tekstboks 8"/>
          <p:cNvSpPr txBox="1"/>
          <p:nvPr/>
        </p:nvSpPr>
        <p:spPr>
          <a:xfrm>
            <a:off x="3813344" y="3085051"/>
            <a:ext cx="1881754" cy="710552"/>
          </a:xfrm>
          <a:prstGeom prst="rect">
            <a:avLst/>
          </a:prstGeom>
          <a:solidFill>
            <a:srgbClr val="35B099"/>
          </a:solidFill>
        </p:spPr>
        <p:txBody>
          <a:bodyPr wrap="square" lIns="144000" tIns="216000" rIns="0" bIns="0" rtlCol="0">
            <a:spAutoFit/>
          </a:bodyPr>
          <a:lstStyle/>
          <a:p>
            <a:pPr>
              <a:spcBef>
                <a:spcPts val="600"/>
              </a:spcBef>
            </a:pPr>
            <a:r>
              <a:rPr lang="da-DK" baseline="30000" dirty="0" smtClean="0">
                <a:solidFill>
                  <a:schemeClr val="bg1"/>
                </a:solidFill>
              </a:rPr>
              <a:t>Styrket politik-</a:t>
            </a:r>
            <a:br>
              <a:rPr lang="da-DK" baseline="30000" dirty="0" smtClean="0">
                <a:solidFill>
                  <a:schemeClr val="bg1"/>
                </a:solidFill>
              </a:rPr>
            </a:br>
            <a:r>
              <a:rPr lang="da-DK" baseline="30000" dirty="0" smtClean="0">
                <a:solidFill>
                  <a:schemeClr val="bg1"/>
                </a:solidFill>
              </a:rPr>
              <a:t>udvikling</a:t>
            </a:r>
            <a:endParaRPr lang="da-DK" baseline="30000" dirty="0">
              <a:solidFill>
                <a:schemeClr val="bg1"/>
              </a:solidFill>
            </a:endParaRPr>
          </a:p>
        </p:txBody>
      </p:sp>
      <p:sp>
        <p:nvSpPr>
          <p:cNvPr id="10" name="Tekstboks 9"/>
          <p:cNvSpPr txBox="1"/>
          <p:nvPr/>
        </p:nvSpPr>
        <p:spPr>
          <a:xfrm>
            <a:off x="5766876" y="3085051"/>
            <a:ext cx="1901468" cy="710552"/>
          </a:xfrm>
          <a:prstGeom prst="rect">
            <a:avLst/>
          </a:prstGeom>
          <a:solidFill>
            <a:srgbClr val="35B099"/>
          </a:solidFill>
        </p:spPr>
        <p:txBody>
          <a:bodyPr wrap="square" lIns="144000" tIns="216000" rIns="0" bIns="0" rtlCol="0">
            <a:spAutoFit/>
          </a:bodyPr>
          <a:lstStyle/>
          <a:p>
            <a:pPr>
              <a:spcBef>
                <a:spcPts val="600"/>
              </a:spcBef>
            </a:pPr>
            <a:r>
              <a:rPr lang="da-DK" baseline="30000" dirty="0" smtClean="0">
                <a:solidFill>
                  <a:schemeClr val="bg1"/>
                </a:solidFill>
              </a:rPr>
              <a:t>Høj faglighed</a:t>
            </a:r>
            <a:br>
              <a:rPr lang="da-DK" baseline="30000" dirty="0" smtClean="0">
                <a:solidFill>
                  <a:schemeClr val="bg1"/>
                </a:solidFill>
              </a:rPr>
            </a:br>
            <a:endParaRPr lang="da-DK" baseline="30000" dirty="0">
              <a:solidFill>
                <a:schemeClr val="bg1"/>
              </a:solidFill>
            </a:endParaRPr>
          </a:p>
        </p:txBody>
      </p:sp>
      <p:sp>
        <p:nvSpPr>
          <p:cNvPr id="18" name="Rektangel 17"/>
          <p:cNvSpPr/>
          <p:nvPr/>
        </p:nvSpPr>
        <p:spPr>
          <a:xfrm>
            <a:off x="1763688" y="3856103"/>
            <a:ext cx="5904656" cy="329083"/>
          </a:xfrm>
          <a:prstGeom prst="rect">
            <a:avLst/>
          </a:prstGeom>
          <a:solidFill>
            <a:srgbClr val="35B099"/>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Autofit/>
          </a:bodyPr>
          <a:lstStyle/>
          <a:p>
            <a:pPr algn="ctr">
              <a:lnSpc>
                <a:spcPct val="114000"/>
              </a:lnSpc>
            </a:pPr>
            <a:r>
              <a:rPr lang="da-DK" sz="1800" dirty="0" smtClean="0">
                <a:solidFill>
                  <a:schemeClr val="bg1"/>
                </a:solidFill>
              </a:rPr>
              <a:t>Godt samspil</a:t>
            </a:r>
            <a:endParaRPr lang="da-DK" sz="1800" dirty="0">
              <a:solidFill>
                <a:schemeClr val="bg1"/>
              </a:solidFill>
            </a:endParaRPr>
          </a:p>
        </p:txBody>
      </p:sp>
      <p:sp>
        <p:nvSpPr>
          <p:cNvPr id="13" name="Titel 1" hidden="1"/>
          <p:cNvSpPr txBox="1">
            <a:spLocks/>
          </p:cNvSpPr>
          <p:nvPr/>
        </p:nvSpPr>
        <p:spPr bwMode="auto">
          <a:xfrm>
            <a:off x="1019175" y="555526"/>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1.0 </a:t>
            </a:r>
            <a:r>
              <a:rPr lang="da-DK" kern="0" dirty="0" smtClean="0"/>
              <a:t>Kommunikationsstrategiens formål</a:t>
            </a:r>
            <a:endParaRPr lang="da-DK" kern="0" dirty="0"/>
          </a:p>
        </p:txBody>
      </p:sp>
      <p:sp>
        <p:nvSpPr>
          <p:cNvPr id="14" name="Pladsholder til tekst 2" hidden="1"/>
          <p:cNvSpPr txBox="1">
            <a:spLocks/>
          </p:cNvSpPr>
          <p:nvPr/>
        </p:nvSpPr>
        <p:spPr bwMode="auto">
          <a:xfrm>
            <a:off x="1014779" y="1894418"/>
            <a:ext cx="1468989" cy="89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88000" indent="-288000" algn="l" rtl="0" eaLnBrk="1" fontAlgn="base" hangingPunct="1">
              <a:lnSpc>
                <a:spcPct val="110000"/>
              </a:lnSpc>
              <a:spcBef>
                <a:spcPts val="1200"/>
              </a:spcBef>
              <a:spcAft>
                <a:spcPct val="0"/>
              </a:spcAft>
              <a:buClr>
                <a:schemeClr val="bg2"/>
              </a:buClr>
              <a:buSzPct val="90000"/>
              <a:buFont typeface="+mj-lt"/>
              <a:buAutoNum type="arabicPeriod"/>
              <a:defRPr sz="2000">
                <a:solidFill>
                  <a:schemeClr val="tx1"/>
                </a:solidFill>
                <a:latin typeface="+mn-lt"/>
                <a:ea typeface="ＭＳ Ｐゴシック" charset="0"/>
                <a:cs typeface="ＭＳ Ｐゴシック" charset="0"/>
              </a:defRPr>
            </a:lvl1pPr>
            <a:lvl2pPr marL="540000" indent="-252000" algn="l" rtl="0" eaLnBrk="1" fontAlgn="base" hangingPunct="1">
              <a:lnSpc>
                <a:spcPct val="110000"/>
              </a:lnSpc>
              <a:spcBef>
                <a:spcPts val="600"/>
              </a:spcBef>
              <a:spcAft>
                <a:spcPct val="0"/>
              </a:spcAft>
              <a:buClr>
                <a:schemeClr val="bg2"/>
              </a:buClr>
              <a:buSzPct val="90000"/>
              <a:buFont typeface="+mj-lt"/>
              <a:buAutoNum type="arabicPeriod"/>
              <a:defRPr>
                <a:solidFill>
                  <a:schemeClr val="tx1"/>
                </a:solidFill>
                <a:latin typeface="+mn-lt"/>
                <a:ea typeface="ＭＳ Ｐゴシック" charset="0"/>
              </a:defRPr>
            </a:lvl2pPr>
            <a:lvl3pPr marL="738000" indent="-216000" algn="l" rtl="0" eaLnBrk="1" fontAlgn="base" hangingPunct="1">
              <a:lnSpc>
                <a:spcPct val="110000"/>
              </a:lnSpc>
              <a:spcBef>
                <a:spcPts val="600"/>
              </a:spcBef>
              <a:spcAft>
                <a:spcPct val="0"/>
              </a:spcAft>
              <a:buClr>
                <a:schemeClr val="bg2"/>
              </a:buClr>
              <a:buSzPct val="90000"/>
              <a:buFont typeface="+mj-lt"/>
              <a:buAutoNum type="arabicPeriod"/>
              <a:defRPr sz="1600">
                <a:solidFill>
                  <a:schemeClr val="tx1"/>
                </a:solidFill>
                <a:latin typeface="+mn-lt"/>
                <a:ea typeface="ＭＳ Ｐゴシック" charset="0"/>
              </a:defRPr>
            </a:lvl3pPr>
            <a:lvl4pPr marL="936000" indent="-180000" algn="l" rtl="0" eaLnBrk="1" fontAlgn="base" hangingPunct="1">
              <a:lnSpc>
                <a:spcPct val="110000"/>
              </a:lnSpc>
              <a:spcBef>
                <a:spcPts val="600"/>
              </a:spcBef>
              <a:spcAft>
                <a:spcPct val="0"/>
              </a:spcAft>
              <a:buClr>
                <a:schemeClr val="bg2"/>
              </a:buClr>
              <a:buSzPct val="90000"/>
              <a:buFont typeface="+mj-lt"/>
              <a:buAutoNum type="arabicPeriod"/>
              <a:defRPr sz="1400">
                <a:solidFill>
                  <a:schemeClr val="tx1"/>
                </a:solidFill>
                <a:latin typeface="+mn-lt"/>
                <a:ea typeface="ＭＳ Ｐゴシック" charset="0"/>
              </a:defRPr>
            </a:lvl4pPr>
            <a:lvl5pPr marL="1080000" indent="-158400" algn="l" rtl="0" eaLnBrk="1" fontAlgn="base" hangingPunct="1">
              <a:lnSpc>
                <a:spcPct val="110000"/>
              </a:lnSpc>
              <a:spcBef>
                <a:spcPts val="600"/>
              </a:spcBef>
              <a:spcAft>
                <a:spcPct val="0"/>
              </a:spcAft>
              <a:buClr>
                <a:schemeClr val="bg2"/>
              </a:buClr>
              <a:buSzPct val="90000"/>
              <a:buFont typeface="+mj-lt"/>
              <a:buAutoNum type="arabicPeriod"/>
              <a:defRPr sz="1200">
                <a:solidFill>
                  <a:schemeClr val="tx1"/>
                </a:solidFill>
                <a:latin typeface="+mn-lt"/>
                <a:ea typeface="ＭＳ Ｐゴシック" charset="0"/>
              </a:defRPr>
            </a:lvl5pPr>
            <a:lvl6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6pPr>
            <a:lvl7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7pPr>
            <a:lvl8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8pPr>
            <a:lvl9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9pPr>
          </a:lstStyle>
          <a:p>
            <a:pPr marL="0" indent="0">
              <a:lnSpc>
                <a:spcPts val="1600"/>
              </a:lnSpc>
              <a:buFont typeface="+mj-lt"/>
              <a:buNone/>
            </a:pPr>
            <a:r>
              <a:rPr lang="da-DK" sz="1200" kern="0" dirty="0" smtClean="0"/>
              <a:t>Kommunikations-</a:t>
            </a:r>
            <a:br>
              <a:rPr lang="da-DK" sz="1200" kern="0" dirty="0" smtClean="0"/>
            </a:br>
            <a:r>
              <a:rPr lang="da-DK" sz="1200" kern="0" dirty="0" smtClean="0"/>
              <a:t>strategien tager </a:t>
            </a:r>
            <a:br>
              <a:rPr lang="da-DK" sz="1200" kern="0" dirty="0" smtClean="0"/>
            </a:br>
            <a:r>
              <a:rPr lang="da-DK" sz="1200" kern="0" dirty="0" smtClean="0"/>
              <a:t>afsæt i </a:t>
            </a:r>
            <a:r>
              <a:rPr lang="da-DK" sz="1200" kern="0" dirty="0" err="1" smtClean="0"/>
              <a:t>KFST’s</a:t>
            </a:r>
            <a:r>
              <a:rPr lang="da-DK" sz="1200" kern="0" dirty="0" smtClean="0"/>
              <a:t> </a:t>
            </a:r>
            <a:br>
              <a:rPr lang="da-DK" sz="1200" kern="0" dirty="0" smtClean="0"/>
            </a:br>
            <a:r>
              <a:rPr lang="da-DK" sz="1200" kern="0" dirty="0" smtClean="0"/>
              <a:t>strategi</a:t>
            </a:r>
          </a:p>
        </p:txBody>
      </p:sp>
      <p:sp>
        <p:nvSpPr>
          <p:cNvPr id="15" name="Titel 1" hidden="1"/>
          <p:cNvSpPr txBox="1">
            <a:spLocks/>
          </p:cNvSpPr>
          <p:nvPr/>
        </p:nvSpPr>
        <p:spPr bwMode="auto">
          <a:xfrm>
            <a:off x="1019175" y="195486"/>
            <a:ext cx="5064993"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sz="1800" kern="0" dirty="0" smtClean="0">
                <a:solidFill>
                  <a:srgbClr val="35B099"/>
                </a:solidFill>
              </a:rPr>
              <a:t>1.0 </a:t>
            </a:r>
            <a:r>
              <a:rPr lang="da-DK" sz="1800" kern="0" dirty="0" smtClean="0"/>
              <a:t>Kommunikationsstrategiens formål - </a:t>
            </a:r>
            <a:r>
              <a:rPr lang="da-DK" sz="1800" b="0" kern="0" dirty="0" smtClean="0"/>
              <a:t>fortsat</a:t>
            </a:r>
            <a:endParaRPr lang="da-DK" sz="1800" b="0" kern="0" dirty="0"/>
          </a:p>
        </p:txBody>
      </p:sp>
      <p:sp>
        <p:nvSpPr>
          <p:cNvPr id="16" name="Rektangel 15"/>
          <p:cNvSpPr/>
          <p:nvPr/>
        </p:nvSpPr>
        <p:spPr>
          <a:xfrm>
            <a:off x="1043608" y="1509519"/>
            <a:ext cx="6840760" cy="615553"/>
          </a:xfrm>
          <a:prstGeom prst="rect">
            <a:avLst/>
          </a:prstGeom>
        </p:spPr>
        <p:txBody>
          <a:bodyPr wrap="square" lIns="0" tIns="0" rIns="0" bIns="0">
            <a:spAutoFit/>
          </a:bodyPr>
          <a:lstStyle/>
          <a:p>
            <a:pPr marL="0" indent="0">
              <a:lnSpc>
                <a:spcPts val="1600"/>
              </a:lnSpc>
              <a:buNone/>
            </a:pPr>
            <a:r>
              <a:rPr lang="da-DK" sz="1370" kern="0" dirty="0" smtClean="0"/>
              <a:t>Kommunikationsstrategien </a:t>
            </a:r>
            <a:r>
              <a:rPr lang="da-DK" sz="1370" kern="0" dirty="0"/>
              <a:t>tager </a:t>
            </a:r>
            <a:r>
              <a:rPr lang="da-DK" sz="1370" kern="0" dirty="0" smtClean="0"/>
              <a:t>afsæt </a:t>
            </a:r>
            <a:r>
              <a:rPr lang="da-DK" sz="1370" kern="0" dirty="0"/>
              <a:t>i </a:t>
            </a:r>
            <a:r>
              <a:rPr lang="da-DK" sz="1370" kern="0" dirty="0" err="1"/>
              <a:t>KFST’s</a:t>
            </a:r>
            <a:r>
              <a:rPr lang="da-DK" sz="1370" kern="0" dirty="0"/>
              <a:t> </a:t>
            </a:r>
            <a:r>
              <a:rPr lang="da-DK" sz="1370" kern="0" dirty="0" smtClean="0"/>
              <a:t>strategi </a:t>
            </a:r>
            <a:r>
              <a:rPr lang="da-DK" sz="1370" b="1" dirty="0"/>
              <a:t>”Stærk faglighed – tydelig effekt”</a:t>
            </a:r>
          </a:p>
          <a:p>
            <a:pPr marL="0" indent="0">
              <a:lnSpc>
                <a:spcPts val="1600"/>
              </a:lnSpc>
              <a:buNone/>
            </a:pPr>
            <a:endParaRPr lang="da-DK" sz="1370" i="1" dirty="0"/>
          </a:p>
          <a:p>
            <a:pPr marL="0" indent="0">
              <a:lnSpc>
                <a:spcPts val="1600"/>
              </a:lnSpc>
              <a:buFont typeface="+mj-lt"/>
              <a:buNone/>
            </a:pPr>
            <a:endParaRPr lang="da-DK" sz="1370" kern="0" dirty="0"/>
          </a:p>
        </p:txBody>
      </p:sp>
      <p:sp>
        <p:nvSpPr>
          <p:cNvPr id="21" name="Titel 1"/>
          <p:cNvSpPr txBox="1">
            <a:spLocks/>
          </p:cNvSpPr>
          <p:nvPr/>
        </p:nvSpPr>
        <p:spPr bwMode="auto">
          <a:xfrm>
            <a:off x="1014348" y="556668"/>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1.0</a:t>
            </a:r>
            <a:r>
              <a:rPr lang="da-DK" kern="0" dirty="0" smtClean="0"/>
              <a:t> Kommunikationsstrategiens formål</a:t>
            </a:r>
            <a:endParaRPr lang="da-DK" kern="0" dirty="0"/>
          </a:p>
        </p:txBody>
      </p:sp>
    </p:spTree>
    <p:extLst>
      <p:ext uri="{BB962C8B-B14F-4D97-AF65-F5344CB8AC3E}">
        <p14:creationId xmlns:p14="http://schemas.microsoft.com/office/powerpoint/2010/main" val="2146248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a:xfrm>
            <a:off x="1048436" y="1483173"/>
            <a:ext cx="6946899" cy="576064"/>
          </a:xfrm>
        </p:spPr>
        <p:txBody>
          <a:bodyPr/>
          <a:lstStyle/>
          <a:p>
            <a:pPr marL="0" indent="0">
              <a:buNone/>
            </a:pPr>
            <a:r>
              <a:rPr lang="da-DK" sz="1400" b="1" dirty="0" smtClean="0"/>
              <a:t>Konkurrence- og Forbrugerstyrelsens kommunikation afspejler vores værdier:</a:t>
            </a:r>
          </a:p>
        </p:txBody>
      </p:sp>
      <p:sp>
        <p:nvSpPr>
          <p:cNvPr id="4" name="Rektangel 3"/>
          <p:cNvSpPr/>
          <p:nvPr/>
        </p:nvSpPr>
        <p:spPr>
          <a:xfrm>
            <a:off x="2383642" y="2355726"/>
            <a:ext cx="4392488" cy="1512168"/>
          </a:xfrm>
          <a:prstGeom prst="rect">
            <a:avLst/>
          </a:prstGeom>
          <a:solidFill>
            <a:schemeClr val="bg1"/>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 name="Tekstboks 4"/>
          <p:cNvSpPr txBox="1"/>
          <p:nvPr/>
        </p:nvSpPr>
        <p:spPr>
          <a:xfrm>
            <a:off x="2686304" y="2571750"/>
            <a:ext cx="1584176" cy="1077218"/>
          </a:xfrm>
          <a:prstGeom prst="rect">
            <a:avLst/>
          </a:prstGeom>
          <a:noFill/>
        </p:spPr>
        <p:txBody>
          <a:bodyPr wrap="square" lIns="0" tIns="0" rIns="0" bIns="0" rtlCol="0">
            <a:spAutoFit/>
          </a:bodyPr>
          <a:lstStyle/>
          <a:p>
            <a:pPr>
              <a:lnSpc>
                <a:spcPct val="100000"/>
              </a:lnSpc>
              <a:spcBef>
                <a:spcPts val="600"/>
              </a:spcBef>
            </a:pPr>
            <a:r>
              <a:rPr lang="da-DK" sz="2000" b="1" i="1" dirty="0" smtClean="0"/>
              <a:t>Kvalitet</a:t>
            </a:r>
          </a:p>
          <a:p>
            <a:pPr>
              <a:lnSpc>
                <a:spcPct val="100000"/>
              </a:lnSpc>
              <a:spcBef>
                <a:spcPts val="600"/>
              </a:spcBef>
            </a:pPr>
            <a:r>
              <a:rPr lang="da-DK" sz="2000" b="1" i="1" dirty="0" smtClean="0"/>
              <a:t>Resultater</a:t>
            </a:r>
          </a:p>
          <a:p>
            <a:pPr>
              <a:lnSpc>
                <a:spcPct val="100000"/>
              </a:lnSpc>
              <a:spcBef>
                <a:spcPts val="600"/>
              </a:spcBef>
            </a:pPr>
            <a:r>
              <a:rPr lang="da-DK" sz="2000" b="1" i="1" dirty="0" smtClean="0"/>
              <a:t>Arbejdsglæde </a:t>
            </a:r>
          </a:p>
        </p:txBody>
      </p:sp>
      <p:sp>
        <p:nvSpPr>
          <p:cNvPr id="6" name="Tekstboks 5"/>
          <p:cNvSpPr txBox="1"/>
          <p:nvPr/>
        </p:nvSpPr>
        <p:spPr>
          <a:xfrm>
            <a:off x="4831914" y="2574652"/>
            <a:ext cx="1584176" cy="1077218"/>
          </a:xfrm>
          <a:prstGeom prst="rect">
            <a:avLst/>
          </a:prstGeom>
          <a:noFill/>
        </p:spPr>
        <p:txBody>
          <a:bodyPr wrap="square" lIns="0" tIns="0" rIns="0" bIns="0" rtlCol="0">
            <a:spAutoFit/>
          </a:bodyPr>
          <a:lstStyle/>
          <a:p>
            <a:pPr>
              <a:lnSpc>
                <a:spcPct val="100000"/>
              </a:lnSpc>
              <a:spcBef>
                <a:spcPts val="600"/>
              </a:spcBef>
            </a:pPr>
            <a:r>
              <a:rPr lang="da-DK" sz="2000" b="1" i="1" dirty="0" smtClean="0"/>
              <a:t>Hjælpsomhed</a:t>
            </a:r>
          </a:p>
          <a:p>
            <a:pPr>
              <a:lnSpc>
                <a:spcPct val="100000"/>
              </a:lnSpc>
              <a:spcBef>
                <a:spcPts val="600"/>
              </a:spcBef>
            </a:pPr>
            <a:r>
              <a:rPr lang="da-DK" sz="2000" b="1" i="1" dirty="0" smtClean="0"/>
              <a:t>Udsyn</a:t>
            </a:r>
          </a:p>
          <a:p>
            <a:pPr>
              <a:lnSpc>
                <a:spcPct val="100000"/>
              </a:lnSpc>
              <a:spcBef>
                <a:spcPts val="600"/>
              </a:spcBef>
            </a:pPr>
            <a:r>
              <a:rPr lang="da-DK" sz="2000" b="1" i="1" dirty="0" smtClean="0"/>
              <a:t>Samspil</a:t>
            </a:r>
            <a:endParaRPr lang="da-DK" sz="1700" dirty="0" smtClean="0"/>
          </a:p>
        </p:txBody>
      </p:sp>
      <p:sp>
        <p:nvSpPr>
          <p:cNvPr id="9" name="Titel 1"/>
          <p:cNvSpPr txBox="1">
            <a:spLocks/>
          </p:cNvSpPr>
          <p:nvPr/>
        </p:nvSpPr>
        <p:spPr bwMode="auto">
          <a:xfrm>
            <a:off x="1019175" y="555526"/>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1.0</a:t>
            </a:r>
            <a:r>
              <a:rPr lang="da-DK" kern="0" dirty="0" smtClean="0"/>
              <a:t> Kommunikationsstrategiens formål</a:t>
            </a:r>
            <a:endParaRPr lang="da-DK" kern="0" dirty="0"/>
          </a:p>
        </p:txBody>
      </p:sp>
    </p:spTree>
    <p:extLst>
      <p:ext uri="{BB962C8B-B14F-4D97-AF65-F5344CB8AC3E}">
        <p14:creationId xmlns:p14="http://schemas.microsoft.com/office/powerpoint/2010/main" val="1732508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9175" y="-884634"/>
            <a:ext cx="6946900" cy="698897"/>
          </a:xfrm>
        </p:spPr>
        <p:txBody>
          <a:bodyPr>
            <a:normAutofit fontScale="90000"/>
          </a:bodyPr>
          <a:lstStyle/>
          <a:p>
            <a:r>
              <a:rPr lang="da-DK" dirty="0" smtClean="0"/>
              <a:t>1.2 Kommunikationsstrategiens opbygning</a:t>
            </a:r>
            <a:endParaRPr lang="da-DK" dirty="0"/>
          </a:p>
        </p:txBody>
      </p:sp>
      <p:sp>
        <p:nvSpPr>
          <p:cNvPr id="3" name="Pladsholder til tekst 2"/>
          <p:cNvSpPr>
            <a:spLocks noGrp="1"/>
          </p:cNvSpPr>
          <p:nvPr>
            <p:ph type="body" sz="quarter" idx="10"/>
          </p:nvPr>
        </p:nvSpPr>
        <p:spPr>
          <a:xfrm>
            <a:off x="1021662" y="3579862"/>
            <a:ext cx="4270417" cy="864096"/>
          </a:xfrm>
        </p:spPr>
        <p:txBody>
          <a:bodyPr/>
          <a:lstStyle/>
          <a:p>
            <a:pPr marL="0" indent="0">
              <a:lnSpc>
                <a:spcPct val="100000"/>
              </a:lnSpc>
              <a:spcBef>
                <a:spcPct val="0"/>
              </a:spcBef>
              <a:buFont typeface="Cambria" pitchFamily="18" charset="0"/>
              <a:buNone/>
            </a:pPr>
            <a:r>
              <a:rPr lang="da-DK" altLang="da-DK" sz="1200" b="1" dirty="0" smtClean="0"/>
              <a:t>Kommunikationselementer</a:t>
            </a:r>
            <a:endParaRPr lang="da-DK" altLang="da-DK" sz="1200" b="1" dirty="0"/>
          </a:p>
          <a:p>
            <a:pPr marL="0" indent="0">
              <a:lnSpc>
                <a:spcPct val="100000"/>
              </a:lnSpc>
              <a:spcBef>
                <a:spcPct val="0"/>
              </a:spcBef>
              <a:buFont typeface="Cambria" pitchFamily="18" charset="0"/>
              <a:buNone/>
            </a:pPr>
            <a:r>
              <a:rPr lang="da-DK" altLang="da-DK" sz="1200" dirty="0"/>
              <a:t>De enkelte kommunikationselementer – principper, budskaber, kanaler, </a:t>
            </a:r>
            <a:r>
              <a:rPr lang="da-DK" altLang="da-DK" sz="1200" dirty="0" err="1"/>
              <a:t>governance</a:t>
            </a:r>
            <a:r>
              <a:rPr lang="da-DK" altLang="da-DK" sz="1200" dirty="0"/>
              <a:t> og </a:t>
            </a:r>
            <a:r>
              <a:rPr lang="da-DK" altLang="da-DK" sz="1200" dirty="0" smtClean="0"/>
              <a:t>prioritering – </a:t>
            </a:r>
            <a:r>
              <a:rPr lang="da-DK" altLang="da-DK" sz="1200" dirty="0"/>
              <a:t>sikrer, at </a:t>
            </a:r>
            <a:r>
              <a:rPr lang="da-DK" altLang="da-DK" sz="1200" dirty="0" smtClean="0"/>
              <a:t>kommunikations-strategien </a:t>
            </a:r>
            <a:r>
              <a:rPr lang="da-DK" altLang="da-DK" sz="1200" dirty="0"/>
              <a:t>er operationel.</a:t>
            </a:r>
          </a:p>
        </p:txBody>
      </p:sp>
      <p:grpSp>
        <p:nvGrpSpPr>
          <p:cNvPr id="20" name="Gruppe 19"/>
          <p:cNvGrpSpPr/>
          <p:nvPr/>
        </p:nvGrpSpPr>
        <p:grpSpPr>
          <a:xfrm>
            <a:off x="5313467" y="1275606"/>
            <a:ext cx="3629634" cy="3384376"/>
            <a:chOff x="5313467" y="1131590"/>
            <a:chExt cx="3629634" cy="3384376"/>
          </a:xfrm>
        </p:grpSpPr>
        <p:sp>
          <p:nvSpPr>
            <p:cNvPr id="5" name="Ellipse 4"/>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21" name="Lige forbindelse 20"/>
            <p:cNvCxnSpPr>
              <a:endCxn id="18"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13" name="Tekstboks 12"/>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14" name="Tekstboks 13"/>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15" name="Tekstboks 14"/>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16" name="Tekstboks 15"/>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17" name="Tekstboks 16"/>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23" name="Lige forbindelse 22"/>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69647" name="Gruppe 69646"/>
          <p:cNvGrpSpPr/>
          <p:nvPr/>
        </p:nvGrpSpPr>
        <p:grpSpPr>
          <a:xfrm>
            <a:off x="6228184" y="2139702"/>
            <a:ext cx="1800200" cy="1800200"/>
            <a:chOff x="6228184" y="1995686"/>
            <a:chExt cx="1800200" cy="1800200"/>
          </a:xfrm>
          <a:solidFill>
            <a:srgbClr val="DBE9F1"/>
          </a:solidFill>
        </p:grpSpPr>
        <p:sp>
          <p:nvSpPr>
            <p:cNvPr id="6" name="Ellipse 5"/>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2" name="Tekstboks 51"/>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53" name="Tekstboks 52"/>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69643" name="Gruppe 69642"/>
          <p:cNvGrpSpPr/>
          <p:nvPr/>
        </p:nvGrpSpPr>
        <p:grpSpPr>
          <a:xfrm>
            <a:off x="6664424" y="2575942"/>
            <a:ext cx="927720" cy="927720"/>
            <a:chOff x="6664424" y="2431926"/>
            <a:chExt cx="927720" cy="927720"/>
          </a:xfrm>
        </p:grpSpPr>
        <p:sp>
          <p:nvSpPr>
            <p:cNvPr id="18" name="Ellipse 17"/>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43" name="Tekstboks 42"/>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69645" name="Rektangel 69644"/>
          <p:cNvSpPr/>
          <p:nvPr/>
        </p:nvSpPr>
        <p:spPr>
          <a:xfrm>
            <a:off x="1043608" y="1485476"/>
            <a:ext cx="6480720" cy="430887"/>
          </a:xfrm>
          <a:prstGeom prst="rect">
            <a:avLst/>
          </a:prstGeom>
        </p:spPr>
        <p:txBody>
          <a:bodyPr wrap="square" lIns="0" tIns="0" rIns="0" bIns="0">
            <a:spAutoFit/>
          </a:bodyPr>
          <a:lstStyle/>
          <a:p>
            <a:r>
              <a:rPr lang="da-DK" altLang="da-DK" sz="1400" b="1" dirty="0"/>
              <a:t>Konkurrence- og Forbrugerstyrelsens </a:t>
            </a:r>
            <a:r>
              <a:rPr lang="da-DK" altLang="da-DK" sz="1400" b="1" dirty="0" smtClean="0"/>
              <a:t>kommunikations-</a:t>
            </a:r>
          </a:p>
          <a:p>
            <a:r>
              <a:rPr lang="da-DK" altLang="da-DK" sz="1400" b="1" dirty="0" smtClean="0"/>
              <a:t>strategi </a:t>
            </a:r>
            <a:r>
              <a:rPr lang="da-DK" altLang="da-DK" sz="1400" b="1" dirty="0"/>
              <a:t>bygger på følgende elementer:</a:t>
            </a:r>
          </a:p>
        </p:txBody>
      </p:sp>
      <p:sp>
        <p:nvSpPr>
          <p:cNvPr id="47" name="Pladsholder til tekst 2"/>
          <p:cNvSpPr txBox="1">
            <a:spLocks/>
          </p:cNvSpPr>
          <p:nvPr/>
        </p:nvSpPr>
        <p:spPr bwMode="auto">
          <a:xfrm>
            <a:off x="1021662" y="2859782"/>
            <a:ext cx="427041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88000" indent="-288000" algn="l" rtl="0" eaLnBrk="1" fontAlgn="base" hangingPunct="1">
              <a:lnSpc>
                <a:spcPct val="110000"/>
              </a:lnSpc>
              <a:spcBef>
                <a:spcPts val="1200"/>
              </a:spcBef>
              <a:spcAft>
                <a:spcPct val="0"/>
              </a:spcAft>
              <a:buClr>
                <a:schemeClr val="bg2"/>
              </a:buClr>
              <a:buSzPct val="90000"/>
              <a:buFont typeface="+mj-lt"/>
              <a:buAutoNum type="arabicPeriod"/>
              <a:defRPr sz="2000">
                <a:solidFill>
                  <a:schemeClr val="tx1"/>
                </a:solidFill>
                <a:latin typeface="+mn-lt"/>
                <a:ea typeface="ＭＳ Ｐゴシック" charset="0"/>
                <a:cs typeface="ＭＳ Ｐゴシック" charset="0"/>
              </a:defRPr>
            </a:lvl1pPr>
            <a:lvl2pPr marL="540000" indent="-252000" algn="l" rtl="0" eaLnBrk="1" fontAlgn="base" hangingPunct="1">
              <a:lnSpc>
                <a:spcPct val="110000"/>
              </a:lnSpc>
              <a:spcBef>
                <a:spcPts val="600"/>
              </a:spcBef>
              <a:spcAft>
                <a:spcPct val="0"/>
              </a:spcAft>
              <a:buClr>
                <a:schemeClr val="bg2"/>
              </a:buClr>
              <a:buSzPct val="90000"/>
              <a:buFont typeface="+mj-lt"/>
              <a:buAutoNum type="arabicPeriod"/>
              <a:defRPr>
                <a:solidFill>
                  <a:schemeClr val="tx1"/>
                </a:solidFill>
                <a:latin typeface="+mn-lt"/>
                <a:ea typeface="ＭＳ Ｐゴシック" charset="0"/>
              </a:defRPr>
            </a:lvl2pPr>
            <a:lvl3pPr marL="738000" indent="-216000" algn="l" rtl="0" eaLnBrk="1" fontAlgn="base" hangingPunct="1">
              <a:lnSpc>
                <a:spcPct val="110000"/>
              </a:lnSpc>
              <a:spcBef>
                <a:spcPts val="600"/>
              </a:spcBef>
              <a:spcAft>
                <a:spcPct val="0"/>
              </a:spcAft>
              <a:buClr>
                <a:schemeClr val="bg2"/>
              </a:buClr>
              <a:buSzPct val="90000"/>
              <a:buFont typeface="+mj-lt"/>
              <a:buAutoNum type="arabicPeriod"/>
              <a:defRPr sz="1600">
                <a:solidFill>
                  <a:schemeClr val="tx1"/>
                </a:solidFill>
                <a:latin typeface="+mn-lt"/>
                <a:ea typeface="ＭＳ Ｐゴシック" charset="0"/>
              </a:defRPr>
            </a:lvl3pPr>
            <a:lvl4pPr marL="936000" indent="-180000" algn="l" rtl="0" eaLnBrk="1" fontAlgn="base" hangingPunct="1">
              <a:lnSpc>
                <a:spcPct val="110000"/>
              </a:lnSpc>
              <a:spcBef>
                <a:spcPts val="600"/>
              </a:spcBef>
              <a:spcAft>
                <a:spcPct val="0"/>
              </a:spcAft>
              <a:buClr>
                <a:schemeClr val="bg2"/>
              </a:buClr>
              <a:buSzPct val="90000"/>
              <a:buFont typeface="+mj-lt"/>
              <a:buAutoNum type="arabicPeriod"/>
              <a:defRPr sz="1400">
                <a:solidFill>
                  <a:schemeClr val="tx1"/>
                </a:solidFill>
                <a:latin typeface="+mn-lt"/>
                <a:ea typeface="ＭＳ Ｐゴシック" charset="0"/>
              </a:defRPr>
            </a:lvl4pPr>
            <a:lvl5pPr marL="1080000" indent="-158400" algn="l" rtl="0" eaLnBrk="1" fontAlgn="base" hangingPunct="1">
              <a:lnSpc>
                <a:spcPct val="110000"/>
              </a:lnSpc>
              <a:spcBef>
                <a:spcPts val="600"/>
              </a:spcBef>
              <a:spcAft>
                <a:spcPct val="0"/>
              </a:spcAft>
              <a:buClr>
                <a:schemeClr val="bg2"/>
              </a:buClr>
              <a:buSzPct val="90000"/>
              <a:buFont typeface="+mj-lt"/>
              <a:buAutoNum type="arabicPeriod"/>
              <a:defRPr sz="1200">
                <a:solidFill>
                  <a:schemeClr val="tx1"/>
                </a:solidFill>
                <a:latin typeface="+mn-lt"/>
                <a:ea typeface="ＭＳ Ｐゴシック" charset="0"/>
              </a:defRPr>
            </a:lvl5pPr>
            <a:lvl6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6pPr>
            <a:lvl7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7pPr>
            <a:lvl8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8pPr>
            <a:lvl9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9pPr>
          </a:lstStyle>
          <a:p>
            <a:pPr marL="0" indent="0">
              <a:lnSpc>
                <a:spcPct val="100000"/>
              </a:lnSpc>
              <a:spcBef>
                <a:spcPct val="0"/>
              </a:spcBef>
              <a:buFont typeface="Cambria" pitchFamily="18" charset="0"/>
              <a:buNone/>
            </a:pPr>
            <a:r>
              <a:rPr lang="da-DK" altLang="da-DK" sz="1200" b="1" kern="0" dirty="0" smtClean="0"/>
              <a:t>Mål og målgrupper</a:t>
            </a:r>
          </a:p>
          <a:p>
            <a:pPr marL="0" indent="0">
              <a:lnSpc>
                <a:spcPct val="100000"/>
              </a:lnSpc>
              <a:spcBef>
                <a:spcPct val="0"/>
              </a:spcBef>
              <a:buFont typeface="Cambria" pitchFamily="18" charset="0"/>
              <a:buNone/>
            </a:pPr>
            <a:r>
              <a:rPr lang="da-DK" altLang="da-DK" sz="1200" kern="0" dirty="0" smtClean="0"/>
              <a:t>Kommunikationsmålene og målgrupperne er defineret med afsæt i det strategiske fundament.</a:t>
            </a:r>
          </a:p>
        </p:txBody>
      </p:sp>
      <p:sp>
        <p:nvSpPr>
          <p:cNvPr id="48" name="Pladsholder til tekst 2"/>
          <p:cNvSpPr txBox="1">
            <a:spLocks/>
          </p:cNvSpPr>
          <p:nvPr/>
        </p:nvSpPr>
        <p:spPr bwMode="auto">
          <a:xfrm>
            <a:off x="1021661" y="2060379"/>
            <a:ext cx="4508629" cy="58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88000" indent="-288000" algn="l" rtl="0" eaLnBrk="1" fontAlgn="base" hangingPunct="1">
              <a:lnSpc>
                <a:spcPct val="110000"/>
              </a:lnSpc>
              <a:spcBef>
                <a:spcPts val="1200"/>
              </a:spcBef>
              <a:spcAft>
                <a:spcPct val="0"/>
              </a:spcAft>
              <a:buClr>
                <a:schemeClr val="bg2"/>
              </a:buClr>
              <a:buSzPct val="90000"/>
              <a:buFont typeface="+mj-lt"/>
              <a:buAutoNum type="arabicPeriod"/>
              <a:defRPr sz="2000">
                <a:solidFill>
                  <a:schemeClr val="tx1"/>
                </a:solidFill>
                <a:latin typeface="+mn-lt"/>
                <a:ea typeface="ＭＳ Ｐゴシック" charset="0"/>
                <a:cs typeface="ＭＳ Ｐゴシック" charset="0"/>
              </a:defRPr>
            </a:lvl1pPr>
            <a:lvl2pPr marL="540000" indent="-252000" algn="l" rtl="0" eaLnBrk="1" fontAlgn="base" hangingPunct="1">
              <a:lnSpc>
                <a:spcPct val="110000"/>
              </a:lnSpc>
              <a:spcBef>
                <a:spcPts val="600"/>
              </a:spcBef>
              <a:spcAft>
                <a:spcPct val="0"/>
              </a:spcAft>
              <a:buClr>
                <a:schemeClr val="bg2"/>
              </a:buClr>
              <a:buSzPct val="90000"/>
              <a:buFont typeface="+mj-lt"/>
              <a:buAutoNum type="arabicPeriod"/>
              <a:defRPr>
                <a:solidFill>
                  <a:schemeClr val="tx1"/>
                </a:solidFill>
                <a:latin typeface="+mn-lt"/>
                <a:ea typeface="ＭＳ Ｐゴシック" charset="0"/>
              </a:defRPr>
            </a:lvl2pPr>
            <a:lvl3pPr marL="738000" indent="-216000" algn="l" rtl="0" eaLnBrk="1" fontAlgn="base" hangingPunct="1">
              <a:lnSpc>
                <a:spcPct val="110000"/>
              </a:lnSpc>
              <a:spcBef>
                <a:spcPts val="600"/>
              </a:spcBef>
              <a:spcAft>
                <a:spcPct val="0"/>
              </a:spcAft>
              <a:buClr>
                <a:schemeClr val="bg2"/>
              </a:buClr>
              <a:buSzPct val="90000"/>
              <a:buFont typeface="+mj-lt"/>
              <a:buAutoNum type="arabicPeriod"/>
              <a:defRPr sz="1600">
                <a:solidFill>
                  <a:schemeClr val="tx1"/>
                </a:solidFill>
                <a:latin typeface="+mn-lt"/>
                <a:ea typeface="ＭＳ Ｐゴシック" charset="0"/>
              </a:defRPr>
            </a:lvl3pPr>
            <a:lvl4pPr marL="936000" indent="-180000" algn="l" rtl="0" eaLnBrk="1" fontAlgn="base" hangingPunct="1">
              <a:lnSpc>
                <a:spcPct val="110000"/>
              </a:lnSpc>
              <a:spcBef>
                <a:spcPts val="600"/>
              </a:spcBef>
              <a:spcAft>
                <a:spcPct val="0"/>
              </a:spcAft>
              <a:buClr>
                <a:schemeClr val="bg2"/>
              </a:buClr>
              <a:buSzPct val="90000"/>
              <a:buFont typeface="+mj-lt"/>
              <a:buAutoNum type="arabicPeriod"/>
              <a:defRPr sz="1400">
                <a:solidFill>
                  <a:schemeClr val="tx1"/>
                </a:solidFill>
                <a:latin typeface="+mn-lt"/>
                <a:ea typeface="ＭＳ Ｐゴシック" charset="0"/>
              </a:defRPr>
            </a:lvl4pPr>
            <a:lvl5pPr marL="1080000" indent="-158400" algn="l" rtl="0" eaLnBrk="1" fontAlgn="base" hangingPunct="1">
              <a:lnSpc>
                <a:spcPct val="110000"/>
              </a:lnSpc>
              <a:spcBef>
                <a:spcPts val="600"/>
              </a:spcBef>
              <a:spcAft>
                <a:spcPct val="0"/>
              </a:spcAft>
              <a:buClr>
                <a:schemeClr val="bg2"/>
              </a:buClr>
              <a:buSzPct val="90000"/>
              <a:buFont typeface="+mj-lt"/>
              <a:buAutoNum type="arabicPeriod"/>
              <a:defRPr sz="1200">
                <a:solidFill>
                  <a:schemeClr val="tx1"/>
                </a:solidFill>
                <a:latin typeface="+mn-lt"/>
                <a:ea typeface="ＭＳ Ｐゴシック" charset="0"/>
              </a:defRPr>
            </a:lvl5pPr>
            <a:lvl6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6pPr>
            <a:lvl7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7pPr>
            <a:lvl8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8pPr>
            <a:lvl9pPr marL="1080000" indent="-158400" algn="l" rtl="0" eaLnBrk="1" fontAlgn="base" hangingPunct="1">
              <a:lnSpc>
                <a:spcPct val="111000"/>
              </a:lnSpc>
              <a:spcBef>
                <a:spcPts val="600"/>
              </a:spcBef>
              <a:spcAft>
                <a:spcPct val="0"/>
              </a:spcAft>
              <a:buClr>
                <a:schemeClr val="bg2"/>
              </a:buClr>
              <a:buSzPct val="90000"/>
              <a:buFont typeface="+mj-lt"/>
              <a:buAutoNum type="arabicPeriod"/>
              <a:defRPr sz="1200">
                <a:solidFill>
                  <a:schemeClr val="tx1"/>
                </a:solidFill>
                <a:latin typeface="+mn-lt"/>
              </a:defRPr>
            </a:lvl9pPr>
          </a:lstStyle>
          <a:p>
            <a:pPr marL="0" indent="0">
              <a:lnSpc>
                <a:spcPct val="100000"/>
              </a:lnSpc>
              <a:spcBef>
                <a:spcPct val="0"/>
              </a:spcBef>
              <a:buFont typeface="Cambria" pitchFamily="18" charset="0"/>
              <a:buNone/>
            </a:pPr>
            <a:r>
              <a:rPr lang="da-DK" altLang="da-DK" sz="1200" b="1" kern="0" dirty="0" smtClean="0"/>
              <a:t>Platform</a:t>
            </a:r>
          </a:p>
          <a:p>
            <a:pPr marL="0" indent="0">
              <a:lnSpc>
                <a:spcPct val="100000"/>
              </a:lnSpc>
              <a:spcBef>
                <a:spcPct val="0"/>
              </a:spcBef>
              <a:buFont typeface="Cambria" pitchFamily="18" charset="0"/>
              <a:buNone/>
            </a:pPr>
            <a:r>
              <a:rPr lang="da-DK" altLang="da-DK" sz="1200" kern="0" dirty="0" smtClean="0"/>
              <a:t>Strategiens fundament består af styrelsens vision og mission samt den overordnede styrelsesstrategi og en kommunikationsplatform.</a:t>
            </a:r>
          </a:p>
        </p:txBody>
      </p:sp>
      <p:sp>
        <p:nvSpPr>
          <p:cNvPr id="35" name="Titel 1"/>
          <p:cNvSpPr txBox="1">
            <a:spLocks/>
          </p:cNvSpPr>
          <p:nvPr/>
        </p:nvSpPr>
        <p:spPr bwMode="auto">
          <a:xfrm>
            <a:off x="1019174" y="555526"/>
            <a:ext cx="7873306"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1.2</a:t>
            </a:r>
            <a:r>
              <a:rPr lang="da-DK" kern="0" dirty="0" smtClean="0"/>
              <a:t> Kommunikationsstrategiens opbygning</a:t>
            </a:r>
            <a:endParaRPr lang="da-DK" kern="0" dirty="0"/>
          </a:p>
        </p:txBody>
      </p:sp>
    </p:spTree>
    <p:extLst>
      <p:ext uri="{BB962C8B-B14F-4D97-AF65-F5344CB8AC3E}">
        <p14:creationId xmlns:p14="http://schemas.microsoft.com/office/powerpoint/2010/main" val="449296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a:xfrm>
            <a:off x="1048437" y="2211710"/>
            <a:ext cx="4272904" cy="2605088"/>
          </a:xfrm>
        </p:spPr>
        <p:txBody>
          <a:bodyPr/>
          <a:lstStyle/>
          <a:p>
            <a:pPr marL="0" indent="0">
              <a:lnSpc>
                <a:spcPct val="100000"/>
              </a:lnSpc>
              <a:spcBef>
                <a:spcPct val="0"/>
              </a:spcBef>
              <a:buFont typeface="Cambria" pitchFamily="18" charset="0"/>
              <a:buNone/>
            </a:pPr>
            <a:r>
              <a:rPr lang="da-DK" altLang="da-DK" b="1" dirty="0" smtClean="0">
                <a:solidFill>
                  <a:srgbClr val="35B099"/>
                </a:solidFill>
              </a:rPr>
              <a:t>Klart og klogt</a:t>
            </a:r>
            <a:endParaRPr lang="da-DK" altLang="da-DK" b="1" dirty="0">
              <a:solidFill>
                <a:srgbClr val="35B099"/>
              </a:solidFill>
            </a:endParaRPr>
          </a:p>
          <a:p>
            <a:pPr marL="0" indent="0">
              <a:lnSpc>
                <a:spcPct val="100000"/>
              </a:lnSpc>
              <a:spcBef>
                <a:spcPct val="0"/>
              </a:spcBef>
              <a:buFont typeface="Cambria" pitchFamily="18" charset="0"/>
              <a:buNone/>
            </a:pPr>
            <a:r>
              <a:rPr lang="da-DK" altLang="da-DK" sz="1200" b="1" dirty="0"/>
              <a:t/>
            </a:r>
            <a:br>
              <a:rPr lang="da-DK" altLang="da-DK" sz="1200" b="1" dirty="0"/>
            </a:br>
            <a:r>
              <a:rPr lang="da-DK" altLang="da-DK" sz="1200" b="1" dirty="0" smtClean="0"/>
              <a:t>Et </a:t>
            </a:r>
            <a:r>
              <a:rPr lang="da-DK" altLang="da-DK" sz="1200" b="1" dirty="0"/>
              <a:t>samlet udgangspunkt </a:t>
            </a:r>
            <a:endParaRPr lang="da-DK" altLang="da-DK" sz="1200" dirty="0"/>
          </a:p>
          <a:p>
            <a:pPr marL="0" indent="0">
              <a:lnSpc>
                <a:spcPct val="100000"/>
              </a:lnSpc>
              <a:spcBef>
                <a:spcPct val="0"/>
              </a:spcBef>
              <a:buFont typeface="Cambria" pitchFamily="18" charset="0"/>
              <a:buNone/>
            </a:pPr>
            <a:r>
              <a:rPr lang="da-DK" altLang="da-DK" sz="1200" dirty="0"/>
              <a:t>Platformen er udgangspunktet for styrelsens kommunikation </a:t>
            </a:r>
            <a:r>
              <a:rPr lang="da-DK" altLang="da-DK" sz="1200" dirty="0" smtClean="0"/>
              <a:t/>
            </a:r>
            <a:br>
              <a:rPr lang="da-DK" altLang="da-DK" sz="1200" dirty="0" smtClean="0"/>
            </a:br>
            <a:r>
              <a:rPr lang="da-DK" altLang="da-DK" sz="1200" dirty="0" smtClean="0"/>
              <a:t>og </a:t>
            </a:r>
            <a:r>
              <a:rPr lang="da-DK" altLang="da-DK" sz="1200" dirty="0"/>
              <a:t>skal sikre: </a:t>
            </a:r>
          </a:p>
          <a:p>
            <a:pPr>
              <a:lnSpc>
                <a:spcPts val="1000"/>
              </a:lnSpc>
            </a:pPr>
            <a:r>
              <a:rPr lang="da-DK" altLang="da-DK" sz="1200" dirty="0"/>
              <a:t>At vi kommunikerer fra samme strategiske udgangspunkt </a:t>
            </a:r>
          </a:p>
          <a:p>
            <a:pPr>
              <a:lnSpc>
                <a:spcPts val="1000"/>
              </a:lnSpc>
            </a:pPr>
            <a:r>
              <a:rPr lang="da-DK" altLang="da-DK" sz="1200" dirty="0"/>
              <a:t>At der er en rød tråd i det, vi kommunikerer og signalerer </a:t>
            </a:r>
          </a:p>
          <a:p>
            <a:pPr>
              <a:lnSpc>
                <a:spcPts val="1000"/>
              </a:lnSpc>
            </a:pPr>
            <a:r>
              <a:rPr lang="da-DK" altLang="da-DK" sz="1200" dirty="0"/>
              <a:t>At vi undgår modstridende budskaber og en uklar profil </a:t>
            </a:r>
          </a:p>
          <a:p>
            <a:pPr marL="0" indent="0"/>
            <a:endParaRPr lang="da-DK" sz="1200" dirty="0"/>
          </a:p>
        </p:txBody>
      </p:sp>
      <p:sp>
        <p:nvSpPr>
          <p:cNvPr id="2" name="Titel 1"/>
          <p:cNvSpPr>
            <a:spLocks noGrp="1"/>
          </p:cNvSpPr>
          <p:nvPr>
            <p:ph type="title"/>
          </p:nvPr>
        </p:nvSpPr>
        <p:spPr>
          <a:xfrm>
            <a:off x="1048435" y="1505118"/>
            <a:ext cx="4704953" cy="648072"/>
          </a:xfrm>
        </p:spPr>
        <p:txBody>
          <a:bodyPr anchor="t">
            <a:normAutofit/>
          </a:bodyPr>
          <a:lstStyle/>
          <a:p>
            <a:r>
              <a:rPr lang="da-DK" altLang="da-DK" sz="1400" dirty="0"/>
              <a:t>Konkurrence- og Forbrugerstyrelsens </a:t>
            </a:r>
            <a:r>
              <a:rPr lang="da-DK" altLang="da-DK" sz="1400" dirty="0" smtClean="0"/>
              <a:t>kommunikations-platform </a:t>
            </a:r>
            <a:r>
              <a:rPr lang="da-DK" altLang="da-DK" sz="1400" dirty="0"/>
              <a:t>kan opsummeres </a:t>
            </a:r>
            <a:r>
              <a:rPr lang="da-DK" altLang="da-DK" sz="1400" dirty="0" smtClean="0"/>
              <a:t>med </a:t>
            </a:r>
            <a:r>
              <a:rPr lang="da-DK" altLang="da-DK" sz="1400" dirty="0"/>
              <a:t>ét kort udtryk:</a:t>
            </a:r>
            <a:endParaRPr lang="da-DK" sz="1400" dirty="0"/>
          </a:p>
        </p:txBody>
      </p:sp>
      <p:sp>
        <p:nvSpPr>
          <p:cNvPr id="35" name="Titel 1"/>
          <p:cNvSpPr txBox="1">
            <a:spLocks/>
          </p:cNvSpPr>
          <p:nvPr/>
        </p:nvSpPr>
        <p:spPr bwMode="auto">
          <a:xfrm>
            <a:off x="1019175" y="555526"/>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2.0</a:t>
            </a:r>
            <a:r>
              <a:rPr lang="da-DK" kern="0" dirty="0" smtClean="0"/>
              <a:t> Platform</a:t>
            </a:r>
            <a:endParaRPr lang="da-DK" kern="0" dirty="0"/>
          </a:p>
        </p:txBody>
      </p:sp>
      <p:grpSp>
        <p:nvGrpSpPr>
          <p:cNvPr id="36" name="Gruppe 35"/>
          <p:cNvGrpSpPr/>
          <p:nvPr/>
        </p:nvGrpSpPr>
        <p:grpSpPr>
          <a:xfrm>
            <a:off x="5313467" y="1275606"/>
            <a:ext cx="3629634" cy="3384376"/>
            <a:chOff x="5313467" y="1131590"/>
            <a:chExt cx="3629634" cy="3384376"/>
          </a:xfrm>
        </p:grpSpPr>
        <p:sp>
          <p:nvSpPr>
            <p:cNvPr id="37" name="Ellipse 36"/>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38" name="Lige forbindelse 37"/>
            <p:cNvCxnSpPr>
              <a:endCxn id="53"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39" name="Lige forbindelse 38"/>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40" name="Tekstboks 39"/>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41" name="Tekstboks 40"/>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42" name="Tekstboks 41"/>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43" name="Tekstboks 42"/>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44" name="Tekstboks 43"/>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45" name="Lige forbindelse 44"/>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6" name="Lige forbindelse 45"/>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48" name="Gruppe 47"/>
          <p:cNvGrpSpPr/>
          <p:nvPr/>
        </p:nvGrpSpPr>
        <p:grpSpPr>
          <a:xfrm>
            <a:off x="6228184" y="2139702"/>
            <a:ext cx="1800200" cy="1800200"/>
            <a:chOff x="6228184" y="1995686"/>
            <a:chExt cx="1800200" cy="1800200"/>
          </a:xfrm>
          <a:solidFill>
            <a:srgbClr val="DBE9F1"/>
          </a:solidFill>
        </p:grpSpPr>
        <p:sp>
          <p:nvSpPr>
            <p:cNvPr id="49" name="Ellipse 48"/>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0" name="Tekstboks 49"/>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51" name="Tekstboks 50"/>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52" name="Gruppe 51"/>
          <p:cNvGrpSpPr/>
          <p:nvPr/>
        </p:nvGrpSpPr>
        <p:grpSpPr>
          <a:xfrm>
            <a:off x="6664424" y="2575942"/>
            <a:ext cx="927720" cy="927720"/>
            <a:chOff x="6664424" y="2431926"/>
            <a:chExt cx="927720" cy="927720"/>
          </a:xfrm>
        </p:grpSpPr>
        <p:sp>
          <p:nvSpPr>
            <p:cNvPr id="53" name="Ellipse 52"/>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4" name="Tekstboks 53"/>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15" name="Ellipse 14"/>
          <p:cNvSpPr/>
          <p:nvPr/>
        </p:nvSpPr>
        <p:spPr>
          <a:xfrm>
            <a:off x="6698332" y="3112381"/>
            <a:ext cx="864096" cy="288032"/>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4015079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a:xfrm>
            <a:off x="1019177" y="1491630"/>
            <a:ext cx="4272904" cy="2605088"/>
          </a:xfrm>
        </p:spPr>
        <p:txBody>
          <a:bodyPr/>
          <a:lstStyle/>
          <a:p>
            <a:pPr marL="0" indent="0">
              <a:lnSpc>
                <a:spcPct val="100000"/>
              </a:lnSpc>
              <a:spcBef>
                <a:spcPct val="0"/>
              </a:spcBef>
              <a:buFont typeface="Cambria" pitchFamily="18" charset="0"/>
              <a:buNone/>
            </a:pPr>
            <a:r>
              <a:rPr lang="da-DK" altLang="da-DK" sz="1200" b="1" dirty="0" smtClean="0"/>
              <a:t>Klart og Klogt</a:t>
            </a:r>
          </a:p>
          <a:p>
            <a:pPr marL="0" indent="0">
              <a:lnSpc>
                <a:spcPct val="100000"/>
              </a:lnSpc>
              <a:spcBef>
                <a:spcPct val="0"/>
              </a:spcBef>
              <a:buFont typeface="Cambria" pitchFamily="18" charset="0"/>
              <a:buNone/>
            </a:pPr>
            <a:r>
              <a:rPr lang="da-DK" altLang="da-DK" sz="1200" dirty="0" smtClean="0"/>
              <a:t>”Klart </a:t>
            </a:r>
            <a:r>
              <a:rPr lang="da-DK" altLang="da-DK" sz="1200" dirty="0"/>
              <a:t>og </a:t>
            </a:r>
            <a:r>
              <a:rPr lang="da-DK" altLang="da-DK" sz="1200" dirty="0" smtClean="0"/>
              <a:t>Klogt” </a:t>
            </a:r>
            <a:r>
              <a:rPr lang="da-DK" altLang="da-DK" sz="1200" dirty="0"/>
              <a:t>henviser til, at vi ønsker at sætte fokus på Konkurrence- og Forbrugerstyrelsens høje faglige niveau, høje kvalitet og høje troværdighed samtidig med, at vores kommunikation er </a:t>
            </a:r>
            <a:r>
              <a:rPr lang="da-DK" altLang="da-DK" sz="1200" dirty="0" smtClean="0"/>
              <a:t>moderne og har fokus på at skabe effekt. Vi har fokus på at optræde som forståelige eksperter på vores felt.</a:t>
            </a:r>
            <a:endParaRPr lang="da-DK" altLang="da-DK" sz="1200" dirty="0"/>
          </a:p>
          <a:p>
            <a:pPr marL="0" indent="0">
              <a:lnSpc>
                <a:spcPct val="100000"/>
              </a:lnSpc>
              <a:spcBef>
                <a:spcPct val="0"/>
              </a:spcBef>
              <a:buFont typeface="Cambria" pitchFamily="18" charset="0"/>
              <a:buNone/>
            </a:pPr>
            <a:endParaRPr lang="da-DK" altLang="da-DK" sz="1200" dirty="0"/>
          </a:p>
          <a:p>
            <a:pPr marL="0" indent="0">
              <a:lnSpc>
                <a:spcPct val="100000"/>
              </a:lnSpc>
              <a:spcBef>
                <a:spcPct val="0"/>
              </a:spcBef>
              <a:buFont typeface="Cambria" pitchFamily="18" charset="0"/>
              <a:buNone/>
            </a:pPr>
            <a:r>
              <a:rPr lang="da-DK" altLang="da-DK" sz="1200" b="1" dirty="0"/>
              <a:t>Kommunikationsprincipper som tjekspørgsmål</a:t>
            </a:r>
            <a:r>
              <a:rPr lang="da-DK" altLang="da-DK" sz="1200" dirty="0"/>
              <a:t> </a:t>
            </a:r>
          </a:p>
          <a:p>
            <a:pPr marL="0" indent="0">
              <a:lnSpc>
                <a:spcPct val="100000"/>
              </a:lnSpc>
              <a:spcBef>
                <a:spcPct val="0"/>
              </a:spcBef>
              <a:buFont typeface="Cambria" pitchFamily="18" charset="0"/>
              <a:buNone/>
            </a:pPr>
            <a:r>
              <a:rPr lang="da-DK" altLang="da-DK" sz="1200" dirty="0"/>
              <a:t>Til at understøtte kommunikationsplatformen og gøre den operationel i hverdagen er der udarbejdet </a:t>
            </a:r>
            <a:r>
              <a:rPr lang="da-DK" altLang="da-DK" sz="1200" dirty="0" smtClean="0"/>
              <a:t>fem </a:t>
            </a:r>
            <a:r>
              <a:rPr lang="da-DK" altLang="da-DK" sz="1200" dirty="0"/>
              <a:t>kommunikationsprincipper, der fungerer som tjekspørgsmål til alle typer kommunikation fra styrelsen – se afsnit 5.0 om kommunikationsprincipper. </a:t>
            </a:r>
          </a:p>
          <a:p>
            <a:pPr marL="0" indent="0"/>
            <a:endParaRPr lang="da-DK" sz="1200" dirty="0"/>
          </a:p>
        </p:txBody>
      </p:sp>
      <p:sp>
        <p:nvSpPr>
          <p:cNvPr id="36" name="Titel 1" hidden="1"/>
          <p:cNvSpPr txBox="1">
            <a:spLocks/>
          </p:cNvSpPr>
          <p:nvPr/>
        </p:nvSpPr>
        <p:spPr bwMode="auto">
          <a:xfrm>
            <a:off x="1005508" y="555526"/>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t>Klart og klogt</a:t>
            </a:r>
            <a:endParaRPr lang="da-DK" kern="0" dirty="0"/>
          </a:p>
        </p:txBody>
      </p:sp>
      <p:grpSp>
        <p:nvGrpSpPr>
          <p:cNvPr id="38" name="Gruppe 37"/>
          <p:cNvGrpSpPr/>
          <p:nvPr/>
        </p:nvGrpSpPr>
        <p:grpSpPr>
          <a:xfrm>
            <a:off x="5313467" y="1275606"/>
            <a:ext cx="3629634" cy="3384376"/>
            <a:chOff x="5313467" y="1131590"/>
            <a:chExt cx="3629634" cy="3384376"/>
          </a:xfrm>
        </p:grpSpPr>
        <p:sp>
          <p:nvSpPr>
            <p:cNvPr id="39" name="Ellipse 38"/>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40" name="Lige forbindelse 39"/>
            <p:cNvCxnSpPr>
              <a:endCxn id="55"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1" name="Lige forbindelse 40"/>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42" name="Tekstboks 41"/>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43" name="Tekstboks 42"/>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44" name="Tekstboks 43"/>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45" name="Tekstboks 44"/>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46" name="Tekstboks 45"/>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47" name="Lige forbindelse 46"/>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49" name="Lige forbindelse 48"/>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50" name="Gruppe 49"/>
          <p:cNvGrpSpPr/>
          <p:nvPr/>
        </p:nvGrpSpPr>
        <p:grpSpPr>
          <a:xfrm>
            <a:off x="6228184" y="2139702"/>
            <a:ext cx="1800200" cy="1800200"/>
            <a:chOff x="6228184" y="1995686"/>
            <a:chExt cx="1800200" cy="1800200"/>
          </a:xfrm>
          <a:solidFill>
            <a:srgbClr val="DBE9F1"/>
          </a:solidFill>
        </p:grpSpPr>
        <p:sp>
          <p:nvSpPr>
            <p:cNvPr id="51" name="Ellipse 50"/>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2" name="Tekstboks 51"/>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53" name="Tekstboks 52"/>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54" name="Gruppe 53"/>
          <p:cNvGrpSpPr/>
          <p:nvPr/>
        </p:nvGrpSpPr>
        <p:grpSpPr>
          <a:xfrm>
            <a:off x="6664424" y="2575942"/>
            <a:ext cx="927720" cy="927720"/>
            <a:chOff x="6664424" y="2431926"/>
            <a:chExt cx="927720" cy="927720"/>
          </a:xfrm>
        </p:grpSpPr>
        <p:sp>
          <p:nvSpPr>
            <p:cNvPr id="55" name="Ellipse 54"/>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56" name="Tekstboks 55"/>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57" name="Ellipse 56"/>
          <p:cNvSpPr/>
          <p:nvPr/>
        </p:nvSpPr>
        <p:spPr>
          <a:xfrm>
            <a:off x="6691017" y="3107344"/>
            <a:ext cx="864096" cy="288032"/>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
        <p:nvSpPr>
          <p:cNvPr id="59" name="Titel 1"/>
          <p:cNvSpPr txBox="1">
            <a:spLocks/>
          </p:cNvSpPr>
          <p:nvPr/>
        </p:nvSpPr>
        <p:spPr bwMode="auto">
          <a:xfrm>
            <a:off x="1019175" y="555526"/>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2.0</a:t>
            </a:r>
            <a:r>
              <a:rPr lang="da-DK" kern="0" dirty="0" smtClean="0"/>
              <a:t> Platform </a:t>
            </a:r>
            <a:r>
              <a:rPr lang="da-DK" b="0" kern="0" dirty="0" smtClean="0"/>
              <a:t>- fortsat</a:t>
            </a:r>
            <a:endParaRPr lang="da-DK" b="0" kern="0" dirty="0"/>
          </a:p>
        </p:txBody>
      </p:sp>
    </p:spTree>
    <p:extLst>
      <p:ext uri="{BB962C8B-B14F-4D97-AF65-F5344CB8AC3E}">
        <p14:creationId xmlns:p14="http://schemas.microsoft.com/office/powerpoint/2010/main" val="510458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a:xfrm>
            <a:off x="1036293" y="1536208"/>
            <a:ext cx="4464496" cy="2605088"/>
          </a:xfrm>
        </p:spPr>
        <p:txBody>
          <a:bodyPr/>
          <a:lstStyle/>
          <a:p>
            <a:pPr marL="0" indent="0">
              <a:lnSpc>
                <a:spcPct val="100000"/>
              </a:lnSpc>
              <a:spcBef>
                <a:spcPct val="0"/>
              </a:spcBef>
              <a:buFont typeface="Cambria" pitchFamily="18" charset="0"/>
              <a:buNone/>
            </a:pPr>
            <a:r>
              <a:rPr lang="da-DK" altLang="da-DK" sz="1400" dirty="0"/>
              <a:t>Kommunikationsstrategiens mål </a:t>
            </a:r>
            <a:r>
              <a:rPr lang="da-DK" altLang="da-DK" sz="1400" dirty="0" smtClean="0"/>
              <a:t>tager </a:t>
            </a:r>
            <a:r>
              <a:rPr lang="da-DK" altLang="da-DK" sz="1400" dirty="0"/>
              <a:t>afsæt </a:t>
            </a:r>
            <a:r>
              <a:rPr lang="da-DK" altLang="da-DK" sz="1400" dirty="0" smtClean="0"/>
              <a:t>i </a:t>
            </a:r>
            <a:r>
              <a:rPr lang="da-DK" altLang="da-DK" sz="1400" dirty="0"/>
              <a:t>Konkurrence- og Forbrugerstyrelsens </a:t>
            </a:r>
            <a:r>
              <a:rPr lang="da-DK" altLang="da-DK" sz="1400" dirty="0" smtClean="0"/>
              <a:t>overordnede </a:t>
            </a:r>
            <a:r>
              <a:rPr lang="da-DK" altLang="da-DK" sz="1400" dirty="0"/>
              <a:t>strategi. </a:t>
            </a:r>
            <a:endParaRPr lang="da-DK" altLang="da-DK" sz="1400" dirty="0" smtClean="0"/>
          </a:p>
          <a:p>
            <a:pPr marL="0" indent="0">
              <a:lnSpc>
                <a:spcPct val="100000"/>
              </a:lnSpc>
              <a:spcBef>
                <a:spcPct val="0"/>
              </a:spcBef>
              <a:buFont typeface="Cambria" pitchFamily="18" charset="0"/>
              <a:buNone/>
            </a:pPr>
            <a:endParaRPr lang="da-DK" altLang="da-DK" sz="1400" dirty="0"/>
          </a:p>
          <a:p>
            <a:pPr marL="0" indent="0">
              <a:lnSpc>
                <a:spcPct val="100000"/>
              </a:lnSpc>
              <a:spcBef>
                <a:spcPct val="0"/>
              </a:spcBef>
              <a:buFont typeface="Cambria" pitchFamily="18" charset="0"/>
              <a:buNone/>
            </a:pPr>
            <a:r>
              <a:rPr lang="da-DK" altLang="da-DK" sz="1400" dirty="0" smtClean="0"/>
              <a:t>Det </a:t>
            </a:r>
            <a:r>
              <a:rPr lang="da-DK" altLang="da-DK" sz="1400" dirty="0"/>
              <a:t>betyder, at der kan trækkes en lige linje ned igennem styrelsens vision, </a:t>
            </a:r>
            <a:r>
              <a:rPr lang="da-DK" altLang="da-DK" sz="1400" dirty="0" smtClean="0"/>
              <a:t>mission, strategiske indsatsområder og resultatmål til </a:t>
            </a:r>
            <a:r>
              <a:rPr lang="da-DK" altLang="da-DK" sz="1400" dirty="0"/>
              <a:t>de strategiske kommunikationsmål.</a:t>
            </a:r>
          </a:p>
          <a:p>
            <a:pPr marL="0" indent="0"/>
            <a:endParaRPr lang="da-DK" sz="1400" dirty="0"/>
          </a:p>
        </p:txBody>
      </p:sp>
      <p:sp>
        <p:nvSpPr>
          <p:cNvPr id="56" name="Titel 1"/>
          <p:cNvSpPr txBox="1">
            <a:spLocks/>
          </p:cNvSpPr>
          <p:nvPr/>
        </p:nvSpPr>
        <p:spPr bwMode="auto">
          <a:xfrm>
            <a:off x="1036293" y="555526"/>
            <a:ext cx="694690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rmAutofit/>
          </a:bodyPr>
          <a:lstStyle>
            <a:lvl1pPr algn="l" rtl="0" eaLnBrk="1" fontAlgn="base" hangingPunct="1">
              <a:lnSpc>
                <a:spcPct val="90000"/>
              </a:lnSpc>
              <a:spcBef>
                <a:spcPct val="0"/>
              </a:spcBef>
              <a:spcAft>
                <a:spcPct val="0"/>
              </a:spcAft>
              <a:defRPr sz="3000" b="1">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2pPr>
            <a:lvl3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3pPr>
            <a:lvl4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4pPr>
            <a:lvl5pPr algn="l" rtl="0" eaLnBrk="1" fontAlgn="base" hangingPunct="1">
              <a:lnSpc>
                <a:spcPct val="90000"/>
              </a:lnSpc>
              <a:spcBef>
                <a:spcPct val="0"/>
              </a:spcBef>
              <a:spcAft>
                <a:spcPct val="0"/>
              </a:spcAft>
              <a:defRPr sz="3000" b="1">
                <a:solidFill>
                  <a:schemeClr val="tx1"/>
                </a:solidFill>
                <a:latin typeface="Cambria" pitchFamily="18" charset="0"/>
                <a:ea typeface="ＭＳ Ｐゴシック" charset="0"/>
                <a:cs typeface="ＭＳ Ｐゴシック" charset="0"/>
              </a:defRPr>
            </a:lvl5pPr>
            <a:lvl6pPr marL="457200" algn="l" rtl="0" eaLnBrk="1" fontAlgn="base" hangingPunct="1">
              <a:lnSpc>
                <a:spcPct val="92000"/>
              </a:lnSpc>
              <a:spcBef>
                <a:spcPct val="0"/>
              </a:spcBef>
              <a:spcAft>
                <a:spcPct val="0"/>
              </a:spcAft>
              <a:defRPr sz="3000" b="1">
                <a:solidFill>
                  <a:schemeClr val="tx2"/>
                </a:solidFill>
                <a:latin typeface="Cambria" pitchFamily="18" charset="0"/>
              </a:defRPr>
            </a:lvl6pPr>
            <a:lvl7pPr marL="914400" algn="l" rtl="0" eaLnBrk="1" fontAlgn="base" hangingPunct="1">
              <a:lnSpc>
                <a:spcPct val="92000"/>
              </a:lnSpc>
              <a:spcBef>
                <a:spcPct val="0"/>
              </a:spcBef>
              <a:spcAft>
                <a:spcPct val="0"/>
              </a:spcAft>
              <a:defRPr sz="3000" b="1">
                <a:solidFill>
                  <a:schemeClr val="tx2"/>
                </a:solidFill>
                <a:latin typeface="Cambria" pitchFamily="18" charset="0"/>
              </a:defRPr>
            </a:lvl7pPr>
            <a:lvl8pPr marL="1371600" algn="l" rtl="0" eaLnBrk="1" fontAlgn="base" hangingPunct="1">
              <a:lnSpc>
                <a:spcPct val="92000"/>
              </a:lnSpc>
              <a:spcBef>
                <a:spcPct val="0"/>
              </a:spcBef>
              <a:spcAft>
                <a:spcPct val="0"/>
              </a:spcAft>
              <a:defRPr sz="3000" b="1">
                <a:solidFill>
                  <a:schemeClr val="tx2"/>
                </a:solidFill>
                <a:latin typeface="Cambria" pitchFamily="18" charset="0"/>
              </a:defRPr>
            </a:lvl8pPr>
            <a:lvl9pPr marL="1828800" algn="l" rtl="0" eaLnBrk="1" fontAlgn="base" hangingPunct="1">
              <a:lnSpc>
                <a:spcPct val="92000"/>
              </a:lnSpc>
              <a:spcBef>
                <a:spcPct val="0"/>
              </a:spcBef>
              <a:spcAft>
                <a:spcPct val="0"/>
              </a:spcAft>
              <a:defRPr sz="3000" b="1">
                <a:solidFill>
                  <a:schemeClr val="tx2"/>
                </a:solidFill>
                <a:latin typeface="Cambria" pitchFamily="18" charset="0"/>
              </a:defRPr>
            </a:lvl9pPr>
          </a:lstStyle>
          <a:p>
            <a:r>
              <a:rPr lang="da-DK" kern="0" dirty="0" smtClean="0">
                <a:solidFill>
                  <a:srgbClr val="35B099"/>
                </a:solidFill>
              </a:rPr>
              <a:t>3.0</a:t>
            </a:r>
            <a:r>
              <a:rPr lang="da-DK" kern="0" dirty="0" smtClean="0"/>
              <a:t> Mål</a:t>
            </a:r>
            <a:endParaRPr lang="da-DK" kern="0" dirty="0"/>
          </a:p>
        </p:txBody>
      </p:sp>
      <p:grpSp>
        <p:nvGrpSpPr>
          <p:cNvPr id="78" name="Gruppe 77"/>
          <p:cNvGrpSpPr/>
          <p:nvPr/>
        </p:nvGrpSpPr>
        <p:grpSpPr>
          <a:xfrm>
            <a:off x="5313467" y="1275606"/>
            <a:ext cx="3629634" cy="3384376"/>
            <a:chOff x="5313467" y="1131590"/>
            <a:chExt cx="3629634" cy="3384376"/>
          </a:xfrm>
        </p:grpSpPr>
        <p:sp>
          <p:nvSpPr>
            <p:cNvPr id="79" name="Ellipse 78"/>
            <p:cNvSpPr/>
            <p:nvPr/>
          </p:nvSpPr>
          <p:spPr>
            <a:xfrm>
              <a:off x="5508104" y="1275606"/>
              <a:ext cx="3240360" cy="3240360"/>
            </a:xfrm>
            <a:prstGeom prst="ellipse">
              <a:avLst/>
            </a:prstGeom>
            <a:solidFill>
              <a:srgbClr val="35B099"/>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p>
          </p:txBody>
        </p:sp>
        <p:cxnSp>
          <p:nvCxnSpPr>
            <p:cNvPr id="80" name="Lige forbindelse 79"/>
            <p:cNvCxnSpPr>
              <a:endCxn id="95" idx="4"/>
            </p:cNvCxnSpPr>
            <p:nvPr/>
          </p:nvCxnSpPr>
          <p:spPr>
            <a:xfrm>
              <a:off x="7128284" y="1131590"/>
              <a:ext cx="0" cy="237207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1" name="Lige forbindelse 80"/>
            <p:cNvCxnSpPr/>
            <p:nvPr/>
          </p:nvCxnSpPr>
          <p:spPr>
            <a:xfrm flipV="1">
              <a:off x="6006665" y="3003797"/>
              <a:ext cx="1013607" cy="1435765"/>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82" name="Tekstboks 81"/>
            <p:cNvSpPr txBox="1"/>
            <p:nvPr/>
          </p:nvSpPr>
          <p:spPr>
            <a:xfrm>
              <a:off x="6732240" y="4011910"/>
              <a:ext cx="78386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Prioritering</a:t>
              </a:r>
            </a:p>
          </p:txBody>
        </p:sp>
        <p:sp>
          <p:nvSpPr>
            <p:cNvPr id="83" name="Tekstboks 82"/>
            <p:cNvSpPr txBox="1"/>
            <p:nvPr/>
          </p:nvSpPr>
          <p:spPr>
            <a:xfrm>
              <a:off x="5970740" y="1854776"/>
              <a:ext cx="703719"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Principper</a:t>
              </a:r>
            </a:p>
          </p:txBody>
        </p:sp>
        <p:sp>
          <p:nvSpPr>
            <p:cNvPr id="84" name="Tekstboks 83"/>
            <p:cNvSpPr txBox="1"/>
            <p:nvPr/>
          </p:nvSpPr>
          <p:spPr>
            <a:xfrm>
              <a:off x="7471370" y="1838165"/>
              <a:ext cx="708527" cy="186205"/>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Budskaber</a:t>
              </a:r>
            </a:p>
          </p:txBody>
        </p:sp>
        <p:sp>
          <p:nvSpPr>
            <p:cNvPr id="85" name="Tekstboks 84"/>
            <p:cNvSpPr txBox="1"/>
            <p:nvPr/>
          </p:nvSpPr>
          <p:spPr>
            <a:xfrm>
              <a:off x="5633070" y="3046745"/>
              <a:ext cx="516167" cy="169277"/>
            </a:xfrm>
            <a:prstGeom prst="rect">
              <a:avLst/>
            </a:prstGeom>
            <a:noFill/>
          </p:spPr>
          <p:txBody>
            <a:bodyPr wrap="none" lIns="0" tIns="0" rIns="0" bIns="0" rtlCol="0">
              <a:spAutoFit/>
            </a:bodyPr>
            <a:lstStyle/>
            <a:p>
              <a:pPr>
                <a:lnSpc>
                  <a:spcPct val="100000"/>
                </a:lnSpc>
                <a:spcBef>
                  <a:spcPts val="600"/>
                </a:spcBef>
              </a:pPr>
              <a:r>
                <a:rPr lang="da-DK" sz="1100" b="1" dirty="0" smtClean="0">
                  <a:solidFill>
                    <a:schemeClr val="bg1"/>
                  </a:solidFill>
                </a:rPr>
                <a:t>Kanaler</a:t>
              </a:r>
            </a:p>
          </p:txBody>
        </p:sp>
        <p:sp>
          <p:nvSpPr>
            <p:cNvPr id="86" name="Tekstboks 85"/>
            <p:cNvSpPr txBox="1"/>
            <p:nvPr/>
          </p:nvSpPr>
          <p:spPr>
            <a:xfrm>
              <a:off x="8100392" y="3046745"/>
              <a:ext cx="436017" cy="338554"/>
            </a:xfrm>
            <a:prstGeom prst="rect">
              <a:avLst/>
            </a:prstGeom>
            <a:noFill/>
          </p:spPr>
          <p:txBody>
            <a:bodyPr wrap="none" lIns="0" tIns="0" rIns="0" bIns="0" rtlCol="0">
              <a:spAutoFit/>
            </a:bodyPr>
            <a:lstStyle/>
            <a:p>
              <a:pPr>
                <a:lnSpc>
                  <a:spcPct val="100000"/>
                </a:lnSpc>
                <a:spcBef>
                  <a:spcPts val="600"/>
                </a:spcBef>
              </a:pPr>
              <a:r>
                <a:rPr lang="da-DK" sz="1100" b="1" dirty="0" err="1" smtClean="0">
                  <a:solidFill>
                    <a:schemeClr val="bg1"/>
                  </a:solidFill>
                </a:rPr>
                <a:t>Gover</a:t>
              </a:r>
              <a:r>
                <a:rPr lang="da-DK" sz="1100" b="1" dirty="0" smtClean="0">
                  <a:solidFill>
                    <a:schemeClr val="bg1"/>
                  </a:solidFill>
                </a:rPr>
                <a:t>-</a:t>
              </a:r>
              <a:br>
                <a:rPr lang="da-DK" sz="1100" b="1" dirty="0" smtClean="0">
                  <a:solidFill>
                    <a:schemeClr val="bg1"/>
                  </a:solidFill>
                </a:rPr>
              </a:br>
              <a:r>
                <a:rPr lang="da-DK" sz="1100" b="1" dirty="0" err="1" smtClean="0">
                  <a:solidFill>
                    <a:schemeClr val="bg1"/>
                  </a:solidFill>
                </a:rPr>
                <a:t>nance</a:t>
              </a:r>
              <a:endParaRPr lang="da-DK" sz="1100" b="1" dirty="0" smtClean="0">
                <a:solidFill>
                  <a:schemeClr val="bg1"/>
                </a:solidFill>
              </a:endParaRPr>
            </a:p>
          </p:txBody>
        </p:sp>
        <p:cxnSp>
          <p:nvCxnSpPr>
            <p:cNvPr id="87" name="Lige forbindelse 86"/>
            <p:cNvCxnSpPr/>
            <p:nvPr/>
          </p:nvCxnSpPr>
          <p:spPr>
            <a:xfrm flipH="1" flipV="1">
              <a:off x="7092280" y="2859782"/>
              <a:ext cx="1157623" cy="15797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8" name="Lige forbindelse 87"/>
            <p:cNvCxnSpPr/>
            <p:nvPr/>
          </p:nvCxnSpPr>
          <p:spPr>
            <a:xfrm>
              <a:off x="5313467" y="2306116"/>
              <a:ext cx="1922829" cy="625674"/>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89" name="Lige forbindelse 88"/>
            <p:cNvCxnSpPr/>
            <p:nvPr/>
          </p:nvCxnSpPr>
          <p:spPr>
            <a:xfrm flipH="1">
              <a:off x="6804248" y="2306116"/>
              <a:ext cx="2138853" cy="697682"/>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grpSp>
        <p:nvGrpSpPr>
          <p:cNvPr id="90" name="Gruppe 89"/>
          <p:cNvGrpSpPr/>
          <p:nvPr/>
        </p:nvGrpSpPr>
        <p:grpSpPr>
          <a:xfrm>
            <a:off x="6228184" y="2139702"/>
            <a:ext cx="1800200" cy="1800200"/>
            <a:chOff x="6228184" y="1995686"/>
            <a:chExt cx="1800200" cy="1800200"/>
          </a:xfrm>
          <a:solidFill>
            <a:srgbClr val="DBE9F1"/>
          </a:solidFill>
        </p:grpSpPr>
        <p:sp>
          <p:nvSpPr>
            <p:cNvPr id="91" name="Ellipse 90"/>
            <p:cNvSpPr/>
            <p:nvPr/>
          </p:nvSpPr>
          <p:spPr>
            <a:xfrm>
              <a:off x="6228184" y="1995686"/>
              <a:ext cx="1800200" cy="1800200"/>
            </a:xfrm>
            <a:prstGeom prst="ellipse">
              <a:avLst/>
            </a:prstGeom>
            <a:solidFill>
              <a:srgbClr val="DADADA"/>
            </a:solidFill>
            <a:ln w="762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92" name="Tekstboks 91"/>
            <p:cNvSpPr txBox="1"/>
            <p:nvPr/>
          </p:nvSpPr>
          <p:spPr>
            <a:xfrm>
              <a:off x="7020793" y="2157189"/>
              <a:ext cx="222818" cy="169277"/>
            </a:xfrm>
            <a:prstGeom prst="rect">
              <a:avLst/>
            </a:prstGeom>
            <a:noFill/>
          </p:spPr>
          <p:txBody>
            <a:bodyPr wrap="none" lIns="0" tIns="0" rIns="0" bIns="0" rtlCol="0">
              <a:spAutoFit/>
            </a:bodyPr>
            <a:lstStyle/>
            <a:p>
              <a:pPr>
                <a:lnSpc>
                  <a:spcPct val="100000"/>
                </a:lnSpc>
                <a:spcBef>
                  <a:spcPts val="600"/>
                </a:spcBef>
              </a:pPr>
              <a:r>
                <a:rPr lang="da-DK" sz="1100" dirty="0" smtClean="0"/>
                <a:t>Mål</a:t>
              </a:r>
            </a:p>
          </p:txBody>
        </p:sp>
        <p:sp>
          <p:nvSpPr>
            <p:cNvPr id="93" name="Tekstboks 92"/>
            <p:cNvSpPr txBox="1"/>
            <p:nvPr/>
          </p:nvSpPr>
          <p:spPr>
            <a:xfrm>
              <a:off x="6793545" y="3456103"/>
              <a:ext cx="711733" cy="169277"/>
            </a:xfrm>
            <a:prstGeom prst="rect">
              <a:avLst/>
            </a:prstGeom>
            <a:noFill/>
          </p:spPr>
          <p:txBody>
            <a:bodyPr wrap="none" lIns="0" tIns="0" rIns="0" bIns="0" rtlCol="0">
              <a:spAutoFit/>
            </a:bodyPr>
            <a:lstStyle/>
            <a:p>
              <a:pPr>
                <a:lnSpc>
                  <a:spcPct val="100000"/>
                </a:lnSpc>
                <a:spcBef>
                  <a:spcPts val="600"/>
                </a:spcBef>
              </a:pPr>
              <a:r>
                <a:rPr lang="da-DK" sz="1100" dirty="0" smtClean="0"/>
                <a:t>Målgrupper</a:t>
              </a:r>
            </a:p>
          </p:txBody>
        </p:sp>
      </p:grpSp>
      <p:grpSp>
        <p:nvGrpSpPr>
          <p:cNvPr id="94" name="Gruppe 93"/>
          <p:cNvGrpSpPr/>
          <p:nvPr/>
        </p:nvGrpSpPr>
        <p:grpSpPr>
          <a:xfrm>
            <a:off x="6664424" y="2575942"/>
            <a:ext cx="927720" cy="927720"/>
            <a:chOff x="6664424" y="2431926"/>
            <a:chExt cx="927720" cy="927720"/>
          </a:xfrm>
        </p:grpSpPr>
        <p:sp>
          <p:nvSpPr>
            <p:cNvPr id="95" name="Ellipse 94"/>
            <p:cNvSpPr/>
            <p:nvPr/>
          </p:nvSpPr>
          <p:spPr>
            <a:xfrm>
              <a:off x="6664424" y="2431926"/>
              <a:ext cx="927720" cy="927720"/>
            </a:xfrm>
            <a:prstGeom prst="ellipse">
              <a:avLst/>
            </a:prstGeom>
            <a:solidFill>
              <a:srgbClr val="35B099"/>
            </a:solidFill>
            <a:ln w="76200" cmpd="sng">
              <a:solidFill>
                <a:srgbClr val="35B09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a:bodyPr>
            <a:lstStyle/>
            <a:p>
              <a:pPr algn="ctr">
                <a:lnSpc>
                  <a:spcPct val="114000"/>
                </a:lnSpc>
              </a:pPr>
              <a:endParaRPr lang="da-DK">
                <a:solidFill>
                  <a:srgbClr val="000000"/>
                </a:solidFill>
              </a:endParaRPr>
            </a:p>
          </p:txBody>
        </p:sp>
        <p:sp>
          <p:nvSpPr>
            <p:cNvPr id="96" name="Tekstboks 95"/>
            <p:cNvSpPr txBox="1"/>
            <p:nvPr/>
          </p:nvSpPr>
          <p:spPr>
            <a:xfrm>
              <a:off x="6691017" y="2513915"/>
              <a:ext cx="864096" cy="677108"/>
            </a:xfrm>
            <a:prstGeom prst="rect">
              <a:avLst/>
            </a:prstGeom>
            <a:noFill/>
          </p:spPr>
          <p:txBody>
            <a:bodyPr wrap="square" lIns="0" tIns="0" rIns="0" bIns="0" rtlCol="0">
              <a:spAutoFit/>
            </a:bodyPr>
            <a:lstStyle/>
            <a:p>
              <a:pPr algn="ctr">
                <a:lnSpc>
                  <a:spcPct val="100000"/>
                </a:lnSpc>
                <a:spcBef>
                  <a:spcPts val="600"/>
                </a:spcBef>
              </a:pPr>
              <a:r>
                <a:rPr lang="da-DK" sz="1100" dirty="0" smtClean="0">
                  <a:solidFill>
                    <a:schemeClr val="bg1"/>
                  </a:solidFill>
                </a:rPr>
                <a:t>Vision mission  KFST-strategi </a:t>
              </a:r>
              <a:r>
                <a:rPr lang="da-DK" sz="1100" b="1" dirty="0" smtClean="0">
                  <a:solidFill>
                    <a:schemeClr val="bg1"/>
                  </a:solidFill>
                </a:rPr>
                <a:t>Platform</a:t>
              </a:r>
            </a:p>
          </p:txBody>
        </p:sp>
      </p:grpSp>
      <p:sp>
        <p:nvSpPr>
          <p:cNvPr id="97" name="Ellipse 96"/>
          <p:cNvSpPr/>
          <p:nvPr/>
        </p:nvSpPr>
        <p:spPr>
          <a:xfrm>
            <a:off x="6702980" y="2247143"/>
            <a:ext cx="864096" cy="288032"/>
          </a:xfrm>
          <a:prstGeom prst="ellipse">
            <a:avLst/>
          </a:prstGeom>
          <a:noFill/>
          <a:ln w="762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4000" tIns="93600" rIns="144000" bIns="93600" rtlCol="0" anchor="ctr">
            <a:normAutofit fontScale="25000" lnSpcReduction="20000"/>
          </a:bodyPr>
          <a:lstStyle/>
          <a:p>
            <a:pPr algn="ctr">
              <a:lnSpc>
                <a:spcPct val="114000"/>
              </a:lnSpc>
            </a:pPr>
            <a:endParaRPr lang="da-DK">
              <a:solidFill>
                <a:srgbClr val="000000"/>
              </a:solidFill>
            </a:endParaRPr>
          </a:p>
        </p:txBody>
      </p:sp>
    </p:spTree>
    <p:extLst>
      <p:ext uri="{BB962C8B-B14F-4D97-AF65-F5344CB8AC3E}">
        <p14:creationId xmlns:p14="http://schemas.microsoft.com/office/powerpoint/2010/main" val="2460649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KFST 16-9 skabelon DK">
  <a:themeElements>
    <a:clrScheme name="KFST">
      <a:dk1>
        <a:sysClr val="windowText" lastClr="000000"/>
      </a:dk1>
      <a:lt1>
        <a:sysClr val="window" lastClr="FFFFFF"/>
      </a:lt1>
      <a:dk2>
        <a:srgbClr val="670C12"/>
      </a:dk2>
      <a:lt2>
        <a:srgbClr val="737373"/>
      </a:lt2>
      <a:accent1>
        <a:srgbClr val="9E0B1D"/>
      </a:accent1>
      <a:accent2>
        <a:srgbClr val="8DADBF"/>
      </a:accent2>
      <a:accent3>
        <a:srgbClr val="4C4C4C"/>
      </a:accent3>
      <a:accent4>
        <a:srgbClr val="030303"/>
      </a:accent4>
      <a:accent5>
        <a:srgbClr val="B6DDF3"/>
      </a:accent5>
      <a:accent6>
        <a:srgbClr val="A5C8DC"/>
      </a:accent6>
      <a:hlink>
        <a:srgbClr val="DADADA"/>
      </a:hlink>
      <a:folHlink>
        <a:srgbClr val="8DADBF"/>
      </a:folHlink>
    </a:clrScheme>
    <a:fontScheme name="Default Design">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DADBF"/>
        </a:solidFill>
        <a:ln w="76200" cmpd="sng">
          <a:solidFill>
            <a:srgbClr val="8DADBF"/>
          </a:solidFill>
          <a:miter lim="800000"/>
        </a:ln>
      </a:spPr>
      <a:bodyPr lIns="144000" tIns="93600" rIns="144000" bIns="93600" rtlCol="0" anchor="ctr">
        <a:normAutofit fontScale="55000" lnSpcReduction="20000"/>
      </a:bodyPr>
      <a:lstStyle>
        <a:defPPr>
          <a:lnSpc>
            <a:spcPct val="114000"/>
          </a:lnSpc>
          <a:defRPr>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0000"/>
          </a:lnSpc>
          <a:spcBef>
            <a:spcPts val="600"/>
          </a:spcBef>
          <a:defRPr sz="1700" dirty="0" err="1" smtClean="0"/>
        </a:defPPr>
      </a:lstStyle>
    </a:txDef>
  </a:objectDefaults>
  <a:extraClrSchemeLst/>
  <a:extLst>
    <a:ext uri="{05A4C25C-085E-4340-85A3-A5531E510DB2}">
      <thm15:themeFamily xmlns:thm15="http://schemas.microsoft.com/office/thememl/2012/main" name="KFST 16-9 skabelon DK.pptx" id="{6E0831EC-47CD-480F-BC2A-F54F35F73867}" vid="{61670A80-C39F-4663-9E49-D314AD6167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KFST 16-9 skabelon DK</Template>
  <TotalTime>1953</TotalTime>
  <Words>2209</Words>
  <Application>Microsoft Office PowerPoint</Application>
  <PresentationFormat>Skærmshow (16:9)</PresentationFormat>
  <Paragraphs>337</Paragraphs>
  <Slides>28</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28</vt:i4>
      </vt:variant>
    </vt:vector>
  </HeadingPairs>
  <TitlesOfParts>
    <vt:vector size="34" baseType="lpstr">
      <vt:lpstr>ＭＳ Ｐゴシック</vt:lpstr>
      <vt:lpstr>ＭＳ Ｐゴシック</vt:lpstr>
      <vt:lpstr>Arial</vt:lpstr>
      <vt:lpstr>Calibri</vt:lpstr>
      <vt:lpstr>Cambria</vt:lpstr>
      <vt:lpstr>KFST 16-9 skabelon DK</vt:lpstr>
      <vt:lpstr>PowerPoint-præsentation</vt:lpstr>
      <vt:lpstr>Indhold</vt:lpstr>
      <vt:lpstr>1.2 Kommunikationsstrategiens opbygning</vt:lpstr>
      <vt:lpstr>PowerPoint-præsentation</vt:lpstr>
      <vt:lpstr>PowerPoint-præsentation</vt:lpstr>
      <vt:lpstr>1.2 Kommunikationsstrategiens opbygning</vt:lpstr>
      <vt:lpstr>Konkurrence- og Forbrugerstyrelsens kommunikations-platform kan opsummeres med ét kort udtryk:</vt:lpstr>
      <vt:lpstr>PowerPoint-præsentation</vt:lpstr>
      <vt:lpstr>PowerPoint-præsentation</vt:lpstr>
      <vt:lpstr>Strategiske kommunikationsmål</vt:lpstr>
      <vt:lpstr>4.0 Målgrupper</vt:lpstr>
      <vt:lpstr>4.1 Tematiserede målgrupper</vt:lpstr>
      <vt:lpstr>4.2 Målgruppemodel</vt:lpstr>
      <vt:lpstr>5.0 Kommunikationsprincipper</vt:lpstr>
      <vt:lpstr>5.1 Seks kommunikationsprincipper</vt:lpstr>
      <vt:lpstr>5.1.1 Troværdigt</vt:lpstr>
      <vt:lpstr>5.1.2 Målrettet</vt:lpstr>
      <vt:lpstr>5.1.3 Moderne</vt:lpstr>
      <vt:lpstr>5.1.4 Samfundsværdi</vt:lpstr>
      <vt:lpstr>5.1.5 Perspektiveret</vt:lpstr>
      <vt:lpstr>5.1.6 Professionelt</vt:lpstr>
      <vt:lpstr>6.0 Budskaber</vt:lpstr>
      <vt:lpstr>7.0 Kanaler</vt:lpstr>
      <vt:lpstr>7.1 Vælg det rette kanalmiks</vt:lpstr>
      <vt:lpstr>8.0 Governance</vt:lpstr>
      <vt:lpstr>8.1 Governanceprincipper</vt:lpstr>
      <vt:lpstr>9.0 Prioritering</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Hanne Arentoft</dc:creator>
  <cp:lastModifiedBy>Christel Grage</cp:lastModifiedBy>
  <cp:revision>60</cp:revision>
  <cp:lastPrinted>2015-10-09T10:34:15Z</cp:lastPrinted>
  <dcterms:created xsi:type="dcterms:W3CDTF">2017-11-21T14:56:56Z</dcterms:created>
  <dcterms:modified xsi:type="dcterms:W3CDTF">2022-08-22T08:09:49Z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