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5"/>
  </p:sldMasterIdLst>
  <p:notesMasterIdLst>
    <p:notesMasterId r:id="rId40"/>
  </p:notesMasterIdLst>
  <p:handoutMasterIdLst>
    <p:handoutMasterId r:id="rId41"/>
  </p:handoutMasterIdLst>
  <p:sldIdLst>
    <p:sldId id="264" r:id="rId6"/>
    <p:sldId id="349" r:id="rId7"/>
    <p:sldId id="350" r:id="rId8"/>
    <p:sldId id="347" r:id="rId9"/>
    <p:sldId id="1728" r:id="rId10"/>
    <p:sldId id="1719" r:id="rId11"/>
    <p:sldId id="1729" r:id="rId12"/>
    <p:sldId id="355" r:id="rId13"/>
    <p:sldId id="356" r:id="rId14"/>
    <p:sldId id="361" r:id="rId15"/>
    <p:sldId id="366" r:id="rId16"/>
    <p:sldId id="363" r:id="rId17"/>
    <p:sldId id="365" r:id="rId18"/>
    <p:sldId id="364" r:id="rId19"/>
    <p:sldId id="1707" r:id="rId20"/>
    <p:sldId id="1706" r:id="rId21"/>
    <p:sldId id="1708" r:id="rId22"/>
    <p:sldId id="357" r:id="rId23"/>
    <p:sldId id="360" r:id="rId24"/>
    <p:sldId id="1710" r:id="rId25"/>
    <p:sldId id="1711" r:id="rId26"/>
    <p:sldId id="1724" r:id="rId27"/>
    <p:sldId id="1712" r:id="rId28"/>
    <p:sldId id="1699" r:id="rId29"/>
    <p:sldId id="1709" r:id="rId30"/>
    <p:sldId id="1713" r:id="rId31"/>
    <p:sldId id="1720" r:id="rId32"/>
    <p:sldId id="1715" r:id="rId33"/>
    <p:sldId id="1723" r:id="rId34"/>
    <p:sldId id="1697" r:id="rId35"/>
    <p:sldId id="1698" r:id="rId36"/>
    <p:sldId id="1705" r:id="rId37"/>
    <p:sldId id="1718" r:id="rId38"/>
    <p:sldId id="1717" r:id="rId39"/>
  </p:sldIdLst>
  <p:sldSz cx="12192000" cy="6858000"/>
  <p:notesSz cx="6805613" cy="9944100"/>
  <p:embeddedFontLst>
    <p:embeddedFont>
      <p:font typeface="Roboto" panose="02000000000000000000" pitchFamily="2" charset="0"/>
      <p:regular r:id="rId42"/>
      <p:bold r:id="rId43"/>
      <p:italic r:id="rId44"/>
      <p:boldItalic r:id="rId45"/>
    </p:embeddedFont>
    <p:embeddedFont>
      <p:font typeface="Roboto Condensed Light" panose="020F0502020204030204" pitchFamily="2" charset="0"/>
      <p:regular r:id="rId46"/>
      <p:italic r:id="rId47"/>
    </p:embeddedFont>
    <p:embeddedFont>
      <p:font typeface="Roboto Light" panose="020F0502020204030204" pitchFamily="2" charset="0"/>
      <p:regular r:id="rId48"/>
      <p:italic r:id="rId4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334131AE-BFFA-4239-9870-E7CA2B8E4F8A}">
          <p14:sldIdLst>
            <p14:sldId id="264"/>
            <p14:sldId id="349"/>
            <p14:sldId id="350"/>
            <p14:sldId id="347"/>
            <p14:sldId id="1728"/>
            <p14:sldId id="1719"/>
            <p14:sldId id="1729"/>
            <p14:sldId id="355"/>
            <p14:sldId id="356"/>
            <p14:sldId id="361"/>
            <p14:sldId id="366"/>
            <p14:sldId id="363"/>
            <p14:sldId id="365"/>
            <p14:sldId id="364"/>
            <p14:sldId id="1707"/>
            <p14:sldId id="1706"/>
            <p14:sldId id="1708"/>
            <p14:sldId id="357"/>
            <p14:sldId id="360"/>
            <p14:sldId id="1710"/>
            <p14:sldId id="1711"/>
            <p14:sldId id="1724"/>
            <p14:sldId id="1712"/>
            <p14:sldId id="1699"/>
            <p14:sldId id="1709"/>
            <p14:sldId id="1713"/>
            <p14:sldId id="1720"/>
            <p14:sldId id="1715"/>
            <p14:sldId id="1723"/>
            <p14:sldId id="1697"/>
            <p14:sldId id="1698"/>
            <p14:sldId id="1705"/>
            <p14:sldId id="1718"/>
            <p14:sldId id="1717"/>
          </p14:sldIdLst>
        </p14:section>
        <p14:section name="Slides" id="{4862600E-E8E6-4578-BC88-428C13434C9D}">
          <p14:sldIdLst/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1F293D20-7E24-F3D9-87A2-D181D4566C19}" name="Andreas Schjørring Wied | Viegand Maagøe" initials="ajo" userId="Andreas Schjørring Wied | Viegand Maagøe" providerId="None"/>
  <p188:author id="{3934EF62-2BBD-0BD4-53F5-8290EF4073A7}" name="Kristian Sørensen" initials="KS" userId="S::kso@viegandmaagoe.dk::aac397b8-7f9d-481d-96ea-f9a4826d111d" providerId="AD"/>
  <p188:author id="{29C03F63-0CE2-F529-970C-B2F54F013179}" name="Line Nørmark (Transition)" initials="LN" userId="S::line@transition.nu::edf6aa79-0a40-4f2b-afe7-29a5701160aa" providerId="AD"/>
  <p188:author id="{F8D2CBAE-BE2D-D39C-4E48-173DAD1DB76F}" name="Ann Charlott Nielsen" initials="" userId="S::ani@viegandmaagoe.dk::ea23de5d-20b0-4850-aa06-05c8acc4948c" providerId="AD"/>
  <p188:author id="{92B168E9-4FF1-DDBC-DC1F-67C8FA4B31B1}" name="Sophie Sarauw Hauge" initials="SSH" userId="S::ssr@viegandmaagoe.dk::b8b6b523-76aa-4f9c-9618-d03d4feb1108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scaleToFitPaper="1"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/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B301B821-A1FF-4177-AEE7-76D212191A09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353" autoAdjust="0"/>
    <p:restoredTop sz="94660"/>
  </p:normalViewPr>
  <p:slideViewPr>
    <p:cSldViewPr snapToGrid="0">
      <p:cViewPr varScale="1">
        <p:scale>
          <a:sx n="105" d="100"/>
          <a:sy n="105" d="100"/>
        </p:scale>
        <p:origin x="756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slide" Target="slides/slide21.xml"/><Relationship Id="rId39" Type="http://schemas.openxmlformats.org/officeDocument/2006/relationships/slide" Target="slides/slide34.xml"/><Relationship Id="rId3" Type="http://schemas.openxmlformats.org/officeDocument/2006/relationships/customXml" Target="../customXml/item3.xml"/><Relationship Id="rId21" Type="http://schemas.openxmlformats.org/officeDocument/2006/relationships/slide" Target="slides/slide16.xml"/><Relationship Id="rId34" Type="http://schemas.openxmlformats.org/officeDocument/2006/relationships/slide" Target="slides/slide29.xml"/><Relationship Id="rId42" Type="http://schemas.openxmlformats.org/officeDocument/2006/relationships/font" Target="fonts/font1.fntdata"/><Relationship Id="rId47" Type="http://schemas.openxmlformats.org/officeDocument/2006/relationships/font" Target="fonts/font6.fntdata"/><Relationship Id="rId50" Type="http://schemas.openxmlformats.org/officeDocument/2006/relationships/presProps" Target="presProps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slide" Target="slides/slide28.xml"/><Relationship Id="rId38" Type="http://schemas.openxmlformats.org/officeDocument/2006/relationships/slide" Target="slides/slide33.xml"/><Relationship Id="rId46" Type="http://schemas.openxmlformats.org/officeDocument/2006/relationships/font" Target="fonts/font5.fntdata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openxmlformats.org/officeDocument/2006/relationships/slide" Target="slides/slide24.xml"/><Relationship Id="rId41" Type="http://schemas.openxmlformats.org/officeDocument/2006/relationships/handoutMaster" Target="handoutMasters/handoutMaster1.xml"/><Relationship Id="rId54" Type="http://schemas.microsoft.com/office/2018/10/relationships/authors" Target="authors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slide" Target="slides/slide27.xml"/><Relationship Id="rId37" Type="http://schemas.openxmlformats.org/officeDocument/2006/relationships/slide" Target="slides/slide32.xml"/><Relationship Id="rId40" Type="http://schemas.openxmlformats.org/officeDocument/2006/relationships/notesMaster" Target="notesMasters/notesMaster1.xml"/><Relationship Id="rId45" Type="http://schemas.openxmlformats.org/officeDocument/2006/relationships/font" Target="fonts/font4.fntdata"/><Relationship Id="rId53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slide" Target="slides/slide23.xml"/><Relationship Id="rId36" Type="http://schemas.openxmlformats.org/officeDocument/2006/relationships/slide" Target="slides/slide31.xml"/><Relationship Id="rId49" Type="http://schemas.openxmlformats.org/officeDocument/2006/relationships/font" Target="fonts/font8.fntdata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slide" Target="slides/slide26.xml"/><Relationship Id="rId44" Type="http://schemas.openxmlformats.org/officeDocument/2006/relationships/font" Target="fonts/font3.fntdata"/><Relationship Id="rId52" Type="http://schemas.openxmlformats.org/officeDocument/2006/relationships/theme" Target="theme/theme1.xml"/><Relationship Id="rId4" Type="http://schemas.openxmlformats.org/officeDocument/2006/relationships/customXml" Target="../customXml/item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slide" Target="slides/slide25.xml"/><Relationship Id="rId35" Type="http://schemas.openxmlformats.org/officeDocument/2006/relationships/slide" Target="slides/slide30.xml"/><Relationship Id="rId43" Type="http://schemas.openxmlformats.org/officeDocument/2006/relationships/font" Target="fonts/font2.fntdata"/><Relationship Id="rId48" Type="http://schemas.openxmlformats.org/officeDocument/2006/relationships/font" Target="fonts/font7.fntdata"/><Relationship Id="rId8" Type="http://schemas.openxmlformats.org/officeDocument/2006/relationships/slide" Target="slides/slide3.xml"/><Relationship Id="rId51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FB3FFB1A-3D03-4CAF-BD83-94BC0DD1D11E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445170"/>
            <a:ext cx="2949099" cy="49893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3" name="Header Placeholder 2">
            <a:extLst>
              <a:ext uri="{FF2B5EF4-FFF2-40B4-BE49-F238E27FC236}">
                <a16:creationId xmlns:a16="http://schemas.microsoft.com/office/drawing/2014/main" id="{F78585ED-E09F-4544-9D28-61960CDC78A7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9099" cy="4989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D73BD75-AA93-4F77-AAFD-71EBF7C56239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54939" y="0"/>
            <a:ext cx="2949099" cy="4989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18DE685-D495-40F5-82D7-4178808CA44D}" type="datetime1">
              <a:rPr lang="da-DK" smtClean="0"/>
              <a:t>01-10-2026</a:t>
            </a:fld>
            <a:endParaRPr lang="da-DK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41FA956-9989-4246-8A28-4D201CBFBA65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54939" y="9445170"/>
            <a:ext cx="2949099" cy="49893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871E504-7D2F-4226-9493-8292EE5D077C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394799716"/>
      </p:ext>
    </p:extLst>
  </p:cSld>
  <p:clrMap bg1="lt1" tx1="dk1" bg2="lt2" tx2="dk2" accent1="accent1" accent2="accent2" accent3="accent3" accent4="accent4" accent5="accent5" accent6="accent6" hlink="hlink" folHlink="folHlink"/>
  <p:hf/>
  <p:extLst>
    <p:ext uri="{56416CCD-93CA-4268-BC5B-53C4BB910035}">
      <p15:sldGuideLst xmlns:p15="http://schemas.microsoft.com/office/powerpoint/2012/main">
        <p15:guide id="1" orient="horz" pos="3132" userDrawn="1">
          <p15:clr>
            <a:srgbClr val="F26B43"/>
          </p15:clr>
        </p15:guide>
        <p15:guide id="2" pos="2144" userDrawn="1">
          <p15:clr>
            <a:srgbClr val="F26B43"/>
          </p15:clr>
        </p15:guide>
      </p15:sldGuideLst>
    </p:ext>
  </p:extLst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83F185A3-66D2-4D10-89A9-2033FCB223F8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9445170"/>
            <a:ext cx="2949099" cy="49893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3" name="Slide Image Placeholder 2">
            <a:extLst>
              <a:ext uri="{FF2B5EF4-FFF2-40B4-BE49-F238E27FC236}">
                <a16:creationId xmlns:a16="http://schemas.microsoft.com/office/drawing/2014/main" id="{C7B05EB1-0120-43C4-9E3F-C19C6476CD70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420688" y="1243013"/>
            <a:ext cx="5964237" cy="33559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4" name="Header Placeholder 3">
            <a:extLst>
              <a:ext uri="{FF2B5EF4-FFF2-40B4-BE49-F238E27FC236}">
                <a16:creationId xmlns:a16="http://schemas.microsoft.com/office/drawing/2014/main" id="{45E5836E-8170-4804-9800-6AE5EBBE422E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9099" cy="4989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65AB016-25EA-425F-9A59-14BC385A1D1B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54939" y="0"/>
            <a:ext cx="2949099" cy="4989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BC97868-2C17-404C-9614-594637AF8172}" type="datetime1">
              <a:rPr lang="da-DK" smtClean="0"/>
              <a:t>01-10-2026</a:t>
            </a:fld>
            <a:endParaRPr lang="da-DK"/>
          </a:p>
        </p:txBody>
      </p:sp>
      <p:sp>
        <p:nvSpPr>
          <p:cNvPr id="6" name="Notes Placeholder 5">
            <a:extLst>
              <a:ext uri="{FF2B5EF4-FFF2-40B4-BE49-F238E27FC236}">
                <a16:creationId xmlns:a16="http://schemas.microsoft.com/office/drawing/2014/main" id="{B41D9AB7-224F-42A1-8469-C71F2146F39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80562" y="4785598"/>
            <a:ext cx="5444490" cy="3915489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a-DK"/>
              <a:t>Click to edit Master text styles</a:t>
            </a:r>
          </a:p>
          <a:p>
            <a:pPr lvl="1"/>
            <a:r>
              <a:rPr lang="da-DK"/>
              <a:t>Second level</a:t>
            </a:r>
          </a:p>
          <a:p>
            <a:pPr lvl="2"/>
            <a:r>
              <a:rPr lang="da-DK"/>
              <a:t>Third level</a:t>
            </a:r>
          </a:p>
          <a:p>
            <a:pPr lvl="3"/>
            <a:r>
              <a:rPr lang="da-DK"/>
              <a:t>Fourth level</a:t>
            </a:r>
          </a:p>
          <a:p>
            <a:pPr lvl="4"/>
            <a:r>
              <a:rPr lang="da-DK"/>
              <a:t>Fifth level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DC28F7B-22D6-4FFA-899B-97B397D45F8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54939" y="9445170"/>
            <a:ext cx="2949099" cy="49893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74A5A2F-ECD0-4A51-A9E7-D8DA645BD5CD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200601147"/>
      </p:ext>
    </p:extLst>
  </p:cSld>
  <p:clrMap bg1="lt1" tx1="dk1" bg2="lt2" tx2="dk2" accent1="accent1" accent2="accent2" accent3="accent3" accent4="accent4" accent5="accent5" accent6="accent6" hlink="hlink" folHlink="folHlink"/>
  <p:hf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  <p:extLst>
    <p:ext uri="{620B2872-D7B9-4A21-9093-7833F8D536E1}">
      <p15:sldGuideLst xmlns:p15="http://schemas.microsoft.com/office/powerpoint/2012/main">
        <p15:guide id="1" orient="horz" pos="3132" userDrawn="1">
          <p15:clr>
            <a:srgbClr val="F26B43"/>
          </p15:clr>
        </p15:guide>
        <p15:guide id="2" pos="2144" userDrawn="1">
          <p15:clr>
            <a:srgbClr val="F26B43"/>
          </p15:clr>
        </p15:guide>
      </p15:sldGuideLst>
    </p:ext>
  </p:extLst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4" name="Pladsholder til sidefod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5" name="Pladsholder til sidehoved 4"/>
          <p:cNvSpPr>
            <a:spLocks noGrp="1"/>
          </p:cNvSpPr>
          <p:nvPr>
            <p:ph type="hd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dato 5"/>
          <p:cNvSpPr>
            <a:spLocks noGrp="1"/>
          </p:cNvSpPr>
          <p:nvPr>
            <p:ph type="dt" idx="12"/>
          </p:nvPr>
        </p:nvSpPr>
        <p:spPr/>
        <p:txBody>
          <a:bodyPr/>
          <a:lstStyle/>
          <a:p>
            <a:fld id="{DBC97868-2C17-404C-9614-594637AF8172}" type="datetime1">
              <a:rPr lang="da-DK" smtClean="0"/>
              <a:t>01-10-2026</a:t>
            </a:fld>
            <a:endParaRPr lang="da-DK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A74A5A2F-ECD0-4A51-A9E7-D8DA645BD5CD}" type="slidenum">
              <a:rPr lang="da-DK" smtClean="0"/>
              <a:t>4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97814453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4" name="Pladsholder til sidefod 3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5" name="Pladsholder til sidehoved 4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dato 5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fld id="{DBC97868-2C17-404C-9614-594637AF8172}" type="datetime1">
              <a:rPr lang="da-DK" smtClean="0"/>
              <a:t>01-10-2026</a:t>
            </a:fld>
            <a:endParaRPr lang="da-DK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74A5A2F-ECD0-4A51-A9E7-D8DA645BD5CD}" type="slidenum">
              <a:rPr lang="da-DK" smtClean="0"/>
              <a:t>6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07253855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E7F2609-EE15-78F8-46C5-89BD5970C1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>
            <a:extLst>
              <a:ext uri="{FF2B5EF4-FFF2-40B4-BE49-F238E27FC236}">
                <a16:creationId xmlns:a16="http://schemas.microsoft.com/office/drawing/2014/main" id="{C3D98688-190A-0488-608B-192E18B8D09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>
            <a:extLst>
              <a:ext uri="{FF2B5EF4-FFF2-40B4-BE49-F238E27FC236}">
                <a16:creationId xmlns:a16="http://schemas.microsoft.com/office/drawing/2014/main" id="{559478B1-D592-761C-2F86-29AB541965A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4" name="Pladsholder til sidefod 3">
            <a:extLst>
              <a:ext uri="{FF2B5EF4-FFF2-40B4-BE49-F238E27FC236}">
                <a16:creationId xmlns:a16="http://schemas.microsoft.com/office/drawing/2014/main" id="{98EF36DB-F769-FD8A-D5FE-ECA10E76135E}"/>
              </a:ext>
            </a:extLst>
          </p:cNvPr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5" name="Pladsholder til sidehoved 4">
            <a:extLst>
              <a:ext uri="{FF2B5EF4-FFF2-40B4-BE49-F238E27FC236}">
                <a16:creationId xmlns:a16="http://schemas.microsoft.com/office/drawing/2014/main" id="{6FC0840A-0858-157A-87D1-9B6A09D2E8F4}"/>
              </a:ext>
            </a:extLst>
          </p:cNvPr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dato 5">
            <a:extLst>
              <a:ext uri="{FF2B5EF4-FFF2-40B4-BE49-F238E27FC236}">
                <a16:creationId xmlns:a16="http://schemas.microsoft.com/office/drawing/2014/main" id="{CED05E80-4762-DDF1-C5F0-A5F53D4DBAF8}"/>
              </a:ext>
            </a:extLst>
          </p:cNvPr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fld id="{DBC97868-2C17-404C-9614-594637AF8172}" type="datetime1">
              <a:rPr lang="da-DK" smtClean="0"/>
              <a:t>01-10-2026</a:t>
            </a:fld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B74D8EB6-12C6-D3DD-315B-D78DCABBFF0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74A5A2F-ECD0-4A51-A9E7-D8DA645BD5CD}" type="slidenum">
              <a:rPr lang="da-DK" smtClean="0"/>
              <a:t>7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62365442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F183ED8-1BDD-48BC-4872-48BD73B9B3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>
            <a:extLst>
              <a:ext uri="{FF2B5EF4-FFF2-40B4-BE49-F238E27FC236}">
                <a16:creationId xmlns:a16="http://schemas.microsoft.com/office/drawing/2014/main" id="{6E4E8664-94B1-4C96-3D43-1ED38FE2724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>
            <a:extLst>
              <a:ext uri="{FF2B5EF4-FFF2-40B4-BE49-F238E27FC236}">
                <a16:creationId xmlns:a16="http://schemas.microsoft.com/office/drawing/2014/main" id="{D1FF58FA-981F-890E-7C1F-0C0A4F4FB46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>
              <a:spcAft>
                <a:spcPts val="1200"/>
              </a:spcAft>
              <a:buNone/>
            </a:pPr>
            <a:endParaRPr lang="da-DK" dirty="0"/>
          </a:p>
        </p:txBody>
      </p:sp>
      <p:sp>
        <p:nvSpPr>
          <p:cNvPr id="4" name="Pladsholder til sidefod 3">
            <a:extLst>
              <a:ext uri="{FF2B5EF4-FFF2-40B4-BE49-F238E27FC236}">
                <a16:creationId xmlns:a16="http://schemas.microsoft.com/office/drawing/2014/main" id="{F89DA9A4-B828-7852-D331-9059D13ACE1D}"/>
              </a:ext>
            </a:extLst>
          </p:cNvPr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5" name="Pladsholder til sidehoved 4">
            <a:extLst>
              <a:ext uri="{FF2B5EF4-FFF2-40B4-BE49-F238E27FC236}">
                <a16:creationId xmlns:a16="http://schemas.microsoft.com/office/drawing/2014/main" id="{2108286B-A1FB-44DF-E02C-DD9C8012E995}"/>
              </a:ext>
            </a:extLst>
          </p:cNvPr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dato 5">
            <a:extLst>
              <a:ext uri="{FF2B5EF4-FFF2-40B4-BE49-F238E27FC236}">
                <a16:creationId xmlns:a16="http://schemas.microsoft.com/office/drawing/2014/main" id="{283B1CD6-801A-3237-7130-142168628853}"/>
              </a:ext>
            </a:extLst>
          </p:cNvPr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fld id="{DBC97868-2C17-404C-9614-594637AF8172}" type="datetime1">
              <a:rPr lang="da-DK" smtClean="0"/>
              <a:t>01-10-2026</a:t>
            </a:fld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221E2CA4-1D67-D87F-7757-73C0F5F3B29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74A5A2F-ECD0-4A51-A9E7-D8DA645BD5CD}" type="slidenum">
              <a:rPr lang="da-DK" smtClean="0"/>
              <a:t>8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56004226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AC2BF0B-A847-1B41-B34A-596B9699B2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>
            <a:extLst>
              <a:ext uri="{FF2B5EF4-FFF2-40B4-BE49-F238E27FC236}">
                <a16:creationId xmlns:a16="http://schemas.microsoft.com/office/drawing/2014/main" id="{F7400E81-AEF9-9B43-B817-C6DE6B7F96F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>
            <a:extLst>
              <a:ext uri="{FF2B5EF4-FFF2-40B4-BE49-F238E27FC236}">
                <a16:creationId xmlns:a16="http://schemas.microsoft.com/office/drawing/2014/main" id="{EE96F7A3-E8AF-9AD3-74B8-2FCCB0DB7AA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>
              <a:spcAft>
                <a:spcPts val="1200"/>
              </a:spcAft>
              <a:buNone/>
            </a:pPr>
            <a:endParaRPr lang="da-DK" dirty="0"/>
          </a:p>
        </p:txBody>
      </p:sp>
      <p:sp>
        <p:nvSpPr>
          <p:cNvPr id="4" name="Pladsholder til sidefod 3">
            <a:extLst>
              <a:ext uri="{FF2B5EF4-FFF2-40B4-BE49-F238E27FC236}">
                <a16:creationId xmlns:a16="http://schemas.microsoft.com/office/drawing/2014/main" id="{128C2DBE-E6AB-A622-CDED-89ECBBC61B57}"/>
              </a:ext>
            </a:extLst>
          </p:cNvPr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5" name="Pladsholder til sidehoved 4">
            <a:extLst>
              <a:ext uri="{FF2B5EF4-FFF2-40B4-BE49-F238E27FC236}">
                <a16:creationId xmlns:a16="http://schemas.microsoft.com/office/drawing/2014/main" id="{6540E82C-8D6C-5FDD-149C-C272A131D4F2}"/>
              </a:ext>
            </a:extLst>
          </p:cNvPr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dato 5">
            <a:extLst>
              <a:ext uri="{FF2B5EF4-FFF2-40B4-BE49-F238E27FC236}">
                <a16:creationId xmlns:a16="http://schemas.microsoft.com/office/drawing/2014/main" id="{0B7BBFAE-B8E2-217B-4995-CCA981ED7329}"/>
              </a:ext>
            </a:extLst>
          </p:cNvPr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fld id="{DBC97868-2C17-404C-9614-594637AF8172}" type="datetime1">
              <a:rPr lang="da-DK" smtClean="0"/>
              <a:t>01-10-2026</a:t>
            </a:fld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A1A0231B-3C51-27B8-B43E-249380168A3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74A5A2F-ECD0-4A51-A9E7-D8DA645BD5CD}" type="slidenum">
              <a:rPr lang="da-DK" smtClean="0"/>
              <a:t>9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18892304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4" name="Pladsholder til sidefod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5" name="Pladsholder til sidehoved 4"/>
          <p:cNvSpPr>
            <a:spLocks noGrp="1"/>
          </p:cNvSpPr>
          <p:nvPr>
            <p:ph type="hd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dato 5"/>
          <p:cNvSpPr>
            <a:spLocks noGrp="1"/>
          </p:cNvSpPr>
          <p:nvPr>
            <p:ph type="dt" idx="12"/>
          </p:nvPr>
        </p:nvSpPr>
        <p:spPr/>
        <p:txBody>
          <a:bodyPr/>
          <a:lstStyle/>
          <a:p>
            <a:fld id="{DBC97868-2C17-404C-9614-594637AF8172}" type="datetime1">
              <a:rPr lang="da-DK" smtClean="0"/>
              <a:t>01-10-2026</a:t>
            </a:fld>
            <a:endParaRPr lang="da-DK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A74A5A2F-ECD0-4A51-A9E7-D8DA645BD5CD}" type="slidenum">
              <a:rPr lang="da-DK" smtClean="0"/>
              <a:t>12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0747575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4" name="Pladsholder til sidefod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5" name="Pladsholder til sidehoved 4"/>
          <p:cNvSpPr>
            <a:spLocks noGrp="1"/>
          </p:cNvSpPr>
          <p:nvPr>
            <p:ph type="hd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dato 5"/>
          <p:cNvSpPr>
            <a:spLocks noGrp="1"/>
          </p:cNvSpPr>
          <p:nvPr>
            <p:ph type="dt" idx="12"/>
          </p:nvPr>
        </p:nvSpPr>
        <p:spPr/>
        <p:txBody>
          <a:bodyPr/>
          <a:lstStyle/>
          <a:p>
            <a:fld id="{DBC97868-2C17-404C-9614-594637AF8172}" type="datetime1">
              <a:rPr lang="da-DK" smtClean="0"/>
              <a:t>01-10-2026</a:t>
            </a:fld>
            <a:endParaRPr lang="da-DK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A74A5A2F-ECD0-4A51-A9E7-D8DA645BD5CD}" type="slidenum">
              <a:rPr lang="da-DK" smtClean="0"/>
              <a:t>13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33081172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4" name="Pladsholder til sidefod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5" name="Pladsholder til sidehoved 4"/>
          <p:cNvSpPr>
            <a:spLocks noGrp="1"/>
          </p:cNvSpPr>
          <p:nvPr>
            <p:ph type="hd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dato 5"/>
          <p:cNvSpPr>
            <a:spLocks noGrp="1"/>
          </p:cNvSpPr>
          <p:nvPr>
            <p:ph type="dt" idx="12"/>
          </p:nvPr>
        </p:nvSpPr>
        <p:spPr/>
        <p:txBody>
          <a:bodyPr/>
          <a:lstStyle/>
          <a:p>
            <a:fld id="{DBC97868-2C17-404C-9614-594637AF8172}" type="datetime1">
              <a:rPr lang="da-DK" smtClean="0"/>
              <a:t>01-10-2026</a:t>
            </a:fld>
            <a:endParaRPr lang="da-DK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A74A5A2F-ECD0-4A51-A9E7-D8DA645BD5CD}" type="slidenum">
              <a:rPr lang="da-DK" smtClean="0"/>
              <a:t>14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73370444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1D8A097-7073-DF93-810B-AE212A680F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>
            <a:extLst>
              <a:ext uri="{FF2B5EF4-FFF2-40B4-BE49-F238E27FC236}">
                <a16:creationId xmlns:a16="http://schemas.microsoft.com/office/drawing/2014/main" id="{E82B6143-EF6D-F772-F194-CB366758FDC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>
            <a:extLst>
              <a:ext uri="{FF2B5EF4-FFF2-40B4-BE49-F238E27FC236}">
                <a16:creationId xmlns:a16="http://schemas.microsoft.com/office/drawing/2014/main" id="{BA13A219-0DC1-4D35-098E-A3B85C8B80F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4" name="Pladsholder til slidenummer 3">
            <a:extLst>
              <a:ext uri="{FF2B5EF4-FFF2-40B4-BE49-F238E27FC236}">
                <a16:creationId xmlns:a16="http://schemas.microsoft.com/office/drawing/2014/main" id="{E99BAE3C-F599-63B1-D60D-B4C5FD310E6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51AB01EF-5B5F-8741-A57C-8268E1C24A90}" type="slidenum">
              <a:rPr lang="da-DK" altLang="da-DK" smtClean="0"/>
              <a:pPr>
                <a:defRPr/>
              </a:pPr>
              <a:t>16</a:t>
            </a:fld>
            <a:endParaRPr lang="da-DK" altLang="da-DK"/>
          </a:p>
        </p:txBody>
      </p:sp>
    </p:spTree>
    <p:extLst>
      <p:ext uri="{BB962C8B-B14F-4D97-AF65-F5344CB8AC3E}">
        <p14:creationId xmlns:p14="http://schemas.microsoft.com/office/powerpoint/2010/main" val="326625426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5" name="Header Placeholder 4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Date Placeholder 5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fld id="{DBC97868-2C17-404C-9614-594637AF8172}" type="datetime1">
              <a:rPr lang="da-DK" smtClean="0"/>
              <a:t>01-10-2026</a:t>
            </a:fld>
            <a:endParaRPr lang="da-D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74A5A2F-ECD0-4A51-A9E7-D8DA645BD5CD}" type="slidenum">
              <a:rPr lang="da-DK" smtClean="0"/>
              <a:t>17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63698995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4" name="Pladsholder til sidefod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5" name="Pladsholder til sidehoved 4"/>
          <p:cNvSpPr>
            <a:spLocks noGrp="1"/>
          </p:cNvSpPr>
          <p:nvPr>
            <p:ph type="hd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dato 5"/>
          <p:cNvSpPr>
            <a:spLocks noGrp="1"/>
          </p:cNvSpPr>
          <p:nvPr>
            <p:ph type="dt" idx="12"/>
          </p:nvPr>
        </p:nvSpPr>
        <p:spPr/>
        <p:txBody>
          <a:bodyPr/>
          <a:lstStyle/>
          <a:p>
            <a:fld id="{DBC97868-2C17-404C-9614-594637AF8172}" type="datetime1">
              <a:rPr lang="da-DK" smtClean="0"/>
              <a:t>01-10-2026</a:t>
            </a:fld>
            <a:endParaRPr lang="da-DK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A74A5A2F-ECD0-4A51-A9E7-D8DA645BD5CD}" type="slidenum">
              <a:rPr lang="da-DK" smtClean="0"/>
              <a:t>19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32657923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5" name="Header Placeholder 4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Date Placeholder 5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fld id="{DBC97868-2C17-404C-9614-594637AF8172}" type="datetime1">
              <a:rPr lang="da-DK" smtClean="0"/>
              <a:t>01-10-2026</a:t>
            </a:fld>
            <a:endParaRPr lang="da-D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74A5A2F-ECD0-4A51-A9E7-D8DA645BD5CD}" type="slidenum">
              <a:rPr lang="da-DK" smtClean="0"/>
              <a:t>20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54890865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4" name="Pladsholder til sidefod 3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5" name="Pladsholder til sidehoved 4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dato 5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fld id="{DBC97868-2C17-404C-9614-594637AF8172}" type="datetime1">
              <a:rPr lang="da-DK" smtClean="0"/>
              <a:t>01-10-2026</a:t>
            </a:fld>
            <a:endParaRPr lang="da-DK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74A5A2F-ECD0-4A51-A9E7-D8DA645BD5CD}" type="slidenum">
              <a:rPr lang="da-DK" smtClean="0"/>
              <a:t>23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85556990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spcBef>
                <a:spcPct val="0"/>
              </a:spcBef>
            </a:pPr>
            <a:r>
              <a:rPr lang="da-DK" dirty="0"/>
              <a:t>Bemærk: Fortrydelse ikke mulig iht. EVIDA ”Din opsigelse er gensidigt forpligtende for dig og </a:t>
            </a:r>
            <a:r>
              <a:rPr lang="da-DK" dirty="0" err="1"/>
              <a:t>Evida</a:t>
            </a:r>
            <a:r>
              <a:rPr lang="da-DK" dirty="0"/>
              <a:t> og kan ikke fortrydes”. (https://evida.dk/frakobling/ofte-stillede-sporgsmal-til-afkobling/)</a:t>
            </a:r>
            <a:endParaRPr lang="da-DK" altLang="da-DK" dirty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51AB01EF-5B5F-8741-A57C-8268E1C24A90}" type="slidenum">
              <a:rPr lang="da-DK" altLang="da-DK" smtClean="0"/>
              <a:pPr>
                <a:defRPr/>
              </a:pPr>
              <a:t>24</a:t>
            </a:fld>
            <a:endParaRPr lang="da-DK" altLang="da-DK"/>
          </a:p>
        </p:txBody>
      </p:sp>
    </p:spTree>
    <p:extLst>
      <p:ext uri="{BB962C8B-B14F-4D97-AF65-F5344CB8AC3E}">
        <p14:creationId xmlns:p14="http://schemas.microsoft.com/office/powerpoint/2010/main" val="198861888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4" name="Pladsholder til sidefod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5" name="Pladsholder til sidehoved 4"/>
          <p:cNvSpPr>
            <a:spLocks noGrp="1"/>
          </p:cNvSpPr>
          <p:nvPr>
            <p:ph type="hd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dato 5"/>
          <p:cNvSpPr>
            <a:spLocks noGrp="1"/>
          </p:cNvSpPr>
          <p:nvPr>
            <p:ph type="dt" idx="12"/>
          </p:nvPr>
        </p:nvSpPr>
        <p:spPr/>
        <p:txBody>
          <a:bodyPr/>
          <a:lstStyle/>
          <a:p>
            <a:fld id="{DBC97868-2C17-404C-9614-594637AF8172}" type="datetime1">
              <a:rPr lang="da-DK" smtClean="0"/>
              <a:t>01-10-2026</a:t>
            </a:fld>
            <a:endParaRPr lang="da-DK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A74A5A2F-ECD0-4A51-A9E7-D8DA645BD5CD}" type="slidenum">
              <a:rPr lang="da-DK" smtClean="0"/>
              <a:t>26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83484450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4" name="Pladsholder til sidefod 3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5" name="Pladsholder til sidehoved 4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dato 5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fld id="{DBC97868-2C17-404C-9614-594637AF8172}" type="datetime1">
              <a:rPr lang="da-DK" smtClean="0"/>
              <a:t>01-10-2026</a:t>
            </a:fld>
            <a:endParaRPr lang="da-DK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74A5A2F-ECD0-4A51-A9E7-D8DA645BD5CD}" type="slidenum">
              <a:rPr lang="da-DK" smtClean="0"/>
              <a:t>27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497607425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4" name="Pladsholder til sidefod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5" name="Pladsholder til sidehoved 4"/>
          <p:cNvSpPr>
            <a:spLocks noGrp="1"/>
          </p:cNvSpPr>
          <p:nvPr>
            <p:ph type="hd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dato 5"/>
          <p:cNvSpPr>
            <a:spLocks noGrp="1"/>
          </p:cNvSpPr>
          <p:nvPr>
            <p:ph type="dt" idx="12"/>
          </p:nvPr>
        </p:nvSpPr>
        <p:spPr/>
        <p:txBody>
          <a:bodyPr/>
          <a:lstStyle/>
          <a:p>
            <a:fld id="{DBC97868-2C17-404C-9614-594637AF8172}" type="datetime1">
              <a:rPr lang="da-DK" smtClean="0"/>
              <a:t>01-10-2026</a:t>
            </a:fld>
            <a:endParaRPr lang="da-DK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A74A5A2F-ECD0-4A51-A9E7-D8DA645BD5CD}" type="slidenum">
              <a:rPr lang="da-DK" smtClean="0"/>
              <a:t>28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942625422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690" indent="-171690">
              <a:buFontTx/>
              <a:buChar char="-"/>
            </a:pPr>
            <a:endParaRPr lang="da-DK" dirty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defTabSz="686760" fontAlgn="auto">
              <a:spcBef>
                <a:spcPts val="0"/>
              </a:spcBef>
              <a:spcAft>
                <a:spcPts val="0"/>
              </a:spcAft>
              <a:defRPr/>
            </a:pPr>
            <a:fld id="{A836EB28-2EEC-C54A-BAF2-9A3D1B4A27D0}" type="slidenum">
              <a:rPr lang="da-DK">
                <a:solidFill>
                  <a:prstClr val="black"/>
                </a:solidFill>
                <a:latin typeface="Calibri" panose="020F0502020204030204"/>
              </a:rPr>
              <a:pPr defTabSz="686760" fontAlgn="auto">
                <a:spcBef>
                  <a:spcPts val="0"/>
                </a:spcBef>
                <a:spcAft>
                  <a:spcPts val="0"/>
                </a:spcAft>
                <a:defRPr/>
              </a:pPr>
              <a:t>30</a:t>
            </a:fld>
            <a:endParaRPr lang="da-DK">
              <a:solidFill>
                <a:prstClr val="black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3427975136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690" indent="-171690" defTabSz="915680" eaLnBrk="1" fontAlgn="auto" hangingPunct="1">
              <a:spcBef>
                <a:spcPts val="0"/>
              </a:spcBef>
              <a:spcAft>
                <a:spcPts val="0"/>
              </a:spcAft>
              <a:buFontTx/>
              <a:buChar char="-"/>
              <a:defRPr/>
            </a:pPr>
            <a:endParaRPr lang="da-DK" dirty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defTabSz="686760" fontAlgn="auto">
              <a:spcBef>
                <a:spcPts val="0"/>
              </a:spcBef>
              <a:spcAft>
                <a:spcPts val="0"/>
              </a:spcAft>
              <a:defRPr/>
            </a:pPr>
            <a:fld id="{A836EB28-2EEC-C54A-BAF2-9A3D1B4A27D0}" type="slidenum">
              <a:rPr lang="da-DK">
                <a:solidFill>
                  <a:prstClr val="black"/>
                </a:solidFill>
                <a:latin typeface="Calibri" panose="020F0502020204030204"/>
              </a:rPr>
              <a:pPr defTabSz="686760" fontAlgn="auto">
                <a:spcBef>
                  <a:spcPts val="0"/>
                </a:spcBef>
                <a:spcAft>
                  <a:spcPts val="0"/>
                </a:spcAft>
                <a:defRPr/>
              </a:pPr>
              <a:t>31</a:t>
            </a:fld>
            <a:endParaRPr lang="da-DK">
              <a:solidFill>
                <a:prstClr val="black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575390106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690" indent="-171690" defTabSz="915680" eaLnBrk="1" fontAlgn="auto" hangingPunct="1">
              <a:spcBef>
                <a:spcPts val="0"/>
              </a:spcBef>
              <a:spcAft>
                <a:spcPts val="0"/>
              </a:spcAft>
              <a:buFontTx/>
              <a:buChar char="-"/>
              <a:defRPr/>
            </a:pPr>
            <a:endParaRPr lang="da-DK" dirty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defTabSz="686760" fontAlgn="auto">
              <a:spcBef>
                <a:spcPts val="0"/>
              </a:spcBef>
              <a:spcAft>
                <a:spcPts val="0"/>
              </a:spcAft>
              <a:defRPr/>
            </a:pPr>
            <a:fld id="{A836EB28-2EEC-C54A-BAF2-9A3D1B4A27D0}" type="slidenum">
              <a:rPr lang="da-DK">
                <a:solidFill>
                  <a:prstClr val="black"/>
                </a:solidFill>
                <a:latin typeface="Calibri" panose="020F0502020204030204"/>
              </a:rPr>
              <a:pPr defTabSz="686760" fontAlgn="auto">
                <a:spcBef>
                  <a:spcPts val="0"/>
                </a:spcBef>
                <a:spcAft>
                  <a:spcPts val="0"/>
                </a:spcAft>
                <a:defRPr/>
              </a:pPr>
              <a:t>32</a:t>
            </a:fld>
            <a:endParaRPr lang="da-DK">
              <a:solidFill>
                <a:prstClr val="black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575390106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sidefod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5" name="Pladsholder til sidehoved 4"/>
          <p:cNvSpPr>
            <a:spLocks noGrp="1"/>
          </p:cNvSpPr>
          <p:nvPr>
            <p:ph type="hd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dato 5"/>
          <p:cNvSpPr>
            <a:spLocks noGrp="1"/>
          </p:cNvSpPr>
          <p:nvPr>
            <p:ph type="dt" idx="12"/>
          </p:nvPr>
        </p:nvSpPr>
        <p:spPr/>
        <p:txBody>
          <a:bodyPr/>
          <a:lstStyle/>
          <a:p>
            <a:fld id="{DBC97868-2C17-404C-9614-594637AF8172}" type="datetime1">
              <a:rPr lang="da-DK" smtClean="0"/>
              <a:t>01-10-2026</a:t>
            </a:fld>
            <a:endParaRPr lang="da-DK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A74A5A2F-ECD0-4A51-A9E7-D8DA645BD5CD}" type="slidenum">
              <a:rPr lang="da-DK" smtClean="0"/>
              <a:t>33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870467643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sidefod 3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5" name="Pladsholder til sidehoved 4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dato 5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fld id="{DBC97868-2C17-404C-9614-594637AF8172}" type="datetime1">
              <a:rPr lang="da-DK" smtClean="0"/>
              <a:t>01-10-2026</a:t>
            </a:fld>
            <a:endParaRPr lang="da-DK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74A5A2F-ECD0-4A51-A9E7-D8DA645BD5CD}" type="slidenum">
              <a:rPr lang="da-DK" smtClean="0"/>
              <a:t>34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09130837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sv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sv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sv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sv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svg"/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svg"/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/Relationships>
</file>

<file path=ppt/slideLayouts/_rels/slideLayout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/Relationships>
</file>

<file path=ppt/slideLayouts/_rels/slideLayout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/Relationships>
</file>

<file path=ppt/slideLayouts/_rels/slideLayout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10.png"/><Relationship Id="rId7" Type="http://schemas.openxmlformats.org/officeDocument/2006/relationships/hyperlink" Target="https://share.skyfish.com/sh/xhjmbds7/1a0e0381/2501500/sorting/created/order/desc" TargetMode="External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hyperlink" Target="https://share.skyfish.com/sh/yj8vk9dh/1a80038d/2313565/sorting/created/order/desc" TargetMode="External"/><Relationship Id="rId9" Type="http://schemas.openxmlformats.org/officeDocument/2006/relationships/image" Target="../media/image14.png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rside A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6" hidden="1">
            <a:extLst>
              <a:ext uri="{FF2B5EF4-FFF2-40B4-BE49-F238E27FC236}">
                <a16:creationId xmlns:a16="http://schemas.microsoft.com/office/drawing/2014/main" id="{FAC78685-2AE8-4790-9E15-2028753F5FF4}"/>
              </a:ext>
            </a:extLst>
          </p:cNvPr>
          <p:cNvSpPr>
            <a:spLocks noGrp="1"/>
          </p:cNvSpPr>
          <p:nvPr>
            <p:ph type="dt" sz="half" idx="15"/>
          </p:nvPr>
        </p:nvSpPr>
        <p:spPr>
          <a:xfrm>
            <a:off x="0" y="6858000"/>
            <a:ext cx="0" cy="0"/>
          </a:xfrm>
          <a:prstGeom prst="rect">
            <a:avLst/>
          </a:prstGeom>
        </p:spPr>
        <p:txBody>
          <a:bodyPr/>
          <a:lstStyle>
            <a:lvl1pPr>
              <a:defRPr sz="100">
                <a:noFill/>
              </a:defRPr>
            </a:lvl1pPr>
          </a:lstStyle>
          <a:p>
            <a:fld id="{92773C34-21D9-4818-81E5-17A70121DA9E}" type="datetime1">
              <a:rPr lang="da-DK" smtClean="0"/>
              <a:t>01-10-2026</a:t>
            </a:fld>
            <a:endParaRPr lang="da-DK"/>
          </a:p>
        </p:txBody>
      </p:sp>
      <p:sp>
        <p:nvSpPr>
          <p:cNvPr id="8" name="Footer Placeholder 8" hidden="1">
            <a:extLst>
              <a:ext uri="{FF2B5EF4-FFF2-40B4-BE49-F238E27FC236}">
                <a16:creationId xmlns:a16="http://schemas.microsoft.com/office/drawing/2014/main" id="{B6981A3E-B3C5-4F78-81B7-270B06EFC912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>
          <a:xfrm>
            <a:off x="0" y="6858000"/>
            <a:ext cx="0" cy="0"/>
          </a:xfrm>
        </p:spPr>
        <p:txBody>
          <a:bodyPr/>
          <a:lstStyle>
            <a:lvl1pPr>
              <a:defRPr sz="100">
                <a:noFill/>
              </a:defRPr>
            </a:lvl1pPr>
          </a:lstStyle>
          <a:p>
            <a:r>
              <a:rPr lang="da-DK"/>
              <a:t>Energistyrelsen</a:t>
            </a:r>
          </a:p>
        </p:txBody>
      </p:sp>
      <p:sp>
        <p:nvSpPr>
          <p:cNvPr id="9" name="Slide Number Placeholder 10" hidden="1">
            <a:extLst>
              <a:ext uri="{FF2B5EF4-FFF2-40B4-BE49-F238E27FC236}">
                <a16:creationId xmlns:a16="http://schemas.microsoft.com/office/drawing/2014/main" id="{8735CF21-6327-43B3-A6B4-E856B24D6FD7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>
          <a:xfrm>
            <a:off x="0" y="6858000"/>
            <a:ext cx="0" cy="0"/>
          </a:xfrm>
          <a:prstGeom prst="rect">
            <a:avLst/>
          </a:prstGeom>
        </p:spPr>
        <p:txBody>
          <a:bodyPr/>
          <a:lstStyle>
            <a:lvl1pPr>
              <a:defRPr sz="100">
                <a:noFill/>
              </a:defRPr>
            </a:lvl1pPr>
          </a:lstStyle>
          <a:p>
            <a:fld id="{24C8C45C-947F-4981-8B3F-4F32E973C901}" type="slidenum">
              <a:rPr lang="da-DK" smtClean="0"/>
              <a:pPr/>
              <a:t>‹nr.›</a:t>
            </a:fld>
            <a:endParaRPr lang="da-DK"/>
          </a:p>
        </p:txBody>
      </p:sp>
      <p:sp>
        <p:nvSpPr>
          <p:cNvPr id="12" name="Baggrund">
            <a:extLst>
              <a:ext uri="{FF2B5EF4-FFF2-40B4-BE49-F238E27FC236}">
                <a16:creationId xmlns:a16="http://schemas.microsoft.com/office/drawing/2014/main" id="{05C80E56-589C-1146-800E-E38B13D8D99B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 bwMode="white">
          <a:xfrm>
            <a:off x="0" y="0"/>
            <a:ext cx="12193200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sz="2000" noProof="0"/>
          </a:p>
        </p:txBody>
      </p:sp>
      <p:pic>
        <p:nvPicPr>
          <p:cNvPr id="24" name="Logo hvid">
            <a:extLst>
              <a:ext uri="{FF2B5EF4-FFF2-40B4-BE49-F238E27FC236}">
                <a16:creationId xmlns:a16="http://schemas.microsoft.com/office/drawing/2014/main" id="{8D3F90A6-230A-9982-8638-956820B82DAD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l="18" r="18"/>
          <a:stretch/>
        </p:blipFill>
        <p:spPr bwMode="black">
          <a:xfrm>
            <a:off x="6922800" y="1148400"/>
            <a:ext cx="5269200" cy="5709600"/>
          </a:xfrm>
          <a:custGeom>
            <a:avLst/>
            <a:gdLst>
              <a:gd name="connsiteX0" fmla="*/ 0 w 5269200"/>
              <a:gd name="connsiteY0" fmla="*/ 0 h 5709600"/>
              <a:gd name="connsiteX1" fmla="*/ 5269200 w 5269200"/>
              <a:gd name="connsiteY1" fmla="*/ 0 h 5709600"/>
              <a:gd name="connsiteX2" fmla="*/ 5269200 w 5269200"/>
              <a:gd name="connsiteY2" fmla="*/ 5709600 h 5709600"/>
              <a:gd name="connsiteX3" fmla="*/ 0 w 5269200"/>
              <a:gd name="connsiteY3" fmla="*/ 5709600 h 5709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269200" h="5709600">
                <a:moveTo>
                  <a:pt x="0" y="0"/>
                </a:moveTo>
                <a:lnTo>
                  <a:pt x="5269200" y="0"/>
                </a:lnTo>
                <a:lnTo>
                  <a:pt x="5269200" y="5709600"/>
                </a:lnTo>
                <a:lnTo>
                  <a:pt x="0" y="5709600"/>
                </a:lnTo>
                <a:close/>
              </a:path>
            </a:pathLst>
          </a:custGeom>
        </p:spPr>
      </p:pic>
      <p:pic>
        <p:nvPicPr>
          <p:cNvPr id="11" name="Logo navn">
            <a:extLst>
              <a:ext uri="{FF2B5EF4-FFF2-40B4-BE49-F238E27FC236}">
                <a16:creationId xmlns:a16="http://schemas.microsoft.com/office/drawing/2014/main" id="{67256160-C997-8E88-F58E-06477B3295C5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 bwMode="black">
          <a:xfrm>
            <a:off x="1199025" y="954000"/>
            <a:ext cx="1728828" cy="6156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199025" y="1828800"/>
            <a:ext cx="5544675" cy="1706100"/>
          </a:xfrm>
          <a:prstGeom prst="rect">
            <a:avLst/>
          </a:prstGeom>
        </p:spPr>
        <p:txBody>
          <a:bodyPr bIns="0" anchor="b" anchorCtr="0"/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buClr>
                <a:srgbClr val="000000"/>
              </a:buClr>
              <a:buSzPct val="100000"/>
              <a:buFont typeface="+mj-lt"/>
              <a:buNone/>
              <a:defRPr sz="5000" b="0" i="0" u="none" cap="none">
                <a:solidFill>
                  <a:schemeClr val="tx1"/>
                </a:solidFill>
                <a:latin typeface="+mj-lt"/>
              </a:defRPr>
            </a:lvl1pPr>
          </a:lstStyle>
          <a:p>
            <a:pPr marL="914400" lvl="0" indent="-914400" algn="l" defTabSz="914400" rtl="0" eaLnBrk="1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>
                <a:srgbClr val="000000"/>
              </a:buClr>
              <a:buSzPct val="100000"/>
            </a:pPr>
            <a:r>
              <a:rPr lang="da-DK"/>
              <a:t>Klik for at tilføje titel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99025" y="3852181"/>
            <a:ext cx="5544675" cy="1080000"/>
          </a:xfrm>
        </p:spPr>
        <p:txBody>
          <a:bodyPr/>
          <a:lstStyle>
            <a:lvl1pPr marL="0" indent="0" algn="l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defRPr sz="2600">
                <a:latin typeface="Roboto Light" panose="02000000000000000000" pitchFamily="2" charset="0"/>
                <a:ea typeface="Roboto Light" panose="02000000000000000000" pitchFamily="2" charset="0"/>
              </a:defRPr>
            </a:lvl1pPr>
            <a:lvl2pPr marL="0" indent="0" algn="l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defRPr sz="2600" b="0">
                <a:latin typeface="Roboto Light" panose="02000000000000000000" pitchFamily="2" charset="0"/>
              </a:defRPr>
            </a:lvl2pPr>
            <a:lvl3pPr marL="0" indent="0" algn="l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defRPr sz="2600" b="0">
                <a:latin typeface="Roboto Light" panose="02000000000000000000" pitchFamily="2" charset="0"/>
              </a:defRPr>
            </a:lvl3pPr>
            <a:lvl4pPr marL="0" indent="0" algn="l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defRPr sz="2600" b="0">
                <a:latin typeface="Roboto Light" panose="02000000000000000000" pitchFamily="2" charset="0"/>
              </a:defRPr>
            </a:lvl4pPr>
            <a:lvl5pPr marL="0" indent="0" algn="l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defRPr sz="2600" b="0">
                <a:latin typeface="Roboto Light" panose="02000000000000000000" pitchFamily="2" charset="0"/>
              </a:defRPr>
            </a:lvl5pPr>
            <a:lvl6pPr marL="0" indent="0" algn="l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defRPr sz="2600" b="0">
                <a:latin typeface="Roboto Light" panose="02000000000000000000" pitchFamily="2" charset="0"/>
              </a:defRPr>
            </a:lvl6pPr>
            <a:lvl7pPr marL="0" indent="0" algn="l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defRPr sz="2600" b="0">
                <a:latin typeface="Roboto Light" panose="02000000000000000000" pitchFamily="2" charset="0"/>
              </a:defRPr>
            </a:lvl7pPr>
            <a:lvl8pPr marL="0" indent="0" algn="l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defRPr sz="2600" b="0">
                <a:latin typeface="Roboto Light" panose="02000000000000000000" pitchFamily="2" charset="0"/>
              </a:defRPr>
            </a:lvl8pPr>
            <a:lvl9pPr marL="0" indent="0" algn="l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defRPr sz="2600" b="0">
                <a:latin typeface="Roboto Light" panose="02000000000000000000" pitchFamily="2" charset="0"/>
              </a:defRPr>
            </a:lvl9pPr>
          </a:lstStyle>
          <a:p>
            <a:r>
              <a:rPr lang="da-DK"/>
              <a:t>Klik for at tilføje undertitel</a:t>
            </a:r>
          </a:p>
        </p:txBody>
      </p:sp>
      <p:sp>
        <p:nvSpPr>
          <p:cNvPr id="14" name="Text Placeholder 5">
            <a:extLst>
              <a:ext uri="{FF2B5EF4-FFF2-40B4-BE49-F238E27FC236}">
                <a16:creationId xmlns:a16="http://schemas.microsoft.com/office/drawing/2014/main" id="{48C9DF02-0D89-1286-8C86-A0AD6893C748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199025" y="6127750"/>
            <a:ext cx="2520000" cy="335488"/>
          </a:xfrm>
        </p:spPr>
        <p:txBody>
          <a:bodyPr tIns="36000"/>
          <a:lstStyle>
            <a:lvl1pPr marL="0" indent="0">
              <a:lnSpc>
                <a:spcPct val="100000"/>
              </a:lnSpc>
              <a:spcAft>
                <a:spcPts val="0"/>
              </a:spcAft>
              <a:buFontTx/>
              <a:buNone/>
              <a:defRPr sz="1100" b="0">
                <a:latin typeface="+mn-lt"/>
              </a:defRPr>
            </a:lvl1pPr>
            <a:lvl2pPr marL="0" indent="0">
              <a:lnSpc>
                <a:spcPct val="100000"/>
              </a:lnSpc>
              <a:spcAft>
                <a:spcPts val="0"/>
              </a:spcAft>
              <a:buFontTx/>
              <a:buNone/>
              <a:defRPr sz="1100" b="0">
                <a:latin typeface="+mn-lt"/>
              </a:defRPr>
            </a:lvl2pPr>
            <a:lvl3pPr marL="0" indent="0">
              <a:lnSpc>
                <a:spcPct val="100000"/>
              </a:lnSpc>
              <a:spcAft>
                <a:spcPts val="0"/>
              </a:spcAft>
              <a:buFontTx/>
              <a:buNone/>
              <a:defRPr sz="1100" b="0">
                <a:latin typeface="+mn-lt"/>
              </a:defRPr>
            </a:lvl3pPr>
            <a:lvl4pPr marL="0">
              <a:lnSpc>
                <a:spcPct val="100000"/>
              </a:lnSpc>
              <a:spcAft>
                <a:spcPts val="0"/>
              </a:spcAft>
              <a:buFontTx/>
              <a:buNone/>
              <a:defRPr sz="1100" b="0">
                <a:latin typeface="+mn-lt"/>
              </a:defRPr>
            </a:lvl4pPr>
            <a:lvl5pPr marL="0">
              <a:lnSpc>
                <a:spcPct val="100000"/>
              </a:lnSpc>
              <a:spcAft>
                <a:spcPts val="0"/>
              </a:spcAft>
              <a:buFontTx/>
              <a:buNone/>
              <a:defRPr sz="1100" b="0">
                <a:latin typeface="+mn-lt"/>
              </a:defRPr>
            </a:lvl5pPr>
            <a:lvl6pPr marL="0" indent="0">
              <a:lnSpc>
                <a:spcPct val="100000"/>
              </a:lnSpc>
              <a:spcAft>
                <a:spcPts val="0"/>
              </a:spcAft>
              <a:buFontTx/>
              <a:buNone/>
              <a:defRPr sz="1100" b="0">
                <a:latin typeface="+mn-lt"/>
              </a:defRPr>
            </a:lvl6pPr>
            <a:lvl7pPr marL="0">
              <a:lnSpc>
                <a:spcPct val="100000"/>
              </a:lnSpc>
              <a:spcAft>
                <a:spcPts val="0"/>
              </a:spcAft>
              <a:buFontTx/>
              <a:buNone/>
              <a:defRPr sz="1100" b="0">
                <a:latin typeface="+mn-lt"/>
              </a:defRPr>
            </a:lvl7pPr>
            <a:lvl8pPr marL="0">
              <a:lnSpc>
                <a:spcPct val="100000"/>
              </a:lnSpc>
              <a:spcAft>
                <a:spcPts val="0"/>
              </a:spcAft>
              <a:buFontTx/>
              <a:buNone/>
              <a:defRPr sz="1100" b="0">
                <a:latin typeface="+mn-lt"/>
              </a:defRPr>
            </a:lvl8pPr>
            <a:lvl9pPr marL="0">
              <a:lnSpc>
                <a:spcPct val="100000"/>
              </a:lnSpc>
              <a:spcAft>
                <a:spcPts val="0"/>
              </a:spcAft>
              <a:buFontTx/>
              <a:buNone/>
              <a:defRPr sz="1100" b="0">
                <a:latin typeface="+mn-lt"/>
              </a:defRPr>
            </a:lvl9pPr>
          </a:lstStyle>
          <a:p>
            <a:pPr lvl="0"/>
            <a:r>
              <a:rPr lang="da-DK" noProof="0"/>
              <a:t>Klik for at tilføje dato xx. måned 20xx</a:t>
            </a:r>
          </a:p>
        </p:txBody>
      </p:sp>
    </p:spTree>
    <p:extLst>
      <p:ext uri="{BB962C8B-B14F-4D97-AF65-F5344CB8AC3E}">
        <p14:creationId xmlns:p14="http://schemas.microsoft.com/office/powerpoint/2010/main" val="27069129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750" userDrawn="1">
          <p15:clr>
            <a:srgbClr val="A4A3A4"/>
          </p15:clr>
        </p15:guide>
        <p15:guide id="3" orient="horz" pos="2426" userDrawn="1">
          <p15:clr>
            <a:srgbClr val="A4A3A4"/>
          </p15:clr>
        </p15:guide>
        <p15:guide id="4" pos="4248" userDrawn="1">
          <p15:clr>
            <a:srgbClr val="A4A3A4"/>
          </p15:clr>
        </p15:guide>
        <p15:guide id="5" orient="horz" pos="2229" userDrawn="1">
          <p15:clr>
            <a:srgbClr val="A4A3A4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rside B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6" hidden="1">
            <a:extLst>
              <a:ext uri="{FF2B5EF4-FFF2-40B4-BE49-F238E27FC236}">
                <a16:creationId xmlns:a16="http://schemas.microsoft.com/office/drawing/2014/main" id="{FAC78685-2AE8-4790-9E15-2028753F5FF4}"/>
              </a:ext>
            </a:extLst>
          </p:cNvPr>
          <p:cNvSpPr>
            <a:spLocks noGrp="1"/>
          </p:cNvSpPr>
          <p:nvPr>
            <p:ph type="dt" sz="half" idx="15"/>
          </p:nvPr>
        </p:nvSpPr>
        <p:spPr>
          <a:xfrm>
            <a:off x="0" y="6858000"/>
            <a:ext cx="0" cy="0"/>
          </a:xfrm>
          <a:prstGeom prst="rect">
            <a:avLst/>
          </a:prstGeom>
        </p:spPr>
        <p:txBody>
          <a:bodyPr/>
          <a:lstStyle>
            <a:lvl1pPr>
              <a:defRPr sz="100">
                <a:noFill/>
              </a:defRPr>
            </a:lvl1pPr>
          </a:lstStyle>
          <a:p>
            <a:fld id="{BC530B70-C68A-4A48-A56A-EDB865A085AE}" type="datetime1">
              <a:rPr lang="da-DK" smtClean="0"/>
              <a:t>01-10-2026</a:t>
            </a:fld>
            <a:endParaRPr lang="da-DK"/>
          </a:p>
        </p:txBody>
      </p:sp>
      <p:sp>
        <p:nvSpPr>
          <p:cNvPr id="8" name="Footer Placeholder 8" hidden="1">
            <a:extLst>
              <a:ext uri="{FF2B5EF4-FFF2-40B4-BE49-F238E27FC236}">
                <a16:creationId xmlns:a16="http://schemas.microsoft.com/office/drawing/2014/main" id="{B6981A3E-B3C5-4F78-81B7-270B06EFC912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>
          <a:xfrm>
            <a:off x="0" y="6858000"/>
            <a:ext cx="0" cy="0"/>
          </a:xfrm>
        </p:spPr>
        <p:txBody>
          <a:bodyPr/>
          <a:lstStyle>
            <a:lvl1pPr>
              <a:defRPr sz="100">
                <a:noFill/>
              </a:defRPr>
            </a:lvl1pPr>
          </a:lstStyle>
          <a:p>
            <a:r>
              <a:rPr lang="da-DK"/>
              <a:t>Energistyrelsen</a:t>
            </a:r>
          </a:p>
        </p:txBody>
      </p:sp>
      <p:sp>
        <p:nvSpPr>
          <p:cNvPr id="9" name="Slide Number Placeholder 10" hidden="1">
            <a:extLst>
              <a:ext uri="{FF2B5EF4-FFF2-40B4-BE49-F238E27FC236}">
                <a16:creationId xmlns:a16="http://schemas.microsoft.com/office/drawing/2014/main" id="{8735CF21-6327-43B3-A6B4-E856B24D6FD7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>
          <a:xfrm>
            <a:off x="0" y="6858000"/>
            <a:ext cx="0" cy="0"/>
          </a:xfrm>
          <a:prstGeom prst="rect">
            <a:avLst/>
          </a:prstGeom>
        </p:spPr>
        <p:txBody>
          <a:bodyPr/>
          <a:lstStyle>
            <a:lvl1pPr>
              <a:defRPr sz="100">
                <a:noFill/>
              </a:defRPr>
            </a:lvl1pPr>
          </a:lstStyle>
          <a:p>
            <a:fld id="{24C8C45C-947F-4981-8B3F-4F32E973C901}" type="slidenum">
              <a:rPr lang="da-DK" smtClean="0"/>
              <a:pPr/>
              <a:t>‹nr.›</a:t>
            </a:fld>
            <a:endParaRPr lang="da-DK"/>
          </a:p>
        </p:txBody>
      </p:sp>
      <p:sp>
        <p:nvSpPr>
          <p:cNvPr id="12" name="Baggrund">
            <a:extLst>
              <a:ext uri="{FF2B5EF4-FFF2-40B4-BE49-F238E27FC236}">
                <a16:creationId xmlns:a16="http://schemas.microsoft.com/office/drawing/2014/main" id="{05C80E56-589C-1146-800E-E38B13D8D99B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 bwMode="white">
          <a:xfrm>
            <a:off x="0" y="0"/>
            <a:ext cx="12193200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sz="2000" noProof="0"/>
          </a:p>
        </p:txBody>
      </p:sp>
      <p:grpSp>
        <p:nvGrpSpPr>
          <p:cNvPr id="23" name="Group Krone">
            <a:extLst>
              <a:ext uri="{FF2B5EF4-FFF2-40B4-BE49-F238E27FC236}">
                <a16:creationId xmlns:a16="http://schemas.microsoft.com/office/drawing/2014/main" id="{E1288AFB-3E85-2F24-3522-1A4498208114}"/>
              </a:ext>
            </a:extLst>
          </p:cNvPr>
          <p:cNvGrpSpPr>
            <a:grpSpLocks noGrp="1" noUngrp="1" noRot="1" noMove="1" noResize="1"/>
          </p:cNvGrpSpPr>
          <p:nvPr userDrawn="1"/>
        </p:nvGrpSpPr>
        <p:grpSpPr>
          <a:xfrm>
            <a:off x="6922800" y="1148400"/>
            <a:ext cx="5271129" cy="5709600"/>
            <a:chOff x="6922800" y="1148400"/>
            <a:chExt cx="5271129" cy="5709600"/>
          </a:xfrm>
        </p:grpSpPr>
        <p:sp>
          <p:nvSpPr>
            <p:cNvPr id="6" name="Freeform: Shape 5">
              <a:extLst>
                <a:ext uri="{FF2B5EF4-FFF2-40B4-BE49-F238E27FC236}">
                  <a16:creationId xmlns:a16="http://schemas.microsoft.com/office/drawing/2014/main" id="{84296772-E48E-D7D9-BD9C-58E2B707F6C7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6922800" y="1148400"/>
              <a:ext cx="5271097" cy="5709600"/>
            </a:xfrm>
            <a:custGeom>
              <a:avLst/>
              <a:gdLst>
                <a:gd name="connsiteX0" fmla="*/ 0 w 5271097"/>
                <a:gd name="connsiteY0" fmla="*/ 0 h 5709600"/>
                <a:gd name="connsiteX1" fmla="*/ 5271098 w 5271097"/>
                <a:gd name="connsiteY1" fmla="*/ 0 h 5709600"/>
                <a:gd name="connsiteX2" fmla="*/ 5271098 w 5271097"/>
                <a:gd name="connsiteY2" fmla="*/ 5709600 h 5709600"/>
                <a:gd name="connsiteX3" fmla="*/ 0 w 5271097"/>
                <a:gd name="connsiteY3" fmla="*/ 5709600 h 5709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271097" h="5709600">
                  <a:moveTo>
                    <a:pt x="0" y="0"/>
                  </a:moveTo>
                  <a:lnTo>
                    <a:pt x="5271098" y="0"/>
                  </a:lnTo>
                  <a:lnTo>
                    <a:pt x="5271098" y="5709600"/>
                  </a:lnTo>
                  <a:lnTo>
                    <a:pt x="0" y="5709600"/>
                  </a:lnTo>
                  <a:close/>
                </a:path>
              </a:pathLst>
            </a:custGeom>
            <a:noFill/>
            <a:ln w="317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a-DK"/>
            </a:p>
          </p:txBody>
        </p:sp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3653D997-0EEA-CE73-AC57-D1EBAFBC4848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11710062" y="4925854"/>
              <a:ext cx="483835" cy="646007"/>
            </a:xfrm>
            <a:custGeom>
              <a:avLst/>
              <a:gdLst>
                <a:gd name="connsiteX0" fmla="*/ 483835 w 483835"/>
                <a:gd name="connsiteY0" fmla="*/ 0 h 646007"/>
                <a:gd name="connsiteX1" fmla="*/ 387532 w 483835"/>
                <a:gd name="connsiteY1" fmla="*/ 155910 h 646007"/>
                <a:gd name="connsiteX2" fmla="*/ 16395 w 483835"/>
                <a:gd name="connsiteY2" fmla="*/ 627706 h 646007"/>
                <a:gd name="connsiteX3" fmla="*/ 0 w 483835"/>
                <a:gd name="connsiteY3" fmla="*/ 646008 h 646007"/>
                <a:gd name="connsiteX4" fmla="*/ 184250 w 483835"/>
                <a:gd name="connsiteY4" fmla="*/ 646008 h 646007"/>
                <a:gd name="connsiteX5" fmla="*/ 187523 w 483835"/>
                <a:gd name="connsiteY5" fmla="*/ 642195 h 646007"/>
                <a:gd name="connsiteX6" fmla="*/ 483835 w 483835"/>
                <a:gd name="connsiteY6" fmla="*/ 261428 h 646007"/>
                <a:gd name="connsiteX7" fmla="*/ 483835 w 483835"/>
                <a:gd name="connsiteY7" fmla="*/ 0 h 6460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483835" h="646007">
                  <a:moveTo>
                    <a:pt x="483835" y="0"/>
                  </a:moveTo>
                  <a:cubicBezTo>
                    <a:pt x="456924" y="48263"/>
                    <a:pt x="424834" y="100307"/>
                    <a:pt x="387532" y="155910"/>
                  </a:cubicBezTo>
                  <a:cubicBezTo>
                    <a:pt x="289450" y="302129"/>
                    <a:pt x="154161" y="474084"/>
                    <a:pt x="16395" y="627706"/>
                  </a:cubicBezTo>
                  <a:lnTo>
                    <a:pt x="0" y="646008"/>
                  </a:lnTo>
                  <a:lnTo>
                    <a:pt x="184250" y="646008"/>
                  </a:lnTo>
                  <a:lnTo>
                    <a:pt x="187523" y="642195"/>
                  </a:lnTo>
                  <a:cubicBezTo>
                    <a:pt x="273150" y="542587"/>
                    <a:pt x="384736" y="405614"/>
                    <a:pt x="483835" y="261428"/>
                  </a:cubicBezTo>
                  <a:lnTo>
                    <a:pt x="483835" y="0"/>
                  </a:lnTo>
                  <a:close/>
                </a:path>
              </a:pathLst>
            </a:custGeom>
            <a:solidFill>
              <a:schemeClr val="tx2"/>
            </a:solidFill>
            <a:ln w="317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a-DK"/>
            </a:p>
          </p:txBody>
        </p:sp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D533FDFF-DA90-E2B8-CCB8-5F409C024848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8666626" y="3151907"/>
              <a:ext cx="3527303" cy="2419923"/>
            </a:xfrm>
            <a:custGeom>
              <a:avLst/>
              <a:gdLst>
                <a:gd name="connsiteX0" fmla="*/ 3527272 w 3527303"/>
                <a:gd name="connsiteY0" fmla="*/ 1012000 h 2419923"/>
                <a:gd name="connsiteX1" fmla="*/ 3281859 w 3527303"/>
                <a:gd name="connsiteY1" fmla="*/ 942005 h 2419923"/>
                <a:gd name="connsiteX2" fmla="*/ 2616252 w 3527303"/>
                <a:gd name="connsiteY2" fmla="*/ 466745 h 2419923"/>
                <a:gd name="connsiteX3" fmla="*/ 2184714 w 3527303"/>
                <a:gd name="connsiteY3" fmla="*/ 566957 h 2419923"/>
                <a:gd name="connsiteX4" fmla="*/ 1952551 w 3527303"/>
                <a:gd name="connsiteY4" fmla="*/ 251737 h 2419923"/>
                <a:gd name="connsiteX5" fmla="*/ 1952551 w 3527303"/>
                <a:gd name="connsiteY5" fmla="*/ 69456 h 2419923"/>
                <a:gd name="connsiteX6" fmla="*/ 1883159 w 3527303"/>
                <a:gd name="connsiteY6" fmla="*/ 0 h 2419923"/>
                <a:gd name="connsiteX7" fmla="*/ 1813768 w 3527303"/>
                <a:gd name="connsiteY7" fmla="*/ 69456 h 2419923"/>
                <a:gd name="connsiteX8" fmla="*/ 1813768 w 3527303"/>
                <a:gd name="connsiteY8" fmla="*/ 251737 h 2419923"/>
                <a:gd name="connsiteX9" fmla="*/ 1581604 w 3527303"/>
                <a:gd name="connsiteY9" fmla="*/ 566957 h 2419923"/>
                <a:gd name="connsiteX10" fmla="*/ 1150035 w 3527303"/>
                <a:gd name="connsiteY10" fmla="*/ 466745 h 2419923"/>
                <a:gd name="connsiteX11" fmla="*/ 484428 w 3527303"/>
                <a:gd name="connsiteY11" fmla="*/ 942005 h 2419923"/>
                <a:gd name="connsiteX12" fmla="*/ 1196 w 3527303"/>
                <a:gd name="connsiteY12" fmla="*/ 1514617 h 2419923"/>
                <a:gd name="connsiteX13" fmla="*/ 535328 w 3527303"/>
                <a:gd name="connsiteY13" fmla="*/ 2416111 h 2419923"/>
                <a:gd name="connsiteX14" fmla="*/ 538600 w 3527303"/>
                <a:gd name="connsiteY14" fmla="*/ 2419924 h 2419923"/>
                <a:gd name="connsiteX15" fmla="*/ 722851 w 3527303"/>
                <a:gd name="connsiteY15" fmla="*/ 2419924 h 2419923"/>
                <a:gd name="connsiteX16" fmla="*/ 706456 w 3527303"/>
                <a:gd name="connsiteY16" fmla="*/ 2401622 h 2419923"/>
                <a:gd name="connsiteX17" fmla="*/ 335350 w 3527303"/>
                <a:gd name="connsiteY17" fmla="*/ 1929826 h 2419923"/>
                <a:gd name="connsiteX18" fmla="*/ 139821 w 3527303"/>
                <a:gd name="connsiteY18" fmla="*/ 1507627 h 2419923"/>
                <a:gd name="connsiteX19" fmla="*/ 228848 w 3527303"/>
                <a:gd name="connsiteY19" fmla="*/ 1189579 h 2419923"/>
                <a:gd name="connsiteX20" fmla="*/ 472259 w 3527303"/>
                <a:gd name="connsiteY20" fmla="*/ 1082981 h 2419923"/>
                <a:gd name="connsiteX21" fmla="*/ 472164 w 3527303"/>
                <a:gd name="connsiteY21" fmla="*/ 1088160 h 2419923"/>
                <a:gd name="connsiteX22" fmla="*/ 473689 w 3527303"/>
                <a:gd name="connsiteY22" fmla="*/ 1170262 h 2419923"/>
                <a:gd name="connsiteX23" fmla="*/ 661021 w 3527303"/>
                <a:gd name="connsiteY23" fmla="*/ 1677866 h 2419923"/>
                <a:gd name="connsiteX24" fmla="*/ 1155150 w 3527303"/>
                <a:gd name="connsiteY24" fmla="*/ 2415666 h 2419923"/>
                <a:gd name="connsiteX25" fmla="*/ 1158455 w 3527303"/>
                <a:gd name="connsiteY25" fmla="*/ 2419924 h 2419923"/>
                <a:gd name="connsiteX26" fmla="*/ 1334095 w 3527303"/>
                <a:gd name="connsiteY26" fmla="*/ 2419924 h 2419923"/>
                <a:gd name="connsiteX27" fmla="*/ 1319543 w 3527303"/>
                <a:gd name="connsiteY27" fmla="*/ 2402035 h 2419923"/>
                <a:gd name="connsiteX28" fmla="*/ 612250 w 3527303"/>
                <a:gd name="connsiteY28" fmla="*/ 1159713 h 2419923"/>
                <a:gd name="connsiteX29" fmla="*/ 709188 w 3527303"/>
                <a:gd name="connsiteY29" fmla="*/ 768429 h 2419923"/>
                <a:gd name="connsiteX30" fmla="*/ 1150035 w 3527303"/>
                <a:gd name="connsiteY30" fmla="*/ 605656 h 2419923"/>
                <a:gd name="connsiteX31" fmla="*/ 1813768 w 3527303"/>
                <a:gd name="connsiteY31" fmla="*/ 901431 h 2419923"/>
                <a:gd name="connsiteX32" fmla="*/ 1813768 w 3527303"/>
                <a:gd name="connsiteY32" fmla="*/ 2419924 h 2419923"/>
                <a:gd name="connsiteX33" fmla="*/ 1952551 w 3527303"/>
                <a:gd name="connsiteY33" fmla="*/ 2419924 h 2419923"/>
                <a:gd name="connsiteX34" fmla="*/ 1952551 w 3527303"/>
                <a:gd name="connsiteY34" fmla="*/ 901399 h 2419923"/>
                <a:gd name="connsiteX35" fmla="*/ 2616284 w 3527303"/>
                <a:gd name="connsiteY35" fmla="*/ 605624 h 2419923"/>
                <a:gd name="connsiteX36" fmla="*/ 3057035 w 3527303"/>
                <a:gd name="connsiteY36" fmla="*/ 768270 h 2419923"/>
                <a:gd name="connsiteX37" fmla="*/ 3153974 w 3527303"/>
                <a:gd name="connsiteY37" fmla="*/ 1160571 h 2419923"/>
                <a:gd name="connsiteX38" fmla="*/ 2446808 w 3527303"/>
                <a:gd name="connsiteY38" fmla="*/ 2402004 h 2419923"/>
                <a:gd name="connsiteX39" fmla="*/ 2432256 w 3527303"/>
                <a:gd name="connsiteY39" fmla="*/ 2419892 h 2419923"/>
                <a:gd name="connsiteX40" fmla="*/ 2607896 w 3527303"/>
                <a:gd name="connsiteY40" fmla="*/ 2419892 h 2419923"/>
                <a:gd name="connsiteX41" fmla="*/ 2611200 w 3527303"/>
                <a:gd name="connsiteY41" fmla="*/ 2415634 h 2419923"/>
                <a:gd name="connsiteX42" fmla="*/ 3105298 w 3527303"/>
                <a:gd name="connsiteY42" fmla="*/ 1677835 h 2419923"/>
                <a:gd name="connsiteX43" fmla="*/ 3292630 w 3527303"/>
                <a:gd name="connsiteY43" fmla="*/ 1170230 h 2419923"/>
                <a:gd name="connsiteX44" fmla="*/ 3294155 w 3527303"/>
                <a:gd name="connsiteY44" fmla="*/ 1088033 h 2419923"/>
                <a:gd name="connsiteX45" fmla="*/ 3294060 w 3527303"/>
                <a:gd name="connsiteY45" fmla="*/ 1082918 h 2419923"/>
                <a:gd name="connsiteX46" fmla="*/ 3527303 w 3527303"/>
                <a:gd name="connsiteY46" fmla="*/ 1179380 h 2419923"/>
                <a:gd name="connsiteX47" fmla="*/ 3527303 w 3527303"/>
                <a:gd name="connsiteY47" fmla="*/ 1011905 h 2419923"/>
                <a:gd name="connsiteX48" fmla="*/ 1883477 w 3527303"/>
                <a:gd name="connsiteY48" fmla="*/ 721564 h 2419923"/>
                <a:gd name="connsiteX49" fmla="*/ 1709553 w 3527303"/>
                <a:gd name="connsiteY49" fmla="*/ 547321 h 2419923"/>
                <a:gd name="connsiteX50" fmla="*/ 1883477 w 3527303"/>
                <a:gd name="connsiteY50" fmla="*/ 373078 h 2419923"/>
                <a:gd name="connsiteX51" fmla="*/ 2057401 w 3527303"/>
                <a:gd name="connsiteY51" fmla="*/ 547321 h 2419923"/>
                <a:gd name="connsiteX52" fmla="*/ 1883477 w 3527303"/>
                <a:gd name="connsiteY52" fmla="*/ 721564 h 24199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</a:cxnLst>
              <a:rect l="l" t="t" r="r" b="b"/>
              <a:pathLst>
                <a:path w="3527303" h="2419923">
                  <a:moveTo>
                    <a:pt x="3527272" y="1012000"/>
                  </a:moveTo>
                  <a:cubicBezTo>
                    <a:pt x="3459405" y="975620"/>
                    <a:pt x="3377527" y="952077"/>
                    <a:pt x="3281859" y="942005"/>
                  </a:cubicBezTo>
                  <a:cubicBezTo>
                    <a:pt x="3234295" y="639844"/>
                    <a:pt x="2992219" y="466745"/>
                    <a:pt x="2616252" y="466745"/>
                  </a:cubicBezTo>
                  <a:cubicBezTo>
                    <a:pt x="2470256" y="466745"/>
                    <a:pt x="2325182" y="500456"/>
                    <a:pt x="2184714" y="566957"/>
                  </a:cubicBezTo>
                  <a:cubicBezTo>
                    <a:pt x="2199076" y="405264"/>
                    <a:pt x="2082184" y="282366"/>
                    <a:pt x="1952551" y="251737"/>
                  </a:cubicBezTo>
                  <a:lnTo>
                    <a:pt x="1952551" y="69456"/>
                  </a:lnTo>
                  <a:cubicBezTo>
                    <a:pt x="1952551" y="31137"/>
                    <a:pt x="1921414" y="0"/>
                    <a:pt x="1883159" y="0"/>
                  </a:cubicBezTo>
                  <a:cubicBezTo>
                    <a:pt x="1844905" y="0"/>
                    <a:pt x="1813768" y="31169"/>
                    <a:pt x="1813768" y="69456"/>
                  </a:cubicBezTo>
                  <a:lnTo>
                    <a:pt x="1813768" y="251737"/>
                  </a:lnTo>
                  <a:cubicBezTo>
                    <a:pt x="1684103" y="282398"/>
                    <a:pt x="1567211" y="405264"/>
                    <a:pt x="1581604" y="566957"/>
                  </a:cubicBezTo>
                  <a:cubicBezTo>
                    <a:pt x="1441137" y="500456"/>
                    <a:pt x="1296031" y="466745"/>
                    <a:pt x="1150035" y="466745"/>
                  </a:cubicBezTo>
                  <a:cubicBezTo>
                    <a:pt x="774037" y="466745"/>
                    <a:pt x="531992" y="639844"/>
                    <a:pt x="484428" y="942005"/>
                  </a:cubicBezTo>
                  <a:cubicBezTo>
                    <a:pt x="151100" y="977050"/>
                    <a:pt x="-15929" y="1174900"/>
                    <a:pt x="1196" y="1514617"/>
                  </a:cubicBezTo>
                  <a:cubicBezTo>
                    <a:pt x="14160" y="1773471"/>
                    <a:pt x="341419" y="2190555"/>
                    <a:pt x="535328" y="2416111"/>
                  </a:cubicBezTo>
                  <a:lnTo>
                    <a:pt x="538600" y="2419924"/>
                  </a:lnTo>
                  <a:lnTo>
                    <a:pt x="722851" y="2419924"/>
                  </a:lnTo>
                  <a:lnTo>
                    <a:pt x="706456" y="2401622"/>
                  </a:lnTo>
                  <a:cubicBezTo>
                    <a:pt x="568689" y="2247968"/>
                    <a:pt x="433433" y="2076013"/>
                    <a:pt x="335350" y="1929826"/>
                  </a:cubicBezTo>
                  <a:cubicBezTo>
                    <a:pt x="212072" y="1746083"/>
                    <a:pt x="144460" y="1600086"/>
                    <a:pt x="139821" y="1507627"/>
                  </a:cubicBezTo>
                  <a:cubicBezTo>
                    <a:pt x="132735" y="1366237"/>
                    <a:pt x="162665" y="1259226"/>
                    <a:pt x="228848" y="1189579"/>
                  </a:cubicBezTo>
                  <a:cubicBezTo>
                    <a:pt x="281591" y="1134040"/>
                    <a:pt x="363437" y="1098201"/>
                    <a:pt x="472259" y="1082981"/>
                  </a:cubicBezTo>
                  <a:lnTo>
                    <a:pt x="472164" y="1088160"/>
                  </a:lnTo>
                  <a:cubicBezTo>
                    <a:pt x="471624" y="1114214"/>
                    <a:pt x="471083" y="1141157"/>
                    <a:pt x="473689" y="1170262"/>
                  </a:cubicBezTo>
                  <a:cubicBezTo>
                    <a:pt x="485159" y="1299196"/>
                    <a:pt x="548196" y="1469976"/>
                    <a:pt x="661021" y="1677866"/>
                  </a:cubicBezTo>
                  <a:cubicBezTo>
                    <a:pt x="715988" y="1779095"/>
                    <a:pt x="874121" y="2053613"/>
                    <a:pt x="1155150" y="2415666"/>
                  </a:cubicBezTo>
                  <a:lnTo>
                    <a:pt x="1158455" y="2419924"/>
                  </a:lnTo>
                  <a:lnTo>
                    <a:pt x="1334095" y="2419924"/>
                  </a:lnTo>
                  <a:lnTo>
                    <a:pt x="1319543" y="2402035"/>
                  </a:lnTo>
                  <a:cubicBezTo>
                    <a:pt x="1312902" y="2393870"/>
                    <a:pt x="654063" y="1578639"/>
                    <a:pt x="612250" y="1159713"/>
                  </a:cubicBezTo>
                  <a:cubicBezTo>
                    <a:pt x="610661" y="1150308"/>
                    <a:pt x="574790" y="927516"/>
                    <a:pt x="709188" y="768429"/>
                  </a:cubicBezTo>
                  <a:cubicBezTo>
                    <a:pt x="800440" y="660433"/>
                    <a:pt x="948787" y="605656"/>
                    <a:pt x="1150035" y="605656"/>
                  </a:cubicBezTo>
                  <a:cubicBezTo>
                    <a:pt x="1528226" y="605656"/>
                    <a:pt x="1784791" y="870166"/>
                    <a:pt x="1813768" y="901431"/>
                  </a:cubicBezTo>
                  <a:lnTo>
                    <a:pt x="1813768" y="2419924"/>
                  </a:lnTo>
                  <a:lnTo>
                    <a:pt x="1952551" y="2419924"/>
                  </a:lnTo>
                  <a:lnTo>
                    <a:pt x="1952551" y="901399"/>
                  </a:lnTo>
                  <a:cubicBezTo>
                    <a:pt x="1981528" y="870134"/>
                    <a:pt x="2238061" y="605624"/>
                    <a:pt x="2616284" y="605624"/>
                  </a:cubicBezTo>
                  <a:cubicBezTo>
                    <a:pt x="2817469" y="605624"/>
                    <a:pt x="2965784" y="660337"/>
                    <a:pt x="3057035" y="768270"/>
                  </a:cubicBezTo>
                  <a:cubicBezTo>
                    <a:pt x="3191402" y="927198"/>
                    <a:pt x="3155690" y="1150245"/>
                    <a:pt x="3153974" y="1160571"/>
                  </a:cubicBezTo>
                  <a:cubicBezTo>
                    <a:pt x="3112320" y="1578608"/>
                    <a:pt x="2453448" y="2393806"/>
                    <a:pt x="2446808" y="2402004"/>
                  </a:cubicBezTo>
                  <a:lnTo>
                    <a:pt x="2432256" y="2419892"/>
                  </a:lnTo>
                  <a:lnTo>
                    <a:pt x="2607896" y="2419892"/>
                  </a:lnTo>
                  <a:lnTo>
                    <a:pt x="2611200" y="2415634"/>
                  </a:lnTo>
                  <a:cubicBezTo>
                    <a:pt x="2892166" y="2053645"/>
                    <a:pt x="3050363" y="1779095"/>
                    <a:pt x="3105298" y="1677835"/>
                  </a:cubicBezTo>
                  <a:cubicBezTo>
                    <a:pt x="3218123" y="1469976"/>
                    <a:pt x="3281128" y="1299196"/>
                    <a:pt x="3292630" y="1170230"/>
                  </a:cubicBezTo>
                  <a:cubicBezTo>
                    <a:pt x="3295235" y="1141094"/>
                    <a:pt x="3294695" y="1114119"/>
                    <a:pt x="3294155" y="1088033"/>
                  </a:cubicBezTo>
                  <a:lnTo>
                    <a:pt x="3294060" y="1082918"/>
                  </a:lnTo>
                  <a:cubicBezTo>
                    <a:pt x="3396114" y="1097216"/>
                    <a:pt x="3474434" y="1129592"/>
                    <a:pt x="3527303" y="1179380"/>
                  </a:cubicBezTo>
                  <a:lnTo>
                    <a:pt x="3527303" y="1011905"/>
                  </a:lnTo>
                  <a:close/>
                  <a:moveTo>
                    <a:pt x="1883477" y="721564"/>
                  </a:moveTo>
                  <a:cubicBezTo>
                    <a:pt x="1787555" y="721564"/>
                    <a:pt x="1709553" y="643402"/>
                    <a:pt x="1709553" y="547321"/>
                  </a:cubicBezTo>
                  <a:cubicBezTo>
                    <a:pt x="1709553" y="451240"/>
                    <a:pt x="1787587" y="373078"/>
                    <a:pt x="1883477" y="373078"/>
                  </a:cubicBezTo>
                  <a:cubicBezTo>
                    <a:pt x="1979367" y="373078"/>
                    <a:pt x="2057401" y="451240"/>
                    <a:pt x="2057401" y="547321"/>
                  </a:cubicBezTo>
                  <a:cubicBezTo>
                    <a:pt x="2057401" y="643402"/>
                    <a:pt x="1979367" y="721564"/>
                    <a:pt x="1883477" y="721564"/>
                  </a:cubicBezTo>
                  <a:close/>
                </a:path>
              </a:pathLst>
            </a:custGeom>
            <a:solidFill>
              <a:schemeClr val="tx2"/>
            </a:solidFill>
            <a:ln w="317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a-DK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F0DC5FF9-F167-381C-BBE8-ECDD4AEB1823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10480234" y="2565886"/>
              <a:ext cx="139037" cy="372855"/>
            </a:xfrm>
            <a:custGeom>
              <a:avLst/>
              <a:gdLst>
                <a:gd name="connsiteX0" fmla="*/ 69519 w 139037"/>
                <a:gd name="connsiteY0" fmla="*/ 372856 h 372855"/>
                <a:gd name="connsiteX1" fmla="*/ 139038 w 139037"/>
                <a:gd name="connsiteY1" fmla="*/ 303400 h 372855"/>
                <a:gd name="connsiteX2" fmla="*/ 139038 w 139037"/>
                <a:gd name="connsiteY2" fmla="*/ 69456 h 372855"/>
                <a:gd name="connsiteX3" fmla="*/ 69519 w 139037"/>
                <a:gd name="connsiteY3" fmla="*/ 0 h 372855"/>
                <a:gd name="connsiteX4" fmla="*/ 0 w 139037"/>
                <a:gd name="connsiteY4" fmla="*/ 69456 h 372855"/>
                <a:gd name="connsiteX5" fmla="*/ 0 w 139037"/>
                <a:gd name="connsiteY5" fmla="*/ 303400 h 372855"/>
                <a:gd name="connsiteX6" fmla="*/ 69519 w 139037"/>
                <a:gd name="connsiteY6" fmla="*/ 372856 h 3728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39037" h="372855">
                  <a:moveTo>
                    <a:pt x="69519" y="372856"/>
                  </a:moveTo>
                  <a:cubicBezTo>
                    <a:pt x="107836" y="372856"/>
                    <a:pt x="139038" y="341718"/>
                    <a:pt x="139038" y="303400"/>
                  </a:cubicBezTo>
                  <a:lnTo>
                    <a:pt x="139038" y="69456"/>
                  </a:lnTo>
                  <a:cubicBezTo>
                    <a:pt x="139038" y="31137"/>
                    <a:pt x="107836" y="0"/>
                    <a:pt x="69519" y="0"/>
                  </a:cubicBezTo>
                  <a:cubicBezTo>
                    <a:pt x="31201" y="0"/>
                    <a:pt x="0" y="31169"/>
                    <a:pt x="0" y="69456"/>
                  </a:cubicBezTo>
                  <a:lnTo>
                    <a:pt x="0" y="303400"/>
                  </a:lnTo>
                  <a:cubicBezTo>
                    <a:pt x="0" y="341686"/>
                    <a:pt x="31169" y="372856"/>
                    <a:pt x="69519" y="372856"/>
                  </a:cubicBezTo>
                  <a:close/>
                </a:path>
              </a:pathLst>
            </a:custGeom>
            <a:solidFill>
              <a:schemeClr val="tx2"/>
            </a:solidFill>
            <a:ln w="317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a-DK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39AD5A62-DBFB-5E77-C6C1-26AEB1E89B34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10070652" y="2975980"/>
              <a:ext cx="373202" cy="138911"/>
            </a:xfrm>
            <a:custGeom>
              <a:avLst/>
              <a:gdLst>
                <a:gd name="connsiteX0" fmla="*/ 303684 w 373202"/>
                <a:gd name="connsiteY0" fmla="*/ 138911 h 138911"/>
                <a:gd name="connsiteX1" fmla="*/ 373202 w 373202"/>
                <a:gd name="connsiteY1" fmla="*/ 69456 h 138911"/>
                <a:gd name="connsiteX2" fmla="*/ 303684 w 373202"/>
                <a:gd name="connsiteY2" fmla="*/ 0 h 138911"/>
                <a:gd name="connsiteX3" fmla="*/ 69519 w 373202"/>
                <a:gd name="connsiteY3" fmla="*/ 0 h 138911"/>
                <a:gd name="connsiteX4" fmla="*/ 0 w 373202"/>
                <a:gd name="connsiteY4" fmla="*/ 69456 h 138911"/>
                <a:gd name="connsiteX5" fmla="*/ 69519 w 373202"/>
                <a:gd name="connsiteY5" fmla="*/ 138911 h 138911"/>
                <a:gd name="connsiteX6" fmla="*/ 303684 w 373202"/>
                <a:gd name="connsiteY6" fmla="*/ 138911 h 1389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73202" h="138911">
                  <a:moveTo>
                    <a:pt x="303684" y="138911"/>
                  </a:moveTo>
                  <a:cubicBezTo>
                    <a:pt x="342002" y="138911"/>
                    <a:pt x="373202" y="107774"/>
                    <a:pt x="373202" y="69456"/>
                  </a:cubicBezTo>
                  <a:cubicBezTo>
                    <a:pt x="373202" y="31137"/>
                    <a:pt x="342034" y="0"/>
                    <a:pt x="303684" y="0"/>
                  </a:cubicBezTo>
                  <a:lnTo>
                    <a:pt x="69519" y="0"/>
                  </a:lnTo>
                  <a:cubicBezTo>
                    <a:pt x="31201" y="0"/>
                    <a:pt x="0" y="31169"/>
                    <a:pt x="0" y="69456"/>
                  </a:cubicBezTo>
                  <a:cubicBezTo>
                    <a:pt x="0" y="107742"/>
                    <a:pt x="31201" y="138911"/>
                    <a:pt x="69519" y="138911"/>
                  </a:cubicBezTo>
                  <a:lnTo>
                    <a:pt x="303684" y="138911"/>
                  </a:lnTo>
                  <a:close/>
                </a:path>
              </a:pathLst>
            </a:custGeom>
            <a:solidFill>
              <a:schemeClr val="tx2"/>
            </a:solidFill>
            <a:ln w="317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a-DK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C6A56D8F-2BC5-7B71-2F44-7D6E17099C8D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10655620" y="2975980"/>
              <a:ext cx="373202" cy="138911"/>
            </a:xfrm>
            <a:custGeom>
              <a:avLst/>
              <a:gdLst>
                <a:gd name="connsiteX0" fmla="*/ 303684 w 373202"/>
                <a:gd name="connsiteY0" fmla="*/ 138911 h 138911"/>
                <a:gd name="connsiteX1" fmla="*/ 373203 w 373202"/>
                <a:gd name="connsiteY1" fmla="*/ 69456 h 138911"/>
                <a:gd name="connsiteX2" fmla="*/ 303684 w 373202"/>
                <a:gd name="connsiteY2" fmla="*/ 0 h 138911"/>
                <a:gd name="connsiteX3" fmla="*/ 69519 w 373202"/>
                <a:gd name="connsiteY3" fmla="*/ 0 h 138911"/>
                <a:gd name="connsiteX4" fmla="*/ 0 w 373202"/>
                <a:gd name="connsiteY4" fmla="*/ 69456 h 138911"/>
                <a:gd name="connsiteX5" fmla="*/ 69519 w 373202"/>
                <a:gd name="connsiteY5" fmla="*/ 138911 h 138911"/>
                <a:gd name="connsiteX6" fmla="*/ 303684 w 373202"/>
                <a:gd name="connsiteY6" fmla="*/ 138911 h 1389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73202" h="138911">
                  <a:moveTo>
                    <a:pt x="303684" y="138911"/>
                  </a:moveTo>
                  <a:cubicBezTo>
                    <a:pt x="342002" y="138911"/>
                    <a:pt x="373203" y="107774"/>
                    <a:pt x="373203" y="69456"/>
                  </a:cubicBezTo>
                  <a:cubicBezTo>
                    <a:pt x="373203" y="31137"/>
                    <a:pt x="342034" y="0"/>
                    <a:pt x="303684" y="0"/>
                  </a:cubicBezTo>
                  <a:lnTo>
                    <a:pt x="69519" y="0"/>
                  </a:lnTo>
                  <a:cubicBezTo>
                    <a:pt x="31201" y="0"/>
                    <a:pt x="0" y="31169"/>
                    <a:pt x="0" y="69456"/>
                  </a:cubicBezTo>
                  <a:cubicBezTo>
                    <a:pt x="0" y="107742"/>
                    <a:pt x="31169" y="138911"/>
                    <a:pt x="69519" y="138911"/>
                  </a:cubicBezTo>
                  <a:lnTo>
                    <a:pt x="303684" y="138911"/>
                  </a:lnTo>
                  <a:close/>
                </a:path>
              </a:pathLst>
            </a:custGeom>
            <a:solidFill>
              <a:schemeClr val="tx2"/>
            </a:solidFill>
            <a:ln w="317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a-DK"/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954F3C83-2F01-DA37-B954-4F532056DD51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9193121" y="5959365"/>
              <a:ext cx="2713201" cy="138911"/>
            </a:xfrm>
            <a:custGeom>
              <a:avLst/>
              <a:gdLst>
                <a:gd name="connsiteX0" fmla="*/ 0 w 2713201"/>
                <a:gd name="connsiteY0" fmla="*/ 0 h 138911"/>
                <a:gd name="connsiteX1" fmla="*/ 2713201 w 2713201"/>
                <a:gd name="connsiteY1" fmla="*/ 0 h 138911"/>
                <a:gd name="connsiteX2" fmla="*/ 2713201 w 2713201"/>
                <a:gd name="connsiteY2" fmla="*/ 138911 h 138911"/>
                <a:gd name="connsiteX3" fmla="*/ 0 w 2713201"/>
                <a:gd name="connsiteY3" fmla="*/ 138911 h 1389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713201" h="138911">
                  <a:moveTo>
                    <a:pt x="0" y="0"/>
                  </a:moveTo>
                  <a:lnTo>
                    <a:pt x="2713201" y="0"/>
                  </a:lnTo>
                  <a:lnTo>
                    <a:pt x="2713201" y="138911"/>
                  </a:lnTo>
                  <a:lnTo>
                    <a:pt x="0" y="138911"/>
                  </a:lnTo>
                  <a:close/>
                </a:path>
              </a:pathLst>
            </a:custGeom>
            <a:solidFill>
              <a:schemeClr val="tx2"/>
            </a:solidFill>
            <a:ln w="317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a-DK"/>
            </a:p>
          </p:txBody>
        </p:sp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2AD035B9-E9A5-CE16-ED0E-7D0678D184FE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9193121" y="6193309"/>
              <a:ext cx="2713201" cy="138911"/>
            </a:xfrm>
            <a:custGeom>
              <a:avLst/>
              <a:gdLst>
                <a:gd name="connsiteX0" fmla="*/ 0 w 2713201"/>
                <a:gd name="connsiteY0" fmla="*/ 0 h 138911"/>
                <a:gd name="connsiteX1" fmla="*/ 2713201 w 2713201"/>
                <a:gd name="connsiteY1" fmla="*/ 0 h 138911"/>
                <a:gd name="connsiteX2" fmla="*/ 2713201 w 2713201"/>
                <a:gd name="connsiteY2" fmla="*/ 138911 h 138911"/>
                <a:gd name="connsiteX3" fmla="*/ 0 w 2713201"/>
                <a:gd name="connsiteY3" fmla="*/ 138911 h 1389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713201" h="138911">
                  <a:moveTo>
                    <a:pt x="0" y="0"/>
                  </a:moveTo>
                  <a:lnTo>
                    <a:pt x="2713201" y="0"/>
                  </a:lnTo>
                  <a:lnTo>
                    <a:pt x="2713201" y="138911"/>
                  </a:lnTo>
                  <a:lnTo>
                    <a:pt x="0" y="138911"/>
                  </a:lnTo>
                  <a:close/>
                </a:path>
              </a:pathLst>
            </a:custGeom>
            <a:solidFill>
              <a:schemeClr val="tx2"/>
            </a:solidFill>
            <a:ln w="317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a-DK"/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2AC68468-7D41-7328-27CF-A7DB2C38FA44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9193121" y="5725389"/>
              <a:ext cx="2713201" cy="138911"/>
            </a:xfrm>
            <a:custGeom>
              <a:avLst/>
              <a:gdLst>
                <a:gd name="connsiteX0" fmla="*/ 0 w 2713201"/>
                <a:gd name="connsiteY0" fmla="*/ 0 h 138911"/>
                <a:gd name="connsiteX1" fmla="*/ 2713201 w 2713201"/>
                <a:gd name="connsiteY1" fmla="*/ 0 h 138911"/>
                <a:gd name="connsiteX2" fmla="*/ 2713201 w 2713201"/>
                <a:gd name="connsiteY2" fmla="*/ 138911 h 138911"/>
                <a:gd name="connsiteX3" fmla="*/ 0 w 2713201"/>
                <a:gd name="connsiteY3" fmla="*/ 138911 h 1389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713201" h="138911">
                  <a:moveTo>
                    <a:pt x="0" y="0"/>
                  </a:moveTo>
                  <a:lnTo>
                    <a:pt x="2713201" y="0"/>
                  </a:lnTo>
                  <a:lnTo>
                    <a:pt x="2713201" y="138911"/>
                  </a:lnTo>
                  <a:lnTo>
                    <a:pt x="0" y="138911"/>
                  </a:lnTo>
                  <a:close/>
                </a:path>
              </a:pathLst>
            </a:custGeom>
            <a:solidFill>
              <a:schemeClr val="tx2"/>
            </a:solidFill>
            <a:ln w="317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a-DK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861DDCF4-D4C6-40F0-B633-B234817FF282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6979990" y="1172229"/>
              <a:ext cx="5213906" cy="5685770"/>
            </a:xfrm>
            <a:custGeom>
              <a:avLst/>
              <a:gdLst>
                <a:gd name="connsiteX0" fmla="*/ 179643 w 5213906"/>
                <a:gd name="connsiteY0" fmla="*/ 3541128 h 5685770"/>
                <a:gd name="connsiteX1" fmla="*/ 1164185 w 5213906"/>
                <a:gd name="connsiteY1" fmla="*/ 1164193 h 5685770"/>
                <a:gd name="connsiteX2" fmla="*/ 3541072 w 5213906"/>
                <a:gd name="connsiteY2" fmla="*/ 179644 h 5685770"/>
                <a:gd name="connsiteX3" fmla="*/ 5213907 w 5213906"/>
                <a:gd name="connsiteY3" fmla="*/ 624021 h 5685770"/>
                <a:gd name="connsiteX4" fmla="*/ 5213907 w 5213906"/>
                <a:gd name="connsiteY4" fmla="*/ 418227 h 5685770"/>
                <a:gd name="connsiteX5" fmla="*/ 3541072 w 5213906"/>
                <a:gd name="connsiteY5" fmla="*/ 0 h 5685770"/>
                <a:gd name="connsiteX6" fmla="*/ 1037158 w 5213906"/>
                <a:gd name="connsiteY6" fmla="*/ 1037165 h 5685770"/>
                <a:gd name="connsiteX7" fmla="*/ 0 w 5213906"/>
                <a:gd name="connsiteY7" fmla="*/ 3541128 h 5685770"/>
                <a:gd name="connsiteX8" fmla="*/ 722862 w 5213906"/>
                <a:gd name="connsiteY8" fmla="*/ 5685771 h 5685770"/>
                <a:gd name="connsiteX9" fmla="*/ 952515 w 5213906"/>
                <a:gd name="connsiteY9" fmla="*/ 5685771 h 5685770"/>
                <a:gd name="connsiteX10" fmla="*/ 179643 w 5213906"/>
                <a:gd name="connsiteY10" fmla="*/ 3541128 h 56857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5213906" h="5685770">
                  <a:moveTo>
                    <a:pt x="179643" y="3541128"/>
                  </a:moveTo>
                  <a:cubicBezTo>
                    <a:pt x="179643" y="2643224"/>
                    <a:pt x="529302" y="1799080"/>
                    <a:pt x="1164185" y="1164193"/>
                  </a:cubicBezTo>
                  <a:cubicBezTo>
                    <a:pt x="1799068" y="529306"/>
                    <a:pt x="2643206" y="179644"/>
                    <a:pt x="3541072" y="179644"/>
                  </a:cubicBezTo>
                  <a:cubicBezTo>
                    <a:pt x="4137637" y="179644"/>
                    <a:pt x="4710404" y="334188"/>
                    <a:pt x="5213907" y="624021"/>
                  </a:cubicBezTo>
                  <a:lnTo>
                    <a:pt x="5213907" y="418227"/>
                  </a:lnTo>
                  <a:cubicBezTo>
                    <a:pt x="4705511" y="145044"/>
                    <a:pt x="4134460" y="0"/>
                    <a:pt x="3541072" y="0"/>
                  </a:cubicBezTo>
                  <a:cubicBezTo>
                    <a:pt x="2595198" y="0"/>
                    <a:pt x="1705974" y="368344"/>
                    <a:pt x="1037158" y="1037165"/>
                  </a:cubicBezTo>
                  <a:cubicBezTo>
                    <a:pt x="368341" y="1705985"/>
                    <a:pt x="0" y="2595247"/>
                    <a:pt x="0" y="3541128"/>
                  </a:cubicBezTo>
                  <a:cubicBezTo>
                    <a:pt x="0" y="4326301"/>
                    <a:pt x="254055" y="5072330"/>
                    <a:pt x="722862" y="5685771"/>
                  </a:cubicBezTo>
                  <a:lnTo>
                    <a:pt x="952515" y="5685771"/>
                  </a:lnTo>
                  <a:cubicBezTo>
                    <a:pt x="452126" y="5083991"/>
                    <a:pt x="179643" y="4333545"/>
                    <a:pt x="179643" y="3541128"/>
                  </a:cubicBezTo>
                  <a:close/>
                </a:path>
              </a:pathLst>
            </a:custGeom>
            <a:solidFill>
              <a:schemeClr val="tx2"/>
            </a:solidFill>
            <a:ln w="317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a-DK"/>
            </a:p>
          </p:txBody>
        </p:sp>
      </p:grpSp>
      <p:pic>
        <p:nvPicPr>
          <p:cNvPr id="10" name="Logo navn">
            <a:extLst>
              <a:ext uri="{FF2B5EF4-FFF2-40B4-BE49-F238E27FC236}">
                <a16:creationId xmlns:a16="http://schemas.microsoft.com/office/drawing/2014/main" id="{3C59F4F8-ABC3-B7C1-F88C-57900BA67739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1199025" y="964879"/>
            <a:ext cx="1728828" cy="593841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198800" y="1828800"/>
            <a:ext cx="5552838" cy="1704790"/>
          </a:xfrm>
          <a:prstGeom prst="rect">
            <a:avLst/>
          </a:prstGeom>
        </p:spPr>
        <p:txBody>
          <a:bodyPr anchor="b" anchorCtr="0"/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buClr>
                <a:srgbClr val="000000"/>
              </a:buClr>
              <a:buSzPct val="100000"/>
              <a:buFont typeface="+mj-lt"/>
              <a:buNone/>
              <a:defRPr sz="5000" b="0" i="0" u="none" cap="none">
                <a:solidFill>
                  <a:schemeClr val="tx2"/>
                </a:solidFill>
                <a:latin typeface="+mj-lt"/>
              </a:defRPr>
            </a:lvl1pPr>
          </a:lstStyle>
          <a:p>
            <a:pPr marL="914400" lvl="0" indent="-914400" algn="l" defTabSz="914400" rtl="0" eaLnBrk="1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>
                <a:srgbClr val="000000"/>
              </a:buClr>
              <a:buSzPct val="100000"/>
            </a:pPr>
            <a:r>
              <a:rPr lang="da-DK"/>
              <a:t>Klik for at tilføje titel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98800" y="3852181"/>
            <a:ext cx="5552838" cy="1080000"/>
          </a:xfrm>
        </p:spPr>
        <p:txBody>
          <a:bodyPr/>
          <a:lstStyle>
            <a:lvl1pPr marL="0" indent="0" algn="l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defRPr sz="2600">
                <a:solidFill>
                  <a:schemeClr val="tx2"/>
                </a:solidFill>
                <a:latin typeface="Roboto Light" panose="02000000000000000000" pitchFamily="2" charset="0"/>
                <a:ea typeface="Roboto Light" panose="02000000000000000000" pitchFamily="2" charset="0"/>
              </a:defRPr>
            </a:lvl1pPr>
            <a:lvl2pPr marL="0" indent="0" algn="l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defRPr sz="2600" b="0">
                <a:latin typeface="Roboto Light" panose="02000000000000000000" pitchFamily="2" charset="0"/>
              </a:defRPr>
            </a:lvl2pPr>
            <a:lvl3pPr marL="0" indent="0" algn="l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defRPr sz="2600" b="0">
                <a:latin typeface="Roboto Light" panose="02000000000000000000" pitchFamily="2" charset="0"/>
              </a:defRPr>
            </a:lvl3pPr>
            <a:lvl4pPr marL="0" indent="0" algn="l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defRPr sz="2600" b="0">
                <a:latin typeface="Roboto Light" panose="02000000000000000000" pitchFamily="2" charset="0"/>
              </a:defRPr>
            </a:lvl4pPr>
            <a:lvl5pPr marL="0" indent="0" algn="l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defRPr sz="2600" b="0">
                <a:latin typeface="Roboto Light" panose="02000000000000000000" pitchFamily="2" charset="0"/>
              </a:defRPr>
            </a:lvl5pPr>
            <a:lvl6pPr marL="0" indent="0" algn="l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defRPr sz="2600" b="0">
                <a:latin typeface="Roboto Light" panose="02000000000000000000" pitchFamily="2" charset="0"/>
              </a:defRPr>
            </a:lvl6pPr>
            <a:lvl7pPr marL="0" indent="0" algn="l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defRPr sz="2600" b="0">
                <a:latin typeface="Roboto Light" panose="02000000000000000000" pitchFamily="2" charset="0"/>
              </a:defRPr>
            </a:lvl7pPr>
            <a:lvl8pPr marL="0" indent="0" algn="l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defRPr sz="2600" b="0">
                <a:latin typeface="Roboto Light" panose="02000000000000000000" pitchFamily="2" charset="0"/>
              </a:defRPr>
            </a:lvl8pPr>
            <a:lvl9pPr marL="0" indent="0" algn="l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defRPr sz="2600" b="0">
                <a:latin typeface="Roboto Light" panose="02000000000000000000" pitchFamily="2" charset="0"/>
              </a:defRPr>
            </a:lvl9pPr>
          </a:lstStyle>
          <a:p>
            <a:r>
              <a:rPr lang="da-DK"/>
              <a:t>Klik for at tilføje undertitel</a:t>
            </a:r>
          </a:p>
        </p:txBody>
      </p:sp>
      <p:sp>
        <p:nvSpPr>
          <p:cNvPr id="14" name="Text Placeholder 5">
            <a:extLst>
              <a:ext uri="{FF2B5EF4-FFF2-40B4-BE49-F238E27FC236}">
                <a16:creationId xmlns:a16="http://schemas.microsoft.com/office/drawing/2014/main" id="{48C9DF02-0D89-1286-8C86-A0AD6893C748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198800" y="6127750"/>
            <a:ext cx="2520000" cy="335488"/>
          </a:xfrm>
        </p:spPr>
        <p:txBody>
          <a:bodyPr tIns="36000"/>
          <a:lstStyle>
            <a:lvl1pPr marL="0" indent="0">
              <a:lnSpc>
                <a:spcPct val="100000"/>
              </a:lnSpc>
              <a:spcAft>
                <a:spcPts val="0"/>
              </a:spcAft>
              <a:buFontTx/>
              <a:buNone/>
              <a:defRPr sz="1100" b="0">
                <a:solidFill>
                  <a:schemeClr val="tx2"/>
                </a:solidFill>
                <a:latin typeface="+mn-lt"/>
              </a:defRPr>
            </a:lvl1pPr>
            <a:lvl2pPr marL="0" indent="0">
              <a:lnSpc>
                <a:spcPct val="100000"/>
              </a:lnSpc>
              <a:spcAft>
                <a:spcPts val="0"/>
              </a:spcAft>
              <a:buFontTx/>
              <a:buNone/>
              <a:defRPr sz="1100" b="0">
                <a:latin typeface="+mn-lt"/>
              </a:defRPr>
            </a:lvl2pPr>
            <a:lvl3pPr marL="0" indent="0">
              <a:lnSpc>
                <a:spcPct val="100000"/>
              </a:lnSpc>
              <a:spcAft>
                <a:spcPts val="0"/>
              </a:spcAft>
              <a:buFontTx/>
              <a:buNone/>
              <a:defRPr sz="1100" b="0">
                <a:latin typeface="+mn-lt"/>
              </a:defRPr>
            </a:lvl3pPr>
            <a:lvl4pPr marL="0">
              <a:lnSpc>
                <a:spcPct val="100000"/>
              </a:lnSpc>
              <a:spcAft>
                <a:spcPts val="0"/>
              </a:spcAft>
              <a:buFontTx/>
              <a:buNone/>
              <a:defRPr sz="1100" b="0">
                <a:latin typeface="+mn-lt"/>
              </a:defRPr>
            </a:lvl4pPr>
            <a:lvl5pPr marL="0">
              <a:lnSpc>
                <a:spcPct val="100000"/>
              </a:lnSpc>
              <a:spcAft>
                <a:spcPts val="0"/>
              </a:spcAft>
              <a:buFontTx/>
              <a:buNone/>
              <a:defRPr sz="1100" b="0">
                <a:latin typeface="+mn-lt"/>
              </a:defRPr>
            </a:lvl5pPr>
            <a:lvl6pPr marL="0" indent="0">
              <a:lnSpc>
                <a:spcPct val="100000"/>
              </a:lnSpc>
              <a:spcAft>
                <a:spcPts val="0"/>
              </a:spcAft>
              <a:buFontTx/>
              <a:buNone/>
              <a:defRPr sz="1100" b="0">
                <a:latin typeface="+mn-lt"/>
              </a:defRPr>
            </a:lvl6pPr>
            <a:lvl7pPr marL="0">
              <a:lnSpc>
                <a:spcPct val="100000"/>
              </a:lnSpc>
              <a:spcAft>
                <a:spcPts val="0"/>
              </a:spcAft>
              <a:buFontTx/>
              <a:buNone/>
              <a:defRPr sz="1100" b="0">
                <a:latin typeface="+mn-lt"/>
              </a:defRPr>
            </a:lvl7pPr>
            <a:lvl8pPr marL="0">
              <a:lnSpc>
                <a:spcPct val="100000"/>
              </a:lnSpc>
              <a:spcAft>
                <a:spcPts val="0"/>
              </a:spcAft>
              <a:buFontTx/>
              <a:buNone/>
              <a:defRPr sz="1100" b="0">
                <a:latin typeface="+mn-lt"/>
              </a:defRPr>
            </a:lvl8pPr>
            <a:lvl9pPr marL="0">
              <a:lnSpc>
                <a:spcPct val="100000"/>
              </a:lnSpc>
              <a:spcAft>
                <a:spcPts val="0"/>
              </a:spcAft>
              <a:buFontTx/>
              <a:buNone/>
              <a:defRPr sz="1100" b="0">
                <a:latin typeface="+mn-lt"/>
              </a:defRPr>
            </a:lvl9pPr>
          </a:lstStyle>
          <a:p>
            <a:pPr lvl="0"/>
            <a:r>
              <a:rPr lang="da-DK" noProof="0"/>
              <a:t>Klik for at tilføje dato xx. måned 20xx</a:t>
            </a:r>
          </a:p>
        </p:txBody>
      </p:sp>
    </p:spTree>
    <p:extLst>
      <p:ext uri="{BB962C8B-B14F-4D97-AF65-F5344CB8AC3E}">
        <p14:creationId xmlns:p14="http://schemas.microsoft.com/office/powerpoint/2010/main" val="401564754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753" userDrawn="1">
          <p15:clr>
            <a:srgbClr val="A4A3A4"/>
          </p15:clr>
        </p15:guide>
        <p15:guide id="2" orient="horz" pos="2227" userDrawn="1">
          <p15:clr>
            <a:srgbClr val="A4A3A4"/>
          </p15:clr>
        </p15:guide>
        <p15:guide id="3" orient="horz" pos="2426" userDrawn="1">
          <p15:clr>
            <a:srgbClr val="A4A3A4"/>
          </p15:clr>
        </p15:guide>
        <p15:guide id="4" pos="4253" userDrawn="1">
          <p15:clr>
            <a:srgbClr val="A4A3A4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rside og billede A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6" hidden="1">
            <a:extLst>
              <a:ext uri="{FF2B5EF4-FFF2-40B4-BE49-F238E27FC236}">
                <a16:creationId xmlns:a16="http://schemas.microsoft.com/office/drawing/2014/main" id="{FAC78685-2AE8-4790-9E15-2028753F5FF4}"/>
              </a:ext>
            </a:extLst>
          </p:cNvPr>
          <p:cNvSpPr>
            <a:spLocks noGrp="1"/>
          </p:cNvSpPr>
          <p:nvPr>
            <p:ph type="dt" sz="half" idx="15"/>
          </p:nvPr>
        </p:nvSpPr>
        <p:spPr>
          <a:xfrm>
            <a:off x="0" y="6858000"/>
            <a:ext cx="0" cy="0"/>
          </a:xfrm>
          <a:prstGeom prst="rect">
            <a:avLst/>
          </a:prstGeom>
        </p:spPr>
        <p:txBody>
          <a:bodyPr/>
          <a:lstStyle>
            <a:lvl1pPr>
              <a:defRPr sz="100">
                <a:noFill/>
              </a:defRPr>
            </a:lvl1pPr>
          </a:lstStyle>
          <a:p>
            <a:fld id="{0CC67BB2-9BBD-43AE-A0A8-D87AA3527627}" type="datetime1">
              <a:rPr lang="da-DK" smtClean="0"/>
              <a:t>01-10-2026</a:t>
            </a:fld>
            <a:endParaRPr lang="da-DK"/>
          </a:p>
        </p:txBody>
      </p:sp>
      <p:sp>
        <p:nvSpPr>
          <p:cNvPr id="8" name="Footer Placeholder 8" hidden="1">
            <a:extLst>
              <a:ext uri="{FF2B5EF4-FFF2-40B4-BE49-F238E27FC236}">
                <a16:creationId xmlns:a16="http://schemas.microsoft.com/office/drawing/2014/main" id="{B6981A3E-B3C5-4F78-81B7-270B06EFC912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>
          <a:xfrm>
            <a:off x="0" y="6858000"/>
            <a:ext cx="0" cy="0"/>
          </a:xfrm>
        </p:spPr>
        <p:txBody>
          <a:bodyPr/>
          <a:lstStyle>
            <a:lvl1pPr>
              <a:defRPr sz="100">
                <a:noFill/>
              </a:defRPr>
            </a:lvl1pPr>
          </a:lstStyle>
          <a:p>
            <a:r>
              <a:rPr lang="da-DK"/>
              <a:t>Energistyrelsen</a:t>
            </a:r>
          </a:p>
        </p:txBody>
      </p:sp>
      <p:sp>
        <p:nvSpPr>
          <p:cNvPr id="9" name="Slide Number Placeholder 10" hidden="1">
            <a:extLst>
              <a:ext uri="{FF2B5EF4-FFF2-40B4-BE49-F238E27FC236}">
                <a16:creationId xmlns:a16="http://schemas.microsoft.com/office/drawing/2014/main" id="{8735CF21-6327-43B3-A6B4-E856B24D6FD7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>
          <a:xfrm>
            <a:off x="0" y="6858000"/>
            <a:ext cx="0" cy="0"/>
          </a:xfrm>
          <a:prstGeom prst="rect">
            <a:avLst/>
          </a:prstGeom>
        </p:spPr>
        <p:txBody>
          <a:bodyPr/>
          <a:lstStyle>
            <a:lvl1pPr>
              <a:defRPr sz="100">
                <a:noFill/>
              </a:defRPr>
            </a:lvl1pPr>
          </a:lstStyle>
          <a:p>
            <a:fld id="{24C8C45C-947F-4981-8B3F-4F32E973C901}" type="slidenum">
              <a:rPr lang="da-DK" smtClean="0"/>
              <a:pPr/>
              <a:t>‹nr.›</a:t>
            </a:fld>
            <a:endParaRPr lang="da-DK"/>
          </a:p>
        </p:txBody>
      </p:sp>
      <p:pic>
        <p:nvPicPr>
          <p:cNvPr id="5" name="Logo navn">
            <a:extLst>
              <a:ext uri="{FF2B5EF4-FFF2-40B4-BE49-F238E27FC236}">
                <a16:creationId xmlns:a16="http://schemas.microsoft.com/office/drawing/2014/main" id="{20A6D1BB-6C1C-5E4B-8F6F-D6FCF0B024A9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558000" y="802800"/>
            <a:ext cx="1728828" cy="593841"/>
          </a:xfrm>
          <a:prstGeom prst="rect">
            <a:avLst/>
          </a:prstGeom>
        </p:spPr>
      </p:pic>
      <p:sp>
        <p:nvSpPr>
          <p:cNvPr id="10" name="Picture Placeholder 3">
            <a:extLst>
              <a:ext uri="{FF2B5EF4-FFF2-40B4-BE49-F238E27FC236}">
                <a16:creationId xmlns:a16="http://schemas.microsoft.com/office/drawing/2014/main" id="{66B47CA3-428A-35B5-95A9-1A706A9DEAEE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6057600" y="0"/>
            <a:ext cx="6134400" cy="6858000"/>
          </a:xfrm>
          <a:solidFill>
            <a:schemeClr val="bg1">
              <a:lumMod val="85000"/>
            </a:schemeClr>
          </a:solidFill>
        </p:spPr>
        <p:txBody>
          <a:bodyPr tIns="648000" anchor="ctr" anchorCtr="0"/>
          <a:lstStyle>
            <a:lvl1pPr marL="0" indent="0" algn="ctr">
              <a:buNone/>
              <a:defRPr sz="1600">
                <a:solidFill>
                  <a:schemeClr val="tx1"/>
                </a:solidFill>
              </a:defRPr>
            </a:lvl1pPr>
          </a:lstStyle>
          <a:p>
            <a:r>
              <a:rPr lang="da-DK" noProof="0"/>
              <a:t>Klik for at indsætte billede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558000" y="1828800"/>
            <a:ext cx="4921200" cy="1252800"/>
          </a:xfrm>
          <a:prstGeom prst="rect">
            <a:avLst/>
          </a:prstGeom>
        </p:spPr>
        <p:txBody>
          <a:bodyPr anchor="b" anchorCtr="0"/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buClr>
                <a:srgbClr val="000000"/>
              </a:buClr>
              <a:buSzPct val="100000"/>
              <a:buFont typeface="+mj-lt"/>
              <a:buNone/>
              <a:defRPr sz="3600" b="0" i="0" u="none" cap="none">
                <a:solidFill>
                  <a:schemeClr val="tx1"/>
                </a:solidFill>
                <a:latin typeface="+mj-lt"/>
              </a:defRPr>
            </a:lvl1pPr>
          </a:lstStyle>
          <a:p>
            <a:pPr marL="914400" lvl="0" indent="-914400" algn="l" defTabSz="914400" rtl="0" eaLnBrk="1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>
                <a:srgbClr val="000000"/>
              </a:buClr>
              <a:buSzPct val="100000"/>
            </a:pPr>
            <a:r>
              <a:rPr lang="da-DK"/>
              <a:t>Klik for at tilføje titel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58000" y="3346450"/>
            <a:ext cx="4921200" cy="1979956"/>
          </a:xfrm>
        </p:spPr>
        <p:txBody>
          <a:bodyPr/>
          <a:lstStyle>
            <a:lvl1pPr marL="0" indent="0" algn="l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defRPr sz="2000">
                <a:latin typeface="Roboto Light" panose="02000000000000000000" pitchFamily="2" charset="0"/>
                <a:ea typeface="Roboto Light" panose="02000000000000000000" pitchFamily="2" charset="0"/>
              </a:defRPr>
            </a:lvl1pPr>
            <a:lvl2pPr marL="0" indent="0" algn="l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defRPr sz="2000" b="0">
                <a:latin typeface="Roboto Light" panose="02000000000000000000" pitchFamily="2" charset="0"/>
              </a:defRPr>
            </a:lvl2pPr>
            <a:lvl3pPr marL="0" indent="0" algn="l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defRPr sz="2000" b="0">
                <a:latin typeface="Roboto Light" panose="02000000000000000000" pitchFamily="2" charset="0"/>
              </a:defRPr>
            </a:lvl3pPr>
            <a:lvl4pPr marL="0" indent="0" algn="l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defRPr sz="2000" b="0">
                <a:latin typeface="Roboto Light" panose="02000000000000000000" pitchFamily="2" charset="0"/>
              </a:defRPr>
            </a:lvl4pPr>
            <a:lvl5pPr marL="0" indent="0" algn="l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defRPr sz="2000" b="0">
                <a:latin typeface="Roboto Light" panose="02000000000000000000" pitchFamily="2" charset="0"/>
              </a:defRPr>
            </a:lvl5pPr>
            <a:lvl6pPr marL="0" indent="0" algn="l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defRPr sz="2000" b="0">
                <a:latin typeface="Roboto Light" panose="02000000000000000000" pitchFamily="2" charset="0"/>
              </a:defRPr>
            </a:lvl6pPr>
            <a:lvl7pPr marL="0" indent="0" algn="l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defRPr sz="2000" b="0">
                <a:latin typeface="Roboto Light" panose="02000000000000000000" pitchFamily="2" charset="0"/>
              </a:defRPr>
            </a:lvl7pPr>
            <a:lvl8pPr marL="0" indent="0" algn="l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defRPr sz="2000" b="0">
                <a:latin typeface="Roboto Light" panose="02000000000000000000" pitchFamily="2" charset="0"/>
              </a:defRPr>
            </a:lvl8pPr>
            <a:lvl9pPr marL="0" indent="0" algn="l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defRPr sz="2000" b="0">
                <a:latin typeface="Roboto Light" panose="02000000000000000000" pitchFamily="2" charset="0"/>
              </a:defRPr>
            </a:lvl9pPr>
          </a:lstStyle>
          <a:p>
            <a:r>
              <a:rPr lang="da-DK"/>
              <a:t>Klik for at tilføje undertitel</a:t>
            </a:r>
          </a:p>
        </p:txBody>
      </p:sp>
      <p:sp>
        <p:nvSpPr>
          <p:cNvPr id="14" name="Text Placeholder 5">
            <a:extLst>
              <a:ext uri="{FF2B5EF4-FFF2-40B4-BE49-F238E27FC236}">
                <a16:creationId xmlns:a16="http://schemas.microsoft.com/office/drawing/2014/main" id="{48C9DF02-0D89-1286-8C86-A0AD6893C748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58000" y="6127750"/>
            <a:ext cx="2520000" cy="335488"/>
          </a:xfrm>
        </p:spPr>
        <p:txBody>
          <a:bodyPr tIns="36000"/>
          <a:lstStyle>
            <a:lvl1pPr marL="0" indent="0">
              <a:lnSpc>
                <a:spcPct val="100000"/>
              </a:lnSpc>
              <a:spcAft>
                <a:spcPts val="0"/>
              </a:spcAft>
              <a:buFontTx/>
              <a:buNone/>
              <a:defRPr sz="1100" b="0">
                <a:latin typeface="+mn-lt"/>
              </a:defRPr>
            </a:lvl1pPr>
            <a:lvl2pPr marL="0" indent="0">
              <a:lnSpc>
                <a:spcPct val="100000"/>
              </a:lnSpc>
              <a:spcAft>
                <a:spcPts val="0"/>
              </a:spcAft>
              <a:buFontTx/>
              <a:buNone/>
              <a:defRPr sz="1100" b="0">
                <a:latin typeface="+mn-lt"/>
              </a:defRPr>
            </a:lvl2pPr>
            <a:lvl3pPr marL="0" indent="0">
              <a:lnSpc>
                <a:spcPct val="100000"/>
              </a:lnSpc>
              <a:spcAft>
                <a:spcPts val="0"/>
              </a:spcAft>
              <a:buFontTx/>
              <a:buNone/>
              <a:defRPr sz="1100" b="0">
                <a:latin typeface="+mn-lt"/>
              </a:defRPr>
            </a:lvl3pPr>
            <a:lvl4pPr marL="0">
              <a:lnSpc>
                <a:spcPct val="100000"/>
              </a:lnSpc>
              <a:spcAft>
                <a:spcPts val="0"/>
              </a:spcAft>
              <a:buFontTx/>
              <a:buNone/>
              <a:defRPr sz="1100" b="0">
                <a:latin typeface="+mn-lt"/>
              </a:defRPr>
            </a:lvl4pPr>
            <a:lvl5pPr marL="0">
              <a:lnSpc>
                <a:spcPct val="100000"/>
              </a:lnSpc>
              <a:spcAft>
                <a:spcPts val="0"/>
              </a:spcAft>
              <a:buFontTx/>
              <a:buNone/>
              <a:defRPr sz="1100" b="0">
                <a:latin typeface="+mn-lt"/>
              </a:defRPr>
            </a:lvl5pPr>
            <a:lvl6pPr marL="0" indent="0">
              <a:lnSpc>
                <a:spcPct val="100000"/>
              </a:lnSpc>
              <a:spcAft>
                <a:spcPts val="0"/>
              </a:spcAft>
              <a:buFontTx/>
              <a:buNone/>
              <a:defRPr sz="1100" b="0">
                <a:latin typeface="+mn-lt"/>
              </a:defRPr>
            </a:lvl6pPr>
            <a:lvl7pPr marL="0">
              <a:lnSpc>
                <a:spcPct val="100000"/>
              </a:lnSpc>
              <a:spcAft>
                <a:spcPts val="0"/>
              </a:spcAft>
              <a:buFontTx/>
              <a:buNone/>
              <a:defRPr sz="1100" b="0">
                <a:latin typeface="+mn-lt"/>
              </a:defRPr>
            </a:lvl7pPr>
            <a:lvl8pPr marL="0">
              <a:lnSpc>
                <a:spcPct val="100000"/>
              </a:lnSpc>
              <a:spcAft>
                <a:spcPts val="0"/>
              </a:spcAft>
              <a:buFontTx/>
              <a:buNone/>
              <a:defRPr sz="1100" b="0">
                <a:latin typeface="+mn-lt"/>
              </a:defRPr>
            </a:lvl8pPr>
            <a:lvl9pPr marL="0">
              <a:lnSpc>
                <a:spcPct val="100000"/>
              </a:lnSpc>
              <a:spcAft>
                <a:spcPts val="0"/>
              </a:spcAft>
              <a:buFontTx/>
              <a:buNone/>
              <a:defRPr sz="1100" b="0">
                <a:latin typeface="+mn-lt"/>
              </a:defRPr>
            </a:lvl9pPr>
          </a:lstStyle>
          <a:p>
            <a:pPr lvl="0"/>
            <a:r>
              <a:rPr lang="da-DK" noProof="0"/>
              <a:t>Klik for at tilføje dato xx. måned 20xx</a:t>
            </a:r>
          </a:p>
        </p:txBody>
      </p:sp>
    </p:spTree>
    <p:extLst>
      <p:ext uri="{BB962C8B-B14F-4D97-AF65-F5344CB8AC3E}">
        <p14:creationId xmlns:p14="http://schemas.microsoft.com/office/powerpoint/2010/main" val="278837682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3816" userDrawn="1">
          <p15:clr>
            <a:srgbClr val="A4A3A4"/>
          </p15:clr>
        </p15:guide>
        <p15:guide id="3" orient="horz" pos="2108" userDrawn="1">
          <p15:clr>
            <a:srgbClr val="A4A3A4"/>
          </p15:clr>
        </p15:guide>
        <p15:guide id="4" pos="3452" userDrawn="1">
          <p15:clr>
            <a:srgbClr val="A4A3A4"/>
          </p15:clr>
        </p15:guide>
        <p15:guide id="5" orient="horz" pos="1945" userDrawn="1">
          <p15:clr>
            <a:srgbClr val="A4A3A4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rside og billede B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6" hidden="1">
            <a:extLst>
              <a:ext uri="{FF2B5EF4-FFF2-40B4-BE49-F238E27FC236}">
                <a16:creationId xmlns:a16="http://schemas.microsoft.com/office/drawing/2014/main" id="{FAC78685-2AE8-4790-9E15-2028753F5FF4}"/>
              </a:ext>
            </a:extLst>
          </p:cNvPr>
          <p:cNvSpPr>
            <a:spLocks noGrp="1"/>
          </p:cNvSpPr>
          <p:nvPr>
            <p:ph type="dt" sz="half" idx="15"/>
          </p:nvPr>
        </p:nvSpPr>
        <p:spPr>
          <a:xfrm>
            <a:off x="0" y="6858000"/>
            <a:ext cx="0" cy="0"/>
          </a:xfrm>
          <a:prstGeom prst="rect">
            <a:avLst/>
          </a:prstGeom>
        </p:spPr>
        <p:txBody>
          <a:bodyPr/>
          <a:lstStyle>
            <a:lvl1pPr>
              <a:defRPr sz="100">
                <a:noFill/>
              </a:defRPr>
            </a:lvl1pPr>
          </a:lstStyle>
          <a:p>
            <a:fld id="{E6BA9C8F-2479-42DA-BA10-54AE4C89F820}" type="datetime1">
              <a:rPr lang="da-DK" smtClean="0"/>
              <a:t>01-10-2026</a:t>
            </a:fld>
            <a:endParaRPr lang="da-DK"/>
          </a:p>
        </p:txBody>
      </p:sp>
      <p:sp>
        <p:nvSpPr>
          <p:cNvPr id="8" name="Footer Placeholder 8" hidden="1">
            <a:extLst>
              <a:ext uri="{FF2B5EF4-FFF2-40B4-BE49-F238E27FC236}">
                <a16:creationId xmlns:a16="http://schemas.microsoft.com/office/drawing/2014/main" id="{B6981A3E-B3C5-4F78-81B7-270B06EFC912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>
          <a:xfrm>
            <a:off x="0" y="6858000"/>
            <a:ext cx="0" cy="0"/>
          </a:xfrm>
        </p:spPr>
        <p:txBody>
          <a:bodyPr/>
          <a:lstStyle>
            <a:lvl1pPr>
              <a:defRPr sz="100">
                <a:noFill/>
              </a:defRPr>
            </a:lvl1pPr>
          </a:lstStyle>
          <a:p>
            <a:r>
              <a:rPr lang="da-DK"/>
              <a:t>Energistyrelsen</a:t>
            </a:r>
          </a:p>
        </p:txBody>
      </p:sp>
      <p:sp>
        <p:nvSpPr>
          <p:cNvPr id="9" name="Slide Number Placeholder 10" hidden="1">
            <a:extLst>
              <a:ext uri="{FF2B5EF4-FFF2-40B4-BE49-F238E27FC236}">
                <a16:creationId xmlns:a16="http://schemas.microsoft.com/office/drawing/2014/main" id="{8735CF21-6327-43B3-A6B4-E856B24D6FD7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>
          <a:xfrm>
            <a:off x="0" y="6858000"/>
            <a:ext cx="0" cy="0"/>
          </a:xfrm>
          <a:prstGeom prst="rect">
            <a:avLst/>
          </a:prstGeom>
        </p:spPr>
        <p:txBody>
          <a:bodyPr/>
          <a:lstStyle>
            <a:lvl1pPr>
              <a:defRPr sz="100">
                <a:noFill/>
              </a:defRPr>
            </a:lvl1pPr>
          </a:lstStyle>
          <a:p>
            <a:fld id="{24C8C45C-947F-4981-8B3F-4F32E973C901}" type="slidenum">
              <a:rPr lang="da-DK" smtClean="0"/>
              <a:pPr/>
              <a:t>‹nr.›</a:t>
            </a:fld>
            <a:endParaRPr lang="da-DK"/>
          </a:p>
        </p:txBody>
      </p:sp>
      <p:sp>
        <p:nvSpPr>
          <p:cNvPr id="5" name="Baggrund">
            <a:extLst>
              <a:ext uri="{FF2B5EF4-FFF2-40B4-BE49-F238E27FC236}">
                <a16:creationId xmlns:a16="http://schemas.microsoft.com/office/drawing/2014/main" id="{7EBAB22D-B600-A8C7-3276-E72D5CF53C53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 bwMode="white">
          <a:xfrm>
            <a:off x="6072000" y="0"/>
            <a:ext cx="61200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sz="2000" noProof="0"/>
          </a:p>
        </p:txBody>
      </p:sp>
      <p:pic>
        <p:nvPicPr>
          <p:cNvPr id="6" name="Logo navn">
            <a:extLst>
              <a:ext uri="{FF2B5EF4-FFF2-40B4-BE49-F238E27FC236}">
                <a16:creationId xmlns:a16="http://schemas.microsoft.com/office/drawing/2014/main" id="{1C998BA2-F940-0F7A-3D6E-888717ABDA7C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558000" y="802800"/>
            <a:ext cx="1728828" cy="593841"/>
          </a:xfrm>
          <a:prstGeom prst="rect">
            <a:avLst/>
          </a:prstGeom>
        </p:spPr>
      </p:pic>
      <p:sp>
        <p:nvSpPr>
          <p:cNvPr id="10" name="Picture Placeholder 3">
            <a:extLst>
              <a:ext uri="{FF2B5EF4-FFF2-40B4-BE49-F238E27FC236}">
                <a16:creationId xmlns:a16="http://schemas.microsoft.com/office/drawing/2014/main" id="{66B47CA3-428A-35B5-95A9-1A706A9DEAEE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5241600" y="729000"/>
            <a:ext cx="6156000" cy="5400000"/>
          </a:xfrm>
          <a:solidFill>
            <a:schemeClr val="bg1">
              <a:lumMod val="85000"/>
            </a:schemeClr>
          </a:solidFill>
        </p:spPr>
        <p:txBody>
          <a:bodyPr tIns="648000" anchor="ctr" anchorCtr="0"/>
          <a:lstStyle>
            <a:lvl1pPr marL="0" indent="0" algn="ctr">
              <a:buNone/>
              <a:defRPr sz="1600">
                <a:solidFill>
                  <a:schemeClr val="tx1"/>
                </a:solidFill>
              </a:defRPr>
            </a:lvl1pPr>
          </a:lstStyle>
          <a:p>
            <a:r>
              <a:rPr lang="da-DK" noProof="0"/>
              <a:t>Klik for at indsætte billede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558000" y="1828800"/>
            <a:ext cx="4140000" cy="1252800"/>
          </a:xfrm>
          <a:prstGeom prst="rect">
            <a:avLst/>
          </a:prstGeom>
        </p:spPr>
        <p:txBody>
          <a:bodyPr anchor="b" anchorCtr="0"/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buClr>
                <a:srgbClr val="000000"/>
              </a:buClr>
              <a:buSzPct val="100000"/>
              <a:buFont typeface="+mj-lt"/>
              <a:buNone/>
              <a:defRPr sz="3600" b="0" i="0" u="none" cap="none">
                <a:solidFill>
                  <a:schemeClr val="tx1"/>
                </a:solidFill>
                <a:latin typeface="+mj-lt"/>
              </a:defRPr>
            </a:lvl1pPr>
          </a:lstStyle>
          <a:p>
            <a:pPr marL="914400" lvl="0" indent="-914400" algn="l" defTabSz="914400" rtl="0" eaLnBrk="1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>
                <a:srgbClr val="000000"/>
              </a:buClr>
              <a:buSzPct val="100000"/>
            </a:pPr>
            <a:r>
              <a:rPr lang="da-DK"/>
              <a:t>Klik for at tilføje titel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58000" y="3346406"/>
            <a:ext cx="4140000" cy="1980000"/>
          </a:xfrm>
        </p:spPr>
        <p:txBody>
          <a:bodyPr/>
          <a:lstStyle>
            <a:lvl1pPr marL="0" indent="0" algn="l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defRPr sz="2000">
                <a:latin typeface="Roboto Light" panose="02000000000000000000" pitchFamily="2" charset="0"/>
                <a:ea typeface="Roboto Light" panose="02000000000000000000" pitchFamily="2" charset="0"/>
              </a:defRPr>
            </a:lvl1pPr>
            <a:lvl2pPr marL="0" indent="0" algn="l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defRPr sz="2000" b="0">
                <a:latin typeface="Roboto Light" panose="02000000000000000000" pitchFamily="2" charset="0"/>
              </a:defRPr>
            </a:lvl2pPr>
            <a:lvl3pPr marL="0" indent="0" algn="l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defRPr sz="2000" b="0">
                <a:latin typeface="Roboto Light" panose="02000000000000000000" pitchFamily="2" charset="0"/>
              </a:defRPr>
            </a:lvl3pPr>
            <a:lvl4pPr marL="0" indent="0" algn="l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defRPr sz="2000" b="0">
                <a:latin typeface="Roboto Light" panose="02000000000000000000" pitchFamily="2" charset="0"/>
              </a:defRPr>
            </a:lvl4pPr>
            <a:lvl5pPr marL="0" indent="0" algn="l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defRPr sz="2000" b="0">
                <a:latin typeface="Roboto Light" panose="02000000000000000000" pitchFamily="2" charset="0"/>
              </a:defRPr>
            </a:lvl5pPr>
            <a:lvl6pPr marL="0" indent="0" algn="l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defRPr sz="2000" b="0">
                <a:latin typeface="Roboto Light" panose="02000000000000000000" pitchFamily="2" charset="0"/>
              </a:defRPr>
            </a:lvl6pPr>
            <a:lvl7pPr marL="0" indent="0" algn="l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defRPr sz="2000" b="0">
                <a:latin typeface="Roboto Light" panose="02000000000000000000" pitchFamily="2" charset="0"/>
              </a:defRPr>
            </a:lvl7pPr>
            <a:lvl8pPr marL="0" indent="0" algn="l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defRPr sz="2000" b="0">
                <a:latin typeface="Roboto Light" panose="02000000000000000000" pitchFamily="2" charset="0"/>
              </a:defRPr>
            </a:lvl8pPr>
            <a:lvl9pPr marL="0" indent="0" algn="l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defRPr sz="2000" b="0">
                <a:latin typeface="Roboto Light" panose="02000000000000000000" pitchFamily="2" charset="0"/>
              </a:defRPr>
            </a:lvl9pPr>
          </a:lstStyle>
          <a:p>
            <a:r>
              <a:rPr lang="da-DK"/>
              <a:t>Klik for at tilføje undertitel</a:t>
            </a:r>
          </a:p>
        </p:txBody>
      </p:sp>
      <p:sp>
        <p:nvSpPr>
          <p:cNvPr id="14" name="Text Placeholder 5">
            <a:extLst>
              <a:ext uri="{FF2B5EF4-FFF2-40B4-BE49-F238E27FC236}">
                <a16:creationId xmlns:a16="http://schemas.microsoft.com/office/drawing/2014/main" id="{48C9DF02-0D89-1286-8C86-A0AD6893C748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58000" y="6127750"/>
            <a:ext cx="2520000" cy="335488"/>
          </a:xfrm>
        </p:spPr>
        <p:txBody>
          <a:bodyPr tIns="36000"/>
          <a:lstStyle>
            <a:lvl1pPr marL="0" indent="0">
              <a:lnSpc>
                <a:spcPct val="100000"/>
              </a:lnSpc>
              <a:spcAft>
                <a:spcPts val="0"/>
              </a:spcAft>
              <a:buFontTx/>
              <a:buNone/>
              <a:defRPr sz="1100" b="0">
                <a:latin typeface="+mn-lt"/>
              </a:defRPr>
            </a:lvl1pPr>
            <a:lvl2pPr marL="0" indent="0">
              <a:lnSpc>
                <a:spcPct val="100000"/>
              </a:lnSpc>
              <a:spcAft>
                <a:spcPts val="0"/>
              </a:spcAft>
              <a:buFontTx/>
              <a:buNone/>
              <a:defRPr sz="1100" b="0">
                <a:latin typeface="+mn-lt"/>
              </a:defRPr>
            </a:lvl2pPr>
            <a:lvl3pPr marL="0" indent="0">
              <a:lnSpc>
                <a:spcPct val="100000"/>
              </a:lnSpc>
              <a:spcAft>
                <a:spcPts val="0"/>
              </a:spcAft>
              <a:buFontTx/>
              <a:buNone/>
              <a:defRPr sz="1100" b="0">
                <a:latin typeface="+mn-lt"/>
              </a:defRPr>
            </a:lvl3pPr>
            <a:lvl4pPr marL="0">
              <a:lnSpc>
                <a:spcPct val="100000"/>
              </a:lnSpc>
              <a:spcAft>
                <a:spcPts val="0"/>
              </a:spcAft>
              <a:buFontTx/>
              <a:buNone/>
              <a:defRPr sz="1100" b="0">
                <a:latin typeface="+mn-lt"/>
              </a:defRPr>
            </a:lvl4pPr>
            <a:lvl5pPr marL="0">
              <a:lnSpc>
                <a:spcPct val="100000"/>
              </a:lnSpc>
              <a:spcAft>
                <a:spcPts val="0"/>
              </a:spcAft>
              <a:buFontTx/>
              <a:buNone/>
              <a:defRPr sz="1100" b="0">
                <a:latin typeface="+mn-lt"/>
              </a:defRPr>
            </a:lvl5pPr>
            <a:lvl6pPr marL="0" indent="0">
              <a:lnSpc>
                <a:spcPct val="100000"/>
              </a:lnSpc>
              <a:spcAft>
                <a:spcPts val="0"/>
              </a:spcAft>
              <a:buFontTx/>
              <a:buNone/>
              <a:defRPr sz="1100" b="0">
                <a:latin typeface="+mn-lt"/>
              </a:defRPr>
            </a:lvl6pPr>
            <a:lvl7pPr marL="0">
              <a:lnSpc>
                <a:spcPct val="100000"/>
              </a:lnSpc>
              <a:spcAft>
                <a:spcPts val="0"/>
              </a:spcAft>
              <a:buFontTx/>
              <a:buNone/>
              <a:defRPr sz="1100" b="0">
                <a:latin typeface="+mn-lt"/>
              </a:defRPr>
            </a:lvl7pPr>
            <a:lvl8pPr marL="0">
              <a:lnSpc>
                <a:spcPct val="100000"/>
              </a:lnSpc>
              <a:spcAft>
                <a:spcPts val="0"/>
              </a:spcAft>
              <a:buFontTx/>
              <a:buNone/>
              <a:defRPr sz="1100" b="0">
                <a:latin typeface="+mn-lt"/>
              </a:defRPr>
            </a:lvl8pPr>
            <a:lvl9pPr marL="0">
              <a:lnSpc>
                <a:spcPct val="100000"/>
              </a:lnSpc>
              <a:spcAft>
                <a:spcPts val="0"/>
              </a:spcAft>
              <a:buFontTx/>
              <a:buNone/>
              <a:defRPr sz="1100" b="0">
                <a:latin typeface="+mn-lt"/>
              </a:defRPr>
            </a:lvl9pPr>
          </a:lstStyle>
          <a:p>
            <a:pPr lvl="0"/>
            <a:r>
              <a:rPr lang="da-DK" noProof="0"/>
              <a:t>Klik for at tilføje dato xx. måned 20xx</a:t>
            </a:r>
          </a:p>
        </p:txBody>
      </p:sp>
    </p:spTree>
    <p:extLst>
      <p:ext uri="{BB962C8B-B14F-4D97-AF65-F5344CB8AC3E}">
        <p14:creationId xmlns:p14="http://schemas.microsoft.com/office/powerpoint/2010/main" val="61300250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3301" userDrawn="1">
          <p15:clr>
            <a:srgbClr val="A4A3A4"/>
          </p15:clr>
        </p15:guide>
        <p15:guide id="2" pos="2961" userDrawn="1">
          <p15:clr>
            <a:srgbClr val="A4A3A4"/>
          </p15:clr>
        </p15:guide>
        <p15:guide id="4" orient="horz" pos="2108" userDrawn="1">
          <p15:clr>
            <a:srgbClr val="A4A3A4"/>
          </p15:clr>
        </p15:guide>
        <p15:guide id="5" orient="horz" pos="1947" userDrawn="1">
          <p15:clr>
            <a:srgbClr val="A4A3A4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rside og billede C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6" hidden="1">
            <a:extLst>
              <a:ext uri="{FF2B5EF4-FFF2-40B4-BE49-F238E27FC236}">
                <a16:creationId xmlns:a16="http://schemas.microsoft.com/office/drawing/2014/main" id="{FAC78685-2AE8-4790-9E15-2028753F5FF4}"/>
              </a:ext>
            </a:extLst>
          </p:cNvPr>
          <p:cNvSpPr>
            <a:spLocks noGrp="1"/>
          </p:cNvSpPr>
          <p:nvPr>
            <p:ph type="dt" sz="half" idx="15"/>
          </p:nvPr>
        </p:nvSpPr>
        <p:spPr>
          <a:xfrm>
            <a:off x="0" y="6858000"/>
            <a:ext cx="0" cy="0"/>
          </a:xfrm>
          <a:prstGeom prst="rect">
            <a:avLst/>
          </a:prstGeom>
        </p:spPr>
        <p:txBody>
          <a:bodyPr/>
          <a:lstStyle>
            <a:lvl1pPr>
              <a:defRPr sz="100">
                <a:noFill/>
              </a:defRPr>
            </a:lvl1pPr>
          </a:lstStyle>
          <a:p>
            <a:fld id="{75A05B4F-279F-491D-B3AD-2AA6BEFD7789}" type="datetime1">
              <a:rPr lang="da-DK" smtClean="0"/>
              <a:t>01-10-2026</a:t>
            </a:fld>
            <a:endParaRPr lang="da-DK"/>
          </a:p>
        </p:txBody>
      </p:sp>
      <p:sp>
        <p:nvSpPr>
          <p:cNvPr id="8" name="Footer Placeholder 8" hidden="1">
            <a:extLst>
              <a:ext uri="{FF2B5EF4-FFF2-40B4-BE49-F238E27FC236}">
                <a16:creationId xmlns:a16="http://schemas.microsoft.com/office/drawing/2014/main" id="{B6981A3E-B3C5-4F78-81B7-270B06EFC912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>
          <a:xfrm>
            <a:off x="0" y="6858000"/>
            <a:ext cx="0" cy="0"/>
          </a:xfrm>
        </p:spPr>
        <p:txBody>
          <a:bodyPr/>
          <a:lstStyle>
            <a:lvl1pPr>
              <a:defRPr sz="100">
                <a:noFill/>
              </a:defRPr>
            </a:lvl1pPr>
          </a:lstStyle>
          <a:p>
            <a:r>
              <a:rPr lang="da-DK"/>
              <a:t>Energistyrelsen</a:t>
            </a:r>
          </a:p>
        </p:txBody>
      </p:sp>
      <p:sp>
        <p:nvSpPr>
          <p:cNvPr id="9" name="Slide Number Placeholder 10" hidden="1">
            <a:extLst>
              <a:ext uri="{FF2B5EF4-FFF2-40B4-BE49-F238E27FC236}">
                <a16:creationId xmlns:a16="http://schemas.microsoft.com/office/drawing/2014/main" id="{8735CF21-6327-43B3-A6B4-E856B24D6FD7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>
          <a:xfrm>
            <a:off x="0" y="6858000"/>
            <a:ext cx="0" cy="0"/>
          </a:xfrm>
          <a:prstGeom prst="rect">
            <a:avLst/>
          </a:prstGeom>
        </p:spPr>
        <p:txBody>
          <a:bodyPr/>
          <a:lstStyle>
            <a:lvl1pPr>
              <a:defRPr sz="100">
                <a:noFill/>
              </a:defRPr>
            </a:lvl1pPr>
          </a:lstStyle>
          <a:p>
            <a:fld id="{24C8C45C-947F-4981-8B3F-4F32E973C901}" type="slidenum">
              <a:rPr lang="da-DK" smtClean="0"/>
              <a:pPr/>
              <a:t>‹nr.›</a:t>
            </a:fld>
            <a:endParaRPr lang="da-DK"/>
          </a:p>
        </p:txBody>
      </p:sp>
      <p:sp>
        <p:nvSpPr>
          <p:cNvPr id="10" name="Baggrund hvid">
            <a:extLst>
              <a:ext uri="{FF2B5EF4-FFF2-40B4-BE49-F238E27FC236}">
                <a16:creationId xmlns:a16="http://schemas.microsoft.com/office/drawing/2014/main" id="{01177519-4335-9F1C-8C01-9B566B5C1C69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 bwMode="white">
          <a:xfrm>
            <a:off x="0" y="0"/>
            <a:ext cx="121932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sz="2000" noProof="0"/>
          </a:p>
        </p:txBody>
      </p:sp>
      <p:sp>
        <p:nvSpPr>
          <p:cNvPr id="12" name="Baggrund farvet">
            <a:extLst>
              <a:ext uri="{FF2B5EF4-FFF2-40B4-BE49-F238E27FC236}">
                <a16:creationId xmlns:a16="http://schemas.microsoft.com/office/drawing/2014/main" id="{05C80E56-589C-1146-800E-E38B13D8D99B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 bwMode="white">
          <a:xfrm>
            <a:off x="0" y="0"/>
            <a:ext cx="12193200" cy="3456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sz="2000" noProof="0"/>
          </a:p>
        </p:txBody>
      </p:sp>
      <p:sp>
        <p:nvSpPr>
          <p:cNvPr id="5" name="Picture Placeholder 3">
            <a:extLst>
              <a:ext uri="{FF2B5EF4-FFF2-40B4-BE49-F238E27FC236}">
                <a16:creationId xmlns:a16="http://schemas.microsoft.com/office/drawing/2014/main" id="{F2FAB7E4-BDA5-69EF-EF49-B3E0EC8F863E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769938" y="2599200"/>
            <a:ext cx="10661650" cy="3528550"/>
          </a:xfrm>
          <a:solidFill>
            <a:schemeClr val="tx1">
              <a:lumMod val="85000"/>
            </a:schemeClr>
          </a:solidFill>
        </p:spPr>
        <p:txBody>
          <a:bodyPr tIns="648000" anchor="ctr" anchorCtr="0"/>
          <a:lstStyle>
            <a:lvl1pPr marL="0" indent="0" algn="ctr">
              <a:buNone/>
              <a:defRPr sz="1600">
                <a:solidFill>
                  <a:schemeClr val="bg1"/>
                </a:solidFill>
              </a:defRPr>
            </a:lvl1pPr>
          </a:lstStyle>
          <a:p>
            <a:r>
              <a:rPr lang="da-DK" noProof="0"/>
              <a:t>Klik for at indsætte billede</a:t>
            </a:r>
          </a:p>
        </p:txBody>
      </p:sp>
      <p:pic>
        <p:nvPicPr>
          <p:cNvPr id="3" name="Logo navn">
            <a:extLst>
              <a:ext uri="{FF2B5EF4-FFF2-40B4-BE49-F238E27FC236}">
                <a16:creationId xmlns:a16="http://schemas.microsoft.com/office/drawing/2014/main" id="{ED192947-94A9-7BC5-F479-CB1F43055DCA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 bwMode="black">
          <a:xfrm>
            <a:off x="770400" y="666000"/>
            <a:ext cx="1728828" cy="6156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770400" y="1627188"/>
            <a:ext cx="10661188" cy="896082"/>
          </a:xfrm>
          <a:prstGeom prst="rect">
            <a:avLst/>
          </a:prstGeom>
        </p:spPr>
        <p:txBody>
          <a:bodyPr anchor="t" anchorCtr="0"/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buClrTx/>
              <a:buSzPct val="100000"/>
              <a:buFont typeface="Arial" panose="020B0604020202020204" pitchFamily="34" charset="0"/>
              <a:buNone/>
              <a:defRPr sz="3600" b="0" i="0" u="none" cap="none">
                <a:solidFill>
                  <a:schemeClr val="tx1"/>
                </a:solidFill>
                <a:latin typeface="+mj-lt"/>
              </a:defRPr>
            </a:lvl1pPr>
          </a:lstStyle>
          <a:p>
            <a:pPr marL="914400" lvl="0" indent="-914400" algn="l" defTabSz="914400" rtl="0" eaLnBrk="1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>
                <a:srgbClr val="000000"/>
              </a:buClr>
              <a:buSzPct val="100000"/>
            </a:pPr>
            <a:r>
              <a:rPr lang="da-DK"/>
              <a:t>Klik for at tilføje titel</a:t>
            </a:r>
          </a:p>
        </p:txBody>
      </p:sp>
    </p:spTree>
    <p:extLst>
      <p:ext uri="{BB962C8B-B14F-4D97-AF65-F5344CB8AC3E}">
        <p14:creationId xmlns:p14="http://schemas.microsoft.com/office/powerpoint/2010/main" val="95894411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485" userDrawn="1">
          <p15:clr>
            <a:srgbClr val="A4A3A4"/>
          </p15:clr>
        </p15:guide>
        <p15:guide id="2" pos="7201" userDrawn="1">
          <p15:clr>
            <a:srgbClr val="A4A3A4"/>
          </p15:clr>
        </p15:guide>
        <p15:guide id="3" orient="horz" pos="1637" userDrawn="1">
          <p15:clr>
            <a:srgbClr val="A4A3A4"/>
          </p15:clr>
        </p15:guide>
        <p15:guide id="4" orient="horz" pos="1024" userDrawn="1">
          <p15:clr>
            <a:srgbClr val="A4A3A4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Date Placeholder 6" hidden="1">
            <a:extLst>
              <a:ext uri="{FF2B5EF4-FFF2-40B4-BE49-F238E27FC236}">
                <a16:creationId xmlns:a16="http://schemas.microsoft.com/office/drawing/2014/main" id="{840932BE-DDFC-4972-85A7-C427ACEB26D9}"/>
              </a:ext>
            </a:extLst>
          </p:cNvPr>
          <p:cNvSpPr>
            <a:spLocks noGrp="1"/>
          </p:cNvSpPr>
          <p:nvPr>
            <p:ph type="dt" sz="half" idx="15"/>
          </p:nvPr>
        </p:nvSpPr>
        <p:spPr>
          <a:xfrm>
            <a:off x="0" y="6858000"/>
            <a:ext cx="0" cy="0"/>
          </a:xfrm>
          <a:prstGeom prst="rect">
            <a:avLst/>
          </a:prstGeom>
        </p:spPr>
        <p:txBody>
          <a:bodyPr/>
          <a:lstStyle>
            <a:lvl1pPr>
              <a:defRPr sz="100">
                <a:noFill/>
              </a:defRPr>
            </a:lvl1pPr>
          </a:lstStyle>
          <a:p>
            <a:fld id="{178B3F62-8DF6-4A0B-989A-99FA54F80E87}" type="datetime1">
              <a:rPr lang="da-DK" smtClean="0"/>
              <a:t>01-10-2026</a:t>
            </a:fld>
            <a:endParaRPr lang="da-DK"/>
          </a:p>
        </p:txBody>
      </p:sp>
      <p:sp>
        <p:nvSpPr>
          <p:cNvPr id="11" name="Footer Placeholder 8" hidden="1">
            <a:extLst>
              <a:ext uri="{FF2B5EF4-FFF2-40B4-BE49-F238E27FC236}">
                <a16:creationId xmlns:a16="http://schemas.microsoft.com/office/drawing/2014/main" id="{CDE982F8-DB66-4D32-95A2-375163C347BD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>
          <a:xfrm>
            <a:off x="0" y="6858000"/>
            <a:ext cx="0" cy="0"/>
          </a:xfrm>
        </p:spPr>
        <p:txBody>
          <a:bodyPr/>
          <a:lstStyle>
            <a:lvl1pPr>
              <a:defRPr sz="100">
                <a:noFill/>
              </a:defRPr>
            </a:lvl1pPr>
          </a:lstStyle>
          <a:p>
            <a:r>
              <a:rPr lang="da-DK"/>
              <a:t>Energistyrelsen</a:t>
            </a:r>
          </a:p>
        </p:txBody>
      </p:sp>
      <p:sp>
        <p:nvSpPr>
          <p:cNvPr id="12" name="Slide Number Placeholder 10" hidden="1">
            <a:extLst>
              <a:ext uri="{FF2B5EF4-FFF2-40B4-BE49-F238E27FC236}">
                <a16:creationId xmlns:a16="http://schemas.microsoft.com/office/drawing/2014/main" id="{9936A8CC-0D3C-4064-8E29-0B36B3DADA88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>
          <a:xfrm>
            <a:off x="0" y="6858000"/>
            <a:ext cx="0" cy="0"/>
          </a:xfrm>
          <a:prstGeom prst="rect">
            <a:avLst/>
          </a:prstGeom>
        </p:spPr>
        <p:txBody>
          <a:bodyPr/>
          <a:lstStyle>
            <a:lvl1pPr>
              <a:defRPr sz="100">
                <a:noFill/>
              </a:defRPr>
            </a:lvl1pPr>
          </a:lstStyle>
          <a:p>
            <a:fld id="{23AA811B-2EBD-4900-905E-5BE206449611}" type="slidenum">
              <a:rPr lang="da-DK" smtClean="0"/>
              <a:pPr/>
              <a:t>‹nr.›</a:t>
            </a:fld>
            <a:endParaRPr lang="da-DK"/>
          </a:p>
        </p:txBody>
      </p:sp>
      <p:sp>
        <p:nvSpPr>
          <p:cNvPr id="2" name="Baggrund">
            <a:extLst>
              <a:ext uri="{FF2B5EF4-FFF2-40B4-BE49-F238E27FC236}">
                <a16:creationId xmlns:a16="http://schemas.microsoft.com/office/drawing/2014/main" id="{DE55B2BD-438B-C3A7-1920-08A5B2C04E4B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 bwMode="white">
          <a:xfrm>
            <a:off x="0" y="0"/>
            <a:ext cx="12193200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sz="2000" noProof="0"/>
          </a:p>
        </p:txBody>
      </p:sp>
      <p:pic>
        <p:nvPicPr>
          <p:cNvPr id="14" name="Logo hvid">
            <a:extLst>
              <a:ext uri="{FF2B5EF4-FFF2-40B4-BE49-F238E27FC236}">
                <a16:creationId xmlns:a16="http://schemas.microsoft.com/office/drawing/2014/main" id="{5A152117-F28C-966F-255A-2EBB90755DAF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l="18" r="18"/>
          <a:stretch/>
        </p:blipFill>
        <p:spPr>
          <a:xfrm>
            <a:off x="6922800" y="1148400"/>
            <a:ext cx="5269200" cy="5709600"/>
          </a:xfrm>
          <a:custGeom>
            <a:avLst/>
            <a:gdLst>
              <a:gd name="connsiteX0" fmla="*/ 0 w 5269200"/>
              <a:gd name="connsiteY0" fmla="*/ 0 h 5709600"/>
              <a:gd name="connsiteX1" fmla="*/ 5269200 w 5269200"/>
              <a:gd name="connsiteY1" fmla="*/ 0 h 5709600"/>
              <a:gd name="connsiteX2" fmla="*/ 5269200 w 5269200"/>
              <a:gd name="connsiteY2" fmla="*/ 5709600 h 5709600"/>
              <a:gd name="connsiteX3" fmla="*/ 0 w 5269200"/>
              <a:gd name="connsiteY3" fmla="*/ 5709600 h 5709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269200" h="5709600">
                <a:moveTo>
                  <a:pt x="0" y="0"/>
                </a:moveTo>
                <a:lnTo>
                  <a:pt x="5269200" y="0"/>
                </a:lnTo>
                <a:lnTo>
                  <a:pt x="5269200" y="5709600"/>
                </a:lnTo>
                <a:lnTo>
                  <a:pt x="0" y="5709600"/>
                </a:lnTo>
                <a:close/>
              </a:path>
            </a:pathLst>
          </a:custGeom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7F65F358-3D0B-4C30-94C6-9BC8E1B3EA1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202400" y="1008000"/>
            <a:ext cx="7027200" cy="1036800"/>
          </a:xfrm>
          <a:prstGeom prst="rect">
            <a:avLst/>
          </a:prstGeom>
        </p:spPr>
        <p:txBody>
          <a:bodyPr tIns="108000"/>
          <a:lstStyle>
            <a:lvl1pPr>
              <a:defRPr sz="5000">
                <a:solidFill>
                  <a:schemeClr val="tx1"/>
                </a:solidFill>
              </a:defRPr>
            </a:lvl1pPr>
          </a:lstStyle>
          <a:p>
            <a:r>
              <a:rPr lang="da-DK"/>
              <a:t>Klik for at tilføje agenda titel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D485AA6-92EE-46D3-8826-CF357E1A4587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202400" y="2283415"/>
            <a:ext cx="2419759" cy="3839604"/>
          </a:xfrm>
        </p:spPr>
        <p:txBody>
          <a:bodyPr/>
          <a:lstStyle>
            <a:lvl1pPr marL="0" indent="0">
              <a:lnSpc>
                <a:spcPts val="4400"/>
              </a:lnSpc>
              <a:spcAft>
                <a:spcPts val="0"/>
              </a:spcAft>
              <a:buFont typeface="Arial" panose="020B0604020202020204" pitchFamily="34" charset="0"/>
              <a:buChar char="​"/>
              <a:defRPr sz="2600" b="0">
                <a:latin typeface="Roboto Light" panose="02000000000000000000" pitchFamily="2" charset="0"/>
                <a:ea typeface="Roboto Light" panose="02000000000000000000" pitchFamily="2" charset="0"/>
              </a:defRPr>
            </a:lvl1pPr>
            <a:lvl2pPr marL="0" indent="0">
              <a:lnSpc>
                <a:spcPts val="4400"/>
              </a:lnSpc>
              <a:spcAft>
                <a:spcPts val="0"/>
              </a:spcAft>
              <a:buFont typeface="Arial" panose="020B0604020202020204" pitchFamily="34" charset="0"/>
              <a:buChar char="​"/>
              <a:defRPr sz="2600" b="0">
                <a:latin typeface="Roboto Light" panose="02000000000000000000" pitchFamily="2" charset="0"/>
                <a:ea typeface="Roboto Light" panose="02000000000000000000" pitchFamily="2" charset="0"/>
              </a:defRPr>
            </a:lvl2pPr>
            <a:lvl3pPr marL="0" indent="0">
              <a:lnSpc>
                <a:spcPts val="4400"/>
              </a:lnSpc>
              <a:spcAft>
                <a:spcPts val="0"/>
              </a:spcAft>
              <a:buFont typeface="Arial" panose="020B0604020202020204" pitchFamily="34" charset="0"/>
              <a:buChar char="​"/>
              <a:defRPr sz="2600" b="0">
                <a:latin typeface="Roboto Light" panose="02000000000000000000" pitchFamily="2" charset="0"/>
                <a:ea typeface="Roboto Light" panose="02000000000000000000" pitchFamily="2" charset="0"/>
              </a:defRPr>
            </a:lvl3pPr>
            <a:lvl4pPr>
              <a:lnSpc>
                <a:spcPts val="4400"/>
              </a:lnSpc>
              <a:spcAft>
                <a:spcPts val="0"/>
              </a:spcAft>
              <a:buFont typeface="Arial" panose="020B0604020202020204" pitchFamily="34" charset="0"/>
              <a:buChar char="​"/>
              <a:defRPr sz="2600" b="0">
                <a:latin typeface="Roboto Light" panose="02000000000000000000" pitchFamily="2" charset="0"/>
                <a:ea typeface="Roboto Light" panose="02000000000000000000" pitchFamily="2" charset="0"/>
              </a:defRPr>
            </a:lvl4pPr>
            <a:lvl5pPr>
              <a:lnSpc>
                <a:spcPts val="4400"/>
              </a:lnSpc>
              <a:spcAft>
                <a:spcPts val="0"/>
              </a:spcAft>
              <a:buFont typeface="Arial" panose="020B0604020202020204" pitchFamily="34" charset="0"/>
              <a:buChar char="​"/>
              <a:defRPr sz="2600" b="0">
                <a:latin typeface="Roboto Light" panose="02000000000000000000" pitchFamily="2" charset="0"/>
                <a:ea typeface="Roboto Light" panose="02000000000000000000" pitchFamily="2" charset="0"/>
              </a:defRPr>
            </a:lvl5pPr>
            <a:lvl6pPr marL="0" indent="0">
              <a:lnSpc>
                <a:spcPts val="4400"/>
              </a:lnSpc>
              <a:spcAft>
                <a:spcPts val="0"/>
              </a:spcAft>
              <a:buFont typeface="Arial" panose="020B0604020202020204" pitchFamily="34" charset="0"/>
              <a:buChar char="​"/>
              <a:defRPr sz="2600" b="0">
                <a:latin typeface="Roboto Light" panose="02000000000000000000" pitchFamily="2" charset="0"/>
                <a:ea typeface="Roboto Light" panose="02000000000000000000" pitchFamily="2" charset="0"/>
              </a:defRPr>
            </a:lvl6pPr>
            <a:lvl7pPr>
              <a:lnSpc>
                <a:spcPts val="4400"/>
              </a:lnSpc>
              <a:spcAft>
                <a:spcPts val="0"/>
              </a:spcAft>
              <a:defRPr sz="2600" b="0">
                <a:latin typeface="Roboto Light" panose="02000000000000000000" pitchFamily="2" charset="0"/>
                <a:ea typeface="Roboto Light" panose="02000000000000000000" pitchFamily="2" charset="0"/>
              </a:defRPr>
            </a:lvl7pPr>
            <a:lvl8pPr>
              <a:lnSpc>
                <a:spcPts val="4400"/>
              </a:lnSpc>
              <a:spcAft>
                <a:spcPts val="0"/>
              </a:spcAft>
              <a:defRPr sz="2600" b="0">
                <a:latin typeface="Roboto Light" panose="02000000000000000000" pitchFamily="2" charset="0"/>
                <a:ea typeface="Roboto Light" panose="02000000000000000000" pitchFamily="2" charset="0"/>
              </a:defRPr>
            </a:lvl8pPr>
            <a:lvl9pPr>
              <a:lnSpc>
                <a:spcPts val="4400"/>
              </a:lnSpc>
              <a:spcAft>
                <a:spcPts val="0"/>
              </a:spcAft>
              <a:defRPr sz="2600" b="0">
                <a:latin typeface="Roboto Light" panose="02000000000000000000" pitchFamily="2" charset="0"/>
                <a:ea typeface="Roboto Light" panose="02000000000000000000" pitchFamily="2" charset="0"/>
              </a:defRPr>
            </a:lvl9pPr>
          </a:lstStyle>
          <a:p>
            <a:pPr lvl="0"/>
            <a:r>
              <a:rPr lang="da-DK"/>
              <a:t>09.00 – 09.15</a:t>
            </a:r>
          </a:p>
        </p:txBody>
      </p:sp>
      <p:sp>
        <p:nvSpPr>
          <p:cNvPr id="7" name="Text Placeholder 2"/>
          <p:cNvSpPr>
            <a:spLocks noGrp="1"/>
          </p:cNvSpPr>
          <p:nvPr>
            <p:ph type="body" sz="quarter" idx="13" hasCustomPrompt="1"/>
          </p:nvPr>
        </p:nvSpPr>
        <p:spPr>
          <a:xfrm>
            <a:off x="3786433" y="2283415"/>
            <a:ext cx="4443167" cy="3839604"/>
          </a:xfrm>
        </p:spPr>
        <p:txBody>
          <a:bodyPr/>
          <a:lstStyle>
            <a:lvl1pPr marL="0" indent="0">
              <a:lnSpc>
                <a:spcPts val="4400"/>
              </a:lnSpc>
              <a:spcAft>
                <a:spcPts val="0"/>
              </a:spcAft>
              <a:buFont typeface="Arial" panose="020B0604020202020204" pitchFamily="34" charset="0"/>
              <a:buChar char="​"/>
              <a:defRPr sz="2600">
                <a:latin typeface="Roboto Light" panose="02000000000000000000" pitchFamily="2" charset="0"/>
                <a:ea typeface="Roboto Light" panose="02000000000000000000" pitchFamily="2" charset="0"/>
              </a:defRPr>
            </a:lvl1pPr>
            <a:lvl2pPr marL="0" indent="0">
              <a:lnSpc>
                <a:spcPts val="44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​"/>
              <a:defRPr sz="2600" b="0">
                <a:latin typeface="Roboto Light" panose="02000000000000000000" pitchFamily="2" charset="0"/>
                <a:ea typeface="Roboto Light" panose="02000000000000000000" pitchFamily="2" charset="0"/>
              </a:defRPr>
            </a:lvl2pPr>
            <a:lvl3pPr marL="0" indent="0">
              <a:lnSpc>
                <a:spcPts val="44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​"/>
              <a:defRPr sz="2600" b="0">
                <a:latin typeface="Roboto Light" panose="02000000000000000000" pitchFamily="2" charset="0"/>
                <a:ea typeface="Roboto Light" panose="02000000000000000000" pitchFamily="2" charset="0"/>
              </a:defRPr>
            </a:lvl3pPr>
            <a:lvl4pPr marL="0" indent="0">
              <a:lnSpc>
                <a:spcPts val="44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​"/>
              <a:defRPr sz="2600" b="0">
                <a:latin typeface="Roboto Light" panose="02000000000000000000" pitchFamily="2" charset="0"/>
                <a:ea typeface="Roboto Light" panose="02000000000000000000" pitchFamily="2" charset="0"/>
              </a:defRPr>
            </a:lvl4pPr>
            <a:lvl5pPr marL="0" indent="0">
              <a:lnSpc>
                <a:spcPts val="44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​"/>
              <a:defRPr sz="2600" b="0">
                <a:latin typeface="Roboto Light" panose="02000000000000000000" pitchFamily="2" charset="0"/>
                <a:ea typeface="Roboto Light" panose="02000000000000000000" pitchFamily="2" charset="0"/>
              </a:defRPr>
            </a:lvl5pPr>
            <a:lvl6pPr marL="0" indent="0">
              <a:lnSpc>
                <a:spcPts val="44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​"/>
              <a:defRPr sz="2600" b="0">
                <a:latin typeface="Roboto Light" panose="02000000000000000000" pitchFamily="2" charset="0"/>
                <a:ea typeface="Roboto Light" panose="02000000000000000000" pitchFamily="2" charset="0"/>
              </a:defRPr>
            </a:lvl6pPr>
            <a:lvl7pPr marL="0" indent="0">
              <a:lnSpc>
                <a:spcPts val="44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​"/>
              <a:defRPr sz="2600" b="0">
                <a:latin typeface="Roboto Light" panose="02000000000000000000" pitchFamily="2" charset="0"/>
                <a:ea typeface="Roboto Light" panose="02000000000000000000" pitchFamily="2" charset="0"/>
              </a:defRPr>
            </a:lvl7pPr>
            <a:lvl8pPr marL="0" indent="0">
              <a:lnSpc>
                <a:spcPts val="44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​"/>
              <a:defRPr sz="2600" b="0">
                <a:latin typeface="Roboto Light" panose="02000000000000000000" pitchFamily="2" charset="0"/>
                <a:ea typeface="Roboto Light" panose="02000000000000000000" pitchFamily="2" charset="0"/>
              </a:defRPr>
            </a:lvl8pPr>
            <a:lvl9pPr marL="0" indent="0">
              <a:lnSpc>
                <a:spcPts val="4400"/>
              </a:lnSpc>
              <a:spcBef>
                <a:spcPts val="0"/>
              </a:spcBef>
              <a:buFont typeface="Arial" panose="020B0604020202020204" pitchFamily="34" charset="0"/>
              <a:buChar char="​"/>
              <a:defRPr sz="2600" b="0">
                <a:latin typeface="Roboto Light" panose="02000000000000000000" pitchFamily="2" charset="0"/>
                <a:ea typeface="Roboto Light" panose="02000000000000000000" pitchFamily="2" charset="0"/>
              </a:defRPr>
            </a:lvl9pPr>
          </a:lstStyle>
          <a:p>
            <a:pPr lvl="0"/>
            <a:r>
              <a:rPr lang="da-DK" noProof="0"/>
              <a:t>Klik for at tilføje agendapunkt</a:t>
            </a:r>
          </a:p>
        </p:txBody>
      </p:sp>
    </p:spTree>
    <p:extLst>
      <p:ext uri="{BB962C8B-B14F-4D97-AF65-F5344CB8AC3E}">
        <p14:creationId xmlns:p14="http://schemas.microsoft.com/office/powerpoint/2010/main" val="366303079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2" orient="horz" pos="634" userDrawn="1">
          <p15:clr>
            <a:srgbClr val="A4A3A4"/>
          </p15:clr>
        </p15:guide>
        <p15:guide id="3" orient="horz" pos="1437" userDrawn="1">
          <p15:clr>
            <a:srgbClr val="A4A3A4"/>
          </p15:clr>
        </p15:guide>
        <p15:guide id="4" pos="5184" userDrawn="1">
          <p15:clr>
            <a:srgbClr val="A4A3A4"/>
          </p15:clr>
        </p15:guide>
        <p15:guide id="5" pos="2385" userDrawn="1">
          <p15:clr>
            <a:srgbClr val="A4A3A4"/>
          </p15:clr>
        </p15:guide>
        <p15:guide id="6" pos="2292" userDrawn="1">
          <p15:clr>
            <a:srgbClr val="A4A3A4"/>
          </p15:clr>
        </p15:guide>
        <p15:guide id="7" pos="757" userDrawn="1">
          <p15:clr>
            <a:srgbClr val="A4A3A4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reaker A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Date Placeholder 6" hidden="1">
            <a:extLst>
              <a:ext uri="{FF2B5EF4-FFF2-40B4-BE49-F238E27FC236}">
                <a16:creationId xmlns:a16="http://schemas.microsoft.com/office/drawing/2014/main" id="{EC4984FD-C954-4704-8EAD-D63D90C9952D}"/>
              </a:ext>
            </a:extLst>
          </p:cNvPr>
          <p:cNvSpPr>
            <a:spLocks noGrp="1"/>
          </p:cNvSpPr>
          <p:nvPr>
            <p:ph type="dt" sz="half" idx="15"/>
          </p:nvPr>
        </p:nvSpPr>
        <p:spPr>
          <a:xfrm>
            <a:off x="0" y="6858000"/>
            <a:ext cx="0" cy="0"/>
          </a:xfrm>
          <a:prstGeom prst="rect">
            <a:avLst/>
          </a:prstGeom>
        </p:spPr>
        <p:txBody>
          <a:bodyPr/>
          <a:lstStyle>
            <a:lvl1pPr>
              <a:defRPr sz="100">
                <a:noFill/>
              </a:defRPr>
            </a:lvl1pPr>
          </a:lstStyle>
          <a:p>
            <a:fld id="{CED0BA5F-7DA0-4E6A-9C2B-275F83D639B7}" type="datetime1">
              <a:rPr lang="da-DK" smtClean="0"/>
              <a:t>01-10-2026</a:t>
            </a:fld>
            <a:endParaRPr lang="da-DK"/>
          </a:p>
        </p:txBody>
      </p:sp>
      <p:sp>
        <p:nvSpPr>
          <p:cNvPr id="9" name="Footer Placeholder 8" hidden="1">
            <a:extLst>
              <a:ext uri="{FF2B5EF4-FFF2-40B4-BE49-F238E27FC236}">
                <a16:creationId xmlns:a16="http://schemas.microsoft.com/office/drawing/2014/main" id="{E9C8E5B9-7CE0-43DA-AD39-74ECF3AC709B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>
          <a:xfrm>
            <a:off x="0" y="6858000"/>
            <a:ext cx="0" cy="0"/>
          </a:xfrm>
        </p:spPr>
        <p:txBody>
          <a:bodyPr/>
          <a:lstStyle>
            <a:lvl1pPr>
              <a:defRPr sz="100">
                <a:noFill/>
              </a:defRPr>
            </a:lvl1pPr>
          </a:lstStyle>
          <a:p>
            <a:r>
              <a:rPr lang="da-DK"/>
              <a:t>Energistyrelsen</a:t>
            </a:r>
          </a:p>
        </p:txBody>
      </p:sp>
      <p:sp>
        <p:nvSpPr>
          <p:cNvPr id="10" name="Slide Number Placeholder 10" hidden="1">
            <a:extLst>
              <a:ext uri="{FF2B5EF4-FFF2-40B4-BE49-F238E27FC236}">
                <a16:creationId xmlns:a16="http://schemas.microsoft.com/office/drawing/2014/main" id="{DA38F4F7-EE53-4B48-8A78-570C0E71009D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>
          <a:xfrm>
            <a:off x="0" y="6858000"/>
            <a:ext cx="0" cy="0"/>
          </a:xfrm>
          <a:prstGeom prst="rect">
            <a:avLst/>
          </a:prstGeom>
        </p:spPr>
        <p:txBody>
          <a:bodyPr/>
          <a:lstStyle>
            <a:lvl1pPr>
              <a:defRPr sz="100">
                <a:noFill/>
              </a:defRPr>
            </a:lvl1pPr>
          </a:lstStyle>
          <a:p>
            <a:fld id="{24C8C45C-947F-4981-8B3F-4F32E973C901}" type="slidenum">
              <a:rPr lang="da-DK" smtClean="0"/>
              <a:pPr/>
              <a:t>‹nr.›</a:t>
            </a:fld>
            <a:endParaRPr lang="da-DK"/>
          </a:p>
        </p:txBody>
      </p:sp>
      <p:sp>
        <p:nvSpPr>
          <p:cNvPr id="4" name="Baggrund">
            <a:extLst>
              <a:ext uri="{FF2B5EF4-FFF2-40B4-BE49-F238E27FC236}">
                <a16:creationId xmlns:a16="http://schemas.microsoft.com/office/drawing/2014/main" id="{4C8FC8DA-B2E3-EEA2-E0D4-BE655984C887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 bwMode="white">
          <a:xfrm>
            <a:off x="0" y="0"/>
            <a:ext cx="12193200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sz="2000" noProof="0"/>
          </a:p>
        </p:txBody>
      </p:sp>
      <p:pic>
        <p:nvPicPr>
          <p:cNvPr id="2" name="Logo hvid">
            <a:extLst>
              <a:ext uri="{FF2B5EF4-FFF2-40B4-BE49-F238E27FC236}">
                <a16:creationId xmlns:a16="http://schemas.microsoft.com/office/drawing/2014/main" id="{B726FA7F-B4DA-BFFF-BCAF-B60B0E5DB5DF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l="18" r="18"/>
          <a:stretch/>
        </p:blipFill>
        <p:spPr>
          <a:xfrm>
            <a:off x="6922800" y="1148400"/>
            <a:ext cx="5269200" cy="5709600"/>
          </a:xfrm>
          <a:custGeom>
            <a:avLst/>
            <a:gdLst>
              <a:gd name="connsiteX0" fmla="*/ 0 w 5269200"/>
              <a:gd name="connsiteY0" fmla="*/ 0 h 5709600"/>
              <a:gd name="connsiteX1" fmla="*/ 5269200 w 5269200"/>
              <a:gd name="connsiteY1" fmla="*/ 0 h 5709600"/>
              <a:gd name="connsiteX2" fmla="*/ 5269200 w 5269200"/>
              <a:gd name="connsiteY2" fmla="*/ 5709600 h 5709600"/>
              <a:gd name="connsiteX3" fmla="*/ 0 w 5269200"/>
              <a:gd name="connsiteY3" fmla="*/ 5709600 h 5709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269200" h="5709600">
                <a:moveTo>
                  <a:pt x="0" y="0"/>
                </a:moveTo>
                <a:lnTo>
                  <a:pt x="5269200" y="0"/>
                </a:lnTo>
                <a:lnTo>
                  <a:pt x="5269200" y="5709600"/>
                </a:lnTo>
                <a:lnTo>
                  <a:pt x="0" y="5709600"/>
                </a:lnTo>
                <a:close/>
              </a:path>
            </a:pathLst>
          </a:custGeom>
        </p:spPr>
      </p:pic>
      <p:sp>
        <p:nvSpPr>
          <p:cNvPr id="11" name="Title 2">
            <a:extLst>
              <a:ext uri="{FF2B5EF4-FFF2-40B4-BE49-F238E27FC236}">
                <a16:creationId xmlns:a16="http://schemas.microsoft.com/office/drawing/2014/main" id="{4A1BFE22-3673-F2C3-0998-A19C814788F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202400" y="1828800"/>
            <a:ext cx="5539713" cy="3398388"/>
          </a:xfrm>
          <a:prstGeom prst="rect">
            <a:avLst/>
          </a:prstGeom>
        </p:spPr>
        <p:txBody>
          <a:bodyPr tIns="0" anchor="t" anchorCtr="0">
            <a:normAutofit/>
          </a:bodyPr>
          <a:lstStyle>
            <a:lvl1pPr>
              <a:defRPr sz="5000">
                <a:solidFill>
                  <a:schemeClr val="tx1"/>
                </a:solidFill>
              </a:defRPr>
            </a:lvl1pPr>
          </a:lstStyle>
          <a:p>
            <a:r>
              <a:rPr lang="da-DK"/>
              <a:t>Klik for at tilføje titel</a:t>
            </a:r>
          </a:p>
        </p:txBody>
      </p:sp>
    </p:spTree>
    <p:extLst>
      <p:ext uri="{BB962C8B-B14F-4D97-AF65-F5344CB8AC3E}">
        <p14:creationId xmlns:p14="http://schemas.microsoft.com/office/powerpoint/2010/main" val="197138226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757" userDrawn="1">
          <p15:clr>
            <a:srgbClr val="A4A3A4"/>
          </p15:clr>
        </p15:guide>
        <p15:guide id="2" pos="4247" userDrawn="1">
          <p15:clr>
            <a:srgbClr val="A4A3A4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reaker B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Date Placeholder 6" hidden="1">
            <a:extLst>
              <a:ext uri="{FF2B5EF4-FFF2-40B4-BE49-F238E27FC236}">
                <a16:creationId xmlns:a16="http://schemas.microsoft.com/office/drawing/2014/main" id="{EC4984FD-C954-4704-8EAD-D63D90C9952D}"/>
              </a:ext>
            </a:extLst>
          </p:cNvPr>
          <p:cNvSpPr>
            <a:spLocks noGrp="1"/>
          </p:cNvSpPr>
          <p:nvPr>
            <p:ph type="dt" sz="half" idx="15"/>
          </p:nvPr>
        </p:nvSpPr>
        <p:spPr>
          <a:xfrm>
            <a:off x="0" y="6858000"/>
            <a:ext cx="0" cy="0"/>
          </a:xfrm>
          <a:prstGeom prst="rect">
            <a:avLst/>
          </a:prstGeom>
        </p:spPr>
        <p:txBody>
          <a:bodyPr/>
          <a:lstStyle>
            <a:lvl1pPr>
              <a:defRPr sz="100">
                <a:noFill/>
              </a:defRPr>
            </a:lvl1pPr>
          </a:lstStyle>
          <a:p>
            <a:fld id="{9D97ABCC-5FBC-49B0-B86D-FFA8183FC090}" type="datetime1">
              <a:rPr lang="da-DK" smtClean="0"/>
              <a:t>01-10-2026</a:t>
            </a:fld>
            <a:endParaRPr lang="da-DK"/>
          </a:p>
        </p:txBody>
      </p:sp>
      <p:sp>
        <p:nvSpPr>
          <p:cNvPr id="9" name="Footer Placeholder 8" hidden="1">
            <a:extLst>
              <a:ext uri="{FF2B5EF4-FFF2-40B4-BE49-F238E27FC236}">
                <a16:creationId xmlns:a16="http://schemas.microsoft.com/office/drawing/2014/main" id="{E9C8E5B9-7CE0-43DA-AD39-74ECF3AC709B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>
          <a:xfrm>
            <a:off x="0" y="6858000"/>
            <a:ext cx="0" cy="0"/>
          </a:xfrm>
        </p:spPr>
        <p:txBody>
          <a:bodyPr/>
          <a:lstStyle>
            <a:lvl1pPr>
              <a:defRPr sz="100">
                <a:noFill/>
              </a:defRPr>
            </a:lvl1pPr>
          </a:lstStyle>
          <a:p>
            <a:r>
              <a:rPr lang="da-DK"/>
              <a:t>Energistyrelsen</a:t>
            </a:r>
          </a:p>
        </p:txBody>
      </p:sp>
      <p:sp>
        <p:nvSpPr>
          <p:cNvPr id="10" name="Slide Number Placeholder 10" hidden="1">
            <a:extLst>
              <a:ext uri="{FF2B5EF4-FFF2-40B4-BE49-F238E27FC236}">
                <a16:creationId xmlns:a16="http://schemas.microsoft.com/office/drawing/2014/main" id="{DA38F4F7-EE53-4B48-8A78-570C0E71009D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>
          <a:xfrm>
            <a:off x="0" y="6858000"/>
            <a:ext cx="0" cy="0"/>
          </a:xfrm>
          <a:prstGeom prst="rect">
            <a:avLst/>
          </a:prstGeom>
        </p:spPr>
        <p:txBody>
          <a:bodyPr/>
          <a:lstStyle>
            <a:lvl1pPr>
              <a:defRPr sz="100">
                <a:noFill/>
              </a:defRPr>
            </a:lvl1pPr>
          </a:lstStyle>
          <a:p>
            <a:fld id="{24C8C45C-947F-4981-8B3F-4F32E973C901}" type="slidenum">
              <a:rPr lang="da-DK" smtClean="0"/>
              <a:pPr/>
              <a:t>‹nr.›</a:t>
            </a:fld>
            <a:endParaRPr lang="da-DK"/>
          </a:p>
        </p:txBody>
      </p:sp>
      <p:sp>
        <p:nvSpPr>
          <p:cNvPr id="12" name="Baggrund">
            <a:extLst>
              <a:ext uri="{FF2B5EF4-FFF2-40B4-BE49-F238E27FC236}">
                <a16:creationId xmlns:a16="http://schemas.microsoft.com/office/drawing/2014/main" id="{993CBF7C-BD06-B454-5F0C-6A576495A736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 bwMode="white">
          <a:xfrm>
            <a:off x="0" y="0"/>
            <a:ext cx="12193200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sz="2000" noProof="0">
              <a:solidFill>
                <a:schemeClr val="accent1"/>
              </a:solidFill>
            </a:endParaRPr>
          </a:p>
        </p:txBody>
      </p:sp>
      <p:grpSp>
        <p:nvGrpSpPr>
          <p:cNvPr id="3" name="Group Krone">
            <a:extLst>
              <a:ext uri="{FF2B5EF4-FFF2-40B4-BE49-F238E27FC236}">
                <a16:creationId xmlns:a16="http://schemas.microsoft.com/office/drawing/2014/main" id="{E08A980E-1B1D-D70E-020A-2BB7316B6006}"/>
              </a:ext>
            </a:extLst>
          </p:cNvPr>
          <p:cNvGrpSpPr>
            <a:grpSpLocks noGrp="1" noUngrp="1" noRot="1" noMove="1" noResize="1"/>
          </p:cNvGrpSpPr>
          <p:nvPr userDrawn="1"/>
        </p:nvGrpSpPr>
        <p:grpSpPr>
          <a:xfrm>
            <a:off x="6922800" y="1148400"/>
            <a:ext cx="5271129" cy="5709600"/>
            <a:chOff x="6922800" y="1148400"/>
            <a:chExt cx="5271129" cy="5709600"/>
          </a:xfrm>
        </p:grpSpPr>
        <p:sp>
          <p:nvSpPr>
            <p:cNvPr id="4" name="Freeform: Shape 3">
              <a:extLst>
                <a:ext uri="{FF2B5EF4-FFF2-40B4-BE49-F238E27FC236}">
                  <a16:creationId xmlns:a16="http://schemas.microsoft.com/office/drawing/2014/main" id="{9505F304-AF0F-F9B0-1EC8-42A1B47571FE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6922800" y="1148400"/>
              <a:ext cx="5271097" cy="5709600"/>
            </a:xfrm>
            <a:custGeom>
              <a:avLst/>
              <a:gdLst>
                <a:gd name="connsiteX0" fmla="*/ 0 w 5271097"/>
                <a:gd name="connsiteY0" fmla="*/ 0 h 5709600"/>
                <a:gd name="connsiteX1" fmla="*/ 5271098 w 5271097"/>
                <a:gd name="connsiteY1" fmla="*/ 0 h 5709600"/>
                <a:gd name="connsiteX2" fmla="*/ 5271098 w 5271097"/>
                <a:gd name="connsiteY2" fmla="*/ 5709600 h 5709600"/>
                <a:gd name="connsiteX3" fmla="*/ 0 w 5271097"/>
                <a:gd name="connsiteY3" fmla="*/ 5709600 h 5709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271097" h="5709600">
                  <a:moveTo>
                    <a:pt x="0" y="0"/>
                  </a:moveTo>
                  <a:lnTo>
                    <a:pt x="5271098" y="0"/>
                  </a:lnTo>
                  <a:lnTo>
                    <a:pt x="5271098" y="5709600"/>
                  </a:lnTo>
                  <a:lnTo>
                    <a:pt x="0" y="5709600"/>
                  </a:lnTo>
                  <a:close/>
                </a:path>
              </a:pathLst>
            </a:custGeom>
            <a:noFill/>
            <a:ln w="317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a-DK"/>
            </a:p>
          </p:txBody>
        </p:sp>
        <p:sp>
          <p:nvSpPr>
            <p:cNvPr id="5" name="Freeform: Shape 4">
              <a:extLst>
                <a:ext uri="{FF2B5EF4-FFF2-40B4-BE49-F238E27FC236}">
                  <a16:creationId xmlns:a16="http://schemas.microsoft.com/office/drawing/2014/main" id="{A7C2A4D7-3506-4F98-99CD-04A13659A487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11710062" y="4925854"/>
              <a:ext cx="483835" cy="646007"/>
            </a:xfrm>
            <a:custGeom>
              <a:avLst/>
              <a:gdLst>
                <a:gd name="connsiteX0" fmla="*/ 483835 w 483835"/>
                <a:gd name="connsiteY0" fmla="*/ 0 h 646007"/>
                <a:gd name="connsiteX1" fmla="*/ 387532 w 483835"/>
                <a:gd name="connsiteY1" fmla="*/ 155910 h 646007"/>
                <a:gd name="connsiteX2" fmla="*/ 16395 w 483835"/>
                <a:gd name="connsiteY2" fmla="*/ 627706 h 646007"/>
                <a:gd name="connsiteX3" fmla="*/ 0 w 483835"/>
                <a:gd name="connsiteY3" fmla="*/ 646008 h 646007"/>
                <a:gd name="connsiteX4" fmla="*/ 184250 w 483835"/>
                <a:gd name="connsiteY4" fmla="*/ 646008 h 646007"/>
                <a:gd name="connsiteX5" fmla="*/ 187523 w 483835"/>
                <a:gd name="connsiteY5" fmla="*/ 642195 h 646007"/>
                <a:gd name="connsiteX6" fmla="*/ 483835 w 483835"/>
                <a:gd name="connsiteY6" fmla="*/ 261428 h 646007"/>
                <a:gd name="connsiteX7" fmla="*/ 483835 w 483835"/>
                <a:gd name="connsiteY7" fmla="*/ 0 h 6460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483835" h="646007">
                  <a:moveTo>
                    <a:pt x="483835" y="0"/>
                  </a:moveTo>
                  <a:cubicBezTo>
                    <a:pt x="456924" y="48263"/>
                    <a:pt x="424834" y="100307"/>
                    <a:pt x="387532" y="155910"/>
                  </a:cubicBezTo>
                  <a:cubicBezTo>
                    <a:pt x="289450" y="302129"/>
                    <a:pt x="154161" y="474084"/>
                    <a:pt x="16395" y="627706"/>
                  </a:cubicBezTo>
                  <a:lnTo>
                    <a:pt x="0" y="646008"/>
                  </a:lnTo>
                  <a:lnTo>
                    <a:pt x="184250" y="646008"/>
                  </a:lnTo>
                  <a:lnTo>
                    <a:pt x="187523" y="642195"/>
                  </a:lnTo>
                  <a:cubicBezTo>
                    <a:pt x="273150" y="542587"/>
                    <a:pt x="384736" y="405614"/>
                    <a:pt x="483835" y="261428"/>
                  </a:cubicBezTo>
                  <a:lnTo>
                    <a:pt x="483835" y="0"/>
                  </a:lnTo>
                  <a:close/>
                </a:path>
              </a:pathLst>
            </a:custGeom>
            <a:solidFill>
              <a:schemeClr val="tx2"/>
            </a:solidFill>
            <a:ln w="317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a-DK"/>
            </a:p>
          </p:txBody>
        </p:sp>
        <p:sp>
          <p:nvSpPr>
            <p:cNvPr id="6" name="Freeform: Shape 5">
              <a:extLst>
                <a:ext uri="{FF2B5EF4-FFF2-40B4-BE49-F238E27FC236}">
                  <a16:creationId xmlns:a16="http://schemas.microsoft.com/office/drawing/2014/main" id="{B25F1E79-7065-5446-E54A-E98DD14DA45E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8666626" y="3151907"/>
              <a:ext cx="3527303" cy="2419923"/>
            </a:xfrm>
            <a:custGeom>
              <a:avLst/>
              <a:gdLst>
                <a:gd name="connsiteX0" fmla="*/ 3527272 w 3527303"/>
                <a:gd name="connsiteY0" fmla="*/ 1012000 h 2419923"/>
                <a:gd name="connsiteX1" fmla="*/ 3281859 w 3527303"/>
                <a:gd name="connsiteY1" fmla="*/ 942005 h 2419923"/>
                <a:gd name="connsiteX2" fmla="*/ 2616252 w 3527303"/>
                <a:gd name="connsiteY2" fmla="*/ 466745 h 2419923"/>
                <a:gd name="connsiteX3" fmla="*/ 2184714 w 3527303"/>
                <a:gd name="connsiteY3" fmla="*/ 566957 h 2419923"/>
                <a:gd name="connsiteX4" fmla="*/ 1952551 w 3527303"/>
                <a:gd name="connsiteY4" fmla="*/ 251737 h 2419923"/>
                <a:gd name="connsiteX5" fmla="*/ 1952551 w 3527303"/>
                <a:gd name="connsiteY5" fmla="*/ 69456 h 2419923"/>
                <a:gd name="connsiteX6" fmla="*/ 1883159 w 3527303"/>
                <a:gd name="connsiteY6" fmla="*/ 0 h 2419923"/>
                <a:gd name="connsiteX7" fmla="*/ 1813768 w 3527303"/>
                <a:gd name="connsiteY7" fmla="*/ 69456 h 2419923"/>
                <a:gd name="connsiteX8" fmla="*/ 1813768 w 3527303"/>
                <a:gd name="connsiteY8" fmla="*/ 251737 h 2419923"/>
                <a:gd name="connsiteX9" fmla="*/ 1581604 w 3527303"/>
                <a:gd name="connsiteY9" fmla="*/ 566957 h 2419923"/>
                <a:gd name="connsiteX10" fmla="*/ 1150035 w 3527303"/>
                <a:gd name="connsiteY10" fmla="*/ 466745 h 2419923"/>
                <a:gd name="connsiteX11" fmla="*/ 484428 w 3527303"/>
                <a:gd name="connsiteY11" fmla="*/ 942005 h 2419923"/>
                <a:gd name="connsiteX12" fmla="*/ 1196 w 3527303"/>
                <a:gd name="connsiteY12" fmla="*/ 1514617 h 2419923"/>
                <a:gd name="connsiteX13" fmla="*/ 535328 w 3527303"/>
                <a:gd name="connsiteY13" fmla="*/ 2416111 h 2419923"/>
                <a:gd name="connsiteX14" fmla="*/ 538600 w 3527303"/>
                <a:gd name="connsiteY14" fmla="*/ 2419924 h 2419923"/>
                <a:gd name="connsiteX15" fmla="*/ 722851 w 3527303"/>
                <a:gd name="connsiteY15" fmla="*/ 2419924 h 2419923"/>
                <a:gd name="connsiteX16" fmla="*/ 706456 w 3527303"/>
                <a:gd name="connsiteY16" fmla="*/ 2401622 h 2419923"/>
                <a:gd name="connsiteX17" fmla="*/ 335350 w 3527303"/>
                <a:gd name="connsiteY17" fmla="*/ 1929826 h 2419923"/>
                <a:gd name="connsiteX18" fmla="*/ 139821 w 3527303"/>
                <a:gd name="connsiteY18" fmla="*/ 1507627 h 2419923"/>
                <a:gd name="connsiteX19" fmla="*/ 228848 w 3527303"/>
                <a:gd name="connsiteY19" fmla="*/ 1189579 h 2419923"/>
                <a:gd name="connsiteX20" fmla="*/ 472259 w 3527303"/>
                <a:gd name="connsiteY20" fmla="*/ 1082981 h 2419923"/>
                <a:gd name="connsiteX21" fmla="*/ 472164 w 3527303"/>
                <a:gd name="connsiteY21" fmla="*/ 1088160 h 2419923"/>
                <a:gd name="connsiteX22" fmla="*/ 473689 w 3527303"/>
                <a:gd name="connsiteY22" fmla="*/ 1170262 h 2419923"/>
                <a:gd name="connsiteX23" fmla="*/ 661021 w 3527303"/>
                <a:gd name="connsiteY23" fmla="*/ 1677866 h 2419923"/>
                <a:gd name="connsiteX24" fmla="*/ 1155150 w 3527303"/>
                <a:gd name="connsiteY24" fmla="*/ 2415666 h 2419923"/>
                <a:gd name="connsiteX25" fmla="*/ 1158455 w 3527303"/>
                <a:gd name="connsiteY25" fmla="*/ 2419924 h 2419923"/>
                <a:gd name="connsiteX26" fmla="*/ 1334095 w 3527303"/>
                <a:gd name="connsiteY26" fmla="*/ 2419924 h 2419923"/>
                <a:gd name="connsiteX27" fmla="*/ 1319543 w 3527303"/>
                <a:gd name="connsiteY27" fmla="*/ 2402035 h 2419923"/>
                <a:gd name="connsiteX28" fmla="*/ 612250 w 3527303"/>
                <a:gd name="connsiteY28" fmla="*/ 1159713 h 2419923"/>
                <a:gd name="connsiteX29" fmla="*/ 709188 w 3527303"/>
                <a:gd name="connsiteY29" fmla="*/ 768429 h 2419923"/>
                <a:gd name="connsiteX30" fmla="*/ 1150035 w 3527303"/>
                <a:gd name="connsiteY30" fmla="*/ 605656 h 2419923"/>
                <a:gd name="connsiteX31" fmla="*/ 1813768 w 3527303"/>
                <a:gd name="connsiteY31" fmla="*/ 901431 h 2419923"/>
                <a:gd name="connsiteX32" fmla="*/ 1813768 w 3527303"/>
                <a:gd name="connsiteY32" fmla="*/ 2419924 h 2419923"/>
                <a:gd name="connsiteX33" fmla="*/ 1952551 w 3527303"/>
                <a:gd name="connsiteY33" fmla="*/ 2419924 h 2419923"/>
                <a:gd name="connsiteX34" fmla="*/ 1952551 w 3527303"/>
                <a:gd name="connsiteY34" fmla="*/ 901399 h 2419923"/>
                <a:gd name="connsiteX35" fmla="*/ 2616284 w 3527303"/>
                <a:gd name="connsiteY35" fmla="*/ 605624 h 2419923"/>
                <a:gd name="connsiteX36" fmla="*/ 3057035 w 3527303"/>
                <a:gd name="connsiteY36" fmla="*/ 768270 h 2419923"/>
                <a:gd name="connsiteX37" fmla="*/ 3153974 w 3527303"/>
                <a:gd name="connsiteY37" fmla="*/ 1160571 h 2419923"/>
                <a:gd name="connsiteX38" fmla="*/ 2446808 w 3527303"/>
                <a:gd name="connsiteY38" fmla="*/ 2402004 h 2419923"/>
                <a:gd name="connsiteX39" fmla="*/ 2432256 w 3527303"/>
                <a:gd name="connsiteY39" fmla="*/ 2419892 h 2419923"/>
                <a:gd name="connsiteX40" fmla="*/ 2607896 w 3527303"/>
                <a:gd name="connsiteY40" fmla="*/ 2419892 h 2419923"/>
                <a:gd name="connsiteX41" fmla="*/ 2611200 w 3527303"/>
                <a:gd name="connsiteY41" fmla="*/ 2415634 h 2419923"/>
                <a:gd name="connsiteX42" fmla="*/ 3105298 w 3527303"/>
                <a:gd name="connsiteY42" fmla="*/ 1677835 h 2419923"/>
                <a:gd name="connsiteX43" fmla="*/ 3292630 w 3527303"/>
                <a:gd name="connsiteY43" fmla="*/ 1170230 h 2419923"/>
                <a:gd name="connsiteX44" fmla="*/ 3294155 w 3527303"/>
                <a:gd name="connsiteY44" fmla="*/ 1088033 h 2419923"/>
                <a:gd name="connsiteX45" fmla="*/ 3294060 w 3527303"/>
                <a:gd name="connsiteY45" fmla="*/ 1082918 h 2419923"/>
                <a:gd name="connsiteX46" fmla="*/ 3527303 w 3527303"/>
                <a:gd name="connsiteY46" fmla="*/ 1179380 h 2419923"/>
                <a:gd name="connsiteX47" fmla="*/ 3527303 w 3527303"/>
                <a:gd name="connsiteY47" fmla="*/ 1011905 h 2419923"/>
                <a:gd name="connsiteX48" fmla="*/ 1883477 w 3527303"/>
                <a:gd name="connsiteY48" fmla="*/ 721564 h 2419923"/>
                <a:gd name="connsiteX49" fmla="*/ 1709553 w 3527303"/>
                <a:gd name="connsiteY49" fmla="*/ 547321 h 2419923"/>
                <a:gd name="connsiteX50" fmla="*/ 1883477 w 3527303"/>
                <a:gd name="connsiteY50" fmla="*/ 373078 h 2419923"/>
                <a:gd name="connsiteX51" fmla="*/ 2057401 w 3527303"/>
                <a:gd name="connsiteY51" fmla="*/ 547321 h 2419923"/>
                <a:gd name="connsiteX52" fmla="*/ 1883477 w 3527303"/>
                <a:gd name="connsiteY52" fmla="*/ 721564 h 24199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</a:cxnLst>
              <a:rect l="l" t="t" r="r" b="b"/>
              <a:pathLst>
                <a:path w="3527303" h="2419923">
                  <a:moveTo>
                    <a:pt x="3527272" y="1012000"/>
                  </a:moveTo>
                  <a:cubicBezTo>
                    <a:pt x="3459405" y="975620"/>
                    <a:pt x="3377527" y="952077"/>
                    <a:pt x="3281859" y="942005"/>
                  </a:cubicBezTo>
                  <a:cubicBezTo>
                    <a:pt x="3234295" y="639844"/>
                    <a:pt x="2992219" y="466745"/>
                    <a:pt x="2616252" y="466745"/>
                  </a:cubicBezTo>
                  <a:cubicBezTo>
                    <a:pt x="2470256" y="466745"/>
                    <a:pt x="2325182" y="500456"/>
                    <a:pt x="2184714" y="566957"/>
                  </a:cubicBezTo>
                  <a:cubicBezTo>
                    <a:pt x="2199076" y="405264"/>
                    <a:pt x="2082184" y="282366"/>
                    <a:pt x="1952551" y="251737"/>
                  </a:cubicBezTo>
                  <a:lnTo>
                    <a:pt x="1952551" y="69456"/>
                  </a:lnTo>
                  <a:cubicBezTo>
                    <a:pt x="1952551" y="31137"/>
                    <a:pt x="1921414" y="0"/>
                    <a:pt x="1883159" y="0"/>
                  </a:cubicBezTo>
                  <a:cubicBezTo>
                    <a:pt x="1844905" y="0"/>
                    <a:pt x="1813768" y="31169"/>
                    <a:pt x="1813768" y="69456"/>
                  </a:cubicBezTo>
                  <a:lnTo>
                    <a:pt x="1813768" y="251737"/>
                  </a:lnTo>
                  <a:cubicBezTo>
                    <a:pt x="1684103" y="282398"/>
                    <a:pt x="1567211" y="405264"/>
                    <a:pt x="1581604" y="566957"/>
                  </a:cubicBezTo>
                  <a:cubicBezTo>
                    <a:pt x="1441137" y="500456"/>
                    <a:pt x="1296031" y="466745"/>
                    <a:pt x="1150035" y="466745"/>
                  </a:cubicBezTo>
                  <a:cubicBezTo>
                    <a:pt x="774037" y="466745"/>
                    <a:pt x="531992" y="639844"/>
                    <a:pt x="484428" y="942005"/>
                  </a:cubicBezTo>
                  <a:cubicBezTo>
                    <a:pt x="151100" y="977050"/>
                    <a:pt x="-15929" y="1174900"/>
                    <a:pt x="1196" y="1514617"/>
                  </a:cubicBezTo>
                  <a:cubicBezTo>
                    <a:pt x="14160" y="1773471"/>
                    <a:pt x="341419" y="2190555"/>
                    <a:pt x="535328" y="2416111"/>
                  </a:cubicBezTo>
                  <a:lnTo>
                    <a:pt x="538600" y="2419924"/>
                  </a:lnTo>
                  <a:lnTo>
                    <a:pt x="722851" y="2419924"/>
                  </a:lnTo>
                  <a:lnTo>
                    <a:pt x="706456" y="2401622"/>
                  </a:lnTo>
                  <a:cubicBezTo>
                    <a:pt x="568689" y="2247968"/>
                    <a:pt x="433433" y="2076013"/>
                    <a:pt x="335350" y="1929826"/>
                  </a:cubicBezTo>
                  <a:cubicBezTo>
                    <a:pt x="212072" y="1746083"/>
                    <a:pt x="144460" y="1600086"/>
                    <a:pt x="139821" y="1507627"/>
                  </a:cubicBezTo>
                  <a:cubicBezTo>
                    <a:pt x="132735" y="1366237"/>
                    <a:pt x="162665" y="1259226"/>
                    <a:pt x="228848" y="1189579"/>
                  </a:cubicBezTo>
                  <a:cubicBezTo>
                    <a:pt x="281591" y="1134040"/>
                    <a:pt x="363437" y="1098201"/>
                    <a:pt x="472259" y="1082981"/>
                  </a:cubicBezTo>
                  <a:lnTo>
                    <a:pt x="472164" y="1088160"/>
                  </a:lnTo>
                  <a:cubicBezTo>
                    <a:pt x="471624" y="1114214"/>
                    <a:pt x="471083" y="1141157"/>
                    <a:pt x="473689" y="1170262"/>
                  </a:cubicBezTo>
                  <a:cubicBezTo>
                    <a:pt x="485159" y="1299196"/>
                    <a:pt x="548196" y="1469976"/>
                    <a:pt x="661021" y="1677866"/>
                  </a:cubicBezTo>
                  <a:cubicBezTo>
                    <a:pt x="715988" y="1779095"/>
                    <a:pt x="874121" y="2053613"/>
                    <a:pt x="1155150" y="2415666"/>
                  </a:cubicBezTo>
                  <a:lnTo>
                    <a:pt x="1158455" y="2419924"/>
                  </a:lnTo>
                  <a:lnTo>
                    <a:pt x="1334095" y="2419924"/>
                  </a:lnTo>
                  <a:lnTo>
                    <a:pt x="1319543" y="2402035"/>
                  </a:lnTo>
                  <a:cubicBezTo>
                    <a:pt x="1312902" y="2393870"/>
                    <a:pt x="654063" y="1578639"/>
                    <a:pt x="612250" y="1159713"/>
                  </a:cubicBezTo>
                  <a:cubicBezTo>
                    <a:pt x="610661" y="1150308"/>
                    <a:pt x="574790" y="927516"/>
                    <a:pt x="709188" y="768429"/>
                  </a:cubicBezTo>
                  <a:cubicBezTo>
                    <a:pt x="800440" y="660433"/>
                    <a:pt x="948787" y="605656"/>
                    <a:pt x="1150035" y="605656"/>
                  </a:cubicBezTo>
                  <a:cubicBezTo>
                    <a:pt x="1528226" y="605656"/>
                    <a:pt x="1784791" y="870166"/>
                    <a:pt x="1813768" y="901431"/>
                  </a:cubicBezTo>
                  <a:lnTo>
                    <a:pt x="1813768" y="2419924"/>
                  </a:lnTo>
                  <a:lnTo>
                    <a:pt x="1952551" y="2419924"/>
                  </a:lnTo>
                  <a:lnTo>
                    <a:pt x="1952551" y="901399"/>
                  </a:lnTo>
                  <a:cubicBezTo>
                    <a:pt x="1981528" y="870134"/>
                    <a:pt x="2238061" y="605624"/>
                    <a:pt x="2616284" y="605624"/>
                  </a:cubicBezTo>
                  <a:cubicBezTo>
                    <a:pt x="2817469" y="605624"/>
                    <a:pt x="2965784" y="660337"/>
                    <a:pt x="3057035" y="768270"/>
                  </a:cubicBezTo>
                  <a:cubicBezTo>
                    <a:pt x="3191402" y="927198"/>
                    <a:pt x="3155690" y="1150245"/>
                    <a:pt x="3153974" y="1160571"/>
                  </a:cubicBezTo>
                  <a:cubicBezTo>
                    <a:pt x="3112320" y="1578608"/>
                    <a:pt x="2453448" y="2393806"/>
                    <a:pt x="2446808" y="2402004"/>
                  </a:cubicBezTo>
                  <a:lnTo>
                    <a:pt x="2432256" y="2419892"/>
                  </a:lnTo>
                  <a:lnTo>
                    <a:pt x="2607896" y="2419892"/>
                  </a:lnTo>
                  <a:lnTo>
                    <a:pt x="2611200" y="2415634"/>
                  </a:lnTo>
                  <a:cubicBezTo>
                    <a:pt x="2892166" y="2053645"/>
                    <a:pt x="3050363" y="1779095"/>
                    <a:pt x="3105298" y="1677835"/>
                  </a:cubicBezTo>
                  <a:cubicBezTo>
                    <a:pt x="3218123" y="1469976"/>
                    <a:pt x="3281128" y="1299196"/>
                    <a:pt x="3292630" y="1170230"/>
                  </a:cubicBezTo>
                  <a:cubicBezTo>
                    <a:pt x="3295235" y="1141094"/>
                    <a:pt x="3294695" y="1114119"/>
                    <a:pt x="3294155" y="1088033"/>
                  </a:cubicBezTo>
                  <a:lnTo>
                    <a:pt x="3294060" y="1082918"/>
                  </a:lnTo>
                  <a:cubicBezTo>
                    <a:pt x="3396114" y="1097216"/>
                    <a:pt x="3474434" y="1129592"/>
                    <a:pt x="3527303" y="1179380"/>
                  </a:cubicBezTo>
                  <a:lnTo>
                    <a:pt x="3527303" y="1011905"/>
                  </a:lnTo>
                  <a:close/>
                  <a:moveTo>
                    <a:pt x="1883477" y="721564"/>
                  </a:moveTo>
                  <a:cubicBezTo>
                    <a:pt x="1787555" y="721564"/>
                    <a:pt x="1709553" y="643402"/>
                    <a:pt x="1709553" y="547321"/>
                  </a:cubicBezTo>
                  <a:cubicBezTo>
                    <a:pt x="1709553" y="451240"/>
                    <a:pt x="1787587" y="373078"/>
                    <a:pt x="1883477" y="373078"/>
                  </a:cubicBezTo>
                  <a:cubicBezTo>
                    <a:pt x="1979367" y="373078"/>
                    <a:pt x="2057401" y="451240"/>
                    <a:pt x="2057401" y="547321"/>
                  </a:cubicBezTo>
                  <a:cubicBezTo>
                    <a:pt x="2057401" y="643402"/>
                    <a:pt x="1979367" y="721564"/>
                    <a:pt x="1883477" y="721564"/>
                  </a:cubicBezTo>
                  <a:close/>
                </a:path>
              </a:pathLst>
            </a:custGeom>
            <a:solidFill>
              <a:schemeClr val="tx2"/>
            </a:solidFill>
            <a:ln w="317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a-DK"/>
            </a:p>
          </p:txBody>
        </p:sp>
        <p:sp>
          <p:nvSpPr>
            <p:cNvPr id="7" name="Freeform: Shape 6">
              <a:extLst>
                <a:ext uri="{FF2B5EF4-FFF2-40B4-BE49-F238E27FC236}">
                  <a16:creationId xmlns:a16="http://schemas.microsoft.com/office/drawing/2014/main" id="{F5FDF403-DB6E-3C2F-1A42-08A239FA2C71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10480234" y="2565886"/>
              <a:ext cx="139037" cy="372855"/>
            </a:xfrm>
            <a:custGeom>
              <a:avLst/>
              <a:gdLst>
                <a:gd name="connsiteX0" fmla="*/ 69519 w 139037"/>
                <a:gd name="connsiteY0" fmla="*/ 372856 h 372855"/>
                <a:gd name="connsiteX1" fmla="*/ 139038 w 139037"/>
                <a:gd name="connsiteY1" fmla="*/ 303400 h 372855"/>
                <a:gd name="connsiteX2" fmla="*/ 139038 w 139037"/>
                <a:gd name="connsiteY2" fmla="*/ 69456 h 372855"/>
                <a:gd name="connsiteX3" fmla="*/ 69519 w 139037"/>
                <a:gd name="connsiteY3" fmla="*/ 0 h 372855"/>
                <a:gd name="connsiteX4" fmla="*/ 0 w 139037"/>
                <a:gd name="connsiteY4" fmla="*/ 69456 h 372855"/>
                <a:gd name="connsiteX5" fmla="*/ 0 w 139037"/>
                <a:gd name="connsiteY5" fmla="*/ 303400 h 372855"/>
                <a:gd name="connsiteX6" fmla="*/ 69519 w 139037"/>
                <a:gd name="connsiteY6" fmla="*/ 372856 h 3728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39037" h="372855">
                  <a:moveTo>
                    <a:pt x="69519" y="372856"/>
                  </a:moveTo>
                  <a:cubicBezTo>
                    <a:pt x="107836" y="372856"/>
                    <a:pt x="139038" y="341718"/>
                    <a:pt x="139038" y="303400"/>
                  </a:cubicBezTo>
                  <a:lnTo>
                    <a:pt x="139038" y="69456"/>
                  </a:lnTo>
                  <a:cubicBezTo>
                    <a:pt x="139038" y="31137"/>
                    <a:pt x="107836" y="0"/>
                    <a:pt x="69519" y="0"/>
                  </a:cubicBezTo>
                  <a:cubicBezTo>
                    <a:pt x="31201" y="0"/>
                    <a:pt x="0" y="31169"/>
                    <a:pt x="0" y="69456"/>
                  </a:cubicBezTo>
                  <a:lnTo>
                    <a:pt x="0" y="303400"/>
                  </a:lnTo>
                  <a:cubicBezTo>
                    <a:pt x="0" y="341686"/>
                    <a:pt x="31169" y="372856"/>
                    <a:pt x="69519" y="372856"/>
                  </a:cubicBezTo>
                  <a:close/>
                </a:path>
              </a:pathLst>
            </a:custGeom>
            <a:solidFill>
              <a:schemeClr val="tx2"/>
            </a:solidFill>
            <a:ln w="317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a-DK"/>
            </a:p>
          </p:txBody>
        </p:sp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8627391F-4E3A-EF78-1043-3883B7A5853C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10070652" y="2975980"/>
              <a:ext cx="373202" cy="138911"/>
            </a:xfrm>
            <a:custGeom>
              <a:avLst/>
              <a:gdLst>
                <a:gd name="connsiteX0" fmla="*/ 303684 w 373202"/>
                <a:gd name="connsiteY0" fmla="*/ 138911 h 138911"/>
                <a:gd name="connsiteX1" fmla="*/ 373202 w 373202"/>
                <a:gd name="connsiteY1" fmla="*/ 69456 h 138911"/>
                <a:gd name="connsiteX2" fmla="*/ 303684 w 373202"/>
                <a:gd name="connsiteY2" fmla="*/ 0 h 138911"/>
                <a:gd name="connsiteX3" fmla="*/ 69519 w 373202"/>
                <a:gd name="connsiteY3" fmla="*/ 0 h 138911"/>
                <a:gd name="connsiteX4" fmla="*/ 0 w 373202"/>
                <a:gd name="connsiteY4" fmla="*/ 69456 h 138911"/>
                <a:gd name="connsiteX5" fmla="*/ 69519 w 373202"/>
                <a:gd name="connsiteY5" fmla="*/ 138911 h 138911"/>
                <a:gd name="connsiteX6" fmla="*/ 303684 w 373202"/>
                <a:gd name="connsiteY6" fmla="*/ 138911 h 1389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73202" h="138911">
                  <a:moveTo>
                    <a:pt x="303684" y="138911"/>
                  </a:moveTo>
                  <a:cubicBezTo>
                    <a:pt x="342002" y="138911"/>
                    <a:pt x="373202" y="107774"/>
                    <a:pt x="373202" y="69456"/>
                  </a:cubicBezTo>
                  <a:cubicBezTo>
                    <a:pt x="373202" y="31137"/>
                    <a:pt x="342034" y="0"/>
                    <a:pt x="303684" y="0"/>
                  </a:cubicBezTo>
                  <a:lnTo>
                    <a:pt x="69519" y="0"/>
                  </a:lnTo>
                  <a:cubicBezTo>
                    <a:pt x="31201" y="0"/>
                    <a:pt x="0" y="31169"/>
                    <a:pt x="0" y="69456"/>
                  </a:cubicBezTo>
                  <a:cubicBezTo>
                    <a:pt x="0" y="107742"/>
                    <a:pt x="31201" y="138911"/>
                    <a:pt x="69519" y="138911"/>
                  </a:cubicBezTo>
                  <a:lnTo>
                    <a:pt x="303684" y="138911"/>
                  </a:lnTo>
                  <a:close/>
                </a:path>
              </a:pathLst>
            </a:custGeom>
            <a:solidFill>
              <a:schemeClr val="tx2"/>
            </a:solidFill>
            <a:ln w="317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a-DK"/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82E51896-8F72-8D77-F60F-E7784AD29089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10655620" y="2975980"/>
              <a:ext cx="373202" cy="138911"/>
            </a:xfrm>
            <a:custGeom>
              <a:avLst/>
              <a:gdLst>
                <a:gd name="connsiteX0" fmla="*/ 303684 w 373202"/>
                <a:gd name="connsiteY0" fmla="*/ 138911 h 138911"/>
                <a:gd name="connsiteX1" fmla="*/ 373203 w 373202"/>
                <a:gd name="connsiteY1" fmla="*/ 69456 h 138911"/>
                <a:gd name="connsiteX2" fmla="*/ 303684 w 373202"/>
                <a:gd name="connsiteY2" fmla="*/ 0 h 138911"/>
                <a:gd name="connsiteX3" fmla="*/ 69519 w 373202"/>
                <a:gd name="connsiteY3" fmla="*/ 0 h 138911"/>
                <a:gd name="connsiteX4" fmla="*/ 0 w 373202"/>
                <a:gd name="connsiteY4" fmla="*/ 69456 h 138911"/>
                <a:gd name="connsiteX5" fmla="*/ 69519 w 373202"/>
                <a:gd name="connsiteY5" fmla="*/ 138911 h 138911"/>
                <a:gd name="connsiteX6" fmla="*/ 303684 w 373202"/>
                <a:gd name="connsiteY6" fmla="*/ 138911 h 1389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73202" h="138911">
                  <a:moveTo>
                    <a:pt x="303684" y="138911"/>
                  </a:moveTo>
                  <a:cubicBezTo>
                    <a:pt x="342002" y="138911"/>
                    <a:pt x="373203" y="107774"/>
                    <a:pt x="373203" y="69456"/>
                  </a:cubicBezTo>
                  <a:cubicBezTo>
                    <a:pt x="373203" y="31137"/>
                    <a:pt x="342034" y="0"/>
                    <a:pt x="303684" y="0"/>
                  </a:cubicBezTo>
                  <a:lnTo>
                    <a:pt x="69519" y="0"/>
                  </a:lnTo>
                  <a:cubicBezTo>
                    <a:pt x="31201" y="0"/>
                    <a:pt x="0" y="31169"/>
                    <a:pt x="0" y="69456"/>
                  </a:cubicBezTo>
                  <a:cubicBezTo>
                    <a:pt x="0" y="107742"/>
                    <a:pt x="31169" y="138911"/>
                    <a:pt x="69519" y="138911"/>
                  </a:cubicBezTo>
                  <a:lnTo>
                    <a:pt x="303684" y="138911"/>
                  </a:lnTo>
                  <a:close/>
                </a:path>
              </a:pathLst>
            </a:custGeom>
            <a:solidFill>
              <a:schemeClr val="tx2"/>
            </a:solidFill>
            <a:ln w="317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a-DK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A332789A-0CA0-24AB-BEF5-B3DE103C5882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9193121" y="5959365"/>
              <a:ext cx="2713201" cy="138911"/>
            </a:xfrm>
            <a:custGeom>
              <a:avLst/>
              <a:gdLst>
                <a:gd name="connsiteX0" fmla="*/ 0 w 2713201"/>
                <a:gd name="connsiteY0" fmla="*/ 0 h 138911"/>
                <a:gd name="connsiteX1" fmla="*/ 2713201 w 2713201"/>
                <a:gd name="connsiteY1" fmla="*/ 0 h 138911"/>
                <a:gd name="connsiteX2" fmla="*/ 2713201 w 2713201"/>
                <a:gd name="connsiteY2" fmla="*/ 138911 h 138911"/>
                <a:gd name="connsiteX3" fmla="*/ 0 w 2713201"/>
                <a:gd name="connsiteY3" fmla="*/ 138911 h 1389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713201" h="138911">
                  <a:moveTo>
                    <a:pt x="0" y="0"/>
                  </a:moveTo>
                  <a:lnTo>
                    <a:pt x="2713201" y="0"/>
                  </a:lnTo>
                  <a:lnTo>
                    <a:pt x="2713201" y="138911"/>
                  </a:lnTo>
                  <a:lnTo>
                    <a:pt x="0" y="138911"/>
                  </a:lnTo>
                  <a:close/>
                </a:path>
              </a:pathLst>
            </a:custGeom>
            <a:solidFill>
              <a:schemeClr val="tx2"/>
            </a:solidFill>
            <a:ln w="317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a-DK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4C9A477A-E4AA-B8CB-4FDA-C2AB0335479D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9193121" y="6193309"/>
              <a:ext cx="2713201" cy="138911"/>
            </a:xfrm>
            <a:custGeom>
              <a:avLst/>
              <a:gdLst>
                <a:gd name="connsiteX0" fmla="*/ 0 w 2713201"/>
                <a:gd name="connsiteY0" fmla="*/ 0 h 138911"/>
                <a:gd name="connsiteX1" fmla="*/ 2713201 w 2713201"/>
                <a:gd name="connsiteY1" fmla="*/ 0 h 138911"/>
                <a:gd name="connsiteX2" fmla="*/ 2713201 w 2713201"/>
                <a:gd name="connsiteY2" fmla="*/ 138911 h 138911"/>
                <a:gd name="connsiteX3" fmla="*/ 0 w 2713201"/>
                <a:gd name="connsiteY3" fmla="*/ 138911 h 1389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713201" h="138911">
                  <a:moveTo>
                    <a:pt x="0" y="0"/>
                  </a:moveTo>
                  <a:lnTo>
                    <a:pt x="2713201" y="0"/>
                  </a:lnTo>
                  <a:lnTo>
                    <a:pt x="2713201" y="138911"/>
                  </a:lnTo>
                  <a:lnTo>
                    <a:pt x="0" y="138911"/>
                  </a:lnTo>
                  <a:close/>
                </a:path>
              </a:pathLst>
            </a:custGeom>
            <a:solidFill>
              <a:schemeClr val="tx2"/>
            </a:solidFill>
            <a:ln w="317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a-DK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025D7A7B-B11F-1C16-9E0E-277A233B7A28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9193121" y="5725389"/>
              <a:ext cx="2713201" cy="138911"/>
            </a:xfrm>
            <a:custGeom>
              <a:avLst/>
              <a:gdLst>
                <a:gd name="connsiteX0" fmla="*/ 0 w 2713201"/>
                <a:gd name="connsiteY0" fmla="*/ 0 h 138911"/>
                <a:gd name="connsiteX1" fmla="*/ 2713201 w 2713201"/>
                <a:gd name="connsiteY1" fmla="*/ 0 h 138911"/>
                <a:gd name="connsiteX2" fmla="*/ 2713201 w 2713201"/>
                <a:gd name="connsiteY2" fmla="*/ 138911 h 138911"/>
                <a:gd name="connsiteX3" fmla="*/ 0 w 2713201"/>
                <a:gd name="connsiteY3" fmla="*/ 138911 h 1389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713201" h="138911">
                  <a:moveTo>
                    <a:pt x="0" y="0"/>
                  </a:moveTo>
                  <a:lnTo>
                    <a:pt x="2713201" y="0"/>
                  </a:lnTo>
                  <a:lnTo>
                    <a:pt x="2713201" y="138911"/>
                  </a:lnTo>
                  <a:lnTo>
                    <a:pt x="0" y="138911"/>
                  </a:lnTo>
                  <a:close/>
                </a:path>
              </a:pathLst>
            </a:custGeom>
            <a:solidFill>
              <a:schemeClr val="tx2"/>
            </a:solidFill>
            <a:ln w="317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a-DK"/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AF8E1707-B8C2-528D-A267-8D1532DA0A0F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6979990" y="1172229"/>
              <a:ext cx="5213906" cy="5685770"/>
            </a:xfrm>
            <a:custGeom>
              <a:avLst/>
              <a:gdLst>
                <a:gd name="connsiteX0" fmla="*/ 179643 w 5213906"/>
                <a:gd name="connsiteY0" fmla="*/ 3541128 h 5685770"/>
                <a:gd name="connsiteX1" fmla="*/ 1164185 w 5213906"/>
                <a:gd name="connsiteY1" fmla="*/ 1164193 h 5685770"/>
                <a:gd name="connsiteX2" fmla="*/ 3541072 w 5213906"/>
                <a:gd name="connsiteY2" fmla="*/ 179644 h 5685770"/>
                <a:gd name="connsiteX3" fmla="*/ 5213907 w 5213906"/>
                <a:gd name="connsiteY3" fmla="*/ 624021 h 5685770"/>
                <a:gd name="connsiteX4" fmla="*/ 5213907 w 5213906"/>
                <a:gd name="connsiteY4" fmla="*/ 418227 h 5685770"/>
                <a:gd name="connsiteX5" fmla="*/ 3541072 w 5213906"/>
                <a:gd name="connsiteY5" fmla="*/ 0 h 5685770"/>
                <a:gd name="connsiteX6" fmla="*/ 1037158 w 5213906"/>
                <a:gd name="connsiteY6" fmla="*/ 1037165 h 5685770"/>
                <a:gd name="connsiteX7" fmla="*/ 0 w 5213906"/>
                <a:gd name="connsiteY7" fmla="*/ 3541128 h 5685770"/>
                <a:gd name="connsiteX8" fmla="*/ 722862 w 5213906"/>
                <a:gd name="connsiteY8" fmla="*/ 5685771 h 5685770"/>
                <a:gd name="connsiteX9" fmla="*/ 952515 w 5213906"/>
                <a:gd name="connsiteY9" fmla="*/ 5685771 h 5685770"/>
                <a:gd name="connsiteX10" fmla="*/ 179643 w 5213906"/>
                <a:gd name="connsiteY10" fmla="*/ 3541128 h 56857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5213906" h="5685770">
                  <a:moveTo>
                    <a:pt x="179643" y="3541128"/>
                  </a:moveTo>
                  <a:cubicBezTo>
                    <a:pt x="179643" y="2643224"/>
                    <a:pt x="529302" y="1799080"/>
                    <a:pt x="1164185" y="1164193"/>
                  </a:cubicBezTo>
                  <a:cubicBezTo>
                    <a:pt x="1799068" y="529306"/>
                    <a:pt x="2643206" y="179644"/>
                    <a:pt x="3541072" y="179644"/>
                  </a:cubicBezTo>
                  <a:cubicBezTo>
                    <a:pt x="4137637" y="179644"/>
                    <a:pt x="4710404" y="334188"/>
                    <a:pt x="5213907" y="624021"/>
                  </a:cubicBezTo>
                  <a:lnTo>
                    <a:pt x="5213907" y="418227"/>
                  </a:lnTo>
                  <a:cubicBezTo>
                    <a:pt x="4705511" y="145044"/>
                    <a:pt x="4134460" y="0"/>
                    <a:pt x="3541072" y="0"/>
                  </a:cubicBezTo>
                  <a:cubicBezTo>
                    <a:pt x="2595198" y="0"/>
                    <a:pt x="1705974" y="368344"/>
                    <a:pt x="1037158" y="1037165"/>
                  </a:cubicBezTo>
                  <a:cubicBezTo>
                    <a:pt x="368341" y="1705985"/>
                    <a:pt x="0" y="2595247"/>
                    <a:pt x="0" y="3541128"/>
                  </a:cubicBezTo>
                  <a:cubicBezTo>
                    <a:pt x="0" y="4326301"/>
                    <a:pt x="254055" y="5072330"/>
                    <a:pt x="722862" y="5685771"/>
                  </a:cubicBezTo>
                  <a:lnTo>
                    <a:pt x="952515" y="5685771"/>
                  </a:lnTo>
                  <a:cubicBezTo>
                    <a:pt x="452126" y="5083991"/>
                    <a:pt x="179643" y="4333545"/>
                    <a:pt x="179643" y="3541128"/>
                  </a:cubicBezTo>
                  <a:close/>
                </a:path>
              </a:pathLst>
            </a:custGeom>
            <a:solidFill>
              <a:schemeClr val="tx2"/>
            </a:solidFill>
            <a:ln w="317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a-DK"/>
            </a:p>
          </p:txBody>
        </p:sp>
      </p:grpSp>
      <p:sp>
        <p:nvSpPr>
          <p:cNvPr id="11" name="Title 2">
            <a:extLst>
              <a:ext uri="{FF2B5EF4-FFF2-40B4-BE49-F238E27FC236}">
                <a16:creationId xmlns:a16="http://schemas.microsoft.com/office/drawing/2014/main" id="{4A1BFE22-3673-F2C3-0998-A19C814788F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202400" y="1828800"/>
            <a:ext cx="5539713" cy="3398388"/>
          </a:xfrm>
          <a:prstGeom prst="rect">
            <a:avLst/>
          </a:prstGeom>
        </p:spPr>
        <p:txBody>
          <a:bodyPr tIns="0" anchor="t" anchorCtr="0">
            <a:normAutofit/>
          </a:bodyPr>
          <a:lstStyle>
            <a:lvl1pPr>
              <a:defRPr sz="5000">
                <a:solidFill>
                  <a:schemeClr val="tx2"/>
                </a:solidFill>
              </a:defRPr>
            </a:lvl1pPr>
          </a:lstStyle>
          <a:p>
            <a:r>
              <a:rPr lang="da-DK"/>
              <a:t>Klik for at tilføje titel</a:t>
            </a:r>
          </a:p>
        </p:txBody>
      </p:sp>
    </p:spTree>
    <p:extLst>
      <p:ext uri="{BB962C8B-B14F-4D97-AF65-F5344CB8AC3E}">
        <p14:creationId xmlns:p14="http://schemas.microsoft.com/office/powerpoint/2010/main" val="181378554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757" userDrawn="1">
          <p15:clr>
            <a:srgbClr val="A4A3A4"/>
          </p15:clr>
        </p15:guide>
        <p15:guide id="2" pos="4247" userDrawn="1">
          <p15:clr>
            <a:srgbClr val="A4A3A4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reaker C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Date Placeholder 6" hidden="1">
            <a:extLst>
              <a:ext uri="{FF2B5EF4-FFF2-40B4-BE49-F238E27FC236}">
                <a16:creationId xmlns:a16="http://schemas.microsoft.com/office/drawing/2014/main" id="{EC4984FD-C954-4704-8EAD-D63D90C9952D}"/>
              </a:ext>
            </a:extLst>
          </p:cNvPr>
          <p:cNvSpPr>
            <a:spLocks noGrp="1"/>
          </p:cNvSpPr>
          <p:nvPr>
            <p:ph type="dt" sz="half" idx="15"/>
          </p:nvPr>
        </p:nvSpPr>
        <p:spPr>
          <a:xfrm>
            <a:off x="0" y="6858000"/>
            <a:ext cx="0" cy="0"/>
          </a:xfrm>
          <a:prstGeom prst="rect">
            <a:avLst/>
          </a:prstGeom>
        </p:spPr>
        <p:txBody>
          <a:bodyPr/>
          <a:lstStyle>
            <a:lvl1pPr>
              <a:defRPr sz="100">
                <a:noFill/>
              </a:defRPr>
            </a:lvl1pPr>
          </a:lstStyle>
          <a:p>
            <a:fld id="{9C6B3276-1AA0-4496-87C1-6C1A9A163B72}" type="datetime1">
              <a:rPr lang="da-DK" smtClean="0"/>
              <a:t>01-10-2026</a:t>
            </a:fld>
            <a:endParaRPr lang="da-DK"/>
          </a:p>
        </p:txBody>
      </p:sp>
      <p:sp>
        <p:nvSpPr>
          <p:cNvPr id="9" name="Footer Placeholder 8" hidden="1">
            <a:extLst>
              <a:ext uri="{FF2B5EF4-FFF2-40B4-BE49-F238E27FC236}">
                <a16:creationId xmlns:a16="http://schemas.microsoft.com/office/drawing/2014/main" id="{E9C8E5B9-7CE0-43DA-AD39-74ECF3AC709B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>
          <a:xfrm>
            <a:off x="0" y="6858000"/>
            <a:ext cx="0" cy="0"/>
          </a:xfrm>
        </p:spPr>
        <p:txBody>
          <a:bodyPr/>
          <a:lstStyle>
            <a:lvl1pPr>
              <a:defRPr sz="100">
                <a:noFill/>
              </a:defRPr>
            </a:lvl1pPr>
          </a:lstStyle>
          <a:p>
            <a:r>
              <a:rPr lang="da-DK"/>
              <a:t>Energistyrelsen</a:t>
            </a:r>
          </a:p>
        </p:txBody>
      </p:sp>
      <p:sp>
        <p:nvSpPr>
          <p:cNvPr id="10" name="Slide Number Placeholder 10" hidden="1">
            <a:extLst>
              <a:ext uri="{FF2B5EF4-FFF2-40B4-BE49-F238E27FC236}">
                <a16:creationId xmlns:a16="http://schemas.microsoft.com/office/drawing/2014/main" id="{DA38F4F7-EE53-4B48-8A78-570C0E71009D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>
          <a:xfrm>
            <a:off x="0" y="6858000"/>
            <a:ext cx="0" cy="0"/>
          </a:xfrm>
          <a:prstGeom prst="rect">
            <a:avLst/>
          </a:prstGeom>
        </p:spPr>
        <p:txBody>
          <a:bodyPr/>
          <a:lstStyle>
            <a:lvl1pPr>
              <a:defRPr sz="100">
                <a:noFill/>
              </a:defRPr>
            </a:lvl1pPr>
          </a:lstStyle>
          <a:p>
            <a:fld id="{24C8C45C-947F-4981-8B3F-4F32E973C901}" type="slidenum">
              <a:rPr lang="da-DK" smtClean="0"/>
              <a:pPr/>
              <a:t>‹nr.›</a:t>
            </a:fld>
            <a:endParaRPr lang="da-DK"/>
          </a:p>
        </p:txBody>
      </p:sp>
      <p:sp>
        <p:nvSpPr>
          <p:cNvPr id="4" name="Baggrund">
            <a:extLst>
              <a:ext uri="{FF2B5EF4-FFF2-40B4-BE49-F238E27FC236}">
                <a16:creationId xmlns:a16="http://schemas.microsoft.com/office/drawing/2014/main" id="{4C8FC8DA-B2E3-EEA2-E0D4-BE655984C887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 bwMode="white">
          <a:xfrm>
            <a:off x="0" y="0"/>
            <a:ext cx="12193200" cy="6858000"/>
          </a:xfrm>
          <a:prstGeom prst="rect">
            <a:avLst/>
          </a:prstGeom>
          <a:solidFill>
            <a:srgbClr val="045C6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sz="2000" noProof="0"/>
          </a:p>
        </p:txBody>
      </p:sp>
      <p:pic>
        <p:nvPicPr>
          <p:cNvPr id="2" name="Logo hvid">
            <a:extLst>
              <a:ext uri="{FF2B5EF4-FFF2-40B4-BE49-F238E27FC236}">
                <a16:creationId xmlns:a16="http://schemas.microsoft.com/office/drawing/2014/main" id="{DA7C0052-DB99-B85D-C76C-3CA01453AB7F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l="18" r="18"/>
          <a:stretch/>
        </p:blipFill>
        <p:spPr>
          <a:xfrm>
            <a:off x="6922800" y="1148400"/>
            <a:ext cx="5269200" cy="5709600"/>
          </a:xfrm>
          <a:custGeom>
            <a:avLst/>
            <a:gdLst>
              <a:gd name="connsiteX0" fmla="*/ 0 w 5269200"/>
              <a:gd name="connsiteY0" fmla="*/ 0 h 5709600"/>
              <a:gd name="connsiteX1" fmla="*/ 5269200 w 5269200"/>
              <a:gd name="connsiteY1" fmla="*/ 0 h 5709600"/>
              <a:gd name="connsiteX2" fmla="*/ 5269200 w 5269200"/>
              <a:gd name="connsiteY2" fmla="*/ 5709600 h 5709600"/>
              <a:gd name="connsiteX3" fmla="*/ 0 w 5269200"/>
              <a:gd name="connsiteY3" fmla="*/ 5709600 h 5709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269200" h="5709600">
                <a:moveTo>
                  <a:pt x="0" y="0"/>
                </a:moveTo>
                <a:lnTo>
                  <a:pt x="5269200" y="0"/>
                </a:lnTo>
                <a:lnTo>
                  <a:pt x="5269200" y="5709600"/>
                </a:lnTo>
                <a:lnTo>
                  <a:pt x="0" y="5709600"/>
                </a:lnTo>
                <a:close/>
              </a:path>
            </a:pathLst>
          </a:custGeom>
        </p:spPr>
      </p:pic>
      <p:sp>
        <p:nvSpPr>
          <p:cNvPr id="11" name="Title 2">
            <a:extLst>
              <a:ext uri="{FF2B5EF4-FFF2-40B4-BE49-F238E27FC236}">
                <a16:creationId xmlns:a16="http://schemas.microsoft.com/office/drawing/2014/main" id="{4A1BFE22-3673-F2C3-0998-A19C814788F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202400" y="1828800"/>
            <a:ext cx="5539713" cy="3398388"/>
          </a:xfrm>
          <a:prstGeom prst="rect">
            <a:avLst/>
          </a:prstGeom>
        </p:spPr>
        <p:txBody>
          <a:bodyPr tIns="0" anchor="t" anchorCtr="0">
            <a:normAutofit/>
          </a:bodyPr>
          <a:lstStyle>
            <a:lvl1pPr>
              <a:defRPr sz="5000">
                <a:solidFill>
                  <a:schemeClr val="tx1"/>
                </a:solidFill>
              </a:defRPr>
            </a:lvl1pPr>
          </a:lstStyle>
          <a:p>
            <a:r>
              <a:rPr lang="da-DK"/>
              <a:t>Klik for at tilføje titel</a:t>
            </a:r>
          </a:p>
        </p:txBody>
      </p:sp>
    </p:spTree>
    <p:extLst>
      <p:ext uri="{BB962C8B-B14F-4D97-AF65-F5344CB8AC3E}">
        <p14:creationId xmlns:p14="http://schemas.microsoft.com/office/powerpoint/2010/main" val="388308966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757" userDrawn="1">
          <p15:clr>
            <a:srgbClr val="A4A3A4"/>
          </p15:clr>
        </p15:guide>
        <p15:guide id="2" pos="4247" userDrawn="1">
          <p15:clr>
            <a:srgbClr val="A4A3A4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reaker D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Date Placeholder 6" hidden="1">
            <a:extLst>
              <a:ext uri="{FF2B5EF4-FFF2-40B4-BE49-F238E27FC236}">
                <a16:creationId xmlns:a16="http://schemas.microsoft.com/office/drawing/2014/main" id="{EC4984FD-C954-4704-8EAD-D63D90C9952D}"/>
              </a:ext>
            </a:extLst>
          </p:cNvPr>
          <p:cNvSpPr>
            <a:spLocks noGrp="1"/>
          </p:cNvSpPr>
          <p:nvPr>
            <p:ph type="dt" sz="half" idx="15"/>
          </p:nvPr>
        </p:nvSpPr>
        <p:spPr>
          <a:xfrm>
            <a:off x="0" y="6858000"/>
            <a:ext cx="0" cy="0"/>
          </a:xfrm>
          <a:prstGeom prst="rect">
            <a:avLst/>
          </a:prstGeom>
        </p:spPr>
        <p:txBody>
          <a:bodyPr/>
          <a:lstStyle>
            <a:lvl1pPr>
              <a:defRPr sz="100">
                <a:noFill/>
              </a:defRPr>
            </a:lvl1pPr>
          </a:lstStyle>
          <a:p>
            <a:fld id="{BD6BE9B0-E469-4141-9AF9-959792E7C4CB}" type="datetime1">
              <a:rPr lang="da-DK" smtClean="0"/>
              <a:t>01-10-2026</a:t>
            </a:fld>
            <a:endParaRPr lang="da-DK"/>
          </a:p>
        </p:txBody>
      </p:sp>
      <p:sp>
        <p:nvSpPr>
          <p:cNvPr id="9" name="Footer Placeholder 8" hidden="1">
            <a:extLst>
              <a:ext uri="{FF2B5EF4-FFF2-40B4-BE49-F238E27FC236}">
                <a16:creationId xmlns:a16="http://schemas.microsoft.com/office/drawing/2014/main" id="{E9C8E5B9-7CE0-43DA-AD39-74ECF3AC709B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>
          <a:xfrm>
            <a:off x="0" y="6858000"/>
            <a:ext cx="0" cy="0"/>
          </a:xfrm>
        </p:spPr>
        <p:txBody>
          <a:bodyPr/>
          <a:lstStyle>
            <a:lvl1pPr>
              <a:defRPr sz="100">
                <a:noFill/>
              </a:defRPr>
            </a:lvl1pPr>
          </a:lstStyle>
          <a:p>
            <a:r>
              <a:rPr lang="da-DK"/>
              <a:t>Energistyrelsen</a:t>
            </a:r>
          </a:p>
        </p:txBody>
      </p:sp>
      <p:sp>
        <p:nvSpPr>
          <p:cNvPr id="10" name="Slide Number Placeholder 10" hidden="1">
            <a:extLst>
              <a:ext uri="{FF2B5EF4-FFF2-40B4-BE49-F238E27FC236}">
                <a16:creationId xmlns:a16="http://schemas.microsoft.com/office/drawing/2014/main" id="{DA38F4F7-EE53-4B48-8A78-570C0E71009D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>
          <a:xfrm>
            <a:off x="0" y="6858000"/>
            <a:ext cx="0" cy="0"/>
          </a:xfrm>
          <a:prstGeom prst="rect">
            <a:avLst/>
          </a:prstGeom>
        </p:spPr>
        <p:txBody>
          <a:bodyPr/>
          <a:lstStyle>
            <a:lvl1pPr>
              <a:defRPr sz="100">
                <a:noFill/>
              </a:defRPr>
            </a:lvl1pPr>
          </a:lstStyle>
          <a:p>
            <a:fld id="{24C8C45C-947F-4981-8B3F-4F32E973C901}" type="slidenum">
              <a:rPr lang="da-DK" smtClean="0"/>
              <a:pPr/>
              <a:t>‹nr.›</a:t>
            </a:fld>
            <a:endParaRPr lang="da-DK"/>
          </a:p>
        </p:txBody>
      </p:sp>
      <p:sp>
        <p:nvSpPr>
          <p:cNvPr id="5" name="Baggrund">
            <a:extLst>
              <a:ext uri="{FF2B5EF4-FFF2-40B4-BE49-F238E27FC236}">
                <a16:creationId xmlns:a16="http://schemas.microsoft.com/office/drawing/2014/main" id="{326B4C49-7FBA-B2D0-3723-490082112FEC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 bwMode="white">
          <a:xfrm>
            <a:off x="0" y="0"/>
            <a:ext cx="12193200" cy="6858000"/>
          </a:xfrm>
          <a:prstGeom prst="rect">
            <a:avLst/>
          </a:prstGeom>
          <a:solidFill>
            <a:srgbClr val="007F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sz="2000" noProof="0"/>
          </a:p>
        </p:txBody>
      </p:sp>
      <p:pic>
        <p:nvPicPr>
          <p:cNvPr id="2" name="Logo hvid">
            <a:extLst>
              <a:ext uri="{FF2B5EF4-FFF2-40B4-BE49-F238E27FC236}">
                <a16:creationId xmlns:a16="http://schemas.microsoft.com/office/drawing/2014/main" id="{7BBE9907-4782-CB7F-0B87-E594ACD1CAF6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l="18" r="18"/>
          <a:stretch/>
        </p:blipFill>
        <p:spPr>
          <a:xfrm>
            <a:off x="6922800" y="1148400"/>
            <a:ext cx="5269200" cy="5709600"/>
          </a:xfrm>
          <a:custGeom>
            <a:avLst/>
            <a:gdLst>
              <a:gd name="connsiteX0" fmla="*/ 0 w 5269200"/>
              <a:gd name="connsiteY0" fmla="*/ 0 h 5709600"/>
              <a:gd name="connsiteX1" fmla="*/ 5269200 w 5269200"/>
              <a:gd name="connsiteY1" fmla="*/ 0 h 5709600"/>
              <a:gd name="connsiteX2" fmla="*/ 5269200 w 5269200"/>
              <a:gd name="connsiteY2" fmla="*/ 5709600 h 5709600"/>
              <a:gd name="connsiteX3" fmla="*/ 0 w 5269200"/>
              <a:gd name="connsiteY3" fmla="*/ 5709600 h 5709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269200" h="5709600">
                <a:moveTo>
                  <a:pt x="0" y="0"/>
                </a:moveTo>
                <a:lnTo>
                  <a:pt x="5269200" y="0"/>
                </a:lnTo>
                <a:lnTo>
                  <a:pt x="5269200" y="5709600"/>
                </a:lnTo>
                <a:lnTo>
                  <a:pt x="0" y="5709600"/>
                </a:lnTo>
                <a:close/>
              </a:path>
            </a:pathLst>
          </a:custGeom>
        </p:spPr>
      </p:pic>
      <p:sp>
        <p:nvSpPr>
          <p:cNvPr id="11" name="Title 2">
            <a:extLst>
              <a:ext uri="{FF2B5EF4-FFF2-40B4-BE49-F238E27FC236}">
                <a16:creationId xmlns:a16="http://schemas.microsoft.com/office/drawing/2014/main" id="{4A1BFE22-3673-F2C3-0998-A19C814788F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202400" y="1828800"/>
            <a:ext cx="5539713" cy="3398388"/>
          </a:xfrm>
          <a:prstGeom prst="rect">
            <a:avLst/>
          </a:prstGeom>
        </p:spPr>
        <p:txBody>
          <a:bodyPr tIns="0" anchor="t" anchorCtr="0">
            <a:normAutofit/>
          </a:bodyPr>
          <a:lstStyle>
            <a:lvl1pPr>
              <a:defRPr sz="5000">
                <a:solidFill>
                  <a:schemeClr val="tx1"/>
                </a:solidFill>
              </a:defRPr>
            </a:lvl1pPr>
          </a:lstStyle>
          <a:p>
            <a:r>
              <a:rPr lang="da-DK"/>
              <a:t>Klik for at tilføje titel</a:t>
            </a:r>
          </a:p>
        </p:txBody>
      </p:sp>
    </p:spTree>
    <p:extLst>
      <p:ext uri="{BB962C8B-B14F-4D97-AF65-F5344CB8AC3E}">
        <p14:creationId xmlns:p14="http://schemas.microsoft.com/office/powerpoint/2010/main" val="301902052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757">
          <p15:clr>
            <a:srgbClr val="A4A3A4"/>
          </p15:clr>
        </p15:guide>
        <p15:guide id="2" pos="4247">
          <p15:clr>
            <a:srgbClr val="A4A3A4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reaker 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Date Placeholder 6" hidden="1">
            <a:extLst>
              <a:ext uri="{FF2B5EF4-FFF2-40B4-BE49-F238E27FC236}">
                <a16:creationId xmlns:a16="http://schemas.microsoft.com/office/drawing/2014/main" id="{EC4984FD-C954-4704-8EAD-D63D90C9952D}"/>
              </a:ext>
            </a:extLst>
          </p:cNvPr>
          <p:cNvSpPr>
            <a:spLocks noGrp="1"/>
          </p:cNvSpPr>
          <p:nvPr>
            <p:ph type="dt" sz="half" idx="15"/>
          </p:nvPr>
        </p:nvSpPr>
        <p:spPr>
          <a:xfrm>
            <a:off x="0" y="6858000"/>
            <a:ext cx="0" cy="0"/>
          </a:xfrm>
          <a:prstGeom prst="rect">
            <a:avLst/>
          </a:prstGeom>
        </p:spPr>
        <p:txBody>
          <a:bodyPr/>
          <a:lstStyle>
            <a:lvl1pPr>
              <a:defRPr sz="100">
                <a:noFill/>
              </a:defRPr>
            </a:lvl1pPr>
          </a:lstStyle>
          <a:p>
            <a:fld id="{9C6B3276-1AA0-4496-87C1-6C1A9A163B72}" type="datetime1">
              <a:rPr lang="da-DK" smtClean="0"/>
              <a:t>01-10-2026</a:t>
            </a:fld>
            <a:endParaRPr lang="da-DK"/>
          </a:p>
        </p:txBody>
      </p:sp>
      <p:sp>
        <p:nvSpPr>
          <p:cNvPr id="9" name="Footer Placeholder 8" hidden="1">
            <a:extLst>
              <a:ext uri="{FF2B5EF4-FFF2-40B4-BE49-F238E27FC236}">
                <a16:creationId xmlns:a16="http://schemas.microsoft.com/office/drawing/2014/main" id="{E9C8E5B9-7CE0-43DA-AD39-74ECF3AC709B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>
          <a:xfrm>
            <a:off x="0" y="6858000"/>
            <a:ext cx="0" cy="0"/>
          </a:xfrm>
        </p:spPr>
        <p:txBody>
          <a:bodyPr/>
          <a:lstStyle>
            <a:lvl1pPr>
              <a:defRPr sz="100">
                <a:noFill/>
              </a:defRPr>
            </a:lvl1pPr>
          </a:lstStyle>
          <a:p>
            <a:r>
              <a:rPr lang="da-DK"/>
              <a:t>Energistyrelsen</a:t>
            </a:r>
          </a:p>
        </p:txBody>
      </p:sp>
      <p:sp>
        <p:nvSpPr>
          <p:cNvPr id="10" name="Slide Number Placeholder 10" hidden="1">
            <a:extLst>
              <a:ext uri="{FF2B5EF4-FFF2-40B4-BE49-F238E27FC236}">
                <a16:creationId xmlns:a16="http://schemas.microsoft.com/office/drawing/2014/main" id="{DA38F4F7-EE53-4B48-8A78-570C0E71009D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>
          <a:xfrm>
            <a:off x="0" y="6858000"/>
            <a:ext cx="0" cy="0"/>
          </a:xfrm>
          <a:prstGeom prst="rect">
            <a:avLst/>
          </a:prstGeom>
        </p:spPr>
        <p:txBody>
          <a:bodyPr/>
          <a:lstStyle>
            <a:lvl1pPr>
              <a:defRPr sz="100">
                <a:noFill/>
              </a:defRPr>
            </a:lvl1pPr>
          </a:lstStyle>
          <a:p>
            <a:fld id="{24C8C45C-947F-4981-8B3F-4F32E973C901}" type="slidenum">
              <a:rPr lang="da-DK" smtClean="0"/>
              <a:pPr/>
              <a:t>‹nr.›</a:t>
            </a:fld>
            <a:endParaRPr lang="da-DK"/>
          </a:p>
        </p:txBody>
      </p:sp>
      <p:sp>
        <p:nvSpPr>
          <p:cNvPr id="4" name="Baggrund">
            <a:extLst>
              <a:ext uri="{FF2B5EF4-FFF2-40B4-BE49-F238E27FC236}">
                <a16:creationId xmlns:a16="http://schemas.microsoft.com/office/drawing/2014/main" id="{4C8FC8DA-B2E3-EEA2-E0D4-BE655984C887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 bwMode="white">
          <a:xfrm>
            <a:off x="0" y="0"/>
            <a:ext cx="12193200" cy="6858000"/>
          </a:xfrm>
          <a:prstGeom prst="rect">
            <a:avLst/>
          </a:prstGeom>
          <a:solidFill>
            <a:srgbClr val="0F788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sz="2000" noProof="0"/>
          </a:p>
        </p:txBody>
      </p:sp>
      <p:pic>
        <p:nvPicPr>
          <p:cNvPr id="2" name="Logo hvid">
            <a:extLst>
              <a:ext uri="{FF2B5EF4-FFF2-40B4-BE49-F238E27FC236}">
                <a16:creationId xmlns:a16="http://schemas.microsoft.com/office/drawing/2014/main" id="{2693F67F-F0FF-A61B-8FEA-6B31FBF27EC7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l="18" r="18"/>
          <a:stretch/>
        </p:blipFill>
        <p:spPr>
          <a:xfrm>
            <a:off x="6922800" y="1148400"/>
            <a:ext cx="5269200" cy="5709600"/>
          </a:xfrm>
          <a:custGeom>
            <a:avLst/>
            <a:gdLst>
              <a:gd name="connsiteX0" fmla="*/ 0 w 5269200"/>
              <a:gd name="connsiteY0" fmla="*/ 0 h 5709600"/>
              <a:gd name="connsiteX1" fmla="*/ 5269200 w 5269200"/>
              <a:gd name="connsiteY1" fmla="*/ 0 h 5709600"/>
              <a:gd name="connsiteX2" fmla="*/ 5269200 w 5269200"/>
              <a:gd name="connsiteY2" fmla="*/ 5709600 h 5709600"/>
              <a:gd name="connsiteX3" fmla="*/ 0 w 5269200"/>
              <a:gd name="connsiteY3" fmla="*/ 5709600 h 5709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269200" h="5709600">
                <a:moveTo>
                  <a:pt x="0" y="0"/>
                </a:moveTo>
                <a:lnTo>
                  <a:pt x="5269200" y="0"/>
                </a:lnTo>
                <a:lnTo>
                  <a:pt x="5269200" y="5709600"/>
                </a:lnTo>
                <a:lnTo>
                  <a:pt x="0" y="5709600"/>
                </a:lnTo>
                <a:close/>
              </a:path>
            </a:pathLst>
          </a:custGeom>
        </p:spPr>
      </p:pic>
      <p:sp>
        <p:nvSpPr>
          <p:cNvPr id="11" name="Title 2">
            <a:extLst>
              <a:ext uri="{FF2B5EF4-FFF2-40B4-BE49-F238E27FC236}">
                <a16:creationId xmlns:a16="http://schemas.microsoft.com/office/drawing/2014/main" id="{4A1BFE22-3673-F2C3-0998-A19C814788F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202400" y="1828800"/>
            <a:ext cx="5539713" cy="3398388"/>
          </a:xfrm>
          <a:prstGeom prst="rect">
            <a:avLst/>
          </a:prstGeom>
        </p:spPr>
        <p:txBody>
          <a:bodyPr tIns="0" anchor="t" anchorCtr="0">
            <a:normAutofit/>
          </a:bodyPr>
          <a:lstStyle>
            <a:lvl1pPr>
              <a:defRPr sz="5000">
                <a:solidFill>
                  <a:schemeClr val="tx1"/>
                </a:solidFill>
              </a:defRPr>
            </a:lvl1pPr>
          </a:lstStyle>
          <a:p>
            <a:r>
              <a:rPr lang="da-DK"/>
              <a:t>Klik for at tilføje titel</a:t>
            </a:r>
          </a:p>
        </p:txBody>
      </p:sp>
    </p:spTree>
    <p:extLst>
      <p:ext uri="{BB962C8B-B14F-4D97-AF65-F5344CB8AC3E}">
        <p14:creationId xmlns:p14="http://schemas.microsoft.com/office/powerpoint/2010/main" val="196401162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757">
          <p15:clr>
            <a:srgbClr val="A4A3A4"/>
          </p15:clr>
        </p15:guide>
        <p15:guide id="2" pos="4247">
          <p15:clr>
            <a:srgbClr val="A4A3A4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reaker F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Date Placeholder 6" hidden="1">
            <a:extLst>
              <a:ext uri="{FF2B5EF4-FFF2-40B4-BE49-F238E27FC236}">
                <a16:creationId xmlns:a16="http://schemas.microsoft.com/office/drawing/2014/main" id="{EC4984FD-C954-4704-8EAD-D63D90C9952D}"/>
              </a:ext>
            </a:extLst>
          </p:cNvPr>
          <p:cNvSpPr>
            <a:spLocks noGrp="1"/>
          </p:cNvSpPr>
          <p:nvPr>
            <p:ph type="dt" sz="half" idx="15"/>
          </p:nvPr>
        </p:nvSpPr>
        <p:spPr>
          <a:xfrm>
            <a:off x="0" y="6858000"/>
            <a:ext cx="0" cy="0"/>
          </a:xfrm>
          <a:prstGeom prst="rect">
            <a:avLst/>
          </a:prstGeom>
        </p:spPr>
        <p:txBody>
          <a:bodyPr/>
          <a:lstStyle>
            <a:lvl1pPr>
              <a:defRPr sz="100">
                <a:noFill/>
              </a:defRPr>
            </a:lvl1pPr>
          </a:lstStyle>
          <a:p>
            <a:fld id="{9C6B3276-1AA0-4496-87C1-6C1A9A163B72}" type="datetime1">
              <a:rPr lang="da-DK" smtClean="0"/>
              <a:t>01-10-2026</a:t>
            </a:fld>
            <a:endParaRPr lang="da-DK"/>
          </a:p>
        </p:txBody>
      </p:sp>
      <p:sp>
        <p:nvSpPr>
          <p:cNvPr id="9" name="Footer Placeholder 8" hidden="1">
            <a:extLst>
              <a:ext uri="{FF2B5EF4-FFF2-40B4-BE49-F238E27FC236}">
                <a16:creationId xmlns:a16="http://schemas.microsoft.com/office/drawing/2014/main" id="{E9C8E5B9-7CE0-43DA-AD39-74ECF3AC709B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>
          <a:xfrm>
            <a:off x="0" y="6858000"/>
            <a:ext cx="0" cy="0"/>
          </a:xfrm>
        </p:spPr>
        <p:txBody>
          <a:bodyPr/>
          <a:lstStyle>
            <a:lvl1pPr>
              <a:defRPr sz="100">
                <a:noFill/>
              </a:defRPr>
            </a:lvl1pPr>
          </a:lstStyle>
          <a:p>
            <a:r>
              <a:rPr lang="da-DK"/>
              <a:t>Energistyrelsen</a:t>
            </a:r>
          </a:p>
        </p:txBody>
      </p:sp>
      <p:sp>
        <p:nvSpPr>
          <p:cNvPr id="10" name="Slide Number Placeholder 10" hidden="1">
            <a:extLst>
              <a:ext uri="{FF2B5EF4-FFF2-40B4-BE49-F238E27FC236}">
                <a16:creationId xmlns:a16="http://schemas.microsoft.com/office/drawing/2014/main" id="{DA38F4F7-EE53-4B48-8A78-570C0E71009D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>
          <a:xfrm>
            <a:off x="0" y="6858000"/>
            <a:ext cx="0" cy="0"/>
          </a:xfrm>
          <a:prstGeom prst="rect">
            <a:avLst/>
          </a:prstGeom>
        </p:spPr>
        <p:txBody>
          <a:bodyPr/>
          <a:lstStyle>
            <a:lvl1pPr>
              <a:defRPr sz="100">
                <a:noFill/>
              </a:defRPr>
            </a:lvl1pPr>
          </a:lstStyle>
          <a:p>
            <a:fld id="{24C8C45C-947F-4981-8B3F-4F32E973C901}" type="slidenum">
              <a:rPr lang="da-DK" smtClean="0"/>
              <a:pPr/>
              <a:t>‹nr.›</a:t>
            </a:fld>
            <a:endParaRPr lang="da-DK"/>
          </a:p>
        </p:txBody>
      </p:sp>
      <p:sp>
        <p:nvSpPr>
          <p:cNvPr id="4" name="Baggrund">
            <a:extLst>
              <a:ext uri="{FF2B5EF4-FFF2-40B4-BE49-F238E27FC236}">
                <a16:creationId xmlns:a16="http://schemas.microsoft.com/office/drawing/2014/main" id="{4C8FC8DA-B2E3-EEA2-E0D4-BE655984C887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 bwMode="white">
          <a:xfrm>
            <a:off x="0" y="0"/>
            <a:ext cx="12193200" cy="6858000"/>
          </a:xfrm>
          <a:prstGeom prst="rect">
            <a:avLst/>
          </a:prstGeom>
          <a:solidFill>
            <a:srgbClr val="E6BA2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sz="2000" noProof="0"/>
          </a:p>
        </p:txBody>
      </p:sp>
      <p:pic>
        <p:nvPicPr>
          <p:cNvPr id="2" name="Logo hvid">
            <a:extLst>
              <a:ext uri="{FF2B5EF4-FFF2-40B4-BE49-F238E27FC236}">
                <a16:creationId xmlns:a16="http://schemas.microsoft.com/office/drawing/2014/main" id="{2693F67F-F0FF-A61B-8FEA-6B31FBF27EC7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l="18" r="18"/>
          <a:stretch/>
        </p:blipFill>
        <p:spPr>
          <a:xfrm>
            <a:off x="6922800" y="1148400"/>
            <a:ext cx="5269200" cy="5709600"/>
          </a:xfrm>
          <a:custGeom>
            <a:avLst/>
            <a:gdLst>
              <a:gd name="connsiteX0" fmla="*/ 0 w 5269200"/>
              <a:gd name="connsiteY0" fmla="*/ 0 h 5709600"/>
              <a:gd name="connsiteX1" fmla="*/ 5269200 w 5269200"/>
              <a:gd name="connsiteY1" fmla="*/ 0 h 5709600"/>
              <a:gd name="connsiteX2" fmla="*/ 5269200 w 5269200"/>
              <a:gd name="connsiteY2" fmla="*/ 5709600 h 5709600"/>
              <a:gd name="connsiteX3" fmla="*/ 0 w 5269200"/>
              <a:gd name="connsiteY3" fmla="*/ 5709600 h 5709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269200" h="5709600">
                <a:moveTo>
                  <a:pt x="0" y="0"/>
                </a:moveTo>
                <a:lnTo>
                  <a:pt x="5269200" y="0"/>
                </a:lnTo>
                <a:lnTo>
                  <a:pt x="5269200" y="5709600"/>
                </a:lnTo>
                <a:lnTo>
                  <a:pt x="0" y="5709600"/>
                </a:lnTo>
                <a:close/>
              </a:path>
            </a:pathLst>
          </a:custGeom>
        </p:spPr>
      </p:pic>
      <p:sp>
        <p:nvSpPr>
          <p:cNvPr id="11" name="Title 2">
            <a:extLst>
              <a:ext uri="{FF2B5EF4-FFF2-40B4-BE49-F238E27FC236}">
                <a16:creationId xmlns:a16="http://schemas.microsoft.com/office/drawing/2014/main" id="{4A1BFE22-3673-F2C3-0998-A19C814788F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202400" y="1828800"/>
            <a:ext cx="5539713" cy="3398388"/>
          </a:xfrm>
          <a:prstGeom prst="rect">
            <a:avLst/>
          </a:prstGeom>
        </p:spPr>
        <p:txBody>
          <a:bodyPr tIns="0" anchor="t" anchorCtr="0">
            <a:normAutofit/>
          </a:bodyPr>
          <a:lstStyle>
            <a:lvl1pPr>
              <a:defRPr sz="5000">
                <a:solidFill>
                  <a:schemeClr val="tx1"/>
                </a:solidFill>
              </a:defRPr>
            </a:lvl1pPr>
          </a:lstStyle>
          <a:p>
            <a:r>
              <a:rPr lang="da-DK"/>
              <a:t>Klik for at tilføje titel</a:t>
            </a:r>
          </a:p>
        </p:txBody>
      </p:sp>
    </p:spTree>
    <p:extLst>
      <p:ext uri="{BB962C8B-B14F-4D97-AF65-F5344CB8AC3E}">
        <p14:creationId xmlns:p14="http://schemas.microsoft.com/office/powerpoint/2010/main" val="126520753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757">
          <p15:clr>
            <a:srgbClr val="A4A3A4"/>
          </p15:clr>
        </p15:guide>
        <p15:guide id="2" pos="4247">
          <p15:clr>
            <a:srgbClr val="A4A3A4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reaker G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Date Placeholder 6" hidden="1">
            <a:extLst>
              <a:ext uri="{FF2B5EF4-FFF2-40B4-BE49-F238E27FC236}">
                <a16:creationId xmlns:a16="http://schemas.microsoft.com/office/drawing/2014/main" id="{EC4984FD-C954-4704-8EAD-D63D90C9952D}"/>
              </a:ext>
            </a:extLst>
          </p:cNvPr>
          <p:cNvSpPr>
            <a:spLocks noGrp="1"/>
          </p:cNvSpPr>
          <p:nvPr>
            <p:ph type="dt" sz="half" idx="15"/>
          </p:nvPr>
        </p:nvSpPr>
        <p:spPr>
          <a:xfrm>
            <a:off x="0" y="6858000"/>
            <a:ext cx="0" cy="0"/>
          </a:xfrm>
          <a:prstGeom prst="rect">
            <a:avLst/>
          </a:prstGeom>
        </p:spPr>
        <p:txBody>
          <a:bodyPr/>
          <a:lstStyle>
            <a:lvl1pPr>
              <a:defRPr sz="100">
                <a:noFill/>
              </a:defRPr>
            </a:lvl1pPr>
          </a:lstStyle>
          <a:p>
            <a:fld id="{9C6B3276-1AA0-4496-87C1-6C1A9A163B72}" type="datetime1">
              <a:rPr lang="da-DK" smtClean="0"/>
              <a:t>01-10-2026</a:t>
            </a:fld>
            <a:endParaRPr lang="da-DK"/>
          </a:p>
        </p:txBody>
      </p:sp>
      <p:sp>
        <p:nvSpPr>
          <p:cNvPr id="9" name="Footer Placeholder 8" hidden="1">
            <a:extLst>
              <a:ext uri="{FF2B5EF4-FFF2-40B4-BE49-F238E27FC236}">
                <a16:creationId xmlns:a16="http://schemas.microsoft.com/office/drawing/2014/main" id="{E9C8E5B9-7CE0-43DA-AD39-74ECF3AC709B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>
          <a:xfrm>
            <a:off x="0" y="6858000"/>
            <a:ext cx="0" cy="0"/>
          </a:xfrm>
        </p:spPr>
        <p:txBody>
          <a:bodyPr/>
          <a:lstStyle>
            <a:lvl1pPr>
              <a:defRPr sz="100">
                <a:noFill/>
              </a:defRPr>
            </a:lvl1pPr>
          </a:lstStyle>
          <a:p>
            <a:r>
              <a:rPr lang="da-DK"/>
              <a:t>Energistyrelsen</a:t>
            </a:r>
          </a:p>
        </p:txBody>
      </p:sp>
      <p:sp>
        <p:nvSpPr>
          <p:cNvPr id="10" name="Slide Number Placeholder 10" hidden="1">
            <a:extLst>
              <a:ext uri="{FF2B5EF4-FFF2-40B4-BE49-F238E27FC236}">
                <a16:creationId xmlns:a16="http://schemas.microsoft.com/office/drawing/2014/main" id="{DA38F4F7-EE53-4B48-8A78-570C0E71009D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>
          <a:xfrm>
            <a:off x="0" y="6858000"/>
            <a:ext cx="0" cy="0"/>
          </a:xfrm>
          <a:prstGeom prst="rect">
            <a:avLst/>
          </a:prstGeom>
        </p:spPr>
        <p:txBody>
          <a:bodyPr/>
          <a:lstStyle>
            <a:lvl1pPr>
              <a:defRPr sz="100">
                <a:noFill/>
              </a:defRPr>
            </a:lvl1pPr>
          </a:lstStyle>
          <a:p>
            <a:fld id="{24C8C45C-947F-4981-8B3F-4F32E973C901}" type="slidenum">
              <a:rPr lang="da-DK" smtClean="0"/>
              <a:pPr/>
              <a:t>‹nr.›</a:t>
            </a:fld>
            <a:endParaRPr lang="da-DK"/>
          </a:p>
        </p:txBody>
      </p:sp>
      <p:sp>
        <p:nvSpPr>
          <p:cNvPr id="4" name="Baggrund">
            <a:extLst>
              <a:ext uri="{FF2B5EF4-FFF2-40B4-BE49-F238E27FC236}">
                <a16:creationId xmlns:a16="http://schemas.microsoft.com/office/drawing/2014/main" id="{4C8FC8DA-B2E3-EEA2-E0D4-BE655984C887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 bwMode="white">
          <a:xfrm>
            <a:off x="0" y="0"/>
            <a:ext cx="12193200" cy="6858000"/>
          </a:xfrm>
          <a:prstGeom prst="rect">
            <a:avLst/>
          </a:prstGeom>
          <a:solidFill>
            <a:srgbClr val="BB4E2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sz="2000" noProof="0"/>
          </a:p>
        </p:txBody>
      </p:sp>
      <p:pic>
        <p:nvPicPr>
          <p:cNvPr id="2" name="Logo hvid">
            <a:extLst>
              <a:ext uri="{FF2B5EF4-FFF2-40B4-BE49-F238E27FC236}">
                <a16:creationId xmlns:a16="http://schemas.microsoft.com/office/drawing/2014/main" id="{2693F67F-F0FF-A61B-8FEA-6B31FBF27EC7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l="18" r="18"/>
          <a:stretch/>
        </p:blipFill>
        <p:spPr>
          <a:xfrm>
            <a:off x="6922800" y="1148400"/>
            <a:ext cx="5269200" cy="5709600"/>
          </a:xfrm>
          <a:custGeom>
            <a:avLst/>
            <a:gdLst>
              <a:gd name="connsiteX0" fmla="*/ 0 w 5269200"/>
              <a:gd name="connsiteY0" fmla="*/ 0 h 5709600"/>
              <a:gd name="connsiteX1" fmla="*/ 5269200 w 5269200"/>
              <a:gd name="connsiteY1" fmla="*/ 0 h 5709600"/>
              <a:gd name="connsiteX2" fmla="*/ 5269200 w 5269200"/>
              <a:gd name="connsiteY2" fmla="*/ 5709600 h 5709600"/>
              <a:gd name="connsiteX3" fmla="*/ 0 w 5269200"/>
              <a:gd name="connsiteY3" fmla="*/ 5709600 h 5709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269200" h="5709600">
                <a:moveTo>
                  <a:pt x="0" y="0"/>
                </a:moveTo>
                <a:lnTo>
                  <a:pt x="5269200" y="0"/>
                </a:lnTo>
                <a:lnTo>
                  <a:pt x="5269200" y="5709600"/>
                </a:lnTo>
                <a:lnTo>
                  <a:pt x="0" y="5709600"/>
                </a:lnTo>
                <a:close/>
              </a:path>
            </a:pathLst>
          </a:custGeom>
        </p:spPr>
      </p:pic>
      <p:sp>
        <p:nvSpPr>
          <p:cNvPr id="11" name="Title 2">
            <a:extLst>
              <a:ext uri="{FF2B5EF4-FFF2-40B4-BE49-F238E27FC236}">
                <a16:creationId xmlns:a16="http://schemas.microsoft.com/office/drawing/2014/main" id="{4A1BFE22-3673-F2C3-0998-A19C814788F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202400" y="1828800"/>
            <a:ext cx="5539713" cy="3398388"/>
          </a:xfrm>
          <a:prstGeom prst="rect">
            <a:avLst/>
          </a:prstGeom>
        </p:spPr>
        <p:txBody>
          <a:bodyPr tIns="0" anchor="t" anchorCtr="0">
            <a:normAutofit/>
          </a:bodyPr>
          <a:lstStyle>
            <a:lvl1pPr>
              <a:defRPr sz="5000">
                <a:solidFill>
                  <a:schemeClr val="tx1"/>
                </a:solidFill>
              </a:defRPr>
            </a:lvl1pPr>
          </a:lstStyle>
          <a:p>
            <a:r>
              <a:rPr lang="da-DK"/>
              <a:t>Klik for at tilføje titel</a:t>
            </a:r>
          </a:p>
        </p:txBody>
      </p:sp>
    </p:spTree>
    <p:extLst>
      <p:ext uri="{BB962C8B-B14F-4D97-AF65-F5344CB8AC3E}">
        <p14:creationId xmlns:p14="http://schemas.microsoft.com/office/powerpoint/2010/main" val="185957570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757">
          <p15:clr>
            <a:srgbClr val="A4A3A4"/>
          </p15:clr>
        </p15:guide>
        <p15:guide id="2" pos="4247">
          <p15:clr>
            <a:srgbClr val="A4A3A4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reaker og billed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Date Placeholder 6" hidden="1">
            <a:extLst>
              <a:ext uri="{FF2B5EF4-FFF2-40B4-BE49-F238E27FC236}">
                <a16:creationId xmlns:a16="http://schemas.microsoft.com/office/drawing/2014/main" id="{EC4984FD-C954-4704-8EAD-D63D90C9952D}"/>
              </a:ext>
            </a:extLst>
          </p:cNvPr>
          <p:cNvSpPr>
            <a:spLocks noGrp="1"/>
          </p:cNvSpPr>
          <p:nvPr>
            <p:ph type="dt" sz="half" idx="15"/>
          </p:nvPr>
        </p:nvSpPr>
        <p:spPr>
          <a:xfrm>
            <a:off x="0" y="6858000"/>
            <a:ext cx="0" cy="0"/>
          </a:xfrm>
          <a:prstGeom prst="rect">
            <a:avLst/>
          </a:prstGeom>
        </p:spPr>
        <p:txBody>
          <a:bodyPr/>
          <a:lstStyle>
            <a:lvl1pPr>
              <a:defRPr sz="100">
                <a:noFill/>
              </a:defRPr>
            </a:lvl1pPr>
          </a:lstStyle>
          <a:p>
            <a:fld id="{98AA5A3C-84CE-41EF-BA7A-DABA1C9ABC19}" type="datetime1">
              <a:rPr lang="da-DK" smtClean="0"/>
              <a:t>01-10-2026</a:t>
            </a:fld>
            <a:endParaRPr lang="da-DK"/>
          </a:p>
        </p:txBody>
      </p:sp>
      <p:sp>
        <p:nvSpPr>
          <p:cNvPr id="9" name="Footer Placeholder 8" hidden="1">
            <a:extLst>
              <a:ext uri="{FF2B5EF4-FFF2-40B4-BE49-F238E27FC236}">
                <a16:creationId xmlns:a16="http://schemas.microsoft.com/office/drawing/2014/main" id="{E9C8E5B9-7CE0-43DA-AD39-74ECF3AC709B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>
          <a:xfrm>
            <a:off x="0" y="6858000"/>
            <a:ext cx="0" cy="0"/>
          </a:xfrm>
        </p:spPr>
        <p:txBody>
          <a:bodyPr/>
          <a:lstStyle>
            <a:lvl1pPr>
              <a:defRPr sz="100">
                <a:noFill/>
              </a:defRPr>
            </a:lvl1pPr>
          </a:lstStyle>
          <a:p>
            <a:r>
              <a:rPr lang="da-DK"/>
              <a:t>Energistyrelsen</a:t>
            </a:r>
          </a:p>
        </p:txBody>
      </p:sp>
      <p:sp>
        <p:nvSpPr>
          <p:cNvPr id="10" name="Slide Number Placeholder 10" hidden="1">
            <a:extLst>
              <a:ext uri="{FF2B5EF4-FFF2-40B4-BE49-F238E27FC236}">
                <a16:creationId xmlns:a16="http://schemas.microsoft.com/office/drawing/2014/main" id="{DA38F4F7-EE53-4B48-8A78-570C0E71009D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>
          <a:xfrm>
            <a:off x="0" y="6858000"/>
            <a:ext cx="0" cy="0"/>
          </a:xfrm>
          <a:prstGeom prst="rect">
            <a:avLst/>
          </a:prstGeom>
        </p:spPr>
        <p:txBody>
          <a:bodyPr/>
          <a:lstStyle>
            <a:lvl1pPr>
              <a:defRPr sz="100">
                <a:noFill/>
              </a:defRPr>
            </a:lvl1pPr>
          </a:lstStyle>
          <a:p>
            <a:fld id="{24C8C45C-947F-4981-8B3F-4F32E973C901}" type="slidenum">
              <a:rPr lang="da-DK" smtClean="0"/>
              <a:pPr/>
              <a:t>‹nr.›</a:t>
            </a:fld>
            <a:endParaRPr lang="da-DK"/>
          </a:p>
        </p:txBody>
      </p:sp>
      <p:sp>
        <p:nvSpPr>
          <p:cNvPr id="11" name="Picture Placeholder 7">
            <a:extLst>
              <a:ext uri="{FF2B5EF4-FFF2-40B4-BE49-F238E27FC236}">
                <a16:creationId xmlns:a16="http://schemas.microsoft.com/office/drawing/2014/main" id="{EF1173E2-071B-4E80-996F-0AEB3AAFA8F2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-1"/>
            <a:ext cx="12193200" cy="6861600"/>
          </a:xfrm>
          <a:solidFill>
            <a:schemeClr val="bg1">
              <a:lumMod val="85000"/>
            </a:schemeClr>
          </a:solidFill>
        </p:spPr>
        <p:txBody>
          <a:bodyPr lIns="72000" tIns="72000" rIns="72000"/>
          <a:lstStyle>
            <a:lvl1pPr marL="0" indent="0" algn="l">
              <a:lnSpc>
                <a:spcPct val="100000"/>
              </a:lnSpc>
              <a:spcAft>
                <a:spcPts val="0"/>
              </a:spcAft>
              <a:buNone/>
              <a:defRPr sz="1600"/>
            </a:lvl1pPr>
          </a:lstStyle>
          <a:p>
            <a:r>
              <a:rPr lang="da-DK"/>
              <a:t>Klik på rammen for at tilføje et billede ved at gå i fanen Indsæt </a:t>
            </a:r>
          </a:p>
        </p:txBody>
      </p:sp>
      <p:sp>
        <p:nvSpPr>
          <p:cNvPr id="12" name="Placeholder Logo">
            <a:extLst>
              <a:ext uri="{FF2B5EF4-FFF2-40B4-BE49-F238E27FC236}">
                <a16:creationId xmlns:a16="http://schemas.microsoft.com/office/drawing/2014/main" id="{9AD61EA3-DDE3-4361-97F0-D1DA2E1D146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923506" y="1148080"/>
            <a:ext cx="5269200" cy="5709600"/>
          </a:xfrm>
          <a:blipFill dpi="0" rotWithShape="1">
            <a:blip>
              <a:alphaModFix amt="40000"/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rcRect/>
            <a:stretch>
              <a:fillRect/>
            </a:stretch>
          </a:blipFill>
        </p:spPr>
        <p:txBody>
          <a:bodyPr/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r>
              <a:rPr lang="da-DK" noProof="0"/>
              <a:t>.</a:t>
            </a:r>
          </a:p>
        </p:txBody>
      </p:sp>
      <p:sp>
        <p:nvSpPr>
          <p:cNvPr id="4" name="Title 2">
            <a:extLst>
              <a:ext uri="{FF2B5EF4-FFF2-40B4-BE49-F238E27FC236}">
                <a16:creationId xmlns:a16="http://schemas.microsoft.com/office/drawing/2014/main" id="{66A1ED5D-8CE2-3FE3-6B8C-B2EF871A289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202400" y="1828800"/>
            <a:ext cx="5539713" cy="3398388"/>
          </a:xfrm>
          <a:prstGeom prst="rect">
            <a:avLst/>
          </a:prstGeom>
        </p:spPr>
        <p:txBody>
          <a:bodyPr tIns="0" anchor="t" anchorCtr="0">
            <a:normAutofit/>
          </a:bodyPr>
          <a:lstStyle>
            <a:lvl1pPr>
              <a:defRPr sz="5000">
                <a:solidFill>
                  <a:schemeClr val="bg1"/>
                </a:solidFill>
              </a:defRPr>
            </a:lvl1pPr>
          </a:lstStyle>
          <a:p>
            <a:r>
              <a:rPr lang="da-DK"/>
              <a:t>Klik for at tilføje titel</a:t>
            </a:r>
          </a:p>
        </p:txBody>
      </p:sp>
    </p:spTree>
    <p:extLst>
      <p:ext uri="{BB962C8B-B14F-4D97-AF65-F5344CB8AC3E}">
        <p14:creationId xmlns:p14="http://schemas.microsoft.com/office/powerpoint/2010/main" val="115472371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757" userDrawn="1">
          <p15:clr>
            <a:srgbClr val="A4A3A4"/>
          </p15:clr>
        </p15:guide>
        <p15:guide id="2" pos="4250" userDrawn="1">
          <p15:clr>
            <a:srgbClr val="A4A3A4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verskrift og en sp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558000" y="1828800"/>
            <a:ext cx="11084400" cy="4298400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/>
            <a:r>
              <a:rPr lang="da-DK" noProof="0"/>
              <a:t>Klik for at tilføje tekst                                                                                                                                Klik ENTER og derefter TAB for at se næste tekstformat                                                                    Klik SHIFT+TAB for at se foregående tekstformat</a:t>
            </a:r>
          </a:p>
        </p:txBody>
      </p:sp>
      <p:sp>
        <p:nvSpPr>
          <p:cNvPr id="15" name="Date Placeholder 14">
            <a:extLst>
              <a:ext uri="{FF2B5EF4-FFF2-40B4-BE49-F238E27FC236}">
                <a16:creationId xmlns:a16="http://schemas.microsoft.com/office/drawing/2014/main" id="{0DF896D9-A55A-71CD-0DA6-5D063E418A1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650706" y="6303600"/>
            <a:ext cx="1120696" cy="252000"/>
          </a:xfrm>
          <a:prstGeom prst="rect">
            <a:avLst/>
          </a:prstGeom>
        </p:spPr>
        <p:txBody>
          <a:bodyPr/>
          <a:lstStyle/>
          <a:p>
            <a:pPr marL="171450" indent="-171450" algn="l">
              <a:buFont typeface="Arial" panose="020B0604020202020204" pitchFamily="34" charset="0"/>
              <a:buChar char="|"/>
            </a:pPr>
            <a:fld id="{D9393D1E-D7E9-4258-B2A7-5659D3ED44F5}" type="datetime1">
              <a:rPr lang="da-DK" smtClean="0"/>
              <a:t>01-10-2026</a:t>
            </a:fld>
            <a:endParaRPr lang="da-DK"/>
          </a:p>
        </p:txBody>
      </p:sp>
      <p:sp>
        <p:nvSpPr>
          <p:cNvPr id="16" name="Footer Placeholder 15">
            <a:extLst>
              <a:ext uri="{FF2B5EF4-FFF2-40B4-BE49-F238E27FC236}">
                <a16:creationId xmlns:a16="http://schemas.microsoft.com/office/drawing/2014/main" id="{7D9133FE-EC44-49F0-789A-725EB67C10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a-DK"/>
              <a:t>Energistyrelsen</a:t>
            </a:r>
          </a:p>
        </p:txBody>
      </p:sp>
      <p:sp>
        <p:nvSpPr>
          <p:cNvPr id="17" name="Slide Number Placeholder 16">
            <a:extLst>
              <a:ext uri="{FF2B5EF4-FFF2-40B4-BE49-F238E27FC236}">
                <a16:creationId xmlns:a16="http://schemas.microsoft.com/office/drawing/2014/main" id="{06BBF400-606B-3AE8-4DD5-6BF8ED1BD1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da-DK"/>
              <a:t>Side </a:t>
            </a:r>
            <a:fld id="{5B242B46-DB65-4FA4-8993-88C850261373}" type="slidenum">
              <a:rPr lang="da-DK" smtClean="0"/>
              <a:pPr/>
              <a:t>‹nr.›</a:t>
            </a:fld>
            <a:endParaRPr lang="da-DK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132E1A34-D70F-362C-BA24-41052ABD47E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da-DK"/>
              <a:t>Klik for at tilføje titel</a:t>
            </a:r>
          </a:p>
        </p:txBody>
      </p:sp>
    </p:spTree>
    <p:extLst>
      <p:ext uri="{BB962C8B-B14F-4D97-AF65-F5344CB8AC3E}">
        <p14:creationId xmlns:p14="http://schemas.microsoft.com/office/powerpoint/2010/main" val="273101111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verskrift og to spalter 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>
            <a:extLst>
              <a:ext uri="{FF2B5EF4-FFF2-40B4-BE49-F238E27FC236}">
                <a16:creationId xmlns:a16="http://schemas.microsoft.com/office/drawing/2014/main" id="{60B1D522-E935-05DA-3553-448F3656852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57213" y="577971"/>
            <a:ext cx="11085512" cy="990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lang="da-DK"/>
              <a:t>Klik for at tilføje titel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558000" y="1828800"/>
            <a:ext cx="5270400" cy="4298400"/>
          </a:xfrm>
        </p:spPr>
        <p:txBody>
          <a:bodyPr/>
          <a:lstStyle>
            <a:lvl1pPr>
              <a:defRPr/>
            </a:lvl1pPr>
            <a:lvl9pPr>
              <a:defRPr/>
            </a:lvl9pPr>
          </a:lstStyle>
          <a:p>
            <a:pPr lvl="0"/>
            <a:r>
              <a:rPr lang="da-DK" noProof="0"/>
              <a:t>Klik for at tilføje tekst                                    Klik ENTER og derefter TAB for at se næste tekstformat                                                    Klik SHIFT+TAB for at se foregående tekstformat</a:t>
            </a:r>
          </a:p>
        </p:txBody>
      </p:sp>
      <p:sp>
        <p:nvSpPr>
          <p:cNvPr id="7" name="Content Placeholder 3">
            <a:extLst>
              <a:ext uri="{FF2B5EF4-FFF2-40B4-BE49-F238E27FC236}">
                <a16:creationId xmlns:a16="http://schemas.microsoft.com/office/drawing/2014/main" id="{17CE2ECF-AF40-4809-BD16-DFC59D53926E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6372325" y="1828800"/>
            <a:ext cx="5270400" cy="4298400"/>
          </a:xfrm>
        </p:spPr>
        <p:txBody>
          <a:bodyPr/>
          <a:lstStyle>
            <a:lvl1pPr>
              <a:defRPr/>
            </a:lvl1pPr>
            <a:lvl9pPr>
              <a:defRPr/>
            </a:lvl9pPr>
          </a:lstStyle>
          <a:p>
            <a:pPr lvl="0"/>
            <a:r>
              <a:rPr lang="da-DK" noProof="0"/>
              <a:t>Klik for at tilføje tekst                                    Klik ENTER og derefter TAB for at se næste tekstformat                                                    Klik SHIFT+TAB for at se foregående tekstformat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DC795C1-40C8-AAFB-2B4A-29E77A80F75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650706" y="6303600"/>
            <a:ext cx="1120696" cy="252000"/>
          </a:xfrm>
          <a:prstGeom prst="rect">
            <a:avLst/>
          </a:prstGeom>
        </p:spPr>
        <p:txBody>
          <a:bodyPr/>
          <a:lstStyle/>
          <a:p>
            <a:pPr marL="171450" indent="-171450" algn="l">
              <a:buFont typeface="Arial" panose="020B0604020202020204" pitchFamily="34" charset="0"/>
              <a:buChar char="|"/>
            </a:pPr>
            <a:fld id="{8B0B9357-C941-40EE-A51E-12394C4CE179}" type="datetime1">
              <a:rPr lang="da-DK" smtClean="0"/>
              <a:t>01-10-2026</a:t>
            </a:fld>
            <a:endParaRPr lang="da-DK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F8081F0-5193-9247-218E-BFED288E39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a-DK"/>
              <a:t>Energistyrelsen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F40FD84-7A6B-DBF7-4457-7F8F8D53CB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da-DK"/>
              <a:t>Side </a:t>
            </a:r>
            <a:fld id="{5B242B46-DB65-4FA4-8993-88C850261373}" type="slidenum">
              <a:rPr lang="da-DK" smtClean="0"/>
              <a:pPr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37092686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pos="3674" userDrawn="1">
          <p15:clr>
            <a:srgbClr val="A4A3A4"/>
          </p15:clr>
        </p15:guide>
        <p15:guide id="3" pos="4013" userDrawn="1">
          <p15:clr>
            <a:srgbClr val="A4A3A4"/>
          </p15:clr>
        </p15:guide>
      </p15:sldGuideLst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verskrift og to spalter B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ggrund">
            <a:extLst>
              <a:ext uri="{FF2B5EF4-FFF2-40B4-BE49-F238E27FC236}">
                <a16:creationId xmlns:a16="http://schemas.microsoft.com/office/drawing/2014/main" id="{8200227C-39A6-680E-C985-6BFE27926826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 bwMode="white">
          <a:xfrm>
            <a:off x="0" y="0"/>
            <a:ext cx="12193200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sz="2000" noProof="0"/>
          </a:p>
        </p:txBody>
      </p:sp>
      <p:sp>
        <p:nvSpPr>
          <p:cNvPr id="8" name="Title 7">
            <a:extLst>
              <a:ext uri="{FF2B5EF4-FFF2-40B4-BE49-F238E27FC236}">
                <a16:creationId xmlns:a16="http://schemas.microsoft.com/office/drawing/2014/main" id="{60B1D522-E935-05DA-3553-448F3656852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57213" y="577971"/>
            <a:ext cx="11085512" cy="990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lang="da-DK"/>
              <a:t>Klik for at tilføje titel</a:t>
            </a:r>
          </a:p>
        </p:txBody>
      </p:sp>
      <p:sp>
        <p:nvSpPr>
          <p:cNvPr id="6" name="Text Placeholder 8">
            <a:extLst>
              <a:ext uri="{FF2B5EF4-FFF2-40B4-BE49-F238E27FC236}">
                <a16:creationId xmlns:a16="http://schemas.microsoft.com/office/drawing/2014/main" id="{E8744B81-FD98-0650-AA35-18B1A7E487F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57213" y="1828800"/>
            <a:ext cx="5275262" cy="4298950"/>
          </a:xfrm>
        </p:spPr>
        <p:txBody>
          <a:bodyPr/>
          <a:lstStyle/>
          <a:p>
            <a:pPr lvl="0"/>
            <a:r>
              <a:rPr lang="da-DK" noProof="0"/>
              <a:t>Klik for at tilføje tekst                                    Klik ENTER og derefter TAB for at se næste tekstformat                                                    Klik SHIFT+TAB for at se foregående tekstformat</a:t>
            </a:r>
          </a:p>
        </p:txBody>
      </p:sp>
      <p:sp>
        <p:nvSpPr>
          <p:cNvPr id="10" name="Text Placeholder 8">
            <a:extLst>
              <a:ext uri="{FF2B5EF4-FFF2-40B4-BE49-F238E27FC236}">
                <a16:creationId xmlns:a16="http://schemas.microsoft.com/office/drawing/2014/main" id="{B18A9460-E623-3BD9-ECB2-556BDF89912F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367463" y="1828800"/>
            <a:ext cx="5275262" cy="4298950"/>
          </a:xfrm>
        </p:spPr>
        <p:txBody>
          <a:bodyPr/>
          <a:lstStyle/>
          <a:p>
            <a:pPr lvl="0"/>
            <a:r>
              <a:rPr lang="da-DK" noProof="0"/>
              <a:t>Klik for at tilføje tekst                                    Klik ENTER og derefter TAB for at se næste tekstformat                                                    Klik SHIFT+TAB for at se foregående tekstformat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DC795C1-40C8-AAFB-2B4A-29E77A80F75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650706" y="6303600"/>
            <a:ext cx="1120696" cy="252000"/>
          </a:xfrm>
          <a:prstGeom prst="rect">
            <a:avLst/>
          </a:prstGeom>
        </p:spPr>
        <p:txBody>
          <a:bodyPr/>
          <a:lstStyle/>
          <a:p>
            <a:pPr marL="171450" indent="-171450" algn="l">
              <a:buFont typeface="Arial" panose="020B0604020202020204" pitchFamily="34" charset="0"/>
              <a:buChar char="|"/>
            </a:pPr>
            <a:fld id="{8B0B9357-C941-40EE-A51E-12394C4CE179}" type="datetime1">
              <a:rPr lang="da-DK" smtClean="0"/>
              <a:t>01-10-2026</a:t>
            </a:fld>
            <a:endParaRPr lang="da-DK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F8081F0-5193-9247-218E-BFED288E39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a-DK"/>
              <a:t>Energistyrelsen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F40FD84-7A6B-DBF7-4457-7F8F8D53CB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da-DK"/>
              <a:t>Side </a:t>
            </a:r>
            <a:fld id="{5B242B46-DB65-4FA4-8993-88C850261373}" type="slidenum">
              <a:rPr lang="da-DK" smtClean="0"/>
              <a:pPr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18557904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2" pos="3674" userDrawn="1">
          <p15:clr>
            <a:srgbClr val="A4A3A4"/>
          </p15:clr>
        </p15:guide>
        <p15:guide id="3" pos="4013" userDrawn="1">
          <p15:clr>
            <a:srgbClr val="A4A3A4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verskrift og to spalter 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ggrund">
            <a:extLst>
              <a:ext uri="{FF2B5EF4-FFF2-40B4-BE49-F238E27FC236}">
                <a16:creationId xmlns:a16="http://schemas.microsoft.com/office/drawing/2014/main" id="{BE74C8E0-CDD4-BBC4-E5AD-8E08DF526712}"/>
              </a:ext>
            </a:extLst>
          </p:cNvPr>
          <p:cNvSpPr/>
          <p:nvPr userDrawn="1"/>
        </p:nvSpPr>
        <p:spPr bwMode="white">
          <a:xfrm>
            <a:off x="0" y="0"/>
            <a:ext cx="12193200" cy="6858000"/>
          </a:xfrm>
          <a:prstGeom prst="rect">
            <a:avLst/>
          </a:prstGeom>
          <a:solidFill>
            <a:srgbClr val="F8F2E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sz="2000" noProof="0"/>
          </a:p>
        </p:txBody>
      </p:sp>
      <p:sp>
        <p:nvSpPr>
          <p:cNvPr id="8" name="Title 7">
            <a:extLst>
              <a:ext uri="{FF2B5EF4-FFF2-40B4-BE49-F238E27FC236}">
                <a16:creationId xmlns:a16="http://schemas.microsoft.com/office/drawing/2014/main" id="{60B1D522-E935-05DA-3553-448F3656852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57213" y="577971"/>
            <a:ext cx="11085512" cy="990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lang="da-DK"/>
              <a:t>Klik for at tilføje titel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558000" y="1828800"/>
            <a:ext cx="5270400" cy="4298400"/>
          </a:xfrm>
        </p:spPr>
        <p:txBody>
          <a:bodyPr/>
          <a:lstStyle>
            <a:lvl1pPr>
              <a:defRPr/>
            </a:lvl1pPr>
            <a:lvl9pPr>
              <a:defRPr/>
            </a:lvl9pPr>
          </a:lstStyle>
          <a:p>
            <a:pPr lvl="0"/>
            <a:r>
              <a:rPr lang="da-DK" noProof="0"/>
              <a:t>Klik for at tilføje tekst                                    Klik ENTER og derefter TAB for at se næste tekstformat                                                    Klik SHIFT+TAB for at se foregående tekstformat</a:t>
            </a:r>
          </a:p>
        </p:txBody>
      </p:sp>
      <p:sp>
        <p:nvSpPr>
          <p:cNvPr id="7" name="Content Placeholder 3">
            <a:extLst>
              <a:ext uri="{FF2B5EF4-FFF2-40B4-BE49-F238E27FC236}">
                <a16:creationId xmlns:a16="http://schemas.microsoft.com/office/drawing/2014/main" id="{17CE2ECF-AF40-4809-BD16-DFC59D53926E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6372325" y="1828800"/>
            <a:ext cx="5270400" cy="4298400"/>
          </a:xfrm>
        </p:spPr>
        <p:txBody>
          <a:bodyPr/>
          <a:lstStyle>
            <a:lvl1pPr>
              <a:defRPr/>
            </a:lvl1pPr>
            <a:lvl9pPr>
              <a:defRPr/>
            </a:lvl9pPr>
          </a:lstStyle>
          <a:p>
            <a:pPr lvl="0"/>
            <a:r>
              <a:rPr lang="da-DK" noProof="0"/>
              <a:t>Klik for at tilføje tekst                                    Klik ENTER og derefter TAB for at se næste tekstformat                                                    Klik SHIFT+TAB for at se foregående tekstformat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DC795C1-40C8-AAFB-2B4A-29E77A80F75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650706" y="6303600"/>
            <a:ext cx="1120696" cy="252000"/>
          </a:xfrm>
          <a:prstGeom prst="rect">
            <a:avLst/>
          </a:prstGeom>
        </p:spPr>
        <p:txBody>
          <a:bodyPr/>
          <a:lstStyle/>
          <a:p>
            <a:pPr marL="171450" indent="-171450" algn="l">
              <a:buFont typeface="Arial" panose="020B0604020202020204" pitchFamily="34" charset="0"/>
              <a:buChar char="|"/>
            </a:pPr>
            <a:fld id="{8B0B9357-C941-40EE-A51E-12394C4CE179}" type="datetime1">
              <a:rPr lang="da-DK" smtClean="0"/>
              <a:t>01-10-2026</a:t>
            </a:fld>
            <a:endParaRPr lang="da-DK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F8081F0-5193-9247-218E-BFED288E39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a-DK"/>
              <a:t>Energistyrelsen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F40FD84-7A6B-DBF7-4457-7F8F8D53CB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da-DK"/>
              <a:t>Side </a:t>
            </a:r>
            <a:fld id="{5B242B46-DB65-4FA4-8993-88C850261373}" type="slidenum">
              <a:rPr lang="da-DK" smtClean="0"/>
              <a:pPr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0932225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pos="3674" userDrawn="1">
          <p15:clr>
            <a:srgbClr val="A4A3A4"/>
          </p15:clr>
        </p15:guide>
        <p15:guide id="3" pos="4013" userDrawn="1">
          <p15:clr>
            <a:srgbClr val="A4A3A4"/>
          </p15:clr>
        </p15:guide>
      </p15:sldGuideLst>
    </p:ext>
  </p:extLs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verskrift og to spalter 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>
            <a:extLst>
              <a:ext uri="{FF2B5EF4-FFF2-40B4-BE49-F238E27FC236}">
                <a16:creationId xmlns:a16="http://schemas.microsoft.com/office/drawing/2014/main" id="{60B1D522-E935-05DA-3553-448F3656852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57213" y="577971"/>
            <a:ext cx="5270400" cy="1049217"/>
          </a:xfrm>
        </p:spPr>
        <p:txBody>
          <a:bodyPr anchor="t" anchorCtr="0"/>
          <a:lstStyle>
            <a:lvl1pPr>
              <a:defRPr/>
            </a:lvl1pPr>
          </a:lstStyle>
          <a:p>
            <a:r>
              <a:rPr lang="da-DK"/>
              <a:t>Klik for at tilføje titel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557213" y="1828800"/>
            <a:ext cx="5270400" cy="4298400"/>
          </a:xfrm>
        </p:spPr>
        <p:txBody>
          <a:bodyPr/>
          <a:lstStyle>
            <a:lvl1pPr>
              <a:defRPr/>
            </a:lvl1pPr>
            <a:lvl9pPr>
              <a:defRPr/>
            </a:lvl9pPr>
          </a:lstStyle>
          <a:p>
            <a:pPr lvl="0"/>
            <a:r>
              <a:rPr lang="da-DK" noProof="0"/>
              <a:t>Klik for at tilføje tekst                                    Klik ENTER og derefter TAB for at se næste tekstformat                                                     Klik SHIFT+TAB for at se foregående tekstformat</a:t>
            </a:r>
          </a:p>
        </p:txBody>
      </p:sp>
      <p:sp>
        <p:nvSpPr>
          <p:cNvPr id="7" name="Content Placeholder 3">
            <a:extLst>
              <a:ext uri="{FF2B5EF4-FFF2-40B4-BE49-F238E27FC236}">
                <a16:creationId xmlns:a16="http://schemas.microsoft.com/office/drawing/2014/main" id="{17CE2ECF-AF40-4809-BD16-DFC59D53926E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6372325" y="574675"/>
            <a:ext cx="5270400" cy="5551953"/>
          </a:xfrm>
        </p:spPr>
        <p:txBody>
          <a:bodyPr/>
          <a:lstStyle>
            <a:lvl1pPr>
              <a:defRPr/>
            </a:lvl1pPr>
            <a:lvl9pPr>
              <a:defRPr/>
            </a:lvl9pPr>
          </a:lstStyle>
          <a:p>
            <a:pPr lvl="0"/>
            <a:r>
              <a:rPr lang="da-DK" noProof="0"/>
              <a:t>Klik for at tilføje tekst                                    Klik ENTER og derefter TAB for at se næste tekstformat                                                    Klik SHIFT+TAB for at se foregående tekstformat</a:t>
            </a: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BA5FC2F-6F6A-18FA-A882-D5F1EA75BB2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650706" y="6303600"/>
            <a:ext cx="1120696" cy="252000"/>
          </a:xfrm>
          <a:prstGeom prst="rect">
            <a:avLst/>
          </a:prstGeom>
        </p:spPr>
        <p:txBody>
          <a:bodyPr/>
          <a:lstStyle/>
          <a:p>
            <a:pPr marL="171450" indent="-171450" algn="l">
              <a:buFont typeface="Arial" panose="020B0604020202020204" pitchFamily="34" charset="0"/>
              <a:buChar char="|"/>
            </a:pPr>
            <a:fld id="{D98620B7-5BC8-4459-9952-EA80B8A8333B}" type="datetime1">
              <a:rPr lang="da-DK" smtClean="0"/>
              <a:t>01-10-2026</a:t>
            </a:fld>
            <a:endParaRPr lang="da-DK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90EF0B0-8F71-3C09-DF6B-F61606C9AE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a-DK"/>
              <a:t>Energistyrelsen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095579B-0D3F-F401-9941-E36C445CA6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da-DK"/>
              <a:t>Side </a:t>
            </a:r>
            <a:fld id="{5B242B46-DB65-4FA4-8993-88C850261373}" type="slidenum">
              <a:rPr lang="da-DK" smtClean="0"/>
              <a:pPr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28721632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pos="3674" userDrawn="1">
          <p15:clr>
            <a:srgbClr val="A4A3A4"/>
          </p15:clr>
        </p15:guide>
        <p15:guide id="3" pos="4013" userDrawn="1">
          <p15:clr>
            <a:srgbClr val="A4A3A4"/>
          </p15:clr>
        </p15:guide>
      </p15:sldGuideLst>
    </p:ext>
  </p:extLs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verskrift og tre spalter 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B9E25E7D-F41F-C2B9-E1B3-04ED5EB88B7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57213" y="577971"/>
            <a:ext cx="11085512" cy="990000"/>
          </a:xfrm>
        </p:spPr>
        <p:txBody>
          <a:bodyPr/>
          <a:lstStyle/>
          <a:p>
            <a:r>
              <a:rPr lang="da-DK"/>
              <a:t>Klik for at tilføje titel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557213" y="1828800"/>
            <a:ext cx="3452400" cy="4298400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da-DK" noProof="0"/>
              <a:t>Klik for at tilføje tekst          Klik ENTER og derefter TAB for at se næste tekstformat Klik SHIFT+TAB for at se foregående tekstformat</a:t>
            </a:r>
          </a:p>
        </p:txBody>
      </p:sp>
      <p:sp>
        <p:nvSpPr>
          <p:cNvPr id="7" name="Content Placeholder 3">
            <a:extLst>
              <a:ext uri="{FF2B5EF4-FFF2-40B4-BE49-F238E27FC236}">
                <a16:creationId xmlns:a16="http://schemas.microsoft.com/office/drawing/2014/main" id="{FFE1C44D-89EC-4C4E-B86F-F5A11556B02D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4373769" y="1828800"/>
            <a:ext cx="3452400" cy="4298400"/>
          </a:xfrm>
        </p:spPr>
        <p:txBody>
          <a:bodyPr/>
          <a:lstStyle>
            <a:lvl1pPr>
              <a:defRPr/>
            </a:lvl1pPr>
            <a:lvl5pPr>
              <a:defRPr/>
            </a:lvl5pPr>
          </a:lstStyle>
          <a:p>
            <a:pPr lvl="0"/>
            <a:r>
              <a:rPr lang="da-DK" noProof="0"/>
              <a:t>Klik for at tilføje tekst          Klik ENTER og derefter TAB for at se næste tekstformat Klik SHIFT+TAB for at se foregående tekstformat</a:t>
            </a:r>
          </a:p>
        </p:txBody>
      </p:sp>
      <p:sp>
        <p:nvSpPr>
          <p:cNvPr id="8" name="Content Placeholder 4">
            <a:extLst>
              <a:ext uri="{FF2B5EF4-FFF2-40B4-BE49-F238E27FC236}">
                <a16:creationId xmlns:a16="http://schemas.microsoft.com/office/drawing/2014/main" id="{94F38662-B2A0-40D9-88F7-79E3914812AA}"/>
              </a:ext>
            </a:extLst>
          </p:cNvPr>
          <p:cNvSpPr>
            <a:spLocks noGrp="1"/>
          </p:cNvSpPr>
          <p:nvPr>
            <p:ph sz="half" idx="13" hasCustomPrompt="1"/>
          </p:nvPr>
        </p:nvSpPr>
        <p:spPr>
          <a:xfrm>
            <a:off x="8190325" y="1828800"/>
            <a:ext cx="3452400" cy="4298400"/>
          </a:xfrm>
        </p:spPr>
        <p:txBody>
          <a:bodyPr/>
          <a:lstStyle>
            <a:lvl1pPr>
              <a:defRPr/>
            </a:lvl1pPr>
            <a:lvl5pPr>
              <a:defRPr/>
            </a:lvl5pPr>
          </a:lstStyle>
          <a:p>
            <a:pPr lvl="0"/>
            <a:r>
              <a:rPr lang="da-DK" noProof="0"/>
              <a:t>Klik for at tilføje tekst          Klik ENTER og derefter TAB for at se næste tekstformat Klik SHIFT+TAB for at se foregående tekstformat</a:t>
            </a: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AC742E7-E36E-3367-174B-0D74C9E5FDC6}"/>
              </a:ext>
            </a:extLst>
          </p:cNvPr>
          <p:cNvSpPr>
            <a:spLocks noGrp="1"/>
          </p:cNvSpPr>
          <p:nvPr>
            <p:ph type="dt" sz="half" idx="14"/>
          </p:nvPr>
        </p:nvSpPr>
        <p:spPr>
          <a:xfrm>
            <a:off x="9650706" y="6303600"/>
            <a:ext cx="1120696" cy="252000"/>
          </a:xfrm>
          <a:prstGeom prst="rect">
            <a:avLst/>
          </a:prstGeom>
        </p:spPr>
        <p:txBody>
          <a:bodyPr/>
          <a:lstStyle/>
          <a:p>
            <a:pPr marL="171450" indent="-171450" algn="l">
              <a:buFont typeface="Arial" panose="020B0604020202020204" pitchFamily="34" charset="0"/>
              <a:buChar char="|"/>
            </a:pPr>
            <a:fld id="{6A1D2587-32D1-4892-8F37-5C4A14D9E95E}" type="datetime1">
              <a:rPr lang="da-DK" smtClean="0"/>
              <a:t>01-10-2026</a:t>
            </a:fld>
            <a:endParaRPr lang="da-DK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A72FF01-A301-576C-694C-2F4A7A6698E3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da-DK"/>
              <a:t>Energistyrelsen</a:t>
            </a:r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02D43181-D9B8-A430-25E4-53116242CF2E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r>
              <a:rPr lang="da-DK"/>
              <a:t>Side </a:t>
            </a:r>
            <a:fld id="{5B242B46-DB65-4FA4-8993-88C850261373}" type="slidenum">
              <a:rPr lang="da-DK" smtClean="0"/>
              <a:pPr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93390467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526" userDrawn="1">
          <p15:clr>
            <a:srgbClr val="A4A3A4"/>
          </p15:clr>
        </p15:guide>
        <p15:guide id="2" pos="2753" userDrawn="1">
          <p15:clr>
            <a:srgbClr val="A4A3A4"/>
          </p15:clr>
        </p15:guide>
        <p15:guide id="3" pos="5158" userDrawn="1">
          <p15:clr>
            <a:srgbClr val="A4A3A4"/>
          </p15:clr>
        </p15:guide>
        <p15:guide id="4" pos="4933" userDrawn="1">
          <p15:clr>
            <a:srgbClr val="A4A3A4"/>
          </p15:clr>
        </p15:guide>
      </p15:sldGuideLst>
    </p:ext>
  </p:extLs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verskrift og tre spalter B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Baggrund">
            <a:extLst>
              <a:ext uri="{FF2B5EF4-FFF2-40B4-BE49-F238E27FC236}">
                <a16:creationId xmlns:a16="http://schemas.microsoft.com/office/drawing/2014/main" id="{85390D91-1DDB-8EAF-8E0D-07736F95CA01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 bwMode="white">
          <a:xfrm>
            <a:off x="0" y="0"/>
            <a:ext cx="12193200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sz="2000" noProof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B9E25E7D-F41F-C2B9-E1B3-04ED5EB88B7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57213" y="577971"/>
            <a:ext cx="11085512" cy="990000"/>
          </a:xfrm>
        </p:spPr>
        <p:txBody>
          <a:bodyPr/>
          <a:lstStyle/>
          <a:p>
            <a:r>
              <a:rPr lang="da-DK"/>
              <a:t>Klik for at tilføje titel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DC805484-9BF5-549A-6FBA-7D7424BCC15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57213" y="1828800"/>
            <a:ext cx="3452812" cy="4298950"/>
          </a:xfrm>
        </p:spPr>
        <p:txBody>
          <a:bodyPr/>
          <a:lstStyle/>
          <a:p>
            <a:pPr lvl="0"/>
            <a:r>
              <a:rPr lang="da-DK" noProof="0"/>
              <a:t>Klik for at tilføje tekst           Klik ENTER og derefter TAB for at se næste tekstformat Klik SHIFT+TAB for at se foregående tekstformat</a:t>
            </a:r>
          </a:p>
        </p:txBody>
      </p:sp>
      <p:sp>
        <p:nvSpPr>
          <p:cNvPr id="11" name="Text Placeholder 8">
            <a:extLst>
              <a:ext uri="{FF2B5EF4-FFF2-40B4-BE49-F238E27FC236}">
                <a16:creationId xmlns:a16="http://schemas.microsoft.com/office/drawing/2014/main" id="{7A0E63BB-63DC-3E2C-1297-323D045FDE05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373563" y="1828800"/>
            <a:ext cx="3452812" cy="4298950"/>
          </a:xfrm>
        </p:spPr>
        <p:txBody>
          <a:bodyPr/>
          <a:lstStyle/>
          <a:p>
            <a:pPr lvl="0"/>
            <a:r>
              <a:rPr lang="da-DK" noProof="0"/>
              <a:t>Klik for at tilføje tekst           Klik ENTER og derefter TAB for at se næste tekstformat Klik SHIFT+TAB for at se foregående tekstformat</a:t>
            </a:r>
          </a:p>
        </p:txBody>
      </p:sp>
      <p:sp>
        <p:nvSpPr>
          <p:cNvPr id="12" name="Text Placeholder 8">
            <a:extLst>
              <a:ext uri="{FF2B5EF4-FFF2-40B4-BE49-F238E27FC236}">
                <a16:creationId xmlns:a16="http://schemas.microsoft.com/office/drawing/2014/main" id="{EC9A89E1-62B5-6F8A-D049-BF24913D065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8189913" y="1828800"/>
            <a:ext cx="3452812" cy="4298950"/>
          </a:xfrm>
        </p:spPr>
        <p:txBody>
          <a:bodyPr/>
          <a:lstStyle/>
          <a:p>
            <a:pPr lvl="0"/>
            <a:r>
              <a:rPr lang="da-DK" noProof="0"/>
              <a:t>Klik for at tilføje tekst           Klik ENTER og derefter TAB for at se næste tekstformat Klik SHIFT+TAB for at se foregående tekstformat</a:t>
            </a: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AC742E7-E36E-3367-174B-0D74C9E5FDC6}"/>
              </a:ext>
            </a:extLst>
          </p:cNvPr>
          <p:cNvSpPr>
            <a:spLocks noGrp="1"/>
          </p:cNvSpPr>
          <p:nvPr>
            <p:ph type="dt" sz="half" idx="14"/>
          </p:nvPr>
        </p:nvSpPr>
        <p:spPr>
          <a:xfrm>
            <a:off x="9650706" y="6303600"/>
            <a:ext cx="1120696" cy="252000"/>
          </a:xfrm>
          <a:prstGeom prst="rect">
            <a:avLst/>
          </a:prstGeom>
        </p:spPr>
        <p:txBody>
          <a:bodyPr/>
          <a:lstStyle/>
          <a:p>
            <a:pPr marL="171450" indent="-171450" algn="l">
              <a:buFont typeface="Arial" panose="020B0604020202020204" pitchFamily="34" charset="0"/>
              <a:buChar char="|"/>
            </a:pPr>
            <a:fld id="{6A1D2587-32D1-4892-8F37-5C4A14D9E95E}" type="datetime1">
              <a:rPr lang="da-DK" smtClean="0"/>
              <a:t>01-10-2026</a:t>
            </a:fld>
            <a:endParaRPr lang="da-DK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A72FF01-A301-576C-694C-2F4A7A6698E3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da-DK"/>
              <a:t>Energistyrelsen</a:t>
            </a:r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02D43181-D9B8-A430-25E4-53116242CF2E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r>
              <a:rPr lang="da-DK"/>
              <a:t>Side </a:t>
            </a:r>
            <a:fld id="{5B242B46-DB65-4FA4-8993-88C850261373}" type="slidenum">
              <a:rPr lang="da-DK" smtClean="0"/>
              <a:pPr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86287916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2526" userDrawn="1">
          <p15:clr>
            <a:srgbClr val="A4A3A4"/>
          </p15:clr>
        </p15:guide>
        <p15:guide id="2" pos="2753" userDrawn="1">
          <p15:clr>
            <a:srgbClr val="A4A3A4"/>
          </p15:clr>
        </p15:guide>
        <p15:guide id="3" pos="5158" userDrawn="1">
          <p15:clr>
            <a:srgbClr val="A4A3A4"/>
          </p15:clr>
        </p15:guide>
        <p15:guide id="4" pos="4933" userDrawn="1">
          <p15:clr>
            <a:srgbClr val="A4A3A4"/>
          </p15:clr>
        </p15:guide>
      </p15:sldGuideLst>
    </p:ext>
  </p:extLs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 og billede 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6" hidden="1">
            <a:extLst>
              <a:ext uri="{FF2B5EF4-FFF2-40B4-BE49-F238E27FC236}">
                <a16:creationId xmlns:a16="http://schemas.microsoft.com/office/drawing/2014/main" id="{C1B55119-9D2E-CDBA-D6A5-4E36D2AAB70E}"/>
              </a:ext>
            </a:extLst>
          </p:cNvPr>
          <p:cNvSpPr>
            <a:spLocks noGrp="1"/>
          </p:cNvSpPr>
          <p:nvPr>
            <p:ph type="dt" sz="half" idx="15"/>
          </p:nvPr>
        </p:nvSpPr>
        <p:spPr>
          <a:xfrm>
            <a:off x="0" y="6858000"/>
            <a:ext cx="0" cy="0"/>
          </a:xfrm>
          <a:prstGeom prst="rect">
            <a:avLst/>
          </a:prstGeom>
        </p:spPr>
        <p:txBody>
          <a:bodyPr/>
          <a:lstStyle>
            <a:lvl1pPr>
              <a:defRPr sz="100">
                <a:noFill/>
              </a:defRPr>
            </a:lvl1pPr>
          </a:lstStyle>
          <a:p>
            <a:fld id="{FAB304AD-6E8A-42D4-B710-B09C88D653B8}" type="datetime1">
              <a:rPr lang="da-DK" smtClean="0"/>
              <a:t>01-10-2026</a:t>
            </a:fld>
            <a:endParaRPr lang="da-DK"/>
          </a:p>
        </p:txBody>
      </p:sp>
      <p:sp>
        <p:nvSpPr>
          <p:cNvPr id="8" name="Footer Placeholder 8" hidden="1">
            <a:extLst>
              <a:ext uri="{FF2B5EF4-FFF2-40B4-BE49-F238E27FC236}">
                <a16:creationId xmlns:a16="http://schemas.microsoft.com/office/drawing/2014/main" id="{230FED54-FC21-621F-438B-88502B0184EB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>
          <a:xfrm>
            <a:off x="0" y="6858000"/>
            <a:ext cx="0" cy="0"/>
          </a:xfrm>
        </p:spPr>
        <p:txBody>
          <a:bodyPr/>
          <a:lstStyle>
            <a:lvl1pPr>
              <a:defRPr sz="100">
                <a:noFill/>
              </a:defRPr>
            </a:lvl1pPr>
          </a:lstStyle>
          <a:p>
            <a:r>
              <a:rPr lang="da-DK"/>
              <a:t>Energistyrelsen</a:t>
            </a:r>
          </a:p>
        </p:txBody>
      </p:sp>
      <p:sp>
        <p:nvSpPr>
          <p:cNvPr id="10" name="Slide Number Placeholder 10" hidden="1">
            <a:extLst>
              <a:ext uri="{FF2B5EF4-FFF2-40B4-BE49-F238E27FC236}">
                <a16:creationId xmlns:a16="http://schemas.microsoft.com/office/drawing/2014/main" id="{62F7BAFC-B243-B63C-EC30-A2C0B54A5857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>
          <a:xfrm>
            <a:off x="0" y="6858000"/>
            <a:ext cx="0" cy="0"/>
          </a:xfrm>
          <a:prstGeom prst="rect">
            <a:avLst/>
          </a:prstGeom>
        </p:spPr>
        <p:txBody>
          <a:bodyPr/>
          <a:lstStyle>
            <a:lvl1pPr>
              <a:defRPr sz="100">
                <a:noFill/>
              </a:defRPr>
            </a:lvl1pPr>
          </a:lstStyle>
          <a:p>
            <a:fld id="{24C8C45C-947F-4981-8B3F-4F32E973C901}" type="slidenum">
              <a:rPr lang="da-DK" smtClean="0"/>
              <a:pPr/>
              <a:t>‹nr.›</a:t>
            </a:fld>
            <a:endParaRPr lang="da-DK"/>
          </a:p>
        </p:txBody>
      </p:sp>
      <p:sp>
        <p:nvSpPr>
          <p:cNvPr id="7" name="Picture Placeholder 3">
            <a:extLst>
              <a:ext uri="{FF2B5EF4-FFF2-40B4-BE49-F238E27FC236}">
                <a16:creationId xmlns:a16="http://schemas.microsoft.com/office/drawing/2014/main" id="{C3740E63-FE5A-40EF-8F52-2CDC77D09BCF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6097200" y="0"/>
            <a:ext cx="6094800" cy="6858000"/>
          </a:xfrm>
          <a:solidFill>
            <a:schemeClr val="bg1">
              <a:lumMod val="85000"/>
            </a:schemeClr>
          </a:solidFill>
        </p:spPr>
        <p:txBody>
          <a:bodyPr tIns="648000" anchor="ctr" anchorCtr="0"/>
          <a:lstStyle>
            <a:lvl1pPr marL="0" indent="0" algn="ctr">
              <a:buNone/>
              <a:defRPr sz="1600"/>
            </a:lvl1pPr>
          </a:lstStyle>
          <a:p>
            <a:r>
              <a:rPr lang="da-DK" noProof="0"/>
              <a:t>Klik for at indsætte billede</a:t>
            </a:r>
          </a:p>
        </p:txBody>
      </p:sp>
      <p:sp>
        <p:nvSpPr>
          <p:cNvPr id="12" name="Title 11">
            <a:extLst>
              <a:ext uri="{FF2B5EF4-FFF2-40B4-BE49-F238E27FC236}">
                <a16:creationId xmlns:a16="http://schemas.microsoft.com/office/drawing/2014/main" id="{819B52DD-5ED7-9C66-366A-B723CDCC969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57213" y="577971"/>
            <a:ext cx="4999037" cy="990000"/>
          </a:xfrm>
        </p:spPr>
        <p:txBody>
          <a:bodyPr/>
          <a:lstStyle/>
          <a:p>
            <a:r>
              <a:rPr lang="da-DK"/>
              <a:t>Klik for at tilføje titel</a:t>
            </a:r>
          </a:p>
        </p:txBody>
      </p:sp>
      <p:sp>
        <p:nvSpPr>
          <p:cNvPr id="9" name="Pladsholder til tekst 8">
            <a:extLst>
              <a:ext uri="{FF2B5EF4-FFF2-40B4-BE49-F238E27FC236}">
                <a16:creationId xmlns:a16="http://schemas.microsoft.com/office/drawing/2014/main" id="{FE9D8669-36AE-02F9-3F31-7A2D0FCCAF3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57212" y="1828800"/>
            <a:ext cx="5000400" cy="4298950"/>
          </a:xfrm>
        </p:spPr>
        <p:txBody>
          <a:bodyPr/>
          <a:lstStyle/>
          <a:p>
            <a:pPr lvl="0"/>
            <a:r>
              <a:rPr lang="da-DK" noProof="0"/>
              <a:t>Klik for at tilføje tekst                                   Klik ENTER og derefter TAB for at se næste tekstformat                                     Klik SHIFT+TAB for at se foregående tekstformat</a:t>
            </a:r>
          </a:p>
        </p:txBody>
      </p:sp>
    </p:spTree>
    <p:extLst>
      <p:ext uri="{BB962C8B-B14F-4D97-AF65-F5344CB8AC3E}">
        <p14:creationId xmlns:p14="http://schemas.microsoft.com/office/powerpoint/2010/main" val="339790660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pos="3839" userDrawn="1">
          <p15:clr>
            <a:srgbClr val="A4A3A4"/>
          </p15:clr>
        </p15:guide>
        <p15:guide id="3" pos="3500" userDrawn="1">
          <p15:clr>
            <a:srgbClr val="A4A3A4"/>
          </p15:clr>
        </p15:guide>
      </p15:sldGuideLst>
    </p:ext>
  </p:extLs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 og billede B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6" hidden="1">
            <a:extLst>
              <a:ext uri="{FF2B5EF4-FFF2-40B4-BE49-F238E27FC236}">
                <a16:creationId xmlns:a16="http://schemas.microsoft.com/office/drawing/2014/main" id="{C1B55119-9D2E-CDBA-D6A5-4E36D2AAB70E}"/>
              </a:ext>
            </a:extLst>
          </p:cNvPr>
          <p:cNvSpPr>
            <a:spLocks noGrp="1"/>
          </p:cNvSpPr>
          <p:nvPr>
            <p:ph type="dt" sz="half" idx="15"/>
          </p:nvPr>
        </p:nvSpPr>
        <p:spPr>
          <a:xfrm>
            <a:off x="0" y="6858000"/>
            <a:ext cx="0" cy="0"/>
          </a:xfrm>
          <a:prstGeom prst="rect">
            <a:avLst/>
          </a:prstGeom>
        </p:spPr>
        <p:txBody>
          <a:bodyPr/>
          <a:lstStyle>
            <a:lvl1pPr>
              <a:defRPr sz="100">
                <a:noFill/>
              </a:defRPr>
            </a:lvl1pPr>
          </a:lstStyle>
          <a:p>
            <a:fld id="{8FEAD052-5FC1-4137-80BB-349450BCD8B2}" type="datetime1">
              <a:rPr lang="da-DK" smtClean="0"/>
              <a:t>01-10-2026</a:t>
            </a:fld>
            <a:endParaRPr lang="da-DK"/>
          </a:p>
        </p:txBody>
      </p:sp>
      <p:sp>
        <p:nvSpPr>
          <p:cNvPr id="8" name="Footer Placeholder 8" hidden="1">
            <a:extLst>
              <a:ext uri="{FF2B5EF4-FFF2-40B4-BE49-F238E27FC236}">
                <a16:creationId xmlns:a16="http://schemas.microsoft.com/office/drawing/2014/main" id="{230FED54-FC21-621F-438B-88502B0184EB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>
          <a:xfrm>
            <a:off x="0" y="6858000"/>
            <a:ext cx="0" cy="0"/>
          </a:xfrm>
        </p:spPr>
        <p:txBody>
          <a:bodyPr/>
          <a:lstStyle>
            <a:lvl1pPr>
              <a:defRPr sz="100">
                <a:noFill/>
              </a:defRPr>
            </a:lvl1pPr>
          </a:lstStyle>
          <a:p>
            <a:r>
              <a:rPr lang="da-DK"/>
              <a:t>Energistyrelsen</a:t>
            </a:r>
          </a:p>
        </p:txBody>
      </p:sp>
      <p:sp>
        <p:nvSpPr>
          <p:cNvPr id="10" name="Slide Number Placeholder 10" hidden="1">
            <a:extLst>
              <a:ext uri="{FF2B5EF4-FFF2-40B4-BE49-F238E27FC236}">
                <a16:creationId xmlns:a16="http://schemas.microsoft.com/office/drawing/2014/main" id="{62F7BAFC-B243-B63C-EC30-A2C0B54A5857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>
          <a:xfrm>
            <a:off x="0" y="6858000"/>
            <a:ext cx="0" cy="0"/>
          </a:xfrm>
          <a:prstGeom prst="rect">
            <a:avLst/>
          </a:prstGeom>
        </p:spPr>
        <p:txBody>
          <a:bodyPr/>
          <a:lstStyle>
            <a:lvl1pPr>
              <a:defRPr sz="100">
                <a:noFill/>
              </a:defRPr>
            </a:lvl1pPr>
          </a:lstStyle>
          <a:p>
            <a:fld id="{24C8C45C-947F-4981-8B3F-4F32E973C901}" type="slidenum">
              <a:rPr lang="da-DK" smtClean="0"/>
              <a:pPr/>
              <a:t>‹nr.›</a:t>
            </a:fld>
            <a:endParaRPr lang="da-DK"/>
          </a:p>
        </p:txBody>
      </p:sp>
      <p:sp>
        <p:nvSpPr>
          <p:cNvPr id="4" name="Baggrund">
            <a:extLst>
              <a:ext uri="{FF2B5EF4-FFF2-40B4-BE49-F238E27FC236}">
                <a16:creationId xmlns:a16="http://schemas.microsoft.com/office/drawing/2014/main" id="{22BA74AC-0D99-8BD9-0F6D-9D607C7422DE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 bwMode="white">
          <a:xfrm>
            <a:off x="0" y="0"/>
            <a:ext cx="12193200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sz="2000" noProof="0"/>
          </a:p>
        </p:txBody>
      </p:sp>
      <p:sp>
        <p:nvSpPr>
          <p:cNvPr id="7" name="Picture Placeholder 3">
            <a:extLst>
              <a:ext uri="{FF2B5EF4-FFF2-40B4-BE49-F238E27FC236}">
                <a16:creationId xmlns:a16="http://schemas.microsoft.com/office/drawing/2014/main" id="{C3740E63-FE5A-40EF-8F52-2CDC77D09BCF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6097200" y="0"/>
            <a:ext cx="6094800" cy="6858000"/>
          </a:xfrm>
          <a:solidFill>
            <a:schemeClr val="tx1">
              <a:lumMod val="85000"/>
            </a:schemeClr>
          </a:solidFill>
        </p:spPr>
        <p:txBody>
          <a:bodyPr tIns="648000" anchor="ctr" anchorCtr="0"/>
          <a:lstStyle>
            <a:lvl1pPr marL="0" indent="0" algn="ctr">
              <a:buNone/>
              <a:defRPr sz="1600">
                <a:solidFill>
                  <a:schemeClr val="bg1"/>
                </a:solidFill>
              </a:defRPr>
            </a:lvl1pPr>
          </a:lstStyle>
          <a:p>
            <a:r>
              <a:rPr lang="da-DK" noProof="0"/>
              <a:t>Klik for at indsætte billede</a:t>
            </a:r>
          </a:p>
        </p:txBody>
      </p:sp>
      <p:sp>
        <p:nvSpPr>
          <p:cNvPr id="12" name="Title 11">
            <a:extLst>
              <a:ext uri="{FF2B5EF4-FFF2-40B4-BE49-F238E27FC236}">
                <a16:creationId xmlns:a16="http://schemas.microsoft.com/office/drawing/2014/main" id="{819B52DD-5ED7-9C66-366A-B723CDCC969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57212" y="577971"/>
            <a:ext cx="5000400" cy="990000"/>
          </a:xfrm>
        </p:spPr>
        <p:txBody>
          <a:bodyPr/>
          <a:lstStyle/>
          <a:p>
            <a:r>
              <a:rPr lang="da-DK"/>
              <a:t>Klik for at tilføje titel</a:t>
            </a:r>
          </a:p>
        </p:txBody>
      </p:sp>
      <p:sp>
        <p:nvSpPr>
          <p:cNvPr id="9" name="Pladsholder til tekst 8">
            <a:extLst>
              <a:ext uri="{FF2B5EF4-FFF2-40B4-BE49-F238E27FC236}">
                <a16:creationId xmlns:a16="http://schemas.microsoft.com/office/drawing/2014/main" id="{FE9D8669-36AE-02F9-3F31-7A2D0FCCAF3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57213" y="1828800"/>
            <a:ext cx="5000400" cy="4298400"/>
          </a:xfrm>
        </p:spPr>
        <p:txBody>
          <a:bodyPr/>
          <a:lstStyle/>
          <a:p>
            <a:pPr lvl="0"/>
            <a:r>
              <a:rPr lang="da-DK" noProof="0"/>
              <a:t>Klik for at tilføje tekst                                   Klik ENTER og derefter TAB for at se næste tekstformat                                     Klik SHIFT+TAB for at se foregående tekstformat</a:t>
            </a:r>
          </a:p>
        </p:txBody>
      </p:sp>
    </p:spTree>
    <p:extLst>
      <p:ext uri="{BB962C8B-B14F-4D97-AF65-F5344CB8AC3E}">
        <p14:creationId xmlns:p14="http://schemas.microsoft.com/office/powerpoint/2010/main" val="271290712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2" pos="3840" userDrawn="1">
          <p15:clr>
            <a:srgbClr val="A4A3A4"/>
          </p15:clr>
        </p15:guide>
        <p15:guide id="3" pos="3500" userDrawn="1">
          <p15:clr>
            <a:srgbClr val="A4A3A4"/>
          </p15:clr>
        </p15:guide>
      </p15:sldGuideLst>
    </p:ext>
  </p:extLs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 og billede C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6" hidden="1">
            <a:extLst>
              <a:ext uri="{FF2B5EF4-FFF2-40B4-BE49-F238E27FC236}">
                <a16:creationId xmlns:a16="http://schemas.microsoft.com/office/drawing/2014/main" id="{B8DF64B6-3BB4-84C5-FB0E-41368E35BB45}"/>
              </a:ext>
            </a:extLst>
          </p:cNvPr>
          <p:cNvSpPr>
            <a:spLocks noGrp="1"/>
          </p:cNvSpPr>
          <p:nvPr>
            <p:ph type="dt" sz="half" idx="15"/>
          </p:nvPr>
        </p:nvSpPr>
        <p:spPr>
          <a:xfrm>
            <a:off x="0" y="6858000"/>
            <a:ext cx="0" cy="0"/>
          </a:xfrm>
          <a:prstGeom prst="rect">
            <a:avLst/>
          </a:prstGeom>
        </p:spPr>
        <p:txBody>
          <a:bodyPr/>
          <a:lstStyle>
            <a:lvl1pPr>
              <a:defRPr sz="100">
                <a:noFill/>
              </a:defRPr>
            </a:lvl1pPr>
          </a:lstStyle>
          <a:p>
            <a:fld id="{E6BA9C8F-2479-42DA-BA10-54AE4C89F820}" type="datetime1">
              <a:rPr lang="da-DK" smtClean="0"/>
              <a:t>01-10-2026</a:t>
            </a:fld>
            <a:endParaRPr lang="da-DK"/>
          </a:p>
        </p:txBody>
      </p:sp>
      <p:sp>
        <p:nvSpPr>
          <p:cNvPr id="8" name="Footer Placeholder 8" hidden="1">
            <a:extLst>
              <a:ext uri="{FF2B5EF4-FFF2-40B4-BE49-F238E27FC236}">
                <a16:creationId xmlns:a16="http://schemas.microsoft.com/office/drawing/2014/main" id="{ABA66EC8-00A2-4B72-16F6-58C8D1467DDB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>
          <a:xfrm>
            <a:off x="0" y="6858000"/>
            <a:ext cx="0" cy="0"/>
          </a:xfrm>
        </p:spPr>
        <p:txBody>
          <a:bodyPr/>
          <a:lstStyle>
            <a:lvl1pPr>
              <a:defRPr sz="100">
                <a:noFill/>
              </a:defRPr>
            </a:lvl1pPr>
          </a:lstStyle>
          <a:p>
            <a:r>
              <a:rPr lang="da-DK"/>
              <a:t>Energistyrelsen</a:t>
            </a:r>
          </a:p>
        </p:txBody>
      </p:sp>
      <p:sp>
        <p:nvSpPr>
          <p:cNvPr id="9" name="Slide Number Placeholder 10" hidden="1">
            <a:extLst>
              <a:ext uri="{FF2B5EF4-FFF2-40B4-BE49-F238E27FC236}">
                <a16:creationId xmlns:a16="http://schemas.microsoft.com/office/drawing/2014/main" id="{DACAD4D5-39A6-20DC-D62F-5767BABE3039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>
          <a:xfrm>
            <a:off x="0" y="6858000"/>
            <a:ext cx="0" cy="0"/>
          </a:xfrm>
          <a:prstGeom prst="rect">
            <a:avLst/>
          </a:prstGeom>
        </p:spPr>
        <p:txBody>
          <a:bodyPr/>
          <a:lstStyle>
            <a:lvl1pPr>
              <a:defRPr sz="100">
                <a:noFill/>
              </a:defRPr>
            </a:lvl1pPr>
          </a:lstStyle>
          <a:p>
            <a:fld id="{24C8C45C-947F-4981-8B3F-4F32E973C901}" type="slidenum">
              <a:rPr lang="da-DK" smtClean="0"/>
              <a:pPr/>
              <a:t>‹nr.›</a:t>
            </a:fld>
            <a:endParaRPr lang="da-DK"/>
          </a:p>
        </p:txBody>
      </p:sp>
      <p:sp>
        <p:nvSpPr>
          <p:cNvPr id="5" name="Baggrund">
            <a:extLst>
              <a:ext uri="{FF2B5EF4-FFF2-40B4-BE49-F238E27FC236}">
                <a16:creationId xmlns:a16="http://schemas.microsoft.com/office/drawing/2014/main" id="{7EBAB22D-B600-A8C7-3276-E72D5CF53C53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 bwMode="white">
          <a:xfrm>
            <a:off x="6072000" y="0"/>
            <a:ext cx="61200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sz="2000" noProof="0"/>
          </a:p>
        </p:txBody>
      </p:sp>
      <p:sp>
        <p:nvSpPr>
          <p:cNvPr id="10" name="Picture Placeholder 3">
            <a:extLst>
              <a:ext uri="{FF2B5EF4-FFF2-40B4-BE49-F238E27FC236}">
                <a16:creationId xmlns:a16="http://schemas.microsoft.com/office/drawing/2014/main" id="{66B47CA3-428A-35B5-95A9-1A706A9DEAEE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5303838" y="729000"/>
            <a:ext cx="6093762" cy="5400000"/>
          </a:xfrm>
          <a:solidFill>
            <a:schemeClr val="bg1">
              <a:lumMod val="85000"/>
            </a:schemeClr>
          </a:solidFill>
        </p:spPr>
        <p:txBody>
          <a:bodyPr tIns="648000" anchor="ctr" anchorCtr="0"/>
          <a:lstStyle>
            <a:lvl1pPr marL="0" indent="0" algn="ctr">
              <a:buNone/>
              <a:defRPr sz="1600">
                <a:solidFill>
                  <a:schemeClr val="tx1"/>
                </a:solidFill>
              </a:defRPr>
            </a:lvl1pPr>
          </a:lstStyle>
          <a:p>
            <a:r>
              <a:rPr lang="da-DK" noProof="0"/>
              <a:t>Klik for at indsætte billede</a:t>
            </a:r>
          </a:p>
        </p:txBody>
      </p:sp>
      <p:sp>
        <p:nvSpPr>
          <p:cNvPr id="6" name="Title 11">
            <a:extLst>
              <a:ext uri="{FF2B5EF4-FFF2-40B4-BE49-F238E27FC236}">
                <a16:creationId xmlns:a16="http://schemas.microsoft.com/office/drawing/2014/main" id="{E7E8FF35-6844-B96D-D4E1-2518279E331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57213" y="577971"/>
            <a:ext cx="4203700" cy="990000"/>
          </a:xfrm>
        </p:spPr>
        <p:txBody>
          <a:bodyPr/>
          <a:lstStyle/>
          <a:p>
            <a:r>
              <a:rPr lang="da-DK"/>
              <a:t>Klik for at tilføje titel</a:t>
            </a:r>
          </a:p>
        </p:txBody>
      </p:sp>
      <p:sp>
        <p:nvSpPr>
          <p:cNvPr id="11" name="Pladsholder til tekst 8">
            <a:extLst>
              <a:ext uri="{FF2B5EF4-FFF2-40B4-BE49-F238E27FC236}">
                <a16:creationId xmlns:a16="http://schemas.microsoft.com/office/drawing/2014/main" id="{91188348-17E2-BBE5-B397-D2A7409933B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57213" y="1828800"/>
            <a:ext cx="4203700" cy="4298949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da-DK" noProof="0"/>
              <a:t>Klik for at tilføje tekst                   Klik ENTER og derefter TAB for at se næste tekstformat                  Klik SHIFT+TAB for at se foregående tekstformat</a:t>
            </a:r>
          </a:p>
        </p:txBody>
      </p:sp>
    </p:spTree>
    <p:extLst>
      <p:ext uri="{BB962C8B-B14F-4D97-AF65-F5344CB8AC3E}">
        <p14:creationId xmlns:p14="http://schemas.microsoft.com/office/powerpoint/2010/main" val="333841001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3341" userDrawn="1">
          <p15:clr>
            <a:srgbClr val="A4A3A4"/>
          </p15:clr>
        </p15:guide>
        <p15:guide id="2" pos="2999" userDrawn="1">
          <p15:clr>
            <a:srgbClr val="A4A3A4"/>
          </p15:clr>
        </p15:guide>
        <p15:guide id="4" orient="horz" pos="2108">
          <p15:clr>
            <a:srgbClr val="A4A3A4"/>
          </p15:clr>
        </p15:guide>
      </p15:sldGuideLst>
    </p:ext>
  </p:extLs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lede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3">
            <a:extLst>
              <a:ext uri="{FF2B5EF4-FFF2-40B4-BE49-F238E27FC236}">
                <a16:creationId xmlns:a16="http://schemas.microsoft.com/office/drawing/2014/main" id="{C3740E63-FE5A-40EF-8F52-2CDC77D09BCF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0" y="0"/>
            <a:ext cx="6094800" cy="6858000"/>
          </a:xfrm>
          <a:solidFill>
            <a:schemeClr val="bg1">
              <a:lumMod val="85000"/>
            </a:schemeClr>
          </a:solidFill>
        </p:spPr>
        <p:txBody>
          <a:bodyPr tIns="648000" anchor="ctr" anchorCtr="0"/>
          <a:lstStyle>
            <a:lvl1pPr marL="0" indent="0" algn="ctr">
              <a:buNone/>
              <a:defRPr sz="1600"/>
            </a:lvl1pPr>
          </a:lstStyle>
          <a:p>
            <a:r>
              <a:rPr lang="da-DK" noProof="0"/>
              <a:t>Klik for at indsætte billede</a:t>
            </a:r>
          </a:p>
        </p:txBody>
      </p:sp>
      <p:sp>
        <p:nvSpPr>
          <p:cNvPr id="12" name="Title 11">
            <a:extLst>
              <a:ext uri="{FF2B5EF4-FFF2-40B4-BE49-F238E27FC236}">
                <a16:creationId xmlns:a16="http://schemas.microsoft.com/office/drawing/2014/main" id="{819B52DD-5ED7-9C66-366A-B723CDCC969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623275" y="577971"/>
            <a:ext cx="5000400" cy="990000"/>
          </a:xfrm>
        </p:spPr>
        <p:txBody>
          <a:bodyPr/>
          <a:lstStyle>
            <a:lvl1pPr>
              <a:defRPr/>
            </a:lvl1pPr>
          </a:lstStyle>
          <a:p>
            <a:r>
              <a:rPr lang="da-DK"/>
              <a:t>Klik for at tilføje titel</a:t>
            </a:r>
          </a:p>
        </p:txBody>
      </p:sp>
      <p:sp>
        <p:nvSpPr>
          <p:cNvPr id="9" name="Pladsholder til tekst 8">
            <a:extLst>
              <a:ext uri="{FF2B5EF4-FFF2-40B4-BE49-F238E27FC236}">
                <a16:creationId xmlns:a16="http://schemas.microsoft.com/office/drawing/2014/main" id="{FE9D8669-36AE-02F9-3F31-7A2D0FCCAF3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623275" y="1828800"/>
            <a:ext cx="5000400" cy="4298400"/>
          </a:xfrm>
        </p:spPr>
        <p:txBody>
          <a:bodyPr/>
          <a:lstStyle/>
          <a:p>
            <a:pPr lvl="0"/>
            <a:r>
              <a:rPr lang="da-DK" noProof="0"/>
              <a:t>Klik for at tilføje tekst                                   Klik ENTER og derefter TAB for at se næste tekstformat                                     Klik SHIFT+TAB for at se foregående tekstformat</a:t>
            </a: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1BBE428-6771-C486-CD62-709770E8CA71}"/>
              </a:ext>
            </a:extLst>
          </p:cNvPr>
          <p:cNvSpPr>
            <a:spLocks noGrp="1"/>
          </p:cNvSpPr>
          <p:nvPr>
            <p:ph type="dt" sz="half" idx="19"/>
          </p:nvPr>
        </p:nvSpPr>
        <p:spPr>
          <a:xfrm>
            <a:off x="9650706" y="6303600"/>
            <a:ext cx="1120696" cy="252000"/>
          </a:xfrm>
          <a:prstGeom prst="rect">
            <a:avLst/>
          </a:prstGeom>
        </p:spPr>
        <p:txBody>
          <a:bodyPr/>
          <a:lstStyle/>
          <a:p>
            <a:pPr marL="171450" indent="-171450" algn="l">
              <a:buFont typeface="Arial" panose="020B0604020202020204" pitchFamily="34" charset="0"/>
              <a:buChar char="|"/>
            </a:pPr>
            <a:fld id="{E57D5D62-4F36-4A5A-BE1A-45442534BAC4}" type="datetime1">
              <a:rPr lang="da-DK" smtClean="0"/>
              <a:t>01-10-2026</a:t>
            </a:fld>
            <a:endParaRPr lang="da-DK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8E6A755-9854-B9E5-0D02-1A67FA49AE31}"/>
              </a:ext>
            </a:extLst>
          </p:cNvPr>
          <p:cNvSpPr>
            <a:spLocks noGrp="1"/>
          </p:cNvSpPr>
          <p:nvPr>
            <p:ph type="ftr" sz="quarter" idx="20"/>
          </p:nvPr>
        </p:nvSpPr>
        <p:spPr/>
        <p:txBody>
          <a:bodyPr/>
          <a:lstStyle/>
          <a:p>
            <a:r>
              <a:rPr lang="da-DK"/>
              <a:t>Energistyrelsen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D1FD013-1435-F892-C4C2-ADD44367C98C}"/>
              </a:ext>
            </a:extLst>
          </p:cNvPr>
          <p:cNvSpPr>
            <a:spLocks noGrp="1"/>
          </p:cNvSpPr>
          <p:nvPr>
            <p:ph type="sldNum" sz="quarter" idx="21"/>
          </p:nvPr>
        </p:nvSpPr>
        <p:spPr/>
        <p:txBody>
          <a:bodyPr/>
          <a:lstStyle/>
          <a:p>
            <a:r>
              <a:rPr lang="da-DK"/>
              <a:t>Side </a:t>
            </a:r>
            <a:fld id="{5B242B46-DB65-4FA4-8993-88C850261373}" type="slidenum">
              <a:rPr lang="da-DK" smtClean="0"/>
              <a:pPr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5099904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pos="4170" userDrawn="1">
          <p15:clr>
            <a:srgbClr val="A4A3A4"/>
          </p15:clr>
        </p15:guide>
        <p15:guide id="3" pos="3840" userDrawn="1">
          <p15:clr>
            <a:srgbClr val="A4A3A4"/>
          </p15:clr>
        </p15:guide>
      </p15:sldGuideLst>
    </p:ext>
  </p:extLs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malt billede og teks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ggrund">
            <a:extLst>
              <a:ext uri="{FF2B5EF4-FFF2-40B4-BE49-F238E27FC236}">
                <a16:creationId xmlns:a16="http://schemas.microsoft.com/office/drawing/2014/main" id="{2B361888-0F49-4147-98A3-AB8B0924B4E7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 bwMode="white">
          <a:xfrm>
            <a:off x="0" y="0"/>
            <a:ext cx="12193200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sz="2000" noProof="0"/>
          </a:p>
        </p:txBody>
      </p:sp>
      <p:sp>
        <p:nvSpPr>
          <p:cNvPr id="7" name="Picture Placeholder 3">
            <a:extLst>
              <a:ext uri="{FF2B5EF4-FFF2-40B4-BE49-F238E27FC236}">
                <a16:creationId xmlns:a16="http://schemas.microsoft.com/office/drawing/2014/main" id="{C3740E63-FE5A-40EF-8F52-2CDC77D09BCF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0" y="0"/>
            <a:ext cx="3241964" cy="6858000"/>
          </a:xfrm>
          <a:solidFill>
            <a:schemeClr val="tx1">
              <a:lumMod val="85000"/>
            </a:schemeClr>
          </a:solidFill>
        </p:spPr>
        <p:txBody>
          <a:bodyPr tIns="648000" anchor="ctr" anchorCtr="0"/>
          <a:lstStyle>
            <a:lvl1pPr marL="0" indent="0" algn="ctr">
              <a:buNone/>
              <a:defRPr sz="1600">
                <a:solidFill>
                  <a:schemeClr val="bg1"/>
                </a:solidFill>
              </a:defRPr>
            </a:lvl1pPr>
          </a:lstStyle>
          <a:p>
            <a:r>
              <a:rPr lang="da-DK" noProof="0"/>
              <a:t>Klik for at indsætte billede</a:t>
            </a:r>
          </a:p>
        </p:txBody>
      </p:sp>
      <p:sp>
        <p:nvSpPr>
          <p:cNvPr id="13" name="Title 12">
            <a:extLst>
              <a:ext uri="{FF2B5EF4-FFF2-40B4-BE49-F238E27FC236}">
                <a16:creationId xmlns:a16="http://schemas.microsoft.com/office/drawing/2014/main" id="{A58CF6B2-E309-EAC9-461A-4BAE47084E1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780147" y="577971"/>
            <a:ext cx="7862400" cy="99000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da-DK"/>
              <a:t>Klik for at tilføje titel</a:t>
            </a:r>
          </a:p>
        </p:txBody>
      </p:sp>
      <p:sp>
        <p:nvSpPr>
          <p:cNvPr id="9" name="Pladsholder til tekst 8">
            <a:extLst>
              <a:ext uri="{FF2B5EF4-FFF2-40B4-BE49-F238E27FC236}">
                <a16:creationId xmlns:a16="http://schemas.microsoft.com/office/drawing/2014/main" id="{FE9D8669-36AE-02F9-3F31-7A2D0FCCAF3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780147" y="1828800"/>
            <a:ext cx="7862400" cy="42984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da-DK" noProof="0"/>
              <a:t>Klik for at tilføje tekst                                                                                 Klik ENTER og derefter TAB for at se næste tekstformat                       Klik SHIFT+TAB for at se foregående tekstformat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47062FE-140B-D909-7CD4-CACA5CC79DCC}"/>
              </a:ext>
            </a:extLst>
          </p:cNvPr>
          <p:cNvSpPr>
            <a:spLocks noGrp="1"/>
          </p:cNvSpPr>
          <p:nvPr>
            <p:ph type="dt" sz="half" idx="19"/>
          </p:nvPr>
        </p:nvSpPr>
        <p:spPr>
          <a:xfrm>
            <a:off x="9650706" y="6303600"/>
            <a:ext cx="1120696" cy="252000"/>
          </a:xfrm>
          <a:prstGeom prst="rect">
            <a:avLst/>
          </a:prstGeom>
        </p:spPr>
        <p:txBody>
          <a:bodyPr/>
          <a:lstStyle/>
          <a:p>
            <a:pPr marL="171450" indent="-171450" algn="l">
              <a:buFont typeface="Arial" panose="020B0604020202020204" pitchFamily="34" charset="0"/>
              <a:buChar char="|"/>
            </a:pPr>
            <a:fld id="{0DEE5D1E-73D3-47FF-8DA5-894500E0F1CF}" type="datetime1">
              <a:rPr lang="da-DK" smtClean="0"/>
              <a:t>01-10-2026</a:t>
            </a:fld>
            <a:endParaRPr lang="da-DK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E6BF1C2-96CF-F251-0496-AD792FC098B4}"/>
              </a:ext>
            </a:extLst>
          </p:cNvPr>
          <p:cNvSpPr>
            <a:spLocks noGrp="1"/>
          </p:cNvSpPr>
          <p:nvPr>
            <p:ph type="ftr" sz="quarter" idx="20"/>
          </p:nvPr>
        </p:nvSpPr>
        <p:spPr/>
        <p:txBody>
          <a:bodyPr/>
          <a:lstStyle/>
          <a:p>
            <a:r>
              <a:rPr lang="da-DK"/>
              <a:t>Energistyrelsen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B25B640-0489-9BDD-D6AC-33C6FC044044}"/>
              </a:ext>
            </a:extLst>
          </p:cNvPr>
          <p:cNvSpPr>
            <a:spLocks noGrp="1"/>
          </p:cNvSpPr>
          <p:nvPr>
            <p:ph type="sldNum" sz="quarter" idx="21"/>
          </p:nvPr>
        </p:nvSpPr>
        <p:spPr/>
        <p:txBody>
          <a:bodyPr/>
          <a:lstStyle/>
          <a:p>
            <a:r>
              <a:rPr lang="da-DK"/>
              <a:t>Side </a:t>
            </a:r>
            <a:fld id="{5B242B46-DB65-4FA4-8993-88C850261373}" type="slidenum">
              <a:rPr lang="da-DK" smtClean="0"/>
              <a:pPr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44570448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2" pos="2381" userDrawn="1">
          <p15:clr>
            <a:srgbClr val="A4A3A4"/>
          </p15:clr>
        </p15:guide>
      </p15:sldGuideLst>
    </p:ext>
  </p:extLs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or overskrift og en sp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>
            <a:extLst>
              <a:ext uri="{FF2B5EF4-FFF2-40B4-BE49-F238E27FC236}">
                <a16:creationId xmlns:a16="http://schemas.microsoft.com/office/drawing/2014/main" id="{BE384B91-7C7D-780C-8AA4-98DB0A7CE2E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 tIns="144000" anchor="t" anchorCtr="0"/>
          <a:lstStyle>
            <a:lvl1pPr>
              <a:defRPr sz="5000"/>
            </a:lvl1pPr>
          </a:lstStyle>
          <a:p>
            <a:r>
              <a:rPr lang="da-DK"/>
              <a:t>Klik for at tilføje titel max. 1 linje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558000" y="1828800"/>
            <a:ext cx="11084400" cy="4298400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/>
            <a:r>
              <a:rPr lang="da-DK" noProof="0"/>
              <a:t>Klik for at tilføje tekst                                                                                                                                Klik ENTER og derefter TAB for at se næste tekstformat                                                                  Klik SHIFT+TAB for at se foregående tekstformat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95351E7-816E-0D23-AAD5-6C105B5D210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650706" y="6303600"/>
            <a:ext cx="1120696" cy="252000"/>
          </a:xfrm>
          <a:prstGeom prst="rect">
            <a:avLst/>
          </a:prstGeom>
        </p:spPr>
        <p:txBody>
          <a:bodyPr/>
          <a:lstStyle/>
          <a:p>
            <a:pPr marL="171450" indent="-171450" algn="l">
              <a:buFont typeface="Arial" panose="020B0604020202020204" pitchFamily="34" charset="0"/>
              <a:buChar char="|"/>
            </a:pPr>
            <a:fld id="{4855262F-30B0-4112-9AEF-9512AFFAB5E3}" type="datetime1">
              <a:rPr lang="da-DK" smtClean="0"/>
              <a:t>01-10-2026</a:t>
            </a:fld>
            <a:endParaRPr lang="da-DK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D9D9539-40A8-DB6A-7C7D-0E4B7C1919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a-DK"/>
              <a:t>Energistyrelsen</a:t>
            </a:r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C2227390-350B-13DD-784A-BA7303C38E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da-DK"/>
              <a:t>Side </a:t>
            </a:r>
            <a:fld id="{5B242B46-DB65-4FA4-8993-88C850261373}" type="slidenum">
              <a:rPr lang="da-DK" smtClean="0"/>
              <a:pPr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918546102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or overskrift, tekst og bille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3">
            <a:extLst>
              <a:ext uri="{FF2B5EF4-FFF2-40B4-BE49-F238E27FC236}">
                <a16:creationId xmlns:a16="http://schemas.microsoft.com/office/drawing/2014/main" id="{C3740E63-FE5A-40EF-8F52-2CDC77D09BCF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6094414" y="1828800"/>
            <a:ext cx="5548312" cy="4298950"/>
          </a:xfrm>
          <a:solidFill>
            <a:schemeClr val="bg1">
              <a:lumMod val="85000"/>
            </a:schemeClr>
          </a:solidFill>
        </p:spPr>
        <p:txBody>
          <a:bodyPr tIns="648000" anchor="ctr" anchorCtr="0"/>
          <a:lstStyle>
            <a:lvl1pPr marL="0" indent="0" algn="ctr">
              <a:buNone/>
              <a:defRPr sz="1600"/>
            </a:lvl1pPr>
          </a:lstStyle>
          <a:p>
            <a:r>
              <a:rPr lang="da-DK" noProof="0"/>
              <a:t>Klik for at indsætte billede</a:t>
            </a:r>
          </a:p>
        </p:txBody>
      </p:sp>
      <p:sp>
        <p:nvSpPr>
          <p:cNvPr id="12" name="Title 11">
            <a:extLst>
              <a:ext uri="{FF2B5EF4-FFF2-40B4-BE49-F238E27FC236}">
                <a16:creationId xmlns:a16="http://schemas.microsoft.com/office/drawing/2014/main" id="{819B52DD-5ED7-9C66-366A-B723CDCC969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57214" y="577970"/>
            <a:ext cx="4999036" cy="2206800"/>
          </a:xfrm>
        </p:spPr>
        <p:txBody>
          <a:bodyPr tIns="144000"/>
          <a:lstStyle>
            <a:lvl1pPr>
              <a:defRPr sz="5000"/>
            </a:lvl1pPr>
          </a:lstStyle>
          <a:p>
            <a:r>
              <a:rPr lang="da-DK"/>
              <a:t>Klik for at tilføje titel max. 3 linjer</a:t>
            </a:r>
          </a:p>
        </p:txBody>
      </p:sp>
      <p:sp>
        <p:nvSpPr>
          <p:cNvPr id="9" name="Pladsholder til tekst 8">
            <a:extLst>
              <a:ext uri="{FF2B5EF4-FFF2-40B4-BE49-F238E27FC236}">
                <a16:creationId xmlns:a16="http://schemas.microsoft.com/office/drawing/2014/main" id="{FE9D8669-36AE-02F9-3F31-7A2D0FCCAF3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57212" y="3169227"/>
            <a:ext cx="5000400" cy="2958522"/>
          </a:xfrm>
        </p:spPr>
        <p:txBody>
          <a:bodyPr/>
          <a:lstStyle/>
          <a:p>
            <a:pPr lvl="0"/>
            <a:r>
              <a:rPr lang="da-DK" noProof="0"/>
              <a:t>Klik for at tilføje tekst                                   Klik ENTER og derefter TAB for at se næste tekstformat                                     Klik SHIFT+TAB for at se foregående tekstformat</a:t>
            </a: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A880313-21EC-26C7-FDF4-779B2949F75D}"/>
              </a:ext>
            </a:extLst>
          </p:cNvPr>
          <p:cNvSpPr>
            <a:spLocks noGrp="1"/>
          </p:cNvSpPr>
          <p:nvPr>
            <p:ph type="dt" sz="half" idx="19"/>
          </p:nvPr>
        </p:nvSpPr>
        <p:spPr>
          <a:xfrm>
            <a:off x="9650706" y="6303600"/>
            <a:ext cx="1120696" cy="252000"/>
          </a:xfrm>
          <a:prstGeom prst="rect">
            <a:avLst/>
          </a:prstGeom>
        </p:spPr>
        <p:txBody>
          <a:bodyPr/>
          <a:lstStyle/>
          <a:p>
            <a:pPr marL="171450" indent="-171450" algn="l">
              <a:buFont typeface="Arial" panose="020B0604020202020204" pitchFamily="34" charset="0"/>
              <a:buChar char="|"/>
            </a:pPr>
            <a:fld id="{A139FC2E-05F0-41D1-AE18-C1DBBC0B7C8D}" type="datetime1">
              <a:rPr lang="da-DK" smtClean="0"/>
              <a:t>01-10-2026</a:t>
            </a:fld>
            <a:endParaRPr lang="da-DK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B45B04A-F4F6-EC5C-68B6-BAD64A4981E4}"/>
              </a:ext>
            </a:extLst>
          </p:cNvPr>
          <p:cNvSpPr>
            <a:spLocks noGrp="1"/>
          </p:cNvSpPr>
          <p:nvPr>
            <p:ph type="ftr" sz="quarter" idx="20"/>
          </p:nvPr>
        </p:nvSpPr>
        <p:spPr/>
        <p:txBody>
          <a:bodyPr/>
          <a:lstStyle/>
          <a:p>
            <a:r>
              <a:rPr lang="da-DK"/>
              <a:t>Energistyrelsen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FBAF801-4DE2-852F-3E9F-A227B4A99C20}"/>
              </a:ext>
            </a:extLst>
          </p:cNvPr>
          <p:cNvSpPr>
            <a:spLocks noGrp="1"/>
          </p:cNvSpPr>
          <p:nvPr>
            <p:ph type="sldNum" sz="quarter" idx="21"/>
          </p:nvPr>
        </p:nvSpPr>
        <p:spPr/>
        <p:txBody>
          <a:bodyPr/>
          <a:lstStyle/>
          <a:p>
            <a:r>
              <a:rPr lang="da-DK"/>
              <a:t>Side </a:t>
            </a:r>
            <a:fld id="{5B242B46-DB65-4FA4-8993-88C850261373}" type="slidenum">
              <a:rPr lang="da-DK" smtClean="0"/>
              <a:pPr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04287655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pos="3839" userDrawn="1">
          <p15:clr>
            <a:srgbClr val="A4A3A4"/>
          </p15:clr>
        </p15:guide>
        <p15:guide id="3" pos="3500" userDrawn="1">
          <p15:clr>
            <a:srgbClr val="A4A3A4"/>
          </p15:clr>
        </p15:guide>
      </p15:sldGuideLst>
    </p:ext>
  </p:extLs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verskrift og to tekstbokse 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arvet boks">
            <a:extLst>
              <a:ext uri="{FF2B5EF4-FFF2-40B4-BE49-F238E27FC236}">
                <a16:creationId xmlns:a16="http://schemas.microsoft.com/office/drawing/2014/main" id="{BA96ADAB-8DE9-3A22-FF3D-6971F6A925C3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 bwMode="white">
          <a:xfrm>
            <a:off x="6097200" y="0"/>
            <a:ext cx="6094800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2CCA1F12-9196-96B0-38F4-4CF9140808A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57213" y="577971"/>
            <a:ext cx="4978800" cy="1250829"/>
          </a:xfrm>
        </p:spPr>
        <p:txBody>
          <a:bodyPr anchor="t" anchorCtr="0"/>
          <a:lstStyle>
            <a:lvl1pPr>
              <a:defRPr/>
            </a:lvl1pPr>
          </a:lstStyle>
          <a:p>
            <a:r>
              <a:rPr lang="da-DK"/>
              <a:t>Klik for at tilføje titel max. 2 linjer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1F179FCE-BB78-7703-5A8F-D305780E56F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57213" y="2204720"/>
            <a:ext cx="4978800" cy="3923030"/>
          </a:xfrm>
        </p:spPr>
        <p:txBody>
          <a:bodyPr/>
          <a:lstStyle/>
          <a:p>
            <a:pPr lvl="0"/>
            <a:r>
              <a:rPr lang="da-DK" noProof="0"/>
              <a:t>Klik for at tilføje tekst                                  Klik ENTER og derefter TAB for at se næste tekstformat                                      Klik SHIFT+TAB for at se foregående tekstformat</a:t>
            </a:r>
          </a:p>
        </p:txBody>
      </p:sp>
      <p:sp>
        <p:nvSpPr>
          <p:cNvPr id="11" name="Text Placeholder 9">
            <a:extLst>
              <a:ext uri="{FF2B5EF4-FFF2-40B4-BE49-F238E27FC236}">
                <a16:creationId xmlns:a16="http://schemas.microsoft.com/office/drawing/2014/main" id="{F38D4500-B2BD-04EC-9672-94E54EFF8E14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644875" y="574675"/>
            <a:ext cx="4978800" cy="5553075"/>
          </a:xfrm>
        </p:spPr>
        <p:txBody>
          <a:bodyPr/>
          <a:lstStyle/>
          <a:p>
            <a:pPr lvl="0"/>
            <a:r>
              <a:rPr lang="da-DK" noProof="0"/>
              <a:t>Klik for at tilføje tekst                                  Klik ENTER og derefter TAB for at se næste tekstformat                                      Klik SHIFT+TAB for at se foregående tekstformat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625E2B6-F6B3-311D-1569-C09C2079859C}"/>
              </a:ext>
            </a:extLst>
          </p:cNvPr>
          <p:cNvSpPr>
            <a:spLocks noGrp="1"/>
          </p:cNvSpPr>
          <p:nvPr>
            <p:ph type="dt" sz="half" idx="15"/>
          </p:nvPr>
        </p:nvSpPr>
        <p:spPr>
          <a:xfrm>
            <a:off x="9650706" y="6303600"/>
            <a:ext cx="1120696" cy="252000"/>
          </a:xfrm>
          <a:prstGeom prst="rect">
            <a:avLst/>
          </a:prstGeom>
        </p:spPr>
        <p:txBody>
          <a:bodyPr/>
          <a:lstStyle/>
          <a:p>
            <a:pPr marL="171450" indent="-171450" algn="l">
              <a:buFont typeface="Arial" panose="020B0604020202020204" pitchFamily="34" charset="0"/>
              <a:buChar char="|"/>
            </a:pPr>
            <a:fld id="{90835481-05B0-46F6-B6B3-09B3AC0C55FA}" type="datetime1">
              <a:rPr lang="da-DK" smtClean="0"/>
              <a:t>01-10-2026</a:t>
            </a:fld>
            <a:endParaRPr lang="da-DK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D8CE031-9364-C4D7-C1F5-7A8E2C6EA609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da-DK"/>
              <a:t>Energistyrelsen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33E07FD-ED10-9DCA-469A-6C233365BA4E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r>
              <a:rPr lang="da-DK"/>
              <a:t>Side </a:t>
            </a:r>
            <a:fld id="{5B242B46-DB65-4FA4-8993-88C850261373}" type="slidenum">
              <a:rPr lang="da-DK" smtClean="0"/>
              <a:pPr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98846598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pos="3488" userDrawn="1">
          <p15:clr>
            <a:srgbClr val="A4A3A4"/>
          </p15:clr>
        </p15:guide>
        <p15:guide id="3" pos="4183" userDrawn="1">
          <p15:clr>
            <a:srgbClr val="A4A3A4"/>
          </p15:clr>
        </p15:guide>
        <p15:guide id="4" orient="horz" pos="1387" userDrawn="1">
          <p15:clr>
            <a:srgbClr val="A4A3A4"/>
          </p15:clr>
        </p15:guide>
      </p15:sldGuideLst>
    </p:ext>
  </p:extLs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verskrift og to tekstbokse 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arvet boks">
            <a:extLst>
              <a:ext uri="{FF2B5EF4-FFF2-40B4-BE49-F238E27FC236}">
                <a16:creationId xmlns:a16="http://schemas.microsoft.com/office/drawing/2014/main" id="{BA96ADAB-8DE9-3A22-FF3D-6971F6A925C3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 bwMode="white">
          <a:xfrm>
            <a:off x="0" y="0"/>
            <a:ext cx="6094800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2CCA1F12-9196-96B0-38F4-4CF9140808A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57213" y="577971"/>
            <a:ext cx="4978800" cy="1250829"/>
          </a:xfrm>
        </p:spPr>
        <p:txBody>
          <a:bodyPr anchor="t" anchorCtr="0"/>
          <a:lstStyle>
            <a:lvl1pPr>
              <a:defRPr/>
            </a:lvl1pPr>
          </a:lstStyle>
          <a:p>
            <a:r>
              <a:rPr lang="da-DK"/>
              <a:t>Klik for at tilføje titel max. 2 linjer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1F179FCE-BB78-7703-5A8F-D305780E56F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57213" y="2204720"/>
            <a:ext cx="4978800" cy="3923030"/>
          </a:xfrm>
        </p:spPr>
        <p:txBody>
          <a:bodyPr/>
          <a:lstStyle/>
          <a:p>
            <a:pPr lvl="0"/>
            <a:r>
              <a:rPr lang="da-DK" noProof="0"/>
              <a:t>Klik for at tilføje tekst                                  Klik ENTER og derefter TAB for at se næste tekstformat                                      Klik SHIFT+TAB for at se foregående tekstformat</a:t>
            </a:r>
          </a:p>
        </p:txBody>
      </p:sp>
      <p:sp>
        <p:nvSpPr>
          <p:cNvPr id="11" name="Text Placeholder 9">
            <a:extLst>
              <a:ext uri="{FF2B5EF4-FFF2-40B4-BE49-F238E27FC236}">
                <a16:creationId xmlns:a16="http://schemas.microsoft.com/office/drawing/2014/main" id="{F38D4500-B2BD-04EC-9672-94E54EFF8E14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644875" y="574675"/>
            <a:ext cx="4978800" cy="5553075"/>
          </a:xfrm>
        </p:spPr>
        <p:txBody>
          <a:bodyPr/>
          <a:lstStyle/>
          <a:p>
            <a:pPr lvl="0"/>
            <a:r>
              <a:rPr lang="da-DK" noProof="0"/>
              <a:t>Klik for at tilføje tekst                                  Klik ENTER og derefter TAB for at se næste tekstformat                                      Klik SHIFT+TAB for at se foregående tekstformat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0EB2B56-CC45-3DD1-53DF-E852CC90C63C}"/>
              </a:ext>
            </a:extLst>
          </p:cNvPr>
          <p:cNvSpPr>
            <a:spLocks noGrp="1"/>
          </p:cNvSpPr>
          <p:nvPr>
            <p:ph type="dt" sz="half" idx="15"/>
          </p:nvPr>
        </p:nvSpPr>
        <p:spPr>
          <a:xfrm>
            <a:off x="9650706" y="6303600"/>
            <a:ext cx="1120696" cy="252000"/>
          </a:xfrm>
          <a:prstGeom prst="rect">
            <a:avLst/>
          </a:prstGeom>
        </p:spPr>
        <p:txBody>
          <a:bodyPr/>
          <a:lstStyle/>
          <a:p>
            <a:pPr marL="171450" indent="-171450" algn="l">
              <a:buFont typeface="Arial" panose="020B0604020202020204" pitchFamily="34" charset="0"/>
              <a:buChar char="|"/>
            </a:pPr>
            <a:fld id="{8ACA88BA-9454-4667-9808-40B9957FAF9E}" type="datetime1">
              <a:rPr lang="da-DK" smtClean="0"/>
              <a:t>01-10-2026</a:t>
            </a:fld>
            <a:endParaRPr lang="da-DK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67143AD-F1D4-BB85-23CF-4EE9FDDF58D6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da-DK"/>
              <a:t>Energistyrelsen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9F09575-F786-B894-45A6-0B17D9F8ED15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r>
              <a:rPr lang="da-DK"/>
              <a:t>Side </a:t>
            </a:r>
            <a:fld id="{5B242B46-DB65-4FA4-8993-88C850261373}" type="slidenum">
              <a:rPr lang="da-DK" smtClean="0"/>
              <a:pPr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30787993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pos="3488" userDrawn="1">
          <p15:clr>
            <a:srgbClr val="A4A3A4"/>
          </p15:clr>
        </p15:guide>
        <p15:guide id="3" pos="4183" userDrawn="1">
          <p15:clr>
            <a:srgbClr val="A4A3A4"/>
          </p15:clr>
        </p15:guide>
        <p15:guide id="4" orient="horz" pos="1387" userDrawn="1">
          <p15:clr>
            <a:srgbClr val="A4A3A4"/>
          </p15:clr>
        </p15:guide>
      </p15:sldGuideLst>
    </p:ext>
  </p:extLs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verskrift x2 og to tekstbokse 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arvet boks">
            <a:extLst>
              <a:ext uri="{FF2B5EF4-FFF2-40B4-BE49-F238E27FC236}">
                <a16:creationId xmlns:a16="http://schemas.microsoft.com/office/drawing/2014/main" id="{BA96ADAB-8DE9-3A22-FF3D-6971F6A925C3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 bwMode="white">
          <a:xfrm>
            <a:off x="6097200" y="0"/>
            <a:ext cx="6094800" cy="6858000"/>
          </a:xfrm>
          <a:prstGeom prst="rect">
            <a:avLst/>
          </a:prstGeom>
          <a:solidFill>
            <a:srgbClr val="045C6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8" name="Title 7">
            <a:extLst>
              <a:ext uri="{FF2B5EF4-FFF2-40B4-BE49-F238E27FC236}">
                <a16:creationId xmlns:a16="http://schemas.microsoft.com/office/drawing/2014/main" id="{60B1D522-E935-05DA-3553-448F3656852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57212" y="577971"/>
            <a:ext cx="4978800" cy="1049217"/>
          </a:xfrm>
        </p:spPr>
        <p:txBody>
          <a:bodyPr anchor="t" anchorCtr="0"/>
          <a:lstStyle>
            <a:lvl1pPr>
              <a:defRPr/>
            </a:lvl1pPr>
          </a:lstStyle>
          <a:p>
            <a:r>
              <a:rPr lang="da-DK"/>
              <a:t>Klik for at tilføje titel max. 2 linjer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1F179FCE-BB78-7703-5A8F-D305780E56F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57213" y="1828800"/>
            <a:ext cx="4978800" cy="4298950"/>
          </a:xfrm>
        </p:spPr>
        <p:txBody>
          <a:bodyPr/>
          <a:lstStyle/>
          <a:p>
            <a:pPr lvl="0"/>
            <a:r>
              <a:rPr lang="da-DK" noProof="0"/>
              <a:t>Klik for at tilføje tekst                                  Klik ENTER og derefter TAB for at se næste tekstformat                                      Klik SHIFT+TAB for at se foregående tekstformat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DBBCC9D-8FDD-BBB2-E73B-D34683274539}"/>
              </a:ext>
            </a:extLst>
          </p:cNvPr>
          <p:cNvSpPr>
            <a:spLocks noGrp="1"/>
          </p:cNvSpPr>
          <p:nvPr>
            <p:ph type="subTitle" idx="15" hasCustomPrompt="1"/>
          </p:nvPr>
        </p:nvSpPr>
        <p:spPr>
          <a:xfrm>
            <a:off x="6655200" y="574675"/>
            <a:ext cx="4978800" cy="1052513"/>
          </a:xfrm>
        </p:spPr>
        <p:txBody>
          <a:bodyPr/>
          <a:lstStyle>
            <a:lvl1pPr marL="0" indent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3600">
                <a:solidFill>
                  <a:schemeClr val="bg1"/>
                </a:solidFill>
                <a:latin typeface="+mj-lt"/>
              </a:defRPr>
            </a:lvl1pPr>
            <a:lvl2pPr marL="0" indent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3600" b="0">
                <a:solidFill>
                  <a:schemeClr val="bg1"/>
                </a:solidFill>
                <a:latin typeface="+mj-lt"/>
              </a:defRPr>
            </a:lvl2pPr>
            <a:lvl3pPr marL="0" indent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3600" b="0">
                <a:solidFill>
                  <a:schemeClr val="bg1"/>
                </a:solidFill>
                <a:latin typeface="+mj-lt"/>
              </a:defRPr>
            </a:lvl3pPr>
            <a:lvl4pPr marL="0" indent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3600" b="0">
                <a:solidFill>
                  <a:schemeClr val="bg1"/>
                </a:solidFill>
                <a:latin typeface="+mj-lt"/>
              </a:defRPr>
            </a:lvl4pPr>
            <a:lvl5pPr marL="0" indent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3600" b="0">
                <a:solidFill>
                  <a:schemeClr val="bg1"/>
                </a:solidFill>
                <a:latin typeface="+mj-lt"/>
              </a:defRPr>
            </a:lvl5pPr>
            <a:lvl6pPr marL="0" indent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3600" b="0">
                <a:solidFill>
                  <a:schemeClr val="bg1"/>
                </a:solidFill>
                <a:latin typeface="+mj-lt"/>
              </a:defRPr>
            </a:lvl6pPr>
            <a:lvl7pPr marL="0" indent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3600" b="0">
                <a:solidFill>
                  <a:schemeClr val="bg1"/>
                </a:solidFill>
                <a:latin typeface="+mj-lt"/>
              </a:defRPr>
            </a:lvl7pPr>
            <a:lvl8pPr marL="0" indent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3600" b="0">
                <a:solidFill>
                  <a:schemeClr val="bg1"/>
                </a:solidFill>
                <a:latin typeface="+mj-lt"/>
              </a:defRPr>
            </a:lvl8pPr>
            <a:lvl9pPr marL="0" indent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3600" b="0">
                <a:solidFill>
                  <a:schemeClr val="bg1"/>
                </a:solidFill>
                <a:latin typeface="+mj-lt"/>
              </a:defRPr>
            </a:lvl9pPr>
          </a:lstStyle>
          <a:p>
            <a:r>
              <a:rPr lang="da-DK"/>
              <a:t>Klik for at tilføje titel max. 2 linjer</a:t>
            </a:r>
          </a:p>
        </p:txBody>
      </p:sp>
      <p:sp>
        <p:nvSpPr>
          <p:cNvPr id="11" name="Text Placeholder 9">
            <a:extLst>
              <a:ext uri="{FF2B5EF4-FFF2-40B4-BE49-F238E27FC236}">
                <a16:creationId xmlns:a16="http://schemas.microsoft.com/office/drawing/2014/main" id="{F38D4500-B2BD-04EC-9672-94E54EFF8E14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655200" y="1828800"/>
            <a:ext cx="4978800" cy="429895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  <a:lvl6pPr>
              <a:defRPr>
                <a:solidFill>
                  <a:schemeClr val="bg1"/>
                </a:solidFill>
              </a:defRPr>
            </a:lvl6pPr>
            <a:lvl7pPr>
              <a:defRPr>
                <a:solidFill>
                  <a:schemeClr val="bg1"/>
                </a:solidFill>
              </a:defRPr>
            </a:lvl7pPr>
            <a:lvl8pPr>
              <a:defRPr>
                <a:solidFill>
                  <a:schemeClr val="bg1"/>
                </a:solidFill>
              </a:defRPr>
            </a:lvl8pPr>
            <a:lvl9pPr>
              <a:defRPr>
                <a:solidFill>
                  <a:schemeClr val="bg1"/>
                </a:solidFill>
              </a:defRPr>
            </a:lvl9pPr>
          </a:lstStyle>
          <a:p>
            <a:pPr lvl="0"/>
            <a:r>
              <a:rPr lang="da-DK" noProof="0"/>
              <a:t>Klik for at tilføje tekst                                  Klik ENTER og derefter TAB for at se næste tekstformat                                      Klik SHIFT+TAB for at se foregående tekstformat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346E45F-91C5-196B-9402-88C55173E31B}"/>
              </a:ext>
            </a:extLst>
          </p:cNvPr>
          <p:cNvSpPr>
            <a:spLocks noGrp="1"/>
          </p:cNvSpPr>
          <p:nvPr>
            <p:ph type="dt" sz="half" idx="16"/>
          </p:nvPr>
        </p:nvSpPr>
        <p:spPr>
          <a:xfrm>
            <a:off x="9650706" y="6303600"/>
            <a:ext cx="1120696" cy="2520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marL="171450" indent="-171450" algn="l">
              <a:buFont typeface="Arial" panose="020B0604020202020204" pitchFamily="34" charset="0"/>
              <a:buChar char="|"/>
            </a:pPr>
            <a:fld id="{55FF0C06-6520-4D09-A6CC-A2023753016E}" type="datetime1">
              <a:rPr lang="da-DK" smtClean="0"/>
              <a:t>01-10-2026</a:t>
            </a:fld>
            <a:endParaRPr lang="da-DK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CAAEB5F-BBAC-4F53-04C4-1010E4395D27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a-DK"/>
              <a:t>Energistyrelsen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26555A1-37F0-7CEC-7B05-CD5A78B69536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a-DK"/>
              <a:t>Side </a:t>
            </a:r>
            <a:fld id="{5B242B46-DB65-4FA4-8993-88C850261373}" type="slidenum">
              <a:rPr lang="da-DK" smtClean="0"/>
              <a:pPr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92181218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pos="3486" userDrawn="1">
          <p15:clr>
            <a:srgbClr val="A4A3A4"/>
          </p15:clr>
        </p15:guide>
        <p15:guide id="3" pos="4191" userDrawn="1">
          <p15:clr>
            <a:srgbClr val="A4A3A4"/>
          </p15:clr>
        </p15:guide>
      </p15:sldGuideLst>
    </p:ext>
  </p:extLs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verskrift x2 og to tekstbokse 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arvet boks">
            <a:extLst>
              <a:ext uri="{FF2B5EF4-FFF2-40B4-BE49-F238E27FC236}">
                <a16:creationId xmlns:a16="http://schemas.microsoft.com/office/drawing/2014/main" id="{BA96ADAB-8DE9-3A22-FF3D-6971F6A925C3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 bwMode="white">
          <a:xfrm>
            <a:off x="0" y="0"/>
            <a:ext cx="60948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8" name="Title 7">
            <a:extLst>
              <a:ext uri="{FF2B5EF4-FFF2-40B4-BE49-F238E27FC236}">
                <a16:creationId xmlns:a16="http://schemas.microsoft.com/office/drawing/2014/main" id="{60B1D522-E935-05DA-3553-448F3656852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57212" y="577971"/>
            <a:ext cx="4978800" cy="1049217"/>
          </a:xfrm>
        </p:spPr>
        <p:txBody>
          <a:bodyPr anchor="t" anchorCtr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a-DK"/>
              <a:t>Klik for at tilføje titel max. 2 linjer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1F179FCE-BB78-7703-5A8F-D305780E56F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57213" y="1828800"/>
            <a:ext cx="4978800" cy="429895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  <a:lvl6pPr>
              <a:defRPr>
                <a:solidFill>
                  <a:schemeClr val="bg1"/>
                </a:solidFill>
              </a:defRPr>
            </a:lvl6pPr>
            <a:lvl7pPr>
              <a:defRPr>
                <a:solidFill>
                  <a:schemeClr val="bg1"/>
                </a:solidFill>
              </a:defRPr>
            </a:lvl7pPr>
            <a:lvl8pPr>
              <a:defRPr>
                <a:solidFill>
                  <a:schemeClr val="bg1"/>
                </a:solidFill>
              </a:defRPr>
            </a:lvl8pPr>
            <a:lvl9pPr>
              <a:defRPr>
                <a:solidFill>
                  <a:schemeClr val="bg1"/>
                </a:solidFill>
              </a:defRPr>
            </a:lvl9pPr>
          </a:lstStyle>
          <a:p>
            <a:pPr lvl="0"/>
            <a:r>
              <a:rPr lang="da-DK" noProof="0"/>
              <a:t>Klik for at tilføje tekst                                  Klik ENTER og derefter TAB for at se næste tekstformat                                      Klik SHIFT+TAB for at se foregående tekstformat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DBBCC9D-8FDD-BBB2-E73B-D34683274539}"/>
              </a:ext>
            </a:extLst>
          </p:cNvPr>
          <p:cNvSpPr>
            <a:spLocks noGrp="1"/>
          </p:cNvSpPr>
          <p:nvPr>
            <p:ph type="subTitle" idx="15" hasCustomPrompt="1"/>
          </p:nvPr>
        </p:nvSpPr>
        <p:spPr>
          <a:xfrm>
            <a:off x="6655200" y="574675"/>
            <a:ext cx="4978800" cy="1052513"/>
          </a:xfrm>
        </p:spPr>
        <p:txBody>
          <a:bodyPr/>
          <a:lstStyle>
            <a:lvl1pPr marL="0" indent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3600">
                <a:solidFill>
                  <a:schemeClr val="tx1"/>
                </a:solidFill>
                <a:latin typeface="+mj-lt"/>
              </a:defRPr>
            </a:lvl1pPr>
            <a:lvl2pPr marL="0" indent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3600" b="0">
                <a:solidFill>
                  <a:schemeClr val="bg1"/>
                </a:solidFill>
                <a:latin typeface="+mj-lt"/>
              </a:defRPr>
            </a:lvl2pPr>
            <a:lvl3pPr marL="0" indent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3600" b="0">
                <a:solidFill>
                  <a:schemeClr val="bg1"/>
                </a:solidFill>
                <a:latin typeface="+mj-lt"/>
              </a:defRPr>
            </a:lvl3pPr>
            <a:lvl4pPr marL="0" indent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3600" b="0">
                <a:solidFill>
                  <a:schemeClr val="bg1"/>
                </a:solidFill>
                <a:latin typeface="+mj-lt"/>
              </a:defRPr>
            </a:lvl4pPr>
            <a:lvl5pPr marL="0" indent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3600" b="0">
                <a:solidFill>
                  <a:schemeClr val="bg1"/>
                </a:solidFill>
                <a:latin typeface="+mj-lt"/>
              </a:defRPr>
            </a:lvl5pPr>
            <a:lvl6pPr marL="0" indent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3600" b="0">
                <a:solidFill>
                  <a:schemeClr val="bg1"/>
                </a:solidFill>
                <a:latin typeface="+mj-lt"/>
              </a:defRPr>
            </a:lvl6pPr>
            <a:lvl7pPr marL="0" indent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3600" b="0">
                <a:solidFill>
                  <a:schemeClr val="bg1"/>
                </a:solidFill>
                <a:latin typeface="+mj-lt"/>
              </a:defRPr>
            </a:lvl7pPr>
            <a:lvl8pPr marL="0" indent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3600" b="0">
                <a:solidFill>
                  <a:schemeClr val="bg1"/>
                </a:solidFill>
                <a:latin typeface="+mj-lt"/>
              </a:defRPr>
            </a:lvl8pPr>
            <a:lvl9pPr marL="0" indent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3600" b="0">
                <a:solidFill>
                  <a:schemeClr val="bg1"/>
                </a:solidFill>
                <a:latin typeface="+mj-lt"/>
              </a:defRPr>
            </a:lvl9pPr>
          </a:lstStyle>
          <a:p>
            <a:r>
              <a:rPr lang="da-DK"/>
              <a:t>Klik for at tilføje titel max. 2 linjer</a:t>
            </a:r>
          </a:p>
        </p:txBody>
      </p:sp>
      <p:sp>
        <p:nvSpPr>
          <p:cNvPr id="11" name="Text Placeholder 9">
            <a:extLst>
              <a:ext uri="{FF2B5EF4-FFF2-40B4-BE49-F238E27FC236}">
                <a16:creationId xmlns:a16="http://schemas.microsoft.com/office/drawing/2014/main" id="{F38D4500-B2BD-04EC-9672-94E54EFF8E14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655200" y="1828800"/>
            <a:ext cx="4978800" cy="429895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  <a:lvl6pPr>
              <a:defRPr>
                <a:solidFill>
                  <a:schemeClr val="tx1"/>
                </a:solidFill>
              </a:defRPr>
            </a:lvl6pPr>
            <a:lvl7pPr>
              <a:defRPr>
                <a:solidFill>
                  <a:schemeClr val="tx1"/>
                </a:solidFill>
              </a:defRPr>
            </a:lvl7pPr>
            <a:lvl8pPr>
              <a:defRPr>
                <a:solidFill>
                  <a:schemeClr val="tx1"/>
                </a:solidFill>
              </a:defRPr>
            </a:lvl8pPr>
            <a:lvl9pPr>
              <a:defRPr>
                <a:solidFill>
                  <a:schemeClr val="tx1"/>
                </a:solidFill>
              </a:defRPr>
            </a:lvl9pPr>
          </a:lstStyle>
          <a:p>
            <a:pPr lvl="0"/>
            <a:r>
              <a:rPr lang="da-DK" noProof="0"/>
              <a:t>Klik for at tilføje tekst                                  Klik ENTER og derefter TAB for at se næste tekstformat                                      Klik SHIFT+TAB for at se foregående tekstformat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36B6D19-CE5A-6DDA-A40F-A5AA9ACDF590}"/>
              </a:ext>
            </a:extLst>
          </p:cNvPr>
          <p:cNvSpPr>
            <a:spLocks noGrp="1"/>
          </p:cNvSpPr>
          <p:nvPr>
            <p:ph type="dt" sz="half" idx="16"/>
          </p:nvPr>
        </p:nvSpPr>
        <p:spPr>
          <a:xfrm>
            <a:off x="9650706" y="6303600"/>
            <a:ext cx="1120696" cy="252000"/>
          </a:xfrm>
          <a:prstGeom prst="rect">
            <a:avLst/>
          </a:prstGeom>
        </p:spPr>
        <p:txBody>
          <a:bodyPr/>
          <a:lstStyle/>
          <a:p>
            <a:pPr marL="171450" indent="-171450" algn="l">
              <a:buFont typeface="Arial" panose="020B0604020202020204" pitchFamily="34" charset="0"/>
              <a:buChar char="|"/>
            </a:pPr>
            <a:fld id="{6C7648A8-3A05-4E05-A87B-9435156DFC53}" type="datetime1">
              <a:rPr lang="da-DK" smtClean="0"/>
              <a:t>01-10-2026</a:t>
            </a:fld>
            <a:endParaRPr lang="da-DK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786F1A8-63A8-D8F4-67EB-4B8C589D6831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r>
              <a:rPr lang="da-DK"/>
              <a:t>Energistyrelsen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42C8C88-5B71-10D0-0E13-8AF187E5D810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r>
              <a:rPr lang="da-DK"/>
              <a:t>Side </a:t>
            </a:r>
            <a:fld id="{5B242B46-DB65-4FA4-8993-88C850261373}" type="slidenum">
              <a:rPr lang="da-DK" smtClean="0"/>
              <a:pPr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42955179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pos="3486" userDrawn="1">
          <p15:clr>
            <a:srgbClr val="A4A3A4"/>
          </p15:clr>
        </p15:guide>
        <p15:guide id="3" pos="4191" userDrawn="1">
          <p15:clr>
            <a:srgbClr val="A4A3A4"/>
          </p15:clr>
        </p15:guide>
      </p15:sldGuideLst>
    </p:ext>
  </p:extLs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 tekstbokse og figu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0874383C-4EFB-675B-0F6D-AAD544B37038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 bwMode="invGray">
          <a:xfrm>
            <a:off x="557213" y="810550"/>
            <a:ext cx="5356987" cy="5317200"/>
          </a:xfrm>
          <a:solidFill>
            <a:srgbClr val="007672"/>
          </a:solidFill>
          <a:ln>
            <a:noFill/>
          </a:ln>
        </p:spPr>
        <p:txBody>
          <a:bodyPr lIns="504000" tIns="288000" rIns="288000">
            <a:no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3600" b="0">
                <a:solidFill>
                  <a:schemeClr val="bg1"/>
                </a:solidFill>
                <a:latin typeface="+mj-lt"/>
              </a:defRPr>
            </a:lvl1pPr>
            <a:lvl2pPr marL="0" indent="0">
              <a:spcBef>
                <a:spcPts val="0"/>
              </a:spcBef>
              <a:spcAft>
                <a:spcPts val="0"/>
              </a:spcAft>
              <a:buNone/>
              <a:defRPr sz="2400" b="0">
                <a:latin typeface="+mj-lt"/>
              </a:defRPr>
            </a:lvl2pPr>
            <a:lvl3pPr marL="0" indent="0">
              <a:spcBef>
                <a:spcPts val="0"/>
              </a:spcBef>
              <a:spcAft>
                <a:spcPts val="0"/>
              </a:spcAft>
              <a:buNone/>
              <a:defRPr sz="2400" b="0">
                <a:latin typeface="+mj-lt"/>
              </a:defRPr>
            </a:lvl3pPr>
            <a:lvl4pPr marL="0">
              <a:spcBef>
                <a:spcPts val="0"/>
              </a:spcBef>
              <a:spcAft>
                <a:spcPts val="0"/>
              </a:spcAft>
              <a:buNone/>
              <a:defRPr sz="2400" b="0">
                <a:latin typeface="+mj-lt"/>
              </a:defRPr>
            </a:lvl4pPr>
            <a:lvl5pPr marL="0">
              <a:spcBef>
                <a:spcPts val="0"/>
              </a:spcBef>
              <a:spcAft>
                <a:spcPts val="0"/>
              </a:spcAft>
              <a:buNone/>
              <a:defRPr sz="2400" b="0">
                <a:latin typeface="+mj-lt"/>
              </a:defRPr>
            </a:lvl5pPr>
            <a:lvl6pPr marL="0" indent="0">
              <a:spcBef>
                <a:spcPts val="0"/>
              </a:spcBef>
              <a:spcAft>
                <a:spcPts val="0"/>
              </a:spcAft>
              <a:buNone/>
              <a:defRPr sz="2400" b="0">
                <a:latin typeface="+mj-lt"/>
              </a:defRPr>
            </a:lvl6pPr>
            <a:lvl7pPr marL="0">
              <a:spcBef>
                <a:spcPts val="0"/>
              </a:spcBef>
              <a:spcAft>
                <a:spcPts val="0"/>
              </a:spcAft>
              <a:buNone/>
              <a:defRPr sz="2400" b="0">
                <a:latin typeface="+mj-lt"/>
              </a:defRPr>
            </a:lvl7pPr>
            <a:lvl8pPr marL="0">
              <a:spcBef>
                <a:spcPts val="0"/>
              </a:spcBef>
              <a:spcAft>
                <a:spcPts val="0"/>
              </a:spcAft>
              <a:buNone/>
              <a:defRPr sz="2400" b="0">
                <a:latin typeface="+mj-lt"/>
              </a:defRPr>
            </a:lvl8pPr>
            <a:lvl9pPr marL="0">
              <a:spcBef>
                <a:spcPts val="0"/>
              </a:spcBef>
              <a:spcAft>
                <a:spcPts val="0"/>
              </a:spcAft>
              <a:buNone/>
              <a:defRPr sz="2400" b="0">
                <a:latin typeface="+mj-lt"/>
              </a:defRPr>
            </a:lvl9pPr>
          </a:lstStyle>
          <a:p>
            <a:pPr lvl="0"/>
            <a:r>
              <a:rPr lang="da-DK" noProof="0"/>
              <a:t>Klik og tilføj overskrift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D5B4DCB3-B0B3-ACF8-ADD2-AEEDD10E3CC3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 bwMode="white">
          <a:xfrm>
            <a:off x="557213" y="1828800"/>
            <a:ext cx="5356987" cy="4298950"/>
          </a:xfrm>
        </p:spPr>
        <p:txBody>
          <a:bodyPr vert="horz" lIns="504000" tIns="0" rIns="288000" bIns="0" rtlCol="0">
            <a:noAutofit/>
          </a:bodyPr>
          <a:lstStyle>
            <a:lvl1pPr>
              <a:defRPr lang="da-DK" noProof="0" dirty="0">
                <a:solidFill>
                  <a:schemeClr val="bg1"/>
                </a:solidFill>
              </a:defRPr>
            </a:lvl1pPr>
            <a:lvl2pPr>
              <a:defRPr lang="en-GB" noProof="0" smtClean="0">
                <a:solidFill>
                  <a:schemeClr val="bg1"/>
                </a:solidFill>
              </a:defRPr>
            </a:lvl2pPr>
            <a:lvl3pPr>
              <a:defRPr lang="en-GB" noProof="0" smtClean="0">
                <a:solidFill>
                  <a:schemeClr val="bg1"/>
                </a:solidFill>
              </a:defRPr>
            </a:lvl3pPr>
            <a:lvl4pPr>
              <a:defRPr lang="en-GB" noProof="0" smtClean="0">
                <a:solidFill>
                  <a:schemeClr val="bg1"/>
                </a:solidFill>
              </a:defRPr>
            </a:lvl4pPr>
            <a:lvl5pPr>
              <a:defRPr lang="en-GB" noProof="0" smtClean="0">
                <a:solidFill>
                  <a:schemeClr val="bg1"/>
                </a:solidFill>
              </a:defRPr>
            </a:lvl5pPr>
            <a:lvl6pPr>
              <a:defRPr lang="en-GB" noProof="0" smtClean="0">
                <a:solidFill>
                  <a:schemeClr val="bg1"/>
                </a:solidFill>
              </a:defRPr>
            </a:lvl6pPr>
            <a:lvl7pPr>
              <a:defRPr lang="en-GB" noProof="0" smtClean="0">
                <a:solidFill>
                  <a:schemeClr val="bg1"/>
                </a:solidFill>
              </a:defRPr>
            </a:lvl7pPr>
            <a:lvl8pPr>
              <a:defRPr lang="en-GB" noProof="0" smtClean="0">
                <a:solidFill>
                  <a:schemeClr val="bg1"/>
                </a:solidFill>
              </a:defRPr>
            </a:lvl8pPr>
            <a:lvl9pPr>
              <a:defRPr lang="en-GB" noProof="0" smtClean="0">
                <a:solidFill>
                  <a:schemeClr val="bg1"/>
                </a:solidFill>
              </a:defRPr>
            </a:lvl9pPr>
          </a:lstStyle>
          <a:p>
            <a:pPr lvl="0"/>
            <a:r>
              <a:rPr lang="da-DK" noProof="0"/>
              <a:t>Klik for at tilføje tekst</a:t>
            </a:r>
          </a:p>
        </p:txBody>
      </p:sp>
      <p:sp>
        <p:nvSpPr>
          <p:cNvPr id="14" name="Text Placeholder 1">
            <a:extLst>
              <a:ext uri="{FF2B5EF4-FFF2-40B4-BE49-F238E27FC236}">
                <a16:creationId xmlns:a16="http://schemas.microsoft.com/office/drawing/2014/main" id="{59057680-3210-FFDC-274E-3A997B2A529D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6276213" y="810550"/>
            <a:ext cx="5366512" cy="5317200"/>
          </a:xfrm>
          <a:solidFill>
            <a:srgbClr val="F8F2E0"/>
          </a:solidFill>
        </p:spPr>
        <p:txBody>
          <a:bodyPr vert="horz" lIns="504000" tIns="3420000" rIns="288000" bIns="0" rtlCol="0">
            <a:no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lang="da-DK" sz="1800" b="0" noProof="0" dirty="0">
                <a:latin typeface="+mn-lt"/>
              </a:defRPr>
            </a:lvl1pPr>
            <a:lvl2pPr marL="0" indent="0">
              <a:spcBef>
                <a:spcPts val="0"/>
              </a:spcBef>
              <a:spcAft>
                <a:spcPts val="0"/>
              </a:spcAft>
              <a:buNone/>
              <a:defRPr sz="1800" b="0">
                <a:latin typeface="+mn-lt"/>
              </a:defRPr>
            </a:lvl2pPr>
            <a:lvl3pPr marL="0" indent="0">
              <a:spcBef>
                <a:spcPts val="0"/>
              </a:spcBef>
              <a:spcAft>
                <a:spcPts val="0"/>
              </a:spcAft>
              <a:buNone/>
              <a:defRPr sz="1800" b="0">
                <a:latin typeface="+mn-lt"/>
              </a:defRPr>
            </a:lvl3pPr>
            <a:lvl4pPr marL="0">
              <a:spcBef>
                <a:spcPts val="0"/>
              </a:spcBef>
              <a:spcAft>
                <a:spcPts val="0"/>
              </a:spcAft>
              <a:buNone/>
              <a:defRPr sz="1800" b="0">
                <a:latin typeface="+mn-lt"/>
              </a:defRPr>
            </a:lvl4pPr>
            <a:lvl5pPr marL="0">
              <a:spcBef>
                <a:spcPts val="0"/>
              </a:spcBef>
              <a:spcAft>
                <a:spcPts val="0"/>
              </a:spcAft>
              <a:buNone/>
              <a:defRPr sz="1800" b="0">
                <a:latin typeface="+mn-lt"/>
              </a:defRPr>
            </a:lvl5pPr>
            <a:lvl6pPr marL="0" indent="0">
              <a:spcBef>
                <a:spcPts val="0"/>
              </a:spcBef>
              <a:spcAft>
                <a:spcPts val="0"/>
              </a:spcAft>
              <a:buNone/>
              <a:defRPr sz="1800" b="0">
                <a:latin typeface="+mn-lt"/>
              </a:defRPr>
            </a:lvl6pPr>
            <a:lvl7pPr marL="0">
              <a:spcBef>
                <a:spcPts val="0"/>
              </a:spcBef>
              <a:spcAft>
                <a:spcPts val="0"/>
              </a:spcAft>
              <a:buNone/>
              <a:defRPr sz="1800" b="0">
                <a:latin typeface="+mn-lt"/>
              </a:defRPr>
            </a:lvl7pPr>
            <a:lvl8pPr marL="0">
              <a:spcBef>
                <a:spcPts val="0"/>
              </a:spcBef>
              <a:spcAft>
                <a:spcPts val="0"/>
              </a:spcAft>
              <a:buNone/>
              <a:defRPr sz="1800" b="0">
                <a:latin typeface="+mn-lt"/>
              </a:defRPr>
            </a:lvl8pPr>
            <a:lvl9pPr marL="0">
              <a:spcBef>
                <a:spcPts val="0"/>
              </a:spcBef>
              <a:spcAft>
                <a:spcPts val="0"/>
              </a:spcAft>
              <a:buNone/>
              <a:defRPr sz="1800" b="0">
                <a:latin typeface="+mn-lt"/>
              </a:defRPr>
            </a:lvl9pPr>
          </a:lstStyle>
          <a:p>
            <a:pPr lvl="0"/>
            <a:r>
              <a:rPr lang="da-DK" noProof="0"/>
              <a:t>Klik og tilføj tekst</a:t>
            </a:r>
          </a:p>
        </p:txBody>
      </p:sp>
      <p:sp>
        <p:nvSpPr>
          <p:cNvPr id="3" name="Content Placeholder 6">
            <a:extLst>
              <a:ext uri="{FF2B5EF4-FFF2-40B4-BE49-F238E27FC236}">
                <a16:creationId xmlns:a16="http://schemas.microsoft.com/office/drawing/2014/main" id="{017B6D28-259D-634F-2830-6B4B9D4418AE}"/>
              </a:ext>
            </a:extLst>
          </p:cNvPr>
          <p:cNvSpPr>
            <a:spLocks noGrp="1"/>
          </p:cNvSpPr>
          <p:nvPr>
            <p:ph sz="quarter" idx="28" hasCustomPrompt="1"/>
          </p:nvPr>
        </p:nvSpPr>
        <p:spPr>
          <a:xfrm>
            <a:off x="6983349" y="1400400"/>
            <a:ext cx="3952240" cy="2532423"/>
          </a:xfrm>
        </p:spPr>
        <p:txBody>
          <a:bodyPr/>
          <a:lstStyle>
            <a:lvl1pPr marL="0" indent="0">
              <a:buNone/>
              <a:defRPr sz="1400"/>
            </a:lvl1pPr>
          </a:lstStyle>
          <a:p>
            <a:pPr lvl="0"/>
            <a:r>
              <a:rPr lang="da-DK"/>
              <a:t>Klik på Billede ikon for at indsætte ikon</a:t>
            </a:r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75485D0E-CBA5-9BA5-7814-9807F8E3CD7B}"/>
              </a:ext>
            </a:extLst>
          </p:cNvPr>
          <p:cNvSpPr>
            <a:spLocks noGrp="1"/>
          </p:cNvSpPr>
          <p:nvPr>
            <p:ph type="dt" sz="half" idx="29"/>
          </p:nvPr>
        </p:nvSpPr>
        <p:spPr>
          <a:xfrm>
            <a:off x="9650706" y="6303600"/>
            <a:ext cx="1120696" cy="252000"/>
          </a:xfrm>
          <a:prstGeom prst="rect">
            <a:avLst/>
          </a:prstGeom>
        </p:spPr>
        <p:txBody>
          <a:bodyPr/>
          <a:lstStyle/>
          <a:p>
            <a:pPr marL="171450" indent="-171450" algn="l">
              <a:buFont typeface="Arial" panose="020B0604020202020204" pitchFamily="34" charset="0"/>
              <a:buChar char="|"/>
            </a:pPr>
            <a:fld id="{D497480F-B2F5-4A92-A348-90379031DE2A}" type="datetime1">
              <a:rPr lang="da-DK" smtClean="0"/>
              <a:t>01-10-2026</a:t>
            </a:fld>
            <a:endParaRPr lang="da-DK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3327D25E-12C6-ED4B-1742-C166EEC40469}"/>
              </a:ext>
            </a:extLst>
          </p:cNvPr>
          <p:cNvSpPr>
            <a:spLocks noGrp="1"/>
          </p:cNvSpPr>
          <p:nvPr>
            <p:ph type="ftr" sz="quarter" idx="30"/>
          </p:nvPr>
        </p:nvSpPr>
        <p:spPr/>
        <p:txBody>
          <a:bodyPr/>
          <a:lstStyle/>
          <a:p>
            <a:r>
              <a:rPr lang="da-DK"/>
              <a:t>Energistyrelsen</a:t>
            </a: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EE89C666-D7BC-57EC-E7D3-D69DB4AD517F}"/>
              </a:ext>
            </a:extLst>
          </p:cNvPr>
          <p:cNvSpPr>
            <a:spLocks noGrp="1"/>
          </p:cNvSpPr>
          <p:nvPr>
            <p:ph type="sldNum" sz="quarter" idx="31"/>
          </p:nvPr>
        </p:nvSpPr>
        <p:spPr/>
        <p:txBody>
          <a:bodyPr/>
          <a:lstStyle/>
          <a:p>
            <a:r>
              <a:rPr lang="da-DK"/>
              <a:t>Side </a:t>
            </a:r>
            <a:fld id="{5B242B46-DB65-4FA4-8993-88C850261373}" type="slidenum">
              <a:rPr lang="da-DK" smtClean="0"/>
              <a:pPr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37206951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pos="3725" userDrawn="1">
          <p15:clr>
            <a:srgbClr val="A4A3A4"/>
          </p15:clr>
        </p15:guide>
        <p15:guide id="4" pos="3954" userDrawn="1">
          <p15:clr>
            <a:srgbClr val="A4A3A4"/>
          </p15:clr>
        </p15:guide>
        <p15:guide id="5" orient="horz" pos="510" userDrawn="1">
          <p15:clr>
            <a:srgbClr val="A4A3A4"/>
          </p15:clr>
        </p15:guide>
      </p15:sldGuideLst>
    </p:ext>
  </p:extLs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e tekstbok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B9E25E7D-F41F-C2B9-E1B3-04ED5EB88B7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57213" y="577971"/>
            <a:ext cx="11085512" cy="1049217"/>
          </a:xfrm>
        </p:spPr>
        <p:txBody>
          <a:bodyPr tIns="144000" anchor="t" anchorCtr="0"/>
          <a:lstStyle>
            <a:lvl1pPr>
              <a:defRPr sz="5000">
                <a:latin typeface="+mj-lt"/>
              </a:defRPr>
            </a:lvl1pPr>
          </a:lstStyle>
          <a:p>
            <a:r>
              <a:rPr lang="da-DK"/>
              <a:t>Klik for at tilføje titel max. 1 linje</a:t>
            </a:r>
          </a:p>
        </p:txBody>
      </p:sp>
      <p:sp>
        <p:nvSpPr>
          <p:cNvPr id="15" name="Text Placeholder 1">
            <a:extLst>
              <a:ext uri="{FF2B5EF4-FFF2-40B4-BE49-F238E27FC236}">
                <a16:creationId xmlns:a16="http://schemas.microsoft.com/office/drawing/2014/main" id="{0A824BA0-80CC-E54B-5315-9B92085F1387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57213" y="1828799"/>
            <a:ext cx="3452400" cy="4043363"/>
          </a:xfrm>
          <a:solidFill>
            <a:schemeClr val="tx2"/>
          </a:solidFill>
          <a:ln>
            <a:noFill/>
          </a:ln>
        </p:spPr>
        <p:txBody>
          <a:bodyPr lIns="216000" tIns="216000" rIns="216000">
            <a:no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2400" b="0">
                <a:solidFill>
                  <a:schemeClr val="bg1"/>
                </a:solidFill>
                <a:latin typeface="+mj-lt"/>
              </a:defRPr>
            </a:lvl1pPr>
            <a:lvl2pPr marL="0" indent="0">
              <a:spcBef>
                <a:spcPts val="0"/>
              </a:spcBef>
              <a:spcAft>
                <a:spcPts val="0"/>
              </a:spcAft>
              <a:buNone/>
              <a:defRPr sz="2400" b="0">
                <a:latin typeface="+mj-lt"/>
              </a:defRPr>
            </a:lvl2pPr>
            <a:lvl3pPr marL="0" indent="0">
              <a:spcBef>
                <a:spcPts val="0"/>
              </a:spcBef>
              <a:spcAft>
                <a:spcPts val="0"/>
              </a:spcAft>
              <a:buNone/>
              <a:defRPr sz="2400" b="0">
                <a:latin typeface="+mj-lt"/>
              </a:defRPr>
            </a:lvl3pPr>
            <a:lvl4pPr marL="0">
              <a:spcBef>
                <a:spcPts val="0"/>
              </a:spcBef>
              <a:spcAft>
                <a:spcPts val="0"/>
              </a:spcAft>
              <a:buNone/>
              <a:defRPr sz="2400" b="0">
                <a:latin typeface="+mj-lt"/>
              </a:defRPr>
            </a:lvl4pPr>
            <a:lvl5pPr marL="0">
              <a:spcBef>
                <a:spcPts val="0"/>
              </a:spcBef>
              <a:spcAft>
                <a:spcPts val="0"/>
              </a:spcAft>
              <a:buNone/>
              <a:defRPr sz="2400" b="0">
                <a:latin typeface="+mj-lt"/>
              </a:defRPr>
            </a:lvl5pPr>
            <a:lvl6pPr marL="0" indent="0">
              <a:spcBef>
                <a:spcPts val="0"/>
              </a:spcBef>
              <a:spcAft>
                <a:spcPts val="0"/>
              </a:spcAft>
              <a:buNone/>
              <a:defRPr sz="2400" b="0">
                <a:latin typeface="+mj-lt"/>
              </a:defRPr>
            </a:lvl6pPr>
            <a:lvl7pPr marL="0">
              <a:spcBef>
                <a:spcPts val="0"/>
              </a:spcBef>
              <a:spcAft>
                <a:spcPts val="0"/>
              </a:spcAft>
              <a:buNone/>
              <a:defRPr sz="2400" b="0">
                <a:latin typeface="+mj-lt"/>
              </a:defRPr>
            </a:lvl7pPr>
            <a:lvl8pPr marL="0">
              <a:spcBef>
                <a:spcPts val="0"/>
              </a:spcBef>
              <a:spcAft>
                <a:spcPts val="0"/>
              </a:spcAft>
              <a:buNone/>
              <a:defRPr sz="2400" b="0">
                <a:latin typeface="+mj-lt"/>
              </a:defRPr>
            </a:lvl8pPr>
            <a:lvl9pPr marL="0">
              <a:spcBef>
                <a:spcPts val="0"/>
              </a:spcBef>
              <a:spcAft>
                <a:spcPts val="0"/>
              </a:spcAft>
              <a:buNone/>
              <a:defRPr sz="2400" b="0">
                <a:latin typeface="+mj-lt"/>
              </a:defRPr>
            </a:lvl9pPr>
          </a:lstStyle>
          <a:p>
            <a:pPr lvl="0"/>
            <a:r>
              <a:rPr lang="da-DK" noProof="0"/>
              <a:t>Klik og tilføj overskrift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FD2E2476-B89D-4539-DB96-8B316D594C2C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 bwMode="white">
          <a:xfrm>
            <a:off x="557213" y="2715216"/>
            <a:ext cx="3452400" cy="3156948"/>
          </a:xfrm>
        </p:spPr>
        <p:txBody>
          <a:bodyPr lIns="216000" rIns="216000"/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bg1"/>
                </a:solidFill>
                <a:latin typeface="+mn-lt"/>
              </a:defRPr>
            </a:lvl1pPr>
            <a:lvl2pPr marL="0" indent="0"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bg1"/>
                </a:solidFill>
                <a:latin typeface="+mn-lt"/>
              </a:defRPr>
            </a:lvl2pPr>
            <a:lvl3pPr marL="0" indent="0"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bg1"/>
                </a:solidFill>
                <a:latin typeface="+mn-lt"/>
              </a:defRPr>
            </a:lvl3pPr>
            <a:lvl4pPr marL="0"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bg1"/>
                </a:solidFill>
                <a:latin typeface="+mn-lt"/>
              </a:defRPr>
            </a:lvl4pPr>
            <a:lvl5pPr marL="0"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bg1"/>
                </a:solidFill>
                <a:latin typeface="+mn-lt"/>
              </a:defRPr>
            </a:lvl5pPr>
            <a:lvl6pPr marL="0" indent="0"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bg1"/>
                </a:solidFill>
                <a:latin typeface="+mn-lt"/>
              </a:defRPr>
            </a:lvl6pPr>
            <a:lvl7pPr marL="0"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bg1"/>
                </a:solidFill>
                <a:latin typeface="+mn-lt"/>
              </a:defRPr>
            </a:lvl7pPr>
            <a:lvl8pPr marL="0"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bg1"/>
                </a:solidFill>
                <a:latin typeface="+mn-lt"/>
              </a:defRPr>
            </a:lvl8pPr>
            <a:lvl9pPr marL="0"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bg1"/>
                </a:solidFill>
                <a:latin typeface="+mn-lt"/>
              </a:defRPr>
            </a:lvl9pPr>
          </a:lstStyle>
          <a:p>
            <a:pPr lvl="0"/>
            <a:r>
              <a:rPr lang="da-DK" noProof="0"/>
              <a:t>Klik for at tilføje tekst</a:t>
            </a:r>
          </a:p>
        </p:txBody>
      </p:sp>
      <p:sp>
        <p:nvSpPr>
          <p:cNvPr id="16" name="Text Placeholder 1">
            <a:extLst>
              <a:ext uri="{FF2B5EF4-FFF2-40B4-BE49-F238E27FC236}">
                <a16:creationId xmlns:a16="http://schemas.microsoft.com/office/drawing/2014/main" id="{59FC1170-B52B-93A0-610B-1D6E628C1001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373769" y="1828799"/>
            <a:ext cx="3452400" cy="4043363"/>
          </a:xfrm>
          <a:solidFill>
            <a:schemeClr val="tx2"/>
          </a:solidFill>
          <a:ln>
            <a:noFill/>
          </a:ln>
        </p:spPr>
        <p:txBody>
          <a:bodyPr lIns="216000" tIns="216000" rIns="216000">
            <a:no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2400" b="0">
                <a:solidFill>
                  <a:schemeClr val="bg1"/>
                </a:solidFill>
                <a:latin typeface="+mj-lt"/>
              </a:defRPr>
            </a:lvl1pPr>
            <a:lvl2pPr marL="0" indent="0">
              <a:spcBef>
                <a:spcPts val="0"/>
              </a:spcBef>
              <a:spcAft>
                <a:spcPts val="0"/>
              </a:spcAft>
              <a:buNone/>
              <a:defRPr sz="2400" b="0">
                <a:latin typeface="+mj-lt"/>
              </a:defRPr>
            </a:lvl2pPr>
            <a:lvl3pPr marL="0" indent="0">
              <a:spcBef>
                <a:spcPts val="0"/>
              </a:spcBef>
              <a:spcAft>
                <a:spcPts val="0"/>
              </a:spcAft>
              <a:buNone/>
              <a:defRPr sz="2400" b="0">
                <a:latin typeface="+mj-lt"/>
              </a:defRPr>
            </a:lvl3pPr>
            <a:lvl4pPr marL="0">
              <a:spcBef>
                <a:spcPts val="0"/>
              </a:spcBef>
              <a:spcAft>
                <a:spcPts val="0"/>
              </a:spcAft>
              <a:buNone/>
              <a:defRPr sz="2400" b="0">
                <a:latin typeface="+mj-lt"/>
              </a:defRPr>
            </a:lvl4pPr>
            <a:lvl5pPr marL="0">
              <a:spcBef>
                <a:spcPts val="0"/>
              </a:spcBef>
              <a:spcAft>
                <a:spcPts val="0"/>
              </a:spcAft>
              <a:buNone/>
              <a:defRPr sz="2400" b="0">
                <a:latin typeface="+mj-lt"/>
              </a:defRPr>
            </a:lvl5pPr>
            <a:lvl6pPr marL="0" indent="0">
              <a:spcBef>
                <a:spcPts val="0"/>
              </a:spcBef>
              <a:spcAft>
                <a:spcPts val="0"/>
              </a:spcAft>
              <a:buNone/>
              <a:defRPr sz="2400" b="0">
                <a:latin typeface="+mj-lt"/>
              </a:defRPr>
            </a:lvl6pPr>
            <a:lvl7pPr marL="0">
              <a:spcBef>
                <a:spcPts val="0"/>
              </a:spcBef>
              <a:spcAft>
                <a:spcPts val="0"/>
              </a:spcAft>
              <a:buNone/>
              <a:defRPr sz="2400" b="0">
                <a:latin typeface="+mj-lt"/>
              </a:defRPr>
            </a:lvl7pPr>
            <a:lvl8pPr marL="0">
              <a:spcBef>
                <a:spcPts val="0"/>
              </a:spcBef>
              <a:spcAft>
                <a:spcPts val="0"/>
              </a:spcAft>
              <a:buNone/>
              <a:defRPr sz="2400" b="0">
                <a:latin typeface="+mj-lt"/>
              </a:defRPr>
            </a:lvl8pPr>
            <a:lvl9pPr marL="0">
              <a:spcBef>
                <a:spcPts val="0"/>
              </a:spcBef>
              <a:spcAft>
                <a:spcPts val="0"/>
              </a:spcAft>
              <a:buNone/>
              <a:defRPr sz="2400" b="0">
                <a:latin typeface="+mj-lt"/>
              </a:defRPr>
            </a:lvl9pPr>
          </a:lstStyle>
          <a:p>
            <a:pPr lvl="0"/>
            <a:r>
              <a:rPr lang="da-DK" noProof="0"/>
              <a:t>Klik og tilføj overskrift</a:t>
            </a:r>
          </a:p>
        </p:txBody>
      </p:sp>
      <p:sp>
        <p:nvSpPr>
          <p:cNvPr id="13" name="Text Placeholder 8">
            <a:extLst>
              <a:ext uri="{FF2B5EF4-FFF2-40B4-BE49-F238E27FC236}">
                <a16:creationId xmlns:a16="http://schemas.microsoft.com/office/drawing/2014/main" id="{1E89BCAA-F29B-8728-7A5B-BE5E6FF6362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 bwMode="white">
          <a:xfrm>
            <a:off x="4373769" y="2715216"/>
            <a:ext cx="3452400" cy="3156948"/>
          </a:xfrm>
        </p:spPr>
        <p:txBody>
          <a:bodyPr lIns="216000" rIns="216000"/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bg1"/>
                </a:solidFill>
                <a:latin typeface="+mn-lt"/>
              </a:defRPr>
            </a:lvl1pPr>
            <a:lvl2pPr marL="0" indent="0"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bg1"/>
                </a:solidFill>
                <a:latin typeface="+mn-lt"/>
              </a:defRPr>
            </a:lvl2pPr>
            <a:lvl3pPr marL="0" indent="0"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bg1"/>
                </a:solidFill>
                <a:latin typeface="+mn-lt"/>
              </a:defRPr>
            </a:lvl3pPr>
            <a:lvl4pPr marL="0"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bg1"/>
                </a:solidFill>
                <a:latin typeface="+mn-lt"/>
              </a:defRPr>
            </a:lvl4pPr>
            <a:lvl5pPr marL="0"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bg1"/>
                </a:solidFill>
                <a:latin typeface="+mn-lt"/>
              </a:defRPr>
            </a:lvl5pPr>
            <a:lvl6pPr marL="0" indent="0"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bg1"/>
                </a:solidFill>
                <a:latin typeface="+mn-lt"/>
              </a:defRPr>
            </a:lvl6pPr>
            <a:lvl7pPr marL="0"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bg1"/>
                </a:solidFill>
                <a:latin typeface="+mn-lt"/>
              </a:defRPr>
            </a:lvl7pPr>
            <a:lvl8pPr marL="0"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bg1"/>
                </a:solidFill>
                <a:latin typeface="+mn-lt"/>
              </a:defRPr>
            </a:lvl8pPr>
            <a:lvl9pPr marL="0"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bg1"/>
                </a:solidFill>
                <a:latin typeface="+mn-lt"/>
              </a:defRPr>
            </a:lvl9pPr>
          </a:lstStyle>
          <a:p>
            <a:pPr lvl="0"/>
            <a:r>
              <a:rPr lang="da-DK" noProof="0"/>
              <a:t>Klik for at tilføje tekst</a:t>
            </a:r>
          </a:p>
        </p:txBody>
      </p:sp>
      <p:sp>
        <p:nvSpPr>
          <p:cNvPr id="17" name="Text Placeholder 1">
            <a:extLst>
              <a:ext uri="{FF2B5EF4-FFF2-40B4-BE49-F238E27FC236}">
                <a16:creationId xmlns:a16="http://schemas.microsoft.com/office/drawing/2014/main" id="{CAF0D22B-6594-C103-6BDB-0B8B47CD3D14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8190325" y="1828799"/>
            <a:ext cx="3452400" cy="4043363"/>
          </a:xfrm>
          <a:solidFill>
            <a:schemeClr val="tx2"/>
          </a:solidFill>
          <a:ln>
            <a:noFill/>
          </a:ln>
        </p:spPr>
        <p:txBody>
          <a:bodyPr lIns="216000" tIns="216000" rIns="216000">
            <a:no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2400" b="0">
                <a:solidFill>
                  <a:schemeClr val="bg1"/>
                </a:solidFill>
                <a:latin typeface="+mj-lt"/>
              </a:defRPr>
            </a:lvl1pPr>
            <a:lvl2pPr marL="0" indent="0">
              <a:spcBef>
                <a:spcPts val="0"/>
              </a:spcBef>
              <a:spcAft>
                <a:spcPts val="0"/>
              </a:spcAft>
              <a:buNone/>
              <a:defRPr sz="2400" b="0">
                <a:latin typeface="+mj-lt"/>
              </a:defRPr>
            </a:lvl2pPr>
            <a:lvl3pPr marL="0" indent="0">
              <a:spcBef>
                <a:spcPts val="0"/>
              </a:spcBef>
              <a:spcAft>
                <a:spcPts val="0"/>
              </a:spcAft>
              <a:buNone/>
              <a:defRPr sz="2400" b="0">
                <a:latin typeface="+mj-lt"/>
              </a:defRPr>
            </a:lvl3pPr>
            <a:lvl4pPr marL="0">
              <a:spcBef>
                <a:spcPts val="0"/>
              </a:spcBef>
              <a:spcAft>
                <a:spcPts val="0"/>
              </a:spcAft>
              <a:buNone/>
              <a:defRPr sz="2400" b="0">
                <a:latin typeface="+mj-lt"/>
              </a:defRPr>
            </a:lvl4pPr>
            <a:lvl5pPr marL="0">
              <a:spcBef>
                <a:spcPts val="0"/>
              </a:spcBef>
              <a:spcAft>
                <a:spcPts val="0"/>
              </a:spcAft>
              <a:buNone/>
              <a:defRPr sz="2400" b="0">
                <a:latin typeface="+mj-lt"/>
              </a:defRPr>
            </a:lvl5pPr>
            <a:lvl6pPr marL="0" indent="0">
              <a:spcBef>
                <a:spcPts val="0"/>
              </a:spcBef>
              <a:spcAft>
                <a:spcPts val="0"/>
              </a:spcAft>
              <a:buNone/>
              <a:defRPr sz="2400" b="0">
                <a:latin typeface="+mj-lt"/>
              </a:defRPr>
            </a:lvl6pPr>
            <a:lvl7pPr marL="0">
              <a:spcBef>
                <a:spcPts val="0"/>
              </a:spcBef>
              <a:spcAft>
                <a:spcPts val="0"/>
              </a:spcAft>
              <a:buNone/>
              <a:defRPr sz="2400" b="0">
                <a:latin typeface="+mj-lt"/>
              </a:defRPr>
            </a:lvl7pPr>
            <a:lvl8pPr marL="0">
              <a:spcBef>
                <a:spcPts val="0"/>
              </a:spcBef>
              <a:spcAft>
                <a:spcPts val="0"/>
              </a:spcAft>
              <a:buNone/>
              <a:defRPr sz="2400" b="0">
                <a:latin typeface="+mj-lt"/>
              </a:defRPr>
            </a:lvl8pPr>
            <a:lvl9pPr marL="0">
              <a:spcBef>
                <a:spcPts val="0"/>
              </a:spcBef>
              <a:spcAft>
                <a:spcPts val="0"/>
              </a:spcAft>
              <a:buNone/>
              <a:defRPr sz="2400" b="0">
                <a:latin typeface="+mj-lt"/>
              </a:defRPr>
            </a:lvl9pPr>
          </a:lstStyle>
          <a:p>
            <a:pPr lvl="0"/>
            <a:r>
              <a:rPr lang="da-DK" noProof="0"/>
              <a:t>Klik og tilføj overskrift</a:t>
            </a:r>
          </a:p>
        </p:txBody>
      </p:sp>
      <p:sp>
        <p:nvSpPr>
          <p:cNvPr id="14" name="Text Placeholder 8">
            <a:extLst>
              <a:ext uri="{FF2B5EF4-FFF2-40B4-BE49-F238E27FC236}">
                <a16:creationId xmlns:a16="http://schemas.microsoft.com/office/drawing/2014/main" id="{96C8480F-4BCC-E811-23CF-C461C89A96E1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 bwMode="white">
          <a:xfrm>
            <a:off x="8190325" y="2715216"/>
            <a:ext cx="3452400" cy="3156948"/>
          </a:xfrm>
        </p:spPr>
        <p:txBody>
          <a:bodyPr lIns="216000" rIns="216000"/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bg1"/>
                </a:solidFill>
                <a:latin typeface="+mn-lt"/>
              </a:defRPr>
            </a:lvl1pPr>
            <a:lvl2pPr marL="0" indent="0"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bg1"/>
                </a:solidFill>
                <a:latin typeface="+mn-lt"/>
              </a:defRPr>
            </a:lvl2pPr>
            <a:lvl3pPr marL="0" indent="0"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bg1"/>
                </a:solidFill>
                <a:latin typeface="+mn-lt"/>
              </a:defRPr>
            </a:lvl3pPr>
            <a:lvl4pPr marL="0"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bg1"/>
                </a:solidFill>
                <a:latin typeface="+mn-lt"/>
              </a:defRPr>
            </a:lvl4pPr>
            <a:lvl5pPr marL="0"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bg1"/>
                </a:solidFill>
                <a:latin typeface="+mn-lt"/>
              </a:defRPr>
            </a:lvl5pPr>
            <a:lvl6pPr marL="0" indent="0"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bg1"/>
                </a:solidFill>
                <a:latin typeface="+mn-lt"/>
              </a:defRPr>
            </a:lvl6pPr>
            <a:lvl7pPr marL="0"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bg1"/>
                </a:solidFill>
                <a:latin typeface="+mn-lt"/>
              </a:defRPr>
            </a:lvl7pPr>
            <a:lvl8pPr marL="0"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bg1"/>
                </a:solidFill>
                <a:latin typeface="+mn-lt"/>
              </a:defRPr>
            </a:lvl8pPr>
            <a:lvl9pPr marL="0"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bg1"/>
                </a:solidFill>
                <a:latin typeface="+mn-lt"/>
              </a:defRPr>
            </a:lvl9pPr>
          </a:lstStyle>
          <a:p>
            <a:pPr lvl="0"/>
            <a:r>
              <a:rPr lang="da-DK" noProof="0"/>
              <a:t>Klik for at tilføje tekst</a:t>
            </a:r>
          </a:p>
        </p:txBody>
      </p:sp>
      <p:sp>
        <p:nvSpPr>
          <p:cNvPr id="10" name="Date Placeholder 9">
            <a:extLst>
              <a:ext uri="{FF2B5EF4-FFF2-40B4-BE49-F238E27FC236}">
                <a16:creationId xmlns:a16="http://schemas.microsoft.com/office/drawing/2014/main" id="{55AF7873-7FA7-164B-9454-342C723A7D24}"/>
              </a:ext>
            </a:extLst>
          </p:cNvPr>
          <p:cNvSpPr>
            <a:spLocks noGrp="1"/>
          </p:cNvSpPr>
          <p:nvPr>
            <p:ph type="dt" sz="half" idx="19"/>
          </p:nvPr>
        </p:nvSpPr>
        <p:spPr>
          <a:xfrm>
            <a:off x="9650706" y="6303600"/>
            <a:ext cx="1120696" cy="252000"/>
          </a:xfrm>
          <a:prstGeom prst="rect">
            <a:avLst/>
          </a:prstGeom>
        </p:spPr>
        <p:txBody>
          <a:bodyPr/>
          <a:lstStyle/>
          <a:p>
            <a:pPr marL="171450" indent="-171450" algn="l">
              <a:buFont typeface="Arial" panose="020B0604020202020204" pitchFamily="34" charset="0"/>
              <a:buChar char="|"/>
            </a:pPr>
            <a:fld id="{0B36625B-91E1-4585-92C2-8302F00E297F}" type="datetime1">
              <a:rPr lang="da-DK" smtClean="0"/>
              <a:t>01-10-2026</a:t>
            </a:fld>
            <a:endParaRPr lang="da-DK"/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F1341B94-FBFC-9FE6-E792-18B1F7FBC3EA}"/>
              </a:ext>
            </a:extLst>
          </p:cNvPr>
          <p:cNvSpPr>
            <a:spLocks noGrp="1"/>
          </p:cNvSpPr>
          <p:nvPr>
            <p:ph type="ftr" sz="quarter" idx="20"/>
          </p:nvPr>
        </p:nvSpPr>
        <p:spPr/>
        <p:txBody>
          <a:bodyPr/>
          <a:lstStyle/>
          <a:p>
            <a:r>
              <a:rPr lang="da-DK"/>
              <a:t>Energistyrelsen</a:t>
            </a:r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9E19EDD0-55F5-2D5D-5B18-3CDFE338488B}"/>
              </a:ext>
            </a:extLst>
          </p:cNvPr>
          <p:cNvSpPr>
            <a:spLocks noGrp="1"/>
          </p:cNvSpPr>
          <p:nvPr>
            <p:ph type="sldNum" sz="quarter" idx="21"/>
          </p:nvPr>
        </p:nvSpPr>
        <p:spPr/>
        <p:txBody>
          <a:bodyPr/>
          <a:lstStyle/>
          <a:p>
            <a:r>
              <a:rPr lang="da-DK"/>
              <a:t>Side </a:t>
            </a:r>
            <a:fld id="{5B242B46-DB65-4FA4-8993-88C850261373}" type="slidenum">
              <a:rPr lang="da-DK" smtClean="0"/>
              <a:pPr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94094053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527" userDrawn="1">
          <p15:clr>
            <a:srgbClr val="A4A3A4"/>
          </p15:clr>
        </p15:guide>
        <p15:guide id="2" pos="2754" userDrawn="1">
          <p15:clr>
            <a:srgbClr val="A4A3A4"/>
          </p15:clr>
        </p15:guide>
        <p15:guide id="3" pos="5159" userDrawn="1">
          <p15:clr>
            <a:srgbClr val="A4A3A4"/>
          </p15:clr>
        </p15:guide>
        <p15:guide id="4" pos="4932" userDrawn="1">
          <p15:clr>
            <a:srgbClr val="A4A3A4"/>
          </p15:clr>
        </p15:guide>
        <p15:guide id="6" orient="horz" pos="3699" userDrawn="1">
          <p15:clr>
            <a:srgbClr val="A4A3A4"/>
          </p15:clr>
        </p15:guide>
      </p15:sldGuideLst>
    </p:ext>
  </p:extLs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re tekstbok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ontent Placeholder 6">
            <a:extLst>
              <a:ext uri="{FF2B5EF4-FFF2-40B4-BE49-F238E27FC236}">
                <a16:creationId xmlns:a16="http://schemas.microsoft.com/office/drawing/2014/main" id="{EE16A0F6-902A-1DEE-7640-9D9DF0973EA3}"/>
              </a:ext>
            </a:extLst>
          </p:cNvPr>
          <p:cNvSpPr>
            <a:spLocks noGrp="1"/>
          </p:cNvSpPr>
          <p:nvPr>
            <p:ph sz="quarter" idx="27" hasCustomPrompt="1"/>
          </p:nvPr>
        </p:nvSpPr>
        <p:spPr>
          <a:xfrm>
            <a:off x="771414" y="1997790"/>
            <a:ext cx="720000" cy="720000"/>
          </a:xfrm>
        </p:spPr>
        <p:txBody>
          <a:bodyPr bIns="360000" anchor="b" anchorCtr="0"/>
          <a:lstStyle>
            <a:lvl1pPr marL="0" indent="0">
              <a:buNone/>
              <a:defRPr sz="900">
                <a:solidFill>
                  <a:schemeClr val="tx1"/>
                </a:solidFill>
              </a:defRPr>
            </a:lvl1pPr>
          </a:lstStyle>
          <a:p>
            <a:pPr lvl="0"/>
            <a:r>
              <a:rPr lang="da-DK"/>
              <a:t>Klik på Billede ikon for at indsætte ikon</a:t>
            </a:r>
          </a:p>
        </p:txBody>
      </p:sp>
      <p:sp>
        <p:nvSpPr>
          <p:cNvPr id="18" name="Content Placeholder 6">
            <a:extLst>
              <a:ext uri="{FF2B5EF4-FFF2-40B4-BE49-F238E27FC236}">
                <a16:creationId xmlns:a16="http://schemas.microsoft.com/office/drawing/2014/main" id="{87CB9574-29EE-DFF6-B56B-DE74E6331B8B}"/>
              </a:ext>
            </a:extLst>
          </p:cNvPr>
          <p:cNvSpPr>
            <a:spLocks noGrp="1"/>
          </p:cNvSpPr>
          <p:nvPr>
            <p:ph sz="quarter" idx="28" hasCustomPrompt="1"/>
          </p:nvPr>
        </p:nvSpPr>
        <p:spPr>
          <a:xfrm>
            <a:off x="3656222" y="1997790"/>
            <a:ext cx="720000" cy="720000"/>
          </a:xfrm>
        </p:spPr>
        <p:txBody>
          <a:bodyPr bIns="360000" anchor="b" anchorCtr="0"/>
          <a:lstStyle>
            <a:lvl1pPr marL="0" indent="0">
              <a:buNone/>
              <a:defRPr sz="900">
                <a:solidFill>
                  <a:schemeClr val="tx1"/>
                </a:solidFill>
              </a:defRPr>
            </a:lvl1pPr>
          </a:lstStyle>
          <a:p>
            <a:pPr lvl="0"/>
            <a:r>
              <a:rPr lang="da-DK"/>
              <a:t>Klik på Billede ikon for at indsætte ikon</a:t>
            </a:r>
          </a:p>
        </p:txBody>
      </p:sp>
      <p:sp>
        <p:nvSpPr>
          <p:cNvPr id="19" name="Content Placeholder 6">
            <a:extLst>
              <a:ext uri="{FF2B5EF4-FFF2-40B4-BE49-F238E27FC236}">
                <a16:creationId xmlns:a16="http://schemas.microsoft.com/office/drawing/2014/main" id="{620EAD92-EF58-08CD-D7F0-BB8B1FFD7F45}"/>
              </a:ext>
            </a:extLst>
          </p:cNvPr>
          <p:cNvSpPr>
            <a:spLocks noGrp="1"/>
          </p:cNvSpPr>
          <p:nvPr>
            <p:ph sz="quarter" idx="29" hasCustomPrompt="1"/>
          </p:nvPr>
        </p:nvSpPr>
        <p:spPr>
          <a:xfrm>
            <a:off x="6518369" y="1997790"/>
            <a:ext cx="720000" cy="720000"/>
          </a:xfrm>
        </p:spPr>
        <p:txBody>
          <a:bodyPr bIns="360000" anchor="b" anchorCtr="0"/>
          <a:lstStyle>
            <a:lvl1pPr marL="0" indent="0">
              <a:buNone/>
              <a:defRPr sz="900">
                <a:solidFill>
                  <a:schemeClr val="tx1"/>
                </a:solidFill>
              </a:defRPr>
            </a:lvl1pPr>
          </a:lstStyle>
          <a:p>
            <a:pPr lvl="0"/>
            <a:r>
              <a:rPr lang="da-DK"/>
              <a:t>Klik på Billede ikon for at indsætte ikon</a:t>
            </a:r>
          </a:p>
        </p:txBody>
      </p:sp>
      <p:sp>
        <p:nvSpPr>
          <p:cNvPr id="20" name="Content Placeholder 6">
            <a:extLst>
              <a:ext uri="{FF2B5EF4-FFF2-40B4-BE49-F238E27FC236}">
                <a16:creationId xmlns:a16="http://schemas.microsoft.com/office/drawing/2014/main" id="{E52F454B-B5AB-ECFB-7835-32F58EF674EF}"/>
              </a:ext>
            </a:extLst>
          </p:cNvPr>
          <p:cNvSpPr>
            <a:spLocks noGrp="1"/>
          </p:cNvSpPr>
          <p:nvPr>
            <p:ph sz="quarter" idx="30" hasCustomPrompt="1"/>
          </p:nvPr>
        </p:nvSpPr>
        <p:spPr>
          <a:xfrm>
            <a:off x="9354015" y="1997790"/>
            <a:ext cx="720000" cy="720000"/>
          </a:xfrm>
        </p:spPr>
        <p:txBody>
          <a:bodyPr bIns="360000" anchor="b" anchorCtr="0"/>
          <a:lstStyle>
            <a:lvl1pPr marL="0" indent="0">
              <a:buNone/>
              <a:defRPr sz="900">
                <a:solidFill>
                  <a:schemeClr val="tx1"/>
                </a:solidFill>
              </a:defRPr>
            </a:lvl1pPr>
          </a:lstStyle>
          <a:p>
            <a:pPr lvl="0"/>
            <a:r>
              <a:rPr lang="da-DK"/>
              <a:t>Klik på Billede ikon for at indsætte ikon</a:t>
            </a: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B9E25E7D-F41F-C2B9-E1B3-04ED5EB88B7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57213" y="577971"/>
            <a:ext cx="11085512" cy="1049217"/>
          </a:xfrm>
        </p:spPr>
        <p:txBody>
          <a:bodyPr tIns="144000" anchor="t" anchorCtr="0"/>
          <a:lstStyle>
            <a:lvl1pPr>
              <a:defRPr sz="5000">
                <a:latin typeface="+mj-lt"/>
              </a:defRPr>
            </a:lvl1pPr>
          </a:lstStyle>
          <a:p>
            <a:r>
              <a:rPr lang="da-DK"/>
              <a:t>Klik for at tilføje titel max. 1 linje</a:t>
            </a:r>
          </a:p>
        </p:txBody>
      </p:sp>
      <p:sp>
        <p:nvSpPr>
          <p:cNvPr id="15" name="Text Placeholder 1">
            <a:extLst>
              <a:ext uri="{FF2B5EF4-FFF2-40B4-BE49-F238E27FC236}">
                <a16:creationId xmlns:a16="http://schemas.microsoft.com/office/drawing/2014/main" id="{0A824BA0-80CC-E54B-5315-9B92085F1387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57212" y="1831932"/>
            <a:ext cx="2498400" cy="2790825"/>
          </a:xfrm>
          <a:solidFill>
            <a:srgbClr val="007672"/>
          </a:solidFill>
          <a:ln>
            <a:noFill/>
          </a:ln>
        </p:spPr>
        <p:txBody>
          <a:bodyPr lIns="216000" tIns="216000" rIns="216000">
            <a:no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2400" b="0">
                <a:solidFill>
                  <a:schemeClr val="bg1"/>
                </a:solidFill>
                <a:latin typeface="+mj-lt"/>
              </a:defRPr>
            </a:lvl1pPr>
            <a:lvl2pPr marL="0" indent="0">
              <a:spcBef>
                <a:spcPts val="0"/>
              </a:spcBef>
              <a:spcAft>
                <a:spcPts val="0"/>
              </a:spcAft>
              <a:buNone/>
              <a:defRPr sz="2400" b="0">
                <a:latin typeface="+mj-lt"/>
              </a:defRPr>
            </a:lvl2pPr>
            <a:lvl3pPr marL="0" indent="0">
              <a:spcBef>
                <a:spcPts val="0"/>
              </a:spcBef>
              <a:spcAft>
                <a:spcPts val="0"/>
              </a:spcAft>
              <a:buNone/>
              <a:defRPr sz="2400" b="0">
                <a:latin typeface="+mj-lt"/>
              </a:defRPr>
            </a:lvl3pPr>
            <a:lvl4pPr marL="0">
              <a:spcBef>
                <a:spcPts val="0"/>
              </a:spcBef>
              <a:spcAft>
                <a:spcPts val="0"/>
              </a:spcAft>
              <a:buNone/>
              <a:defRPr sz="2400" b="0">
                <a:latin typeface="+mj-lt"/>
              </a:defRPr>
            </a:lvl4pPr>
            <a:lvl5pPr marL="0">
              <a:spcBef>
                <a:spcPts val="0"/>
              </a:spcBef>
              <a:spcAft>
                <a:spcPts val="0"/>
              </a:spcAft>
              <a:buNone/>
              <a:defRPr sz="2400" b="0">
                <a:latin typeface="+mj-lt"/>
              </a:defRPr>
            </a:lvl5pPr>
            <a:lvl6pPr marL="0" indent="0">
              <a:spcBef>
                <a:spcPts val="0"/>
              </a:spcBef>
              <a:spcAft>
                <a:spcPts val="0"/>
              </a:spcAft>
              <a:buNone/>
              <a:defRPr sz="2400" b="0">
                <a:latin typeface="+mj-lt"/>
              </a:defRPr>
            </a:lvl6pPr>
            <a:lvl7pPr marL="0">
              <a:spcBef>
                <a:spcPts val="0"/>
              </a:spcBef>
              <a:spcAft>
                <a:spcPts val="0"/>
              </a:spcAft>
              <a:buNone/>
              <a:defRPr sz="2400" b="0">
                <a:latin typeface="+mj-lt"/>
              </a:defRPr>
            </a:lvl7pPr>
            <a:lvl8pPr marL="0">
              <a:spcBef>
                <a:spcPts val="0"/>
              </a:spcBef>
              <a:spcAft>
                <a:spcPts val="0"/>
              </a:spcAft>
              <a:buNone/>
              <a:defRPr sz="2400" b="0">
                <a:latin typeface="+mj-lt"/>
              </a:defRPr>
            </a:lvl8pPr>
            <a:lvl9pPr marL="0">
              <a:spcBef>
                <a:spcPts val="0"/>
              </a:spcBef>
              <a:spcAft>
                <a:spcPts val="0"/>
              </a:spcAft>
              <a:buNone/>
              <a:defRPr sz="2400" b="0">
                <a:latin typeface="+mj-lt"/>
              </a:defRPr>
            </a:lvl9pPr>
          </a:lstStyle>
          <a:p>
            <a:pPr lvl="0"/>
            <a:r>
              <a:rPr lang="da-DK" noProof="0"/>
              <a:t>Tilføj overskrift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FD2E2476-B89D-4539-DB96-8B316D594C2C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 bwMode="white">
          <a:xfrm>
            <a:off x="557212" y="2714400"/>
            <a:ext cx="2498400" cy="1908000"/>
          </a:xfrm>
        </p:spPr>
        <p:txBody>
          <a:bodyPr lIns="216000" rIns="216000"/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bg1"/>
                </a:solidFill>
                <a:latin typeface="+mn-lt"/>
              </a:defRPr>
            </a:lvl1pPr>
            <a:lvl2pPr marL="0" indent="0"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bg1"/>
                </a:solidFill>
                <a:latin typeface="+mn-lt"/>
              </a:defRPr>
            </a:lvl2pPr>
            <a:lvl3pPr marL="0" indent="0"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bg1"/>
                </a:solidFill>
                <a:latin typeface="+mn-lt"/>
              </a:defRPr>
            </a:lvl3pPr>
            <a:lvl4pPr marL="0"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bg1"/>
                </a:solidFill>
                <a:latin typeface="+mn-lt"/>
              </a:defRPr>
            </a:lvl4pPr>
            <a:lvl5pPr marL="0"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bg1"/>
                </a:solidFill>
                <a:latin typeface="+mn-lt"/>
              </a:defRPr>
            </a:lvl5pPr>
            <a:lvl6pPr marL="0" indent="0"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bg1"/>
                </a:solidFill>
                <a:latin typeface="+mn-lt"/>
              </a:defRPr>
            </a:lvl6pPr>
            <a:lvl7pPr marL="0"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bg1"/>
                </a:solidFill>
                <a:latin typeface="+mn-lt"/>
              </a:defRPr>
            </a:lvl7pPr>
            <a:lvl8pPr marL="0"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bg1"/>
                </a:solidFill>
                <a:latin typeface="+mn-lt"/>
              </a:defRPr>
            </a:lvl8pPr>
            <a:lvl9pPr marL="0"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bg1"/>
                </a:solidFill>
                <a:latin typeface="+mn-lt"/>
              </a:defRPr>
            </a:lvl9pPr>
          </a:lstStyle>
          <a:p>
            <a:pPr lvl="0"/>
            <a:r>
              <a:rPr lang="da-DK" noProof="0"/>
              <a:t>Klik for at tilføje tekst</a:t>
            </a:r>
          </a:p>
        </p:txBody>
      </p:sp>
      <p:sp>
        <p:nvSpPr>
          <p:cNvPr id="16" name="Text Placeholder 1">
            <a:extLst>
              <a:ext uri="{FF2B5EF4-FFF2-40B4-BE49-F238E27FC236}">
                <a16:creationId xmlns:a16="http://schemas.microsoft.com/office/drawing/2014/main" id="{59FC1170-B52B-93A0-610B-1D6E628C1001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419583" y="1831932"/>
            <a:ext cx="2498400" cy="2790825"/>
          </a:xfrm>
          <a:solidFill>
            <a:srgbClr val="F8F2E0"/>
          </a:solidFill>
          <a:ln>
            <a:noFill/>
          </a:ln>
        </p:spPr>
        <p:txBody>
          <a:bodyPr lIns="216000" tIns="216000" rIns="216000">
            <a:no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2400" b="0">
                <a:latin typeface="+mj-lt"/>
              </a:defRPr>
            </a:lvl1pPr>
            <a:lvl2pPr marL="0" indent="0">
              <a:spcBef>
                <a:spcPts val="0"/>
              </a:spcBef>
              <a:spcAft>
                <a:spcPts val="0"/>
              </a:spcAft>
              <a:buNone/>
              <a:defRPr sz="2400" b="0">
                <a:latin typeface="+mj-lt"/>
              </a:defRPr>
            </a:lvl2pPr>
            <a:lvl3pPr marL="0" indent="0">
              <a:spcBef>
                <a:spcPts val="0"/>
              </a:spcBef>
              <a:spcAft>
                <a:spcPts val="0"/>
              </a:spcAft>
              <a:buNone/>
              <a:defRPr sz="2400" b="0">
                <a:latin typeface="+mj-lt"/>
              </a:defRPr>
            </a:lvl3pPr>
            <a:lvl4pPr marL="0">
              <a:spcBef>
                <a:spcPts val="0"/>
              </a:spcBef>
              <a:spcAft>
                <a:spcPts val="0"/>
              </a:spcAft>
              <a:buNone/>
              <a:defRPr sz="2400" b="0">
                <a:latin typeface="+mj-lt"/>
              </a:defRPr>
            </a:lvl4pPr>
            <a:lvl5pPr marL="0">
              <a:spcBef>
                <a:spcPts val="0"/>
              </a:spcBef>
              <a:spcAft>
                <a:spcPts val="0"/>
              </a:spcAft>
              <a:buNone/>
              <a:defRPr sz="2400" b="0">
                <a:latin typeface="+mj-lt"/>
              </a:defRPr>
            </a:lvl5pPr>
            <a:lvl6pPr marL="0" indent="0">
              <a:spcBef>
                <a:spcPts val="0"/>
              </a:spcBef>
              <a:spcAft>
                <a:spcPts val="0"/>
              </a:spcAft>
              <a:buNone/>
              <a:defRPr sz="2400" b="0">
                <a:latin typeface="+mj-lt"/>
              </a:defRPr>
            </a:lvl6pPr>
            <a:lvl7pPr marL="0">
              <a:spcBef>
                <a:spcPts val="0"/>
              </a:spcBef>
              <a:spcAft>
                <a:spcPts val="0"/>
              </a:spcAft>
              <a:buNone/>
              <a:defRPr sz="2400" b="0">
                <a:latin typeface="+mj-lt"/>
              </a:defRPr>
            </a:lvl7pPr>
            <a:lvl8pPr marL="0">
              <a:spcBef>
                <a:spcPts val="0"/>
              </a:spcBef>
              <a:spcAft>
                <a:spcPts val="0"/>
              </a:spcAft>
              <a:buNone/>
              <a:defRPr sz="2400" b="0">
                <a:latin typeface="+mj-lt"/>
              </a:defRPr>
            </a:lvl8pPr>
            <a:lvl9pPr marL="0">
              <a:spcBef>
                <a:spcPts val="0"/>
              </a:spcBef>
              <a:spcAft>
                <a:spcPts val="0"/>
              </a:spcAft>
              <a:buNone/>
              <a:defRPr sz="2400" b="0">
                <a:latin typeface="+mj-lt"/>
              </a:defRPr>
            </a:lvl9pPr>
          </a:lstStyle>
          <a:p>
            <a:pPr lvl="0"/>
            <a:r>
              <a:rPr lang="da-DK" noProof="0"/>
              <a:t>Tilføj overskrift</a:t>
            </a:r>
          </a:p>
        </p:txBody>
      </p:sp>
      <p:sp>
        <p:nvSpPr>
          <p:cNvPr id="13" name="Text Placeholder 8">
            <a:extLst>
              <a:ext uri="{FF2B5EF4-FFF2-40B4-BE49-F238E27FC236}">
                <a16:creationId xmlns:a16="http://schemas.microsoft.com/office/drawing/2014/main" id="{1E89BCAA-F29B-8728-7A5B-BE5E6FF6362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419583" y="2714400"/>
            <a:ext cx="2498400" cy="1908000"/>
          </a:xfrm>
        </p:spPr>
        <p:txBody>
          <a:bodyPr lIns="216000" rIns="216000"/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800" b="0">
                <a:latin typeface="+mn-lt"/>
              </a:defRPr>
            </a:lvl1pPr>
            <a:lvl2pPr marL="0" indent="0">
              <a:spcBef>
                <a:spcPts val="0"/>
              </a:spcBef>
              <a:spcAft>
                <a:spcPts val="0"/>
              </a:spcAft>
              <a:buNone/>
              <a:defRPr sz="1800" b="0">
                <a:latin typeface="+mn-lt"/>
              </a:defRPr>
            </a:lvl2pPr>
            <a:lvl3pPr marL="0" indent="0">
              <a:spcBef>
                <a:spcPts val="0"/>
              </a:spcBef>
              <a:spcAft>
                <a:spcPts val="0"/>
              </a:spcAft>
              <a:buNone/>
              <a:defRPr sz="1800" b="0">
                <a:latin typeface="+mn-lt"/>
              </a:defRPr>
            </a:lvl3pPr>
            <a:lvl4pPr marL="0">
              <a:spcBef>
                <a:spcPts val="0"/>
              </a:spcBef>
              <a:spcAft>
                <a:spcPts val="0"/>
              </a:spcAft>
              <a:buNone/>
              <a:defRPr sz="1800" b="0">
                <a:latin typeface="+mn-lt"/>
              </a:defRPr>
            </a:lvl4pPr>
            <a:lvl5pPr marL="0">
              <a:spcBef>
                <a:spcPts val="0"/>
              </a:spcBef>
              <a:spcAft>
                <a:spcPts val="0"/>
              </a:spcAft>
              <a:buNone/>
              <a:defRPr sz="1800" b="0">
                <a:latin typeface="+mn-lt"/>
              </a:defRPr>
            </a:lvl5pPr>
            <a:lvl6pPr marL="0" indent="0">
              <a:spcBef>
                <a:spcPts val="0"/>
              </a:spcBef>
              <a:spcAft>
                <a:spcPts val="0"/>
              </a:spcAft>
              <a:buNone/>
              <a:defRPr sz="1800" b="0">
                <a:latin typeface="+mn-lt"/>
              </a:defRPr>
            </a:lvl6pPr>
            <a:lvl7pPr marL="0">
              <a:spcBef>
                <a:spcPts val="0"/>
              </a:spcBef>
              <a:spcAft>
                <a:spcPts val="0"/>
              </a:spcAft>
              <a:buNone/>
              <a:defRPr sz="1800" b="0">
                <a:latin typeface="+mn-lt"/>
              </a:defRPr>
            </a:lvl7pPr>
            <a:lvl8pPr marL="0">
              <a:spcBef>
                <a:spcPts val="0"/>
              </a:spcBef>
              <a:spcAft>
                <a:spcPts val="0"/>
              </a:spcAft>
              <a:buNone/>
              <a:defRPr sz="1800" b="0">
                <a:latin typeface="+mn-lt"/>
              </a:defRPr>
            </a:lvl8pPr>
            <a:lvl9pPr marL="0">
              <a:spcBef>
                <a:spcPts val="0"/>
              </a:spcBef>
              <a:spcAft>
                <a:spcPts val="0"/>
              </a:spcAft>
              <a:buNone/>
              <a:defRPr sz="1800" b="0">
                <a:latin typeface="+mn-lt"/>
              </a:defRPr>
            </a:lvl9pPr>
          </a:lstStyle>
          <a:p>
            <a:pPr lvl="0"/>
            <a:r>
              <a:rPr lang="da-DK" noProof="0"/>
              <a:t>Klik for at tilføje tekst</a:t>
            </a:r>
          </a:p>
        </p:txBody>
      </p:sp>
      <p:sp>
        <p:nvSpPr>
          <p:cNvPr id="17" name="Text Placeholder 1">
            <a:extLst>
              <a:ext uri="{FF2B5EF4-FFF2-40B4-BE49-F238E27FC236}">
                <a16:creationId xmlns:a16="http://schemas.microsoft.com/office/drawing/2014/main" id="{CAF0D22B-6594-C103-6BDB-0B8B47CD3D14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281954" y="1831932"/>
            <a:ext cx="2498400" cy="2790825"/>
          </a:xfrm>
          <a:solidFill>
            <a:srgbClr val="9DCDA0"/>
          </a:solidFill>
          <a:ln>
            <a:noFill/>
          </a:ln>
        </p:spPr>
        <p:txBody>
          <a:bodyPr lIns="216000" tIns="216000" rIns="216000">
            <a:no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2400" b="0">
                <a:latin typeface="+mj-lt"/>
              </a:defRPr>
            </a:lvl1pPr>
            <a:lvl2pPr marL="0" indent="0">
              <a:spcBef>
                <a:spcPts val="0"/>
              </a:spcBef>
              <a:spcAft>
                <a:spcPts val="0"/>
              </a:spcAft>
              <a:buNone/>
              <a:defRPr sz="2400" b="0">
                <a:latin typeface="+mj-lt"/>
              </a:defRPr>
            </a:lvl2pPr>
            <a:lvl3pPr marL="0" indent="0">
              <a:spcBef>
                <a:spcPts val="0"/>
              </a:spcBef>
              <a:spcAft>
                <a:spcPts val="0"/>
              </a:spcAft>
              <a:buNone/>
              <a:defRPr sz="2400" b="0">
                <a:latin typeface="+mj-lt"/>
              </a:defRPr>
            </a:lvl3pPr>
            <a:lvl4pPr marL="0">
              <a:spcBef>
                <a:spcPts val="0"/>
              </a:spcBef>
              <a:spcAft>
                <a:spcPts val="0"/>
              </a:spcAft>
              <a:buNone/>
              <a:defRPr sz="2400" b="0">
                <a:latin typeface="+mj-lt"/>
              </a:defRPr>
            </a:lvl4pPr>
            <a:lvl5pPr marL="0">
              <a:spcBef>
                <a:spcPts val="0"/>
              </a:spcBef>
              <a:spcAft>
                <a:spcPts val="0"/>
              </a:spcAft>
              <a:buNone/>
              <a:defRPr sz="2400" b="0">
                <a:latin typeface="+mj-lt"/>
              </a:defRPr>
            </a:lvl5pPr>
            <a:lvl6pPr marL="0" indent="0">
              <a:spcBef>
                <a:spcPts val="0"/>
              </a:spcBef>
              <a:spcAft>
                <a:spcPts val="0"/>
              </a:spcAft>
              <a:buNone/>
              <a:defRPr sz="2400" b="0">
                <a:latin typeface="+mj-lt"/>
              </a:defRPr>
            </a:lvl6pPr>
            <a:lvl7pPr marL="0">
              <a:spcBef>
                <a:spcPts val="0"/>
              </a:spcBef>
              <a:spcAft>
                <a:spcPts val="0"/>
              </a:spcAft>
              <a:buNone/>
              <a:defRPr sz="2400" b="0">
                <a:latin typeface="+mj-lt"/>
              </a:defRPr>
            </a:lvl7pPr>
            <a:lvl8pPr marL="0">
              <a:spcBef>
                <a:spcPts val="0"/>
              </a:spcBef>
              <a:spcAft>
                <a:spcPts val="0"/>
              </a:spcAft>
              <a:buNone/>
              <a:defRPr sz="2400" b="0">
                <a:latin typeface="+mj-lt"/>
              </a:defRPr>
            </a:lvl8pPr>
            <a:lvl9pPr marL="0">
              <a:spcBef>
                <a:spcPts val="0"/>
              </a:spcBef>
              <a:spcAft>
                <a:spcPts val="0"/>
              </a:spcAft>
              <a:buNone/>
              <a:defRPr sz="2400" b="0">
                <a:latin typeface="+mj-lt"/>
              </a:defRPr>
            </a:lvl9pPr>
          </a:lstStyle>
          <a:p>
            <a:pPr lvl="0"/>
            <a:r>
              <a:rPr lang="da-DK" noProof="0"/>
              <a:t>Tilføj overskrift</a:t>
            </a:r>
          </a:p>
        </p:txBody>
      </p:sp>
      <p:sp>
        <p:nvSpPr>
          <p:cNvPr id="14" name="Text Placeholder 8">
            <a:extLst>
              <a:ext uri="{FF2B5EF4-FFF2-40B4-BE49-F238E27FC236}">
                <a16:creationId xmlns:a16="http://schemas.microsoft.com/office/drawing/2014/main" id="{96C8480F-4BCC-E811-23CF-C461C89A96E1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281954" y="2714400"/>
            <a:ext cx="2498400" cy="1908000"/>
          </a:xfrm>
        </p:spPr>
        <p:txBody>
          <a:bodyPr lIns="216000" rIns="216000"/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800" b="0">
                <a:latin typeface="+mn-lt"/>
              </a:defRPr>
            </a:lvl1pPr>
            <a:lvl2pPr marL="0" indent="0">
              <a:spcBef>
                <a:spcPts val="0"/>
              </a:spcBef>
              <a:spcAft>
                <a:spcPts val="0"/>
              </a:spcAft>
              <a:buNone/>
              <a:defRPr sz="1800" b="0">
                <a:latin typeface="+mn-lt"/>
              </a:defRPr>
            </a:lvl2pPr>
            <a:lvl3pPr marL="0" indent="0">
              <a:spcBef>
                <a:spcPts val="0"/>
              </a:spcBef>
              <a:spcAft>
                <a:spcPts val="0"/>
              </a:spcAft>
              <a:buNone/>
              <a:defRPr sz="1800" b="0">
                <a:latin typeface="+mn-lt"/>
              </a:defRPr>
            </a:lvl3pPr>
            <a:lvl4pPr marL="0">
              <a:spcBef>
                <a:spcPts val="0"/>
              </a:spcBef>
              <a:spcAft>
                <a:spcPts val="0"/>
              </a:spcAft>
              <a:buNone/>
              <a:defRPr sz="1800" b="0">
                <a:latin typeface="+mn-lt"/>
              </a:defRPr>
            </a:lvl4pPr>
            <a:lvl5pPr marL="0">
              <a:spcBef>
                <a:spcPts val="0"/>
              </a:spcBef>
              <a:spcAft>
                <a:spcPts val="0"/>
              </a:spcAft>
              <a:buNone/>
              <a:defRPr sz="1800" b="0">
                <a:latin typeface="+mn-lt"/>
              </a:defRPr>
            </a:lvl5pPr>
            <a:lvl6pPr marL="0" indent="0">
              <a:spcBef>
                <a:spcPts val="0"/>
              </a:spcBef>
              <a:spcAft>
                <a:spcPts val="0"/>
              </a:spcAft>
              <a:buNone/>
              <a:defRPr sz="1800" b="0">
                <a:latin typeface="+mn-lt"/>
              </a:defRPr>
            </a:lvl6pPr>
            <a:lvl7pPr marL="0">
              <a:spcBef>
                <a:spcPts val="0"/>
              </a:spcBef>
              <a:spcAft>
                <a:spcPts val="0"/>
              </a:spcAft>
              <a:buNone/>
              <a:defRPr sz="1800" b="0">
                <a:latin typeface="+mn-lt"/>
              </a:defRPr>
            </a:lvl7pPr>
            <a:lvl8pPr marL="0">
              <a:spcBef>
                <a:spcPts val="0"/>
              </a:spcBef>
              <a:spcAft>
                <a:spcPts val="0"/>
              </a:spcAft>
              <a:buNone/>
              <a:defRPr sz="1800" b="0">
                <a:latin typeface="+mn-lt"/>
              </a:defRPr>
            </a:lvl8pPr>
            <a:lvl9pPr marL="0">
              <a:spcBef>
                <a:spcPts val="0"/>
              </a:spcBef>
              <a:spcAft>
                <a:spcPts val="0"/>
              </a:spcAft>
              <a:buNone/>
              <a:defRPr sz="1800" b="0">
                <a:latin typeface="+mn-lt"/>
              </a:defRPr>
            </a:lvl9pPr>
          </a:lstStyle>
          <a:p>
            <a:pPr lvl="0"/>
            <a:r>
              <a:rPr lang="da-DK" noProof="0"/>
              <a:t>Klik for at tilføje tekst</a:t>
            </a:r>
          </a:p>
        </p:txBody>
      </p:sp>
      <p:sp>
        <p:nvSpPr>
          <p:cNvPr id="7" name="Text Placeholder 1">
            <a:extLst>
              <a:ext uri="{FF2B5EF4-FFF2-40B4-BE49-F238E27FC236}">
                <a16:creationId xmlns:a16="http://schemas.microsoft.com/office/drawing/2014/main" id="{70891CD8-F50F-14B4-424A-37DD8B728A88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9144325" y="1831932"/>
            <a:ext cx="2498400" cy="2790825"/>
          </a:xfrm>
          <a:solidFill>
            <a:srgbClr val="95D0C6"/>
          </a:solidFill>
          <a:ln>
            <a:noFill/>
          </a:ln>
        </p:spPr>
        <p:txBody>
          <a:bodyPr lIns="216000" tIns="216000" rIns="216000">
            <a:no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2400" b="0">
                <a:latin typeface="+mj-lt"/>
              </a:defRPr>
            </a:lvl1pPr>
            <a:lvl2pPr marL="0" indent="0">
              <a:spcBef>
                <a:spcPts val="0"/>
              </a:spcBef>
              <a:spcAft>
                <a:spcPts val="0"/>
              </a:spcAft>
              <a:buNone/>
              <a:defRPr sz="2400" b="0">
                <a:latin typeface="+mj-lt"/>
              </a:defRPr>
            </a:lvl2pPr>
            <a:lvl3pPr marL="0" indent="0">
              <a:spcBef>
                <a:spcPts val="0"/>
              </a:spcBef>
              <a:spcAft>
                <a:spcPts val="0"/>
              </a:spcAft>
              <a:buNone/>
              <a:defRPr sz="2400" b="0">
                <a:latin typeface="+mj-lt"/>
              </a:defRPr>
            </a:lvl3pPr>
            <a:lvl4pPr marL="0">
              <a:spcBef>
                <a:spcPts val="0"/>
              </a:spcBef>
              <a:spcAft>
                <a:spcPts val="0"/>
              </a:spcAft>
              <a:buNone/>
              <a:defRPr sz="2400" b="0">
                <a:latin typeface="+mj-lt"/>
              </a:defRPr>
            </a:lvl4pPr>
            <a:lvl5pPr marL="0">
              <a:spcBef>
                <a:spcPts val="0"/>
              </a:spcBef>
              <a:spcAft>
                <a:spcPts val="0"/>
              </a:spcAft>
              <a:buNone/>
              <a:defRPr sz="2400" b="0">
                <a:latin typeface="+mj-lt"/>
              </a:defRPr>
            </a:lvl5pPr>
            <a:lvl6pPr marL="0" indent="0">
              <a:spcBef>
                <a:spcPts val="0"/>
              </a:spcBef>
              <a:spcAft>
                <a:spcPts val="0"/>
              </a:spcAft>
              <a:buNone/>
              <a:defRPr sz="2400" b="0">
                <a:latin typeface="+mj-lt"/>
              </a:defRPr>
            </a:lvl6pPr>
            <a:lvl7pPr marL="0">
              <a:spcBef>
                <a:spcPts val="0"/>
              </a:spcBef>
              <a:spcAft>
                <a:spcPts val="0"/>
              </a:spcAft>
              <a:buNone/>
              <a:defRPr sz="2400" b="0">
                <a:latin typeface="+mj-lt"/>
              </a:defRPr>
            </a:lvl7pPr>
            <a:lvl8pPr marL="0">
              <a:spcBef>
                <a:spcPts val="0"/>
              </a:spcBef>
              <a:spcAft>
                <a:spcPts val="0"/>
              </a:spcAft>
              <a:buNone/>
              <a:defRPr sz="2400" b="0">
                <a:latin typeface="+mj-lt"/>
              </a:defRPr>
            </a:lvl8pPr>
            <a:lvl9pPr marL="0">
              <a:spcBef>
                <a:spcPts val="0"/>
              </a:spcBef>
              <a:spcAft>
                <a:spcPts val="0"/>
              </a:spcAft>
              <a:buNone/>
              <a:defRPr sz="2400" b="0">
                <a:latin typeface="+mj-lt"/>
              </a:defRPr>
            </a:lvl9pPr>
          </a:lstStyle>
          <a:p>
            <a:pPr lvl="0"/>
            <a:r>
              <a:rPr lang="da-DK" noProof="0"/>
              <a:t>Tilføj overskrift</a:t>
            </a:r>
          </a:p>
        </p:txBody>
      </p:sp>
      <p:sp>
        <p:nvSpPr>
          <p:cNvPr id="8" name="Text Placeholder 8">
            <a:extLst>
              <a:ext uri="{FF2B5EF4-FFF2-40B4-BE49-F238E27FC236}">
                <a16:creationId xmlns:a16="http://schemas.microsoft.com/office/drawing/2014/main" id="{2C272ADE-04E2-52D1-082E-1C78C8438234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9144325" y="2714400"/>
            <a:ext cx="2498400" cy="1908000"/>
          </a:xfrm>
        </p:spPr>
        <p:txBody>
          <a:bodyPr lIns="216000" rIns="216000"/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800" b="0">
                <a:latin typeface="+mn-lt"/>
              </a:defRPr>
            </a:lvl1pPr>
            <a:lvl2pPr marL="0" indent="0">
              <a:spcBef>
                <a:spcPts val="0"/>
              </a:spcBef>
              <a:spcAft>
                <a:spcPts val="0"/>
              </a:spcAft>
              <a:buNone/>
              <a:defRPr sz="1800" b="0">
                <a:latin typeface="+mn-lt"/>
              </a:defRPr>
            </a:lvl2pPr>
            <a:lvl3pPr marL="0" indent="0">
              <a:spcBef>
                <a:spcPts val="0"/>
              </a:spcBef>
              <a:spcAft>
                <a:spcPts val="0"/>
              </a:spcAft>
              <a:buNone/>
              <a:defRPr sz="1800" b="0">
                <a:latin typeface="+mn-lt"/>
              </a:defRPr>
            </a:lvl3pPr>
            <a:lvl4pPr marL="0">
              <a:spcBef>
                <a:spcPts val="0"/>
              </a:spcBef>
              <a:spcAft>
                <a:spcPts val="0"/>
              </a:spcAft>
              <a:buNone/>
              <a:defRPr sz="1800" b="0">
                <a:latin typeface="+mn-lt"/>
              </a:defRPr>
            </a:lvl4pPr>
            <a:lvl5pPr marL="0">
              <a:spcBef>
                <a:spcPts val="0"/>
              </a:spcBef>
              <a:spcAft>
                <a:spcPts val="0"/>
              </a:spcAft>
              <a:buNone/>
              <a:defRPr sz="1800" b="0">
                <a:latin typeface="+mn-lt"/>
              </a:defRPr>
            </a:lvl5pPr>
            <a:lvl6pPr marL="0" indent="0">
              <a:spcBef>
                <a:spcPts val="0"/>
              </a:spcBef>
              <a:spcAft>
                <a:spcPts val="0"/>
              </a:spcAft>
              <a:buNone/>
              <a:defRPr sz="1800" b="0">
                <a:latin typeface="+mn-lt"/>
              </a:defRPr>
            </a:lvl6pPr>
            <a:lvl7pPr marL="0">
              <a:spcBef>
                <a:spcPts val="0"/>
              </a:spcBef>
              <a:spcAft>
                <a:spcPts val="0"/>
              </a:spcAft>
              <a:buNone/>
              <a:defRPr sz="1800" b="0">
                <a:latin typeface="+mn-lt"/>
              </a:defRPr>
            </a:lvl7pPr>
            <a:lvl8pPr marL="0">
              <a:spcBef>
                <a:spcPts val="0"/>
              </a:spcBef>
              <a:spcAft>
                <a:spcPts val="0"/>
              </a:spcAft>
              <a:buNone/>
              <a:defRPr sz="1800" b="0">
                <a:latin typeface="+mn-lt"/>
              </a:defRPr>
            </a:lvl8pPr>
            <a:lvl9pPr marL="0">
              <a:spcBef>
                <a:spcPts val="0"/>
              </a:spcBef>
              <a:spcAft>
                <a:spcPts val="0"/>
              </a:spcAft>
              <a:buNone/>
              <a:defRPr sz="1800" b="0">
                <a:latin typeface="+mn-lt"/>
              </a:defRPr>
            </a:lvl9pPr>
          </a:lstStyle>
          <a:p>
            <a:pPr lvl="0"/>
            <a:r>
              <a:rPr lang="da-DK" noProof="0"/>
              <a:t>Klik for at tilføje tekst</a:t>
            </a:r>
          </a:p>
        </p:txBody>
      </p:sp>
      <p:sp>
        <p:nvSpPr>
          <p:cNvPr id="24" name="Date Placeholder 23">
            <a:extLst>
              <a:ext uri="{FF2B5EF4-FFF2-40B4-BE49-F238E27FC236}">
                <a16:creationId xmlns:a16="http://schemas.microsoft.com/office/drawing/2014/main" id="{8B05CDDA-1FE8-5340-F2A4-F77945409363}"/>
              </a:ext>
            </a:extLst>
          </p:cNvPr>
          <p:cNvSpPr>
            <a:spLocks noGrp="1"/>
          </p:cNvSpPr>
          <p:nvPr>
            <p:ph type="dt" sz="half" idx="31"/>
          </p:nvPr>
        </p:nvSpPr>
        <p:spPr>
          <a:xfrm>
            <a:off x="9650706" y="6303600"/>
            <a:ext cx="1120696" cy="252000"/>
          </a:xfrm>
          <a:prstGeom prst="rect">
            <a:avLst/>
          </a:prstGeom>
        </p:spPr>
        <p:txBody>
          <a:bodyPr/>
          <a:lstStyle/>
          <a:p>
            <a:pPr marL="171450" indent="-171450" algn="l">
              <a:buFont typeface="Arial" panose="020B0604020202020204" pitchFamily="34" charset="0"/>
              <a:buChar char="|"/>
            </a:pPr>
            <a:fld id="{690D6851-79A9-4246-B787-19ACE552EFB9}" type="datetime1">
              <a:rPr lang="da-DK" smtClean="0"/>
              <a:t>01-10-2026</a:t>
            </a:fld>
            <a:endParaRPr lang="da-DK"/>
          </a:p>
        </p:txBody>
      </p:sp>
      <p:sp>
        <p:nvSpPr>
          <p:cNvPr id="25" name="Footer Placeholder 24">
            <a:extLst>
              <a:ext uri="{FF2B5EF4-FFF2-40B4-BE49-F238E27FC236}">
                <a16:creationId xmlns:a16="http://schemas.microsoft.com/office/drawing/2014/main" id="{CB3E0F45-D40E-3307-3854-A4A85B9B8EE5}"/>
              </a:ext>
            </a:extLst>
          </p:cNvPr>
          <p:cNvSpPr>
            <a:spLocks noGrp="1"/>
          </p:cNvSpPr>
          <p:nvPr>
            <p:ph type="ftr" sz="quarter" idx="32"/>
          </p:nvPr>
        </p:nvSpPr>
        <p:spPr/>
        <p:txBody>
          <a:bodyPr/>
          <a:lstStyle/>
          <a:p>
            <a:r>
              <a:rPr lang="da-DK"/>
              <a:t>Energistyrelsen</a:t>
            </a:r>
          </a:p>
        </p:txBody>
      </p:sp>
      <p:sp>
        <p:nvSpPr>
          <p:cNvPr id="26" name="Slide Number Placeholder 25">
            <a:extLst>
              <a:ext uri="{FF2B5EF4-FFF2-40B4-BE49-F238E27FC236}">
                <a16:creationId xmlns:a16="http://schemas.microsoft.com/office/drawing/2014/main" id="{8374C1CA-9279-266A-E5AD-2DFAD1037493}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/>
        <p:txBody>
          <a:bodyPr/>
          <a:lstStyle/>
          <a:p>
            <a:r>
              <a:rPr lang="da-DK"/>
              <a:t>Side </a:t>
            </a:r>
            <a:fld id="{5B242B46-DB65-4FA4-8993-88C850261373}" type="slidenum">
              <a:rPr lang="da-DK" smtClean="0"/>
              <a:pPr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77780760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1925" userDrawn="1">
          <p15:clr>
            <a:srgbClr val="A4A3A4"/>
          </p15:clr>
        </p15:guide>
        <p15:guide id="2" pos="3729" userDrawn="1">
          <p15:clr>
            <a:srgbClr val="A4A3A4"/>
          </p15:clr>
        </p15:guide>
        <p15:guide id="3" pos="5533" userDrawn="1">
          <p15:clr>
            <a:srgbClr val="A4A3A4"/>
          </p15:clr>
        </p15:guide>
        <p15:guide id="6" orient="horz" pos="3699" userDrawn="1">
          <p15:clr>
            <a:srgbClr val="A4A3A4"/>
          </p15:clr>
        </p15:guide>
        <p15:guide id="7" pos="2154" userDrawn="1">
          <p15:clr>
            <a:srgbClr val="A4A3A4"/>
          </p15:clr>
        </p15:guide>
        <p15:guide id="8" pos="3957" userDrawn="1">
          <p15:clr>
            <a:srgbClr val="A4A3A4"/>
          </p15:clr>
        </p15:guide>
        <p15:guide id="9" pos="5760" userDrawn="1">
          <p15:clr>
            <a:srgbClr val="A4A3A4"/>
          </p15:clr>
        </p15:guide>
      </p15:sldGuideLst>
    </p:ext>
  </p:extLs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itat 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Graphic 6">
            <a:extLst>
              <a:ext uri="{FF2B5EF4-FFF2-40B4-BE49-F238E27FC236}">
                <a16:creationId xmlns:a16="http://schemas.microsoft.com/office/drawing/2014/main" id="{F70507AF-1166-E435-DA59-3AC25E6035AE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2057399" y="1910686"/>
            <a:ext cx="476255" cy="374991"/>
          </a:xfrm>
          <a:prstGeom prst="rect">
            <a:avLst/>
          </a:prstGeom>
        </p:spPr>
      </p:pic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766167BD-2E1B-4064-9794-6E8308216508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615381" y="2285241"/>
            <a:ext cx="6895332" cy="3842509"/>
          </a:xfrm>
        </p:spPr>
        <p:txBody>
          <a:bodyPr/>
          <a:lstStyle>
            <a:lvl1pPr marL="0" indent="0">
              <a:lnSpc>
                <a:spcPct val="110000"/>
              </a:lnSpc>
              <a:spcAft>
                <a:spcPts val="0"/>
              </a:spcAft>
              <a:buFont typeface="Arial" panose="020B0604020202020204" pitchFamily="34" charset="0"/>
              <a:buChar char="​"/>
              <a:defRPr sz="2800">
                <a:latin typeface="+mj-lt"/>
              </a:defRPr>
            </a:lvl1pPr>
            <a:lvl2pPr marL="0" indent="0" algn="r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Font typeface="Arial" panose="020B0604020202020204" pitchFamily="34" charset="0"/>
              <a:buChar char="​"/>
              <a:defRPr sz="1800" b="0">
                <a:latin typeface="+mn-lt"/>
              </a:defRPr>
            </a:lvl2pPr>
            <a:lvl3pPr marL="0" indent="0" algn="r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Font typeface="Arial" panose="020B0604020202020204" pitchFamily="34" charset="0"/>
              <a:buChar char="​"/>
              <a:defRPr sz="1800" b="0">
                <a:latin typeface="+mn-lt"/>
              </a:defRPr>
            </a:lvl3pPr>
            <a:lvl4pPr algn="r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defRPr sz="1800" b="0">
                <a:latin typeface="+mn-lt"/>
              </a:defRPr>
            </a:lvl4pPr>
            <a:lvl5pPr algn="r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defRPr sz="1800" b="0">
                <a:latin typeface="+mn-lt"/>
              </a:defRPr>
            </a:lvl5pPr>
            <a:lvl6pPr marL="0" indent="0" algn="r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Font typeface="Arial" panose="020B0604020202020204" pitchFamily="34" charset="0"/>
              <a:buChar char="​"/>
              <a:defRPr sz="1800" b="0">
                <a:latin typeface="+mn-lt"/>
              </a:defRPr>
            </a:lvl6pPr>
            <a:lvl7pPr algn="r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defRPr sz="1800" b="0">
                <a:latin typeface="+mn-lt"/>
              </a:defRPr>
            </a:lvl7pPr>
            <a:lvl8pPr algn="r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defRPr sz="1800" b="0">
                <a:latin typeface="+mn-lt"/>
              </a:defRPr>
            </a:lvl8pPr>
            <a:lvl9pPr algn="r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defRPr sz="1800" b="0">
                <a:latin typeface="+mn-lt"/>
              </a:defRPr>
            </a:lvl9pPr>
          </a:lstStyle>
          <a:p>
            <a:pPr lvl="0"/>
            <a:r>
              <a:rPr lang="da-DK"/>
              <a:t>Klik for at tilføje citat                                               Klik ENTER derefter TAB for at få navne tekstformat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2016CAA-BCC3-7341-5247-5F46A4E059AE}"/>
              </a:ext>
            </a:extLst>
          </p:cNvPr>
          <p:cNvSpPr>
            <a:spLocks noGrp="1"/>
          </p:cNvSpPr>
          <p:nvPr>
            <p:ph type="dt" sz="half" idx="14"/>
          </p:nvPr>
        </p:nvSpPr>
        <p:spPr>
          <a:xfrm>
            <a:off x="9650706" y="6303600"/>
            <a:ext cx="1120696" cy="252000"/>
          </a:xfrm>
          <a:prstGeom prst="rect">
            <a:avLst/>
          </a:prstGeom>
        </p:spPr>
        <p:txBody>
          <a:bodyPr/>
          <a:lstStyle/>
          <a:p>
            <a:pPr marL="171450" indent="-171450" algn="l">
              <a:buFont typeface="Arial" panose="020B0604020202020204" pitchFamily="34" charset="0"/>
              <a:buChar char="|"/>
            </a:pPr>
            <a:fld id="{79DBDCD3-972E-4FC3-BE66-EDC4CB741541}" type="datetime1">
              <a:rPr lang="da-DK" smtClean="0"/>
              <a:t>01-10-2026</a:t>
            </a:fld>
            <a:endParaRPr lang="da-DK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BA21C11-FF5B-4614-8F6C-B722CAD1597D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da-DK"/>
              <a:t>Energistyrelsen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1871D01-E927-9A9C-EB2C-AB2AFEE0C07A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r>
              <a:rPr lang="da-DK"/>
              <a:t>Side </a:t>
            </a:r>
            <a:fld id="{5B242B46-DB65-4FA4-8993-88C850261373}" type="slidenum">
              <a:rPr lang="da-DK" smtClean="0"/>
              <a:pPr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95026136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1648" userDrawn="1">
          <p15:clr>
            <a:srgbClr val="A4A3A4"/>
          </p15:clr>
        </p15:guide>
        <p15:guide id="2" orient="horz" pos="1440" userDrawn="1">
          <p15:clr>
            <a:srgbClr val="A4A3A4"/>
          </p15:clr>
        </p15:guide>
        <p15:guide id="3" pos="5991" userDrawn="1">
          <p15:clr>
            <a:srgbClr val="A4A3A4"/>
          </p15:clr>
        </p15:guide>
      </p15:sldGuideLst>
    </p:ext>
  </p:extLs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itat B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Background">
            <a:extLst>
              <a:ext uri="{FF2B5EF4-FFF2-40B4-BE49-F238E27FC236}">
                <a16:creationId xmlns:a16="http://schemas.microsoft.com/office/drawing/2014/main" id="{0B18A2D1-F908-843F-D13D-AA4DE2A492C4}"/>
              </a:ext>
            </a:extLst>
          </p:cNvPr>
          <p:cNvSpPr/>
          <p:nvPr userDrawn="1"/>
        </p:nvSpPr>
        <p:spPr bwMode="white">
          <a:xfrm>
            <a:off x="0" y="0"/>
            <a:ext cx="12192000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da-DK" sz="2000" noProof="0"/>
          </a:p>
        </p:txBody>
      </p:sp>
      <p:pic>
        <p:nvPicPr>
          <p:cNvPr id="7" name="Graphic 6">
            <a:extLst>
              <a:ext uri="{FF2B5EF4-FFF2-40B4-BE49-F238E27FC236}">
                <a16:creationId xmlns:a16="http://schemas.microsoft.com/office/drawing/2014/main" id="{F70507AF-1166-E435-DA59-3AC25E6035AE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 bwMode="black">
          <a:xfrm>
            <a:off x="2057399" y="1910686"/>
            <a:ext cx="476255" cy="374991"/>
          </a:xfrm>
          <a:prstGeom prst="rect">
            <a:avLst/>
          </a:prstGeom>
        </p:spPr>
      </p:pic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766167BD-2E1B-4064-9794-6E8308216508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615381" y="2285241"/>
            <a:ext cx="6895332" cy="3842509"/>
          </a:xfrm>
        </p:spPr>
        <p:txBody>
          <a:bodyPr/>
          <a:lstStyle>
            <a:lvl1pPr marL="0" indent="0">
              <a:lnSpc>
                <a:spcPct val="110000"/>
              </a:lnSpc>
              <a:spcAft>
                <a:spcPts val="0"/>
              </a:spcAft>
              <a:buFont typeface="Arial" panose="020B0604020202020204" pitchFamily="34" charset="0"/>
              <a:buChar char="​"/>
              <a:defRPr sz="2800">
                <a:latin typeface="+mj-lt"/>
              </a:defRPr>
            </a:lvl1pPr>
            <a:lvl2pPr marL="0" indent="0" algn="r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Font typeface="Arial" panose="020B0604020202020204" pitchFamily="34" charset="0"/>
              <a:buChar char="​"/>
              <a:defRPr sz="1800" b="0">
                <a:latin typeface="+mn-lt"/>
              </a:defRPr>
            </a:lvl2pPr>
            <a:lvl3pPr marL="0" indent="0" algn="r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Font typeface="Arial" panose="020B0604020202020204" pitchFamily="34" charset="0"/>
              <a:buChar char="​"/>
              <a:defRPr sz="1800" b="0">
                <a:latin typeface="+mn-lt"/>
              </a:defRPr>
            </a:lvl3pPr>
            <a:lvl4pPr algn="r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defRPr sz="1800" b="0">
                <a:latin typeface="+mn-lt"/>
              </a:defRPr>
            </a:lvl4pPr>
            <a:lvl5pPr algn="r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defRPr sz="1800" b="0">
                <a:latin typeface="+mn-lt"/>
              </a:defRPr>
            </a:lvl5pPr>
            <a:lvl6pPr marL="0" indent="0" algn="r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Font typeface="Arial" panose="020B0604020202020204" pitchFamily="34" charset="0"/>
              <a:buChar char="​"/>
              <a:defRPr sz="1800" b="0">
                <a:latin typeface="+mn-lt"/>
              </a:defRPr>
            </a:lvl6pPr>
            <a:lvl7pPr algn="r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defRPr sz="1800" b="0">
                <a:latin typeface="+mn-lt"/>
              </a:defRPr>
            </a:lvl7pPr>
            <a:lvl8pPr algn="r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defRPr sz="1800" b="0">
                <a:latin typeface="+mn-lt"/>
              </a:defRPr>
            </a:lvl8pPr>
            <a:lvl9pPr algn="r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defRPr sz="1800" b="0">
                <a:latin typeface="+mn-lt"/>
              </a:defRPr>
            </a:lvl9pPr>
          </a:lstStyle>
          <a:p>
            <a:pPr lvl="0"/>
            <a:r>
              <a:rPr lang="da-DK"/>
              <a:t>Klik for at tilføje citat                                               Klik ENTER derefter TAB for at få navne tekstformat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591C962-1C80-7080-877F-317BDF8F438A}"/>
              </a:ext>
            </a:extLst>
          </p:cNvPr>
          <p:cNvSpPr>
            <a:spLocks noGrp="1"/>
          </p:cNvSpPr>
          <p:nvPr>
            <p:ph type="dt" sz="half" idx="14"/>
          </p:nvPr>
        </p:nvSpPr>
        <p:spPr>
          <a:xfrm>
            <a:off x="9650706" y="6303600"/>
            <a:ext cx="1120696" cy="252000"/>
          </a:xfrm>
          <a:prstGeom prst="rect">
            <a:avLst/>
          </a:prstGeom>
        </p:spPr>
        <p:txBody>
          <a:bodyPr/>
          <a:lstStyle/>
          <a:p>
            <a:pPr marL="171450" indent="-171450" algn="l">
              <a:buFont typeface="Arial" panose="020B0604020202020204" pitchFamily="34" charset="0"/>
              <a:buChar char="|"/>
            </a:pPr>
            <a:fld id="{A48FF13F-4C3E-48B5-81B6-3989DBF56EDB}" type="datetime1">
              <a:rPr lang="da-DK" smtClean="0"/>
              <a:t>01-10-2026</a:t>
            </a:fld>
            <a:endParaRPr lang="da-DK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9946E7A-CA91-4A5D-7012-AAF1EF20A657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da-DK"/>
              <a:t>Energistyrelsen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03C3B1C-7810-CDCB-D895-3BD98A779CE9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r>
              <a:rPr lang="da-DK"/>
              <a:t>Side </a:t>
            </a:r>
            <a:fld id="{5B242B46-DB65-4FA4-8993-88C850261373}" type="slidenum">
              <a:rPr lang="da-DK" smtClean="0"/>
              <a:pPr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4824684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1648" userDrawn="1">
          <p15:clr>
            <a:srgbClr val="A4A3A4"/>
          </p15:clr>
        </p15:guide>
        <p15:guide id="2" orient="horz" pos="1440" userDrawn="1">
          <p15:clr>
            <a:srgbClr val="A4A3A4"/>
          </p15:clr>
        </p15:guide>
        <p15:guide id="3" pos="5991" userDrawn="1">
          <p15:clr>
            <a:srgbClr val="A4A3A4"/>
          </p15:clr>
        </p15:guide>
      </p15:sldGuideLst>
    </p:ext>
  </p:extLs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fslutnings slide uden logo">
    <p:bg>
      <p:bgPr>
        <a:solidFill>
          <a:srgbClr val="00767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6" hidden="1">
            <a:extLst>
              <a:ext uri="{FF2B5EF4-FFF2-40B4-BE49-F238E27FC236}">
                <a16:creationId xmlns:a16="http://schemas.microsoft.com/office/drawing/2014/main" id="{4DED94C0-46BF-C782-B0AF-FF88FC08EAEC}"/>
              </a:ext>
            </a:extLst>
          </p:cNvPr>
          <p:cNvSpPr txBox="1">
            <a:spLocks/>
          </p:cNvSpPr>
          <p:nvPr userDrawn="1"/>
        </p:nvSpPr>
        <p:spPr>
          <a:xfrm>
            <a:off x="0" y="6858000"/>
            <a:ext cx="0" cy="0"/>
          </a:xfrm>
          <a:prstGeom prst="rect">
            <a:avLst/>
          </a:prstGeom>
        </p:spPr>
        <p:txBody>
          <a:bodyPr vert="horz" lIns="0" tIns="0" rIns="0" bIns="0" rtlCol="0" anchor="ctr" anchorCtr="0"/>
          <a:lstStyle>
            <a:defPPr>
              <a:defRPr lang="en-US"/>
            </a:defPPr>
            <a:lvl1pPr marL="171450" indent="-171450" algn="l" defTabSz="914400" rtl="0" eaLnBrk="1" latinLnBrk="0" hangingPunct="1">
              <a:buFont typeface="Arial" panose="020B0604020202020204" pitchFamily="34" charset="0"/>
              <a:buChar char="|"/>
              <a:defRPr sz="100" kern="1200">
                <a:noFill/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A5B83F5-89C3-43DD-AD13-F690C1FD51B7}" type="datetime3">
              <a:rPr lang="da-DK" smtClean="0"/>
              <a:pPr/>
              <a:t>01.10.2026</a:t>
            </a:fld>
            <a:endParaRPr lang="da-DK"/>
          </a:p>
        </p:txBody>
      </p:sp>
      <p:sp>
        <p:nvSpPr>
          <p:cNvPr id="8" name="Footer Placeholder 8" hidden="1">
            <a:extLst>
              <a:ext uri="{FF2B5EF4-FFF2-40B4-BE49-F238E27FC236}">
                <a16:creationId xmlns:a16="http://schemas.microsoft.com/office/drawing/2014/main" id="{13265623-F34F-8644-A001-04662600B3A3}"/>
              </a:ext>
            </a:extLst>
          </p:cNvPr>
          <p:cNvSpPr txBox="1">
            <a:spLocks/>
          </p:cNvSpPr>
          <p:nvPr userDrawn="1"/>
        </p:nvSpPr>
        <p:spPr>
          <a:xfrm>
            <a:off x="0" y="6858000"/>
            <a:ext cx="0" cy="0"/>
          </a:xfrm>
          <a:prstGeom prst="rect">
            <a:avLst/>
          </a:prstGeom>
        </p:spPr>
        <p:txBody>
          <a:bodyPr vert="horz" lIns="0" tIns="0" rIns="0" bIns="0" rtlCol="0" anchor="ctr" anchorCtr="0"/>
          <a:lstStyle>
            <a:defPPr>
              <a:defRPr lang="en-US"/>
            </a:defPPr>
            <a:lvl1pPr marL="0" algn="r" defTabSz="914400" rtl="0" eaLnBrk="1" latinLnBrk="0" hangingPunct="1">
              <a:defRPr sz="100" kern="1200">
                <a:noFill/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a-DK"/>
              <a:t>Energistyrelsen</a:t>
            </a:r>
          </a:p>
        </p:txBody>
      </p:sp>
      <p:sp>
        <p:nvSpPr>
          <p:cNvPr id="9" name="Slide Number Placeholder 10" hidden="1">
            <a:extLst>
              <a:ext uri="{FF2B5EF4-FFF2-40B4-BE49-F238E27FC236}">
                <a16:creationId xmlns:a16="http://schemas.microsoft.com/office/drawing/2014/main" id="{118FBBDA-F479-BC04-7F1C-8738D8589710}"/>
              </a:ext>
            </a:extLst>
          </p:cNvPr>
          <p:cNvSpPr txBox="1">
            <a:spLocks/>
          </p:cNvSpPr>
          <p:nvPr userDrawn="1"/>
        </p:nvSpPr>
        <p:spPr>
          <a:xfrm>
            <a:off x="0" y="6858000"/>
            <a:ext cx="0" cy="0"/>
          </a:xfrm>
          <a:prstGeom prst="rect">
            <a:avLst/>
          </a:prstGeom>
        </p:spPr>
        <p:txBody>
          <a:bodyPr vert="horz" lIns="0" tIns="0" rIns="0" bIns="0" rtlCol="0" anchor="ctr" anchorCtr="0"/>
          <a:lstStyle>
            <a:defPPr>
              <a:defRPr lang="en-US"/>
            </a:defPPr>
            <a:lvl1pPr marL="0" algn="r" defTabSz="914400" rtl="0" eaLnBrk="1" latinLnBrk="0" hangingPunct="1">
              <a:defRPr sz="100" kern="1200">
                <a:noFill/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4C8C45C-947F-4981-8B3F-4F32E973C901}" type="slidenum">
              <a:rPr lang="da-DK" smtClean="0"/>
              <a:pPr/>
              <a:t>‹nr.›</a:t>
            </a:fld>
            <a:endParaRPr lang="da-DK"/>
          </a:p>
        </p:txBody>
      </p:sp>
      <p:sp>
        <p:nvSpPr>
          <p:cNvPr id="6" name="Background">
            <a:extLst>
              <a:ext uri="{FF2B5EF4-FFF2-40B4-BE49-F238E27FC236}">
                <a16:creationId xmlns:a16="http://schemas.microsoft.com/office/drawing/2014/main" id="{A28C8D56-F992-B9DB-9B29-D8DC3C13C3BD}"/>
              </a:ext>
            </a:extLst>
          </p:cNvPr>
          <p:cNvSpPr/>
          <p:nvPr userDrawn="1"/>
        </p:nvSpPr>
        <p:spPr bwMode="white">
          <a:xfrm>
            <a:off x="0" y="0"/>
            <a:ext cx="12192000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da-DK" sz="2000" noProof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D402B90-58E3-4C8B-A645-4C539A49871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545600" y="1828800"/>
            <a:ext cx="9100800" cy="3243600"/>
          </a:xfrm>
          <a:prstGeom prst="rect">
            <a:avLst/>
          </a:prstGeom>
        </p:spPr>
        <p:txBody>
          <a:bodyPr anchor="ctr" anchorCtr="0">
            <a:normAutofit/>
          </a:bodyPr>
          <a:lstStyle>
            <a:lvl1pPr algn="ctr">
              <a:defRPr sz="8500">
                <a:latin typeface="+mj-lt"/>
              </a:defRPr>
            </a:lvl1pPr>
          </a:lstStyle>
          <a:p>
            <a:r>
              <a:rPr lang="da-DK"/>
              <a:t>Klik for at tilføje Spørgsmål</a:t>
            </a:r>
          </a:p>
        </p:txBody>
      </p:sp>
    </p:spTree>
    <p:extLst>
      <p:ext uri="{BB962C8B-B14F-4D97-AF65-F5344CB8AC3E}">
        <p14:creationId xmlns:p14="http://schemas.microsoft.com/office/powerpoint/2010/main" val="166765097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fslutnings slide med logo">
    <p:bg>
      <p:bgPr>
        <a:solidFill>
          <a:srgbClr val="00767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6" hidden="1">
            <a:extLst>
              <a:ext uri="{FF2B5EF4-FFF2-40B4-BE49-F238E27FC236}">
                <a16:creationId xmlns:a16="http://schemas.microsoft.com/office/drawing/2014/main" id="{4DED94C0-46BF-C782-B0AF-FF88FC08EAEC}"/>
              </a:ext>
            </a:extLst>
          </p:cNvPr>
          <p:cNvSpPr txBox="1">
            <a:spLocks/>
          </p:cNvSpPr>
          <p:nvPr userDrawn="1"/>
        </p:nvSpPr>
        <p:spPr>
          <a:xfrm>
            <a:off x="0" y="6858000"/>
            <a:ext cx="0" cy="0"/>
          </a:xfrm>
          <a:prstGeom prst="rect">
            <a:avLst/>
          </a:prstGeom>
        </p:spPr>
        <p:txBody>
          <a:bodyPr vert="horz" lIns="0" tIns="0" rIns="0" bIns="0" rtlCol="0" anchor="ctr" anchorCtr="0"/>
          <a:lstStyle>
            <a:defPPr>
              <a:defRPr lang="en-US"/>
            </a:defPPr>
            <a:lvl1pPr marL="171450" indent="-171450" algn="l" defTabSz="914400" rtl="0" eaLnBrk="1" latinLnBrk="0" hangingPunct="1">
              <a:buFont typeface="Arial" panose="020B0604020202020204" pitchFamily="34" charset="0"/>
              <a:buChar char="|"/>
              <a:defRPr sz="100" kern="1200">
                <a:noFill/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A5B83F5-89C3-43DD-AD13-F690C1FD51B7}" type="datetime3">
              <a:rPr lang="da-DK" smtClean="0"/>
              <a:pPr/>
              <a:t>01.10.2026</a:t>
            </a:fld>
            <a:endParaRPr lang="da-DK"/>
          </a:p>
        </p:txBody>
      </p:sp>
      <p:sp>
        <p:nvSpPr>
          <p:cNvPr id="8" name="Footer Placeholder 8" hidden="1">
            <a:extLst>
              <a:ext uri="{FF2B5EF4-FFF2-40B4-BE49-F238E27FC236}">
                <a16:creationId xmlns:a16="http://schemas.microsoft.com/office/drawing/2014/main" id="{13265623-F34F-8644-A001-04662600B3A3}"/>
              </a:ext>
            </a:extLst>
          </p:cNvPr>
          <p:cNvSpPr txBox="1">
            <a:spLocks/>
          </p:cNvSpPr>
          <p:nvPr userDrawn="1"/>
        </p:nvSpPr>
        <p:spPr>
          <a:xfrm>
            <a:off x="0" y="6858000"/>
            <a:ext cx="0" cy="0"/>
          </a:xfrm>
          <a:prstGeom prst="rect">
            <a:avLst/>
          </a:prstGeom>
        </p:spPr>
        <p:txBody>
          <a:bodyPr vert="horz" lIns="0" tIns="0" rIns="0" bIns="0" rtlCol="0" anchor="ctr" anchorCtr="0"/>
          <a:lstStyle>
            <a:defPPr>
              <a:defRPr lang="en-US"/>
            </a:defPPr>
            <a:lvl1pPr marL="0" algn="r" defTabSz="914400" rtl="0" eaLnBrk="1" latinLnBrk="0" hangingPunct="1">
              <a:defRPr sz="100" kern="1200">
                <a:noFill/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a-DK"/>
              <a:t>Energistyrelsen</a:t>
            </a:r>
          </a:p>
        </p:txBody>
      </p:sp>
      <p:sp>
        <p:nvSpPr>
          <p:cNvPr id="9" name="Slide Number Placeholder 10" hidden="1">
            <a:extLst>
              <a:ext uri="{FF2B5EF4-FFF2-40B4-BE49-F238E27FC236}">
                <a16:creationId xmlns:a16="http://schemas.microsoft.com/office/drawing/2014/main" id="{118FBBDA-F479-BC04-7F1C-8738D8589710}"/>
              </a:ext>
            </a:extLst>
          </p:cNvPr>
          <p:cNvSpPr txBox="1">
            <a:spLocks/>
          </p:cNvSpPr>
          <p:nvPr userDrawn="1"/>
        </p:nvSpPr>
        <p:spPr>
          <a:xfrm>
            <a:off x="0" y="6858000"/>
            <a:ext cx="0" cy="0"/>
          </a:xfrm>
          <a:prstGeom prst="rect">
            <a:avLst/>
          </a:prstGeom>
        </p:spPr>
        <p:txBody>
          <a:bodyPr vert="horz" lIns="0" tIns="0" rIns="0" bIns="0" rtlCol="0" anchor="ctr" anchorCtr="0"/>
          <a:lstStyle>
            <a:defPPr>
              <a:defRPr lang="en-US"/>
            </a:defPPr>
            <a:lvl1pPr marL="0" algn="r" defTabSz="914400" rtl="0" eaLnBrk="1" latinLnBrk="0" hangingPunct="1">
              <a:defRPr sz="100" kern="1200">
                <a:noFill/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4C8C45C-947F-4981-8B3F-4F32E973C901}" type="slidenum">
              <a:rPr lang="da-DK" smtClean="0"/>
              <a:pPr/>
              <a:t>‹nr.›</a:t>
            </a:fld>
            <a:endParaRPr lang="da-DK"/>
          </a:p>
        </p:txBody>
      </p:sp>
      <p:sp>
        <p:nvSpPr>
          <p:cNvPr id="6" name="Background">
            <a:extLst>
              <a:ext uri="{FF2B5EF4-FFF2-40B4-BE49-F238E27FC236}">
                <a16:creationId xmlns:a16="http://schemas.microsoft.com/office/drawing/2014/main" id="{A28C8D56-F992-B9DB-9B29-D8DC3C13C3BD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 bwMode="white">
          <a:xfrm>
            <a:off x="0" y="0"/>
            <a:ext cx="12192000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da-DK" sz="2000" noProof="0"/>
          </a:p>
        </p:txBody>
      </p:sp>
      <p:pic>
        <p:nvPicPr>
          <p:cNvPr id="3" name="Logo hvid">
            <a:extLst>
              <a:ext uri="{FF2B5EF4-FFF2-40B4-BE49-F238E27FC236}">
                <a16:creationId xmlns:a16="http://schemas.microsoft.com/office/drawing/2014/main" id="{D48647C4-A951-D68A-1B38-D022CC6E2B60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l="18" r="18"/>
          <a:stretch/>
        </p:blipFill>
        <p:spPr>
          <a:xfrm>
            <a:off x="6922800" y="1148400"/>
            <a:ext cx="5269200" cy="5709600"/>
          </a:xfrm>
          <a:custGeom>
            <a:avLst/>
            <a:gdLst>
              <a:gd name="connsiteX0" fmla="*/ 0 w 5269200"/>
              <a:gd name="connsiteY0" fmla="*/ 0 h 5709600"/>
              <a:gd name="connsiteX1" fmla="*/ 5269200 w 5269200"/>
              <a:gd name="connsiteY1" fmla="*/ 0 h 5709600"/>
              <a:gd name="connsiteX2" fmla="*/ 5269200 w 5269200"/>
              <a:gd name="connsiteY2" fmla="*/ 5709600 h 5709600"/>
              <a:gd name="connsiteX3" fmla="*/ 0 w 5269200"/>
              <a:gd name="connsiteY3" fmla="*/ 5709600 h 5709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269200" h="5709600">
                <a:moveTo>
                  <a:pt x="0" y="0"/>
                </a:moveTo>
                <a:lnTo>
                  <a:pt x="5269200" y="0"/>
                </a:lnTo>
                <a:lnTo>
                  <a:pt x="5269200" y="5709600"/>
                </a:lnTo>
                <a:lnTo>
                  <a:pt x="0" y="5709600"/>
                </a:lnTo>
                <a:close/>
              </a:path>
            </a:pathLst>
          </a:cu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5D402B90-58E3-4C8B-A645-4C539A49871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545600" y="1828800"/>
            <a:ext cx="9100800" cy="3243600"/>
          </a:xfrm>
          <a:prstGeom prst="rect">
            <a:avLst/>
          </a:prstGeom>
        </p:spPr>
        <p:txBody>
          <a:bodyPr anchor="ctr" anchorCtr="0">
            <a:normAutofit/>
          </a:bodyPr>
          <a:lstStyle>
            <a:lvl1pPr algn="ctr">
              <a:defRPr sz="8500">
                <a:latin typeface="+mj-lt"/>
              </a:defRPr>
            </a:lvl1pPr>
          </a:lstStyle>
          <a:p>
            <a:r>
              <a:rPr lang="da-DK"/>
              <a:t>Klik for at tilføje</a:t>
            </a:r>
            <a:br>
              <a:rPr lang="da-DK"/>
            </a:br>
            <a:r>
              <a:rPr lang="da-DK"/>
              <a:t>Tak fordi I kom</a:t>
            </a:r>
          </a:p>
        </p:txBody>
      </p:sp>
    </p:spTree>
    <p:extLst>
      <p:ext uri="{BB962C8B-B14F-4D97-AF65-F5344CB8AC3E}">
        <p14:creationId xmlns:p14="http://schemas.microsoft.com/office/powerpoint/2010/main" val="328502760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922D6E6D-D68A-90F4-ADA9-DEBF10DA192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latin typeface="+mj-lt"/>
              </a:defRPr>
            </a:lvl1pPr>
          </a:lstStyle>
          <a:p>
            <a:r>
              <a:rPr lang="da-DK"/>
              <a:t>Klik for at tilføje titel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139E5BB-2C90-DD75-24D2-DDB5C1C691B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650706" y="6303600"/>
            <a:ext cx="1120696" cy="252000"/>
          </a:xfrm>
          <a:prstGeom prst="rect">
            <a:avLst/>
          </a:prstGeom>
        </p:spPr>
        <p:txBody>
          <a:bodyPr/>
          <a:lstStyle/>
          <a:p>
            <a:pPr marL="171450" indent="-171450" algn="l">
              <a:buFont typeface="Arial" panose="020B0604020202020204" pitchFamily="34" charset="0"/>
              <a:buChar char="|"/>
            </a:pPr>
            <a:fld id="{0BE1D8C7-6EB0-418D-9593-91B921D48211}" type="datetime1">
              <a:rPr lang="da-DK" smtClean="0"/>
              <a:t>01-10-2026</a:t>
            </a:fld>
            <a:endParaRPr lang="da-DK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8E258B8-DF9D-F225-09CB-CA1CDFD47F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a-DK"/>
              <a:t>Energistyrelsen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9B67DE5-02B6-B970-58F5-01197F5008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da-DK"/>
              <a:t>Side </a:t>
            </a:r>
            <a:fld id="{5B242B46-DB65-4FA4-8993-88C850261373}" type="slidenum">
              <a:rPr lang="da-DK" smtClean="0"/>
              <a:pPr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450888644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un stor titel 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1508" descr="A close-up of a white background&#10;&#10;Description automatically generated" hidden="1">
            <a:extLst>
              <a:ext uri="{FF2B5EF4-FFF2-40B4-BE49-F238E27FC236}">
                <a16:creationId xmlns:a16="http://schemas.microsoft.com/office/drawing/2014/main" id="{B27A4D88-72B8-E05D-5F89-34B82B78577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28"/>
            <a:ext cx="12192000" cy="6857143"/>
          </a:xfrm>
          <a:prstGeom prst="rect">
            <a:avLst/>
          </a:prstGeom>
        </p:spPr>
      </p:pic>
      <p:pic>
        <p:nvPicPr>
          <p:cNvPr id="8" name="smid ud" descr="A white background with black text&#10;&#10;Description automatically generated" hidden="1">
            <a:extLst>
              <a:ext uri="{FF2B5EF4-FFF2-40B4-BE49-F238E27FC236}">
                <a16:creationId xmlns:a16="http://schemas.microsoft.com/office/drawing/2014/main" id="{11C331F9-B619-0E0D-855F-9AC363F054A5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28"/>
            <a:ext cx="12192000" cy="6857143"/>
          </a:xfrm>
          <a:prstGeom prst="rect">
            <a:avLst/>
          </a:prstGeom>
        </p:spPr>
      </p:pic>
      <p:sp>
        <p:nvSpPr>
          <p:cNvPr id="9" name="Title 8">
            <a:extLst>
              <a:ext uri="{FF2B5EF4-FFF2-40B4-BE49-F238E27FC236}">
                <a16:creationId xmlns:a16="http://schemas.microsoft.com/office/drawing/2014/main" id="{BE384B91-7C7D-780C-8AA4-98DB0A7CE2E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 tIns="144000" anchor="t" anchorCtr="0"/>
          <a:lstStyle>
            <a:lvl1pPr>
              <a:defRPr sz="5000">
                <a:latin typeface="+mj-lt"/>
              </a:defRPr>
            </a:lvl1pPr>
          </a:lstStyle>
          <a:p>
            <a:r>
              <a:rPr lang="da-DK"/>
              <a:t>Klik for at tilføje titel max. 1 linje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CA155B0-9829-E80F-4B1B-FB5CC0A6487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650706" y="6303600"/>
            <a:ext cx="1120696" cy="252000"/>
          </a:xfrm>
          <a:prstGeom prst="rect">
            <a:avLst/>
          </a:prstGeom>
        </p:spPr>
        <p:txBody>
          <a:bodyPr/>
          <a:lstStyle/>
          <a:p>
            <a:pPr marL="171450" indent="-171450" algn="l">
              <a:buFont typeface="Arial" panose="020B0604020202020204" pitchFamily="34" charset="0"/>
              <a:buChar char="|"/>
            </a:pPr>
            <a:fld id="{16EC1F45-B4AB-467C-A89E-1D514CEA256E}" type="datetime1">
              <a:rPr lang="da-DK" smtClean="0"/>
              <a:t>01-10-2026</a:t>
            </a:fld>
            <a:endParaRPr lang="da-DK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D602359-E13E-86CD-E09B-64CA21A56A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a-DK"/>
              <a:t>Energistyrelsen</a:t>
            </a:r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2E82FF54-EF64-6A11-857C-85451AA64B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da-DK"/>
              <a:t>Side </a:t>
            </a:r>
            <a:fld id="{5B242B46-DB65-4FA4-8993-88C850261373}" type="slidenum">
              <a:rPr lang="da-DK" smtClean="0"/>
              <a:pPr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082157800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un stor titel B">
    <p:bg>
      <p:bgPr>
        <a:solidFill>
          <a:srgbClr val="00767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ckground">
            <a:extLst>
              <a:ext uri="{FF2B5EF4-FFF2-40B4-BE49-F238E27FC236}">
                <a16:creationId xmlns:a16="http://schemas.microsoft.com/office/drawing/2014/main" id="{4993A34C-ACAB-02FA-E1E6-47D32E0E4F4E}"/>
              </a:ext>
            </a:extLst>
          </p:cNvPr>
          <p:cNvSpPr/>
          <p:nvPr userDrawn="1"/>
        </p:nvSpPr>
        <p:spPr bwMode="white">
          <a:xfrm>
            <a:off x="0" y="0"/>
            <a:ext cx="12192000" cy="6858000"/>
          </a:xfrm>
          <a:prstGeom prst="rect">
            <a:avLst/>
          </a:prstGeom>
          <a:solidFill>
            <a:srgbClr val="00767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da-DK" sz="2000" noProof="0"/>
          </a:p>
        </p:txBody>
      </p:sp>
      <p:pic>
        <p:nvPicPr>
          <p:cNvPr id="6" name="1508" descr="A close-up of a white background&#10;&#10;Description automatically generated" hidden="1">
            <a:extLst>
              <a:ext uri="{FF2B5EF4-FFF2-40B4-BE49-F238E27FC236}">
                <a16:creationId xmlns:a16="http://schemas.microsoft.com/office/drawing/2014/main" id="{B27A4D88-72B8-E05D-5F89-34B82B78577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28"/>
            <a:ext cx="12192000" cy="6857143"/>
          </a:xfrm>
          <a:prstGeom prst="rect">
            <a:avLst/>
          </a:prstGeom>
        </p:spPr>
      </p:pic>
      <p:pic>
        <p:nvPicPr>
          <p:cNvPr id="8" name="smid ud" descr="A white background with black text&#10;&#10;Description automatically generated" hidden="1">
            <a:extLst>
              <a:ext uri="{FF2B5EF4-FFF2-40B4-BE49-F238E27FC236}">
                <a16:creationId xmlns:a16="http://schemas.microsoft.com/office/drawing/2014/main" id="{11C331F9-B619-0E0D-855F-9AC363F054A5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28"/>
            <a:ext cx="12192000" cy="6857143"/>
          </a:xfrm>
          <a:prstGeom prst="rect">
            <a:avLst/>
          </a:prstGeom>
        </p:spPr>
      </p:pic>
      <p:sp>
        <p:nvSpPr>
          <p:cNvPr id="9" name="Title 8">
            <a:extLst>
              <a:ext uri="{FF2B5EF4-FFF2-40B4-BE49-F238E27FC236}">
                <a16:creationId xmlns:a16="http://schemas.microsoft.com/office/drawing/2014/main" id="{BE384B91-7C7D-780C-8AA4-98DB0A7CE2E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 tIns="144000" anchor="t" anchorCtr="0"/>
          <a:lstStyle>
            <a:lvl1pPr>
              <a:defRPr sz="5000">
                <a:latin typeface="+mj-lt"/>
              </a:defRPr>
            </a:lvl1pPr>
          </a:lstStyle>
          <a:p>
            <a:r>
              <a:rPr lang="da-DK"/>
              <a:t>Klik for at tilføje titel max. 1 linje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CA155B0-9829-E80F-4B1B-FB5CC0A6487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650706" y="6303600"/>
            <a:ext cx="1120696" cy="252000"/>
          </a:xfrm>
          <a:prstGeom prst="rect">
            <a:avLst/>
          </a:prstGeom>
        </p:spPr>
        <p:txBody>
          <a:bodyPr/>
          <a:lstStyle/>
          <a:p>
            <a:pPr marL="171450" indent="-171450" algn="l">
              <a:buFont typeface="Arial" panose="020B0604020202020204" pitchFamily="34" charset="0"/>
              <a:buChar char="|"/>
            </a:pPr>
            <a:fld id="{16EC1F45-B4AB-467C-A89E-1D514CEA256E}" type="datetime1">
              <a:rPr lang="da-DK" smtClean="0"/>
              <a:t>01-10-2026</a:t>
            </a:fld>
            <a:endParaRPr lang="da-DK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D602359-E13E-86CD-E09B-64CA21A56A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a-DK"/>
              <a:t>Energistyrelsen</a:t>
            </a:r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2E82FF54-EF64-6A11-857C-85451AA64B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da-DK"/>
              <a:t>Side </a:t>
            </a:r>
            <a:fld id="{5B242B46-DB65-4FA4-8993-88C850261373}" type="slidenum">
              <a:rPr lang="da-DK" smtClean="0"/>
              <a:pPr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03049103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un stor titel C">
    <p:bg>
      <p:bgPr>
        <a:solidFill>
          <a:srgbClr val="E6BA2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ckground">
            <a:extLst>
              <a:ext uri="{FF2B5EF4-FFF2-40B4-BE49-F238E27FC236}">
                <a16:creationId xmlns:a16="http://schemas.microsoft.com/office/drawing/2014/main" id="{4993A34C-ACAB-02FA-E1E6-47D32E0E4F4E}"/>
              </a:ext>
            </a:extLst>
          </p:cNvPr>
          <p:cNvSpPr/>
          <p:nvPr userDrawn="1"/>
        </p:nvSpPr>
        <p:spPr bwMode="white">
          <a:xfrm>
            <a:off x="0" y="0"/>
            <a:ext cx="12192000" cy="6858000"/>
          </a:xfrm>
          <a:prstGeom prst="rect">
            <a:avLst/>
          </a:prstGeom>
          <a:solidFill>
            <a:srgbClr val="E6BA2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da-DK" sz="2000" noProof="0"/>
          </a:p>
        </p:txBody>
      </p:sp>
      <p:pic>
        <p:nvPicPr>
          <p:cNvPr id="6" name="1508" descr="A close-up of a white background&#10;&#10;Description automatically generated" hidden="1">
            <a:extLst>
              <a:ext uri="{FF2B5EF4-FFF2-40B4-BE49-F238E27FC236}">
                <a16:creationId xmlns:a16="http://schemas.microsoft.com/office/drawing/2014/main" id="{B27A4D88-72B8-E05D-5F89-34B82B78577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28"/>
            <a:ext cx="12192000" cy="6857143"/>
          </a:xfrm>
          <a:prstGeom prst="rect">
            <a:avLst/>
          </a:prstGeom>
        </p:spPr>
      </p:pic>
      <p:pic>
        <p:nvPicPr>
          <p:cNvPr id="8" name="smid ud" descr="A white background with black text&#10;&#10;Description automatically generated" hidden="1">
            <a:extLst>
              <a:ext uri="{FF2B5EF4-FFF2-40B4-BE49-F238E27FC236}">
                <a16:creationId xmlns:a16="http://schemas.microsoft.com/office/drawing/2014/main" id="{11C331F9-B619-0E0D-855F-9AC363F054A5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28"/>
            <a:ext cx="12192000" cy="6857143"/>
          </a:xfrm>
          <a:prstGeom prst="rect">
            <a:avLst/>
          </a:prstGeom>
        </p:spPr>
      </p:pic>
      <p:sp>
        <p:nvSpPr>
          <p:cNvPr id="9" name="Title 8">
            <a:extLst>
              <a:ext uri="{FF2B5EF4-FFF2-40B4-BE49-F238E27FC236}">
                <a16:creationId xmlns:a16="http://schemas.microsoft.com/office/drawing/2014/main" id="{BE384B91-7C7D-780C-8AA4-98DB0A7CE2E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 tIns="144000" anchor="t" anchorCtr="0"/>
          <a:lstStyle>
            <a:lvl1pPr>
              <a:defRPr sz="5000">
                <a:latin typeface="+mj-lt"/>
              </a:defRPr>
            </a:lvl1pPr>
          </a:lstStyle>
          <a:p>
            <a:r>
              <a:rPr lang="da-DK"/>
              <a:t>Klik for at tilføje titel max. 1 linje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CA155B0-9829-E80F-4B1B-FB5CC0A6487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650706" y="6303600"/>
            <a:ext cx="1120696" cy="252000"/>
          </a:xfrm>
          <a:prstGeom prst="rect">
            <a:avLst/>
          </a:prstGeom>
        </p:spPr>
        <p:txBody>
          <a:bodyPr/>
          <a:lstStyle/>
          <a:p>
            <a:pPr marL="171450" indent="-171450" algn="l">
              <a:buFont typeface="Arial" panose="020B0604020202020204" pitchFamily="34" charset="0"/>
              <a:buChar char="|"/>
            </a:pPr>
            <a:fld id="{16EC1F45-B4AB-467C-A89E-1D514CEA256E}" type="datetime1">
              <a:rPr lang="da-DK" smtClean="0"/>
              <a:t>01-10-2026</a:t>
            </a:fld>
            <a:endParaRPr lang="da-DK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D602359-E13E-86CD-E09B-64CA21A56A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a-DK"/>
              <a:t>Energistyrelsen</a:t>
            </a:r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2E82FF54-EF64-6A11-857C-85451AA64B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da-DK"/>
              <a:t>Side </a:t>
            </a:r>
            <a:fld id="{5B242B46-DB65-4FA4-8993-88C850261373}" type="slidenum">
              <a:rPr lang="da-DK" smtClean="0"/>
              <a:pPr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97994393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un stor titel D">
    <p:bg>
      <p:bgPr>
        <a:solidFill>
          <a:srgbClr val="E6BA2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ckground">
            <a:extLst>
              <a:ext uri="{FF2B5EF4-FFF2-40B4-BE49-F238E27FC236}">
                <a16:creationId xmlns:a16="http://schemas.microsoft.com/office/drawing/2014/main" id="{4993A34C-ACAB-02FA-E1E6-47D32E0E4F4E}"/>
              </a:ext>
            </a:extLst>
          </p:cNvPr>
          <p:cNvSpPr/>
          <p:nvPr userDrawn="1"/>
        </p:nvSpPr>
        <p:spPr bwMode="white">
          <a:xfrm>
            <a:off x="0" y="0"/>
            <a:ext cx="12192000" cy="6858000"/>
          </a:xfrm>
          <a:prstGeom prst="rect">
            <a:avLst/>
          </a:prstGeom>
          <a:solidFill>
            <a:srgbClr val="BB4E2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da-DK" sz="2000" noProof="0"/>
          </a:p>
        </p:txBody>
      </p:sp>
      <p:pic>
        <p:nvPicPr>
          <p:cNvPr id="6" name="1508" descr="A close-up of a white background&#10;&#10;Description automatically generated" hidden="1">
            <a:extLst>
              <a:ext uri="{FF2B5EF4-FFF2-40B4-BE49-F238E27FC236}">
                <a16:creationId xmlns:a16="http://schemas.microsoft.com/office/drawing/2014/main" id="{B27A4D88-72B8-E05D-5F89-34B82B78577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28"/>
            <a:ext cx="12192000" cy="6857143"/>
          </a:xfrm>
          <a:prstGeom prst="rect">
            <a:avLst/>
          </a:prstGeom>
        </p:spPr>
      </p:pic>
      <p:pic>
        <p:nvPicPr>
          <p:cNvPr id="8" name="smid ud" descr="A white background with black text&#10;&#10;Description automatically generated" hidden="1">
            <a:extLst>
              <a:ext uri="{FF2B5EF4-FFF2-40B4-BE49-F238E27FC236}">
                <a16:creationId xmlns:a16="http://schemas.microsoft.com/office/drawing/2014/main" id="{11C331F9-B619-0E0D-855F-9AC363F054A5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28"/>
            <a:ext cx="12192000" cy="6857143"/>
          </a:xfrm>
          <a:prstGeom prst="rect">
            <a:avLst/>
          </a:prstGeom>
        </p:spPr>
      </p:pic>
      <p:sp>
        <p:nvSpPr>
          <p:cNvPr id="9" name="Title 8">
            <a:extLst>
              <a:ext uri="{FF2B5EF4-FFF2-40B4-BE49-F238E27FC236}">
                <a16:creationId xmlns:a16="http://schemas.microsoft.com/office/drawing/2014/main" id="{BE384B91-7C7D-780C-8AA4-98DB0A7CE2E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 tIns="144000" anchor="t" anchorCtr="0"/>
          <a:lstStyle>
            <a:lvl1pPr>
              <a:defRPr sz="5000">
                <a:latin typeface="+mj-lt"/>
              </a:defRPr>
            </a:lvl1pPr>
          </a:lstStyle>
          <a:p>
            <a:r>
              <a:rPr lang="da-DK"/>
              <a:t>Klik for at tilføje titel max. 1 linje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CA155B0-9829-E80F-4B1B-FB5CC0A6487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650706" y="6303600"/>
            <a:ext cx="1120696" cy="252000"/>
          </a:xfrm>
          <a:prstGeom prst="rect">
            <a:avLst/>
          </a:prstGeom>
        </p:spPr>
        <p:txBody>
          <a:bodyPr/>
          <a:lstStyle/>
          <a:p>
            <a:pPr marL="171450" indent="-171450" algn="l">
              <a:buFont typeface="Arial" panose="020B0604020202020204" pitchFamily="34" charset="0"/>
              <a:buChar char="|"/>
            </a:pPr>
            <a:fld id="{16EC1F45-B4AB-467C-A89E-1D514CEA256E}" type="datetime1">
              <a:rPr lang="da-DK" smtClean="0"/>
              <a:t>01-10-2026</a:t>
            </a:fld>
            <a:endParaRPr lang="da-DK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D602359-E13E-86CD-E09B-64CA21A56A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a-DK"/>
              <a:t>Energistyrelsen</a:t>
            </a:r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2E82FF54-EF64-6A11-857C-85451AA64B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da-DK"/>
              <a:t>Side </a:t>
            </a:r>
            <a:fld id="{5B242B46-DB65-4FA4-8993-88C850261373}" type="slidenum">
              <a:rPr lang="da-DK" smtClean="0"/>
              <a:pPr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34935887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F66F4BD-6BD4-D93B-702F-7D45AA3CFC8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650706" y="6303600"/>
            <a:ext cx="1120696" cy="252000"/>
          </a:xfrm>
          <a:prstGeom prst="rect">
            <a:avLst/>
          </a:prstGeom>
        </p:spPr>
        <p:txBody>
          <a:bodyPr/>
          <a:lstStyle/>
          <a:p>
            <a:pPr marL="171450" indent="-171450" algn="l">
              <a:buFont typeface="Arial" panose="020B0604020202020204" pitchFamily="34" charset="0"/>
              <a:buChar char="|"/>
            </a:pPr>
            <a:fld id="{8A617494-D21D-4329-83B9-D029F0AB5CAF}" type="datetime1">
              <a:rPr lang="da-DK" smtClean="0"/>
              <a:t>01-10-2026</a:t>
            </a:fld>
            <a:endParaRPr lang="da-DK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B2893FE-6F5E-ECD9-A181-19AD667034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a-DK"/>
              <a:t>Energistyrelsen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92F2D6A-1E7C-E38F-B649-658B947DAF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da-DK"/>
              <a:t>Side </a:t>
            </a:r>
            <a:fld id="{5B242B46-DB65-4FA4-8993-88C850261373}" type="slidenum">
              <a:rPr lang="da-DK" smtClean="0"/>
              <a:pPr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843948884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rugergu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9" name="Group 58">
            <a:extLst>
              <a:ext uri="{FF2B5EF4-FFF2-40B4-BE49-F238E27FC236}">
                <a16:creationId xmlns:a16="http://schemas.microsoft.com/office/drawing/2014/main" id="{24B4963F-EF50-A812-0690-03BC8020CCEA}"/>
              </a:ext>
            </a:extLst>
          </p:cNvPr>
          <p:cNvGrpSpPr/>
          <p:nvPr userDrawn="1"/>
        </p:nvGrpSpPr>
        <p:grpSpPr>
          <a:xfrm>
            <a:off x="3333960" y="2181716"/>
            <a:ext cx="1127806" cy="1673290"/>
            <a:chOff x="3770746" y="2055594"/>
            <a:chExt cx="1127806" cy="1673290"/>
          </a:xfrm>
        </p:grpSpPr>
        <p:pic>
          <p:nvPicPr>
            <p:cNvPr id="48" name="Picture 47">
              <a:extLst>
                <a:ext uri="{FF2B5EF4-FFF2-40B4-BE49-F238E27FC236}">
                  <a16:creationId xmlns:a16="http://schemas.microsoft.com/office/drawing/2014/main" id="{BEEA3156-CFF7-2F0A-8CEA-6F4FA0E442F9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rcRect t="7887" b="12611"/>
            <a:stretch/>
          </p:blipFill>
          <p:spPr>
            <a:xfrm>
              <a:off x="3770746" y="2055594"/>
              <a:ext cx="1127806" cy="1673290"/>
            </a:xfrm>
            <a:prstGeom prst="rect">
              <a:avLst/>
            </a:prstGeom>
          </p:spPr>
        </p:pic>
        <p:sp>
          <p:nvSpPr>
            <p:cNvPr id="49" name="Rektangel 36">
              <a:extLst>
                <a:ext uri="{FF2B5EF4-FFF2-40B4-BE49-F238E27FC236}">
                  <a16:creationId xmlns:a16="http://schemas.microsoft.com/office/drawing/2014/main" id="{6C47D37F-BACD-589B-4841-6BEA7B1AC94A}"/>
                </a:ext>
              </a:extLst>
            </p:cNvPr>
            <p:cNvSpPr/>
            <p:nvPr userDrawn="1"/>
          </p:nvSpPr>
          <p:spPr>
            <a:xfrm>
              <a:off x="3778904" y="2161460"/>
              <a:ext cx="1114069" cy="164558"/>
            </a:xfrm>
            <a:prstGeom prst="rect">
              <a:avLst/>
            </a:prstGeom>
            <a:noFill/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a-DK"/>
            </a:p>
          </p:txBody>
        </p:sp>
        <p:grpSp>
          <p:nvGrpSpPr>
            <p:cNvPr id="50" name="Group 49">
              <a:extLst>
                <a:ext uri="{FF2B5EF4-FFF2-40B4-BE49-F238E27FC236}">
                  <a16:creationId xmlns:a16="http://schemas.microsoft.com/office/drawing/2014/main" id="{2086053F-D8D5-097D-133B-4C91DE92EA41}"/>
                </a:ext>
              </a:extLst>
            </p:cNvPr>
            <p:cNvGrpSpPr/>
            <p:nvPr userDrawn="1"/>
          </p:nvGrpSpPr>
          <p:grpSpPr>
            <a:xfrm>
              <a:off x="3798374" y="3608068"/>
              <a:ext cx="1080940" cy="94268"/>
              <a:chOff x="3066854" y="5228734"/>
              <a:chExt cx="1080940" cy="94268"/>
            </a:xfrm>
          </p:grpSpPr>
          <p:cxnSp>
            <p:nvCxnSpPr>
              <p:cNvPr id="51" name="Straight Connector 50">
                <a:extLst>
                  <a:ext uri="{FF2B5EF4-FFF2-40B4-BE49-F238E27FC236}">
                    <a16:creationId xmlns:a16="http://schemas.microsoft.com/office/drawing/2014/main" id="{75959D61-A406-8607-73E3-68734C25EC9B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>
                <a:off x="3066854" y="5228734"/>
                <a:ext cx="1080940" cy="87983"/>
              </a:xfrm>
              <a:prstGeom prst="line">
                <a:avLst/>
              </a:prstGeom>
              <a:ln w="12700">
                <a:solidFill>
                  <a:srgbClr val="C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2" name="Straight Connector 51">
                <a:extLst>
                  <a:ext uri="{FF2B5EF4-FFF2-40B4-BE49-F238E27FC236}">
                    <a16:creationId xmlns:a16="http://schemas.microsoft.com/office/drawing/2014/main" id="{FD81E6D1-510B-F6D1-BEFB-0F41551203A6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 flipV="1">
                <a:off x="3073138" y="5228734"/>
                <a:ext cx="1071514" cy="94268"/>
              </a:xfrm>
              <a:prstGeom prst="line">
                <a:avLst/>
              </a:prstGeom>
              <a:ln w="12700">
                <a:solidFill>
                  <a:srgbClr val="C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53" name="Group 52">
              <a:extLst>
                <a:ext uri="{FF2B5EF4-FFF2-40B4-BE49-F238E27FC236}">
                  <a16:creationId xmlns:a16="http://schemas.microsoft.com/office/drawing/2014/main" id="{B2803C21-BB3E-ECED-A103-8D2A6EDE8D2D}"/>
                </a:ext>
              </a:extLst>
            </p:cNvPr>
            <p:cNvGrpSpPr/>
            <p:nvPr userDrawn="1"/>
          </p:nvGrpSpPr>
          <p:grpSpPr>
            <a:xfrm>
              <a:off x="3779520" y="2354174"/>
              <a:ext cx="1090367" cy="455757"/>
              <a:chOff x="3048000" y="3974840"/>
              <a:chExt cx="1090367" cy="455757"/>
            </a:xfrm>
          </p:grpSpPr>
          <p:cxnSp>
            <p:nvCxnSpPr>
              <p:cNvPr id="54" name="Straight Connector 53">
                <a:extLst>
                  <a:ext uri="{FF2B5EF4-FFF2-40B4-BE49-F238E27FC236}">
                    <a16:creationId xmlns:a16="http://schemas.microsoft.com/office/drawing/2014/main" id="{62717683-34A9-468A-319B-5BF373DEA5EA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>
                <a:off x="3048000" y="3974840"/>
                <a:ext cx="1081365" cy="421193"/>
              </a:xfrm>
              <a:prstGeom prst="line">
                <a:avLst/>
              </a:prstGeom>
              <a:ln w="12700">
                <a:solidFill>
                  <a:srgbClr val="C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5" name="Straight Connector 54">
                <a:extLst>
                  <a:ext uri="{FF2B5EF4-FFF2-40B4-BE49-F238E27FC236}">
                    <a16:creationId xmlns:a16="http://schemas.microsoft.com/office/drawing/2014/main" id="{126DA2D9-80ED-FC20-FE09-6CEB41AF768A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 flipV="1">
                <a:off x="3051142" y="3978111"/>
                <a:ext cx="1087225" cy="452486"/>
              </a:xfrm>
              <a:prstGeom prst="line">
                <a:avLst/>
              </a:prstGeom>
              <a:ln w="12700">
                <a:solidFill>
                  <a:srgbClr val="C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56" name="Rektangel 36">
              <a:extLst>
                <a:ext uri="{FF2B5EF4-FFF2-40B4-BE49-F238E27FC236}">
                  <a16:creationId xmlns:a16="http://schemas.microsoft.com/office/drawing/2014/main" id="{9E1225CE-6F50-B167-A8E0-25216D4D1DD9}"/>
                </a:ext>
              </a:extLst>
            </p:cNvPr>
            <p:cNvSpPr/>
            <p:nvPr userDrawn="1"/>
          </p:nvSpPr>
          <p:spPr>
            <a:xfrm>
              <a:off x="3777334" y="2879468"/>
              <a:ext cx="696628" cy="590340"/>
            </a:xfrm>
            <a:prstGeom prst="rect">
              <a:avLst/>
            </a:prstGeom>
            <a:noFill/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a-DK"/>
            </a:p>
          </p:txBody>
        </p:sp>
      </p:grpSp>
      <p:sp>
        <p:nvSpPr>
          <p:cNvPr id="40" name="Text Box 48">
            <a:extLst>
              <a:ext uri="{FF2B5EF4-FFF2-40B4-BE49-F238E27FC236}">
                <a16:creationId xmlns:a16="http://schemas.microsoft.com/office/drawing/2014/main" id="{CE1AEC6B-E946-AA4A-CFB4-15FD50AC8838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567373" y="2284155"/>
            <a:ext cx="2016000" cy="14365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144000" bIns="0" anchor="t" anchorCtr="0">
            <a:no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l" defTabSz="109156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lang="da-DK" sz="1000" b="1" kern="1200" noProof="1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rPr>
              <a:t>Trin for trin</a:t>
            </a:r>
          </a:p>
          <a:p>
            <a:pPr marL="0" marR="0" lvl="0" indent="0" algn="l" defTabSz="109156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lang="da-DK" sz="900" b="1" kern="1200" noProof="1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rPr>
              <a:t>Nyt slide</a:t>
            </a:r>
          </a:p>
          <a:p>
            <a:pPr marL="0" marR="0" lvl="0" indent="0" algn="l" defTabSz="109156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lang="da-DK" altLang="da-DK" sz="900" b="1" kern="1200" noProof="1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rPr>
              <a:t>1. </a:t>
            </a:r>
            <a:r>
              <a:rPr lang="da-DK" altLang="da-DK" sz="900" kern="1200" noProof="1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rPr>
              <a:t>Klik på </a:t>
            </a:r>
            <a:r>
              <a:rPr lang="da-DK" altLang="da-DK" sz="900" b="1" kern="1200" noProof="1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rPr>
              <a:t>Startside/Hjem</a:t>
            </a:r>
            <a:endParaRPr lang="da-DK" altLang="da-DK" sz="900" b="1" noProof="1">
              <a:solidFill>
                <a:schemeClr val="tx1"/>
              </a:solidFill>
              <a:latin typeface="+mn-lt"/>
              <a:cs typeface="Arial" panose="020B0604020202020204" pitchFamily="34" charset="0"/>
            </a:endParaRPr>
          </a:p>
          <a:p>
            <a:pPr marL="0" marR="0" lvl="0" indent="0" algn="l" defTabSz="109156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lang="da-DK" altLang="da-DK" sz="900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2.</a:t>
            </a:r>
            <a:r>
              <a:rPr lang="da-DK" altLang="da-DK" sz="900" b="1" baseline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 </a:t>
            </a:r>
            <a:r>
              <a:rPr lang="da-DK" altLang="da-DK" sz="900" baseline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Under knappen </a:t>
            </a:r>
            <a:r>
              <a:rPr lang="da-DK" altLang="da-DK" sz="900" b="1" baseline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Ny slide</a:t>
            </a:r>
            <a:r>
              <a:rPr lang="da-DK" altLang="da-DK" sz="900" b="0" baseline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:</a:t>
            </a:r>
            <a:r>
              <a:rPr lang="da-DK" altLang="da-DK" sz="900" baseline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 </a:t>
            </a:r>
            <a:br>
              <a:rPr lang="da-DK" altLang="da-DK" sz="900" baseline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</a:br>
            <a:r>
              <a:rPr lang="da-DK" altLang="da-DK" sz="900" kern="1200" baseline="0" noProof="1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rPr>
              <a:t>Klik på øverste del af knappen for duplikere det slide, du har markeret.</a:t>
            </a:r>
            <a:br>
              <a:rPr lang="da-DK" altLang="da-DK" sz="900" kern="1200" baseline="0" noProof="1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rPr>
            </a:br>
            <a:r>
              <a:rPr lang="da-DK" altLang="da-DK" sz="900" kern="1200" baseline="0" noProof="1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rPr>
              <a:t>Eller klik på nederste del for at se et udvalg af mulige layoutvalg</a:t>
            </a:r>
            <a:r>
              <a:rPr lang="da-DK" altLang="da-DK" sz="900" baseline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.</a:t>
            </a:r>
            <a:endParaRPr lang="da-DK" altLang="da-DK" sz="900" noProof="1">
              <a:solidFill>
                <a:schemeClr val="tx1"/>
              </a:solidFill>
              <a:latin typeface="+mn-lt"/>
              <a:cs typeface="Arial" panose="020B0604020202020204" pitchFamily="34" charset="0"/>
            </a:endParaRPr>
          </a:p>
        </p:txBody>
      </p:sp>
      <p:sp>
        <p:nvSpPr>
          <p:cNvPr id="2" name="Title 1"/>
          <p:cNvSpPr txBox="1">
            <a:spLocks/>
          </p:cNvSpPr>
          <p:nvPr userDrawn="1"/>
        </p:nvSpPr>
        <p:spPr>
          <a:xfrm>
            <a:off x="557212" y="488144"/>
            <a:ext cx="11083925" cy="558122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>
              <a:lnSpc>
                <a:spcPct val="100000"/>
              </a:lnSpc>
              <a:spcBef>
                <a:spcPct val="0"/>
              </a:spcBef>
              <a:buNone/>
              <a:defRPr sz="3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da-DK" sz="3000">
                <a:solidFill>
                  <a:schemeClr val="tx1"/>
                </a:solidFill>
              </a:rPr>
              <a:t>Brugerguide</a:t>
            </a:r>
            <a:r>
              <a:rPr lang="da-DK" baseline="0">
                <a:solidFill>
                  <a:schemeClr val="tx1"/>
                </a:solidFill>
              </a:rPr>
              <a:t> </a:t>
            </a:r>
            <a:r>
              <a:rPr lang="da-DK" sz="1800" baseline="0">
                <a:solidFill>
                  <a:schemeClr val="tx1"/>
                </a:solidFill>
              </a:rPr>
              <a:t>– </a:t>
            </a:r>
            <a:r>
              <a:rPr lang="da-DK" sz="1800">
                <a:solidFill>
                  <a:schemeClr val="tx1"/>
                </a:solidFill>
              </a:rPr>
              <a:t>Slet denne og øvrige slides du ikke skal bruge, før du færdiggør din</a:t>
            </a:r>
            <a:r>
              <a:rPr lang="da-DK" sz="1800" baseline="0">
                <a:solidFill>
                  <a:schemeClr val="tx1"/>
                </a:solidFill>
              </a:rPr>
              <a:t> </a:t>
            </a:r>
            <a:r>
              <a:rPr lang="da-DK" sz="1800">
                <a:solidFill>
                  <a:schemeClr val="tx1"/>
                </a:solidFill>
              </a:rPr>
              <a:t>præsentation</a:t>
            </a:r>
          </a:p>
        </p:txBody>
      </p:sp>
      <p:pic>
        <p:nvPicPr>
          <p:cNvPr id="6" name="Billede 1">
            <a:extLst>
              <a:ext uri="{FF2B5EF4-FFF2-40B4-BE49-F238E27FC236}">
                <a16:creationId xmlns:a16="http://schemas.microsoft.com/office/drawing/2014/main" id="{F5826D2D-7D36-7863-EDC9-C681844750B8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2489378" y="2979763"/>
            <a:ext cx="308589" cy="528030"/>
          </a:xfrm>
          <a:prstGeom prst="rect">
            <a:avLst/>
          </a:prstGeom>
        </p:spPr>
      </p:pic>
      <p:sp>
        <p:nvSpPr>
          <p:cNvPr id="16" name="Text Box 48">
            <a:extLst>
              <a:ext uri="{FF2B5EF4-FFF2-40B4-BE49-F238E27FC236}">
                <a16:creationId xmlns:a16="http://schemas.microsoft.com/office/drawing/2014/main" id="{3C1BE2F4-5DDB-BA63-0914-10123C7A3992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567373" y="1375461"/>
            <a:ext cx="2016000" cy="723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144000" bIns="0" anchor="t" anchorCtr="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Aft>
                <a:spcPts val="600"/>
              </a:spcAft>
              <a:defRPr/>
            </a:pPr>
            <a:r>
              <a:rPr lang="da-DK" sz="1000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ENS-skabeloner til PowerPoint</a:t>
            </a:r>
          </a:p>
          <a:p>
            <a:pPr eaLnBrk="1" hangingPunct="1">
              <a:spcAft>
                <a:spcPts val="600"/>
              </a:spcAft>
              <a:defRPr/>
            </a:pPr>
            <a:r>
              <a:rPr lang="da-DK" sz="900">
                <a:effectLst/>
                <a:latin typeface="+mn-lt"/>
                <a:ea typeface="Roboto Light" panose="02000000000000000000" pitchFamily="2" charset="0"/>
                <a:cs typeface="Roboto Light" panose="02000000000000000000" pitchFamily="2" charset="0"/>
              </a:rPr>
              <a:t>16:9-format</a:t>
            </a:r>
            <a:endParaRPr lang="da-DK" sz="900" baseline="0">
              <a:effectLst/>
              <a:latin typeface="+mn-lt"/>
              <a:ea typeface="Roboto Light" panose="02000000000000000000" pitchFamily="2" charset="0"/>
              <a:cs typeface="Roboto Light" panose="02000000000000000000" pitchFamily="2" charset="0"/>
            </a:endParaRPr>
          </a:p>
          <a:p>
            <a:pPr eaLnBrk="1" hangingPunct="1">
              <a:lnSpc>
                <a:spcPct val="100000"/>
              </a:lnSpc>
              <a:spcAft>
                <a:spcPts val="600"/>
              </a:spcAft>
              <a:defRPr/>
            </a:pPr>
            <a:r>
              <a:rPr lang="da-DK" sz="900" kern="1200">
                <a:solidFill>
                  <a:schemeClr val="tx1"/>
                </a:solidFill>
                <a:effectLst/>
                <a:latin typeface="+mn-lt"/>
                <a:ea typeface="Roboto Light" panose="02000000000000000000" pitchFamily="2" charset="0"/>
                <a:cs typeface="Roboto Light" panose="02000000000000000000" pitchFamily="2" charset="0"/>
              </a:rPr>
              <a:t>ENS-skabelonen findes med både dansk og engelsk logo</a:t>
            </a:r>
            <a:r>
              <a:rPr lang="da-DK" sz="800" kern="1200">
                <a:solidFill>
                  <a:schemeClr val="tx1"/>
                </a:solidFill>
                <a:effectLst/>
                <a:latin typeface="+mn-lt"/>
                <a:ea typeface="Roboto Light" panose="02000000000000000000" pitchFamily="2" charset="0"/>
                <a:cs typeface="Roboto Light" panose="02000000000000000000" pitchFamily="2" charset="0"/>
              </a:rPr>
              <a:t>.</a:t>
            </a:r>
            <a:r>
              <a:rPr lang="da-DK" sz="800" kern="1200" baseline="0">
                <a:solidFill>
                  <a:schemeClr val="tx1"/>
                </a:solidFill>
                <a:effectLst/>
                <a:latin typeface="+mn-lt"/>
                <a:ea typeface="Roboto Light" panose="02000000000000000000" pitchFamily="2" charset="0"/>
                <a:cs typeface="Roboto Light" panose="02000000000000000000" pitchFamily="2" charset="0"/>
              </a:rPr>
              <a:t> </a:t>
            </a:r>
          </a:p>
        </p:txBody>
      </p:sp>
      <p:sp>
        <p:nvSpPr>
          <p:cNvPr id="19" name="Text Box 48">
            <a:extLst>
              <a:ext uri="{FF2B5EF4-FFF2-40B4-BE49-F238E27FC236}">
                <a16:creationId xmlns:a16="http://schemas.microsoft.com/office/drawing/2014/main" id="{43E16F9E-ECB4-F284-F15A-E5AD40382E04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567372" y="3843575"/>
            <a:ext cx="2016000" cy="8617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144000" bIns="0" anchor="t" anchorCtr="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Aft>
                <a:spcPts val="600"/>
              </a:spcAft>
              <a:defRPr/>
            </a:pPr>
            <a:r>
              <a:rPr lang="da-DK" sz="1000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Slidetype</a:t>
            </a:r>
          </a:p>
          <a:p>
            <a:pPr eaLnBrk="1" hangingPunct="1">
              <a:spcAft>
                <a:spcPts val="600"/>
              </a:spcAft>
              <a:defRPr/>
            </a:pPr>
            <a:r>
              <a:rPr lang="da-DK" altLang="da-DK" sz="900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1. </a:t>
            </a:r>
            <a:r>
              <a:rPr lang="da-DK" altLang="da-DK" sz="90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Klik på </a:t>
            </a:r>
            <a:r>
              <a:rPr lang="da-DK" altLang="da-DK" sz="900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Startside/Hjem</a:t>
            </a:r>
          </a:p>
          <a:p>
            <a:pPr eaLnBrk="1" hangingPunct="1">
              <a:spcAft>
                <a:spcPts val="600"/>
              </a:spcAft>
              <a:defRPr/>
            </a:pPr>
            <a:r>
              <a:rPr lang="da-DK" altLang="da-DK" sz="900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2.</a:t>
            </a:r>
            <a:r>
              <a:rPr lang="da-DK" altLang="da-DK" sz="900" b="1" baseline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 </a:t>
            </a:r>
            <a:r>
              <a:rPr lang="da-DK" altLang="da-DK" sz="900" baseline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Vælg </a:t>
            </a:r>
            <a:r>
              <a:rPr lang="da-DK" altLang="da-DK" sz="900" b="1" baseline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Layout</a:t>
            </a:r>
            <a:r>
              <a:rPr lang="da-DK" altLang="da-DK" sz="900" baseline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 for at ændre dit nuværende dias/slide til et alternativt layout</a:t>
            </a:r>
          </a:p>
        </p:txBody>
      </p:sp>
      <p:sp>
        <p:nvSpPr>
          <p:cNvPr id="20" name="Text Box 48">
            <a:extLst>
              <a:ext uri="{FF2B5EF4-FFF2-40B4-BE49-F238E27FC236}">
                <a16:creationId xmlns:a16="http://schemas.microsoft.com/office/drawing/2014/main" id="{2A1DABF5-64F2-CA5F-649F-5FDC371AFD8F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567373" y="4936030"/>
            <a:ext cx="2016000" cy="8617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144000" bIns="0" anchor="t" anchorCtr="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Aft>
                <a:spcPts val="600"/>
              </a:spcAft>
              <a:defRPr/>
            </a:pPr>
            <a:r>
              <a:rPr lang="da-DK" sz="1000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Skrift</a:t>
            </a:r>
          </a:p>
          <a:p>
            <a:pPr eaLnBrk="1" hangingPunct="1">
              <a:spcAft>
                <a:spcPts val="600"/>
              </a:spcAft>
              <a:defRPr/>
            </a:pPr>
            <a:r>
              <a:rPr 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ENS</a:t>
            </a:r>
            <a:r>
              <a:rPr lang="da-DK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 anvender skriften Roboto i PowerPoint.</a:t>
            </a:r>
          </a:p>
          <a:p>
            <a:pPr eaLnBrk="1" hangingPunct="1">
              <a:spcAft>
                <a:spcPts val="600"/>
              </a:spcAft>
              <a:defRPr/>
            </a:pPr>
            <a:r>
              <a:rPr lang="da-DK" altLang="da-DK" sz="900" b="0" baseline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Roboto Condensed bruges kun til overskrifter</a:t>
            </a:r>
            <a:r>
              <a:rPr lang="da-DK" altLang="da-DK" sz="800" b="0" baseline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.</a:t>
            </a:r>
          </a:p>
        </p:txBody>
      </p:sp>
      <p:sp>
        <p:nvSpPr>
          <p:cNvPr id="21" name="Text Box 48">
            <a:extLst>
              <a:ext uri="{FF2B5EF4-FFF2-40B4-BE49-F238E27FC236}">
                <a16:creationId xmlns:a16="http://schemas.microsoft.com/office/drawing/2014/main" id="{62EDEC53-B746-6CB3-80C1-215855CB6D6C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6244547" y="1375461"/>
            <a:ext cx="2160000" cy="9387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144000" bIns="0" anchor="t" anchorCtr="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lnSpc>
                <a:spcPct val="100000"/>
              </a:lnSpc>
              <a:spcAft>
                <a:spcPts val="600"/>
              </a:spcAft>
              <a:defRPr/>
            </a:pPr>
            <a:r>
              <a:rPr lang="da-DK" sz="1000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Indsæt ikoner</a:t>
            </a:r>
          </a:p>
          <a:p>
            <a:pPr eaLnBrk="1" hangingPunct="1">
              <a:lnSpc>
                <a:spcPct val="100000"/>
              </a:lnSpc>
              <a:spcAft>
                <a:spcPts val="600"/>
              </a:spcAft>
              <a:defRPr/>
            </a:pPr>
            <a:r>
              <a:rPr 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Klik på</a:t>
            </a:r>
            <a:r>
              <a:rPr lang="da-DK" sz="900" b="0" baseline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 </a:t>
            </a:r>
            <a:r>
              <a:rPr lang="da-DK" sz="900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Indsæt </a:t>
            </a:r>
            <a:r>
              <a:rPr 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og vælg </a:t>
            </a:r>
            <a:r>
              <a:rPr lang="da-DK" sz="900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Billeder</a:t>
            </a:r>
          </a:p>
          <a:p>
            <a:pPr eaLnBrk="1" hangingPunct="1">
              <a:lnSpc>
                <a:spcPct val="100000"/>
              </a:lnSpc>
              <a:spcAft>
                <a:spcPts val="600"/>
              </a:spcAft>
              <a:defRPr/>
            </a:pPr>
            <a:r>
              <a:rPr lang="da-DK" sz="900" b="0" kern="1200" noProof="1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rPr>
              <a:t>Hent </a:t>
            </a:r>
            <a:r>
              <a:rPr lang="da-DK" sz="900" b="0" kern="1200" noProof="1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  <a:hlinkClick r:id="rId4"/>
              </a:rPr>
              <a:t>ENS-ikoner</a:t>
            </a:r>
            <a:endParaRPr lang="da-DK" sz="900" b="0" kern="1200" noProof="1">
              <a:solidFill>
                <a:schemeClr val="tx1"/>
              </a:solidFill>
              <a:latin typeface="+mn-lt"/>
              <a:ea typeface="+mn-ea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r>
              <a:rPr lang="da-DK" sz="900" b="0" i="1" kern="1200" noProof="1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rPr>
              <a:t>Vælg slideshow-visning for at gøre linket aktivt.</a:t>
            </a:r>
            <a:endParaRPr lang="da-DK" sz="900" i="1" kern="1200" baseline="0">
              <a:solidFill>
                <a:schemeClr val="tx1"/>
              </a:solidFill>
              <a:effectLst/>
              <a:latin typeface="+mn-lt"/>
              <a:ea typeface="Roboto Light" panose="02000000000000000000" pitchFamily="2" charset="0"/>
              <a:cs typeface="Roboto Light" panose="02000000000000000000" pitchFamily="2" charset="0"/>
            </a:endParaRPr>
          </a:p>
        </p:txBody>
      </p:sp>
      <p:sp>
        <p:nvSpPr>
          <p:cNvPr id="32" name="Text Box 48">
            <a:extLst>
              <a:ext uri="{FF2B5EF4-FFF2-40B4-BE49-F238E27FC236}">
                <a16:creationId xmlns:a16="http://schemas.microsoft.com/office/drawing/2014/main" id="{613F3B00-BF1A-BFC0-019D-8F80148DD941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3333960" y="3973845"/>
            <a:ext cx="2160000" cy="7694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144000" bIns="0" anchor="t" anchorCtr="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lnSpc>
                <a:spcPct val="100000"/>
              </a:lnSpc>
              <a:spcAft>
                <a:spcPts val="600"/>
              </a:spcAft>
              <a:defRPr/>
            </a:pPr>
            <a:r>
              <a:rPr 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Højreklik på den flade, du vil skifte farve på, og derefter malerbøtte-ikonet (Fyldfarve til figur)</a:t>
            </a:r>
          </a:p>
          <a:p>
            <a:pPr eaLnBrk="1" hangingPunct="1">
              <a:lnSpc>
                <a:spcPct val="100000"/>
              </a:lnSpc>
              <a:spcAft>
                <a:spcPts val="600"/>
              </a:spcAft>
              <a:defRPr/>
            </a:pPr>
            <a:r>
              <a:rPr 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Farvetema skifter alt efter hvilket farvetema du har valgt.</a:t>
            </a:r>
          </a:p>
        </p:txBody>
      </p:sp>
      <p:pic>
        <p:nvPicPr>
          <p:cNvPr id="38" name="Billede 25">
            <a:extLst>
              <a:ext uri="{FF2B5EF4-FFF2-40B4-BE49-F238E27FC236}">
                <a16:creationId xmlns:a16="http://schemas.microsoft.com/office/drawing/2014/main" id="{03C4FC54-B3EB-13B0-9EF6-145F659203F8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7141133" y="1329620"/>
            <a:ext cx="257327" cy="275282"/>
          </a:xfrm>
          <a:prstGeom prst="rect">
            <a:avLst/>
          </a:prstGeom>
        </p:spPr>
      </p:pic>
      <p:pic>
        <p:nvPicPr>
          <p:cNvPr id="39" name="Billede 37">
            <a:extLst>
              <a:ext uri="{FF2B5EF4-FFF2-40B4-BE49-F238E27FC236}">
                <a16:creationId xmlns:a16="http://schemas.microsoft.com/office/drawing/2014/main" id="{0CFF7C7B-6927-6F0E-23CA-DD123EDF6AFF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10542070" y="2135327"/>
            <a:ext cx="223122" cy="228843"/>
          </a:xfrm>
          <a:prstGeom prst="rect">
            <a:avLst/>
          </a:prstGeom>
        </p:spPr>
      </p:pic>
      <p:sp>
        <p:nvSpPr>
          <p:cNvPr id="41" name="Text Box 48">
            <a:extLst>
              <a:ext uri="{FF2B5EF4-FFF2-40B4-BE49-F238E27FC236}">
                <a16:creationId xmlns:a16="http://schemas.microsoft.com/office/drawing/2014/main" id="{5EB02491-2A7A-A44D-ACEB-7E251136F26F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6244547" y="2534386"/>
            <a:ext cx="2160000" cy="22006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144000" bIns="0" anchor="t" anchorCtr="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lnSpc>
                <a:spcPct val="100000"/>
              </a:lnSpc>
              <a:spcAft>
                <a:spcPts val="600"/>
              </a:spcAft>
              <a:defRPr/>
            </a:pPr>
            <a:r>
              <a:rPr lang="da-DK" sz="1000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Indsæt billede</a:t>
            </a:r>
          </a:p>
          <a:p>
            <a:pPr marL="0" marR="0" lvl="0" indent="0" algn="l" defTabSz="109156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lang="da-DK" sz="900" b="0" kern="1200" noProof="1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rPr>
              <a:t>På slides med billedholder: Klik på ikon og vælg </a:t>
            </a:r>
            <a:r>
              <a:rPr lang="da-DK" sz="900" b="1" kern="1200" noProof="1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rPr>
              <a:t>Indsæt</a:t>
            </a:r>
          </a:p>
          <a:p>
            <a:pPr marL="0" marR="0" lvl="0" indent="0" algn="l" defTabSz="109156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lang="da-DK" sz="900" b="0" i="1" kern="1200" noProof="1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rPr>
              <a:t>Teksten ”Klik her, hvis du vil udskifte billedet” bliver ikke vist i din præsentation.  </a:t>
            </a:r>
          </a:p>
          <a:p>
            <a:pPr marL="0" marR="0" lvl="0" indent="0" algn="l" defTabSz="109156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lang="da-DK" sz="900" b="0" kern="1200" baseline="0" noProof="1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rPr>
              <a:t>Via </a:t>
            </a:r>
            <a:r>
              <a:rPr lang="da-DK" sz="900" b="0" kern="1200" baseline="0" noProof="1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  <a:hlinkClick r:id="rId7"/>
              </a:rPr>
              <a:t>Skyfish</a:t>
            </a:r>
            <a:r>
              <a:rPr lang="da-DK" sz="900" b="0" kern="1200" baseline="0" noProof="1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rPr>
              <a:t> kan du søge og downloade højkvalitetsbilleder fra ENS. </a:t>
            </a:r>
          </a:p>
          <a:p>
            <a:pPr eaLnBrk="1" hangingPunct="1">
              <a:spcAft>
                <a:spcPts val="600"/>
              </a:spcAft>
              <a:defRPr/>
            </a:pPr>
            <a:r>
              <a:rPr lang="da-DK" sz="900" b="0" i="1" kern="1200" noProof="1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rPr>
              <a:t>Vælg slideshow-visning for at gøre linket aktivt</a:t>
            </a:r>
          </a:p>
          <a:p>
            <a:pPr eaLnBrk="1" hangingPunct="1">
              <a:spcAft>
                <a:spcPts val="600"/>
              </a:spcAft>
              <a:defRPr/>
            </a:pPr>
            <a:r>
              <a:rPr lang="da-DK" sz="900" b="0" i="0" kern="1200" baseline="0" noProof="1">
                <a:solidFill>
                  <a:schemeClr val="tx1"/>
                </a:solidFill>
                <a:effectLst/>
                <a:latin typeface="+mn-lt"/>
                <a:ea typeface="+mn-ea"/>
                <a:cs typeface="Arial" panose="020B0604020202020204" pitchFamily="34" charset="0"/>
              </a:rPr>
              <a:t>Hvis du ikke har adgang eller er i tvivl om rettighederne til et billede, så skriv til KOM@ens.dk</a:t>
            </a:r>
            <a:r>
              <a:rPr lang="da-DK" sz="800" b="0" i="0" kern="1200" baseline="0" noProof="1">
                <a:solidFill>
                  <a:schemeClr val="tx1"/>
                </a:solidFill>
                <a:effectLst/>
                <a:latin typeface="+mn-lt"/>
                <a:ea typeface="+mn-ea"/>
                <a:cs typeface="Arial" panose="020B0604020202020204" pitchFamily="34" charset="0"/>
              </a:rPr>
              <a:t>.</a:t>
            </a:r>
            <a:endParaRPr lang="da-DK" sz="800" i="0" kern="1200" baseline="0">
              <a:solidFill>
                <a:schemeClr val="tx1"/>
              </a:solidFill>
              <a:effectLst/>
              <a:latin typeface="+mn-lt"/>
              <a:ea typeface="Roboto Light" panose="02000000000000000000" pitchFamily="2" charset="0"/>
              <a:cs typeface="Roboto Light" panose="02000000000000000000" pitchFamily="2" charset="0"/>
            </a:endParaRPr>
          </a:p>
        </p:txBody>
      </p:sp>
      <p:pic>
        <p:nvPicPr>
          <p:cNvPr id="44" name="Billede 25">
            <a:extLst>
              <a:ext uri="{FF2B5EF4-FFF2-40B4-BE49-F238E27FC236}">
                <a16:creationId xmlns:a16="http://schemas.microsoft.com/office/drawing/2014/main" id="{3BB4213E-D9B5-AE1A-C645-5D893873C5E8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7141133" y="2465644"/>
            <a:ext cx="257327" cy="275280"/>
          </a:xfrm>
          <a:prstGeom prst="rect">
            <a:avLst/>
          </a:prstGeom>
        </p:spPr>
      </p:pic>
      <p:sp>
        <p:nvSpPr>
          <p:cNvPr id="45" name="Text Box 3">
            <a:extLst>
              <a:ext uri="{FF2B5EF4-FFF2-40B4-BE49-F238E27FC236}">
                <a16:creationId xmlns:a16="http://schemas.microsoft.com/office/drawing/2014/main" id="{A751F5B6-D429-899C-CDB5-9B4251FCAD15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3333960" y="1375461"/>
            <a:ext cx="2160000" cy="7848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144000" bIns="0" anchor="t" anchorCtr="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lang="da-DK" sz="1000" b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Farver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lang="da-DK" altLang="da-DK" sz="900" b="0" kern="1200" noProof="1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rPr>
              <a:t>De øverster farver i farvetemaet, </a:t>
            </a:r>
            <a:br>
              <a:rPr lang="da-DK" altLang="da-DK" sz="900" b="0" kern="1200" noProof="1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rPr>
            </a:br>
            <a:r>
              <a:rPr lang="da-DK" altLang="da-DK" sz="900" b="0" kern="1200" noProof="1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rPr>
              <a:t>er hovedfarver, de andre i Custom Color er nuancer. </a:t>
            </a:r>
            <a:r>
              <a:rPr lang="da-DK" altLang="da-DK" sz="900" noProof="1">
                <a:solidFill>
                  <a:schemeClr val="tx1"/>
                </a:solidFill>
                <a:cs typeface="Arial" panose="020B0604020202020204" pitchFamily="34" charset="0"/>
              </a:rPr>
              <a:t>Brug så vidt muligt kun disse farver</a:t>
            </a:r>
            <a:endParaRPr lang="da-DK" altLang="da-DK" sz="800" b="1" noProof="1">
              <a:solidFill>
                <a:schemeClr val="tx1"/>
              </a:solidFill>
              <a:latin typeface="+mn-lt"/>
              <a:cs typeface="Arial" panose="020B0604020202020204" pitchFamily="34" charset="0"/>
            </a:endParaRPr>
          </a:p>
        </p:txBody>
      </p:sp>
      <p:pic>
        <p:nvPicPr>
          <p:cNvPr id="57" name="Picture 56">
            <a:extLst>
              <a:ext uri="{FF2B5EF4-FFF2-40B4-BE49-F238E27FC236}">
                <a16:creationId xmlns:a16="http://schemas.microsoft.com/office/drawing/2014/main" id="{426AB28E-8314-BE6D-9092-986B5E3BF34E}"/>
              </a:ext>
            </a:extLst>
          </p:cNvPr>
          <p:cNvPicPr>
            <a:picLocks noChangeAspect="1"/>
          </p:cNvPicPr>
          <p:nvPr userDrawn="1"/>
        </p:nvPicPr>
        <p:blipFill>
          <a:blip r:embed="rId8"/>
          <a:stretch>
            <a:fillRect/>
          </a:stretch>
        </p:blipFill>
        <p:spPr>
          <a:xfrm>
            <a:off x="2247640" y="4243338"/>
            <a:ext cx="475428" cy="176762"/>
          </a:xfrm>
          <a:prstGeom prst="rect">
            <a:avLst/>
          </a:prstGeom>
        </p:spPr>
      </p:pic>
      <p:pic>
        <p:nvPicPr>
          <p:cNvPr id="58" name="Billede 5">
            <a:extLst>
              <a:ext uri="{FF2B5EF4-FFF2-40B4-BE49-F238E27FC236}">
                <a16:creationId xmlns:a16="http://schemas.microsoft.com/office/drawing/2014/main" id="{9C0C60FB-FA9D-140D-CDB5-A539A7116576}"/>
              </a:ext>
            </a:extLst>
          </p:cNvPr>
          <p:cNvPicPr>
            <a:picLocks noChangeAspect="1"/>
          </p:cNvPicPr>
          <p:nvPr userDrawn="1"/>
        </p:nvPicPr>
        <p:blipFill>
          <a:blip r:embed="rId9"/>
          <a:stretch>
            <a:fillRect/>
          </a:stretch>
        </p:blipFill>
        <p:spPr>
          <a:xfrm>
            <a:off x="10283984" y="2140066"/>
            <a:ext cx="202944" cy="266364"/>
          </a:xfrm>
          <a:prstGeom prst="rect">
            <a:avLst/>
          </a:prstGeom>
        </p:spPr>
      </p:pic>
      <p:sp>
        <p:nvSpPr>
          <p:cNvPr id="3" name="Text Box 48">
            <a:extLst>
              <a:ext uri="{FF2B5EF4-FFF2-40B4-BE49-F238E27FC236}">
                <a16:creationId xmlns:a16="http://schemas.microsoft.com/office/drawing/2014/main" id="{7E051366-3C98-B42E-E12B-CD8B29C36E1F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9155133" y="1375461"/>
            <a:ext cx="2376000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144000" bIns="0" anchor="t" anchorCtr="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lnSpc>
                <a:spcPct val="100000"/>
              </a:lnSpc>
              <a:spcAft>
                <a:spcPts val="600"/>
              </a:spcAft>
              <a:defRPr/>
            </a:pPr>
            <a:r>
              <a:rPr lang="da-DK" sz="1000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Billedstørrelser og -kvalitet</a:t>
            </a:r>
          </a:p>
          <a:p>
            <a:pPr eaLnBrk="1" hangingPunct="1">
              <a:lnSpc>
                <a:spcPct val="100000"/>
              </a:lnSpc>
              <a:spcAft>
                <a:spcPts val="600"/>
              </a:spcAft>
              <a:defRPr/>
            </a:pPr>
            <a:r>
              <a:rPr lang="da-DK" sz="900" b="0" kern="1200" noProof="1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rPr>
              <a:t>Sørg</a:t>
            </a:r>
            <a:r>
              <a:rPr lang="da-DK" sz="900" b="0" kern="1200" baseline="0" noProof="1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rPr>
              <a:t> for at bruge billeder i god kvalitet. Undgå at skalere små billeder op, så de bliver uskarpe.</a:t>
            </a:r>
          </a:p>
        </p:txBody>
      </p:sp>
      <p:sp>
        <p:nvSpPr>
          <p:cNvPr id="4" name="Text Box 48">
            <a:extLst>
              <a:ext uri="{FF2B5EF4-FFF2-40B4-BE49-F238E27FC236}">
                <a16:creationId xmlns:a16="http://schemas.microsoft.com/office/drawing/2014/main" id="{93690BD9-1A4E-1B92-625E-13EE0AC649A7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9155134" y="2181792"/>
            <a:ext cx="2376000" cy="38779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144000" bIns="0" anchor="t" anchorCtr="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lnSpc>
                <a:spcPct val="100000"/>
              </a:lnSpc>
              <a:spcAft>
                <a:spcPts val="600"/>
              </a:spcAft>
              <a:defRPr/>
            </a:pPr>
            <a:r>
              <a:rPr lang="da-DK" sz="1000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Beskær billede</a:t>
            </a:r>
          </a:p>
          <a:p>
            <a:pPr eaLnBrk="1" hangingPunct="1">
              <a:lnSpc>
                <a:spcPct val="100000"/>
              </a:lnSpc>
              <a:spcAft>
                <a:spcPts val="600"/>
              </a:spcAft>
              <a:defRPr/>
            </a:pPr>
            <a:r>
              <a:rPr lang="da-DK" sz="900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1</a:t>
            </a:r>
            <a:r>
              <a:rPr 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. Klik </a:t>
            </a:r>
            <a:r>
              <a:rPr lang="da-DK" sz="900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Beskær</a:t>
            </a:r>
            <a:r>
              <a:rPr 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 for at ændre billedets fokus/størrelse</a:t>
            </a:r>
          </a:p>
          <a:p>
            <a:pPr eaLnBrk="1" hangingPunct="1">
              <a:lnSpc>
                <a:spcPct val="100000"/>
              </a:lnSpc>
              <a:spcAft>
                <a:spcPts val="600"/>
              </a:spcAft>
              <a:defRPr/>
            </a:pPr>
            <a:r>
              <a:rPr lang="da-DK" sz="900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2. </a:t>
            </a:r>
            <a:r>
              <a:rPr 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Ønsker du at skalere billedet, så hold </a:t>
            </a:r>
            <a:r>
              <a:rPr lang="da-DK" sz="900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SHIFT</a:t>
            </a:r>
            <a:r>
              <a:rPr 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-knappen nede, mens du trækker i billedets hjørner</a:t>
            </a:r>
          </a:p>
          <a:p>
            <a:pPr eaLnBrk="1" hangingPunct="1">
              <a:lnSpc>
                <a:spcPct val="100000"/>
              </a:lnSpc>
              <a:spcAft>
                <a:spcPts val="600"/>
              </a:spcAft>
              <a:defRPr/>
            </a:pPr>
            <a:r>
              <a:rPr lang="da-DK" sz="900" b="1" kern="1200" noProof="1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rPr>
              <a:t>Tip: </a:t>
            </a:r>
            <a:r>
              <a:rPr lang="da-DK" sz="900" b="0" kern="1200" noProof="1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rPr>
              <a:t>Hvis billedet ligger foran tekst og grafik, skal du højreklikke og vælge </a:t>
            </a:r>
            <a:r>
              <a:rPr lang="da-DK" sz="900" b="1" kern="1200" noProof="1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rPr>
              <a:t>Placer bagerst</a:t>
            </a:r>
          </a:p>
          <a:p>
            <a:pPr eaLnBrk="1" hangingPunct="1">
              <a:lnSpc>
                <a:spcPct val="100000"/>
              </a:lnSpc>
              <a:spcAft>
                <a:spcPts val="600"/>
              </a:spcAft>
              <a:defRPr/>
            </a:pPr>
            <a:endParaRPr lang="da-DK" sz="800" b="1" kern="1200" noProof="1">
              <a:solidFill>
                <a:schemeClr val="tx1"/>
              </a:solidFill>
              <a:latin typeface="+mn-lt"/>
              <a:ea typeface="+mn-ea"/>
              <a:cs typeface="Arial" panose="020B0604020202020204" pitchFamily="34" charset="0"/>
            </a:endParaRPr>
          </a:p>
          <a:p>
            <a:pPr eaLnBrk="1" hangingPunct="1">
              <a:lnSpc>
                <a:spcPct val="100000"/>
              </a:lnSpc>
              <a:spcAft>
                <a:spcPts val="600"/>
              </a:spcAft>
              <a:defRPr/>
            </a:pPr>
            <a:r>
              <a:rPr lang="da-DK" sz="1000" b="1" kern="1200" noProof="1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rPr>
              <a:t>Eksportér til PDF</a:t>
            </a:r>
          </a:p>
          <a:p>
            <a:pPr marL="0" marR="0" lvl="0" indent="0" algn="l" defTabSz="109156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lang="da-DK" sz="900" b="0" kern="1200" baseline="0" noProof="1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rPr>
              <a:t>Vælg </a:t>
            </a:r>
            <a:r>
              <a:rPr lang="da-DK" sz="900" b="1" kern="1200" baseline="0" noProof="1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rPr>
              <a:t>Ctrl. Shift S</a:t>
            </a:r>
            <a:r>
              <a:rPr lang="da-DK" sz="900" b="0" kern="1200" baseline="0" noProof="1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rPr>
              <a:t> for at gemme en PDF fil vælg i fanen </a:t>
            </a:r>
            <a:r>
              <a:rPr lang="da-DK" sz="900" b="1" kern="1200" baseline="0" noProof="1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rPr>
              <a:t>Gem som type</a:t>
            </a:r>
            <a:r>
              <a:rPr lang="da-DK" sz="900" b="0" kern="1200" baseline="0" noProof="1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rPr>
              <a:t> og vælg det sted du vil have filen liggende.</a:t>
            </a:r>
            <a:br>
              <a:rPr lang="da-DK" sz="900" b="0" kern="1200" baseline="0" noProof="1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rPr>
            </a:br>
            <a:br>
              <a:rPr lang="da-DK" sz="900" b="0" kern="1200" baseline="0" noProof="1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rPr>
            </a:br>
            <a:r>
              <a:rPr lang="da-DK" sz="900" b="0" kern="1200" baseline="0" noProof="1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rPr>
              <a:t>Hvis filstørrelsen på din eksporterede PowerPoint bliver meget stor – for eksempel på grund af mange højkvalitetsbilleder – kan du komprimere, når du gemmer præsentationen: </a:t>
            </a:r>
          </a:p>
          <a:p>
            <a:pPr marL="0" marR="0" lvl="0" indent="0" algn="l" defTabSz="109156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lang="da-DK" sz="900" b="1" kern="1200" baseline="0" noProof="1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rPr>
              <a:t>Gem som  - Gennemse - Komprimeringsindstillinger.</a:t>
            </a:r>
          </a:p>
          <a:p>
            <a:pPr marL="0" marR="0" lvl="0" indent="0" algn="l" defTabSz="109156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lang="da-DK" sz="900" b="0" kern="1200" baseline="0" noProof="1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rPr>
              <a:t>Sørg dog for ikke at gemme under 150 ppi.</a:t>
            </a:r>
          </a:p>
          <a:p>
            <a:pPr eaLnBrk="1" hangingPunct="1">
              <a:lnSpc>
                <a:spcPct val="100000"/>
              </a:lnSpc>
              <a:spcAft>
                <a:spcPts val="600"/>
              </a:spcAft>
              <a:defRPr/>
            </a:pPr>
            <a:endParaRPr lang="da-DK" sz="800" b="1" kern="1200" noProof="1">
              <a:solidFill>
                <a:schemeClr val="tx1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C495AA02-95CF-6E7A-BDBA-993BD667AD07}"/>
              </a:ext>
            </a:extLst>
          </p:cNvPr>
          <p:cNvGrpSpPr/>
          <p:nvPr userDrawn="1"/>
        </p:nvGrpSpPr>
        <p:grpSpPr>
          <a:xfrm>
            <a:off x="3352815" y="4810607"/>
            <a:ext cx="1090597" cy="88723"/>
            <a:chOff x="3352815" y="4769786"/>
            <a:chExt cx="1090597" cy="88723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420EBD75-796F-DFCA-0022-23B0732A46E4}"/>
                </a:ext>
              </a:extLst>
            </p:cNvPr>
            <p:cNvSpPr/>
            <p:nvPr userDrawn="1"/>
          </p:nvSpPr>
          <p:spPr>
            <a:xfrm>
              <a:off x="3686772" y="4769786"/>
              <a:ext cx="88723" cy="88723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72000" tIns="36000" rIns="72000" bIns="36000" rtlCol="0" anchor="ctr"/>
            <a:lstStyle/>
            <a:p>
              <a:pPr algn="ctr">
                <a:spcAft>
                  <a:spcPts val="1200"/>
                </a:spcAft>
              </a:pPr>
              <a:endParaRPr lang="da-DK" sz="2000" noProof="0" err="1">
                <a:solidFill>
                  <a:schemeClr val="bg2"/>
                </a:solidFill>
              </a:endParaRPr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5F2E8853-ED9C-9523-8EB6-885A1847D6F5}"/>
                </a:ext>
              </a:extLst>
            </p:cNvPr>
            <p:cNvSpPr/>
            <p:nvPr userDrawn="1"/>
          </p:nvSpPr>
          <p:spPr>
            <a:xfrm>
              <a:off x="3575453" y="4769786"/>
              <a:ext cx="88723" cy="88723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72000" tIns="36000" rIns="72000" bIns="36000" rtlCol="0" anchor="ctr"/>
            <a:lstStyle/>
            <a:p>
              <a:pPr algn="ctr">
                <a:spcAft>
                  <a:spcPts val="1200"/>
                </a:spcAft>
              </a:pPr>
              <a:endParaRPr lang="da-DK" sz="2000" noProof="0" err="1">
                <a:solidFill>
                  <a:schemeClr val="bg2"/>
                </a:solidFill>
              </a:endParaRP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3BD20DCB-8935-B974-D0A3-69EF897EC4E1}"/>
                </a:ext>
              </a:extLst>
            </p:cNvPr>
            <p:cNvSpPr/>
            <p:nvPr userDrawn="1"/>
          </p:nvSpPr>
          <p:spPr>
            <a:xfrm>
              <a:off x="3798091" y="4769786"/>
              <a:ext cx="88723" cy="88723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72000" tIns="36000" rIns="72000" bIns="36000" rtlCol="0" anchor="ctr"/>
            <a:lstStyle/>
            <a:p>
              <a:pPr algn="ctr">
                <a:spcAft>
                  <a:spcPts val="1200"/>
                </a:spcAft>
              </a:pPr>
              <a:endParaRPr lang="da-DK" sz="2000" noProof="0" err="1">
                <a:solidFill>
                  <a:schemeClr val="bg2"/>
                </a:solidFill>
              </a:endParaRPr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A048C3CD-822B-C1AB-35CF-817DE9268AEC}"/>
                </a:ext>
              </a:extLst>
            </p:cNvPr>
            <p:cNvSpPr/>
            <p:nvPr userDrawn="1"/>
          </p:nvSpPr>
          <p:spPr>
            <a:xfrm>
              <a:off x="3909410" y="4769786"/>
              <a:ext cx="88723" cy="88723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72000" tIns="36000" rIns="72000" bIns="36000" rtlCol="0" anchor="ctr"/>
            <a:lstStyle/>
            <a:p>
              <a:pPr algn="ctr">
                <a:spcAft>
                  <a:spcPts val="1200"/>
                </a:spcAft>
              </a:pPr>
              <a:endParaRPr lang="da-DK" sz="2000" noProof="0" err="1">
                <a:solidFill>
                  <a:schemeClr val="bg2"/>
                </a:solidFill>
              </a:endParaRPr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C2A24DFD-D6F6-CDC0-27F1-CF684F86DF89}"/>
                </a:ext>
              </a:extLst>
            </p:cNvPr>
            <p:cNvSpPr/>
            <p:nvPr userDrawn="1"/>
          </p:nvSpPr>
          <p:spPr>
            <a:xfrm>
              <a:off x="4020729" y="4769786"/>
              <a:ext cx="88723" cy="88723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72000" tIns="36000" rIns="72000" bIns="36000" rtlCol="0" anchor="ctr"/>
            <a:lstStyle/>
            <a:p>
              <a:pPr algn="ctr">
                <a:spcAft>
                  <a:spcPts val="1200"/>
                </a:spcAft>
              </a:pPr>
              <a:endParaRPr lang="da-DK" sz="2000" noProof="0" err="1">
                <a:solidFill>
                  <a:schemeClr val="bg2"/>
                </a:solidFill>
              </a:endParaRPr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FFC08EBB-7CBC-8BD8-9A2F-0046262BA31D}"/>
                </a:ext>
              </a:extLst>
            </p:cNvPr>
            <p:cNvSpPr/>
            <p:nvPr userDrawn="1"/>
          </p:nvSpPr>
          <p:spPr>
            <a:xfrm>
              <a:off x="4132048" y="4769786"/>
              <a:ext cx="88723" cy="88723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72000" tIns="36000" rIns="72000" bIns="36000" rtlCol="0" anchor="ctr"/>
            <a:lstStyle/>
            <a:p>
              <a:pPr algn="ctr">
                <a:spcAft>
                  <a:spcPts val="1200"/>
                </a:spcAft>
              </a:pPr>
              <a:endParaRPr lang="da-DK" sz="2000" noProof="0" err="1">
                <a:solidFill>
                  <a:schemeClr val="bg2"/>
                </a:solidFill>
              </a:endParaRPr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EE5E5FFF-F662-9493-5126-18BCBCE07D43}"/>
                </a:ext>
              </a:extLst>
            </p:cNvPr>
            <p:cNvSpPr/>
            <p:nvPr userDrawn="1"/>
          </p:nvSpPr>
          <p:spPr>
            <a:xfrm>
              <a:off x="4243367" y="4769786"/>
              <a:ext cx="88723" cy="88723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72000" tIns="36000" rIns="72000" bIns="36000" rtlCol="0" anchor="ctr"/>
            <a:lstStyle/>
            <a:p>
              <a:pPr algn="ctr">
                <a:spcAft>
                  <a:spcPts val="1200"/>
                </a:spcAft>
              </a:pPr>
              <a:endParaRPr lang="da-DK" sz="2000" noProof="0" err="1">
                <a:solidFill>
                  <a:schemeClr val="bg2"/>
                </a:solidFill>
              </a:endParaRPr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37422897-53C2-AE1F-E1EA-30DAB94B44B2}"/>
                </a:ext>
              </a:extLst>
            </p:cNvPr>
            <p:cNvSpPr/>
            <p:nvPr userDrawn="1"/>
          </p:nvSpPr>
          <p:spPr>
            <a:xfrm>
              <a:off x="4354689" y="4769786"/>
              <a:ext cx="88723" cy="88723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72000" tIns="36000" rIns="72000" bIns="36000" rtlCol="0" anchor="ctr"/>
            <a:lstStyle/>
            <a:p>
              <a:pPr algn="ctr">
                <a:spcAft>
                  <a:spcPts val="1200"/>
                </a:spcAft>
              </a:pPr>
              <a:endParaRPr lang="da-DK" sz="2000" noProof="0" err="1">
                <a:solidFill>
                  <a:schemeClr val="bg2"/>
                </a:solidFill>
              </a:endParaRPr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7BEF39F7-AB46-EB76-AB2D-BB6E933F8016}"/>
                </a:ext>
              </a:extLst>
            </p:cNvPr>
            <p:cNvSpPr/>
            <p:nvPr userDrawn="1"/>
          </p:nvSpPr>
          <p:spPr>
            <a:xfrm>
              <a:off x="3464134" y="4769786"/>
              <a:ext cx="88723" cy="88723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72000" tIns="36000" rIns="72000" bIns="36000" rtlCol="0" anchor="ctr"/>
            <a:lstStyle/>
            <a:p>
              <a:pPr algn="ctr">
                <a:spcAft>
                  <a:spcPts val="1200"/>
                </a:spcAft>
              </a:pPr>
              <a:endParaRPr lang="da-DK" sz="2000" noProof="0" err="1">
                <a:solidFill>
                  <a:schemeClr val="bg2"/>
                </a:solidFill>
              </a:endParaRPr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746D3D49-472B-ED9D-04D1-14270AFFCB6B}"/>
                </a:ext>
              </a:extLst>
            </p:cNvPr>
            <p:cNvSpPr/>
            <p:nvPr userDrawn="1"/>
          </p:nvSpPr>
          <p:spPr>
            <a:xfrm>
              <a:off x="3352815" y="4769786"/>
              <a:ext cx="88723" cy="8872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72000" tIns="36000" rIns="72000" bIns="36000" rtlCol="0" anchor="ctr"/>
            <a:lstStyle/>
            <a:p>
              <a:pPr algn="ctr">
                <a:spcAft>
                  <a:spcPts val="1200"/>
                </a:spcAft>
              </a:pPr>
              <a:endParaRPr lang="da-DK" sz="2000" noProof="0" err="1">
                <a:solidFill>
                  <a:schemeClr val="bg2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961579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&gt;Brug ikke layouts efter dette&gt;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DDA8C56E-4DA1-ECAA-0094-671CFD1C796B}"/>
              </a:ext>
            </a:extLst>
          </p:cNvPr>
          <p:cNvSpPr/>
          <p:nvPr userDrawn="1"/>
        </p:nvSpPr>
        <p:spPr bwMode="white">
          <a:xfrm>
            <a:off x="179400" y="180000"/>
            <a:ext cx="11833200" cy="6498000"/>
          </a:xfrm>
          <a:prstGeom prst="rect">
            <a:avLst/>
          </a:prstGeom>
          <a:solidFill>
            <a:schemeClr val="tx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da-DK" sz="1000">
              <a:solidFill>
                <a:schemeClr val="tx1"/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C3B8730-9D2B-3782-3FB9-587D5A1874F1}"/>
              </a:ext>
            </a:extLst>
          </p:cNvPr>
          <p:cNvSpPr txBox="1"/>
          <p:nvPr userDrawn="1"/>
        </p:nvSpPr>
        <p:spPr>
          <a:xfrm>
            <a:off x="424567" y="4200697"/>
            <a:ext cx="5239712" cy="2542665"/>
          </a:xfrm>
          <a:prstGeom prst="rect">
            <a:avLst/>
          </a:prstGeom>
          <a:noFill/>
          <a:ln w="19050">
            <a:noFill/>
          </a:ln>
        </p:spPr>
        <p:txBody>
          <a:bodyPr wrap="square" lIns="0" tIns="0" rIns="0" bIns="0" rtlCol="0">
            <a:noAutofit/>
          </a:bodyPr>
          <a:lstStyle/>
          <a:p>
            <a:pPr>
              <a:spcBef>
                <a:spcPts val="0"/>
              </a:spcBef>
            </a:pPr>
            <a:r>
              <a:rPr lang="da-DK" sz="16000" kern="1400" spc="-273">
                <a:solidFill>
                  <a:schemeClr val="bg1"/>
                </a:solidFill>
                <a:latin typeface="+mn-lt"/>
              </a:rPr>
              <a:t>ikke</a:t>
            </a:r>
            <a:endParaRPr lang="da-DK" sz="16000">
              <a:solidFill>
                <a:schemeClr val="bg1"/>
              </a:solidFill>
              <a:latin typeface="+mn-lt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0A84B7C-99B7-DD33-CB4D-656015E92295}"/>
              </a:ext>
            </a:extLst>
          </p:cNvPr>
          <p:cNvSpPr txBox="1"/>
          <p:nvPr userDrawn="1"/>
        </p:nvSpPr>
        <p:spPr>
          <a:xfrm>
            <a:off x="422642" y="2076150"/>
            <a:ext cx="5239712" cy="2750482"/>
          </a:xfrm>
          <a:prstGeom prst="rect">
            <a:avLst/>
          </a:prstGeom>
          <a:noFill/>
          <a:ln w="19050">
            <a:noFill/>
          </a:ln>
        </p:spPr>
        <p:txBody>
          <a:bodyPr wrap="square" lIns="0" tIns="0" rIns="0" bIns="0" rtlCol="0">
            <a:noAutofit/>
          </a:bodyPr>
          <a:lstStyle/>
          <a:p>
            <a:pPr>
              <a:spcBef>
                <a:spcPts val="0"/>
              </a:spcBef>
            </a:pPr>
            <a:r>
              <a:rPr lang="da-DK" sz="16000" kern="1400" spc="-273">
                <a:solidFill>
                  <a:schemeClr val="bg1"/>
                </a:solidFill>
                <a:latin typeface="+mn-lt"/>
              </a:rPr>
              <a:t>dem</a:t>
            </a:r>
            <a:endParaRPr lang="da-DK" sz="16000">
              <a:solidFill>
                <a:schemeClr val="bg1"/>
              </a:solidFill>
              <a:latin typeface="+mn-lt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3AAD249-FAAA-BDCD-2A99-1788F8238BA2}"/>
              </a:ext>
            </a:extLst>
          </p:cNvPr>
          <p:cNvSpPr txBox="1"/>
          <p:nvPr userDrawn="1"/>
        </p:nvSpPr>
        <p:spPr>
          <a:xfrm>
            <a:off x="422643" y="92007"/>
            <a:ext cx="11143288" cy="2537115"/>
          </a:xfrm>
          <a:prstGeom prst="rect">
            <a:avLst/>
          </a:prstGeom>
          <a:noFill/>
          <a:ln w="19050">
            <a:noFill/>
          </a:ln>
        </p:spPr>
        <p:txBody>
          <a:bodyPr wrap="square" lIns="0" tIns="0" rIns="0" bIns="0" rtlCol="0">
            <a:noAutofit/>
          </a:bodyPr>
          <a:lstStyle/>
          <a:p>
            <a:pPr>
              <a:spcBef>
                <a:spcPts val="0"/>
              </a:spcBef>
            </a:pPr>
            <a:r>
              <a:rPr lang="da-DK" sz="16000" kern="1400" spc="-273">
                <a:solidFill>
                  <a:schemeClr val="bg1"/>
                </a:solidFill>
                <a:latin typeface="+mn-lt"/>
              </a:rPr>
              <a:t>Brug</a:t>
            </a:r>
            <a:endParaRPr lang="da-DK" sz="16000">
              <a:solidFill>
                <a:schemeClr val="bg1"/>
              </a:solidFill>
              <a:latin typeface="+mn-lt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B6D7DC1-0155-592A-2F3C-8553950B1F6F}"/>
              </a:ext>
            </a:extLst>
          </p:cNvPr>
          <p:cNvSpPr txBox="1"/>
          <p:nvPr userDrawn="1"/>
        </p:nvSpPr>
        <p:spPr>
          <a:xfrm>
            <a:off x="6862915" y="3991897"/>
            <a:ext cx="4779809" cy="2135853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r>
              <a:rPr lang="da-DK" sz="1600">
                <a:solidFill>
                  <a:schemeClr val="bg1"/>
                </a:solidFill>
              </a:rPr>
              <a:t>Hvis du ser andre layouts efter dette, brug dem ikke. Disse layouts tilhører ikke vores Corporate skabelon. Pga. PowerPoints standard Kopier/Indsæt funktionalitet kan ekstra uønskede layouts forekomme.</a:t>
            </a:r>
          </a:p>
          <a:p>
            <a:endParaRPr lang="da-DK" sz="1600">
              <a:solidFill>
                <a:schemeClr val="bg1"/>
              </a:solidFill>
            </a:endParaRPr>
          </a:p>
          <a:p>
            <a:r>
              <a:rPr lang="da-DK" sz="1600">
                <a:solidFill>
                  <a:schemeClr val="bg1"/>
                </a:solidFill>
              </a:rPr>
              <a:t>OBS! </a:t>
            </a:r>
          </a:p>
          <a:p>
            <a:r>
              <a:rPr lang="da-DK" sz="1600">
                <a:solidFill>
                  <a:schemeClr val="bg1"/>
                </a:solidFill>
              </a:rPr>
              <a:t>Layouts efter dette kan indeholde potential fortrolig information.</a:t>
            </a:r>
            <a:endParaRPr lang="da-DK" sz="1600">
              <a:solidFill>
                <a:schemeClr val="bg1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996242181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9AA675E-AAC4-5B45-5C94-A38FC9A142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714B67A4-CC13-0BED-B2AC-5532DF828A4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0CCA8CEB-6EEF-C655-2FB1-B26131675C4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8E0658E9-A1EE-6F4A-85B8-7636EBBEE6BD}" type="datetimeFigureOut">
              <a:rPr lang="da-DK" smtClean="0"/>
              <a:t>01-10-2026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ADEF9055-1FD0-61FD-CFA6-6F8DF0D038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1E2BBE6B-FDE8-F4D8-F368-1174806686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656E9C19-6F0D-9E46-AAB7-37DC932233F2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645864746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495339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slideLayout" Target="../slideLayouts/slideLayout39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42" Type="http://schemas.openxmlformats.org/officeDocument/2006/relationships/slideLayout" Target="../slideLayouts/slideLayout42.xml"/><Relationship Id="rId47" Type="http://schemas.openxmlformats.org/officeDocument/2006/relationships/slideLayout" Target="../slideLayouts/slideLayout47.xml"/><Relationship Id="rId50" Type="http://schemas.openxmlformats.org/officeDocument/2006/relationships/theme" Target="../theme/theme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Relationship Id="rId46" Type="http://schemas.openxmlformats.org/officeDocument/2006/relationships/slideLayout" Target="../slideLayouts/slideLayout46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41" Type="http://schemas.openxmlformats.org/officeDocument/2006/relationships/slideLayout" Target="../slideLayouts/slideLayout4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40" Type="http://schemas.openxmlformats.org/officeDocument/2006/relationships/slideLayout" Target="../slideLayouts/slideLayout40.xml"/><Relationship Id="rId45" Type="http://schemas.openxmlformats.org/officeDocument/2006/relationships/slideLayout" Target="../slideLayouts/slideLayout45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49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4" Type="http://schemas.openxmlformats.org/officeDocument/2006/relationships/slideLayout" Target="../slideLayouts/slideLayout44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43" Type="http://schemas.openxmlformats.org/officeDocument/2006/relationships/slideLayout" Target="../slideLayouts/slideLayout43.xml"/><Relationship Id="rId48" Type="http://schemas.openxmlformats.org/officeDocument/2006/relationships/slideLayout" Target="../slideLayouts/slideLayout48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le Placeholder 15">
            <a:extLst>
              <a:ext uri="{FF2B5EF4-FFF2-40B4-BE49-F238E27FC236}">
                <a16:creationId xmlns:a16="http://schemas.microsoft.com/office/drawing/2014/main" id="{2A3CF6FB-6A56-2AD5-7198-4392D42AC4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7213" y="577971"/>
            <a:ext cx="11085512" cy="990000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/>
          <a:p>
            <a:r>
              <a:rPr lang="da-DK"/>
              <a:t>Klik for at tilføje titel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58000" y="1839600"/>
            <a:ext cx="11084400" cy="428815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da-DK" noProof="0"/>
              <a:t>Niveau 1                                                                                                                                                      Klik ENTER og derefter TAB for at se næste tekstformat                                                                    Klik SHIFT+TAB for at se foregående tekstformat</a:t>
            </a:r>
          </a:p>
          <a:p>
            <a:pPr lvl="1"/>
            <a:r>
              <a:rPr lang="da-DK" noProof="0"/>
              <a:t>Niveau 2</a:t>
            </a:r>
          </a:p>
          <a:p>
            <a:pPr lvl="2"/>
            <a:r>
              <a:rPr lang="da-DK" noProof="0"/>
              <a:t>Niveau 3</a:t>
            </a:r>
          </a:p>
          <a:p>
            <a:pPr lvl="3"/>
            <a:r>
              <a:rPr lang="da-DK" noProof="0"/>
              <a:t>Niveau 4, Brødtekst</a:t>
            </a:r>
          </a:p>
          <a:p>
            <a:pPr lvl="4"/>
            <a:r>
              <a:rPr lang="da-DK" noProof="0"/>
              <a:t>Niveau 5, underoverskrift</a:t>
            </a:r>
          </a:p>
          <a:p>
            <a:pPr lvl="5"/>
            <a:r>
              <a:rPr lang="da-DK" noProof="0"/>
              <a:t>Niveau 6</a:t>
            </a:r>
          </a:p>
          <a:p>
            <a:pPr lvl="6"/>
            <a:r>
              <a:rPr lang="da-DK" noProof="0"/>
              <a:t>Niveau 7, lille brødtekst</a:t>
            </a:r>
          </a:p>
          <a:p>
            <a:pPr lvl="7"/>
            <a:r>
              <a:rPr lang="da-DK" noProof="0"/>
              <a:t>Niveau 8, lille underoverskrift</a:t>
            </a:r>
          </a:p>
          <a:p>
            <a:pPr lvl="8"/>
            <a:r>
              <a:rPr lang="da-DK" noProof="0"/>
              <a:t>Niveau 9, Infografik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D397FDF-4480-4092-8EF3-23AF214F483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317369" y="6303600"/>
            <a:ext cx="3185669" cy="252000"/>
          </a:xfrm>
          <a:prstGeom prst="rect">
            <a:avLst/>
          </a:prstGeom>
        </p:spPr>
        <p:txBody>
          <a:bodyPr vert="horz" lIns="0" tIns="0" rIns="0" bIns="0" rtlCol="0" anchor="ctr" anchorCtr="0"/>
          <a:lstStyle>
            <a:lvl1pPr marL="0" indent="0" algn="r">
              <a:buFont typeface="Arial" panose="020B0604020202020204" pitchFamily="34" charset="0"/>
              <a:buNone/>
              <a:defRPr sz="900">
                <a:solidFill>
                  <a:schemeClr val="tx1"/>
                </a:solidFill>
                <a:latin typeface="+mn-lt"/>
              </a:defRPr>
            </a:lvl1pPr>
            <a:lvl2pPr marL="0" indent="0" algn="r">
              <a:defRPr sz="900">
                <a:latin typeface="+mn-lt"/>
              </a:defRPr>
            </a:lvl2pPr>
            <a:lvl3pPr marL="0" indent="0" algn="r">
              <a:defRPr sz="900">
                <a:latin typeface="+mn-lt"/>
              </a:defRPr>
            </a:lvl3pPr>
            <a:lvl4pPr marL="0" indent="0" algn="r">
              <a:defRPr sz="900">
                <a:latin typeface="+mn-lt"/>
              </a:defRPr>
            </a:lvl4pPr>
            <a:lvl5pPr marL="0" indent="0" algn="r">
              <a:defRPr sz="900">
                <a:latin typeface="+mn-lt"/>
              </a:defRPr>
            </a:lvl5pPr>
            <a:lvl6pPr marL="0" indent="0" algn="r">
              <a:defRPr sz="900">
                <a:latin typeface="+mn-lt"/>
              </a:defRPr>
            </a:lvl6pPr>
            <a:lvl7pPr marL="0" indent="0" algn="r">
              <a:defRPr sz="900">
                <a:latin typeface="+mn-lt"/>
              </a:defRPr>
            </a:lvl7pPr>
            <a:lvl8pPr marL="0" indent="0" algn="r">
              <a:defRPr sz="900">
                <a:latin typeface="+mn-lt"/>
              </a:defRPr>
            </a:lvl8pPr>
            <a:lvl9pPr marL="0" indent="0" algn="r">
              <a:defRPr sz="900">
                <a:latin typeface="+mn-lt"/>
              </a:defRPr>
            </a:lvl9pPr>
          </a:lstStyle>
          <a:p>
            <a:r>
              <a:rPr lang="da-DK"/>
              <a:t>Energistyrelsen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C726CD3-2304-261E-4C08-6C46640CAD1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992465" y="6303600"/>
            <a:ext cx="649935" cy="2520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900">
                <a:solidFill>
                  <a:schemeClr val="tx1"/>
                </a:solidFill>
              </a:defRPr>
            </a:lvl1pPr>
          </a:lstStyle>
          <a:p>
            <a:r>
              <a:rPr lang="da-DK"/>
              <a:t>Side </a:t>
            </a:r>
            <a:fld id="{5B242B46-DB65-4FA4-8993-88C850261373}" type="slidenum">
              <a:rPr lang="da-DK" smtClean="0"/>
              <a:pPr/>
              <a:t>‹nr.›</a:t>
            </a:fld>
            <a:endParaRPr lang="da-DK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2510D12-8ABB-9589-8953-747E302739E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9651600" y="6303600"/>
            <a:ext cx="1119600" cy="2520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marL="180000" indent="-180000" algn="l">
              <a:buFont typeface="Arial" panose="020B0604020202020204" pitchFamily="34" charset="0"/>
              <a:buChar char="|"/>
              <a:defRPr sz="900">
                <a:solidFill>
                  <a:schemeClr val="tx1"/>
                </a:solidFill>
              </a:defRPr>
            </a:lvl1pPr>
          </a:lstStyle>
          <a:p>
            <a:fld id="{F9AA0A42-6564-491F-9037-EBFAE6F227DD}" type="datetime1">
              <a:rPr lang="da-DK" smtClean="0"/>
              <a:t>01-10-2026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809999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9" r:id="rId1"/>
    <p:sldLayoutId id="2147483803" r:id="rId2"/>
    <p:sldLayoutId id="2147483804" r:id="rId3"/>
    <p:sldLayoutId id="2147483805" r:id="rId4"/>
    <p:sldLayoutId id="2147483806" r:id="rId5"/>
    <p:sldLayoutId id="2147483763" r:id="rId6"/>
    <p:sldLayoutId id="2147483731" r:id="rId7"/>
    <p:sldLayoutId id="2147483820" r:id="rId8"/>
    <p:sldLayoutId id="2147483821" r:id="rId9"/>
    <p:sldLayoutId id="2147483823" r:id="rId10"/>
    <p:sldLayoutId id="2147483847" r:id="rId11"/>
    <p:sldLayoutId id="2147483855" r:id="rId12"/>
    <p:sldLayoutId id="2147483854" r:id="rId13"/>
    <p:sldLayoutId id="2147483844" r:id="rId14"/>
    <p:sldLayoutId id="2147483732" r:id="rId15"/>
    <p:sldLayoutId id="2147483755" r:id="rId16"/>
    <p:sldLayoutId id="2147483850" r:id="rId17"/>
    <p:sldLayoutId id="2147483853" r:id="rId18"/>
    <p:sldLayoutId id="2147483809" r:id="rId19"/>
    <p:sldLayoutId id="2147483776" r:id="rId20"/>
    <p:sldLayoutId id="2147483852" r:id="rId21"/>
    <p:sldLayoutId id="2147483757" r:id="rId22"/>
    <p:sldLayoutId id="2147483829" r:id="rId23"/>
    <p:sldLayoutId id="2147483830" r:id="rId24"/>
    <p:sldLayoutId id="2147483807" r:id="rId25"/>
    <p:sldLayoutId id="2147483808" r:id="rId26"/>
    <p:sldLayoutId id="2147483828" r:id="rId27"/>
    <p:sldLayoutId id="2147483831" r:id="rId28"/>
    <p:sldLayoutId id="2147483816" r:id="rId29"/>
    <p:sldLayoutId id="2147483826" r:id="rId30"/>
    <p:sldLayoutId id="2147483818" r:id="rId31"/>
    <p:sldLayoutId id="2147483827" r:id="rId32"/>
    <p:sldLayoutId id="2147483840" r:id="rId33"/>
    <p:sldLayoutId id="2147483814" r:id="rId34"/>
    <p:sldLayoutId id="2147483842" r:id="rId35"/>
    <p:sldLayoutId id="2147483835" r:id="rId36"/>
    <p:sldLayoutId id="2147483836" r:id="rId37"/>
    <p:sldLayoutId id="2147483787" r:id="rId38"/>
    <p:sldLayoutId id="2147483815" r:id="rId39"/>
    <p:sldLayoutId id="2147483743" r:id="rId40"/>
    <p:sldLayoutId id="2147483843" r:id="rId41"/>
    <p:sldLayoutId id="2147483845" r:id="rId42"/>
    <p:sldLayoutId id="2147483846" r:id="rId43"/>
    <p:sldLayoutId id="2147483848" r:id="rId44"/>
    <p:sldLayoutId id="2147483744" r:id="rId45"/>
    <p:sldLayoutId id="2147483802" r:id="rId46"/>
    <p:sldLayoutId id="2147483791" r:id="rId47"/>
    <p:sldLayoutId id="2147483856" r:id="rId48"/>
    <p:sldLayoutId id="2147483857" r:id="rId49"/>
  </p:sldLayoutIdLst>
  <p:hf hdr="0"/>
  <p:txStyles>
    <p:titleStyle>
      <a:lvl1pPr marL="0" indent="0" algn="l" defTabSz="914400" rtl="0" eaLnBrk="1" latinLnBrk="0" hangingPunct="1">
        <a:lnSpc>
          <a:spcPct val="90000"/>
        </a:lnSpc>
        <a:spcBef>
          <a:spcPct val="0"/>
        </a:spcBef>
        <a:spcAft>
          <a:spcPts val="0"/>
        </a:spcAft>
        <a:buClr>
          <a:srgbClr val="000000"/>
        </a:buClr>
        <a:buSzPct val="100000"/>
        <a:buFont typeface="+mj-lt"/>
        <a:buNone/>
        <a:defRPr sz="3600" b="0" i="0" u="none" kern="1200" cap="none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2000" indent="-252000" algn="l" defTabSz="914400" rtl="0" eaLnBrk="1" latinLnBrk="0" hangingPunct="1">
        <a:lnSpc>
          <a:spcPct val="100000"/>
        </a:lnSpc>
        <a:spcBef>
          <a:spcPts val="0"/>
        </a:spcBef>
        <a:spcAft>
          <a:spcPts val="1200"/>
        </a:spcAft>
        <a:buFont typeface="Arial" panose="020B0604020202020204" pitchFamily="34" charset="0"/>
        <a:buChar char="•"/>
        <a:defRPr sz="20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504000" indent="-252000" algn="l" defTabSz="914400" rtl="0" eaLnBrk="1" latinLnBrk="0" hangingPunct="1">
        <a:lnSpc>
          <a:spcPct val="100000"/>
        </a:lnSpc>
        <a:spcBef>
          <a:spcPts val="0"/>
        </a:spcBef>
        <a:spcAft>
          <a:spcPts val="1200"/>
        </a:spcAft>
        <a:buFont typeface="Arial" panose="020B0604020202020204" pitchFamily="34" charset="0"/>
        <a:buChar char="•"/>
        <a:defRPr sz="2000" kern="1200" baseline="0">
          <a:solidFill>
            <a:schemeClr val="tx1"/>
          </a:solidFill>
          <a:latin typeface="+mn-lt"/>
          <a:ea typeface="+mn-ea"/>
          <a:cs typeface="+mn-cs"/>
        </a:defRPr>
      </a:lvl2pPr>
      <a:lvl3pPr marL="756000" indent="-252000" algn="l" defTabSz="914400" rtl="0" eaLnBrk="1" latinLnBrk="0" hangingPunct="1">
        <a:lnSpc>
          <a:spcPct val="100000"/>
        </a:lnSpc>
        <a:spcBef>
          <a:spcPts val="0"/>
        </a:spcBef>
        <a:spcAft>
          <a:spcPts val="1200"/>
        </a:spcAft>
        <a:buFont typeface="Arial" panose="020B0604020202020204" pitchFamily="34" charset="0"/>
        <a:buChar char="•"/>
        <a:defRPr sz="2000" kern="1200" baseline="0">
          <a:solidFill>
            <a:schemeClr val="tx1"/>
          </a:solidFill>
          <a:latin typeface="+mn-lt"/>
          <a:ea typeface="+mn-ea"/>
          <a:cs typeface="+mn-cs"/>
        </a:defRPr>
      </a:lvl3pPr>
      <a:lvl4pPr marL="0" indent="0" algn="l" defTabSz="914400" rtl="0" eaLnBrk="1" latinLnBrk="0" hangingPunct="1">
        <a:lnSpc>
          <a:spcPct val="100000"/>
        </a:lnSpc>
        <a:spcBef>
          <a:spcPts val="0"/>
        </a:spcBef>
        <a:spcAft>
          <a:spcPts val="1200"/>
        </a:spcAft>
        <a:buFont typeface="Arial" panose="020B0604020202020204" pitchFamily="34" charset="0"/>
        <a:buChar char="​"/>
        <a:defRPr sz="2000" b="0" kern="1200" baseline="0">
          <a:solidFill>
            <a:schemeClr val="tx1"/>
          </a:solidFill>
          <a:latin typeface="+mn-lt"/>
          <a:ea typeface="+mn-ea"/>
          <a:cs typeface="+mn-cs"/>
        </a:defRPr>
      </a:lvl4pPr>
      <a:lvl5pPr marL="0" indent="0" algn="l" defTabSz="914400" rtl="0" eaLnBrk="1" latinLnBrk="0" hangingPunct="1">
        <a:lnSpc>
          <a:spcPct val="100000"/>
        </a:lnSpc>
        <a:spcBef>
          <a:spcPts val="0"/>
        </a:spcBef>
        <a:spcAft>
          <a:spcPts val="1200"/>
        </a:spcAft>
        <a:buFont typeface="Arial" panose="020B0604020202020204" pitchFamily="34" charset="0"/>
        <a:buChar char="​"/>
        <a:tabLst/>
        <a:defRPr sz="2000" b="1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80000" indent="-180000" algn="l" defTabSz="914400" rtl="0" eaLnBrk="1" latinLnBrk="0" hangingPunct="1">
        <a:lnSpc>
          <a:spcPct val="10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0" indent="0" algn="l" defTabSz="914400" rtl="0" eaLnBrk="1" latinLnBrk="0" hangingPunct="1">
        <a:lnSpc>
          <a:spcPct val="10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​"/>
        <a:defRPr sz="1200" b="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0" indent="0" algn="l" defTabSz="914400" rtl="0" eaLnBrk="1" latinLnBrk="0" hangingPunct="1">
        <a:lnSpc>
          <a:spcPct val="10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​"/>
        <a:defRPr sz="1200" b="0" kern="1200" baseline="0">
          <a:solidFill>
            <a:schemeClr val="tx1"/>
          </a:solidFill>
          <a:latin typeface="+mj-lt"/>
          <a:ea typeface="+mn-ea"/>
          <a:cs typeface="+mn-cs"/>
        </a:defRPr>
      </a:lvl8pPr>
      <a:lvl9pPr marL="0" indent="0" algn="l" defTabSz="914400" rtl="0" eaLnBrk="1" latinLnBrk="0" hangingPunct="1">
        <a:lnSpc>
          <a:spcPct val="100000"/>
        </a:lnSpc>
        <a:spcBef>
          <a:spcPts val="600"/>
        </a:spcBef>
        <a:spcAft>
          <a:spcPts val="600"/>
        </a:spcAft>
        <a:buFont typeface="Arial" panose="020B0604020202020204" pitchFamily="34" charset="0"/>
        <a:buChar char="​"/>
        <a:defRPr sz="5000" kern="1200" baseline="0">
          <a:solidFill>
            <a:schemeClr val="tx1"/>
          </a:solidFill>
          <a:latin typeface="+mj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351" userDrawn="1">
          <p15:clr>
            <a:srgbClr val="F26B43"/>
          </p15:clr>
        </p15:guide>
        <p15:guide id="5" pos="7334" userDrawn="1">
          <p15:clr>
            <a:srgbClr val="F26B43"/>
          </p15:clr>
        </p15:guide>
        <p15:guide id="7" orient="horz" pos="3860" userDrawn="1">
          <p15:clr>
            <a:srgbClr val="F26B43"/>
          </p15:clr>
        </p15:guide>
        <p15:guide id="8" orient="horz" pos="362" userDrawn="1">
          <p15:clr>
            <a:srgbClr val="F26B43"/>
          </p15:clr>
        </p15:guide>
        <p15:guide id="9" orient="horz" pos="1152" userDrawn="1">
          <p15:clr>
            <a:srgbClr val="A4A4A4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7" Type="http://schemas.openxmlformats.org/officeDocument/2006/relationships/image" Target="../media/image2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9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0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9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9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4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2.xml"/><Relationship Id="rId4" Type="http://schemas.openxmlformats.org/officeDocument/2006/relationships/image" Target="../media/image30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sv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0.xml"/><Relationship Id="rId4" Type="http://schemas.openxmlformats.org/officeDocument/2006/relationships/image" Target="../media/image35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0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9.xml"/><Relationship Id="rId4" Type="http://schemas.openxmlformats.org/officeDocument/2006/relationships/image" Target="../media/image36.pn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9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6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6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hyperlink" Target="https://sparenergi.dk/noise-calculator?destination=/privat/tid-til-skifte-varmekilde/installation-og-placering-af-varmepumpe%23module-10731" TargetMode="External"/><Relationship Id="rId1" Type="http://schemas.openxmlformats.org/officeDocument/2006/relationships/slideLayout" Target="../slideLayouts/slideLayout16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6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48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4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7" Type="http://schemas.openxmlformats.org/officeDocument/2006/relationships/image" Target="../media/image43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6.xml"/><Relationship Id="rId4" Type="http://schemas.openxmlformats.org/officeDocument/2006/relationships/image" Target="../media/image44.png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48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48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sv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48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6.xml"/><Relationship Id="rId4" Type="http://schemas.openxmlformats.org/officeDocument/2006/relationships/image" Target="../media/image48.png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4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Date Placeholder 14">
            <a:extLst>
              <a:ext uri="{FF2B5EF4-FFF2-40B4-BE49-F238E27FC236}">
                <a16:creationId xmlns:a16="http://schemas.microsoft.com/office/drawing/2014/main" id="{20FACEE0-393F-82F9-C7C3-B0AA04356354}"/>
              </a:ext>
            </a:extLst>
          </p:cNvPr>
          <p:cNvSpPr>
            <a:spLocks noGrp="1"/>
          </p:cNvSpPr>
          <p:nvPr>
            <p:ph type="dt" sz="half" idx="15"/>
          </p:nvPr>
        </p:nvSpPr>
        <p:spPr>
          <a:xfrm>
            <a:off x="0" y="6858000"/>
            <a:ext cx="0" cy="0"/>
          </a:xfrm>
        </p:spPr>
        <p:txBody>
          <a:bodyPr/>
          <a:lstStyle/>
          <a:p>
            <a:fld id="{CDAF5C38-DDE0-429A-AACA-D9EB220CFC6B}" type="datetime1">
              <a:rPr lang="da-DK" smtClean="0"/>
              <a:pPr/>
              <a:t>01-10-2026</a:t>
            </a:fld>
            <a:endParaRPr lang="da-DK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529AA05-FA21-AB76-08EA-36BC36937279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>
          <a:xfrm>
            <a:off x="0" y="6858000"/>
            <a:ext cx="0" cy="0"/>
          </a:xfrm>
        </p:spPr>
        <p:txBody>
          <a:bodyPr/>
          <a:lstStyle/>
          <a:p>
            <a:r>
              <a:rPr lang="da-DK"/>
              <a:t>Energistyrelsen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6D2604C-2DC8-0A62-D836-26DA768BB425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>
          <a:xfrm>
            <a:off x="0" y="6858000"/>
            <a:ext cx="0" cy="0"/>
          </a:xfrm>
        </p:spPr>
        <p:txBody>
          <a:bodyPr/>
          <a:lstStyle/>
          <a:p>
            <a:fld id="{24C8C45C-947F-4981-8B3F-4F32E973C901}" type="slidenum">
              <a:rPr lang="da-DK" smtClean="0"/>
              <a:pPr/>
              <a:t>1</a:t>
            </a:fld>
            <a:endParaRPr lang="da-DK"/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AB8F85BC-A37B-5D7D-4133-73D4ED03374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a-DK">
                <a:latin typeface="+mn-lt"/>
              </a:rPr>
              <a:t>Godt at vide om varmepumper</a:t>
            </a:r>
          </a:p>
        </p:txBody>
      </p:sp>
      <p:sp>
        <p:nvSpPr>
          <p:cNvPr id="8" name="Subtitle 7">
            <a:extLst>
              <a:ext uri="{FF2B5EF4-FFF2-40B4-BE49-F238E27FC236}">
                <a16:creationId xmlns:a16="http://schemas.microsoft.com/office/drawing/2014/main" id="{DB309CF2-8913-CDC2-3B02-A3ADA8894C9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da-DK" dirty="0"/>
              <a:t>Energistyrelsens Rådgivningstjeneste og Holbæk Kommune</a:t>
            </a:r>
          </a:p>
          <a:p>
            <a:endParaRPr lang="da-DK" dirty="0"/>
          </a:p>
          <a:p>
            <a:endParaRPr lang="da-DK" dirty="0"/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E206156C-643A-C7C3-408F-B81A9B48A52A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da-DK" dirty="0"/>
              <a:t>Andreas Wied: Energirådgiver </a:t>
            </a:r>
          </a:p>
        </p:txBody>
      </p:sp>
    </p:spTree>
    <p:extLst>
      <p:ext uri="{BB962C8B-B14F-4D97-AF65-F5344CB8AC3E}">
        <p14:creationId xmlns:p14="http://schemas.microsoft.com/office/powerpoint/2010/main" val="77937663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8AE0DBD-F074-4A46-E760-987D5CE241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ladsholder til billede 1">
            <a:extLst>
              <a:ext uri="{FF2B5EF4-FFF2-40B4-BE49-F238E27FC236}">
                <a16:creationId xmlns:a16="http://schemas.microsoft.com/office/drawing/2014/main" id="{36263061-38D0-B707-5694-050589740ED4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2"/>
          <a:srcRect l="22341" r="22341"/>
          <a:stretch/>
        </p:blipFill>
        <p:spPr>
          <a:xfrm>
            <a:off x="6097443" y="0"/>
            <a:ext cx="6094314" cy="6858000"/>
          </a:xfrm>
          <a:prstGeom prst="rect">
            <a:avLst/>
          </a:prstGeom>
          <a:noFill/>
        </p:spPr>
      </p:pic>
      <p:sp>
        <p:nvSpPr>
          <p:cNvPr id="8" name="Title 7">
            <a:extLst>
              <a:ext uri="{FF2B5EF4-FFF2-40B4-BE49-F238E27FC236}">
                <a16:creationId xmlns:a16="http://schemas.microsoft.com/office/drawing/2014/main" id="{EEABA895-C9DE-ABA7-45B5-92A1BCD33C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7212" y="577971"/>
            <a:ext cx="5000400" cy="990000"/>
          </a:xfrm>
        </p:spPr>
        <p:txBody>
          <a:bodyPr anchor="b">
            <a:normAutofit/>
          </a:bodyPr>
          <a:lstStyle/>
          <a:p>
            <a:r>
              <a:rPr lang="da-DK"/>
              <a:t>Dagsorden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0ADE3ECF-5DED-2E99-F03D-A0E36400A3FA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557212" y="1828800"/>
            <a:ext cx="5537345" cy="4298400"/>
          </a:xfrm>
        </p:spPr>
        <p:txBody>
          <a:bodyPr>
            <a:normAutofit/>
          </a:bodyPr>
          <a:lstStyle/>
          <a:p>
            <a:pPr marL="457200" indent="-457200">
              <a:buFont typeface="+mj-lt"/>
              <a:buAutoNum type="arabicPeriod"/>
            </a:pPr>
            <a:r>
              <a:rPr lang="da-DK" sz="2400"/>
              <a:t>Introduktion til varmepumper</a:t>
            </a:r>
          </a:p>
          <a:p>
            <a:pPr marL="457200" indent="-457200">
              <a:buFont typeface="+mj-lt"/>
              <a:buAutoNum type="arabicPeriod"/>
            </a:pPr>
            <a:r>
              <a:rPr lang="da-DK" sz="2400"/>
              <a:t>Vælg en god varmepumpe</a:t>
            </a:r>
          </a:p>
          <a:p>
            <a:pPr marL="457200" indent="-457200">
              <a:buFont typeface="+mj-lt"/>
              <a:buAutoNum type="arabicPeriod"/>
            </a:pPr>
            <a:r>
              <a:rPr lang="da-DK" sz="2400"/>
              <a:t>Installation af din nye varmepumpe</a:t>
            </a:r>
          </a:p>
          <a:p>
            <a:pPr marL="457200" indent="-457200">
              <a:buFont typeface="+mj-lt"/>
              <a:buAutoNum type="arabicPeriod"/>
            </a:pPr>
            <a:r>
              <a:rPr lang="da-DK" sz="2400"/>
              <a:t>Vedligehold og reparation </a:t>
            </a:r>
          </a:p>
          <a:p>
            <a:pPr marL="457200" indent="-457200">
              <a:buFont typeface="+mj-lt"/>
              <a:buAutoNum type="arabicPeriod"/>
            </a:pPr>
            <a:r>
              <a:rPr lang="da-DK" sz="2400"/>
              <a:t>Tilskudsmuligheder</a:t>
            </a:r>
          </a:p>
          <a:p>
            <a:pPr marL="457200" indent="-457200">
              <a:buFont typeface="+mj-lt"/>
              <a:buAutoNum type="arabicPeriod"/>
            </a:pPr>
            <a:r>
              <a:rPr lang="da-DK" sz="2400"/>
              <a:t>Kom godt videre!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979C73C-6F5B-077A-B193-3DA3558580A1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pPr marL="171450" indent="-171450" algn="l">
              <a:spcAft>
                <a:spcPts val="600"/>
              </a:spcAft>
              <a:buFont typeface="Arial" panose="020B0604020202020204" pitchFamily="34" charset="0"/>
              <a:buChar char="|"/>
            </a:pPr>
            <a:fld id="{8B0B9357-C941-40EE-A51E-12394C4CE179}" type="datetime1">
              <a:rPr lang="da-DK" smtClean="0"/>
              <a:pPr marL="171450" indent="-171450" algn="l">
                <a:spcAft>
                  <a:spcPts val="600"/>
                </a:spcAft>
                <a:buFont typeface="Arial" panose="020B0604020202020204" pitchFamily="34" charset="0"/>
                <a:buChar char="|"/>
              </a:pPr>
              <a:t>01-10-2026</a:t>
            </a:fld>
            <a:endParaRPr lang="da-DK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BD31B92-DD5B-AE56-65D3-839B9481EB18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pPr>
              <a:spcAft>
                <a:spcPts val="600"/>
              </a:spcAft>
            </a:pPr>
            <a:r>
              <a:rPr lang="da-DK"/>
              <a:t>Energistyrelsen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9A9C9A0-E6E2-5B2A-BFAC-3E19A2F75242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pPr>
              <a:spcAft>
                <a:spcPts val="600"/>
              </a:spcAft>
            </a:pPr>
            <a:r>
              <a:rPr lang="da-DK"/>
              <a:t>Side </a:t>
            </a:r>
            <a:fld id="{5B242B46-DB65-4FA4-8993-88C850261373}" type="slidenum">
              <a:rPr lang="da-DK" smtClean="0"/>
              <a:pPr>
                <a:spcAft>
                  <a:spcPts val="600"/>
                </a:spcAft>
              </a:pPr>
              <a:t>2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16848126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ato 1">
            <a:extLst>
              <a:ext uri="{FF2B5EF4-FFF2-40B4-BE49-F238E27FC236}">
                <a16:creationId xmlns:a16="http://schemas.microsoft.com/office/drawing/2014/main" id="{4D9C96AD-A320-D9D5-FF64-E9EB572F7BEF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fld id="{9C6B3276-1AA0-4496-87C1-6C1A9A163B72}" type="datetime1">
              <a:rPr lang="da-DK" smtClean="0"/>
              <a:t>01-10-2026</a:t>
            </a:fld>
            <a:endParaRPr lang="da-DK"/>
          </a:p>
        </p:txBody>
      </p:sp>
      <p:sp>
        <p:nvSpPr>
          <p:cNvPr id="3" name="Pladsholder til sidefod 2">
            <a:extLst>
              <a:ext uri="{FF2B5EF4-FFF2-40B4-BE49-F238E27FC236}">
                <a16:creationId xmlns:a16="http://schemas.microsoft.com/office/drawing/2014/main" id="{7853DFC8-EAEB-C002-BE0A-3C78A57E346B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da-DK"/>
              <a:t>Energistyrelsen</a:t>
            </a:r>
          </a:p>
        </p:txBody>
      </p:sp>
      <p:sp>
        <p:nvSpPr>
          <p:cNvPr id="4" name="Pladsholder til slidenummer 3">
            <a:extLst>
              <a:ext uri="{FF2B5EF4-FFF2-40B4-BE49-F238E27FC236}">
                <a16:creationId xmlns:a16="http://schemas.microsoft.com/office/drawing/2014/main" id="{B5211739-C27D-60B2-6A38-50E85154D55E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24C8C45C-947F-4981-8B3F-4F32E973C901}" type="slidenum">
              <a:rPr lang="da-DK" smtClean="0"/>
              <a:pPr/>
              <a:t>3</a:t>
            </a:fld>
            <a:endParaRPr lang="da-DK"/>
          </a:p>
        </p:txBody>
      </p:sp>
      <p:sp>
        <p:nvSpPr>
          <p:cNvPr id="5" name="Titel 4">
            <a:extLst>
              <a:ext uri="{FF2B5EF4-FFF2-40B4-BE49-F238E27FC236}">
                <a16:creationId xmlns:a16="http://schemas.microsoft.com/office/drawing/2014/main" id="{9D636AF5-77CC-D565-2C4B-48D7D4B385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altLang="da-DK" sz="5400"/>
              <a:t>1. </a:t>
            </a:r>
            <a:r>
              <a:rPr lang="da-DK" altLang="da-DK" sz="5400">
                <a:cs typeface="Roboto Light" panose="02000000000000000000" pitchFamily="2" charset="0"/>
              </a:rPr>
              <a:t>Introduktion til varmepumper</a:t>
            </a:r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89287328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el 7">
            <a:extLst>
              <a:ext uri="{FF2B5EF4-FFF2-40B4-BE49-F238E27FC236}">
                <a16:creationId xmlns:a16="http://schemas.microsoft.com/office/drawing/2014/main" id="{524DEE9A-C3AA-4B7A-7F9C-D0658BE771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3 ting du skal vide om varmepumper</a:t>
            </a:r>
          </a:p>
        </p:txBody>
      </p:sp>
      <p:sp>
        <p:nvSpPr>
          <p:cNvPr id="12" name="Pladsholder til tekst 11">
            <a:extLst>
              <a:ext uri="{FF2B5EF4-FFF2-40B4-BE49-F238E27FC236}">
                <a16:creationId xmlns:a16="http://schemas.microsoft.com/office/drawing/2014/main" id="{9085C9BB-3BC2-E1F6-7C36-8D1EE5CD899E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da-DK"/>
              <a:t>Sådan virker en varmepumpe</a:t>
            </a:r>
          </a:p>
        </p:txBody>
      </p:sp>
      <p:sp>
        <p:nvSpPr>
          <p:cNvPr id="9" name="Pladsholder til tekst 8">
            <a:extLst>
              <a:ext uri="{FF2B5EF4-FFF2-40B4-BE49-F238E27FC236}">
                <a16:creationId xmlns:a16="http://schemas.microsoft.com/office/drawing/2014/main" id="{F4AD9002-8D22-48F6-B39A-0ABD3DDF81E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57213" y="2926080"/>
            <a:ext cx="3452400" cy="2944800"/>
          </a:xfrm>
          <a:ln>
            <a:noFill/>
          </a:ln>
        </p:spPr>
        <p:txBody>
          <a:bodyPr/>
          <a:lstStyle/>
          <a:p>
            <a:r>
              <a:rPr lang="da-DK"/>
              <a:t>Varmepumper flytter varmeenergi fra udeluften eller jorden til dit varmesystem, så du kan få varme i huset. </a:t>
            </a:r>
          </a:p>
          <a:p>
            <a:endParaRPr lang="da-DK"/>
          </a:p>
          <a:p>
            <a:r>
              <a:rPr lang="da-DK"/>
              <a:t>Varmepumper virker selv i kolde vinterperioder, fordi der altid findes energi i jorden og luften.</a:t>
            </a:r>
          </a:p>
        </p:txBody>
      </p:sp>
      <p:sp>
        <p:nvSpPr>
          <p:cNvPr id="13" name="Pladsholder til tekst 12">
            <a:extLst>
              <a:ext uri="{FF2B5EF4-FFF2-40B4-BE49-F238E27FC236}">
                <a16:creationId xmlns:a16="http://schemas.microsoft.com/office/drawing/2014/main" id="{5B6B700B-6B81-856E-85E7-5042103894D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da-DK"/>
              <a:t>Det kan en varmepumpe bruges til</a:t>
            </a:r>
          </a:p>
        </p:txBody>
      </p:sp>
      <p:sp>
        <p:nvSpPr>
          <p:cNvPr id="10" name="Pladsholder til tekst 9">
            <a:extLst>
              <a:ext uri="{FF2B5EF4-FFF2-40B4-BE49-F238E27FC236}">
                <a16:creationId xmlns:a16="http://schemas.microsoft.com/office/drawing/2014/main" id="{5BABF655-ECDE-A4EE-D9DC-57BE63512AC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373769" y="2926080"/>
            <a:ext cx="3452400" cy="2946084"/>
          </a:xfrm>
        </p:spPr>
        <p:txBody>
          <a:bodyPr/>
          <a:lstStyle/>
          <a:p>
            <a:r>
              <a:rPr lang="da-DK"/>
              <a:t>De mest almindelige typer af varmepumper giver dig: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a-DK"/>
              <a:t>Rumvarme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a-DK"/>
              <a:t>Varmt vand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a-DK"/>
              <a:t>Begge dele. </a:t>
            </a:r>
          </a:p>
        </p:txBody>
      </p:sp>
      <p:sp>
        <p:nvSpPr>
          <p:cNvPr id="14" name="Pladsholder til tekst 13">
            <a:extLst>
              <a:ext uri="{FF2B5EF4-FFF2-40B4-BE49-F238E27FC236}">
                <a16:creationId xmlns:a16="http://schemas.microsoft.com/office/drawing/2014/main" id="{8EE89F83-ED85-2516-01B9-3D7389F5B53A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da-DK"/>
              <a:t>Derfor er en varmepumpe en god idé</a:t>
            </a:r>
          </a:p>
        </p:txBody>
      </p:sp>
      <p:sp>
        <p:nvSpPr>
          <p:cNvPr id="11" name="Pladsholder til tekst 10">
            <a:extLst>
              <a:ext uri="{FF2B5EF4-FFF2-40B4-BE49-F238E27FC236}">
                <a16:creationId xmlns:a16="http://schemas.microsoft.com/office/drawing/2014/main" id="{FF6F9D9D-B6EB-DD36-72E0-F7EAC7DC9A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8190325" y="2926080"/>
            <a:ext cx="3452400" cy="2946084"/>
          </a:xfrm>
        </p:spPr>
        <p:txBody>
          <a:bodyPr/>
          <a:lstStyle/>
          <a:p>
            <a:r>
              <a:rPr lang="da-DK"/>
              <a:t>En varmepumpe er en effektiv og klimavenlig måde at opvarme dit hus på og et godt alternativ eller supplement til f.eks. olie, naturgas, elvarme og </a:t>
            </a:r>
            <a:r>
              <a:rPr lang="da-DK" err="1"/>
              <a:t>træpillefyr</a:t>
            </a:r>
            <a:r>
              <a:rPr lang="da-DK"/>
              <a:t>. 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EC5DAEA-608B-BE0E-53DD-CCF638085FE5}"/>
              </a:ext>
            </a:extLst>
          </p:cNvPr>
          <p:cNvSpPr>
            <a:spLocks noGrp="1"/>
          </p:cNvSpPr>
          <p:nvPr>
            <p:ph type="dt" sz="half" idx="19"/>
          </p:nvPr>
        </p:nvSpPr>
        <p:spPr/>
        <p:txBody>
          <a:bodyPr/>
          <a:lstStyle/>
          <a:p>
            <a:pPr marL="171450" indent="-171450" algn="l">
              <a:buFont typeface="Arial" panose="020B0604020202020204" pitchFamily="34" charset="0"/>
              <a:buChar char="|"/>
            </a:pPr>
            <a:fld id="{8B0B9357-C941-40EE-A51E-12394C4CE179}" type="datetime1">
              <a:rPr lang="da-DK" smtClean="0"/>
              <a:t>01-10-2026</a:t>
            </a:fld>
            <a:endParaRPr lang="da-DK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503386B-C93E-89EC-3D91-4685B02BF8F9}"/>
              </a:ext>
            </a:extLst>
          </p:cNvPr>
          <p:cNvSpPr>
            <a:spLocks noGrp="1"/>
          </p:cNvSpPr>
          <p:nvPr>
            <p:ph type="ftr" sz="quarter" idx="20"/>
          </p:nvPr>
        </p:nvSpPr>
        <p:spPr/>
        <p:txBody>
          <a:bodyPr/>
          <a:lstStyle/>
          <a:p>
            <a:r>
              <a:rPr lang="da-DK"/>
              <a:t>Energistyrelsen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8AE7625-0AD5-F35A-3AB3-12BE18C8CF6C}"/>
              </a:ext>
            </a:extLst>
          </p:cNvPr>
          <p:cNvSpPr>
            <a:spLocks noGrp="1"/>
          </p:cNvSpPr>
          <p:nvPr>
            <p:ph type="sldNum" sz="quarter" idx="21"/>
          </p:nvPr>
        </p:nvSpPr>
        <p:spPr/>
        <p:txBody>
          <a:bodyPr/>
          <a:lstStyle/>
          <a:p>
            <a:r>
              <a:rPr lang="da-DK"/>
              <a:t>Side </a:t>
            </a:r>
            <a:fld id="{5B242B46-DB65-4FA4-8993-88C850261373}" type="slidenum">
              <a:rPr lang="da-DK" smtClean="0"/>
              <a:pPr/>
              <a:t>4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37156012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23444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/>
          <a:lstStyle/>
          <a:p>
            <a:endParaRPr lang="da-DK"/>
          </a:p>
        </p:txBody>
      </p:sp>
      <p:sp>
        <p:nvSpPr>
          <p:cNvPr id="3" name="Text 1"/>
          <p:cNvSpPr/>
          <p:nvPr/>
        </p:nvSpPr>
        <p:spPr>
          <a:xfrm>
            <a:off x="558800" y="482600"/>
            <a:ext cx="8890000" cy="60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b="0" dirty="0">
                <a:solidFill>
                  <a:srgbClr val="000000"/>
                </a:solidFill>
              </a:rPr>
              <a:t>Varmepumper og nettilslutning</a:t>
            </a:r>
          </a:p>
        </p:txBody>
      </p:sp>
      <p:sp>
        <p:nvSpPr>
          <p:cNvPr id="5" name="Shape 3"/>
          <p:cNvSpPr/>
          <p:nvPr/>
        </p:nvSpPr>
        <p:spPr>
          <a:xfrm>
            <a:off x="9464040" y="129921"/>
            <a:ext cx="2308860" cy="603504"/>
          </a:xfrm>
          <a:prstGeom prst="roundRect">
            <a:avLst>
              <a:gd name="adj" fmla="val 12121"/>
            </a:avLst>
          </a:prstGeom>
          <a:solidFill>
            <a:srgbClr val="CDE7E4"/>
          </a:solidFill>
          <a:ln>
            <a:noFill/>
          </a:ln>
        </p:spPr>
        <p:txBody>
          <a:bodyPr/>
          <a:lstStyle/>
          <a:p>
            <a:endParaRPr lang="da-DK"/>
          </a:p>
        </p:txBody>
      </p:sp>
      <p:sp>
        <p:nvSpPr>
          <p:cNvPr id="6" name="Text 4"/>
          <p:cNvSpPr/>
          <p:nvPr/>
        </p:nvSpPr>
        <p:spPr>
          <a:xfrm>
            <a:off x="9710928" y="192024"/>
            <a:ext cx="16002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kern="0" spc="150" dirty="0">
                <a:solidFill>
                  <a:srgbClr val="007672"/>
                </a:solidFill>
              </a:rPr>
              <a:t>LOVFORSLAG</a:t>
            </a:r>
            <a:endParaRPr lang="en-US" sz="1200" b="1" dirty="0">
              <a:solidFill>
                <a:srgbClr val="007672"/>
              </a:solidFill>
            </a:endParaRPr>
          </a:p>
        </p:txBody>
      </p:sp>
      <p:sp>
        <p:nvSpPr>
          <p:cNvPr id="7" name="Text 5"/>
          <p:cNvSpPr/>
          <p:nvPr/>
        </p:nvSpPr>
        <p:spPr>
          <a:xfrm>
            <a:off x="9646920" y="345566"/>
            <a:ext cx="1737360" cy="3783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0" dirty="0">
                <a:solidFill>
                  <a:srgbClr val="007672"/>
                </a:solidFill>
              </a:rPr>
              <a:t>20. august 2026</a:t>
            </a:r>
          </a:p>
          <a:p>
            <a:pPr marL="0" indent="0" algn="ctr">
              <a:buNone/>
            </a:pPr>
            <a:r>
              <a:rPr lang="en-US" sz="1100" dirty="0">
                <a:solidFill>
                  <a:srgbClr val="007672"/>
                </a:solidFill>
              </a:rPr>
              <a:t>3. </a:t>
            </a:r>
            <a:r>
              <a:rPr lang="en-US" sz="1100" dirty="0" err="1">
                <a:solidFill>
                  <a:srgbClr val="007672"/>
                </a:solidFill>
              </a:rPr>
              <a:t>behandling</a:t>
            </a:r>
            <a:r>
              <a:rPr lang="en-US" sz="1100" dirty="0">
                <a:solidFill>
                  <a:srgbClr val="007672"/>
                </a:solidFill>
              </a:rPr>
              <a:t> 01.10.2026 </a:t>
            </a:r>
            <a:endParaRPr lang="en-US" sz="1100" b="0" dirty="0">
              <a:solidFill>
                <a:srgbClr val="007672"/>
              </a:solidFill>
            </a:endParaRPr>
          </a:p>
        </p:txBody>
      </p:sp>
      <p:sp>
        <p:nvSpPr>
          <p:cNvPr id="8" name="Shape 6"/>
          <p:cNvSpPr/>
          <p:nvPr/>
        </p:nvSpPr>
        <p:spPr>
          <a:xfrm>
            <a:off x="566928" y="1572768"/>
            <a:ext cx="3520440" cy="3154680"/>
          </a:xfrm>
          <a:prstGeom prst="roundRect">
            <a:avLst>
              <a:gd name="adj" fmla="val 2899"/>
            </a:avLst>
          </a:prstGeom>
          <a:solidFill>
            <a:srgbClr val="FFFFFF"/>
          </a:solidFill>
          <a:ln w="12700">
            <a:solidFill>
              <a:srgbClr val="007672"/>
            </a:solidFill>
          </a:ln>
        </p:spPr>
        <p:txBody>
          <a:bodyPr/>
          <a:lstStyle/>
          <a:p>
            <a:endParaRPr lang="da-DK"/>
          </a:p>
        </p:txBody>
      </p:sp>
      <p:sp>
        <p:nvSpPr>
          <p:cNvPr id="9" name="Shape 7"/>
          <p:cNvSpPr/>
          <p:nvPr/>
        </p:nvSpPr>
        <p:spPr>
          <a:xfrm>
            <a:off x="859536" y="1856232"/>
            <a:ext cx="658368" cy="658368"/>
          </a:xfrm>
          <a:prstGeom prst="ellipse">
            <a:avLst/>
          </a:prstGeom>
          <a:solidFill>
            <a:srgbClr val="007672"/>
          </a:solidFill>
          <a:ln>
            <a:noFill/>
          </a:ln>
        </p:spPr>
        <p:txBody>
          <a:bodyPr/>
          <a:lstStyle/>
          <a:p>
            <a:endParaRPr lang="da-DK"/>
          </a:p>
        </p:txBody>
      </p:sp>
      <p:pic>
        <p:nvPicPr>
          <p:cNvPr id="10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3272" y="2020824"/>
            <a:ext cx="310896" cy="310896"/>
          </a:xfrm>
          <a:prstGeom prst="rect">
            <a:avLst/>
          </a:prstGeom>
        </p:spPr>
      </p:pic>
      <p:sp>
        <p:nvSpPr>
          <p:cNvPr id="11" name="Text 8"/>
          <p:cNvSpPr/>
          <p:nvPr/>
        </p:nvSpPr>
        <p:spPr>
          <a:xfrm>
            <a:off x="1676400" y="1930400"/>
            <a:ext cx="2286000" cy="50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007672"/>
                </a:solidFill>
              </a:rPr>
              <a:t>Den enkelte bolig</a:t>
            </a:r>
          </a:p>
        </p:txBody>
      </p:sp>
      <p:sp>
        <p:nvSpPr>
          <p:cNvPr id="12" name="Text 9"/>
          <p:cNvSpPr/>
          <p:nvPr/>
        </p:nvSpPr>
        <p:spPr>
          <a:xfrm>
            <a:off x="863600" y="2578100"/>
            <a:ext cx="29464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00" b="0" dirty="0">
                <a:solidFill>
                  <a:srgbClr val="000000"/>
                </a:solidFill>
              </a:rPr>
              <a:t>En varmepumpe i en eksisterende husholdning forventes placeret i kategori 1: beskyttede behov.</a:t>
            </a:r>
          </a:p>
        </p:txBody>
      </p:sp>
      <p:sp>
        <p:nvSpPr>
          <p:cNvPr id="13" name="Shape 10"/>
          <p:cNvSpPr/>
          <p:nvPr/>
        </p:nvSpPr>
        <p:spPr>
          <a:xfrm>
            <a:off x="877824" y="3721100"/>
            <a:ext cx="2871216" cy="762000"/>
          </a:xfrm>
          <a:prstGeom prst="roundRect">
            <a:avLst>
              <a:gd name="adj" fmla="val 9524"/>
            </a:avLst>
          </a:prstGeom>
          <a:solidFill>
            <a:srgbClr val="CDE7E4"/>
          </a:solidFill>
          <a:ln>
            <a:noFill/>
          </a:ln>
        </p:spPr>
        <p:txBody>
          <a:bodyPr/>
          <a:lstStyle/>
          <a:p>
            <a:endParaRPr lang="da-DK"/>
          </a:p>
        </p:txBody>
      </p:sp>
      <p:sp>
        <p:nvSpPr>
          <p:cNvPr id="14" name="Text 11"/>
          <p:cNvSpPr/>
          <p:nvPr/>
        </p:nvSpPr>
        <p:spPr>
          <a:xfrm>
            <a:off x="1033272" y="3810000"/>
            <a:ext cx="2560320" cy="609600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007672"/>
                </a:solidFill>
              </a:rPr>
              <a:t>Høj prioritet og som udgangspunkt ikke afslag alene på grund af netmangel</a:t>
            </a:r>
          </a:p>
        </p:txBody>
      </p:sp>
      <p:sp>
        <p:nvSpPr>
          <p:cNvPr id="15" name="Shape 12"/>
          <p:cNvSpPr/>
          <p:nvPr/>
        </p:nvSpPr>
        <p:spPr>
          <a:xfrm>
            <a:off x="4334256" y="1572768"/>
            <a:ext cx="3520440" cy="3154680"/>
          </a:xfrm>
          <a:prstGeom prst="roundRect">
            <a:avLst>
              <a:gd name="adj" fmla="val 2899"/>
            </a:avLst>
          </a:prstGeom>
          <a:solidFill>
            <a:srgbClr val="FFFFFF"/>
          </a:solidFill>
          <a:ln w="12700">
            <a:solidFill>
              <a:srgbClr val="007672"/>
            </a:solidFill>
          </a:ln>
        </p:spPr>
        <p:txBody>
          <a:bodyPr/>
          <a:lstStyle/>
          <a:p>
            <a:endParaRPr lang="da-DK"/>
          </a:p>
        </p:txBody>
      </p:sp>
      <p:sp>
        <p:nvSpPr>
          <p:cNvPr id="16" name="Shape 13"/>
          <p:cNvSpPr/>
          <p:nvPr/>
        </p:nvSpPr>
        <p:spPr>
          <a:xfrm>
            <a:off x="4626864" y="1856232"/>
            <a:ext cx="658368" cy="658368"/>
          </a:xfrm>
          <a:prstGeom prst="ellipse">
            <a:avLst/>
          </a:prstGeom>
          <a:solidFill>
            <a:srgbClr val="007672"/>
          </a:solidFill>
          <a:ln>
            <a:noFill/>
          </a:ln>
        </p:spPr>
        <p:txBody>
          <a:bodyPr/>
          <a:lstStyle/>
          <a:p>
            <a:endParaRPr lang="da-DK"/>
          </a:p>
        </p:txBody>
      </p:sp>
      <p:pic>
        <p:nvPicPr>
          <p:cNvPr id="17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91456" y="2020824"/>
            <a:ext cx="329184" cy="310896"/>
          </a:xfrm>
          <a:prstGeom prst="rect">
            <a:avLst/>
          </a:prstGeom>
        </p:spPr>
      </p:pic>
      <p:sp>
        <p:nvSpPr>
          <p:cNvPr id="18" name="Text 14"/>
          <p:cNvSpPr/>
          <p:nvPr/>
        </p:nvSpPr>
        <p:spPr>
          <a:xfrm>
            <a:off x="5448300" y="1930400"/>
            <a:ext cx="2286000" cy="50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007672"/>
                </a:solidFill>
              </a:rPr>
              <a:t>Større omlægninger</a:t>
            </a:r>
          </a:p>
        </p:txBody>
      </p:sp>
      <p:sp>
        <p:nvSpPr>
          <p:cNvPr id="19" name="Text 15"/>
          <p:cNvSpPr/>
          <p:nvPr/>
        </p:nvSpPr>
        <p:spPr>
          <a:xfrm>
            <a:off x="4635500" y="2578100"/>
            <a:ext cx="29464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00" b="0" dirty="0">
                <a:solidFill>
                  <a:srgbClr val="000000"/>
                </a:solidFill>
              </a:rPr>
              <a:t>Mange </a:t>
            </a:r>
            <a:r>
              <a:rPr lang="en-US" sz="1500" b="0" dirty="0" err="1">
                <a:solidFill>
                  <a:srgbClr val="000000"/>
                </a:solidFill>
              </a:rPr>
              <a:t>samtidige</a:t>
            </a:r>
            <a:r>
              <a:rPr lang="en-US" sz="1500" b="0" dirty="0">
                <a:solidFill>
                  <a:srgbClr val="000000"/>
                </a:solidFill>
              </a:rPr>
              <a:t> </a:t>
            </a:r>
            <a:r>
              <a:rPr lang="en-US" sz="1500" b="0" dirty="0" err="1">
                <a:solidFill>
                  <a:srgbClr val="000000"/>
                </a:solidFill>
              </a:rPr>
              <a:t>varmepumper</a:t>
            </a:r>
            <a:r>
              <a:rPr lang="en-US" sz="1500" b="0" dirty="0">
                <a:solidFill>
                  <a:srgbClr val="000000"/>
                </a:solidFill>
              </a:rPr>
              <a:t> </a:t>
            </a:r>
            <a:r>
              <a:rPr lang="en-US" sz="1500" b="0" dirty="0" err="1">
                <a:solidFill>
                  <a:srgbClr val="000000"/>
                </a:solidFill>
              </a:rPr>
              <a:t>kan</a:t>
            </a:r>
            <a:r>
              <a:rPr lang="en-US" sz="1500" b="0" dirty="0">
                <a:solidFill>
                  <a:srgbClr val="000000"/>
                </a:solidFill>
              </a:rPr>
              <a:t> blive </a:t>
            </a:r>
            <a:r>
              <a:rPr lang="en-US" sz="1500" b="0" dirty="0" err="1">
                <a:solidFill>
                  <a:srgbClr val="000000"/>
                </a:solidFill>
              </a:rPr>
              <a:t>kategori</a:t>
            </a:r>
            <a:r>
              <a:rPr lang="en-US" sz="1500" b="0" dirty="0">
                <a:solidFill>
                  <a:srgbClr val="000000"/>
                </a:solidFill>
              </a:rPr>
              <a:t> 2 (</a:t>
            </a:r>
            <a:r>
              <a:rPr lang="en-US" sz="1500" b="0" dirty="0" err="1">
                <a:solidFill>
                  <a:srgbClr val="000000"/>
                </a:solidFill>
              </a:rPr>
              <a:t>f.eks</a:t>
            </a:r>
            <a:r>
              <a:rPr lang="en-US" sz="1500" b="0" dirty="0">
                <a:solidFill>
                  <a:srgbClr val="000000"/>
                </a:solidFill>
              </a:rPr>
              <a:t>. </a:t>
            </a:r>
            <a:r>
              <a:rPr lang="en-US" sz="1500" b="0" dirty="0" err="1">
                <a:solidFill>
                  <a:srgbClr val="000000"/>
                </a:solidFill>
              </a:rPr>
              <a:t>Større</a:t>
            </a:r>
            <a:r>
              <a:rPr lang="en-US" sz="1500" b="0" dirty="0">
                <a:solidFill>
                  <a:srgbClr val="000000"/>
                </a:solidFill>
              </a:rPr>
              <a:t> </a:t>
            </a:r>
            <a:r>
              <a:rPr lang="en-US" sz="1500" b="0" dirty="0" err="1">
                <a:solidFill>
                  <a:srgbClr val="000000"/>
                </a:solidFill>
              </a:rPr>
              <a:t>sammenhængende</a:t>
            </a:r>
            <a:r>
              <a:rPr lang="en-US" sz="1500" b="0" dirty="0">
                <a:solidFill>
                  <a:srgbClr val="000000"/>
                </a:solidFill>
              </a:rPr>
              <a:t> </a:t>
            </a:r>
            <a:r>
              <a:rPr lang="en-US" sz="1500" b="0" dirty="0" err="1">
                <a:solidFill>
                  <a:srgbClr val="000000"/>
                </a:solidFill>
              </a:rPr>
              <a:t>nybyggeri</a:t>
            </a:r>
            <a:r>
              <a:rPr lang="en-US" sz="1500" b="0" dirty="0">
                <a:solidFill>
                  <a:srgbClr val="000000"/>
                </a:solidFill>
              </a:rPr>
              <a:t>).</a:t>
            </a:r>
          </a:p>
        </p:txBody>
      </p:sp>
      <p:sp>
        <p:nvSpPr>
          <p:cNvPr id="20" name="Shape 16"/>
          <p:cNvSpPr/>
          <p:nvPr/>
        </p:nvSpPr>
        <p:spPr>
          <a:xfrm>
            <a:off x="4645152" y="3721100"/>
            <a:ext cx="2871216" cy="762000"/>
          </a:xfrm>
          <a:prstGeom prst="roundRect">
            <a:avLst>
              <a:gd name="adj" fmla="val 9524"/>
            </a:avLst>
          </a:prstGeom>
          <a:solidFill>
            <a:srgbClr val="CDE7E4"/>
          </a:solidFill>
          <a:ln>
            <a:noFill/>
          </a:ln>
        </p:spPr>
        <p:txBody>
          <a:bodyPr/>
          <a:lstStyle/>
          <a:p>
            <a:endParaRPr lang="da-DK"/>
          </a:p>
        </p:txBody>
      </p:sp>
      <p:sp>
        <p:nvSpPr>
          <p:cNvPr id="21" name="Text 17"/>
          <p:cNvSpPr/>
          <p:nvPr/>
        </p:nvSpPr>
        <p:spPr>
          <a:xfrm>
            <a:off x="4800600" y="3810000"/>
            <a:ext cx="2560320" cy="609600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007672"/>
                </a:solidFill>
              </a:rPr>
              <a:t>Kan </a:t>
            </a:r>
            <a:r>
              <a:rPr lang="en-US" sz="1200" b="1" dirty="0" err="1">
                <a:solidFill>
                  <a:srgbClr val="007672"/>
                </a:solidFill>
              </a:rPr>
              <a:t>blive</a:t>
            </a:r>
            <a:r>
              <a:rPr lang="en-US" sz="1200" b="1" dirty="0">
                <a:solidFill>
                  <a:srgbClr val="007672"/>
                </a:solidFill>
              </a:rPr>
              <a:t> </a:t>
            </a:r>
            <a:r>
              <a:rPr lang="en-US" sz="1200" b="1" dirty="0" err="1">
                <a:solidFill>
                  <a:srgbClr val="007672"/>
                </a:solidFill>
              </a:rPr>
              <a:t>en</a:t>
            </a:r>
            <a:r>
              <a:rPr lang="en-US" sz="1200" b="1" dirty="0">
                <a:solidFill>
                  <a:srgbClr val="007672"/>
                </a:solidFill>
              </a:rPr>
              <a:t> </a:t>
            </a:r>
            <a:r>
              <a:rPr lang="en-US" sz="1200" b="1" dirty="0" err="1">
                <a:solidFill>
                  <a:srgbClr val="007672"/>
                </a:solidFill>
              </a:rPr>
              <a:t>kategori</a:t>
            </a:r>
            <a:r>
              <a:rPr lang="en-US" sz="1200" b="1" dirty="0">
                <a:solidFill>
                  <a:srgbClr val="007672"/>
                </a:solidFill>
              </a:rPr>
              <a:t> 2</a:t>
            </a:r>
          </a:p>
        </p:txBody>
      </p:sp>
      <p:sp>
        <p:nvSpPr>
          <p:cNvPr id="22" name="Shape 18"/>
          <p:cNvSpPr/>
          <p:nvPr/>
        </p:nvSpPr>
        <p:spPr>
          <a:xfrm>
            <a:off x="8101584" y="1572768"/>
            <a:ext cx="3520440" cy="3154680"/>
          </a:xfrm>
          <a:prstGeom prst="roundRect">
            <a:avLst>
              <a:gd name="adj" fmla="val 2899"/>
            </a:avLst>
          </a:prstGeom>
          <a:solidFill>
            <a:srgbClr val="FFFFFF"/>
          </a:solidFill>
          <a:ln w="12700">
            <a:solidFill>
              <a:srgbClr val="007672"/>
            </a:solidFill>
          </a:ln>
        </p:spPr>
        <p:txBody>
          <a:bodyPr/>
          <a:lstStyle/>
          <a:p>
            <a:endParaRPr lang="da-DK"/>
          </a:p>
        </p:txBody>
      </p:sp>
      <p:sp>
        <p:nvSpPr>
          <p:cNvPr id="23" name="Shape 19"/>
          <p:cNvSpPr/>
          <p:nvPr/>
        </p:nvSpPr>
        <p:spPr>
          <a:xfrm>
            <a:off x="8394192" y="1856232"/>
            <a:ext cx="658368" cy="658368"/>
          </a:xfrm>
          <a:prstGeom prst="ellipse">
            <a:avLst/>
          </a:prstGeom>
          <a:solidFill>
            <a:srgbClr val="007672"/>
          </a:solidFill>
          <a:ln>
            <a:noFill/>
          </a:ln>
        </p:spPr>
        <p:txBody>
          <a:bodyPr/>
          <a:lstStyle/>
          <a:p>
            <a:endParaRPr lang="da-DK"/>
          </a:p>
        </p:txBody>
      </p:sp>
      <p:pic>
        <p:nvPicPr>
          <p:cNvPr id="24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567928" y="2029968"/>
            <a:ext cx="310896" cy="310896"/>
          </a:xfrm>
          <a:prstGeom prst="rect">
            <a:avLst/>
          </a:prstGeom>
        </p:spPr>
      </p:pic>
      <p:sp>
        <p:nvSpPr>
          <p:cNvPr id="25" name="Text 20"/>
          <p:cNvSpPr/>
          <p:nvPr/>
        </p:nvSpPr>
        <p:spPr>
          <a:xfrm>
            <a:off x="9220200" y="1930400"/>
            <a:ext cx="2286000" cy="50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007672"/>
                </a:solidFill>
              </a:rPr>
              <a:t>Ingen tidsgaranti</a:t>
            </a:r>
          </a:p>
        </p:txBody>
      </p:sp>
      <p:sp>
        <p:nvSpPr>
          <p:cNvPr id="26" name="Text 21"/>
          <p:cNvSpPr/>
          <p:nvPr/>
        </p:nvSpPr>
        <p:spPr>
          <a:xfrm>
            <a:off x="8394700" y="2578100"/>
            <a:ext cx="29464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00" b="0" dirty="0">
                <a:solidFill>
                  <a:srgbClr val="000000"/>
                </a:solidFill>
              </a:rPr>
              <a:t>Beskyttet behov betyder ikke øjeblikkelig tilslutning. Ved kapacitetsmangel kan borgeren eller projektet blive sat i kø.</a:t>
            </a:r>
          </a:p>
        </p:txBody>
      </p:sp>
      <p:sp>
        <p:nvSpPr>
          <p:cNvPr id="27" name="Shape 22"/>
          <p:cNvSpPr/>
          <p:nvPr/>
        </p:nvSpPr>
        <p:spPr>
          <a:xfrm>
            <a:off x="8412480" y="3721100"/>
            <a:ext cx="2871216" cy="762000"/>
          </a:xfrm>
          <a:prstGeom prst="roundRect">
            <a:avLst>
              <a:gd name="adj" fmla="val 9524"/>
            </a:avLst>
          </a:prstGeom>
          <a:solidFill>
            <a:srgbClr val="CDE7E4"/>
          </a:solidFill>
          <a:ln>
            <a:noFill/>
          </a:ln>
        </p:spPr>
        <p:txBody>
          <a:bodyPr/>
          <a:lstStyle/>
          <a:p>
            <a:endParaRPr lang="da-DK"/>
          </a:p>
        </p:txBody>
      </p:sp>
      <p:sp>
        <p:nvSpPr>
          <p:cNvPr id="28" name="Text 23"/>
          <p:cNvSpPr/>
          <p:nvPr/>
        </p:nvSpPr>
        <p:spPr>
          <a:xfrm>
            <a:off x="8567928" y="3810000"/>
            <a:ext cx="2560320" cy="609600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007672"/>
                </a:solidFill>
              </a:rPr>
              <a:t>Den konkrete kapacitet og ventetid skal afklares med netselskabet</a:t>
            </a:r>
          </a:p>
        </p:txBody>
      </p:sp>
      <p:sp>
        <p:nvSpPr>
          <p:cNvPr id="29" name="Shape 24"/>
          <p:cNvSpPr/>
          <p:nvPr/>
        </p:nvSpPr>
        <p:spPr>
          <a:xfrm>
            <a:off x="566928" y="5010912"/>
            <a:ext cx="11055096" cy="1051560"/>
          </a:xfrm>
          <a:prstGeom prst="roundRect">
            <a:avLst>
              <a:gd name="adj" fmla="val 6957"/>
            </a:avLst>
          </a:prstGeom>
          <a:solidFill>
            <a:srgbClr val="CDE7E4"/>
          </a:solidFill>
          <a:ln>
            <a:noFill/>
          </a:ln>
        </p:spPr>
        <p:txBody>
          <a:bodyPr/>
          <a:lstStyle/>
          <a:p>
            <a:endParaRPr lang="da-DK"/>
          </a:p>
        </p:txBody>
      </p:sp>
      <p:pic>
        <p:nvPicPr>
          <p:cNvPr id="30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59536" y="5303520"/>
            <a:ext cx="347472" cy="411480"/>
          </a:xfrm>
          <a:prstGeom prst="rect">
            <a:avLst/>
          </a:prstGeom>
        </p:spPr>
      </p:pic>
      <p:sp>
        <p:nvSpPr>
          <p:cNvPr id="31" name="Text 25"/>
          <p:cNvSpPr/>
          <p:nvPr/>
        </p:nvSpPr>
        <p:spPr>
          <a:xfrm>
            <a:off x="1389888" y="5193792"/>
            <a:ext cx="30632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007672"/>
                </a:solidFill>
              </a:rPr>
              <a:t>Budskab til borgerne</a:t>
            </a:r>
          </a:p>
        </p:txBody>
      </p:sp>
      <p:sp>
        <p:nvSpPr>
          <p:cNvPr id="32" name="Text 26"/>
          <p:cNvSpPr/>
          <p:nvPr/>
        </p:nvSpPr>
        <p:spPr>
          <a:xfrm>
            <a:off x="1389888" y="5541264"/>
            <a:ext cx="66294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0" dirty="0">
                <a:solidFill>
                  <a:srgbClr val="000000"/>
                </a:solidFill>
              </a:rPr>
              <a:t>En individuel varmepumpe står relativt stærkt i prioriteringen, men elnettet kan stadig bestemme tempoet.</a:t>
            </a:r>
          </a:p>
        </p:txBody>
      </p:sp>
      <p:pic>
        <p:nvPicPr>
          <p:cNvPr id="33" name="Image 4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247888" y="5435600"/>
            <a:ext cx="384048" cy="384048"/>
          </a:xfrm>
          <a:prstGeom prst="rect">
            <a:avLst/>
          </a:prstGeom>
        </p:spPr>
      </p:pic>
      <p:sp>
        <p:nvSpPr>
          <p:cNvPr id="34" name="Text 27"/>
          <p:cNvSpPr/>
          <p:nvPr/>
        </p:nvSpPr>
        <p:spPr>
          <a:xfrm>
            <a:off x="8788400" y="5232400"/>
            <a:ext cx="2540000" cy="78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0" dirty="0" err="1">
                <a:solidFill>
                  <a:srgbClr val="000000"/>
                </a:solidFill>
              </a:rPr>
              <a:t>Reglerne</a:t>
            </a:r>
            <a:r>
              <a:rPr lang="en-US" sz="1400" b="0" dirty="0">
                <a:solidFill>
                  <a:srgbClr val="000000"/>
                </a:solidFill>
              </a:rPr>
              <a:t> </a:t>
            </a:r>
            <a:r>
              <a:rPr lang="en-US" sz="1400" b="0" dirty="0" err="1">
                <a:solidFill>
                  <a:srgbClr val="000000"/>
                </a:solidFill>
              </a:rPr>
              <a:t>konkretiseres</a:t>
            </a:r>
            <a:r>
              <a:rPr lang="en-US" sz="1400" b="0" dirty="0">
                <a:solidFill>
                  <a:srgbClr val="000000"/>
                </a:solidFill>
              </a:rPr>
              <a:t> </a:t>
            </a:r>
            <a:r>
              <a:rPr lang="en-US" sz="1400" b="0" dirty="0" err="1">
                <a:solidFill>
                  <a:srgbClr val="000000"/>
                </a:solidFill>
              </a:rPr>
              <a:t>i</a:t>
            </a:r>
            <a:r>
              <a:rPr lang="en-US" sz="1400" b="0" dirty="0">
                <a:solidFill>
                  <a:srgbClr val="000000"/>
                </a:solidFill>
              </a:rPr>
              <a:t> </a:t>
            </a:r>
            <a:r>
              <a:rPr lang="en-US" sz="1400" b="0" dirty="0" err="1">
                <a:solidFill>
                  <a:srgbClr val="000000"/>
                </a:solidFill>
              </a:rPr>
              <a:t>bekendtgørelser</a:t>
            </a:r>
            <a:r>
              <a:rPr lang="en-US" sz="1400" b="0" dirty="0">
                <a:solidFill>
                  <a:srgbClr val="000000"/>
                </a:solidFill>
              </a:rPr>
              <a:t>.</a:t>
            </a:r>
          </a:p>
        </p:txBody>
      </p:sp>
      <p:sp>
        <p:nvSpPr>
          <p:cNvPr id="35" name="Shape 3">
            <a:extLst>
              <a:ext uri="{FF2B5EF4-FFF2-40B4-BE49-F238E27FC236}">
                <a16:creationId xmlns:a16="http://schemas.microsoft.com/office/drawing/2014/main" id="{4919C6B8-65EF-6395-18AC-0A17777017B0}"/>
              </a:ext>
            </a:extLst>
          </p:cNvPr>
          <p:cNvSpPr/>
          <p:nvPr/>
        </p:nvSpPr>
        <p:spPr>
          <a:xfrm>
            <a:off x="9500616" y="815975"/>
            <a:ext cx="2308860" cy="603504"/>
          </a:xfrm>
          <a:prstGeom prst="roundRect">
            <a:avLst>
              <a:gd name="adj" fmla="val 12121"/>
            </a:avLst>
          </a:prstGeom>
          <a:solidFill>
            <a:srgbClr val="CDE7E4"/>
          </a:solidFill>
          <a:ln>
            <a:noFill/>
          </a:ln>
        </p:spPr>
        <p:txBody>
          <a:bodyPr/>
          <a:lstStyle/>
          <a:p>
            <a:endParaRPr lang="da-DK" dirty="0"/>
          </a:p>
        </p:txBody>
      </p:sp>
      <p:sp>
        <p:nvSpPr>
          <p:cNvPr id="37" name="Text 4">
            <a:extLst>
              <a:ext uri="{FF2B5EF4-FFF2-40B4-BE49-F238E27FC236}">
                <a16:creationId xmlns:a16="http://schemas.microsoft.com/office/drawing/2014/main" id="{62E34125-5C5B-D1D2-D404-EA69BF8DEFCF}"/>
              </a:ext>
            </a:extLst>
          </p:cNvPr>
          <p:cNvSpPr/>
          <p:nvPr/>
        </p:nvSpPr>
        <p:spPr>
          <a:xfrm>
            <a:off x="9831705" y="960379"/>
            <a:ext cx="16002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kern="0" spc="150" dirty="0" err="1">
                <a:solidFill>
                  <a:srgbClr val="007672"/>
                </a:solidFill>
              </a:rPr>
              <a:t>Bekendtgørelse</a:t>
            </a:r>
            <a:endParaRPr lang="en-US" sz="1200" b="1" dirty="0">
              <a:solidFill>
                <a:srgbClr val="007672"/>
              </a:solidFill>
            </a:endParaRP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6FE7428F-5F3F-E0E5-31FF-10C82128101C}"/>
              </a:ext>
            </a:extLst>
          </p:cNvPr>
          <p:cNvSpPr txBox="1"/>
          <p:nvPr/>
        </p:nvSpPr>
        <p:spPr>
          <a:xfrm>
            <a:off x="7607046" y="1124971"/>
            <a:ext cx="6096000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ctr">
              <a:buNone/>
            </a:pPr>
            <a:r>
              <a:rPr lang="en-US" sz="1100" dirty="0" err="1">
                <a:solidFill>
                  <a:srgbClr val="007672"/>
                </a:solidFill>
              </a:rPr>
              <a:t>Forventet</a:t>
            </a:r>
            <a:r>
              <a:rPr lang="en-US" sz="1100" dirty="0">
                <a:solidFill>
                  <a:srgbClr val="007672"/>
                </a:solidFill>
              </a:rPr>
              <a:t> </a:t>
            </a:r>
            <a:r>
              <a:rPr lang="en-US" sz="1100" dirty="0" err="1">
                <a:solidFill>
                  <a:srgbClr val="007672"/>
                </a:solidFill>
              </a:rPr>
              <a:t>ikrafttræden</a:t>
            </a:r>
            <a:r>
              <a:rPr lang="en-US" sz="1100" dirty="0">
                <a:solidFill>
                  <a:srgbClr val="007672"/>
                </a:solidFill>
              </a:rPr>
              <a:t> 12.10.2026 </a:t>
            </a:r>
            <a:endParaRPr lang="en-US" sz="1100" b="0" dirty="0">
              <a:solidFill>
                <a:srgbClr val="00767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1285161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B70852A-C526-B002-E374-90770AEBB6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7213" y="577972"/>
            <a:ext cx="11085512" cy="961461"/>
          </a:xfrm>
        </p:spPr>
        <p:txBody>
          <a:bodyPr/>
          <a:lstStyle/>
          <a:p>
            <a:r>
              <a:rPr lang="da-DK"/>
              <a:t>Kender du de forskellige varmepumpetyper?</a:t>
            </a:r>
          </a:p>
        </p:txBody>
      </p:sp>
      <p:sp>
        <p:nvSpPr>
          <p:cNvPr id="6" name="Pladsholder til dato 5">
            <a:extLst>
              <a:ext uri="{FF2B5EF4-FFF2-40B4-BE49-F238E27FC236}">
                <a16:creationId xmlns:a16="http://schemas.microsoft.com/office/drawing/2014/main" id="{3DD02F7C-41EE-7433-C792-83BFD200EF9B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pPr marL="171450" indent="-171450" algn="l">
              <a:buFont typeface="Arial" panose="020B0604020202020204" pitchFamily="34" charset="0"/>
              <a:buChar char="|"/>
            </a:pPr>
            <a:fld id="{6A1D2587-32D1-4892-8F37-5C4A14D9E95E}" type="datetime1">
              <a:rPr lang="da-DK" smtClean="0"/>
              <a:t>01-10-2026</a:t>
            </a:fld>
            <a:endParaRPr lang="da-DK"/>
          </a:p>
        </p:txBody>
      </p:sp>
      <p:sp>
        <p:nvSpPr>
          <p:cNvPr id="7" name="Pladsholder til sidefod 6">
            <a:extLst>
              <a:ext uri="{FF2B5EF4-FFF2-40B4-BE49-F238E27FC236}">
                <a16:creationId xmlns:a16="http://schemas.microsoft.com/office/drawing/2014/main" id="{190B8462-583E-8CCA-54ED-7381EB0E8A05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da-DK"/>
              <a:t>Energistyrelsen</a:t>
            </a:r>
          </a:p>
        </p:txBody>
      </p:sp>
      <p:sp>
        <p:nvSpPr>
          <p:cNvPr id="8" name="Pladsholder til slidenummer 7">
            <a:extLst>
              <a:ext uri="{FF2B5EF4-FFF2-40B4-BE49-F238E27FC236}">
                <a16:creationId xmlns:a16="http://schemas.microsoft.com/office/drawing/2014/main" id="{6AF27BAF-24F7-E801-8E39-B16B349F4C47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r>
              <a:rPr lang="da-DK"/>
              <a:t>Side </a:t>
            </a:r>
            <a:fld id="{5B242B46-DB65-4FA4-8993-88C850261373}" type="slidenum">
              <a:rPr lang="da-DK" smtClean="0"/>
              <a:pPr/>
              <a:t>6</a:t>
            </a:fld>
            <a:endParaRPr lang="da-DK"/>
          </a:p>
        </p:txBody>
      </p:sp>
      <p:pic>
        <p:nvPicPr>
          <p:cNvPr id="9" name="Billede 8"/>
          <p:cNvPicPr>
            <a:picLocks noChangeAspect="1"/>
          </p:cNvPicPr>
          <p:nvPr/>
        </p:nvPicPr>
        <p:blipFill rotWithShape="1"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301" t="19486" r="30581" b="16488"/>
          <a:stretch/>
        </p:blipFill>
        <p:spPr>
          <a:xfrm>
            <a:off x="797680" y="2740785"/>
            <a:ext cx="297695" cy="659984"/>
          </a:xfrm>
          <a:prstGeom prst="rect">
            <a:avLst/>
          </a:prstGeom>
        </p:spPr>
      </p:pic>
      <p:pic>
        <p:nvPicPr>
          <p:cNvPr id="13" name="Billede 12"/>
          <p:cNvPicPr>
            <a:picLocks noChangeAspect="1"/>
          </p:cNvPicPr>
          <p:nvPr/>
        </p:nvPicPr>
        <p:blipFill rotWithShape="1"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976" t="38012" r="15748" b="21393"/>
          <a:stretch/>
        </p:blipFill>
        <p:spPr>
          <a:xfrm>
            <a:off x="636912" y="3610909"/>
            <a:ext cx="597392" cy="461199"/>
          </a:xfrm>
          <a:prstGeom prst="rect">
            <a:avLst/>
          </a:prstGeom>
        </p:spPr>
      </p:pic>
      <p:pic>
        <p:nvPicPr>
          <p:cNvPr id="15" name="Billede 14"/>
          <p:cNvPicPr>
            <a:picLocks noChangeAspect="1"/>
          </p:cNvPicPr>
          <p:nvPr/>
        </p:nvPicPr>
        <p:blipFill rotWithShape="1"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799" t="18941" r="16470" b="18669"/>
          <a:stretch/>
        </p:blipFill>
        <p:spPr>
          <a:xfrm>
            <a:off x="716760" y="5151747"/>
            <a:ext cx="522048" cy="591828"/>
          </a:xfrm>
          <a:prstGeom prst="rect">
            <a:avLst/>
          </a:prstGeom>
        </p:spPr>
      </p:pic>
      <p:pic>
        <p:nvPicPr>
          <p:cNvPr id="16" name="Billede 15"/>
          <p:cNvPicPr>
            <a:picLocks noChangeAspect="1"/>
          </p:cNvPicPr>
          <p:nvPr/>
        </p:nvPicPr>
        <p:blipFill rotWithShape="1">
          <a:blip r:embed="rId6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141" t="19757" r="12447" b="16217"/>
          <a:stretch/>
        </p:blipFill>
        <p:spPr>
          <a:xfrm>
            <a:off x="680925" y="4322350"/>
            <a:ext cx="553379" cy="619258"/>
          </a:xfrm>
          <a:prstGeom prst="rect">
            <a:avLst/>
          </a:prstGeom>
        </p:spPr>
      </p:pic>
      <p:graphicFrame>
        <p:nvGraphicFramePr>
          <p:cNvPr id="24" name="Tabel 2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42862847"/>
              </p:ext>
            </p:extLst>
          </p:nvPr>
        </p:nvGraphicFramePr>
        <p:xfrm>
          <a:off x="1457326" y="1882144"/>
          <a:ext cx="10185074" cy="3861431"/>
        </p:xfrm>
        <a:graphic>
          <a:graphicData uri="http://schemas.openxmlformats.org/drawingml/2006/table">
            <a:tbl>
              <a:tblPr firstRow="1" bandRow="1">
                <a:tableStyleId>{3B4B98B0-60AC-42C2-AFA5-B58CD77FA1E5}</a:tableStyleId>
              </a:tblPr>
              <a:tblGrid>
                <a:gridCol w="2981211">
                  <a:extLst>
                    <a:ext uri="{9D8B030D-6E8A-4147-A177-3AD203B41FA5}">
                      <a16:colId xmlns:a16="http://schemas.microsoft.com/office/drawing/2014/main" val="1896264801"/>
                    </a:ext>
                  </a:extLst>
                </a:gridCol>
                <a:gridCol w="3677507">
                  <a:extLst>
                    <a:ext uri="{9D8B030D-6E8A-4147-A177-3AD203B41FA5}">
                      <a16:colId xmlns:a16="http://schemas.microsoft.com/office/drawing/2014/main" val="1021995549"/>
                    </a:ext>
                  </a:extLst>
                </a:gridCol>
                <a:gridCol w="3526356">
                  <a:extLst>
                    <a:ext uri="{9D8B030D-6E8A-4147-A177-3AD203B41FA5}">
                      <a16:colId xmlns:a16="http://schemas.microsoft.com/office/drawing/2014/main" val="319234716"/>
                    </a:ext>
                  </a:extLst>
                </a:gridCol>
              </a:tblGrid>
              <a:tr h="861056">
                <a:tc>
                  <a:txBody>
                    <a:bodyPr/>
                    <a:lstStyle/>
                    <a:p>
                      <a:pPr>
                        <a:spcAft>
                          <a:spcPts val="600"/>
                        </a:spcAft>
                      </a:pPr>
                      <a:r>
                        <a:rPr lang="da-DK"/>
                        <a:t>Luft til luft-varmepumpe</a:t>
                      </a:r>
                    </a:p>
                  </a:txBody>
                  <a:tcPr marB="108000" anchor="b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600"/>
                        </a:spcAft>
                      </a:pPr>
                      <a:r>
                        <a:rPr lang="da-DK"/>
                        <a:t>Luft til vand-varmepumpe</a:t>
                      </a:r>
                    </a:p>
                  </a:txBody>
                  <a:tcPr marB="108000" anchor="b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600"/>
                        </a:spcAft>
                      </a:pPr>
                      <a:r>
                        <a:rPr lang="da-DK"/>
                        <a:t>Jordvarme </a:t>
                      </a:r>
                      <a:br>
                        <a:rPr lang="da-DK"/>
                      </a:br>
                      <a:r>
                        <a:rPr lang="da-DK"/>
                        <a:t>(væske til vand-varmepumpe)</a:t>
                      </a:r>
                    </a:p>
                  </a:txBody>
                  <a:tcPr marB="108000" anchor="b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790697098"/>
                  </a:ext>
                </a:extLst>
              </a:tr>
              <a:tr h="645459">
                <a:tc>
                  <a:txBody>
                    <a:bodyPr/>
                    <a:lstStyle/>
                    <a:p>
                      <a:r>
                        <a:rPr lang="da-DK"/>
                        <a:t>Giver rumvarme</a:t>
                      </a:r>
                    </a:p>
                  </a:txBody>
                  <a:tcPr anchor="ctr">
                    <a:lnT w="12700" cmpd="sng">
                      <a:noFill/>
                    </a:lnT>
                  </a:tcPr>
                </a:tc>
                <a:tc>
                  <a:txBody>
                    <a:bodyPr/>
                    <a:lstStyle/>
                    <a:p>
                      <a:r>
                        <a:rPr lang="da-DK"/>
                        <a:t>Giver rumvarme</a:t>
                      </a:r>
                      <a:r>
                        <a:rPr lang="da-DK" baseline="0"/>
                        <a:t> og varmt vand</a:t>
                      </a:r>
                      <a:endParaRPr lang="da-DK"/>
                    </a:p>
                  </a:txBody>
                  <a:tcPr anchor="ctr">
                    <a:lnT w="12700" cmpd="sng">
                      <a:noFill/>
                    </a:lnT>
                  </a:tcPr>
                </a:tc>
                <a:tc>
                  <a:txBody>
                    <a:bodyPr/>
                    <a:lstStyle/>
                    <a:p>
                      <a:r>
                        <a:rPr lang="da-DK"/>
                        <a:t>Giver</a:t>
                      </a:r>
                      <a:r>
                        <a:rPr lang="da-DK" baseline="0"/>
                        <a:t> rumvarme og varmt vand</a:t>
                      </a:r>
                      <a:endParaRPr lang="da-DK"/>
                    </a:p>
                  </a:txBody>
                  <a:tcPr anchor="ctr">
                    <a:lnT w="12700" cmpd="sng">
                      <a:noFill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2456247585"/>
                  </a:ext>
                </a:extLst>
              </a:tr>
              <a:tr h="851244">
                <a:tc>
                  <a:txBody>
                    <a:bodyPr/>
                    <a:lstStyle/>
                    <a:p>
                      <a:r>
                        <a:rPr lang="da-DK"/>
                        <a:t>God til sommerhus eller som supplerende</a:t>
                      </a:r>
                      <a:r>
                        <a:rPr lang="da-DK" baseline="0"/>
                        <a:t> varme</a:t>
                      </a:r>
                      <a:endParaRPr lang="da-DK"/>
                    </a:p>
                  </a:txBody>
                  <a:tcPr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da-DK"/>
                        <a:t>God til helårshus</a:t>
                      </a:r>
                    </a:p>
                  </a:txBody>
                  <a:tcPr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a-DK"/>
                        <a:t>God til helårshus</a:t>
                      </a:r>
                    </a:p>
                  </a:txBody>
                  <a:tcPr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71039082"/>
                  </a:ext>
                </a:extLst>
              </a:tr>
              <a:tr h="865497">
                <a:tc>
                  <a:txBody>
                    <a:bodyPr/>
                    <a:lstStyle/>
                    <a:p>
                      <a:r>
                        <a:rPr lang="da-DK" sz="1800"/>
                        <a:t>Koster typisk </a:t>
                      </a:r>
                      <a:br>
                        <a:rPr lang="da-DK" sz="1800"/>
                      </a:br>
                      <a:r>
                        <a:rPr lang="da-DK" sz="1800"/>
                        <a:t>30.000-40.000 kr.</a:t>
                      </a:r>
                      <a:endParaRPr lang="da-DK"/>
                    </a:p>
                  </a:txBody>
                  <a:tcPr anchor="ctr"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da-DK" sz="1800"/>
                        <a:t>Koster typisk </a:t>
                      </a:r>
                      <a:br>
                        <a:rPr lang="da-DK" sz="1800"/>
                      </a:br>
                      <a:r>
                        <a:rPr lang="da-DK" sz="1800"/>
                        <a:t>100.000-130.000 kr.</a:t>
                      </a:r>
                      <a:endParaRPr lang="da-DK"/>
                    </a:p>
                  </a:txBody>
                  <a:tcPr anchor="ctr"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a-DK" sz="1800"/>
                        <a:t>Koster typisk </a:t>
                      </a:r>
                      <a:br>
                        <a:rPr lang="da-DK" sz="1800"/>
                      </a:br>
                      <a:r>
                        <a:rPr lang="da-DK" sz="1800"/>
                        <a:t>130.000-200.000 kr.</a:t>
                      </a:r>
                      <a:endParaRPr lang="da-DK"/>
                    </a:p>
                  </a:txBody>
                  <a:tcPr anchor="ctr"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32492763"/>
                  </a:ext>
                </a:extLst>
              </a:tr>
              <a:tr h="638175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a-DK" sz="1800"/>
                        <a:t>Ikke mulighed for tilskud.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a-DK" sz="1800"/>
                        <a:t>Mulighed for tilskud.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a-DK" sz="1800"/>
                        <a:t>Mulighed for tilskud.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3101631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4614811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D23B9AC-DD6F-C5EE-77D2-175079C36D1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F3E3925-69A0-49D3-2A56-96E81E2147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7213" y="577971"/>
            <a:ext cx="5270400" cy="938313"/>
          </a:xfrm>
        </p:spPr>
        <p:txBody>
          <a:bodyPr anchor="b"/>
          <a:lstStyle/>
          <a:p>
            <a:r>
              <a:rPr lang="da-DK"/>
              <a:t>Luft til luft varmepumpe</a:t>
            </a:r>
          </a:p>
        </p:txBody>
      </p:sp>
      <p:sp>
        <p:nvSpPr>
          <p:cNvPr id="17" name="Pladsholder til indhold 16">
            <a:extLst>
              <a:ext uri="{FF2B5EF4-FFF2-40B4-BE49-F238E27FC236}">
                <a16:creationId xmlns:a16="http://schemas.microsoft.com/office/drawing/2014/main" id="{BA3BF439-4390-8212-587E-9242F3EF88E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457055" y="379836"/>
            <a:ext cx="3185669" cy="2800290"/>
          </a:xfrm>
          <a:prstGeom prst="roundRect">
            <a:avLst>
              <a:gd name="adj" fmla="val 0"/>
            </a:avLst>
          </a:prstGeom>
          <a:solidFill>
            <a:schemeClr val="accent5"/>
          </a:solidFill>
        </p:spPr>
        <p:txBody>
          <a:bodyPr lIns="180000" tIns="180000" rIns="180000" bIns="180000"/>
          <a:lstStyle/>
          <a:p>
            <a:pPr marL="0" indent="0">
              <a:buNone/>
            </a:pPr>
            <a:r>
              <a:rPr lang="da-DK" sz="1800" b="1"/>
              <a:t>God idé fordi:</a:t>
            </a:r>
          </a:p>
          <a:p>
            <a:r>
              <a:rPr lang="da-DK" sz="1800"/>
              <a:t>Klimavenlig og effektiv varme</a:t>
            </a:r>
          </a:p>
          <a:p>
            <a:r>
              <a:rPr lang="da-DK" sz="1800"/>
              <a:t>Nem installation</a:t>
            </a:r>
          </a:p>
          <a:p>
            <a:r>
              <a:rPr lang="da-DK" sz="1800"/>
              <a:t>Kræver ikke radiatorer eller gulvvarme</a:t>
            </a:r>
          </a:p>
        </p:txBody>
      </p:sp>
      <p:sp>
        <p:nvSpPr>
          <p:cNvPr id="6" name="Pladsholder til dato 5">
            <a:extLst>
              <a:ext uri="{FF2B5EF4-FFF2-40B4-BE49-F238E27FC236}">
                <a16:creationId xmlns:a16="http://schemas.microsoft.com/office/drawing/2014/main" id="{190F5BE3-AB52-6656-EC56-D9CFC12BC1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171450" indent="-171450" algn="l">
              <a:buFont typeface="Arial" panose="020B0604020202020204" pitchFamily="34" charset="0"/>
              <a:buChar char="|"/>
            </a:pPr>
            <a:fld id="{6A1D2587-32D1-4892-8F37-5C4A14D9E95E}" type="datetime1">
              <a:rPr lang="da-DK" smtClean="0"/>
              <a:t>01-10-2026</a:t>
            </a:fld>
            <a:endParaRPr lang="da-DK"/>
          </a:p>
        </p:txBody>
      </p:sp>
      <p:sp>
        <p:nvSpPr>
          <p:cNvPr id="7" name="Pladsholder til sidefod 6">
            <a:extLst>
              <a:ext uri="{FF2B5EF4-FFF2-40B4-BE49-F238E27FC236}">
                <a16:creationId xmlns:a16="http://schemas.microsoft.com/office/drawing/2014/main" id="{BA25290E-489E-BE53-52C3-0F3B3E14CB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a-DK"/>
              <a:t>Energistyrelsen</a:t>
            </a:r>
          </a:p>
        </p:txBody>
      </p:sp>
      <p:sp>
        <p:nvSpPr>
          <p:cNvPr id="8" name="Pladsholder til slidenummer 7">
            <a:extLst>
              <a:ext uri="{FF2B5EF4-FFF2-40B4-BE49-F238E27FC236}">
                <a16:creationId xmlns:a16="http://schemas.microsoft.com/office/drawing/2014/main" id="{7CC0AE9E-9DA0-8EA2-CD8D-D645A3061C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da-DK"/>
              <a:t>Side </a:t>
            </a:r>
            <a:fld id="{5B242B46-DB65-4FA4-8993-88C850261373}" type="slidenum">
              <a:rPr lang="da-DK" smtClean="0"/>
              <a:pPr/>
              <a:t>7</a:t>
            </a:fld>
            <a:endParaRPr lang="da-DK"/>
          </a:p>
        </p:txBody>
      </p:sp>
      <p:pic>
        <p:nvPicPr>
          <p:cNvPr id="19" name="Billede 18" descr="Et billede, der indeholder diagram&#10;&#10;Automatisk genereret beskrivelse">
            <a:extLst>
              <a:ext uri="{FF2B5EF4-FFF2-40B4-BE49-F238E27FC236}">
                <a16:creationId xmlns:a16="http://schemas.microsoft.com/office/drawing/2014/main" id="{C107EFC4-96AA-6F3C-6C3D-277F1AD9684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9275" y="1608371"/>
            <a:ext cx="7637279" cy="4324725"/>
          </a:xfrm>
          <a:prstGeom prst="rect">
            <a:avLst/>
          </a:prstGeom>
        </p:spPr>
      </p:pic>
      <p:sp>
        <p:nvSpPr>
          <p:cNvPr id="20" name="Pladsholder til indhold 16">
            <a:extLst>
              <a:ext uri="{FF2B5EF4-FFF2-40B4-BE49-F238E27FC236}">
                <a16:creationId xmlns:a16="http://schemas.microsoft.com/office/drawing/2014/main" id="{BABB6A0F-394D-FE07-B8F4-25E8BD0E882F}"/>
              </a:ext>
            </a:extLst>
          </p:cNvPr>
          <p:cNvSpPr txBox="1">
            <a:spLocks/>
          </p:cNvSpPr>
          <p:nvPr/>
        </p:nvSpPr>
        <p:spPr>
          <a:xfrm>
            <a:off x="8457055" y="3341718"/>
            <a:ext cx="3185669" cy="2800290"/>
          </a:xfrm>
          <a:prstGeom prst="roundRect">
            <a:avLst>
              <a:gd name="adj" fmla="val 0"/>
            </a:avLst>
          </a:prstGeom>
          <a:solidFill>
            <a:srgbClr val="96D3DC"/>
          </a:solidFill>
        </p:spPr>
        <p:txBody>
          <a:bodyPr vert="horz" lIns="180000" tIns="180000" rIns="180000" bIns="180000" rtlCol="0">
            <a:no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 sz="20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 sz="20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 sz="20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Char char="​"/>
              <a:defRPr sz="2000" b="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Char char="​"/>
              <a:tabLst/>
              <a:defRPr sz="2000" b="1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0000" indent="-180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2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​"/>
              <a:defRPr sz="1200" b="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​"/>
              <a:defRPr sz="1200" b="0" kern="1200" baseline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8pPr>
            <a:lvl9pPr mar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​"/>
              <a:defRPr sz="5000" kern="1200" baseline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da-DK" sz="1800" b="1"/>
              <a:t>Bemærk dog:</a:t>
            </a:r>
          </a:p>
          <a:p>
            <a:r>
              <a:rPr lang="da-DK" sz="1800"/>
              <a:t>Den kan høres</a:t>
            </a:r>
          </a:p>
          <a:p>
            <a:r>
              <a:rPr lang="da-DK" sz="1800"/>
              <a:t>Varmer kun i ét rum</a:t>
            </a:r>
          </a:p>
          <a:p>
            <a:r>
              <a:rPr lang="da-DK" sz="1800"/>
              <a:t>Giver ikke varmt vand</a:t>
            </a:r>
          </a:p>
        </p:txBody>
      </p:sp>
    </p:spTree>
    <p:extLst>
      <p:ext uri="{BB962C8B-B14F-4D97-AF65-F5344CB8AC3E}">
        <p14:creationId xmlns:p14="http://schemas.microsoft.com/office/powerpoint/2010/main" val="319501681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24D7B66-1967-FAB9-FB4D-98E528DBD2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lede 3" descr="Et billede, der indeholder mørk&#10;&#10;Automatisk genereret beskrivelse">
            <a:extLst>
              <a:ext uri="{FF2B5EF4-FFF2-40B4-BE49-F238E27FC236}">
                <a16:creationId xmlns:a16="http://schemas.microsoft.com/office/drawing/2014/main" id="{886CE73F-470E-23BA-154D-E3C571A4349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99498" y="1284790"/>
            <a:ext cx="9301193" cy="4947444"/>
          </a:xfrm>
          <a:prstGeom prst="rect">
            <a:avLst/>
          </a:prstGeom>
        </p:spPr>
      </p:pic>
      <p:sp>
        <p:nvSpPr>
          <p:cNvPr id="17" name="Pladsholder til indhold 16">
            <a:extLst>
              <a:ext uri="{FF2B5EF4-FFF2-40B4-BE49-F238E27FC236}">
                <a16:creationId xmlns:a16="http://schemas.microsoft.com/office/drawing/2014/main" id="{22CB144D-29BC-53B6-622F-0A3D0904473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457055" y="379835"/>
            <a:ext cx="3185669" cy="2797200"/>
          </a:xfrm>
          <a:prstGeom prst="roundRect">
            <a:avLst>
              <a:gd name="adj" fmla="val 0"/>
            </a:avLst>
          </a:prstGeom>
          <a:solidFill>
            <a:schemeClr val="accent5"/>
          </a:solidFill>
        </p:spPr>
        <p:txBody>
          <a:bodyPr lIns="180000" tIns="180000" rIns="180000" bIns="180000"/>
          <a:lstStyle/>
          <a:p>
            <a:pPr marL="0" indent="0">
              <a:buNone/>
            </a:pPr>
            <a:r>
              <a:rPr lang="da-DK" sz="1800" b="1"/>
              <a:t>God idé fordi:</a:t>
            </a:r>
          </a:p>
          <a:p>
            <a:r>
              <a:rPr lang="da-DK" sz="1800"/>
              <a:t>Klimavenlig og effektiv varme</a:t>
            </a:r>
          </a:p>
          <a:p>
            <a:r>
              <a:rPr lang="da-DK" sz="1800"/>
              <a:t>Kun lidt vedligehold</a:t>
            </a:r>
          </a:p>
          <a:p>
            <a:r>
              <a:rPr lang="da-DK" sz="1800"/>
              <a:t>Mulighed for abonnement</a:t>
            </a:r>
          </a:p>
        </p:txBody>
      </p:sp>
      <p:sp>
        <p:nvSpPr>
          <p:cNvPr id="6" name="Pladsholder til dato 5">
            <a:extLst>
              <a:ext uri="{FF2B5EF4-FFF2-40B4-BE49-F238E27FC236}">
                <a16:creationId xmlns:a16="http://schemas.microsoft.com/office/drawing/2014/main" id="{D5B555BE-25C9-12C3-F51C-6BD62B7097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171450" indent="-171450" algn="l">
              <a:buFont typeface="Arial" panose="020B0604020202020204" pitchFamily="34" charset="0"/>
              <a:buChar char="|"/>
            </a:pPr>
            <a:fld id="{6A1D2587-32D1-4892-8F37-5C4A14D9E95E}" type="datetime1">
              <a:rPr lang="da-DK" smtClean="0"/>
              <a:t>01-10-2026</a:t>
            </a:fld>
            <a:endParaRPr lang="da-DK"/>
          </a:p>
        </p:txBody>
      </p:sp>
      <p:sp>
        <p:nvSpPr>
          <p:cNvPr id="7" name="Pladsholder til sidefod 6">
            <a:extLst>
              <a:ext uri="{FF2B5EF4-FFF2-40B4-BE49-F238E27FC236}">
                <a16:creationId xmlns:a16="http://schemas.microsoft.com/office/drawing/2014/main" id="{F5954325-9D8F-93D0-0C12-36BA8D36A1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a-DK"/>
              <a:t>Energistyrelsen</a:t>
            </a:r>
          </a:p>
        </p:txBody>
      </p:sp>
      <p:sp>
        <p:nvSpPr>
          <p:cNvPr id="8" name="Pladsholder til slidenummer 7">
            <a:extLst>
              <a:ext uri="{FF2B5EF4-FFF2-40B4-BE49-F238E27FC236}">
                <a16:creationId xmlns:a16="http://schemas.microsoft.com/office/drawing/2014/main" id="{8A31CA54-9F1D-6CE0-4167-CCDA50E6C3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da-DK"/>
              <a:t>Side </a:t>
            </a:r>
            <a:fld id="{5B242B46-DB65-4FA4-8993-88C850261373}" type="slidenum">
              <a:rPr lang="da-DK" smtClean="0"/>
              <a:pPr/>
              <a:t>8</a:t>
            </a:fld>
            <a:endParaRPr lang="da-DK"/>
          </a:p>
        </p:txBody>
      </p:sp>
      <p:sp>
        <p:nvSpPr>
          <p:cNvPr id="20" name="Pladsholder til indhold 16">
            <a:extLst>
              <a:ext uri="{FF2B5EF4-FFF2-40B4-BE49-F238E27FC236}">
                <a16:creationId xmlns:a16="http://schemas.microsoft.com/office/drawing/2014/main" id="{5F37A517-F00B-9DB8-0953-16648DBEF70C}"/>
              </a:ext>
            </a:extLst>
          </p:cNvPr>
          <p:cNvSpPr txBox="1">
            <a:spLocks/>
          </p:cNvSpPr>
          <p:nvPr/>
        </p:nvSpPr>
        <p:spPr>
          <a:xfrm>
            <a:off x="8457055" y="3341717"/>
            <a:ext cx="3185669" cy="2797200"/>
          </a:xfrm>
          <a:prstGeom prst="roundRect">
            <a:avLst>
              <a:gd name="adj" fmla="val 0"/>
            </a:avLst>
          </a:prstGeom>
          <a:solidFill>
            <a:srgbClr val="96D3DC"/>
          </a:solidFill>
        </p:spPr>
        <p:txBody>
          <a:bodyPr vert="horz" lIns="180000" tIns="180000" rIns="180000" bIns="180000" rtlCol="0">
            <a:no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 sz="20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 sz="20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 sz="20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Char char="​"/>
              <a:defRPr sz="2000" b="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Char char="​"/>
              <a:tabLst/>
              <a:defRPr sz="2000" b="1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0000" indent="-180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2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​"/>
              <a:defRPr sz="1200" b="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​"/>
              <a:defRPr sz="1200" b="0" kern="1200" baseline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8pPr>
            <a:lvl9pPr mar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​"/>
              <a:defRPr sz="5000" kern="1200" baseline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da-DK" sz="1800" b="1"/>
              <a:t>Bemærk dog:</a:t>
            </a:r>
          </a:p>
          <a:p>
            <a:r>
              <a:rPr lang="da-DK" sz="1800"/>
              <a:t>Udedelen kan støje</a:t>
            </a:r>
          </a:p>
          <a:p>
            <a:r>
              <a:rPr lang="da-DK" sz="1800"/>
              <a:t>Nødvendigt med radiatorer eller gulvvarme</a:t>
            </a:r>
          </a:p>
        </p:txBody>
      </p:sp>
      <p:sp>
        <p:nvSpPr>
          <p:cNvPr id="5" name="Titel 1">
            <a:extLst>
              <a:ext uri="{FF2B5EF4-FFF2-40B4-BE49-F238E27FC236}">
                <a16:creationId xmlns:a16="http://schemas.microsoft.com/office/drawing/2014/main" id="{2DFEC8D6-57AB-31D2-6713-E57BF7C20217}"/>
              </a:ext>
            </a:extLst>
          </p:cNvPr>
          <p:cNvSpPr txBox="1">
            <a:spLocks/>
          </p:cNvSpPr>
          <p:nvPr/>
        </p:nvSpPr>
        <p:spPr>
          <a:xfrm>
            <a:off x="557213" y="577971"/>
            <a:ext cx="5270400" cy="938313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+mj-lt"/>
              <a:buNone/>
              <a:defRPr sz="3600" b="0" i="0" u="none" kern="1200" cap="none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da-DK"/>
              <a:t>Luft til vand varmepumpe</a:t>
            </a:r>
          </a:p>
        </p:txBody>
      </p:sp>
    </p:spTree>
    <p:extLst>
      <p:ext uri="{BB962C8B-B14F-4D97-AF65-F5344CB8AC3E}">
        <p14:creationId xmlns:p14="http://schemas.microsoft.com/office/powerpoint/2010/main" val="95654413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29B5D22-4D57-9778-4447-97B61DC166E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5EC55F8-04C2-60F2-2BF7-78F0DBD758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Jordvarme (væske til vand varmepumpe)</a:t>
            </a:r>
            <a:br>
              <a:rPr lang="da-DK"/>
            </a:br>
            <a:endParaRPr lang="da-DK"/>
          </a:p>
        </p:txBody>
      </p:sp>
      <p:sp>
        <p:nvSpPr>
          <p:cNvPr id="17" name="Pladsholder til indhold 16">
            <a:extLst>
              <a:ext uri="{FF2B5EF4-FFF2-40B4-BE49-F238E27FC236}">
                <a16:creationId xmlns:a16="http://schemas.microsoft.com/office/drawing/2014/main" id="{BB879CDB-BBDB-BB92-63A9-2A0EF729332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457055" y="379835"/>
            <a:ext cx="3185669" cy="2797200"/>
          </a:xfrm>
          <a:prstGeom prst="roundRect">
            <a:avLst>
              <a:gd name="adj" fmla="val 0"/>
            </a:avLst>
          </a:prstGeom>
          <a:solidFill>
            <a:schemeClr val="accent5"/>
          </a:solidFill>
        </p:spPr>
        <p:txBody>
          <a:bodyPr lIns="180000" tIns="180000" rIns="180000" bIns="180000"/>
          <a:lstStyle/>
          <a:p>
            <a:pPr marL="0" indent="0">
              <a:buNone/>
            </a:pPr>
            <a:r>
              <a:rPr lang="da-DK" sz="1800" b="1"/>
              <a:t>God idé fordi:</a:t>
            </a:r>
          </a:p>
          <a:p>
            <a:r>
              <a:rPr lang="da-DK" sz="1800"/>
              <a:t>Klimavenlig og effektiv varme</a:t>
            </a:r>
          </a:p>
          <a:p>
            <a:r>
              <a:rPr lang="da-DK" sz="1800"/>
              <a:t>Kun lidt vedligehold</a:t>
            </a:r>
          </a:p>
          <a:p>
            <a:r>
              <a:rPr lang="da-DK" sz="1800"/>
              <a:t>Er lydløs udenfor</a:t>
            </a:r>
          </a:p>
        </p:txBody>
      </p:sp>
      <p:sp>
        <p:nvSpPr>
          <p:cNvPr id="6" name="Pladsholder til dato 5">
            <a:extLst>
              <a:ext uri="{FF2B5EF4-FFF2-40B4-BE49-F238E27FC236}">
                <a16:creationId xmlns:a16="http://schemas.microsoft.com/office/drawing/2014/main" id="{0B599924-7A94-96A1-9431-B1DC10CA4A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171450" indent="-171450" algn="l">
              <a:buFont typeface="Arial" panose="020B0604020202020204" pitchFamily="34" charset="0"/>
              <a:buChar char="|"/>
            </a:pPr>
            <a:fld id="{6A1D2587-32D1-4892-8F37-5C4A14D9E95E}" type="datetime1">
              <a:rPr lang="da-DK" smtClean="0"/>
              <a:t>01-10-2026</a:t>
            </a:fld>
            <a:endParaRPr lang="da-DK"/>
          </a:p>
        </p:txBody>
      </p:sp>
      <p:sp>
        <p:nvSpPr>
          <p:cNvPr id="7" name="Pladsholder til sidefod 6">
            <a:extLst>
              <a:ext uri="{FF2B5EF4-FFF2-40B4-BE49-F238E27FC236}">
                <a16:creationId xmlns:a16="http://schemas.microsoft.com/office/drawing/2014/main" id="{C9F4348D-4C5C-E5B0-D01D-D74F85948D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a-DK"/>
              <a:t>Energistyrelsen</a:t>
            </a:r>
          </a:p>
        </p:txBody>
      </p:sp>
      <p:sp>
        <p:nvSpPr>
          <p:cNvPr id="8" name="Pladsholder til slidenummer 7">
            <a:extLst>
              <a:ext uri="{FF2B5EF4-FFF2-40B4-BE49-F238E27FC236}">
                <a16:creationId xmlns:a16="http://schemas.microsoft.com/office/drawing/2014/main" id="{C8D14397-03DF-A1C9-E074-09FF8F4143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da-DK"/>
              <a:t>Side </a:t>
            </a:r>
            <a:fld id="{5B242B46-DB65-4FA4-8993-88C850261373}" type="slidenum">
              <a:rPr lang="da-DK" smtClean="0"/>
              <a:pPr/>
              <a:t>9</a:t>
            </a:fld>
            <a:endParaRPr lang="da-DK"/>
          </a:p>
        </p:txBody>
      </p:sp>
      <p:sp>
        <p:nvSpPr>
          <p:cNvPr id="20" name="Pladsholder til indhold 16">
            <a:extLst>
              <a:ext uri="{FF2B5EF4-FFF2-40B4-BE49-F238E27FC236}">
                <a16:creationId xmlns:a16="http://schemas.microsoft.com/office/drawing/2014/main" id="{915A8D4E-DD88-9373-E40B-EFE1B3FE2408}"/>
              </a:ext>
            </a:extLst>
          </p:cNvPr>
          <p:cNvSpPr txBox="1">
            <a:spLocks/>
          </p:cNvSpPr>
          <p:nvPr/>
        </p:nvSpPr>
        <p:spPr>
          <a:xfrm>
            <a:off x="8457055" y="3341717"/>
            <a:ext cx="3185669" cy="2797200"/>
          </a:xfrm>
          <a:prstGeom prst="roundRect">
            <a:avLst>
              <a:gd name="adj" fmla="val 0"/>
            </a:avLst>
          </a:prstGeom>
          <a:solidFill>
            <a:srgbClr val="96D3DC"/>
          </a:solidFill>
        </p:spPr>
        <p:txBody>
          <a:bodyPr vert="horz" lIns="180000" tIns="180000" rIns="180000" bIns="180000" rtlCol="0">
            <a:no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 sz="20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 sz="20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 sz="20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Char char="​"/>
              <a:defRPr sz="2000" b="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Char char="​"/>
              <a:tabLst/>
              <a:defRPr sz="2000" b="1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0000" indent="-180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2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​"/>
              <a:defRPr sz="1200" b="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​"/>
              <a:defRPr sz="1200" b="0" kern="1200" baseline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8pPr>
            <a:lvl9pPr mar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​"/>
              <a:defRPr sz="5000" kern="1200" baseline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da-DK" sz="1800" b="1"/>
              <a:t>Bemærk dog:</a:t>
            </a:r>
          </a:p>
          <a:p>
            <a:r>
              <a:rPr lang="da-DK" sz="1800"/>
              <a:t>Din have graves op</a:t>
            </a:r>
          </a:p>
          <a:p>
            <a:r>
              <a:rPr lang="da-DK" sz="1800"/>
              <a:t>Nødvendigt med radiatorer eller gulvvarme</a:t>
            </a:r>
          </a:p>
        </p:txBody>
      </p:sp>
      <p:pic>
        <p:nvPicPr>
          <p:cNvPr id="4" name="Billede 4">
            <a:extLst>
              <a:ext uri="{FF2B5EF4-FFF2-40B4-BE49-F238E27FC236}">
                <a16:creationId xmlns:a16="http://schemas.microsoft.com/office/drawing/2014/main" id="{E960ED42-6717-6501-2453-A567ED7791B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/>
          <a:srcRect l="1161" r="26200"/>
          <a:stretch/>
        </p:blipFill>
        <p:spPr bwMode="auto">
          <a:xfrm>
            <a:off x="438854" y="1211018"/>
            <a:ext cx="7471349" cy="5471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2681426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ato 1">
            <a:extLst>
              <a:ext uri="{FF2B5EF4-FFF2-40B4-BE49-F238E27FC236}">
                <a16:creationId xmlns:a16="http://schemas.microsoft.com/office/drawing/2014/main" id="{3D914072-963F-2225-8039-AC2367FF999E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fld id="{BD6BE9B0-E469-4141-9AF9-959792E7C4CB}" type="datetime1">
              <a:rPr lang="da-DK" smtClean="0"/>
              <a:t>01-10-2026</a:t>
            </a:fld>
            <a:endParaRPr lang="da-DK"/>
          </a:p>
        </p:txBody>
      </p:sp>
      <p:sp>
        <p:nvSpPr>
          <p:cNvPr id="3" name="Pladsholder til sidefod 2">
            <a:extLst>
              <a:ext uri="{FF2B5EF4-FFF2-40B4-BE49-F238E27FC236}">
                <a16:creationId xmlns:a16="http://schemas.microsoft.com/office/drawing/2014/main" id="{C7717A1C-36D2-D258-8F51-6ACC42BA1BFC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da-DK"/>
              <a:t>Energistyrelsen</a:t>
            </a:r>
          </a:p>
        </p:txBody>
      </p:sp>
      <p:sp>
        <p:nvSpPr>
          <p:cNvPr id="4" name="Pladsholder til slidenummer 3">
            <a:extLst>
              <a:ext uri="{FF2B5EF4-FFF2-40B4-BE49-F238E27FC236}">
                <a16:creationId xmlns:a16="http://schemas.microsoft.com/office/drawing/2014/main" id="{A4E1778B-6180-947C-90EC-28DE06F31FD1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24C8C45C-947F-4981-8B3F-4F32E973C901}" type="slidenum">
              <a:rPr lang="da-DK" smtClean="0"/>
              <a:pPr/>
              <a:t>10</a:t>
            </a:fld>
            <a:endParaRPr lang="da-DK"/>
          </a:p>
        </p:txBody>
      </p:sp>
      <p:sp>
        <p:nvSpPr>
          <p:cNvPr id="5" name="Titel 4">
            <a:extLst>
              <a:ext uri="{FF2B5EF4-FFF2-40B4-BE49-F238E27FC236}">
                <a16:creationId xmlns:a16="http://schemas.microsoft.com/office/drawing/2014/main" id="{65FD7737-BAEE-FF33-BA46-4DD6D348D9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2. Vælg en god varmepumpe</a:t>
            </a:r>
          </a:p>
        </p:txBody>
      </p:sp>
    </p:spTree>
    <p:extLst>
      <p:ext uri="{BB962C8B-B14F-4D97-AF65-F5344CB8AC3E}">
        <p14:creationId xmlns:p14="http://schemas.microsoft.com/office/powerpoint/2010/main" val="100065354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0675D42-A128-B4EE-14DF-5E528A0E7F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1508" descr="A diagram of a diagram&#10;&#10;Description automatically generated" hidden="1">
            <a:extLst>
              <a:ext uri="{FF2B5EF4-FFF2-40B4-BE49-F238E27FC236}">
                <a16:creationId xmlns:a16="http://schemas.microsoft.com/office/drawing/2014/main" id="{9BAF98F2-F3E3-42E2-F76C-71A179C08056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28"/>
            <a:ext cx="12192000" cy="6857143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E2F537AC-138E-2D94-7625-E6BB4A0A60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7213" y="577971"/>
            <a:ext cx="11085512" cy="1049217"/>
          </a:xfrm>
        </p:spPr>
        <p:txBody>
          <a:bodyPr/>
          <a:lstStyle/>
          <a:p>
            <a:r>
              <a:rPr lang="da-DK"/>
              <a:t>Værd at vide, når du skal vælge varmepumpe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8E02DC4-5AE2-1C83-3432-03F7ACBA57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317369" y="6303600"/>
            <a:ext cx="3185669" cy="252000"/>
          </a:xfrm>
        </p:spPr>
        <p:txBody>
          <a:bodyPr/>
          <a:lstStyle/>
          <a:p>
            <a:r>
              <a:rPr lang="da-DK"/>
              <a:t>Energistyrelsen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A4A4B56-8BED-71B2-C60A-CDB7108E28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92465" y="6303600"/>
            <a:ext cx="649935" cy="252000"/>
          </a:xfrm>
        </p:spPr>
        <p:txBody>
          <a:bodyPr/>
          <a:lstStyle/>
          <a:p>
            <a:r>
              <a:rPr lang="da-DK"/>
              <a:t>Side </a:t>
            </a:r>
            <a:fld id="{5B242B46-DB65-4FA4-8993-88C850261373}" type="slidenum">
              <a:rPr lang="da-DK" smtClean="0"/>
              <a:pPr/>
              <a:t>11</a:t>
            </a:fld>
            <a:endParaRPr lang="da-DK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604D61A8-2602-D49B-3CF4-8366484448CC}"/>
              </a:ext>
            </a:extLst>
          </p:cNvPr>
          <p:cNvSpPr/>
          <p:nvPr/>
        </p:nvSpPr>
        <p:spPr>
          <a:xfrm>
            <a:off x="557213" y="2481201"/>
            <a:ext cx="3349626" cy="3349626"/>
          </a:xfrm>
          <a:prstGeom prst="ellipse">
            <a:avLst/>
          </a:prstGeom>
          <a:solidFill>
            <a:schemeClr val="bg2"/>
          </a:solidFill>
          <a:ln w="15875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r>
              <a:rPr lang="da-DK" sz="2800" noProof="0">
                <a:solidFill>
                  <a:schemeClr val="tx1"/>
                </a:solidFill>
              </a:rPr>
              <a:t>Model</a:t>
            </a:r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250E7943-FB47-6CD9-5C82-B10ED3C57624}"/>
              </a:ext>
            </a:extLst>
          </p:cNvPr>
          <p:cNvSpPr/>
          <p:nvPr/>
        </p:nvSpPr>
        <p:spPr>
          <a:xfrm>
            <a:off x="4425156" y="2481201"/>
            <a:ext cx="3349626" cy="3349626"/>
          </a:xfrm>
          <a:prstGeom prst="ellipse">
            <a:avLst/>
          </a:prstGeom>
          <a:solidFill>
            <a:schemeClr val="bg2"/>
          </a:solidFill>
          <a:ln w="15875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r>
              <a:rPr lang="da-DK" sz="2800" noProof="0">
                <a:solidFill>
                  <a:schemeClr val="tx1"/>
                </a:solidFill>
              </a:rPr>
              <a:t>Energimærke </a:t>
            </a:r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1DDDBEEA-19D9-9347-743D-A472A619BF2C}"/>
              </a:ext>
            </a:extLst>
          </p:cNvPr>
          <p:cNvSpPr/>
          <p:nvPr/>
        </p:nvSpPr>
        <p:spPr>
          <a:xfrm>
            <a:off x="8293099" y="2481201"/>
            <a:ext cx="3349626" cy="3349626"/>
          </a:xfrm>
          <a:prstGeom prst="ellipse">
            <a:avLst/>
          </a:prstGeom>
          <a:solidFill>
            <a:schemeClr val="bg2"/>
          </a:solidFill>
          <a:ln w="15875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r>
              <a:rPr lang="da-DK" sz="2800" noProof="0">
                <a:solidFill>
                  <a:schemeClr val="tx1"/>
                </a:solidFill>
              </a:rPr>
              <a:t>Ydeevne</a:t>
            </a:r>
          </a:p>
        </p:txBody>
      </p:sp>
      <p:sp>
        <p:nvSpPr>
          <p:cNvPr id="47" name="Date Placeholder 46">
            <a:extLst>
              <a:ext uri="{FF2B5EF4-FFF2-40B4-BE49-F238E27FC236}">
                <a16:creationId xmlns:a16="http://schemas.microsoft.com/office/drawing/2014/main" id="{B808BA3E-2679-22D6-5EF2-70E3B59EE7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171450" indent="-171450" algn="l">
              <a:buFont typeface="Arial" panose="020B0604020202020204" pitchFamily="34" charset="0"/>
              <a:buChar char="|"/>
            </a:pPr>
            <a:fld id="{49CB07E3-2737-4FA4-B95C-6CA85A9349E4}" type="datetime1">
              <a:rPr lang="da-DK" smtClean="0"/>
              <a:t>01-10-2026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04304339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dsholder til dato 8">
            <a:extLst>
              <a:ext uri="{FF2B5EF4-FFF2-40B4-BE49-F238E27FC236}">
                <a16:creationId xmlns:a16="http://schemas.microsoft.com/office/drawing/2014/main" id="{9DACBFDD-7697-FF93-D765-873E12230F0A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pPr marL="171450" indent="-171450" algn="l">
              <a:buFont typeface="Arial" panose="020B0604020202020204" pitchFamily="34" charset="0"/>
              <a:buChar char="|"/>
            </a:pPr>
            <a:fld id="{0B36625B-91E1-4585-92C2-8302F00E297F}" type="datetime1">
              <a:rPr lang="da-DK" smtClean="0"/>
              <a:t>01-10-2026</a:t>
            </a:fld>
            <a:endParaRPr lang="da-DK"/>
          </a:p>
        </p:txBody>
      </p:sp>
      <p:sp>
        <p:nvSpPr>
          <p:cNvPr id="10" name="Pladsholder til sidefod 9">
            <a:extLst>
              <a:ext uri="{FF2B5EF4-FFF2-40B4-BE49-F238E27FC236}">
                <a16:creationId xmlns:a16="http://schemas.microsoft.com/office/drawing/2014/main" id="{BAB2C55E-0C6A-E923-3117-FEB64CBAD91F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da-DK"/>
              <a:t>Energistyrelsen</a:t>
            </a:r>
          </a:p>
        </p:txBody>
      </p:sp>
      <p:sp>
        <p:nvSpPr>
          <p:cNvPr id="11" name="Pladsholder til slidenummer 10">
            <a:extLst>
              <a:ext uri="{FF2B5EF4-FFF2-40B4-BE49-F238E27FC236}">
                <a16:creationId xmlns:a16="http://schemas.microsoft.com/office/drawing/2014/main" id="{A495BA4E-6183-8FB1-6EE0-AAAE667FA1E8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r>
              <a:rPr lang="da-DK"/>
              <a:t>Side </a:t>
            </a:r>
            <a:fld id="{5B242B46-DB65-4FA4-8993-88C850261373}" type="slidenum">
              <a:rPr lang="da-DK" smtClean="0"/>
              <a:pPr/>
              <a:t>12</a:t>
            </a:fld>
            <a:endParaRPr lang="da-DK"/>
          </a:p>
        </p:txBody>
      </p:sp>
      <p:sp>
        <p:nvSpPr>
          <p:cNvPr id="13" name="Pladsholder til billede 12">
            <a:extLst>
              <a:ext uri="{FF2B5EF4-FFF2-40B4-BE49-F238E27FC236}">
                <a16:creationId xmlns:a16="http://schemas.microsoft.com/office/drawing/2014/main" id="{116DF242-EAF1-7695-892D-20C6BC46E378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solidFill>
            <a:schemeClr val="bg2"/>
          </a:solidFill>
        </p:spPr>
        <p:txBody>
          <a:bodyPr/>
          <a:lstStyle/>
          <a:p>
            <a:endParaRPr lang="da-DK"/>
          </a:p>
        </p:txBody>
      </p:sp>
      <p:sp>
        <p:nvSpPr>
          <p:cNvPr id="12" name="Titel 11">
            <a:extLst>
              <a:ext uri="{FF2B5EF4-FFF2-40B4-BE49-F238E27FC236}">
                <a16:creationId xmlns:a16="http://schemas.microsoft.com/office/drawing/2014/main" id="{BC758867-C5D2-74DD-1997-9951E7601D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Model</a:t>
            </a:r>
          </a:p>
        </p:txBody>
      </p:sp>
      <p:sp>
        <p:nvSpPr>
          <p:cNvPr id="14" name="Pladsholder til tekst 13">
            <a:extLst>
              <a:ext uri="{FF2B5EF4-FFF2-40B4-BE49-F238E27FC236}">
                <a16:creationId xmlns:a16="http://schemas.microsoft.com/office/drawing/2014/main" id="{71BB2A29-71F6-135D-ECDE-2C9917E3001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da-DK"/>
              <a:t>Der findes forskellige modeller af hver type varmepumpe. </a:t>
            </a:r>
          </a:p>
          <a:p>
            <a:endParaRPr lang="da-DK"/>
          </a:p>
          <a:p>
            <a:r>
              <a:rPr lang="da-DK"/>
              <a:t>Vælg en model fra vores liste på </a:t>
            </a:r>
            <a:r>
              <a:rPr lang="da-DK" err="1"/>
              <a:t>SparEnergi.dk</a:t>
            </a:r>
            <a:r>
              <a:rPr lang="da-DK"/>
              <a:t> – eller tjek, at den, installatøren foreslår, er på listen. </a:t>
            </a:r>
          </a:p>
          <a:p>
            <a:endParaRPr lang="da-DK"/>
          </a:p>
          <a:p>
            <a:r>
              <a:rPr lang="da-DK"/>
              <a:t>Så er du sikker på, at dens effektivitet er testet af et uafhængigt testlaboratorium.</a:t>
            </a:r>
          </a:p>
          <a:p>
            <a:endParaRPr lang="da-DK"/>
          </a:p>
        </p:txBody>
      </p:sp>
      <p:pic>
        <p:nvPicPr>
          <p:cNvPr id="15" name="Billede 3" descr="Et billede, der indeholder monitor, tv, skærm, angiv&#10;&#10;Automatisk genereret beskrivelse">
            <a:extLst>
              <a:ext uri="{FF2B5EF4-FFF2-40B4-BE49-F238E27FC236}">
                <a16:creationId xmlns:a16="http://schemas.microsoft.com/office/drawing/2014/main" id="{1AB4977C-F913-EC8B-25DA-866FFB52F73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71" t="14707" r="6234" b="16924"/>
          <a:stretch/>
        </p:blipFill>
        <p:spPr bwMode="auto">
          <a:xfrm>
            <a:off x="6094801" y="1503862"/>
            <a:ext cx="6330237" cy="39847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" name="Billede 15">
            <a:extLst>
              <a:ext uri="{FF2B5EF4-FFF2-40B4-BE49-F238E27FC236}">
                <a16:creationId xmlns:a16="http://schemas.microsoft.com/office/drawing/2014/main" id="{88FADB84-A033-6FB7-8E57-8204FF047479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663" t="28333" r="6175" b="1"/>
          <a:stretch/>
        </p:blipFill>
        <p:spPr>
          <a:xfrm>
            <a:off x="6997804" y="2015148"/>
            <a:ext cx="4518108" cy="28277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706823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BC07DD7-ABE5-1BE9-1C1B-E768BE1ED24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dsholder til dato 8">
            <a:extLst>
              <a:ext uri="{FF2B5EF4-FFF2-40B4-BE49-F238E27FC236}">
                <a16:creationId xmlns:a16="http://schemas.microsoft.com/office/drawing/2014/main" id="{19FAC1ED-C704-53AF-C256-FA21B8F02189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pPr marL="171450" indent="-171450" algn="l">
              <a:buFont typeface="Arial" panose="020B0604020202020204" pitchFamily="34" charset="0"/>
              <a:buChar char="|"/>
            </a:pPr>
            <a:fld id="{0B36625B-91E1-4585-92C2-8302F00E297F}" type="datetime1">
              <a:rPr lang="da-DK" smtClean="0"/>
              <a:t>01-10-2026</a:t>
            </a:fld>
            <a:endParaRPr lang="da-DK"/>
          </a:p>
        </p:txBody>
      </p:sp>
      <p:sp>
        <p:nvSpPr>
          <p:cNvPr id="10" name="Pladsholder til sidefod 9">
            <a:extLst>
              <a:ext uri="{FF2B5EF4-FFF2-40B4-BE49-F238E27FC236}">
                <a16:creationId xmlns:a16="http://schemas.microsoft.com/office/drawing/2014/main" id="{DF0479CC-CA11-B00A-B88E-8ABD77A75954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da-DK"/>
              <a:t>Energistyrelsen</a:t>
            </a:r>
          </a:p>
        </p:txBody>
      </p:sp>
      <p:sp>
        <p:nvSpPr>
          <p:cNvPr id="11" name="Pladsholder til slidenummer 10">
            <a:extLst>
              <a:ext uri="{FF2B5EF4-FFF2-40B4-BE49-F238E27FC236}">
                <a16:creationId xmlns:a16="http://schemas.microsoft.com/office/drawing/2014/main" id="{34FE21ED-8D13-7F56-2069-7C03172F0086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r>
              <a:rPr lang="da-DK"/>
              <a:t>Side </a:t>
            </a:r>
            <a:fld id="{5B242B46-DB65-4FA4-8993-88C850261373}" type="slidenum">
              <a:rPr lang="da-DK" smtClean="0"/>
              <a:pPr/>
              <a:t>13</a:t>
            </a:fld>
            <a:endParaRPr lang="da-DK"/>
          </a:p>
        </p:txBody>
      </p:sp>
      <p:sp>
        <p:nvSpPr>
          <p:cNvPr id="13" name="Pladsholder til billede 12">
            <a:extLst>
              <a:ext uri="{FF2B5EF4-FFF2-40B4-BE49-F238E27FC236}">
                <a16:creationId xmlns:a16="http://schemas.microsoft.com/office/drawing/2014/main" id="{4AE7B0EC-C150-6CF0-8DF7-D809D093D076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solidFill>
            <a:schemeClr val="bg2"/>
          </a:solidFill>
        </p:spPr>
        <p:txBody>
          <a:bodyPr/>
          <a:lstStyle/>
          <a:p>
            <a:endParaRPr lang="da-DK"/>
          </a:p>
        </p:txBody>
      </p:sp>
      <p:sp>
        <p:nvSpPr>
          <p:cNvPr id="12" name="Titel 11">
            <a:extLst>
              <a:ext uri="{FF2B5EF4-FFF2-40B4-BE49-F238E27FC236}">
                <a16:creationId xmlns:a16="http://schemas.microsoft.com/office/drawing/2014/main" id="{1ECA3C6F-C23B-7708-0BE3-1137893728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Energimærke</a:t>
            </a:r>
          </a:p>
        </p:txBody>
      </p:sp>
      <p:sp>
        <p:nvSpPr>
          <p:cNvPr id="14" name="Pladsholder til tekst 13">
            <a:extLst>
              <a:ext uri="{FF2B5EF4-FFF2-40B4-BE49-F238E27FC236}">
                <a16:creationId xmlns:a16="http://schemas.microsoft.com/office/drawing/2014/main" id="{961E0EBD-C7E8-0C2B-890C-9F0FE8DD7C33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da-DK"/>
              <a:t>Energimærket viser, hvor effektiv varmepumpen er. </a:t>
            </a:r>
          </a:p>
          <a:p>
            <a:endParaRPr lang="da-DK"/>
          </a:p>
          <a:p>
            <a:r>
              <a:rPr lang="da-DK"/>
              <a:t>I EU er det kun lovligt at sælge varmepumper med energimærke A+, A++ eller A+++. </a:t>
            </a:r>
          </a:p>
          <a:p>
            <a:endParaRPr lang="da-DK"/>
          </a:p>
          <a:p>
            <a:r>
              <a:rPr lang="da-DK"/>
              <a:t>Du får mest varme ud af 1 kWh el, hvis varmepumpen har energimærke A+++.</a:t>
            </a:r>
          </a:p>
          <a:p>
            <a:endParaRPr lang="da-DK"/>
          </a:p>
        </p:txBody>
      </p:sp>
      <p:pic>
        <p:nvPicPr>
          <p:cNvPr id="4" name="Picture 12">
            <a:extLst>
              <a:ext uri="{FF2B5EF4-FFF2-40B4-BE49-F238E27FC236}">
                <a16:creationId xmlns:a16="http://schemas.microsoft.com/office/drawing/2014/main" id="{25BBC9EF-AEA3-0FF2-2E99-58DBC96EF9A5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6289512" y="1828800"/>
            <a:ext cx="5710176" cy="39944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020936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7504940-E259-A953-C407-A62C52405A7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dsholder til dato 8">
            <a:extLst>
              <a:ext uri="{FF2B5EF4-FFF2-40B4-BE49-F238E27FC236}">
                <a16:creationId xmlns:a16="http://schemas.microsoft.com/office/drawing/2014/main" id="{77C19370-4C2B-DE66-997C-1EB6377C67E9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pPr marL="171450" indent="-171450" algn="l">
              <a:buFont typeface="Arial" panose="020B0604020202020204" pitchFamily="34" charset="0"/>
              <a:buChar char="|"/>
            </a:pPr>
            <a:fld id="{0B36625B-91E1-4585-92C2-8302F00E297F}" type="datetime1">
              <a:rPr lang="da-DK" smtClean="0"/>
              <a:t>01-10-2026</a:t>
            </a:fld>
            <a:endParaRPr lang="da-DK"/>
          </a:p>
        </p:txBody>
      </p:sp>
      <p:sp>
        <p:nvSpPr>
          <p:cNvPr id="10" name="Pladsholder til sidefod 9">
            <a:extLst>
              <a:ext uri="{FF2B5EF4-FFF2-40B4-BE49-F238E27FC236}">
                <a16:creationId xmlns:a16="http://schemas.microsoft.com/office/drawing/2014/main" id="{270F4A92-2813-153C-58DC-43EEA2FE9127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da-DK"/>
              <a:t>Energistyrelsen</a:t>
            </a:r>
          </a:p>
        </p:txBody>
      </p:sp>
      <p:sp>
        <p:nvSpPr>
          <p:cNvPr id="11" name="Pladsholder til slidenummer 10">
            <a:extLst>
              <a:ext uri="{FF2B5EF4-FFF2-40B4-BE49-F238E27FC236}">
                <a16:creationId xmlns:a16="http://schemas.microsoft.com/office/drawing/2014/main" id="{CF16AB39-71B9-70D8-E38E-7E58076AB63B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r>
              <a:rPr lang="da-DK"/>
              <a:t>Side </a:t>
            </a:r>
            <a:fld id="{5B242B46-DB65-4FA4-8993-88C850261373}" type="slidenum">
              <a:rPr lang="da-DK" smtClean="0"/>
              <a:pPr/>
              <a:t>14</a:t>
            </a:fld>
            <a:endParaRPr lang="da-DK"/>
          </a:p>
        </p:txBody>
      </p:sp>
      <p:sp>
        <p:nvSpPr>
          <p:cNvPr id="13" name="Pladsholder til billede 12">
            <a:extLst>
              <a:ext uri="{FF2B5EF4-FFF2-40B4-BE49-F238E27FC236}">
                <a16:creationId xmlns:a16="http://schemas.microsoft.com/office/drawing/2014/main" id="{1CAD34C9-2BC9-18B2-6537-3A6CAF23DD0F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solidFill>
            <a:schemeClr val="bg2"/>
          </a:solidFill>
        </p:spPr>
        <p:txBody>
          <a:bodyPr/>
          <a:lstStyle/>
          <a:p>
            <a:endParaRPr lang="da-DK"/>
          </a:p>
        </p:txBody>
      </p:sp>
      <p:sp>
        <p:nvSpPr>
          <p:cNvPr id="12" name="Titel 11">
            <a:extLst>
              <a:ext uri="{FF2B5EF4-FFF2-40B4-BE49-F238E27FC236}">
                <a16:creationId xmlns:a16="http://schemas.microsoft.com/office/drawing/2014/main" id="{DBEA11E9-950C-C782-78E6-FF055A42A6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Ydeevne </a:t>
            </a:r>
          </a:p>
        </p:txBody>
      </p:sp>
      <p:sp>
        <p:nvSpPr>
          <p:cNvPr id="14" name="Pladsholder til tekst 13">
            <a:extLst>
              <a:ext uri="{FF2B5EF4-FFF2-40B4-BE49-F238E27FC236}">
                <a16:creationId xmlns:a16="http://schemas.microsoft.com/office/drawing/2014/main" id="{D5230C2B-2AD0-62E1-8EF5-12758A43A775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da-DK"/>
              <a:t>Din nye varmepumpe skal have den rigtige kapacitet til dit hus og varmebehov.</a:t>
            </a:r>
          </a:p>
          <a:p>
            <a:r>
              <a:rPr lang="da-DK"/>
              <a:t>Hvis varmepumpen er for lille eller for stor, får du en dårligere økonomi.</a:t>
            </a:r>
          </a:p>
          <a:p>
            <a:r>
              <a:rPr lang="da-DK"/>
              <a:t>Ydeevnen påvirkes af dit normale varmeforbrug.</a:t>
            </a:r>
          </a:p>
          <a:p>
            <a:r>
              <a:rPr lang="da-DK"/>
              <a:t>Overvej at energiforbedre dit hus, inden du skifter varmekilde, så du ikke køber en for kraftig og derved dyr varmepumpe.</a:t>
            </a:r>
          </a:p>
        </p:txBody>
      </p:sp>
      <p:pic>
        <p:nvPicPr>
          <p:cNvPr id="8" name="Pladsholder til indhold 7">
            <a:extLst>
              <a:ext uri="{FF2B5EF4-FFF2-40B4-BE49-F238E27FC236}">
                <a16:creationId xmlns:a16="http://schemas.microsoft.com/office/drawing/2014/main" id="{6EEF51FA-0921-B9A4-63DA-B64F70252DE6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299553" y="1460271"/>
            <a:ext cx="5993624" cy="44952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691328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F207525-3763-E791-68B8-850AE42128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Dit varmeforbrug afhænger af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543404A2-C701-BE99-3834-E82722BE717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7213" y="4308132"/>
            <a:ext cx="3452400" cy="2284286"/>
          </a:xfrm>
        </p:spPr>
        <p:txBody>
          <a:bodyPr/>
          <a:lstStyle/>
          <a:p>
            <a:r>
              <a:rPr lang="da-DK"/>
              <a:t>Husets tilstand, f.eks. hvor godt det er isoleret</a:t>
            </a:r>
          </a:p>
          <a:p>
            <a:r>
              <a:rPr lang="da-DK"/>
              <a:t>Vinduernes størrelse og placering i forhold til solen</a:t>
            </a:r>
          </a:p>
          <a:p>
            <a:endParaRPr lang="da-DK"/>
          </a:p>
          <a:p>
            <a:endParaRPr lang="da-DK"/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BE92E755-BF3C-2662-25D7-20B8404CCF3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373769" y="4308132"/>
            <a:ext cx="3452400" cy="2284286"/>
          </a:xfrm>
        </p:spPr>
        <p:txBody>
          <a:bodyPr/>
          <a:lstStyle/>
          <a:p>
            <a:r>
              <a:rPr lang="da-DK"/>
              <a:t>Indstillingerne på varmeanlægget</a:t>
            </a:r>
          </a:p>
          <a:p>
            <a:r>
              <a:rPr lang="da-DK"/>
              <a:t>Styringen af varmeanlægget</a:t>
            </a:r>
          </a:p>
          <a:p>
            <a:r>
              <a:rPr lang="da-DK"/>
              <a:t>Fyrets virkningsgrad</a:t>
            </a:r>
          </a:p>
          <a:p>
            <a:endParaRPr lang="da-DK"/>
          </a:p>
          <a:p>
            <a:endParaRPr lang="da-DK"/>
          </a:p>
        </p:txBody>
      </p:sp>
      <p:sp>
        <p:nvSpPr>
          <p:cNvPr id="5" name="Pladsholder til indhold 4">
            <a:extLst>
              <a:ext uri="{FF2B5EF4-FFF2-40B4-BE49-F238E27FC236}">
                <a16:creationId xmlns:a16="http://schemas.microsoft.com/office/drawing/2014/main" id="{F4C62E99-AE58-EA8A-5A11-02D57CFAA016}"/>
              </a:ext>
            </a:extLst>
          </p:cNvPr>
          <p:cNvSpPr>
            <a:spLocks noGrp="1"/>
          </p:cNvSpPr>
          <p:nvPr>
            <p:ph sz="half" idx="13"/>
          </p:nvPr>
        </p:nvSpPr>
        <p:spPr>
          <a:xfrm>
            <a:off x="8190325" y="4308132"/>
            <a:ext cx="3452400" cy="2284286"/>
          </a:xfrm>
        </p:spPr>
        <p:txBody>
          <a:bodyPr/>
          <a:lstStyle/>
          <a:p>
            <a:r>
              <a:rPr lang="da-DK"/>
              <a:t>Dine vaner</a:t>
            </a:r>
          </a:p>
          <a:p>
            <a:r>
              <a:rPr lang="da-DK"/>
              <a:t>Antal beboere</a:t>
            </a:r>
          </a:p>
          <a:p>
            <a:r>
              <a:rPr lang="da-DK"/>
              <a:t>Alder på husets beboere</a:t>
            </a:r>
          </a:p>
          <a:p>
            <a:r>
              <a:rPr lang="da-DK"/>
              <a:t>Vejret</a:t>
            </a:r>
          </a:p>
          <a:p>
            <a:pPr marL="0" indent="0">
              <a:buNone/>
            </a:pPr>
            <a:endParaRPr lang="da-DK"/>
          </a:p>
          <a:p>
            <a:endParaRPr lang="da-DK"/>
          </a:p>
        </p:txBody>
      </p:sp>
      <p:sp>
        <p:nvSpPr>
          <p:cNvPr id="6" name="Pladsholder til dato 5">
            <a:extLst>
              <a:ext uri="{FF2B5EF4-FFF2-40B4-BE49-F238E27FC236}">
                <a16:creationId xmlns:a16="http://schemas.microsoft.com/office/drawing/2014/main" id="{DBBCFA80-474F-A4DC-1BAE-71BC7E8BA426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pPr marL="171450" indent="-171450" algn="l">
              <a:buFont typeface="Arial" panose="020B0604020202020204" pitchFamily="34" charset="0"/>
              <a:buChar char="|"/>
            </a:pPr>
            <a:fld id="{6A1D2587-32D1-4892-8F37-5C4A14D9E95E}" type="datetime1">
              <a:rPr lang="da-DK" smtClean="0"/>
              <a:t>01-10-2026</a:t>
            </a:fld>
            <a:endParaRPr lang="da-DK"/>
          </a:p>
        </p:txBody>
      </p:sp>
      <p:sp>
        <p:nvSpPr>
          <p:cNvPr id="7" name="Pladsholder til sidefod 6">
            <a:extLst>
              <a:ext uri="{FF2B5EF4-FFF2-40B4-BE49-F238E27FC236}">
                <a16:creationId xmlns:a16="http://schemas.microsoft.com/office/drawing/2014/main" id="{EB133DB9-803F-6C2F-39E3-1BE6B89900B8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da-DK"/>
              <a:t>Energistyrelsen</a:t>
            </a:r>
          </a:p>
        </p:txBody>
      </p:sp>
      <p:sp>
        <p:nvSpPr>
          <p:cNvPr id="8" name="Pladsholder til slidenummer 7">
            <a:extLst>
              <a:ext uri="{FF2B5EF4-FFF2-40B4-BE49-F238E27FC236}">
                <a16:creationId xmlns:a16="http://schemas.microsoft.com/office/drawing/2014/main" id="{E1560BC4-64EB-711A-4D33-B5081F7F8D42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r>
              <a:rPr lang="da-DK"/>
              <a:t>Side </a:t>
            </a:r>
            <a:fld id="{5B242B46-DB65-4FA4-8993-88C850261373}" type="slidenum">
              <a:rPr lang="da-DK" smtClean="0"/>
              <a:pPr/>
              <a:t>15</a:t>
            </a:fld>
            <a:endParaRPr lang="da-DK"/>
          </a:p>
        </p:txBody>
      </p:sp>
      <p:pic>
        <p:nvPicPr>
          <p:cNvPr id="9" name="Billede 8">
            <a:extLst>
              <a:ext uri="{FF2B5EF4-FFF2-40B4-BE49-F238E27FC236}">
                <a16:creationId xmlns:a16="http://schemas.microsoft.com/office/drawing/2014/main" id="{9EEAB1A5-F78F-2E80-1EB5-BD9044D608F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28929" y="2244646"/>
            <a:ext cx="2346708" cy="1852029"/>
          </a:xfrm>
          <a:prstGeom prst="rect">
            <a:avLst/>
          </a:prstGeom>
        </p:spPr>
      </p:pic>
      <p:pic>
        <p:nvPicPr>
          <p:cNvPr id="10" name="Billede 9">
            <a:extLst>
              <a:ext uri="{FF2B5EF4-FFF2-40B4-BE49-F238E27FC236}">
                <a16:creationId xmlns:a16="http://schemas.microsoft.com/office/drawing/2014/main" id="{2B21DDA2-7213-EF80-6D91-5BB70712127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12990" y="2188609"/>
            <a:ext cx="2907983" cy="1908067"/>
          </a:xfrm>
          <a:prstGeom prst="rect">
            <a:avLst/>
          </a:prstGeom>
        </p:spPr>
      </p:pic>
      <p:pic>
        <p:nvPicPr>
          <p:cNvPr id="11" name="Billede 10">
            <a:extLst>
              <a:ext uri="{FF2B5EF4-FFF2-40B4-BE49-F238E27FC236}">
                <a16:creationId xmlns:a16="http://schemas.microsoft.com/office/drawing/2014/main" id="{DD5B4408-C5BE-414C-19D0-37B01BE5B70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4402" y="2508414"/>
            <a:ext cx="3286681" cy="15882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086619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FF5E5EC-241C-3701-F185-B40F9FF3612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afik 10">
            <a:extLst>
              <a:ext uri="{FF2B5EF4-FFF2-40B4-BE49-F238E27FC236}">
                <a16:creationId xmlns:a16="http://schemas.microsoft.com/office/drawing/2014/main" id="{E6FFBED4-4F0C-C41B-9C39-5C46B4D37B94}"/>
              </a:ext>
            </a:extLst>
          </p:cNvPr>
          <p:cNvGrpSpPr/>
          <p:nvPr/>
        </p:nvGrpSpPr>
        <p:grpSpPr>
          <a:xfrm>
            <a:off x="3862439" y="1602015"/>
            <a:ext cx="4168477" cy="5260028"/>
            <a:chOff x="3054349" y="1201511"/>
            <a:chExt cx="3126358" cy="3945021"/>
          </a:xfrm>
        </p:grpSpPr>
        <p:sp>
          <p:nvSpPr>
            <p:cNvPr id="4" name="Kombinationstegning 3">
              <a:extLst>
                <a:ext uri="{FF2B5EF4-FFF2-40B4-BE49-F238E27FC236}">
                  <a16:creationId xmlns:a16="http://schemas.microsoft.com/office/drawing/2014/main" id="{13B7CD53-0B33-CA71-53FA-DE23C53156B3}"/>
                </a:ext>
              </a:extLst>
            </p:cNvPr>
            <p:cNvSpPr/>
            <p:nvPr/>
          </p:nvSpPr>
          <p:spPr>
            <a:xfrm>
              <a:off x="4946751" y="1323813"/>
              <a:ext cx="224539" cy="141507"/>
            </a:xfrm>
            <a:custGeom>
              <a:avLst/>
              <a:gdLst>
                <a:gd name="connsiteX0" fmla="*/ 224539 w 224539"/>
                <a:gd name="connsiteY0" fmla="*/ 0 h 141507"/>
                <a:gd name="connsiteX1" fmla="*/ 0 w 224539"/>
                <a:gd name="connsiteY1" fmla="*/ 0 h 141507"/>
                <a:gd name="connsiteX2" fmla="*/ 0 w 224539"/>
                <a:gd name="connsiteY2" fmla="*/ 141507 h 141507"/>
                <a:gd name="connsiteX3" fmla="*/ 224539 w 224539"/>
                <a:gd name="connsiteY3" fmla="*/ 141507 h 141507"/>
                <a:gd name="connsiteX4" fmla="*/ 224539 w 224539"/>
                <a:gd name="connsiteY4" fmla="*/ 0 h 1415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24539" h="141507">
                  <a:moveTo>
                    <a:pt x="224539" y="0"/>
                  </a:moveTo>
                  <a:lnTo>
                    <a:pt x="0" y="0"/>
                  </a:lnTo>
                  <a:lnTo>
                    <a:pt x="0" y="141507"/>
                  </a:lnTo>
                  <a:lnTo>
                    <a:pt x="224539" y="141507"/>
                  </a:lnTo>
                  <a:lnTo>
                    <a:pt x="224539" y="0"/>
                  </a:lnTo>
                  <a:close/>
                </a:path>
              </a:pathLst>
            </a:custGeom>
            <a:noFill/>
            <a:ln w="10092" cap="rnd">
              <a:solidFill>
                <a:srgbClr val="182B33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da-DK" sz="2400"/>
            </a:p>
          </p:txBody>
        </p:sp>
        <p:sp>
          <p:nvSpPr>
            <p:cNvPr id="5" name="Kombinationstegning 4">
              <a:extLst>
                <a:ext uri="{FF2B5EF4-FFF2-40B4-BE49-F238E27FC236}">
                  <a16:creationId xmlns:a16="http://schemas.microsoft.com/office/drawing/2014/main" id="{89506E48-C3EE-CF25-6D0D-2B05F4B48C42}"/>
                </a:ext>
              </a:extLst>
            </p:cNvPr>
            <p:cNvSpPr/>
            <p:nvPr/>
          </p:nvSpPr>
          <p:spPr>
            <a:xfrm>
              <a:off x="4917419" y="1265189"/>
              <a:ext cx="282191" cy="58624"/>
            </a:xfrm>
            <a:custGeom>
              <a:avLst/>
              <a:gdLst>
                <a:gd name="connsiteX0" fmla="*/ 282192 w 282191"/>
                <a:gd name="connsiteY0" fmla="*/ 0 h 58624"/>
                <a:gd name="connsiteX1" fmla="*/ 0 w 282191"/>
                <a:gd name="connsiteY1" fmla="*/ 0 h 58624"/>
                <a:gd name="connsiteX2" fmla="*/ 0 w 282191"/>
                <a:gd name="connsiteY2" fmla="*/ 58624 h 58624"/>
                <a:gd name="connsiteX3" fmla="*/ 282192 w 282191"/>
                <a:gd name="connsiteY3" fmla="*/ 58624 h 58624"/>
                <a:gd name="connsiteX4" fmla="*/ 282192 w 282191"/>
                <a:gd name="connsiteY4" fmla="*/ 0 h 586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82191" h="58624">
                  <a:moveTo>
                    <a:pt x="282192" y="0"/>
                  </a:moveTo>
                  <a:lnTo>
                    <a:pt x="0" y="0"/>
                  </a:lnTo>
                  <a:lnTo>
                    <a:pt x="0" y="58624"/>
                  </a:lnTo>
                  <a:lnTo>
                    <a:pt x="282192" y="58624"/>
                  </a:lnTo>
                  <a:lnTo>
                    <a:pt x="282192" y="0"/>
                  </a:lnTo>
                  <a:close/>
                </a:path>
              </a:pathLst>
            </a:custGeom>
            <a:noFill/>
            <a:ln w="10092" cap="rnd">
              <a:solidFill>
                <a:srgbClr val="182B33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da-DK" sz="2400"/>
            </a:p>
          </p:txBody>
        </p:sp>
        <p:sp>
          <p:nvSpPr>
            <p:cNvPr id="6" name="Kombinationstegning 5">
              <a:extLst>
                <a:ext uri="{FF2B5EF4-FFF2-40B4-BE49-F238E27FC236}">
                  <a16:creationId xmlns:a16="http://schemas.microsoft.com/office/drawing/2014/main" id="{86024DE6-E1E6-2A6F-AA74-C1A88C51A189}"/>
                </a:ext>
              </a:extLst>
            </p:cNvPr>
            <p:cNvSpPr/>
            <p:nvPr/>
          </p:nvSpPr>
          <p:spPr>
            <a:xfrm>
              <a:off x="4587690" y="2237546"/>
              <a:ext cx="1480746" cy="2133727"/>
            </a:xfrm>
            <a:custGeom>
              <a:avLst/>
              <a:gdLst>
                <a:gd name="connsiteX0" fmla="*/ 1480747 w 1480746"/>
                <a:gd name="connsiteY0" fmla="*/ 0 h 2133727"/>
                <a:gd name="connsiteX1" fmla="*/ 0 w 1480746"/>
                <a:gd name="connsiteY1" fmla="*/ 0 h 2133727"/>
                <a:gd name="connsiteX2" fmla="*/ 0 w 1480746"/>
                <a:gd name="connsiteY2" fmla="*/ 2133728 h 2133727"/>
                <a:gd name="connsiteX3" fmla="*/ 1480747 w 1480746"/>
                <a:gd name="connsiteY3" fmla="*/ 2133728 h 2133727"/>
                <a:gd name="connsiteX4" fmla="*/ 1480747 w 1480746"/>
                <a:gd name="connsiteY4" fmla="*/ 0 h 21337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80746" h="2133727">
                  <a:moveTo>
                    <a:pt x="1480747" y="0"/>
                  </a:moveTo>
                  <a:lnTo>
                    <a:pt x="0" y="0"/>
                  </a:lnTo>
                  <a:lnTo>
                    <a:pt x="0" y="2133728"/>
                  </a:lnTo>
                  <a:lnTo>
                    <a:pt x="1480747" y="2133728"/>
                  </a:lnTo>
                  <a:lnTo>
                    <a:pt x="1480747" y="0"/>
                  </a:lnTo>
                  <a:close/>
                </a:path>
              </a:pathLst>
            </a:custGeom>
            <a:noFill/>
            <a:ln w="10092" cap="rnd">
              <a:solidFill>
                <a:srgbClr val="182B33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da-DK" sz="2400"/>
            </a:p>
          </p:txBody>
        </p:sp>
        <p:sp>
          <p:nvSpPr>
            <p:cNvPr id="7" name="Kombinationstegning 6">
              <a:extLst>
                <a:ext uri="{FF2B5EF4-FFF2-40B4-BE49-F238E27FC236}">
                  <a16:creationId xmlns:a16="http://schemas.microsoft.com/office/drawing/2014/main" id="{A81FDA32-4F9A-7CC5-4602-338561C4C28D}"/>
                </a:ext>
              </a:extLst>
            </p:cNvPr>
            <p:cNvSpPr/>
            <p:nvPr/>
          </p:nvSpPr>
          <p:spPr>
            <a:xfrm>
              <a:off x="3214156" y="1585602"/>
              <a:ext cx="1374545" cy="2785672"/>
            </a:xfrm>
            <a:custGeom>
              <a:avLst/>
              <a:gdLst>
                <a:gd name="connsiteX0" fmla="*/ 689802 w 1374545"/>
                <a:gd name="connsiteY0" fmla="*/ 0 h 2785672"/>
                <a:gd name="connsiteX1" fmla="*/ 5057 w 1374545"/>
                <a:gd name="connsiteY1" fmla="*/ 651944 h 2785672"/>
                <a:gd name="connsiteX2" fmla="*/ 0 w 1374545"/>
                <a:gd name="connsiteY2" fmla="*/ 2785672 h 2785672"/>
                <a:gd name="connsiteX3" fmla="*/ 1374546 w 1374545"/>
                <a:gd name="connsiteY3" fmla="*/ 2785672 h 2785672"/>
                <a:gd name="connsiteX4" fmla="*/ 1374546 w 1374545"/>
                <a:gd name="connsiteY4" fmla="*/ 647901 h 2785672"/>
                <a:gd name="connsiteX5" fmla="*/ 689802 w 1374545"/>
                <a:gd name="connsiteY5" fmla="*/ 0 h 27856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374545" h="2785672">
                  <a:moveTo>
                    <a:pt x="689802" y="0"/>
                  </a:moveTo>
                  <a:lnTo>
                    <a:pt x="5057" y="651944"/>
                  </a:lnTo>
                  <a:lnTo>
                    <a:pt x="0" y="2785672"/>
                  </a:lnTo>
                  <a:lnTo>
                    <a:pt x="1374546" y="2785672"/>
                  </a:lnTo>
                  <a:lnTo>
                    <a:pt x="1374546" y="647901"/>
                  </a:lnTo>
                  <a:lnTo>
                    <a:pt x="689802" y="0"/>
                  </a:lnTo>
                  <a:close/>
                </a:path>
              </a:pathLst>
            </a:custGeom>
            <a:noFill/>
            <a:ln w="10092" cap="rnd">
              <a:solidFill>
                <a:srgbClr val="182B33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da-DK" sz="2400"/>
            </a:p>
          </p:txBody>
        </p:sp>
        <p:sp>
          <p:nvSpPr>
            <p:cNvPr id="8" name="Kombinationstegning 7">
              <a:extLst>
                <a:ext uri="{FF2B5EF4-FFF2-40B4-BE49-F238E27FC236}">
                  <a16:creationId xmlns:a16="http://schemas.microsoft.com/office/drawing/2014/main" id="{B32AE716-5B20-F7A0-D31A-1F61591C8A70}"/>
                </a:ext>
              </a:extLst>
            </p:cNvPr>
            <p:cNvSpPr/>
            <p:nvPr/>
          </p:nvSpPr>
          <p:spPr>
            <a:xfrm>
              <a:off x="4076914" y="3471692"/>
              <a:ext cx="246791" cy="334563"/>
            </a:xfrm>
            <a:custGeom>
              <a:avLst/>
              <a:gdLst>
                <a:gd name="connsiteX0" fmla="*/ 246791 w 246791"/>
                <a:gd name="connsiteY0" fmla="*/ 0 h 334563"/>
                <a:gd name="connsiteX1" fmla="*/ 0 w 246791"/>
                <a:gd name="connsiteY1" fmla="*/ 0 h 334563"/>
                <a:gd name="connsiteX2" fmla="*/ 0 w 246791"/>
                <a:gd name="connsiteY2" fmla="*/ 334564 h 334563"/>
                <a:gd name="connsiteX3" fmla="*/ 246791 w 246791"/>
                <a:gd name="connsiteY3" fmla="*/ 334564 h 334563"/>
                <a:gd name="connsiteX4" fmla="*/ 246791 w 246791"/>
                <a:gd name="connsiteY4" fmla="*/ 0 h 3345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46791" h="334563">
                  <a:moveTo>
                    <a:pt x="246791" y="0"/>
                  </a:moveTo>
                  <a:lnTo>
                    <a:pt x="0" y="0"/>
                  </a:lnTo>
                  <a:lnTo>
                    <a:pt x="0" y="334564"/>
                  </a:lnTo>
                  <a:lnTo>
                    <a:pt x="246791" y="334564"/>
                  </a:lnTo>
                  <a:lnTo>
                    <a:pt x="246791" y="0"/>
                  </a:lnTo>
                  <a:close/>
                </a:path>
              </a:pathLst>
            </a:custGeom>
            <a:noFill/>
            <a:ln w="10092" cap="rnd">
              <a:solidFill>
                <a:srgbClr val="182B33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da-DK" sz="2400"/>
            </a:p>
          </p:txBody>
        </p:sp>
        <p:sp>
          <p:nvSpPr>
            <p:cNvPr id="9" name="Kombinationstegning 8">
              <a:extLst>
                <a:ext uri="{FF2B5EF4-FFF2-40B4-BE49-F238E27FC236}">
                  <a16:creationId xmlns:a16="http://schemas.microsoft.com/office/drawing/2014/main" id="{5A9B9E3D-6DF6-D176-B5A2-43AA64EAFC44}"/>
                </a:ext>
              </a:extLst>
            </p:cNvPr>
            <p:cNvSpPr/>
            <p:nvPr/>
          </p:nvSpPr>
          <p:spPr>
            <a:xfrm>
              <a:off x="4077925" y="3636447"/>
              <a:ext cx="243756" cy="10107"/>
            </a:xfrm>
            <a:custGeom>
              <a:avLst/>
              <a:gdLst>
                <a:gd name="connsiteX0" fmla="*/ 0 w 243756"/>
                <a:gd name="connsiteY0" fmla="*/ 0 h 10107"/>
                <a:gd name="connsiteX1" fmla="*/ 243757 w 243756"/>
                <a:gd name="connsiteY1" fmla="*/ 0 h 101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43756" h="10107">
                  <a:moveTo>
                    <a:pt x="0" y="0"/>
                  </a:moveTo>
                  <a:lnTo>
                    <a:pt x="243757" y="0"/>
                  </a:lnTo>
                </a:path>
              </a:pathLst>
            </a:custGeom>
            <a:noFill/>
            <a:ln w="10092" cap="rnd">
              <a:solidFill>
                <a:srgbClr val="182B33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da-DK" sz="2400"/>
            </a:p>
          </p:txBody>
        </p:sp>
        <p:sp>
          <p:nvSpPr>
            <p:cNvPr id="10" name="Kombinationstegning 9">
              <a:extLst>
                <a:ext uri="{FF2B5EF4-FFF2-40B4-BE49-F238E27FC236}">
                  <a16:creationId xmlns:a16="http://schemas.microsoft.com/office/drawing/2014/main" id="{B6734735-45A7-B398-5778-1E559E0E2AA9}"/>
                </a:ext>
              </a:extLst>
            </p:cNvPr>
            <p:cNvSpPr/>
            <p:nvPr/>
          </p:nvSpPr>
          <p:spPr>
            <a:xfrm>
              <a:off x="4197275" y="3471692"/>
              <a:ext cx="10114" cy="332542"/>
            </a:xfrm>
            <a:custGeom>
              <a:avLst/>
              <a:gdLst>
                <a:gd name="connsiteX0" fmla="*/ 0 w 10114"/>
                <a:gd name="connsiteY0" fmla="*/ 0 h 332542"/>
                <a:gd name="connsiteX1" fmla="*/ 0 w 10114"/>
                <a:gd name="connsiteY1" fmla="*/ 332542 h 332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0114" h="332542">
                  <a:moveTo>
                    <a:pt x="0" y="0"/>
                  </a:moveTo>
                  <a:lnTo>
                    <a:pt x="0" y="332542"/>
                  </a:lnTo>
                </a:path>
              </a:pathLst>
            </a:custGeom>
            <a:noFill/>
            <a:ln w="10092" cap="rnd">
              <a:solidFill>
                <a:srgbClr val="182B33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da-DK" sz="2400"/>
            </a:p>
          </p:txBody>
        </p:sp>
        <p:sp>
          <p:nvSpPr>
            <p:cNvPr id="13" name="Kombinationstegning 12">
              <a:extLst>
                <a:ext uri="{FF2B5EF4-FFF2-40B4-BE49-F238E27FC236}">
                  <a16:creationId xmlns:a16="http://schemas.microsoft.com/office/drawing/2014/main" id="{ECA63A69-542D-42A6-9AC5-106EB8AE7355}"/>
                </a:ext>
              </a:extLst>
            </p:cNvPr>
            <p:cNvSpPr/>
            <p:nvPr/>
          </p:nvSpPr>
          <p:spPr>
            <a:xfrm>
              <a:off x="3091772" y="1465321"/>
              <a:ext cx="1624371" cy="772225"/>
            </a:xfrm>
            <a:custGeom>
              <a:avLst/>
              <a:gdLst>
                <a:gd name="connsiteX0" fmla="*/ 127441 w 1624371"/>
                <a:gd name="connsiteY0" fmla="*/ 772226 h 772225"/>
                <a:gd name="connsiteX1" fmla="*/ 0 w 1624371"/>
                <a:gd name="connsiteY1" fmla="*/ 772226 h 772225"/>
                <a:gd name="connsiteX2" fmla="*/ 812186 w 1624371"/>
                <a:gd name="connsiteY2" fmla="*/ 0 h 772225"/>
                <a:gd name="connsiteX3" fmla="*/ 1624371 w 1624371"/>
                <a:gd name="connsiteY3" fmla="*/ 771215 h 772225"/>
                <a:gd name="connsiteX4" fmla="*/ 1496930 w 1624371"/>
                <a:gd name="connsiteY4" fmla="*/ 771215 h 772225"/>
                <a:gd name="connsiteX5" fmla="*/ 812186 w 1624371"/>
                <a:gd name="connsiteY5" fmla="*/ 120281 h 772225"/>
                <a:gd name="connsiteX6" fmla="*/ 127441 w 1624371"/>
                <a:gd name="connsiteY6" fmla="*/ 772226 h 7722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624371" h="772225">
                  <a:moveTo>
                    <a:pt x="127441" y="772226"/>
                  </a:moveTo>
                  <a:lnTo>
                    <a:pt x="0" y="772226"/>
                  </a:lnTo>
                  <a:lnTo>
                    <a:pt x="812186" y="0"/>
                  </a:lnTo>
                  <a:lnTo>
                    <a:pt x="1624371" y="771215"/>
                  </a:lnTo>
                  <a:lnTo>
                    <a:pt x="1496930" y="771215"/>
                  </a:lnTo>
                  <a:lnTo>
                    <a:pt x="812186" y="120281"/>
                  </a:lnTo>
                  <a:lnTo>
                    <a:pt x="127441" y="772226"/>
                  </a:lnTo>
                  <a:close/>
                </a:path>
              </a:pathLst>
            </a:custGeom>
            <a:noFill/>
            <a:ln w="10092" cap="rnd">
              <a:solidFill>
                <a:srgbClr val="182B33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da-DK" sz="2400"/>
            </a:p>
          </p:txBody>
        </p:sp>
        <p:sp>
          <p:nvSpPr>
            <p:cNvPr id="16" name="Kombinationstegning 15">
              <a:extLst>
                <a:ext uri="{FF2B5EF4-FFF2-40B4-BE49-F238E27FC236}">
                  <a16:creationId xmlns:a16="http://schemas.microsoft.com/office/drawing/2014/main" id="{DF2E997C-6A9D-6E74-A44D-6550D0155A65}"/>
                </a:ext>
              </a:extLst>
            </p:cNvPr>
            <p:cNvSpPr/>
            <p:nvPr/>
          </p:nvSpPr>
          <p:spPr>
            <a:xfrm>
              <a:off x="3903957" y="1465321"/>
              <a:ext cx="2276749" cy="771214"/>
            </a:xfrm>
            <a:custGeom>
              <a:avLst/>
              <a:gdLst>
                <a:gd name="connsiteX0" fmla="*/ 0 w 2276749"/>
                <a:gd name="connsiteY0" fmla="*/ 0 h 771214"/>
                <a:gd name="connsiteX1" fmla="*/ 1575822 w 2276749"/>
                <a:gd name="connsiteY1" fmla="*/ 0 h 771214"/>
                <a:gd name="connsiteX2" fmla="*/ 2276750 w 2276749"/>
                <a:gd name="connsiteY2" fmla="*/ 771215 h 771214"/>
                <a:gd name="connsiteX3" fmla="*/ 812186 w 2276749"/>
                <a:gd name="connsiteY3" fmla="*/ 771215 h 771214"/>
                <a:gd name="connsiteX4" fmla="*/ 0 w 2276749"/>
                <a:gd name="connsiteY4" fmla="*/ 0 h 7712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276749" h="771214">
                  <a:moveTo>
                    <a:pt x="0" y="0"/>
                  </a:moveTo>
                  <a:lnTo>
                    <a:pt x="1575822" y="0"/>
                  </a:lnTo>
                  <a:lnTo>
                    <a:pt x="2276750" y="771215"/>
                  </a:lnTo>
                  <a:lnTo>
                    <a:pt x="812186" y="771215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10092" cap="rnd">
              <a:solidFill>
                <a:srgbClr val="182B33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da-DK" sz="2400"/>
            </a:p>
          </p:txBody>
        </p:sp>
        <p:sp>
          <p:nvSpPr>
            <p:cNvPr id="17" name="Kombinationstegning 16">
              <a:extLst>
                <a:ext uri="{FF2B5EF4-FFF2-40B4-BE49-F238E27FC236}">
                  <a16:creationId xmlns:a16="http://schemas.microsoft.com/office/drawing/2014/main" id="{62FF4D11-AE14-F5FA-B016-E33DC9AF95E8}"/>
                </a:ext>
              </a:extLst>
            </p:cNvPr>
            <p:cNvSpPr/>
            <p:nvPr/>
          </p:nvSpPr>
          <p:spPr>
            <a:xfrm>
              <a:off x="4997323" y="2727768"/>
              <a:ext cx="246791" cy="334563"/>
            </a:xfrm>
            <a:custGeom>
              <a:avLst/>
              <a:gdLst>
                <a:gd name="connsiteX0" fmla="*/ 246791 w 246791"/>
                <a:gd name="connsiteY0" fmla="*/ 0 h 334563"/>
                <a:gd name="connsiteX1" fmla="*/ 0 w 246791"/>
                <a:gd name="connsiteY1" fmla="*/ 0 h 334563"/>
                <a:gd name="connsiteX2" fmla="*/ 0 w 246791"/>
                <a:gd name="connsiteY2" fmla="*/ 334564 h 334563"/>
                <a:gd name="connsiteX3" fmla="*/ 246791 w 246791"/>
                <a:gd name="connsiteY3" fmla="*/ 334564 h 334563"/>
                <a:gd name="connsiteX4" fmla="*/ 246791 w 246791"/>
                <a:gd name="connsiteY4" fmla="*/ 0 h 3345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46791" h="334563">
                  <a:moveTo>
                    <a:pt x="246791" y="0"/>
                  </a:moveTo>
                  <a:lnTo>
                    <a:pt x="0" y="0"/>
                  </a:lnTo>
                  <a:lnTo>
                    <a:pt x="0" y="334564"/>
                  </a:lnTo>
                  <a:lnTo>
                    <a:pt x="246791" y="334564"/>
                  </a:lnTo>
                  <a:lnTo>
                    <a:pt x="246791" y="0"/>
                  </a:lnTo>
                  <a:close/>
                </a:path>
              </a:pathLst>
            </a:custGeom>
            <a:noFill/>
            <a:ln w="10092" cap="rnd">
              <a:solidFill>
                <a:srgbClr val="182B33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da-DK" sz="2400"/>
            </a:p>
          </p:txBody>
        </p:sp>
        <p:sp>
          <p:nvSpPr>
            <p:cNvPr id="18" name="Kombinationstegning 17">
              <a:extLst>
                <a:ext uri="{FF2B5EF4-FFF2-40B4-BE49-F238E27FC236}">
                  <a16:creationId xmlns:a16="http://schemas.microsoft.com/office/drawing/2014/main" id="{B5468441-9C6F-849D-5A80-E16263FF3692}"/>
                </a:ext>
              </a:extLst>
            </p:cNvPr>
            <p:cNvSpPr/>
            <p:nvPr/>
          </p:nvSpPr>
          <p:spPr>
            <a:xfrm>
              <a:off x="4999346" y="2891512"/>
              <a:ext cx="243756" cy="10107"/>
            </a:xfrm>
            <a:custGeom>
              <a:avLst/>
              <a:gdLst>
                <a:gd name="connsiteX0" fmla="*/ 0 w 243756"/>
                <a:gd name="connsiteY0" fmla="*/ 0 h 10107"/>
                <a:gd name="connsiteX1" fmla="*/ 243757 w 243756"/>
                <a:gd name="connsiteY1" fmla="*/ 0 h 101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43756" h="10107">
                  <a:moveTo>
                    <a:pt x="0" y="0"/>
                  </a:moveTo>
                  <a:lnTo>
                    <a:pt x="243757" y="0"/>
                  </a:lnTo>
                </a:path>
              </a:pathLst>
            </a:custGeom>
            <a:noFill/>
            <a:ln w="10092" cap="rnd">
              <a:solidFill>
                <a:srgbClr val="182B33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da-DK" sz="2400"/>
            </a:p>
          </p:txBody>
        </p:sp>
        <p:sp>
          <p:nvSpPr>
            <p:cNvPr id="19" name="Kombinationstegning 18">
              <a:extLst>
                <a:ext uri="{FF2B5EF4-FFF2-40B4-BE49-F238E27FC236}">
                  <a16:creationId xmlns:a16="http://schemas.microsoft.com/office/drawing/2014/main" id="{88298C7B-FE4C-E684-01F0-9DE9F1077482}"/>
                </a:ext>
              </a:extLst>
            </p:cNvPr>
            <p:cNvSpPr/>
            <p:nvPr/>
          </p:nvSpPr>
          <p:spPr>
            <a:xfrm>
              <a:off x="5117684" y="2727768"/>
              <a:ext cx="10114" cy="332542"/>
            </a:xfrm>
            <a:custGeom>
              <a:avLst/>
              <a:gdLst>
                <a:gd name="connsiteX0" fmla="*/ 0 w 10114"/>
                <a:gd name="connsiteY0" fmla="*/ 0 h 332542"/>
                <a:gd name="connsiteX1" fmla="*/ 0 w 10114"/>
                <a:gd name="connsiteY1" fmla="*/ 332542 h 332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0114" h="332542">
                  <a:moveTo>
                    <a:pt x="0" y="0"/>
                  </a:moveTo>
                  <a:lnTo>
                    <a:pt x="0" y="332542"/>
                  </a:lnTo>
                </a:path>
              </a:pathLst>
            </a:custGeom>
            <a:noFill/>
            <a:ln w="10092" cap="rnd">
              <a:solidFill>
                <a:srgbClr val="182B33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da-DK" sz="2400"/>
            </a:p>
          </p:txBody>
        </p:sp>
        <p:sp>
          <p:nvSpPr>
            <p:cNvPr id="20" name="Kombinationstegning 19">
              <a:extLst>
                <a:ext uri="{FF2B5EF4-FFF2-40B4-BE49-F238E27FC236}">
                  <a16:creationId xmlns:a16="http://schemas.microsoft.com/office/drawing/2014/main" id="{EBC88065-D4B8-3708-49D1-2CB8C3E7C805}"/>
                </a:ext>
              </a:extLst>
            </p:cNvPr>
            <p:cNvSpPr/>
            <p:nvPr/>
          </p:nvSpPr>
          <p:spPr>
            <a:xfrm>
              <a:off x="5547546" y="2727768"/>
              <a:ext cx="246791" cy="334563"/>
            </a:xfrm>
            <a:custGeom>
              <a:avLst/>
              <a:gdLst>
                <a:gd name="connsiteX0" fmla="*/ 246791 w 246791"/>
                <a:gd name="connsiteY0" fmla="*/ 0 h 334563"/>
                <a:gd name="connsiteX1" fmla="*/ 0 w 246791"/>
                <a:gd name="connsiteY1" fmla="*/ 0 h 334563"/>
                <a:gd name="connsiteX2" fmla="*/ 0 w 246791"/>
                <a:gd name="connsiteY2" fmla="*/ 334564 h 334563"/>
                <a:gd name="connsiteX3" fmla="*/ 246791 w 246791"/>
                <a:gd name="connsiteY3" fmla="*/ 334564 h 334563"/>
                <a:gd name="connsiteX4" fmla="*/ 246791 w 246791"/>
                <a:gd name="connsiteY4" fmla="*/ 0 h 3345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46791" h="334563">
                  <a:moveTo>
                    <a:pt x="246791" y="0"/>
                  </a:moveTo>
                  <a:lnTo>
                    <a:pt x="0" y="0"/>
                  </a:lnTo>
                  <a:lnTo>
                    <a:pt x="0" y="334564"/>
                  </a:lnTo>
                  <a:lnTo>
                    <a:pt x="246791" y="334564"/>
                  </a:lnTo>
                  <a:lnTo>
                    <a:pt x="246791" y="0"/>
                  </a:lnTo>
                  <a:close/>
                </a:path>
              </a:pathLst>
            </a:custGeom>
            <a:noFill/>
            <a:ln w="10092" cap="rnd">
              <a:solidFill>
                <a:srgbClr val="182B33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da-DK" sz="2400"/>
            </a:p>
          </p:txBody>
        </p:sp>
        <p:sp>
          <p:nvSpPr>
            <p:cNvPr id="21" name="Kombinationstegning 20">
              <a:extLst>
                <a:ext uri="{FF2B5EF4-FFF2-40B4-BE49-F238E27FC236}">
                  <a16:creationId xmlns:a16="http://schemas.microsoft.com/office/drawing/2014/main" id="{826897B5-E703-E113-03A2-3AF05ED936BF}"/>
                </a:ext>
              </a:extLst>
            </p:cNvPr>
            <p:cNvSpPr/>
            <p:nvPr/>
          </p:nvSpPr>
          <p:spPr>
            <a:xfrm>
              <a:off x="5548558" y="2891512"/>
              <a:ext cx="243756" cy="10107"/>
            </a:xfrm>
            <a:custGeom>
              <a:avLst/>
              <a:gdLst>
                <a:gd name="connsiteX0" fmla="*/ 0 w 243756"/>
                <a:gd name="connsiteY0" fmla="*/ 0 h 10107"/>
                <a:gd name="connsiteX1" fmla="*/ 243757 w 243756"/>
                <a:gd name="connsiteY1" fmla="*/ 0 h 101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43756" h="10107">
                  <a:moveTo>
                    <a:pt x="0" y="0"/>
                  </a:moveTo>
                  <a:lnTo>
                    <a:pt x="243757" y="0"/>
                  </a:lnTo>
                </a:path>
              </a:pathLst>
            </a:custGeom>
            <a:noFill/>
            <a:ln w="10092" cap="rnd">
              <a:solidFill>
                <a:srgbClr val="182B33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da-DK" sz="2400"/>
            </a:p>
          </p:txBody>
        </p:sp>
        <p:sp>
          <p:nvSpPr>
            <p:cNvPr id="22" name="Kombinationstegning 21">
              <a:extLst>
                <a:ext uri="{FF2B5EF4-FFF2-40B4-BE49-F238E27FC236}">
                  <a16:creationId xmlns:a16="http://schemas.microsoft.com/office/drawing/2014/main" id="{867FC929-91CD-7680-55A7-40150187CD5C}"/>
                </a:ext>
              </a:extLst>
            </p:cNvPr>
            <p:cNvSpPr/>
            <p:nvPr/>
          </p:nvSpPr>
          <p:spPr>
            <a:xfrm>
              <a:off x="5667907" y="2727768"/>
              <a:ext cx="10114" cy="332542"/>
            </a:xfrm>
            <a:custGeom>
              <a:avLst/>
              <a:gdLst>
                <a:gd name="connsiteX0" fmla="*/ 0 w 10114"/>
                <a:gd name="connsiteY0" fmla="*/ 0 h 332542"/>
                <a:gd name="connsiteX1" fmla="*/ 0 w 10114"/>
                <a:gd name="connsiteY1" fmla="*/ 332542 h 332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0114" h="332542">
                  <a:moveTo>
                    <a:pt x="0" y="0"/>
                  </a:moveTo>
                  <a:lnTo>
                    <a:pt x="0" y="332542"/>
                  </a:lnTo>
                </a:path>
              </a:pathLst>
            </a:custGeom>
            <a:noFill/>
            <a:ln w="10092" cap="rnd">
              <a:solidFill>
                <a:srgbClr val="182B33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da-DK" sz="2400"/>
            </a:p>
          </p:txBody>
        </p:sp>
        <p:sp>
          <p:nvSpPr>
            <p:cNvPr id="23" name="Kombinationstegning 22">
              <a:extLst>
                <a:ext uri="{FF2B5EF4-FFF2-40B4-BE49-F238E27FC236}">
                  <a16:creationId xmlns:a16="http://schemas.microsoft.com/office/drawing/2014/main" id="{D442776D-6F92-1CE0-5DFE-D151A6FAE318}"/>
                </a:ext>
              </a:extLst>
            </p:cNvPr>
            <p:cNvSpPr/>
            <p:nvPr/>
          </p:nvSpPr>
          <p:spPr>
            <a:xfrm>
              <a:off x="4076914" y="2727768"/>
              <a:ext cx="246791" cy="334563"/>
            </a:xfrm>
            <a:custGeom>
              <a:avLst/>
              <a:gdLst>
                <a:gd name="connsiteX0" fmla="*/ 246791 w 246791"/>
                <a:gd name="connsiteY0" fmla="*/ 0 h 334563"/>
                <a:gd name="connsiteX1" fmla="*/ 0 w 246791"/>
                <a:gd name="connsiteY1" fmla="*/ 0 h 334563"/>
                <a:gd name="connsiteX2" fmla="*/ 0 w 246791"/>
                <a:gd name="connsiteY2" fmla="*/ 334564 h 334563"/>
                <a:gd name="connsiteX3" fmla="*/ 246791 w 246791"/>
                <a:gd name="connsiteY3" fmla="*/ 334564 h 334563"/>
                <a:gd name="connsiteX4" fmla="*/ 246791 w 246791"/>
                <a:gd name="connsiteY4" fmla="*/ 0 h 3345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46791" h="334563">
                  <a:moveTo>
                    <a:pt x="246791" y="0"/>
                  </a:moveTo>
                  <a:lnTo>
                    <a:pt x="0" y="0"/>
                  </a:lnTo>
                  <a:lnTo>
                    <a:pt x="0" y="334564"/>
                  </a:lnTo>
                  <a:lnTo>
                    <a:pt x="246791" y="334564"/>
                  </a:lnTo>
                  <a:lnTo>
                    <a:pt x="246791" y="0"/>
                  </a:lnTo>
                  <a:close/>
                </a:path>
              </a:pathLst>
            </a:custGeom>
            <a:noFill/>
            <a:ln w="10092" cap="rnd">
              <a:solidFill>
                <a:srgbClr val="182B33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da-DK" sz="2400"/>
            </a:p>
          </p:txBody>
        </p:sp>
        <p:sp>
          <p:nvSpPr>
            <p:cNvPr id="24" name="Kombinationstegning 23">
              <a:extLst>
                <a:ext uri="{FF2B5EF4-FFF2-40B4-BE49-F238E27FC236}">
                  <a16:creationId xmlns:a16="http://schemas.microsoft.com/office/drawing/2014/main" id="{3EA8D3B1-08DA-CAD9-A905-F441DC6E1342}"/>
                </a:ext>
              </a:extLst>
            </p:cNvPr>
            <p:cNvSpPr/>
            <p:nvPr/>
          </p:nvSpPr>
          <p:spPr>
            <a:xfrm>
              <a:off x="4078936" y="2891512"/>
              <a:ext cx="243756" cy="10107"/>
            </a:xfrm>
            <a:custGeom>
              <a:avLst/>
              <a:gdLst>
                <a:gd name="connsiteX0" fmla="*/ 0 w 243756"/>
                <a:gd name="connsiteY0" fmla="*/ 0 h 10107"/>
                <a:gd name="connsiteX1" fmla="*/ 243757 w 243756"/>
                <a:gd name="connsiteY1" fmla="*/ 0 h 101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43756" h="10107">
                  <a:moveTo>
                    <a:pt x="0" y="0"/>
                  </a:moveTo>
                  <a:lnTo>
                    <a:pt x="243757" y="0"/>
                  </a:lnTo>
                </a:path>
              </a:pathLst>
            </a:custGeom>
            <a:noFill/>
            <a:ln w="10092" cap="rnd">
              <a:solidFill>
                <a:srgbClr val="182B33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da-DK" sz="2400"/>
            </a:p>
          </p:txBody>
        </p:sp>
        <p:sp>
          <p:nvSpPr>
            <p:cNvPr id="25" name="Kombinationstegning 24">
              <a:extLst>
                <a:ext uri="{FF2B5EF4-FFF2-40B4-BE49-F238E27FC236}">
                  <a16:creationId xmlns:a16="http://schemas.microsoft.com/office/drawing/2014/main" id="{6B06A541-ADDA-F77D-49D5-7584F3239528}"/>
                </a:ext>
              </a:extLst>
            </p:cNvPr>
            <p:cNvSpPr/>
            <p:nvPr/>
          </p:nvSpPr>
          <p:spPr>
            <a:xfrm>
              <a:off x="4197275" y="2727768"/>
              <a:ext cx="10114" cy="332542"/>
            </a:xfrm>
            <a:custGeom>
              <a:avLst/>
              <a:gdLst>
                <a:gd name="connsiteX0" fmla="*/ 0 w 10114"/>
                <a:gd name="connsiteY0" fmla="*/ 0 h 332542"/>
                <a:gd name="connsiteX1" fmla="*/ 0 w 10114"/>
                <a:gd name="connsiteY1" fmla="*/ 332542 h 332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0114" h="332542">
                  <a:moveTo>
                    <a:pt x="0" y="0"/>
                  </a:moveTo>
                  <a:lnTo>
                    <a:pt x="0" y="332542"/>
                  </a:lnTo>
                </a:path>
              </a:pathLst>
            </a:custGeom>
            <a:noFill/>
            <a:ln w="10092" cap="rnd">
              <a:solidFill>
                <a:srgbClr val="182B33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da-DK" sz="2400"/>
            </a:p>
          </p:txBody>
        </p:sp>
        <p:sp>
          <p:nvSpPr>
            <p:cNvPr id="26" name="Kombinationstegning 25">
              <a:extLst>
                <a:ext uri="{FF2B5EF4-FFF2-40B4-BE49-F238E27FC236}">
                  <a16:creationId xmlns:a16="http://schemas.microsoft.com/office/drawing/2014/main" id="{27324641-7909-2BF1-98FC-82694C6FD9B9}"/>
                </a:ext>
              </a:extLst>
            </p:cNvPr>
            <p:cNvSpPr/>
            <p:nvPr/>
          </p:nvSpPr>
          <p:spPr>
            <a:xfrm>
              <a:off x="3527702" y="2727768"/>
              <a:ext cx="246791" cy="334563"/>
            </a:xfrm>
            <a:custGeom>
              <a:avLst/>
              <a:gdLst>
                <a:gd name="connsiteX0" fmla="*/ 246791 w 246791"/>
                <a:gd name="connsiteY0" fmla="*/ 0 h 334563"/>
                <a:gd name="connsiteX1" fmla="*/ 0 w 246791"/>
                <a:gd name="connsiteY1" fmla="*/ 0 h 334563"/>
                <a:gd name="connsiteX2" fmla="*/ 0 w 246791"/>
                <a:gd name="connsiteY2" fmla="*/ 334564 h 334563"/>
                <a:gd name="connsiteX3" fmla="*/ 246791 w 246791"/>
                <a:gd name="connsiteY3" fmla="*/ 334564 h 334563"/>
                <a:gd name="connsiteX4" fmla="*/ 246791 w 246791"/>
                <a:gd name="connsiteY4" fmla="*/ 0 h 3345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46791" h="334563">
                  <a:moveTo>
                    <a:pt x="246791" y="0"/>
                  </a:moveTo>
                  <a:lnTo>
                    <a:pt x="0" y="0"/>
                  </a:lnTo>
                  <a:lnTo>
                    <a:pt x="0" y="334564"/>
                  </a:lnTo>
                  <a:lnTo>
                    <a:pt x="246791" y="334564"/>
                  </a:lnTo>
                  <a:lnTo>
                    <a:pt x="246791" y="0"/>
                  </a:lnTo>
                  <a:close/>
                </a:path>
              </a:pathLst>
            </a:custGeom>
            <a:noFill/>
            <a:ln w="10092" cap="rnd">
              <a:solidFill>
                <a:srgbClr val="182B33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da-DK" sz="2400"/>
            </a:p>
          </p:txBody>
        </p:sp>
        <p:sp>
          <p:nvSpPr>
            <p:cNvPr id="27" name="Kombinationstegning 26">
              <a:extLst>
                <a:ext uri="{FF2B5EF4-FFF2-40B4-BE49-F238E27FC236}">
                  <a16:creationId xmlns:a16="http://schemas.microsoft.com/office/drawing/2014/main" id="{5173B0BD-8A57-0D3D-FAE7-F4A7E0C1456C}"/>
                </a:ext>
              </a:extLst>
            </p:cNvPr>
            <p:cNvSpPr/>
            <p:nvPr/>
          </p:nvSpPr>
          <p:spPr>
            <a:xfrm>
              <a:off x="3529725" y="2891512"/>
              <a:ext cx="243756" cy="10107"/>
            </a:xfrm>
            <a:custGeom>
              <a:avLst/>
              <a:gdLst>
                <a:gd name="connsiteX0" fmla="*/ 0 w 243756"/>
                <a:gd name="connsiteY0" fmla="*/ 0 h 10107"/>
                <a:gd name="connsiteX1" fmla="*/ 243757 w 243756"/>
                <a:gd name="connsiteY1" fmla="*/ 0 h 101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43756" h="10107">
                  <a:moveTo>
                    <a:pt x="0" y="0"/>
                  </a:moveTo>
                  <a:lnTo>
                    <a:pt x="243757" y="0"/>
                  </a:lnTo>
                </a:path>
              </a:pathLst>
            </a:custGeom>
            <a:noFill/>
            <a:ln w="10092" cap="rnd">
              <a:solidFill>
                <a:srgbClr val="182B33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da-DK" sz="2400"/>
            </a:p>
          </p:txBody>
        </p:sp>
        <p:sp>
          <p:nvSpPr>
            <p:cNvPr id="28" name="Kombinationstegning 27">
              <a:extLst>
                <a:ext uri="{FF2B5EF4-FFF2-40B4-BE49-F238E27FC236}">
                  <a16:creationId xmlns:a16="http://schemas.microsoft.com/office/drawing/2014/main" id="{D599AE09-3F8E-9A74-8740-90F9D7D7B6F0}"/>
                </a:ext>
              </a:extLst>
            </p:cNvPr>
            <p:cNvSpPr/>
            <p:nvPr/>
          </p:nvSpPr>
          <p:spPr>
            <a:xfrm>
              <a:off x="3649075" y="2727768"/>
              <a:ext cx="10114" cy="332542"/>
            </a:xfrm>
            <a:custGeom>
              <a:avLst/>
              <a:gdLst>
                <a:gd name="connsiteX0" fmla="*/ 0 w 10114"/>
                <a:gd name="connsiteY0" fmla="*/ 0 h 332542"/>
                <a:gd name="connsiteX1" fmla="*/ 0 w 10114"/>
                <a:gd name="connsiteY1" fmla="*/ 332542 h 332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0114" h="332542">
                  <a:moveTo>
                    <a:pt x="0" y="0"/>
                  </a:moveTo>
                  <a:lnTo>
                    <a:pt x="0" y="332542"/>
                  </a:lnTo>
                </a:path>
              </a:pathLst>
            </a:custGeom>
            <a:noFill/>
            <a:ln w="10092" cap="rnd">
              <a:solidFill>
                <a:srgbClr val="182B33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da-DK" sz="2400"/>
            </a:p>
          </p:txBody>
        </p:sp>
        <p:sp>
          <p:nvSpPr>
            <p:cNvPr id="29" name="Kombinationstegning 28">
              <a:extLst>
                <a:ext uri="{FF2B5EF4-FFF2-40B4-BE49-F238E27FC236}">
                  <a16:creationId xmlns:a16="http://schemas.microsoft.com/office/drawing/2014/main" id="{2589DF66-E7B6-FC6F-DB46-21486CD325CE}"/>
                </a:ext>
              </a:extLst>
            </p:cNvPr>
            <p:cNvSpPr/>
            <p:nvPr/>
          </p:nvSpPr>
          <p:spPr>
            <a:xfrm>
              <a:off x="5118696" y="1667474"/>
              <a:ext cx="246791" cy="334563"/>
            </a:xfrm>
            <a:custGeom>
              <a:avLst/>
              <a:gdLst>
                <a:gd name="connsiteX0" fmla="*/ 246791 w 246791"/>
                <a:gd name="connsiteY0" fmla="*/ 334564 h 334563"/>
                <a:gd name="connsiteX1" fmla="*/ 0 w 246791"/>
                <a:gd name="connsiteY1" fmla="*/ 334564 h 334563"/>
                <a:gd name="connsiteX2" fmla="*/ 0 w 246791"/>
                <a:gd name="connsiteY2" fmla="*/ 123314 h 334563"/>
                <a:gd name="connsiteX3" fmla="*/ 123396 w 246791"/>
                <a:gd name="connsiteY3" fmla="*/ 0 h 334563"/>
                <a:gd name="connsiteX4" fmla="*/ 246791 w 246791"/>
                <a:gd name="connsiteY4" fmla="*/ 123314 h 334563"/>
                <a:gd name="connsiteX5" fmla="*/ 246791 w 246791"/>
                <a:gd name="connsiteY5" fmla="*/ 334564 h 334563"/>
                <a:gd name="connsiteX6" fmla="*/ 246791 w 246791"/>
                <a:gd name="connsiteY6" fmla="*/ 334564 h 3345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46791" h="334563">
                  <a:moveTo>
                    <a:pt x="246791" y="334564"/>
                  </a:moveTo>
                  <a:lnTo>
                    <a:pt x="0" y="334564"/>
                  </a:lnTo>
                  <a:lnTo>
                    <a:pt x="0" y="123314"/>
                  </a:lnTo>
                  <a:cubicBezTo>
                    <a:pt x="0" y="55592"/>
                    <a:pt x="55629" y="0"/>
                    <a:pt x="123396" y="0"/>
                  </a:cubicBezTo>
                  <a:cubicBezTo>
                    <a:pt x="191162" y="0"/>
                    <a:pt x="246791" y="55592"/>
                    <a:pt x="246791" y="123314"/>
                  </a:cubicBezTo>
                  <a:lnTo>
                    <a:pt x="246791" y="334564"/>
                  </a:lnTo>
                  <a:lnTo>
                    <a:pt x="246791" y="334564"/>
                  </a:lnTo>
                  <a:close/>
                </a:path>
              </a:pathLst>
            </a:custGeom>
            <a:noFill/>
            <a:ln w="10092" cap="rnd">
              <a:solidFill>
                <a:srgbClr val="182B33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da-DK" sz="2400"/>
            </a:p>
          </p:txBody>
        </p:sp>
        <p:sp>
          <p:nvSpPr>
            <p:cNvPr id="30" name="Kombinationstegning 29">
              <a:extLst>
                <a:ext uri="{FF2B5EF4-FFF2-40B4-BE49-F238E27FC236}">
                  <a16:creationId xmlns:a16="http://schemas.microsoft.com/office/drawing/2014/main" id="{DD07E3D7-DF53-83B0-EB07-649042994DE5}"/>
                </a:ext>
              </a:extLst>
            </p:cNvPr>
            <p:cNvSpPr/>
            <p:nvPr/>
          </p:nvSpPr>
          <p:spPr>
            <a:xfrm>
              <a:off x="5120719" y="1831218"/>
              <a:ext cx="243756" cy="10107"/>
            </a:xfrm>
            <a:custGeom>
              <a:avLst/>
              <a:gdLst>
                <a:gd name="connsiteX0" fmla="*/ 0 w 243756"/>
                <a:gd name="connsiteY0" fmla="*/ 0 h 10107"/>
                <a:gd name="connsiteX1" fmla="*/ 243757 w 243756"/>
                <a:gd name="connsiteY1" fmla="*/ 0 h 101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43756" h="10107">
                  <a:moveTo>
                    <a:pt x="0" y="0"/>
                  </a:moveTo>
                  <a:lnTo>
                    <a:pt x="243757" y="0"/>
                  </a:lnTo>
                </a:path>
              </a:pathLst>
            </a:custGeom>
            <a:noFill/>
            <a:ln w="10092" cap="rnd">
              <a:solidFill>
                <a:srgbClr val="182B33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da-DK" sz="2400"/>
            </a:p>
          </p:txBody>
        </p:sp>
        <p:sp>
          <p:nvSpPr>
            <p:cNvPr id="31" name="Kombinationstegning 30">
              <a:extLst>
                <a:ext uri="{FF2B5EF4-FFF2-40B4-BE49-F238E27FC236}">
                  <a16:creationId xmlns:a16="http://schemas.microsoft.com/office/drawing/2014/main" id="{1C595B35-BE26-0BB8-A0D4-1B3E566258EA}"/>
                </a:ext>
              </a:extLst>
            </p:cNvPr>
            <p:cNvSpPr/>
            <p:nvPr/>
          </p:nvSpPr>
          <p:spPr>
            <a:xfrm>
              <a:off x="4784921" y="1668482"/>
              <a:ext cx="454136" cy="333555"/>
            </a:xfrm>
            <a:custGeom>
              <a:avLst/>
              <a:gdLst>
                <a:gd name="connsiteX0" fmla="*/ 333775 w 454136"/>
                <a:gd name="connsiteY0" fmla="*/ 333555 h 333555"/>
                <a:gd name="connsiteX1" fmla="*/ 0 w 454136"/>
                <a:gd name="connsiteY1" fmla="*/ 2 h 333555"/>
                <a:gd name="connsiteX2" fmla="*/ 454136 w 454136"/>
                <a:gd name="connsiteY2" fmla="*/ 2 h 333555"/>
                <a:gd name="connsiteX3" fmla="*/ 454136 w 454136"/>
                <a:gd name="connsiteY3" fmla="*/ 331534 h 3335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54136" h="333555">
                  <a:moveTo>
                    <a:pt x="333775" y="333555"/>
                  </a:moveTo>
                  <a:lnTo>
                    <a:pt x="0" y="2"/>
                  </a:lnTo>
                  <a:lnTo>
                    <a:pt x="454136" y="2"/>
                  </a:lnTo>
                  <a:cubicBezTo>
                    <a:pt x="454136" y="-1008"/>
                    <a:pt x="454136" y="331534"/>
                    <a:pt x="454136" y="331534"/>
                  </a:cubicBezTo>
                </a:path>
              </a:pathLst>
            </a:custGeom>
            <a:noFill/>
            <a:ln w="10092" cap="rnd">
              <a:solidFill>
                <a:srgbClr val="182B33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da-DK" sz="2400"/>
            </a:p>
          </p:txBody>
        </p:sp>
        <p:sp>
          <p:nvSpPr>
            <p:cNvPr id="32" name="Kombinationstegning 31">
              <a:extLst>
                <a:ext uri="{FF2B5EF4-FFF2-40B4-BE49-F238E27FC236}">
                  <a16:creationId xmlns:a16="http://schemas.microsoft.com/office/drawing/2014/main" id="{97B5C85C-1D32-58F1-9A6A-963BBA40FB31}"/>
                </a:ext>
              </a:extLst>
            </p:cNvPr>
            <p:cNvSpPr/>
            <p:nvPr/>
          </p:nvSpPr>
          <p:spPr>
            <a:xfrm>
              <a:off x="4588702" y="3337260"/>
              <a:ext cx="1473666" cy="10107"/>
            </a:xfrm>
            <a:custGeom>
              <a:avLst/>
              <a:gdLst>
                <a:gd name="connsiteX0" fmla="*/ 1473667 w 1473666"/>
                <a:gd name="connsiteY0" fmla="*/ 0 h 10107"/>
                <a:gd name="connsiteX1" fmla="*/ 0 w 1473666"/>
                <a:gd name="connsiteY1" fmla="*/ 0 h 101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473666" h="10107">
                  <a:moveTo>
                    <a:pt x="1473667" y="0"/>
                  </a:moveTo>
                  <a:lnTo>
                    <a:pt x="0" y="0"/>
                  </a:lnTo>
                </a:path>
              </a:pathLst>
            </a:custGeom>
            <a:ln w="10092" cap="rnd">
              <a:solidFill>
                <a:srgbClr val="182B33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da-DK" sz="2400"/>
            </a:p>
          </p:txBody>
        </p:sp>
        <p:sp>
          <p:nvSpPr>
            <p:cNvPr id="33" name="Kombinationstegning 32">
              <a:extLst>
                <a:ext uri="{FF2B5EF4-FFF2-40B4-BE49-F238E27FC236}">
                  <a16:creationId xmlns:a16="http://schemas.microsoft.com/office/drawing/2014/main" id="{1F10CFAB-79F8-A335-DEB3-E0DF5E0EE6CB}"/>
                </a:ext>
              </a:extLst>
            </p:cNvPr>
            <p:cNvSpPr/>
            <p:nvPr/>
          </p:nvSpPr>
          <p:spPr>
            <a:xfrm>
              <a:off x="4588702" y="4278283"/>
              <a:ext cx="1473666" cy="10107"/>
            </a:xfrm>
            <a:custGeom>
              <a:avLst/>
              <a:gdLst>
                <a:gd name="connsiteX0" fmla="*/ 1473667 w 1473666"/>
                <a:gd name="connsiteY0" fmla="*/ 0 h 10107"/>
                <a:gd name="connsiteX1" fmla="*/ 0 w 1473666"/>
                <a:gd name="connsiteY1" fmla="*/ 0 h 101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473666" h="10107">
                  <a:moveTo>
                    <a:pt x="1473667" y="0"/>
                  </a:moveTo>
                  <a:lnTo>
                    <a:pt x="0" y="0"/>
                  </a:lnTo>
                </a:path>
              </a:pathLst>
            </a:custGeom>
            <a:ln w="10092" cap="rnd">
              <a:solidFill>
                <a:srgbClr val="182B33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da-DK" sz="2400"/>
            </a:p>
          </p:txBody>
        </p:sp>
        <p:grpSp>
          <p:nvGrpSpPr>
            <p:cNvPr id="34" name="Grafik 10">
              <a:extLst>
                <a:ext uri="{FF2B5EF4-FFF2-40B4-BE49-F238E27FC236}">
                  <a16:creationId xmlns:a16="http://schemas.microsoft.com/office/drawing/2014/main" id="{98F5C7E0-4F92-E212-8494-4E0B0FEC42C3}"/>
                </a:ext>
              </a:extLst>
            </p:cNvPr>
            <p:cNvGrpSpPr/>
            <p:nvPr/>
          </p:nvGrpSpPr>
          <p:grpSpPr>
            <a:xfrm>
              <a:off x="4800093" y="3867912"/>
              <a:ext cx="699915" cy="410371"/>
              <a:chOff x="4800093" y="3867912"/>
              <a:chExt cx="699915" cy="410371"/>
            </a:xfrm>
            <a:noFill/>
          </p:grpSpPr>
          <p:sp>
            <p:nvSpPr>
              <p:cNvPr id="35" name="Kombinationstegning 34">
                <a:extLst>
                  <a:ext uri="{FF2B5EF4-FFF2-40B4-BE49-F238E27FC236}">
                    <a16:creationId xmlns:a16="http://schemas.microsoft.com/office/drawing/2014/main" id="{B8C690CC-5905-AC5B-06EA-3BB45BC6586D}"/>
                  </a:ext>
                </a:extLst>
              </p:cNvPr>
              <p:cNvSpPr/>
              <p:nvPr/>
            </p:nvSpPr>
            <p:spPr>
              <a:xfrm>
                <a:off x="4891122" y="4226734"/>
                <a:ext cx="18205" cy="51549"/>
              </a:xfrm>
              <a:custGeom>
                <a:avLst/>
                <a:gdLst>
                  <a:gd name="connsiteX0" fmla="*/ 18206 w 18205"/>
                  <a:gd name="connsiteY0" fmla="*/ 0 h 51549"/>
                  <a:gd name="connsiteX1" fmla="*/ 0 w 18205"/>
                  <a:gd name="connsiteY1" fmla="*/ 0 h 51549"/>
                  <a:gd name="connsiteX2" fmla="*/ 0 w 18205"/>
                  <a:gd name="connsiteY2" fmla="*/ 51549 h 51549"/>
                  <a:gd name="connsiteX3" fmla="*/ 18206 w 18205"/>
                  <a:gd name="connsiteY3" fmla="*/ 51549 h 51549"/>
                  <a:gd name="connsiteX4" fmla="*/ 18206 w 18205"/>
                  <a:gd name="connsiteY4" fmla="*/ 0 h 5154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8205" h="51549">
                    <a:moveTo>
                      <a:pt x="18206" y="0"/>
                    </a:moveTo>
                    <a:lnTo>
                      <a:pt x="0" y="0"/>
                    </a:lnTo>
                    <a:lnTo>
                      <a:pt x="0" y="51549"/>
                    </a:lnTo>
                    <a:lnTo>
                      <a:pt x="18206" y="51549"/>
                    </a:lnTo>
                    <a:lnTo>
                      <a:pt x="18206" y="0"/>
                    </a:lnTo>
                    <a:close/>
                  </a:path>
                </a:pathLst>
              </a:custGeom>
              <a:noFill/>
              <a:ln w="10092" cap="rnd">
                <a:solidFill>
                  <a:srgbClr val="182B33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da-DK" sz="2400"/>
              </a:p>
            </p:txBody>
          </p:sp>
          <p:sp>
            <p:nvSpPr>
              <p:cNvPr id="36" name="Kombinationstegning 35">
                <a:extLst>
                  <a:ext uri="{FF2B5EF4-FFF2-40B4-BE49-F238E27FC236}">
                    <a16:creationId xmlns:a16="http://schemas.microsoft.com/office/drawing/2014/main" id="{6C12C1B8-152A-60B5-03A5-9CCEDF173ED3}"/>
                  </a:ext>
                </a:extLst>
              </p:cNvPr>
              <p:cNvSpPr/>
              <p:nvPr/>
            </p:nvSpPr>
            <p:spPr>
              <a:xfrm>
                <a:off x="5443368" y="4226734"/>
                <a:ext cx="18205" cy="51549"/>
              </a:xfrm>
              <a:custGeom>
                <a:avLst/>
                <a:gdLst>
                  <a:gd name="connsiteX0" fmla="*/ 18206 w 18205"/>
                  <a:gd name="connsiteY0" fmla="*/ 0 h 51549"/>
                  <a:gd name="connsiteX1" fmla="*/ 0 w 18205"/>
                  <a:gd name="connsiteY1" fmla="*/ 0 h 51549"/>
                  <a:gd name="connsiteX2" fmla="*/ 0 w 18205"/>
                  <a:gd name="connsiteY2" fmla="*/ 51549 h 51549"/>
                  <a:gd name="connsiteX3" fmla="*/ 18206 w 18205"/>
                  <a:gd name="connsiteY3" fmla="*/ 51549 h 51549"/>
                  <a:gd name="connsiteX4" fmla="*/ 18206 w 18205"/>
                  <a:gd name="connsiteY4" fmla="*/ 0 h 5154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8205" h="51549">
                    <a:moveTo>
                      <a:pt x="18206" y="0"/>
                    </a:moveTo>
                    <a:lnTo>
                      <a:pt x="0" y="0"/>
                    </a:lnTo>
                    <a:lnTo>
                      <a:pt x="0" y="51549"/>
                    </a:lnTo>
                    <a:lnTo>
                      <a:pt x="18206" y="51549"/>
                    </a:lnTo>
                    <a:lnTo>
                      <a:pt x="18206" y="0"/>
                    </a:lnTo>
                    <a:close/>
                  </a:path>
                </a:pathLst>
              </a:custGeom>
              <a:noFill/>
              <a:ln w="10092" cap="rnd">
                <a:solidFill>
                  <a:srgbClr val="182B33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da-DK" sz="2400"/>
              </a:p>
            </p:txBody>
          </p:sp>
          <p:sp>
            <p:nvSpPr>
              <p:cNvPr id="37" name="Kombinationstegning 36">
                <a:extLst>
                  <a:ext uri="{FF2B5EF4-FFF2-40B4-BE49-F238E27FC236}">
                    <a16:creationId xmlns:a16="http://schemas.microsoft.com/office/drawing/2014/main" id="{C42D0073-077A-6FD1-56AB-AE33391F9A2D}"/>
                  </a:ext>
                </a:extLst>
              </p:cNvPr>
              <p:cNvSpPr/>
              <p:nvPr/>
            </p:nvSpPr>
            <p:spPr>
              <a:xfrm>
                <a:off x="4857745" y="3867912"/>
                <a:ext cx="642263" cy="359832"/>
              </a:xfrm>
              <a:custGeom>
                <a:avLst/>
                <a:gdLst>
                  <a:gd name="connsiteX0" fmla="*/ 636195 w 642263"/>
                  <a:gd name="connsiteY0" fmla="*/ 0 h 359832"/>
                  <a:gd name="connsiteX1" fmla="*/ 6069 w 642263"/>
                  <a:gd name="connsiteY1" fmla="*/ 0 h 359832"/>
                  <a:gd name="connsiteX2" fmla="*/ 0 w 642263"/>
                  <a:gd name="connsiteY2" fmla="*/ 6065 h 359832"/>
                  <a:gd name="connsiteX3" fmla="*/ 0 w 642263"/>
                  <a:gd name="connsiteY3" fmla="*/ 353768 h 359832"/>
                  <a:gd name="connsiteX4" fmla="*/ 6069 w 642263"/>
                  <a:gd name="connsiteY4" fmla="*/ 359833 h 359832"/>
                  <a:gd name="connsiteX5" fmla="*/ 636195 w 642263"/>
                  <a:gd name="connsiteY5" fmla="*/ 359833 h 359832"/>
                  <a:gd name="connsiteX6" fmla="*/ 642264 w 642263"/>
                  <a:gd name="connsiteY6" fmla="*/ 353768 h 359832"/>
                  <a:gd name="connsiteX7" fmla="*/ 642264 w 642263"/>
                  <a:gd name="connsiteY7" fmla="*/ 6065 h 359832"/>
                  <a:gd name="connsiteX8" fmla="*/ 636195 w 642263"/>
                  <a:gd name="connsiteY8" fmla="*/ 0 h 35983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642263" h="359832">
                    <a:moveTo>
                      <a:pt x="636195" y="0"/>
                    </a:moveTo>
                    <a:lnTo>
                      <a:pt x="6069" y="0"/>
                    </a:lnTo>
                    <a:cubicBezTo>
                      <a:pt x="3034" y="0"/>
                      <a:pt x="0" y="2022"/>
                      <a:pt x="0" y="6065"/>
                    </a:cubicBezTo>
                    <a:lnTo>
                      <a:pt x="0" y="353768"/>
                    </a:lnTo>
                    <a:cubicBezTo>
                      <a:pt x="0" y="356801"/>
                      <a:pt x="2023" y="359833"/>
                      <a:pt x="6069" y="359833"/>
                    </a:cubicBezTo>
                    <a:lnTo>
                      <a:pt x="636195" y="359833"/>
                    </a:lnTo>
                    <a:cubicBezTo>
                      <a:pt x="639230" y="359833"/>
                      <a:pt x="642264" y="357812"/>
                      <a:pt x="642264" y="353768"/>
                    </a:cubicBezTo>
                    <a:lnTo>
                      <a:pt x="642264" y="6065"/>
                    </a:lnTo>
                    <a:cubicBezTo>
                      <a:pt x="642264" y="3032"/>
                      <a:pt x="640241" y="0"/>
                      <a:pt x="636195" y="0"/>
                    </a:cubicBezTo>
                    <a:close/>
                  </a:path>
                </a:pathLst>
              </a:custGeom>
              <a:noFill/>
              <a:ln w="10092" cap="rnd">
                <a:solidFill>
                  <a:srgbClr val="182B33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da-DK" sz="2400"/>
              </a:p>
            </p:txBody>
          </p:sp>
          <p:sp>
            <p:nvSpPr>
              <p:cNvPr id="38" name="Kombinationstegning 37">
                <a:extLst>
                  <a:ext uri="{FF2B5EF4-FFF2-40B4-BE49-F238E27FC236}">
                    <a16:creationId xmlns:a16="http://schemas.microsoft.com/office/drawing/2014/main" id="{30FF1413-DC51-4AA3-9E74-22DB2705A491}"/>
                  </a:ext>
                </a:extLst>
              </p:cNvPr>
              <p:cNvSpPr/>
              <p:nvPr/>
            </p:nvSpPr>
            <p:spPr>
              <a:xfrm>
                <a:off x="4890111" y="3896214"/>
                <a:ext cx="21240" cy="302219"/>
              </a:xfrm>
              <a:custGeom>
                <a:avLst/>
                <a:gdLst>
                  <a:gd name="connsiteX0" fmla="*/ 21240 w 21240"/>
                  <a:gd name="connsiteY0" fmla="*/ 0 h 302219"/>
                  <a:gd name="connsiteX1" fmla="*/ 0 w 21240"/>
                  <a:gd name="connsiteY1" fmla="*/ 0 h 302219"/>
                  <a:gd name="connsiteX2" fmla="*/ 0 w 21240"/>
                  <a:gd name="connsiteY2" fmla="*/ 302219 h 302219"/>
                  <a:gd name="connsiteX3" fmla="*/ 21240 w 21240"/>
                  <a:gd name="connsiteY3" fmla="*/ 302219 h 302219"/>
                  <a:gd name="connsiteX4" fmla="*/ 21240 w 21240"/>
                  <a:gd name="connsiteY4" fmla="*/ 0 h 30221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1240" h="302219">
                    <a:moveTo>
                      <a:pt x="21240" y="0"/>
                    </a:moveTo>
                    <a:lnTo>
                      <a:pt x="0" y="0"/>
                    </a:lnTo>
                    <a:lnTo>
                      <a:pt x="0" y="302219"/>
                    </a:lnTo>
                    <a:lnTo>
                      <a:pt x="21240" y="302219"/>
                    </a:lnTo>
                    <a:lnTo>
                      <a:pt x="21240" y="0"/>
                    </a:lnTo>
                    <a:close/>
                  </a:path>
                </a:pathLst>
              </a:custGeom>
              <a:noFill/>
              <a:ln w="10092" cap="rnd">
                <a:solidFill>
                  <a:srgbClr val="182B33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da-DK" sz="2400"/>
              </a:p>
            </p:txBody>
          </p:sp>
          <p:sp>
            <p:nvSpPr>
              <p:cNvPr id="39" name="Kombinationstegning 38">
                <a:extLst>
                  <a:ext uri="{FF2B5EF4-FFF2-40B4-BE49-F238E27FC236}">
                    <a16:creationId xmlns:a16="http://schemas.microsoft.com/office/drawing/2014/main" id="{02D434DC-8609-6DC5-4FD0-2625EF75F457}"/>
                  </a:ext>
                </a:extLst>
              </p:cNvPr>
              <p:cNvSpPr/>
              <p:nvPr/>
            </p:nvSpPr>
            <p:spPr>
              <a:xfrm>
                <a:off x="4939671" y="3896214"/>
                <a:ext cx="21240" cy="302219"/>
              </a:xfrm>
              <a:custGeom>
                <a:avLst/>
                <a:gdLst>
                  <a:gd name="connsiteX0" fmla="*/ 21240 w 21240"/>
                  <a:gd name="connsiteY0" fmla="*/ 0 h 302219"/>
                  <a:gd name="connsiteX1" fmla="*/ 0 w 21240"/>
                  <a:gd name="connsiteY1" fmla="*/ 0 h 302219"/>
                  <a:gd name="connsiteX2" fmla="*/ 0 w 21240"/>
                  <a:gd name="connsiteY2" fmla="*/ 302219 h 302219"/>
                  <a:gd name="connsiteX3" fmla="*/ 21240 w 21240"/>
                  <a:gd name="connsiteY3" fmla="*/ 302219 h 302219"/>
                  <a:gd name="connsiteX4" fmla="*/ 21240 w 21240"/>
                  <a:gd name="connsiteY4" fmla="*/ 0 h 30221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1240" h="302219">
                    <a:moveTo>
                      <a:pt x="21240" y="0"/>
                    </a:moveTo>
                    <a:lnTo>
                      <a:pt x="0" y="0"/>
                    </a:lnTo>
                    <a:lnTo>
                      <a:pt x="0" y="302219"/>
                    </a:lnTo>
                    <a:lnTo>
                      <a:pt x="21240" y="302219"/>
                    </a:lnTo>
                    <a:lnTo>
                      <a:pt x="21240" y="0"/>
                    </a:lnTo>
                    <a:close/>
                  </a:path>
                </a:pathLst>
              </a:custGeom>
              <a:noFill/>
              <a:ln w="10092" cap="rnd">
                <a:solidFill>
                  <a:srgbClr val="182B33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da-DK" sz="2400"/>
              </a:p>
            </p:txBody>
          </p:sp>
          <p:sp>
            <p:nvSpPr>
              <p:cNvPr id="40" name="Kombinationstegning 39">
                <a:extLst>
                  <a:ext uri="{FF2B5EF4-FFF2-40B4-BE49-F238E27FC236}">
                    <a16:creationId xmlns:a16="http://schemas.microsoft.com/office/drawing/2014/main" id="{DA118388-1D83-AC7A-4762-AED26E02EC71}"/>
                  </a:ext>
                </a:extLst>
              </p:cNvPr>
              <p:cNvSpPr/>
              <p:nvPr/>
            </p:nvSpPr>
            <p:spPr>
              <a:xfrm>
                <a:off x="4990243" y="3896214"/>
                <a:ext cx="21240" cy="302219"/>
              </a:xfrm>
              <a:custGeom>
                <a:avLst/>
                <a:gdLst>
                  <a:gd name="connsiteX0" fmla="*/ 21240 w 21240"/>
                  <a:gd name="connsiteY0" fmla="*/ 0 h 302219"/>
                  <a:gd name="connsiteX1" fmla="*/ 0 w 21240"/>
                  <a:gd name="connsiteY1" fmla="*/ 0 h 302219"/>
                  <a:gd name="connsiteX2" fmla="*/ 0 w 21240"/>
                  <a:gd name="connsiteY2" fmla="*/ 302219 h 302219"/>
                  <a:gd name="connsiteX3" fmla="*/ 21240 w 21240"/>
                  <a:gd name="connsiteY3" fmla="*/ 302219 h 302219"/>
                  <a:gd name="connsiteX4" fmla="*/ 21240 w 21240"/>
                  <a:gd name="connsiteY4" fmla="*/ 0 h 30221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1240" h="302219">
                    <a:moveTo>
                      <a:pt x="21240" y="0"/>
                    </a:moveTo>
                    <a:lnTo>
                      <a:pt x="0" y="0"/>
                    </a:lnTo>
                    <a:lnTo>
                      <a:pt x="0" y="302219"/>
                    </a:lnTo>
                    <a:lnTo>
                      <a:pt x="21240" y="302219"/>
                    </a:lnTo>
                    <a:lnTo>
                      <a:pt x="21240" y="0"/>
                    </a:lnTo>
                    <a:close/>
                  </a:path>
                </a:pathLst>
              </a:custGeom>
              <a:noFill/>
              <a:ln w="10092" cap="rnd">
                <a:solidFill>
                  <a:srgbClr val="182B33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da-DK" sz="2400"/>
              </a:p>
            </p:txBody>
          </p:sp>
          <p:sp>
            <p:nvSpPr>
              <p:cNvPr id="41" name="Kombinationstegning 40">
                <a:extLst>
                  <a:ext uri="{FF2B5EF4-FFF2-40B4-BE49-F238E27FC236}">
                    <a16:creationId xmlns:a16="http://schemas.microsoft.com/office/drawing/2014/main" id="{F9BC197A-07E3-005C-E24F-B12FF12D4863}"/>
                  </a:ext>
                </a:extLst>
              </p:cNvPr>
              <p:cNvSpPr/>
              <p:nvPr/>
            </p:nvSpPr>
            <p:spPr>
              <a:xfrm>
                <a:off x="5040815" y="3896214"/>
                <a:ext cx="21240" cy="302219"/>
              </a:xfrm>
              <a:custGeom>
                <a:avLst/>
                <a:gdLst>
                  <a:gd name="connsiteX0" fmla="*/ 21240 w 21240"/>
                  <a:gd name="connsiteY0" fmla="*/ 0 h 302219"/>
                  <a:gd name="connsiteX1" fmla="*/ 0 w 21240"/>
                  <a:gd name="connsiteY1" fmla="*/ 0 h 302219"/>
                  <a:gd name="connsiteX2" fmla="*/ 0 w 21240"/>
                  <a:gd name="connsiteY2" fmla="*/ 302219 h 302219"/>
                  <a:gd name="connsiteX3" fmla="*/ 21240 w 21240"/>
                  <a:gd name="connsiteY3" fmla="*/ 302219 h 302219"/>
                  <a:gd name="connsiteX4" fmla="*/ 21240 w 21240"/>
                  <a:gd name="connsiteY4" fmla="*/ 0 h 30221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1240" h="302219">
                    <a:moveTo>
                      <a:pt x="21240" y="0"/>
                    </a:moveTo>
                    <a:lnTo>
                      <a:pt x="0" y="0"/>
                    </a:lnTo>
                    <a:lnTo>
                      <a:pt x="0" y="302219"/>
                    </a:lnTo>
                    <a:lnTo>
                      <a:pt x="21240" y="302219"/>
                    </a:lnTo>
                    <a:lnTo>
                      <a:pt x="21240" y="0"/>
                    </a:lnTo>
                    <a:close/>
                  </a:path>
                </a:pathLst>
              </a:custGeom>
              <a:noFill/>
              <a:ln w="10092" cap="rnd">
                <a:solidFill>
                  <a:srgbClr val="182B33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da-DK" sz="2400"/>
              </a:p>
            </p:txBody>
          </p:sp>
          <p:sp>
            <p:nvSpPr>
              <p:cNvPr id="42" name="Kombinationstegning 41">
                <a:extLst>
                  <a:ext uri="{FF2B5EF4-FFF2-40B4-BE49-F238E27FC236}">
                    <a16:creationId xmlns:a16="http://schemas.microsoft.com/office/drawing/2014/main" id="{7CF7B710-3E08-023C-D023-7BFB575411AE}"/>
                  </a:ext>
                </a:extLst>
              </p:cNvPr>
              <p:cNvSpPr/>
              <p:nvPr/>
            </p:nvSpPr>
            <p:spPr>
              <a:xfrm>
                <a:off x="5090376" y="3896214"/>
                <a:ext cx="21240" cy="302219"/>
              </a:xfrm>
              <a:custGeom>
                <a:avLst/>
                <a:gdLst>
                  <a:gd name="connsiteX0" fmla="*/ 21240 w 21240"/>
                  <a:gd name="connsiteY0" fmla="*/ 0 h 302219"/>
                  <a:gd name="connsiteX1" fmla="*/ 0 w 21240"/>
                  <a:gd name="connsiteY1" fmla="*/ 0 h 302219"/>
                  <a:gd name="connsiteX2" fmla="*/ 0 w 21240"/>
                  <a:gd name="connsiteY2" fmla="*/ 302219 h 302219"/>
                  <a:gd name="connsiteX3" fmla="*/ 21240 w 21240"/>
                  <a:gd name="connsiteY3" fmla="*/ 302219 h 302219"/>
                  <a:gd name="connsiteX4" fmla="*/ 21240 w 21240"/>
                  <a:gd name="connsiteY4" fmla="*/ 0 h 30221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1240" h="302219">
                    <a:moveTo>
                      <a:pt x="21240" y="0"/>
                    </a:moveTo>
                    <a:lnTo>
                      <a:pt x="0" y="0"/>
                    </a:lnTo>
                    <a:lnTo>
                      <a:pt x="0" y="302219"/>
                    </a:lnTo>
                    <a:lnTo>
                      <a:pt x="21240" y="302219"/>
                    </a:lnTo>
                    <a:lnTo>
                      <a:pt x="21240" y="0"/>
                    </a:lnTo>
                    <a:close/>
                  </a:path>
                </a:pathLst>
              </a:custGeom>
              <a:noFill/>
              <a:ln w="10092" cap="rnd">
                <a:solidFill>
                  <a:srgbClr val="182B33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da-DK" sz="2400"/>
              </a:p>
            </p:txBody>
          </p:sp>
          <p:sp>
            <p:nvSpPr>
              <p:cNvPr id="43" name="Kombinationstegning 42">
                <a:extLst>
                  <a:ext uri="{FF2B5EF4-FFF2-40B4-BE49-F238E27FC236}">
                    <a16:creationId xmlns:a16="http://schemas.microsoft.com/office/drawing/2014/main" id="{E7529D1C-EA6E-304E-24F3-C9218B468C46}"/>
                  </a:ext>
                </a:extLst>
              </p:cNvPr>
              <p:cNvSpPr/>
              <p:nvPr/>
            </p:nvSpPr>
            <p:spPr>
              <a:xfrm>
                <a:off x="5140948" y="3896214"/>
                <a:ext cx="21240" cy="302219"/>
              </a:xfrm>
              <a:custGeom>
                <a:avLst/>
                <a:gdLst>
                  <a:gd name="connsiteX0" fmla="*/ 21240 w 21240"/>
                  <a:gd name="connsiteY0" fmla="*/ 0 h 302219"/>
                  <a:gd name="connsiteX1" fmla="*/ 0 w 21240"/>
                  <a:gd name="connsiteY1" fmla="*/ 0 h 302219"/>
                  <a:gd name="connsiteX2" fmla="*/ 0 w 21240"/>
                  <a:gd name="connsiteY2" fmla="*/ 302219 h 302219"/>
                  <a:gd name="connsiteX3" fmla="*/ 21240 w 21240"/>
                  <a:gd name="connsiteY3" fmla="*/ 302219 h 302219"/>
                  <a:gd name="connsiteX4" fmla="*/ 21240 w 21240"/>
                  <a:gd name="connsiteY4" fmla="*/ 0 h 30221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1240" h="302219">
                    <a:moveTo>
                      <a:pt x="21240" y="0"/>
                    </a:moveTo>
                    <a:lnTo>
                      <a:pt x="0" y="0"/>
                    </a:lnTo>
                    <a:lnTo>
                      <a:pt x="0" y="302219"/>
                    </a:lnTo>
                    <a:lnTo>
                      <a:pt x="21240" y="302219"/>
                    </a:lnTo>
                    <a:lnTo>
                      <a:pt x="21240" y="0"/>
                    </a:lnTo>
                    <a:close/>
                  </a:path>
                </a:pathLst>
              </a:custGeom>
              <a:noFill/>
              <a:ln w="10092" cap="rnd">
                <a:solidFill>
                  <a:srgbClr val="182B33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da-DK" sz="2400"/>
              </a:p>
            </p:txBody>
          </p:sp>
          <p:sp>
            <p:nvSpPr>
              <p:cNvPr id="44" name="Kombinationstegning 43">
                <a:extLst>
                  <a:ext uri="{FF2B5EF4-FFF2-40B4-BE49-F238E27FC236}">
                    <a16:creationId xmlns:a16="http://schemas.microsoft.com/office/drawing/2014/main" id="{0EC75C8B-676C-0BB2-70EE-288456831B98}"/>
                  </a:ext>
                </a:extLst>
              </p:cNvPr>
              <p:cNvSpPr/>
              <p:nvPr/>
            </p:nvSpPr>
            <p:spPr>
              <a:xfrm>
                <a:off x="5190508" y="3896214"/>
                <a:ext cx="21240" cy="302219"/>
              </a:xfrm>
              <a:custGeom>
                <a:avLst/>
                <a:gdLst>
                  <a:gd name="connsiteX0" fmla="*/ 21240 w 21240"/>
                  <a:gd name="connsiteY0" fmla="*/ 0 h 302219"/>
                  <a:gd name="connsiteX1" fmla="*/ 0 w 21240"/>
                  <a:gd name="connsiteY1" fmla="*/ 0 h 302219"/>
                  <a:gd name="connsiteX2" fmla="*/ 0 w 21240"/>
                  <a:gd name="connsiteY2" fmla="*/ 302219 h 302219"/>
                  <a:gd name="connsiteX3" fmla="*/ 21240 w 21240"/>
                  <a:gd name="connsiteY3" fmla="*/ 302219 h 302219"/>
                  <a:gd name="connsiteX4" fmla="*/ 21240 w 21240"/>
                  <a:gd name="connsiteY4" fmla="*/ 0 h 30221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1240" h="302219">
                    <a:moveTo>
                      <a:pt x="21240" y="0"/>
                    </a:moveTo>
                    <a:lnTo>
                      <a:pt x="0" y="0"/>
                    </a:lnTo>
                    <a:lnTo>
                      <a:pt x="0" y="302219"/>
                    </a:lnTo>
                    <a:lnTo>
                      <a:pt x="21240" y="302219"/>
                    </a:lnTo>
                    <a:lnTo>
                      <a:pt x="21240" y="0"/>
                    </a:lnTo>
                    <a:close/>
                  </a:path>
                </a:pathLst>
              </a:custGeom>
              <a:noFill/>
              <a:ln w="10092" cap="rnd">
                <a:solidFill>
                  <a:srgbClr val="182B33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da-DK" sz="2400"/>
              </a:p>
            </p:txBody>
          </p:sp>
          <p:sp>
            <p:nvSpPr>
              <p:cNvPr id="45" name="Kombinationstegning 44">
                <a:extLst>
                  <a:ext uri="{FF2B5EF4-FFF2-40B4-BE49-F238E27FC236}">
                    <a16:creationId xmlns:a16="http://schemas.microsoft.com/office/drawing/2014/main" id="{8D326369-72E8-28D7-6796-E260B5C8410B}"/>
                  </a:ext>
                </a:extLst>
              </p:cNvPr>
              <p:cNvSpPr/>
              <p:nvPr/>
            </p:nvSpPr>
            <p:spPr>
              <a:xfrm>
                <a:off x="5241080" y="3896214"/>
                <a:ext cx="21240" cy="302219"/>
              </a:xfrm>
              <a:custGeom>
                <a:avLst/>
                <a:gdLst>
                  <a:gd name="connsiteX0" fmla="*/ 21240 w 21240"/>
                  <a:gd name="connsiteY0" fmla="*/ 0 h 302219"/>
                  <a:gd name="connsiteX1" fmla="*/ 0 w 21240"/>
                  <a:gd name="connsiteY1" fmla="*/ 0 h 302219"/>
                  <a:gd name="connsiteX2" fmla="*/ 0 w 21240"/>
                  <a:gd name="connsiteY2" fmla="*/ 302219 h 302219"/>
                  <a:gd name="connsiteX3" fmla="*/ 21240 w 21240"/>
                  <a:gd name="connsiteY3" fmla="*/ 302219 h 302219"/>
                  <a:gd name="connsiteX4" fmla="*/ 21240 w 21240"/>
                  <a:gd name="connsiteY4" fmla="*/ 0 h 30221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1240" h="302219">
                    <a:moveTo>
                      <a:pt x="21240" y="0"/>
                    </a:moveTo>
                    <a:lnTo>
                      <a:pt x="0" y="0"/>
                    </a:lnTo>
                    <a:lnTo>
                      <a:pt x="0" y="302219"/>
                    </a:lnTo>
                    <a:lnTo>
                      <a:pt x="21240" y="302219"/>
                    </a:lnTo>
                    <a:lnTo>
                      <a:pt x="21240" y="0"/>
                    </a:lnTo>
                    <a:close/>
                  </a:path>
                </a:pathLst>
              </a:custGeom>
              <a:noFill/>
              <a:ln w="10092" cap="rnd">
                <a:solidFill>
                  <a:srgbClr val="182B33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da-DK" sz="2400"/>
              </a:p>
            </p:txBody>
          </p:sp>
          <p:sp>
            <p:nvSpPr>
              <p:cNvPr id="46" name="Kombinationstegning 45">
                <a:extLst>
                  <a:ext uri="{FF2B5EF4-FFF2-40B4-BE49-F238E27FC236}">
                    <a16:creationId xmlns:a16="http://schemas.microsoft.com/office/drawing/2014/main" id="{2D89ECDF-491D-6B2C-DF18-55C7C3133729}"/>
                  </a:ext>
                </a:extLst>
              </p:cNvPr>
              <p:cNvSpPr/>
              <p:nvPr/>
            </p:nvSpPr>
            <p:spPr>
              <a:xfrm>
                <a:off x="5291652" y="3896214"/>
                <a:ext cx="21240" cy="302219"/>
              </a:xfrm>
              <a:custGeom>
                <a:avLst/>
                <a:gdLst>
                  <a:gd name="connsiteX0" fmla="*/ 21240 w 21240"/>
                  <a:gd name="connsiteY0" fmla="*/ 0 h 302219"/>
                  <a:gd name="connsiteX1" fmla="*/ 0 w 21240"/>
                  <a:gd name="connsiteY1" fmla="*/ 0 h 302219"/>
                  <a:gd name="connsiteX2" fmla="*/ 0 w 21240"/>
                  <a:gd name="connsiteY2" fmla="*/ 302219 h 302219"/>
                  <a:gd name="connsiteX3" fmla="*/ 21240 w 21240"/>
                  <a:gd name="connsiteY3" fmla="*/ 302219 h 302219"/>
                  <a:gd name="connsiteX4" fmla="*/ 21240 w 21240"/>
                  <a:gd name="connsiteY4" fmla="*/ 0 h 30221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1240" h="302219">
                    <a:moveTo>
                      <a:pt x="21240" y="0"/>
                    </a:moveTo>
                    <a:lnTo>
                      <a:pt x="0" y="0"/>
                    </a:lnTo>
                    <a:lnTo>
                      <a:pt x="0" y="302219"/>
                    </a:lnTo>
                    <a:lnTo>
                      <a:pt x="21240" y="302219"/>
                    </a:lnTo>
                    <a:lnTo>
                      <a:pt x="21240" y="0"/>
                    </a:lnTo>
                    <a:close/>
                  </a:path>
                </a:pathLst>
              </a:custGeom>
              <a:noFill/>
              <a:ln w="10092" cap="rnd">
                <a:solidFill>
                  <a:srgbClr val="182B33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da-DK" sz="2400"/>
              </a:p>
            </p:txBody>
          </p:sp>
          <p:sp>
            <p:nvSpPr>
              <p:cNvPr id="47" name="Kombinationstegning 46">
                <a:extLst>
                  <a:ext uri="{FF2B5EF4-FFF2-40B4-BE49-F238E27FC236}">
                    <a16:creationId xmlns:a16="http://schemas.microsoft.com/office/drawing/2014/main" id="{568CBF4A-601A-391D-BAEC-BE125B5F0020}"/>
                  </a:ext>
                </a:extLst>
              </p:cNvPr>
              <p:cNvSpPr/>
              <p:nvPr/>
            </p:nvSpPr>
            <p:spPr>
              <a:xfrm>
                <a:off x="5341213" y="3896214"/>
                <a:ext cx="21240" cy="302219"/>
              </a:xfrm>
              <a:custGeom>
                <a:avLst/>
                <a:gdLst>
                  <a:gd name="connsiteX0" fmla="*/ 21240 w 21240"/>
                  <a:gd name="connsiteY0" fmla="*/ 0 h 302219"/>
                  <a:gd name="connsiteX1" fmla="*/ 0 w 21240"/>
                  <a:gd name="connsiteY1" fmla="*/ 0 h 302219"/>
                  <a:gd name="connsiteX2" fmla="*/ 0 w 21240"/>
                  <a:gd name="connsiteY2" fmla="*/ 302219 h 302219"/>
                  <a:gd name="connsiteX3" fmla="*/ 21240 w 21240"/>
                  <a:gd name="connsiteY3" fmla="*/ 302219 h 302219"/>
                  <a:gd name="connsiteX4" fmla="*/ 21240 w 21240"/>
                  <a:gd name="connsiteY4" fmla="*/ 0 h 30221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1240" h="302219">
                    <a:moveTo>
                      <a:pt x="21240" y="0"/>
                    </a:moveTo>
                    <a:lnTo>
                      <a:pt x="0" y="0"/>
                    </a:lnTo>
                    <a:lnTo>
                      <a:pt x="0" y="302219"/>
                    </a:lnTo>
                    <a:lnTo>
                      <a:pt x="21240" y="302219"/>
                    </a:lnTo>
                    <a:lnTo>
                      <a:pt x="21240" y="0"/>
                    </a:lnTo>
                    <a:close/>
                  </a:path>
                </a:pathLst>
              </a:custGeom>
              <a:noFill/>
              <a:ln w="10092" cap="rnd">
                <a:solidFill>
                  <a:srgbClr val="182B33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da-DK" sz="2400"/>
              </a:p>
            </p:txBody>
          </p:sp>
          <p:sp>
            <p:nvSpPr>
              <p:cNvPr id="48" name="Kombinationstegning 47">
                <a:extLst>
                  <a:ext uri="{FF2B5EF4-FFF2-40B4-BE49-F238E27FC236}">
                    <a16:creationId xmlns:a16="http://schemas.microsoft.com/office/drawing/2014/main" id="{D576FEC8-72DE-3A28-57D1-B5561D2C9968}"/>
                  </a:ext>
                </a:extLst>
              </p:cNvPr>
              <p:cNvSpPr/>
              <p:nvPr/>
            </p:nvSpPr>
            <p:spPr>
              <a:xfrm>
                <a:off x="5391785" y="3896214"/>
                <a:ext cx="21240" cy="302219"/>
              </a:xfrm>
              <a:custGeom>
                <a:avLst/>
                <a:gdLst>
                  <a:gd name="connsiteX0" fmla="*/ 21240 w 21240"/>
                  <a:gd name="connsiteY0" fmla="*/ 0 h 302219"/>
                  <a:gd name="connsiteX1" fmla="*/ 0 w 21240"/>
                  <a:gd name="connsiteY1" fmla="*/ 0 h 302219"/>
                  <a:gd name="connsiteX2" fmla="*/ 0 w 21240"/>
                  <a:gd name="connsiteY2" fmla="*/ 302219 h 302219"/>
                  <a:gd name="connsiteX3" fmla="*/ 21240 w 21240"/>
                  <a:gd name="connsiteY3" fmla="*/ 302219 h 302219"/>
                  <a:gd name="connsiteX4" fmla="*/ 21240 w 21240"/>
                  <a:gd name="connsiteY4" fmla="*/ 0 h 30221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1240" h="302219">
                    <a:moveTo>
                      <a:pt x="21240" y="0"/>
                    </a:moveTo>
                    <a:lnTo>
                      <a:pt x="0" y="0"/>
                    </a:lnTo>
                    <a:lnTo>
                      <a:pt x="0" y="302219"/>
                    </a:lnTo>
                    <a:lnTo>
                      <a:pt x="21240" y="302219"/>
                    </a:lnTo>
                    <a:lnTo>
                      <a:pt x="21240" y="0"/>
                    </a:lnTo>
                    <a:close/>
                  </a:path>
                </a:pathLst>
              </a:custGeom>
              <a:noFill/>
              <a:ln w="10092" cap="rnd">
                <a:solidFill>
                  <a:srgbClr val="182B33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da-DK" sz="2400"/>
              </a:p>
            </p:txBody>
          </p:sp>
          <p:sp>
            <p:nvSpPr>
              <p:cNvPr id="49" name="Kombinationstegning 48">
                <a:extLst>
                  <a:ext uri="{FF2B5EF4-FFF2-40B4-BE49-F238E27FC236}">
                    <a16:creationId xmlns:a16="http://schemas.microsoft.com/office/drawing/2014/main" id="{C500D4B8-F96C-06D6-D4B8-67AC333772D2}"/>
                  </a:ext>
                </a:extLst>
              </p:cNvPr>
              <p:cNvSpPr/>
              <p:nvPr/>
            </p:nvSpPr>
            <p:spPr>
              <a:xfrm>
                <a:off x="5441345" y="3896214"/>
                <a:ext cx="21240" cy="302219"/>
              </a:xfrm>
              <a:custGeom>
                <a:avLst/>
                <a:gdLst>
                  <a:gd name="connsiteX0" fmla="*/ 21240 w 21240"/>
                  <a:gd name="connsiteY0" fmla="*/ 0 h 302219"/>
                  <a:gd name="connsiteX1" fmla="*/ 0 w 21240"/>
                  <a:gd name="connsiteY1" fmla="*/ 0 h 302219"/>
                  <a:gd name="connsiteX2" fmla="*/ 0 w 21240"/>
                  <a:gd name="connsiteY2" fmla="*/ 302219 h 302219"/>
                  <a:gd name="connsiteX3" fmla="*/ 21240 w 21240"/>
                  <a:gd name="connsiteY3" fmla="*/ 302219 h 302219"/>
                  <a:gd name="connsiteX4" fmla="*/ 21240 w 21240"/>
                  <a:gd name="connsiteY4" fmla="*/ 0 h 30221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1240" h="302219">
                    <a:moveTo>
                      <a:pt x="21240" y="0"/>
                    </a:moveTo>
                    <a:lnTo>
                      <a:pt x="0" y="0"/>
                    </a:lnTo>
                    <a:lnTo>
                      <a:pt x="0" y="302219"/>
                    </a:lnTo>
                    <a:lnTo>
                      <a:pt x="21240" y="302219"/>
                    </a:lnTo>
                    <a:lnTo>
                      <a:pt x="21240" y="0"/>
                    </a:lnTo>
                    <a:close/>
                  </a:path>
                </a:pathLst>
              </a:custGeom>
              <a:noFill/>
              <a:ln w="10092" cap="rnd">
                <a:solidFill>
                  <a:srgbClr val="182B33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da-DK" sz="2400"/>
              </a:p>
            </p:txBody>
          </p:sp>
          <p:sp>
            <p:nvSpPr>
              <p:cNvPr id="50" name="Kombinationstegning 49">
                <a:extLst>
                  <a:ext uri="{FF2B5EF4-FFF2-40B4-BE49-F238E27FC236}">
                    <a16:creationId xmlns:a16="http://schemas.microsoft.com/office/drawing/2014/main" id="{13E3CC91-D187-DFD4-B370-882E3F82F8DF}"/>
                  </a:ext>
                </a:extLst>
              </p:cNvPr>
              <p:cNvSpPr/>
              <p:nvPr/>
            </p:nvSpPr>
            <p:spPr>
              <a:xfrm>
                <a:off x="4800093" y="3909354"/>
                <a:ext cx="37423" cy="45484"/>
              </a:xfrm>
              <a:custGeom>
                <a:avLst/>
                <a:gdLst>
                  <a:gd name="connsiteX0" fmla="*/ 0 w 37423"/>
                  <a:gd name="connsiteY0" fmla="*/ 39420 h 45484"/>
                  <a:gd name="connsiteX1" fmla="*/ 37423 w 37423"/>
                  <a:gd name="connsiteY1" fmla="*/ 45484 h 45484"/>
                  <a:gd name="connsiteX2" fmla="*/ 37423 w 37423"/>
                  <a:gd name="connsiteY2" fmla="*/ 0 h 45484"/>
                  <a:gd name="connsiteX3" fmla="*/ 0 w 37423"/>
                  <a:gd name="connsiteY3" fmla="*/ 6065 h 45484"/>
                  <a:gd name="connsiteX4" fmla="*/ 0 w 37423"/>
                  <a:gd name="connsiteY4" fmla="*/ 39420 h 454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7423" h="45484">
                    <a:moveTo>
                      <a:pt x="0" y="39420"/>
                    </a:moveTo>
                    <a:lnTo>
                      <a:pt x="37423" y="45484"/>
                    </a:lnTo>
                    <a:lnTo>
                      <a:pt x="37423" y="0"/>
                    </a:lnTo>
                    <a:lnTo>
                      <a:pt x="0" y="6065"/>
                    </a:lnTo>
                    <a:lnTo>
                      <a:pt x="0" y="39420"/>
                    </a:lnTo>
                    <a:close/>
                  </a:path>
                </a:pathLst>
              </a:custGeom>
              <a:noFill/>
              <a:ln w="10092" cap="rnd">
                <a:solidFill>
                  <a:srgbClr val="182B33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da-DK" sz="2400"/>
              </a:p>
            </p:txBody>
          </p:sp>
        </p:grpSp>
        <p:grpSp>
          <p:nvGrpSpPr>
            <p:cNvPr id="51" name="Grafik 10">
              <a:extLst>
                <a:ext uri="{FF2B5EF4-FFF2-40B4-BE49-F238E27FC236}">
                  <a16:creationId xmlns:a16="http://schemas.microsoft.com/office/drawing/2014/main" id="{EAB3DD11-C23E-34F6-8DFB-A79D092F4DF3}"/>
                </a:ext>
              </a:extLst>
            </p:cNvPr>
            <p:cNvGrpSpPr/>
            <p:nvPr/>
          </p:nvGrpSpPr>
          <p:grpSpPr>
            <a:xfrm>
              <a:off x="3879683" y="4486501"/>
              <a:ext cx="571463" cy="550867"/>
              <a:chOff x="3879683" y="4486501"/>
              <a:chExt cx="571463" cy="550867"/>
            </a:xfrm>
          </p:grpSpPr>
          <p:sp>
            <p:nvSpPr>
              <p:cNvPr id="52" name="Kombinationstegning 51">
                <a:extLst>
                  <a:ext uri="{FF2B5EF4-FFF2-40B4-BE49-F238E27FC236}">
                    <a16:creationId xmlns:a16="http://schemas.microsoft.com/office/drawing/2014/main" id="{34DD8A14-F9C7-619F-EFC5-A3797E4ED23E}"/>
                  </a:ext>
                </a:extLst>
              </p:cNvPr>
              <p:cNvSpPr/>
              <p:nvPr/>
            </p:nvSpPr>
            <p:spPr>
              <a:xfrm>
                <a:off x="3879683" y="4486501"/>
                <a:ext cx="254882" cy="393188"/>
              </a:xfrm>
              <a:custGeom>
                <a:avLst/>
                <a:gdLst>
                  <a:gd name="connsiteX0" fmla="*/ 254883 w 254882"/>
                  <a:gd name="connsiteY0" fmla="*/ 0 h 393188"/>
                  <a:gd name="connsiteX1" fmla="*/ 0 w 254882"/>
                  <a:gd name="connsiteY1" fmla="*/ 0 h 393188"/>
                  <a:gd name="connsiteX2" fmla="*/ 0 w 254882"/>
                  <a:gd name="connsiteY2" fmla="*/ 393188 h 393188"/>
                  <a:gd name="connsiteX3" fmla="*/ 254883 w 254882"/>
                  <a:gd name="connsiteY3" fmla="*/ 393188 h 393188"/>
                  <a:gd name="connsiteX4" fmla="*/ 254883 w 254882"/>
                  <a:gd name="connsiteY4" fmla="*/ 0 h 3931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54882" h="393188">
                    <a:moveTo>
                      <a:pt x="254883" y="0"/>
                    </a:moveTo>
                    <a:lnTo>
                      <a:pt x="0" y="0"/>
                    </a:lnTo>
                    <a:lnTo>
                      <a:pt x="0" y="393188"/>
                    </a:lnTo>
                    <a:lnTo>
                      <a:pt x="254883" y="393188"/>
                    </a:lnTo>
                    <a:lnTo>
                      <a:pt x="254883" y="0"/>
                    </a:lnTo>
                    <a:close/>
                  </a:path>
                </a:pathLst>
              </a:custGeom>
              <a:noFill/>
              <a:ln w="10092" cap="rnd">
                <a:solidFill>
                  <a:srgbClr val="182B33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da-DK" sz="2400"/>
              </a:p>
            </p:txBody>
          </p:sp>
          <p:sp>
            <p:nvSpPr>
              <p:cNvPr id="53" name="Kombinationstegning 52">
                <a:extLst>
                  <a:ext uri="{FF2B5EF4-FFF2-40B4-BE49-F238E27FC236}">
                    <a16:creationId xmlns:a16="http://schemas.microsoft.com/office/drawing/2014/main" id="{F548A8C1-6ED2-AB0E-96BE-7723BC1D414D}"/>
                  </a:ext>
                </a:extLst>
              </p:cNvPr>
              <p:cNvSpPr/>
              <p:nvPr/>
            </p:nvSpPr>
            <p:spPr>
              <a:xfrm>
                <a:off x="4253915" y="4536029"/>
                <a:ext cx="197230" cy="346693"/>
              </a:xfrm>
              <a:custGeom>
                <a:avLst/>
                <a:gdLst>
                  <a:gd name="connsiteX0" fmla="*/ 197231 w 197230"/>
                  <a:gd name="connsiteY0" fmla="*/ 0 h 346693"/>
                  <a:gd name="connsiteX1" fmla="*/ 0 w 197230"/>
                  <a:gd name="connsiteY1" fmla="*/ 0 h 346693"/>
                  <a:gd name="connsiteX2" fmla="*/ 0 w 197230"/>
                  <a:gd name="connsiteY2" fmla="*/ 346693 h 346693"/>
                  <a:gd name="connsiteX3" fmla="*/ 197231 w 197230"/>
                  <a:gd name="connsiteY3" fmla="*/ 346693 h 346693"/>
                  <a:gd name="connsiteX4" fmla="*/ 197231 w 197230"/>
                  <a:gd name="connsiteY4" fmla="*/ 0 h 3466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97230" h="346693">
                    <a:moveTo>
                      <a:pt x="197231" y="0"/>
                    </a:moveTo>
                    <a:lnTo>
                      <a:pt x="0" y="0"/>
                    </a:lnTo>
                    <a:lnTo>
                      <a:pt x="0" y="346693"/>
                    </a:lnTo>
                    <a:lnTo>
                      <a:pt x="197231" y="346693"/>
                    </a:lnTo>
                    <a:lnTo>
                      <a:pt x="197231" y="0"/>
                    </a:lnTo>
                    <a:close/>
                  </a:path>
                </a:pathLst>
              </a:custGeom>
              <a:noFill/>
              <a:ln w="10092" cap="rnd">
                <a:solidFill>
                  <a:srgbClr val="182B33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da-DK" sz="2400"/>
              </a:p>
            </p:txBody>
          </p:sp>
          <p:sp>
            <p:nvSpPr>
              <p:cNvPr id="54" name="Kombinationstegning 53">
                <a:extLst>
                  <a:ext uri="{FF2B5EF4-FFF2-40B4-BE49-F238E27FC236}">
                    <a16:creationId xmlns:a16="http://schemas.microsoft.com/office/drawing/2014/main" id="{44600C87-32B4-3E0A-1458-E8ABB7592518}"/>
                  </a:ext>
                </a:extLst>
              </p:cNvPr>
              <p:cNvSpPr/>
              <p:nvPr/>
            </p:nvSpPr>
            <p:spPr>
              <a:xfrm>
                <a:off x="3915083" y="4879689"/>
                <a:ext cx="178013" cy="42452"/>
              </a:xfrm>
              <a:custGeom>
                <a:avLst/>
                <a:gdLst>
                  <a:gd name="connsiteX0" fmla="*/ 178013 w 178013"/>
                  <a:gd name="connsiteY0" fmla="*/ 0 h 42452"/>
                  <a:gd name="connsiteX1" fmla="*/ 0 w 178013"/>
                  <a:gd name="connsiteY1" fmla="*/ 0 h 42452"/>
                  <a:gd name="connsiteX2" fmla="*/ 0 w 178013"/>
                  <a:gd name="connsiteY2" fmla="*/ 42452 h 42452"/>
                  <a:gd name="connsiteX3" fmla="*/ 178013 w 178013"/>
                  <a:gd name="connsiteY3" fmla="*/ 42452 h 42452"/>
                  <a:gd name="connsiteX4" fmla="*/ 178013 w 178013"/>
                  <a:gd name="connsiteY4" fmla="*/ 0 h 4245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78013" h="42452">
                    <a:moveTo>
                      <a:pt x="178013" y="0"/>
                    </a:moveTo>
                    <a:lnTo>
                      <a:pt x="0" y="0"/>
                    </a:lnTo>
                    <a:lnTo>
                      <a:pt x="0" y="42452"/>
                    </a:lnTo>
                    <a:lnTo>
                      <a:pt x="178013" y="42452"/>
                    </a:lnTo>
                    <a:lnTo>
                      <a:pt x="178013" y="0"/>
                    </a:lnTo>
                    <a:close/>
                  </a:path>
                </a:pathLst>
              </a:custGeom>
              <a:noFill/>
              <a:ln w="10092" cap="rnd">
                <a:solidFill>
                  <a:srgbClr val="182B33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da-DK" sz="2400"/>
              </a:p>
            </p:txBody>
          </p:sp>
          <p:sp>
            <p:nvSpPr>
              <p:cNvPr id="55" name="Kombinationstegning 54">
                <a:extLst>
                  <a:ext uri="{FF2B5EF4-FFF2-40B4-BE49-F238E27FC236}">
                    <a16:creationId xmlns:a16="http://schemas.microsoft.com/office/drawing/2014/main" id="{FBD4360D-F4C4-1DE0-F4C8-F05639975B58}"/>
                  </a:ext>
                </a:extLst>
              </p:cNvPr>
              <p:cNvSpPr/>
              <p:nvPr/>
            </p:nvSpPr>
            <p:spPr>
              <a:xfrm>
                <a:off x="4049605" y="4652267"/>
                <a:ext cx="202287" cy="349725"/>
              </a:xfrm>
              <a:custGeom>
                <a:avLst/>
                <a:gdLst>
                  <a:gd name="connsiteX0" fmla="*/ 0 w 202287"/>
                  <a:gd name="connsiteY0" fmla="*/ 269875 h 349725"/>
                  <a:gd name="connsiteX1" fmla="*/ 0 w 202287"/>
                  <a:gd name="connsiteY1" fmla="*/ 332542 h 349725"/>
                  <a:gd name="connsiteX2" fmla="*/ 17194 w 202287"/>
                  <a:gd name="connsiteY2" fmla="*/ 349725 h 349725"/>
                  <a:gd name="connsiteX3" fmla="*/ 122384 w 202287"/>
                  <a:gd name="connsiteY3" fmla="*/ 349725 h 349725"/>
                  <a:gd name="connsiteX4" fmla="*/ 139579 w 202287"/>
                  <a:gd name="connsiteY4" fmla="*/ 332542 h 349725"/>
                  <a:gd name="connsiteX5" fmla="*/ 139579 w 202287"/>
                  <a:gd name="connsiteY5" fmla="*/ 11118 h 349725"/>
                  <a:gd name="connsiteX6" fmla="*/ 150704 w 202287"/>
                  <a:gd name="connsiteY6" fmla="*/ 0 h 349725"/>
                  <a:gd name="connsiteX7" fmla="*/ 202288 w 202287"/>
                  <a:gd name="connsiteY7" fmla="*/ 0 h 3497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202287" h="349725">
                    <a:moveTo>
                      <a:pt x="0" y="269875"/>
                    </a:moveTo>
                    <a:lnTo>
                      <a:pt x="0" y="332542"/>
                    </a:lnTo>
                    <a:cubicBezTo>
                      <a:pt x="0" y="342650"/>
                      <a:pt x="8091" y="349725"/>
                      <a:pt x="17194" y="349725"/>
                    </a:cubicBezTo>
                    <a:lnTo>
                      <a:pt x="122384" y="349725"/>
                    </a:lnTo>
                    <a:cubicBezTo>
                      <a:pt x="132499" y="349725"/>
                      <a:pt x="139579" y="341639"/>
                      <a:pt x="139579" y="332542"/>
                    </a:cubicBezTo>
                    <a:lnTo>
                      <a:pt x="139579" y="11118"/>
                    </a:lnTo>
                    <a:cubicBezTo>
                      <a:pt x="139579" y="5054"/>
                      <a:pt x="144636" y="0"/>
                      <a:pt x="150704" y="0"/>
                    </a:cubicBezTo>
                    <a:lnTo>
                      <a:pt x="202288" y="0"/>
                    </a:lnTo>
                  </a:path>
                </a:pathLst>
              </a:custGeom>
              <a:noFill/>
              <a:ln w="10092" cap="rnd">
                <a:solidFill>
                  <a:srgbClr val="182B33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da-DK" sz="2400"/>
              </a:p>
            </p:txBody>
          </p:sp>
          <p:sp>
            <p:nvSpPr>
              <p:cNvPr id="56" name="Kombinationstegning 55">
                <a:extLst>
                  <a:ext uri="{FF2B5EF4-FFF2-40B4-BE49-F238E27FC236}">
                    <a16:creationId xmlns:a16="http://schemas.microsoft.com/office/drawing/2014/main" id="{4F959DEE-055E-1527-FADC-D7DDBA850228}"/>
                  </a:ext>
                </a:extLst>
              </p:cNvPr>
              <p:cNvSpPr/>
              <p:nvPr/>
            </p:nvSpPr>
            <p:spPr>
              <a:xfrm>
                <a:off x="4020273" y="4625987"/>
                <a:ext cx="231619" cy="411382"/>
              </a:xfrm>
              <a:custGeom>
                <a:avLst/>
                <a:gdLst>
                  <a:gd name="connsiteX0" fmla="*/ 0 w 231619"/>
                  <a:gd name="connsiteY0" fmla="*/ 296155 h 411382"/>
                  <a:gd name="connsiteX1" fmla="*/ 0 w 231619"/>
                  <a:gd name="connsiteY1" fmla="*/ 394199 h 411382"/>
                  <a:gd name="connsiteX2" fmla="*/ 17194 w 231619"/>
                  <a:gd name="connsiteY2" fmla="*/ 411382 h 411382"/>
                  <a:gd name="connsiteX3" fmla="*/ 122384 w 231619"/>
                  <a:gd name="connsiteY3" fmla="*/ 411382 h 411382"/>
                  <a:gd name="connsiteX4" fmla="*/ 139579 w 231619"/>
                  <a:gd name="connsiteY4" fmla="*/ 394199 h 411382"/>
                  <a:gd name="connsiteX5" fmla="*/ 139579 w 231619"/>
                  <a:gd name="connsiteY5" fmla="*/ 25269 h 411382"/>
                  <a:gd name="connsiteX6" fmla="*/ 164865 w 231619"/>
                  <a:gd name="connsiteY6" fmla="*/ 0 h 411382"/>
                  <a:gd name="connsiteX7" fmla="*/ 231620 w 231619"/>
                  <a:gd name="connsiteY7" fmla="*/ 0 h 41138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231619" h="411382">
                    <a:moveTo>
                      <a:pt x="0" y="296155"/>
                    </a:moveTo>
                    <a:lnTo>
                      <a:pt x="0" y="394199"/>
                    </a:lnTo>
                    <a:cubicBezTo>
                      <a:pt x="0" y="404307"/>
                      <a:pt x="8092" y="411382"/>
                      <a:pt x="17194" y="411382"/>
                    </a:cubicBezTo>
                    <a:lnTo>
                      <a:pt x="122384" y="411382"/>
                    </a:lnTo>
                    <a:cubicBezTo>
                      <a:pt x="132499" y="411382"/>
                      <a:pt x="139579" y="403296"/>
                      <a:pt x="139579" y="394199"/>
                    </a:cubicBezTo>
                    <a:lnTo>
                      <a:pt x="139579" y="25269"/>
                    </a:lnTo>
                    <a:cubicBezTo>
                      <a:pt x="139579" y="11118"/>
                      <a:pt x="150704" y="0"/>
                      <a:pt x="164865" y="0"/>
                    </a:cubicBezTo>
                    <a:lnTo>
                      <a:pt x="231620" y="0"/>
                    </a:lnTo>
                  </a:path>
                </a:pathLst>
              </a:custGeom>
              <a:noFill/>
              <a:ln w="10092" cap="rnd">
                <a:solidFill>
                  <a:srgbClr val="182B33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da-DK" sz="2400"/>
              </a:p>
            </p:txBody>
          </p:sp>
          <p:sp>
            <p:nvSpPr>
              <p:cNvPr id="57" name="Kombinationstegning 56">
                <a:extLst>
                  <a:ext uri="{FF2B5EF4-FFF2-40B4-BE49-F238E27FC236}">
                    <a16:creationId xmlns:a16="http://schemas.microsoft.com/office/drawing/2014/main" id="{218B3001-EEC5-F5D8-D84D-77E87765707C}"/>
                  </a:ext>
                </a:extLst>
              </p:cNvPr>
              <p:cNvSpPr/>
              <p:nvPr/>
            </p:nvSpPr>
            <p:spPr>
              <a:xfrm>
                <a:off x="3973747" y="4767494"/>
                <a:ext cx="60686" cy="60645"/>
              </a:xfrm>
              <a:custGeom>
                <a:avLst/>
                <a:gdLst>
                  <a:gd name="connsiteX0" fmla="*/ 30343 w 60686"/>
                  <a:gd name="connsiteY0" fmla="*/ 60646 h 60645"/>
                  <a:gd name="connsiteX1" fmla="*/ 60686 w 60686"/>
                  <a:gd name="connsiteY1" fmla="*/ 30323 h 60645"/>
                  <a:gd name="connsiteX2" fmla="*/ 30343 w 60686"/>
                  <a:gd name="connsiteY2" fmla="*/ 0 h 60645"/>
                  <a:gd name="connsiteX3" fmla="*/ 0 w 60686"/>
                  <a:gd name="connsiteY3" fmla="*/ 30323 h 60645"/>
                  <a:gd name="connsiteX4" fmla="*/ 30343 w 60686"/>
                  <a:gd name="connsiteY4" fmla="*/ 60646 h 6064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0686" h="60645">
                    <a:moveTo>
                      <a:pt x="30343" y="60646"/>
                    </a:moveTo>
                    <a:cubicBezTo>
                      <a:pt x="47538" y="60646"/>
                      <a:pt x="60686" y="46495"/>
                      <a:pt x="60686" y="30323"/>
                    </a:cubicBezTo>
                    <a:cubicBezTo>
                      <a:pt x="60686" y="14151"/>
                      <a:pt x="46526" y="0"/>
                      <a:pt x="30343" y="0"/>
                    </a:cubicBezTo>
                    <a:cubicBezTo>
                      <a:pt x="14160" y="0"/>
                      <a:pt x="0" y="14151"/>
                      <a:pt x="0" y="30323"/>
                    </a:cubicBezTo>
                    <a:cubicBezTo>
                      <a:pt x="0" y="46495"/>
                      <a:pt x="14160" y="60646"/>
                      <a:pt x="30343" y="60646"/>
                    </a:cubicBezTo>
                    <a:close/>
                  </a:path>
                </a:pathLst>
              </a:custGeom>
              <a:noFill/>
              <a:ln w="10092" cap="rnd">
                <a:solidFill>
                  <a:srgbClr val="182B33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da-DK" sz="2400"/>
              </a:p>
            </p:txBody>
          </p:sp>
          <p:sp>
            <p:nvSpPr>
              <p:cNvPr id="58" name="Kombinationstegning 57">
                <a:extLst>
                  <a:ext uri="{FF2B5EF4-FFF2-40B4-BE49-F238E27FC236}">
                    <a16:creationId xmlns:a16="http://schemas.microsoft.com/office/drawing/2014/main" id="{079FCC3D-9320-85E9-70FA-8838C6B39599}"/>
                  </a:ext>
                </a:extLst>
              </p:cNvPr>
              <p:cNvSpPr/>
              <p:nvPr/>
            </p:nvSpPr>
            <p:spPr>
              <a:xfrm>
                <a:off x="3985884" y="4779624"/>
                <a:ext cx="36411" cy="18193"/>
              </a:xfrm>
              <a:custGeom>
                <a:avLst/>
                <a:gdLst>
                  <a:gd name="connsiteX0" fmla="*/ 36412 w 36411"/>
                  <a:gd name="connsiteY0" fmla="*/ 18194 h 18193"/>
                  <a:gd name="connsiteX1" fmla="*/ 18206 w 36411"/>
                  <a:gd name="connsiteY1" fmla="*/ 0 h 18193"/>
                  <a:gd name="connsiteX2" fmla="*/ 0 w 36411"/>
                  <a:gd name="connsiteY2" fmla="*/ 18194 h 181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6411" h="18193">
                    <a:moveTo>
                      <a:pt x="36412" y="18194"/>
                    </a:moveTo>
                    <a:cubicBezTo>
                      <a:pt x="36412" y="8086"/>
                      <a:pt x="28320" y="0"/>
                      <a:pt x="18206" y="0"/>
                    </a:cubicBezTo>
                    <a:cubicBezTo>
                      <a:pt x="8092" y="0"/>
                      <a:pt x="0" y="8086"/>
                      <a:pt x="0" y="18194"/>
                    </a:cubicBezTo>
                  </a:path>
                </a:pathLst>
              </a:custGeom>
              <a:noFill/>
              <a:ln w="10092" cap="rnd">
                <a:solidFill>
                  <a:srgbClr val="182B33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da-DK" sz="2400"/>
              </a:p>
            </p:txBody>
          </p:sp>
          <p:sp>
            <p:nvSpPr>
              <p:cNvPr id="59" name="Kombinationstegning 58">
                <a:extLst>
                  <a:ext uri="{FF2B5EF4-FFF2-40B4-BE49-F238E27FC236}">
                    <a16:creationId xmlns:a16="http://schemas.microsoft.com/office/drawing/2014/main" id="{3B478D1F-3531-5DBF-377D-7068957D292C}"/>
                  </a:ext>
                </a:extLst>
              </p:cNvPr>
              <p:cNvSpPr/>
              <p:nvPr/>
            </p:nvSpPr>
            <p:spPr>
              <a:xfrm>
                <a:off x="4002067" y="4795796"/>
                <a:ext cx="4045" cy="4043"/>
              </a:xfrm>
              <a:custGeom>
                <a:avLst/>
                <a:gdLst>
                  <a:gd name="connsiteX0" fmla="*/ 2023 w 4045"/>
                  <a:gd name="connsiteY0" fmla="*/ 4043 h 4043"/>
                  <a:gd name="connsiteX1" fmla="*/ 4046 w 4045"/>
                  <a:gd name="connsiteY1" fmla="*/ 2021 h 4043"/>
                  <a:gd name="connsiteX2" fmla="*/ 2023 w 4045"/>
                  <a:gd name="connsiteY2" fmla="*/ 0 h 4043"/>
                  <a:gd name="connsiteX3" fmla="*/ 0 w 4045"/>
                  <a:gd name="connsiteY3" fmla="*/ 2021 h 4043"/>
                  <a:gd name="connsiteX4" fmla="*/ 2023 w 4045"/>
                  <a:gd name="connsiteY4" fmla="*/ 4043 h 40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045" h="4043">
                    <a:moveTo>
                      <a:pt x="2023" y="4043"/>
                    </a:moveTo>
                    <a:cubicBezTo>
                      <a:pt x="3034" y="4043"/>
                      <a:pt x="4046" y="3032"/>
                      <a:pt x="4046" y="2021"/>
                    </a:cubicBezTo>
                    <a:cubicBezTo>
                      <a:pt x="4046" y="1011"/>
                      <a:pt x="3034" y="0"/>
                      <a:pt x="2023" y="0"/>
                    </a:cubicBezTo>
                    <a:cubicBezTo>
                      <a:pt x="1012" y="0"/>
                      <a:pt x="0" y="1011"/>
                      <a:pt x="0" y="2021"/>
                    </a:cubicBezTo>
                    <a:cubicBezTo>
                      <a:pt x="0" y="3032"/>
                      <a:pt x="1012" y="4043"/>
                      <a:pt x="2023" y="4043"/>
                    </a:cubicBezTo>
                    <a:close/>
                  </a:path>
                </a:pathLst>
              </a:custGeom>
              <a:solidFill>
                <a:srgbClr val="FFFFFF"/>
              </a:solidFill>
              <a:ln w="1009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da-DK" sz="2400"/>
              </a:p>
            </p:txBody>
          </p:sp>
          <p:sp>
            <p:nvSpPr>
              <p:cNvPr id="60" name="Kombinationstegning 59">
                <a:extLst>
                  <a:ext uri="{FF2B5EF4-FFF2-40B4-BE49-F238E27FC236}">
                    <a16:creationId xmlns:a16="http://schemas.microsoft.com/office/drawing/2014/main" id="{00605A17-DBDC-3E5D-F7D9-31D7E70021E5}"/>
                  </a:ext>
                </a:extLst>
              </p:cNvPr>
              <p:cNvSpPr/>
              <p:nvPr/>
            </p:nvSpPr>
            <p:spPr>
              <a:xfrm>
                <a:off x="4000044" y="4793774"/>
                <a:ext cx="8091" cy="8086"/>
              </a:xfrm>
              <a:custGeom>
                <a:avLst/>
                <a:gdLst>
                  <a:gd name="connsiteX0" fmla="*/ 4046 w 8091"/>
                  <a:gd name="connsiteY0" fmla="*/ 3032 h 8086"/>
                  <a:gd name="connsiteX1" fmla="*/ 4046 w 8091"/>
                  <a:gd name="connsiteY1" fmla="*/ 3032 h 8086"/>
                  <a:gd name="connsiteX2" fmla="*/ 4046 w 8091"/>
                  <a:gd name="connsiteY2" fmla="*/ 3032 h 8086"/>
                  <a:gd name="connsiteX3" fmla="*/ 4046 w 8091"/>
                  <a:gd name="connsiteY3" fmla="*/ 3032 h 8086"/>
                  <a:gd name="connsiteX4" fmla="*/ 4046 w 8091"/>
                  <a:gd name="connsiteY4" fmla="*/ 3032 h 8086"/>
                  <a:gd name="connsiteX5" fmla="*/ 4046 w 8091"/>
                  <a:gd name="connsiteY5" fmla="*/ 0 h 8086"/>
                  <a:gd name="connsiteX6" fmla="*/ 0 w 8091"/>
                  <a:gd name="connsiteY6" fmla="*/ 4043 h 8086"/>
                  <a:gd name="connsiteX7" fmla="*/ 4046 w 8091"/>
                  <a:gd name="connsiteY7" fmla="*/ 8086 h 8086"/>
                  <a:gd name="connsiteX8" fmla="*/ 8092 w 8091"/>
                  <a:gd name="connsiteY8" fmla="*/ 4043 h 8086"/>
                  <a:gd name="connsiteX9" fmla="*/ 4046 w 8091"/>
                  <a:gd name="connsiteY9" fmla="*/ 0 h 808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8091" h="8086">
                    <a:moveTo>
                      <a:pt x="4046" y="3032"/>
                    </a:moveTo>
                    <a:cubicBezTo>
                      <a:pt x="4046" y="3032"/>
                      <a:pt x="4046" y="3032"/>
                      <a:pt x="4046" y="3032"/>
                    </a:cubicBezTo>
                    <a:cubicBezTo>
                      <a:pt x="4046" y="3032"/>
                      <a:pt x="4046" y="3032"/>
                      <a:pt x="4046" y="3032"/>
                    </a:cubicBezTo>
                    <a:cubicBezTo>
                      <a:pt x="4046" y="3032"/>
                      <a:pt x="4046" y="3032"/>
                      <a:pt x="4046" y="3032"/>
                    </a:cubicBezTo>
                    <a:cubicBezTo>
                      <a:pt x="4046" y="3032"/>
                      <a:pt x="4046" y="3032"/>
                      <a:pt x="4046" y="3032"/>
                    </a:cubicBezTo>
                    <a:close/>
                    <a:moveTo>
                      <a:pt x="4046" y="0"/>
                    </a:moveTo>
                    <a:cubicBezTo>
                      <a:pt x="2023" y="0"/>
                      <a:pt x="0" y="2022"/>
                      <a:pt x="0" y="4043"/>
                    </a:cubicBezTo>
                    <a:cubicBezTo>
                      <a:pt x="0" y="6065"/>
                      <a:pt x="2023" y="8086"/>
                      <a:pt x="4046" y="8086"/>
                    </a:cubicBezTo>
                    <a:cubicBezTo>
                      <a:pt x="6069" y="8086"/>
                      <a:pt x="8092" y="6065"/>
                      <a:pt x="8092" y="4043"/>
                    </a:cubicBezTo>
                    <a:cubicBezTo>
                      <a:pt x="8092" y="2022"/>
                      <a:pt x="6069" y="0"/>
                      <a:pt x="4046" y="0"/>
                    </a:cubicBezTo>
                    <a:close/>
                  </a:path>
                </a:pathLst>
              </a:custGeom>
              <a:solidFill>
                <a:srgbClr val="182B33"/>
              </a:solidFill>
              <a:ln w="1009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da-DK" sz="2400"/>
              </a:p>
            </p:txBody>
          </p:sp>
          <p:sp>
            <p:nvSpPr>
              <p:cNvPr id="61" name="Kombinationstegning 60">
                <a:extLst>
                  <a:ext uri="{FF2B5EF4-FFF2-40B4-BE49-F238E27FC236}">
                    <a16:creationId xmlns:a16="http://schemas.microsoft.com/office/drawing/2014/main" id="{3AB6FB54-59E1-B3E5-227A-EFB63458C902}"/>
                  </a:ext>
                </a:extLst>
              </p:cNvPr>
              <p:cNvSpPr/>
              <p:nvPr/>
            </p:nvSpPr>
            <p:spPr>
              <a:xfrm>
                <a:off x="4256950" y="4592632"/>
                <a:ext cx="192173" cy="10107"/>
              </a:xfrm>
              <a:custGeom>
                <a:avLst/>
                <a:gdLst>
                  <a:gd name="connsiteX0" fmla="*/ 0 w 192173"/>
                  <a:gd name="connsiteY0" fmla="*/ 0 h 10107"/>
                  <a:gd name="connsiteX1" fmla="*/ 192173 w 192173"/>
                  <a:gd name="connsiteY1" fmla="*/ 0 h 1010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92173" h="10107">
                    <a:moveTo>
                      <a:pt x="0" y="0"/>
                    </a:moveTo>
                    <a:lnTo>
                      <a:pt x="192173" y="0"/>
                    </a:lnTo>
                  </a:path>
                </a:pathLst>
              </a:custGeom>
              <a:noFill/>
              <a:ln w="10092" cap="rnd">
                <a:solidFill>
                  <a:srgbClr val="182B33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da-DK" sz="2400"/>
              </a:p>
            </p:txBody>
          </p:sp>
          <p:sp>
            <p:nvSpPr>
              <p:cNvPr id="62" name="Kombinationstegning 61">
                <a:extLst>
                  <a:ext uri="{FF2B5EF4-FFF2-40B4-BE49-F238E27FC236}">
                    <a16:creationId xmlns:a16="http://schemas.microsoft.com/office/drawing/2014/main" id="{6C7ECD62-6A4D-330F-EC5B-370FD340B59C}"/>
                  </a:ext>
                </a:extLst>
              </p:cNvPr>
              <p:cNvSpPr/>
              <p:nvPr/>
            </p:nvSpPr>
            <p:spPr>
              <a:xfrm>
                <a:off x="4256950" y="4831173"/>
                <a:ext cx="192173" cy="10107"/>
              </a:xfrm>
              <a:custGeom>
                <a:avLst/>
                <a:gdLst>
                  <a:gd name="connsiteX0" fmla="*/ 0 w 192173"/>
                  <a:gd name="connsiteY0" fmla="*/ 0 h 10107"/>
                  <a:gd name="connsiteX1" fmla="*/ 192173 w 192173"/>
                  <a:gd name="connsiteY1" fmla="*/ 0 h 1010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92173" h="10107">
                    <a:moveTo>
                      <a:pt x="0" y="0"/>
                    </a:moveTo>
                    <a:lnTo>
                      <a:pt x="192173" y="0"/>
                    </a:lnTo>
                  </a:path>
                </a:pathLst>
              </a:custGeom>
              <a:noFill/>
              <a:ln w="10092" cap="rnd">
                <a:solidFill>
                  <a:srgbClr val="182B33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da-DK" sz="2400"/>
              </a:p>
            </p:txBody>
          </p:sp>
          <p:sp>
            <p:nvSpPr>
              <p:cNvPr id="63" name="Kombinationstegning 62">
                <a:extLst>
                  <a:ext uri="{FF2B5EF4-FFF2-40B4-BE49-F238E27FC236}">
                    <a16:creationId xmlns:a16="http://schemas.microsoft.com/office/drawing/2014/main" id="{1EAB7E4F-D163-1B22-3953-A150A90DD156}"/>
                  </a:ext>
                </a:extLst>
              </p:cNvPr>
              <p:cNvSpPr/>
              <p:nvPr/>
            </p:nvSpPr>
            <p:spPr>
              <a:xfrm>
                <a:off x="3897889" y="4506717"/>
                <a:ext cx="214425" cy="351746"/>
              </a:xfrm>
              <a:custGeom>
                <a:avLst/>
                <a:gdLst>
                  <a:gd name="connsiteX0" fmla="*/ 214425 w 214425"/>
                  <a:gd name="connsiteY0" fmla="*/ 0 h 351746"/>
                  <a:gd name="connsiteX1" fmla="*/ 0 w 214425"/>
                  <a:gd name="connsiteY1" fmla="*/ 0 h 351746"/>
                  <a:gd name="connsiteX2" fmla="*/ 0 w 214425"/>
                  <a:gd name="connsiteY2" fmla="*/ 351747 h 351746"/>
                  <a:gd name="connsiteX3" fmla="*/ 214425 w 214425"/>
                  <a:gd name="connsiteY3" fmla="*/ 351747 h 351746"/>
                  <a:gd name="connsiteX4" fmla="*/ 214425 w 214425"/>
                  <a:gd name="connsiteY4" fmla="*/ 0 h 35174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14425" h="351746">
                    <a:moveTo>
                      <a:pt x="214425" y="0"/>
                    </a:moveTo>
                    <a:lnTo>
                      <a:pt x="0" y="0"/>
                    </a:lnTo>
                    <a:lnTo>
                      <a:pt x="0" y="351747"/>
                    </a:lnTo>
                    <a:lnTo>
                      <a:pt x="214425" y="351747"/>
                    </a:lnTo>
                    <a:lnTo>
                      <a:pt x="214425" y="0"/>
                    </a:lnTo>
                    <a:close/>
                  </a:path>
                </a:pathLst>
              </a:custGeom>
              <a:noFill/>
              <a:ln w="10092" cap="rnd">
                <a:solidFill>
                  <a:srgbClr val="182B33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da-DK" sz="2400"/>
              </a:p>
            </p:txBody>
          </p:sp>
        </p:grpSp>
        <p:grpSp>
          <p:nvGrpSpPr>
            <p:cNvPr id="64" name="Grafik 10">
              <a:extLst>
                <a:ext uri="{FF2B5EF4-FFF2-40B4-BE49-F238E27FC236}">
                  <a16:creationId xmlns:a16="http://schemas.microsoft.com/office/drawing/2014/main" id="{6DF44E24-C5E1-85FF-0BC7-AC89F0A9A10B}"/>
                </a:ext>
              </a:extLst>
            </p:cNvPr>
            <p:cNvGrpSpPr/>
            <p:nvPr/>
          </p:nvGrpSpPr>
          <p:grpSpPr>
            <a:xfrm>
              <a:off x="3295071" y="3858815"/>
              <a:ext cx="636195" cy="511447"/>
              <a:chOff x="3295071" y="3858815"/>
              <a:chExt cx="636195" cy="511447"/>
            </a:xfrm>
            <a:noFill/>
          </p:grpSpPr>
          <p:sp>
            <p:nvSpPr>
              <p:cNvPr id="65" name="Kombinationstegning 64">
                <a:extLst>
                  <a:ext uri="{FF2B5EF4-FFF2-40B4-BE49-F238E27FC236}">
                    <a16:creationId xmlns:a16="http://schemas.microsoft.com/office/drawing/2014/main" id="{9AB6A5CD-6EFB-4330-7886-CC6812CDC9B5}"/>
                  </a:ext>
                </a:extLst>
              </p:cNvPr>
              <p:cNvSpPr/>
              <p:nvPr/>
            </p:nvSpPr>
            <p:spPr>
              <a:xfrm>
                <a:off x="3295071" y="3858815"/>
                <a:ext cx="636195" cy="452823"/>
              </a:xfrm>
              <a:custGeom>
                <a:avLst/>
                <a:gdLst>
                  <a:gd name="connsiteX0" fmla="*/ 630127 w 636195"/>
                  <a:gd name="connsiteY0" fmla="*/ 0 h 452823"/>
                  <a:gd name="connsiteX1" fmla="*/ 6069 w 636195"/>
                  <a:gd name="connsiteY1" fmla="*/ 0 h 452823"/>
                  <a:gd name="connsiteX2" fmla="*/ 0 w 636195"/>
                  <a:gd name="connsiteY2" fmla="*/ 6065 h 452823"/>
                  <a:gd name="connsiteX3" fmla="*/ 0 w 636195"/>
                  <a:gd name="connsiteY3" fmla="*/ 446759 h 452823"/>
                  <a:gd name="connsiteX4" fmla="*/ 6069 w 636195"/>
                  <a:gd name="connsiteY4" fmla="*/ 452824 h 452823"/>
                  <a:gd name="connsiteX5" fmla="*/ 630127 w 636195"/>
                  <a:gd name="connsiteY5" fmla="*/ 452824 h 452823"/>
                  <a:gd name="connsiteX6" fmla="*/ 636195 w 636195"/>
                  <a:gd name="connsiteY6" fmla="*/ 446759 h 452823"/>
                  <a:gd name="connsiteX7" fmla="*/ 636195 w 636195"/>
                  <a:gd name="connsiteY7" fmla="*/ 6065 h 452823"/>
                  <a:gd name="connsiteX8" fmla="*/ 630127 w 636195"/>
                  <a:gd name="connsiteY8" fmla="*/ 0 h 45282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636195" h="452823">
                    <a:moveTo>
                      <a:pt x="630127" y="0"/>
                    </a:moveTo>
                    <a:lnTo>
                      <a:pt x="6069" y="0"/>
                    </a:lnTo>
                    <a:cubicBezTo>
                      <a:pt x="3034" y="0"/>
                      <a:pt x="0" y="3032"/>
                      <a:pt x="0" y="6065"/>
                    </a:cubicBezTo>
                    <a:lnTo>
                      <a:pt x="0" y="446759"/>
                    </a:lnTo>
                    <a:cubicBezTo>
                      <a:pt x="0" y="449791"/>
                      <a:pt x="3034" y="452824"/>
                      <a:pt x="6069" y="452824"/>
                    </a:cubicBezTo>
                    <a:lnTo>
                      <a:pt x="630127" y="452824"/>
                    </a:lnTo>
                    <a:cubicBezTo>
                      <a:pt x="633161" y="452824"/>
                      <a:pt x="636195" y="449791"/>
                      <a:pt x="636195" y="446759"/>
                    </a:cubicBezTo>
                    <a:lnTo>
                      <a:pt x="636195" y="6065"/>
                    </a:lnTo>
                    <a:cubicBezTo>
                      <a:pt x="636195" y="3032"/>
                      <a:pt x="633161" y="0"/>
                      <a:pt x="630127" y="0"/>
                    </a:cubicBezTo>
                    <a:close/>
                  </a:path>
                </a:pathLst>
              </a:custGeom>
              <a:noFill/>
              <a:ln w="10092" cap="flat">
                <a:solidFill>
                  <a:srgbClr val="182B33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da-DK" sz="2400"/>
              </a:p>
            </p:txBody>
          </p:sp>
          <p:sp>
            <p:nvSpPr>
              <p:cNvPr id="66" name="Kombinationstegning 65">
                <a:extLst>
                  <a:ext uri="{FF2B5EF4-FFF2-40B4-BE49-F238E27FC236}">
                    <a16:creationId xmlns:a16="http://schemas.microsoft.com/office/drawing/2014/main" id="{92711558-91D7-CDDD-6EE9-5FF6BAB63CB0}"/>
                  </a:ext>
                </a:extLst>
              </p:cNvPr>
              <p:cNvSpPr/>
              <p:nvPr/>
            </p:nvSpPr>
            <p:spPr>
              <a:xfrm>
                <a:off x="3360815" y="3926537"/>
                <a:ext cx="317591" cy="317380"/>
              </a:xfrm>
              <a:custGeom>
                <a:avLst/>
                <a:gdLst>
                  <a:gd name="connsiteX0" fmla="*/ 158796 w 317591"/>
                  <a:gd name="connsiteY0" fmla="*/ 317381 h 317380"/>
                  <a:gd name="connsiteX1" fmla="*/ 317592 w 317591"/>
                  <a:gd name="connsiteY1" fmla="*/ 158690 h 317380"/>
                  <a:gd name="connsiteX2" fmla="*/ 158796 w 317591"/>
                  <a:gd name="connsiteY2" fmla="*/ 0 h 317380"/>
                  <a:gd name="connsiteX3" fmla="*/ 0 w 317591"/>
                  <a:gd name="connsiteY3" fmla="*/ 158690 h 317380"/>
                  <a:gd name="connsiteX4" fmla="*/ 158796 w 317591"/>
                  <a:gd name="connsiteY4" fmla="*/ 317381 h 3173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17591" h="317380">
                    <a:moveTo>
                      <a:pt x="158796" y="317381"/>
                    </a:moveTo>
                    <a:cubicBezTo>
                      <a:pt x="246791" y="317381"/>
                      <a:pt x="317592" y="246627"/>
                      <a:pt x="317592" y="158690"/>
                    </a:cubicBezTo>
                    <a:cubicBezTo>
                      <a:pt x="317592" y="70754"/>
                      <a:pt x="246791" y="0"/>
                      <a:pt x="158796" y="0"/>
                    </a:cubicBezTo>
                    <a:cubicBezTo>
                      <a:pt x="70801" y="0"/>
                      <a:pt x="0" y="70754"/>
                      <a:pt x="0" y="158690"/>
                    </a:cubicBezTo>
                    <a:cubicBezTo>
                      <a:pt x="0" y="246627"/>
                      <a:pt x="70801" y="317381"/>
                      <a:pt x="158796" y="317381"/>
                    </a:cubicBezTo>
                    <a:close/>
                  </a:path>
                </a:pathLst>
              </a:custGeom>
              <a:noFill/>
              <a:ln w="10092" cap="flat">
                <a:solidFill>
                  <a:srgbClr val="182B33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da-DK" sz="2400"/>
              </a:p>
            </p:txBody>
          </p:sp>
          <p:sp>
            <p:nvSpPr>
              <p:cNvPr id="67" name="Kombinationstegning 66">
                <a:extLst>
                  <a:ext uri="{FF2B5EF4-FFF2-40B4-BE49-F238E27FC236}">
                    <a16:creationId xmlns:a16="http://schemas.microsoft.com/office/drawing/2014/main" id="{51C7AB51-D7AB-54FE-39E9-4C5E149EA0D4}"/>
                  </a:ext>
                </a:extLst>
              </p:cNvPr>
              <p:cNvSpPr/>
              <p:nvPr/>
            </p:nvSpPr>
            <p:spPr>
              <a:xfrm>
                <a:off x="3795733" y="3946752"/>
                <a:ext cx="63720" cy="10107"/>
              </a:xfrm>
              <a:custGeom>
                <a:avLst/>
                <a:gdLst>
                  <a:gd name="connsiteX0" fmla="*/ 0 w 63720"/>
                  <a:gd name="connsiteY0" fmla="*/ 0 h 10107"/>
                  <a:gd name="connsiteX1" fmla="*/ 63721 w 63720"/>
                  <a:gd name="connsiteY1" fmla="*/ 0 h 1010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63720" h="10107">
                    <a:moveTo>
                      <a:pt x="0" y="0"/>
                    </a:moveTo>
                    <a:lnTo>
                      <a:pt x="63721" y="0"/>
                    </a:lnTo>
                  </a:path>
                </a:pathLst>
              </a:custGeom>
              <a:noFill/>
              <a:ln w="10092" cap="flat">
                <a:solidFill>
                  <a:srgbClr val="182B33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da-DK" sz="2400"/>
              </a:p>
            </p:txBody>
          </p:sp>
          <p:sp>
            <p:nvSpPr>
              <p:cNvPr id="68" name="Kombinationstegning 67">
                <a:extLst>
                  <a:ext uri="{FF2B5EF4-FFF2-40B4-BE49-F238E27FC236}">
                    <a16:creationId xmlns:a16="http://schemas.microsoft.com/office/drawing/2014/main" id="{9CD0609A-E701-E64E-A7AE-F29B35898949}"/>
                  </a:ext>
                </a:extLst>
              </p:cNvPr>
              <p:cNvSpPr/>
              <p:nvPr/>
            </p:nvSpPr>
            <p:spPr>
              <a:xfrm>
                <a:off x="3562091" y="3979096"/>
                <a:ext cx="74846" cy="64689"/>
              </a:xfrm>
              <a:custGeom>
                <a:avLst/>
                <a:gdLst>
                  <a:gd name="connsiteX0" fmla="*/ 0 w 74846"/>
                  <a:gd name="connsiteY0" fmla="*/ 64689 h 64689"/>
                  <a:gd name="connsiteX1" fmla="*/ 74846 w 74846"/>
                  <a:gd name="connsiteY1" fmla="*/ 0 h 6468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74846" h="64689">
                    <a:moveTo>
                      <a:pt x="0" y="64689"/>
                    </a:moveTo>
                    <a:cubicBezTo>
                      <a:pt x="6069" y="29312"/>
                      <a:pt x="40458" y="3032"/>
                      <a:pt x="74846" y="0"/>
                    </a:cubicBezTo>
                  </a:path>
                </a:pathLst>
              </a:custGeom>
              <a:noFill/>
              <a:ln w="10092" cap="flat">
                <a:solidFill>
                  <a:srgbClr val="182B33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da-DK" sz="2400"/>
              </a:p>
            </p:txBody>
          </p:sp>
          <p:sp>
            <p:nvSpPr>
              <p:cNvPr id="69" name="Kombinationstegning 68">
                <a:extLst>
                  <a:ext uri="{FF2B5EF4-FFF2-40B4-BE49-F238E27FC236}">
                    <a16:creationId xmlns:a16="http://schemas.microsoft.com/office/drawing/2014/main" id="{CF80C00E-14D6-331B-3180-49F491C23E37}"/>
                  </a:ext>
                </a:extLst>
              </p:cNvPr>
              <p:cNvSpPr/>
              <p:nvPr/>
            </p:nvSpPr>
            <p:spPr>
              <a:xfrm>
                <a:off x="3494141" y="3926537"/>
                <a:ext cx="18389" cy="102087"/>
              </a:xfrm>
              <a:custGeom>
                <a:avLst/>
                <a:gdLst>
                  <a:gd name="connsiteX0" fmla="*/ 18389 w 18389"/>
                  <a:gd name="connsiteY0" fmla="*/ 102087 h 102087"/>
                  <a:gd name="connsiteX1" fmla="*/ 10298 w 18389"/>
                  <a:gd name="connsiteY1" fmla="*/ 10108 h 102087"/>
                  <a:gd name="connsiteX2" fmla="*/ 17378 w 18389"/>
                  <a:gd name="connsiteY2" fmla="*/ 0 h 10208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8389" h="102087">
                    <a:moveTo>
                      <a:pt x="18389" y="102087"/>
                    </a:moveTo>
                    <a:cubicBezTo>
                      <a:pt x="-2851" y="76818"/>
                      <a:pt x="-5885" y="38409"/>
                      <a:pt x="10298" y="10108"/>
                    </a:cubicBezTo>
                    <a:lnTo>
                      <a:pt x="17378" y="0"/>
                    </a:lnTo>
                  </a:path>
                </a:pathLst>
              </a:custGeom>
              <a:noFill/>
              <a:ln w="10092" cap="flat">
                <a:solidFill>
                  <a:srgbClr val="182B33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da-DK" sz="2400"/>
              </a:p>
            </p:txBody>
          </p:sp>
          <p:sp>
            <p:nvSpPr>
              <p:cNvPr id="70" name="Kombinationstegning 69">
                <a:extLst>
                  <a:ext uri="{FF2B5EF4-FFF2-40B4-BE49-F238E27FC236}">
                    <a16:creationId xmlns:a16="http://schemas.microsoft.com/office/drawing/2014/main" id="{15A0ABD9-F222-A00E-EE00-7699D0E54450}"/>
                  </a:ext>
                </a:extLst>
              </p:cNvPr>
              <p:cNvSpPr/>
              <p:nvPr/>
            </p:nvSpPr>
            <p:spPr>
              <a:xfrm>
                <a:off x="3407341" y="3972021"/>
                <a:ext cx="69789" cy="76818"/>
              </a:xfrm>
              <a:custGeom>
                <a:avLst/>
                <a:gdLst>
                  <a:gd name="connsiteX0" fmla="*/ 69789 w 69789"/>
                  <a:gd name="connsiteY0" fmla="*/ 76818 h 76818"/>
                  <a:gd name="connsiteX1" fmla="*/ 2023 w 69789"/>
                  <a:gd name="connsiteY1" fmla="*/ 18194 h 76818"/>
                  <a:gd name="connsiteX2" fmla="*/ 0 w 69789"/>
                  <a:gd name="connsiteY2" fmla="*/ 0 h 768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69789" h="76818">
                    <a:moveTo>
                      <a:pt x="69789" y="76818"/>
                    </a:moveTo>
                    <a:cubicBezTo>
                      <a:pt x="37423" y="72775"/>
                      <a:pt x="10114" y="49527"/>
                      <a:pt x="2023" y="18194"/>
                    </a:cubicBezTo>
                    <a:cubicBezTo>
                      <a:pt x="1011" y="13140"/>
                      <a:pt x="0" y="5054"/>
                      <a:pt x="0" y="0"/>
                    </a:cubicBezTo>
                  </a:path>
                </a:pathLst>
              </a:custGeom>
              <a:noFill/>
              <a:ln w="10092" cap="flat">
                <a:solidFill>
                  <a:srgbClr val="182B33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da-DK" sz="2400"/>
              </a:p>
            </p:txBody>
          </p:sp>
          <p:sp>
            <p:nvSpPr>
              <p:cNvPr id="71" name="Kombinationstegning 70">
                <a:extLst>
                  <a:ext uri="{FF2B5EF4-FFF2-40B4-BE49-F238E27FC236}">
                    <a16:creationId xmlns:a16="http://schemas.microsoft.com/office/drawing/2014/main" id="{7C8F384B-EDC1-A2C6-724F-63014B4C524F}"/>
                  </a:ext>
                </a:extLst>
              </p:cNvPr>
              <p:cNvSpPr/>
              <p:nvPr/>
            </p:nvSpPr>
            <p:spPr>
              <a:xfrm>
                <a:off x="3360815" y="4075119"/>
                <a:ext cx="104178" cy="23519"/>
              </a:xfrm>
              <a:custGeom>
                <a:avLst/>
                <a:gdLst>
                  <a:gd name="connsiteX0" fmla="*/ 104178 w 104178"/>
                  <a:gd name="connsiteY0" fmla="*/ 11118 h 23519"/>
                  <a:gd name="connsiteX1" fmla="*/ 0 w 104178"/>
                  <a:gd name="connsiteY1" fmla="*/ 0 h 2351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04178" h="23519">
                    <a:moveTo>
                      <a:pt x="104178" y="11118"/>
                    </a:moveTo>
                    <a:cubicBezTo>
                      <a:pt x="72824" y="31334"/>
                      <a:pt x="25286" y="26280"/>
                      <a:pt x="0" y="0"/>
                    </a:cubicBezTo>
                  </a:path>
                </a:pathLst>
              </a:custGeom>
              <a:noFill/>
              <a:ln w="10092" cap="flat">
                <a:solidFill>
                  <a:srgbClr val="182B33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da-DK" sz="2400"/>
              </a:p>
            </p:txBody>
          </p:sp>
          <p:sp>
            <p:nvSpPr>
              <p:cNvPr id="72" name="Kombinationstegning 71">
                <a:extLst>
                  <a:ext uri="{FF2B5EF4-FFF2-40B4-BE49-F238E27FC236}">
                    <a16:creationId xmlns:a16="http://schemas.microsoft.com/office/drawing/2014/main" id="{8A999198-7DFC-47A9-BD45-15922219D760}"/>
                  </a:ext>
                </a:extLst>
              </p:cNvPr>
              <p:cNvSpPr/>
              <p:nvPr/>
            </p:nvSpPr>
            <p:spPr>
              <a:xfrm>
                <a:off x="3401272" y="4125658"/>
                <a:ext cx="80915" cy="63678"/>
              </a:xfrm>
              <a:custGeom>
                <a:avLst/>
                <a:gdLst>
                  <a:gd name="connsiteX0" fmla="*/ 80915 w 80915"/>
                  <a:gd name="connsiteY0" fmla="*/ 0 h 63678"/>
                  <a:gd name="connsiteX1" fmla="*/ 18206 w 80915"/>
                  <a:gd name="connsiteY1" fmla="*/ 62668 h 63678"/>
                  <a:gd name="connsiteX2" fmla="*/ 0 w 80915"/>
                  <a:gd name="connsiteY2" fmla="*/ 63678 h 636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80915" h="63678">
                    <a:moveTo>
                      <a:pt x="80915" y="0"/>
                    </a:moveTo>
                    <a:cubicBezTo>
                      <a:pt x="74847" y="32345"/>
                      <a:pt x="49561" y="57614"/>
                      <a:pt x="18206" y="62668"/>
                    </a:cubicBezTo>
                    <a:cubicBezTo>
                      <a:pt x="13149" y="62668"/>
                      <a:pt x="5057" y="63678"/>
                      <a:pt x="0" y="63678"/>
                    </a:cubicBezTo>
                  </a:path>
                </a:pathLst>
              </a:custGeom>
              <a:noFill/>
              <a:ln w="10092" cap="flat">
                <a:solidFill>
                  <a:srgbClr val="182B33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da-DK" sz="2400"/>
              </a:p>
            </p:txBody>
          </p:sp>
          <p:sp>
            <p:nvSpPr>
              <p:cNvPr id="73" name="Kombinationstegning 72">
                <a:extLst>
                  <a:ext uri="{FF2B5EF4-FFF2-40B4-BE49-F238E27FC236}">
                    <a16:creationId xmlns:a16="http://schemas.microsoft.com/office/drawing/2014/main" id="{520C6A6F-FC08-EFDF-04E2-81007506DAD3}"/>
                  </a:ext>
                </a:extLst>
              </p:cNvPr>
              <p:cNvSpPr/>
              <p:nvPr/>
            </p:nvSpPr>
            <p:spPr>
              <a:xfrm>
                <a:off x="3506462" y="4140819"/>
                <a:ext cx="25182" cy="104109"/>
              </a:xfrm>
              <a:custGeom>
                <a:avLst/>
                <a:gdLst>
                  <a:gd name="connsiteX0" fmla="*/ 12137 w 25182"/>
                  <a:gd name="connsiteY0" fmla="*/ 0 h 104109"/>
                  <a:gd name="connsiteX1" fmla="*/ 10114 w 25182"/>
                  <a:gd name="connsiteY1" fmla="*/ 91980 h 104109"/>
                  <a:gd name="connsiteX2" fmla="*/ 0 w 25182"/>
                  <a:gd name="connsiteY2" fmla="*/ 104109 h 10410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5182" h="104109">
                    <a:moveTo>
                      <a:pt x="12137" y="0"/>
                    </a:moveTo>
                    <a:cubicBezTo>
                      <a:pt x="30343" y="27291"/>
                      <a:pt x="29332" y="65700"/>
                      <a:pt x="10114" y="91980"/>
                    </a:cubicBezTo>
                    <a:cubicBezTo>
                      <a:pt x="7080" y="96023"/>
                      <a:pt x="3034" y="100066"/>
                      <a:pt x="0" y="104109"/>
                    </a:cubicBezTo>
                  </a:path>
                </a:pathLst>
              </a:custGeom>
              <a:noFill/>
              <a:ln w="10092" cap="flat">
                <a:solidFill>
                  <a:srgbClr val="182B33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da-DK" sz="2400"/>
              </a:p>
            </p:txBody>
          </p:sp>
          <p:sp>
            <p:nvSpPr>
              <p:cNvPr id="74" name="Kombinationstegning 73">
                <a:extLst>
                  <a:ext uri="{FF2B5EF4-FFF2-40B4-BE49-F238E27FC236}">
                    <a16:creationId xmlns:a16="http://schemas.microsoft.com/office/drawing/2014/main" id="{6120E943-21AA-DF73-ABD4-6863232960EF}"/>
                  </a:ext>
                </a:extLst>
              </p:cNvPr>
              <p:cNvSpPr/>
              <p:nvPr/>
            </p:nvSpPr>
            <p:spPr>
              <a:xfrm>
                <a:off x="3565125" y="4121615"/>
                <a:ext cx="60124" cy="80861"/>
              </a:xfrm>
              <a:custGeom>
                <a:avLst/>
                <a:gdLst>
                  <a:gd name="connsiteX0" fmla="*/ 0 w 60124"/>
                  <a:gd name="connsiteY0" fmla="*/ 0 h 80861"/>
                  <a:gd name="connsiteX1" fmla="*/ 59675 w 60124"/>
                  <a:gd name="connsiteY1" fmla="*/ 64689 h 80861"/>
                  <a:gd name="connsiteX2" fmla="*/ 59675 w 60124"/>
                  <a:gd name="connsiteY2" fmla="*/ 80861 h 8086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60124" h="80861">
                    <a:moveTo>
                      <a:pt x="0" y="0"/>
                    </a:moveTo>
                    <a:cubicBezTo>
                      <a:pt x="30343" y="7075"/>
                      <a:pt x="54618" y="33355"/>
                      <a:pt x="59675" y="64689"/>
                    </a:cubicBezTo>
                    <a:cubicBezTo>
                      <a:pt x="59675" y="69743"/>
                      <a:pt x="60686" y="74797"/>
                      <a:pt x="59675" y="80861"/>
                    </a:cubicBezTo>
                  </a:path>
                </a:pathLst>
              </a:custGeom>
              <a:noFill/>
              <a:ln w="10092" cap="flat">
                <a:solidFill>
                  <a:srgbClr val="182B33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da-DK" sz="2400"/>
              </a:p>
            </p:txBody>
          </p:sp>
          <p:sp>
            <p:nvSpPr>
              <p:cNvPr id="75" name="Kombinationstegning 74">
                <a:extLst>
                  <a:ext uri="{FF2B5EF4-FFF2-40B4-BE49-F238E27FC236}">
                    <a16:creationId xmlns:a16="http://schemas.microsoft.com/office/drawing/2014/main" id="{2188CE5D-E7EA-9585-0B84-38E75DC3F3AC}"/>
                  </a:ext>
                </a:extLst>
              </p:cNvPr>
              <p:cNvSpPr/>
              <p:nvPr/>
            </p:nvSpPr>
            <p:spPr>
              <a:xfrm>
                <a:off x="3579285" y="4073311"/>
                <a:ext cx="99121" cy="15959"/>
              </a:xfrm>
              <a:custGeom>
                <a:avLst/>
                <a:gdLst>
                  <a:gd name="connsiteX0" fmla="*/ 0 w 99121"/>
                  <a:gd name="connsiteY0" fmla="*/ 12927 h 15959"/>
                  <a:gd name="connsiteX1" fmla="*/ 99121 w 99121"/>
                  <a:gd name="connsiteY1" fmla="*/ 15960 h 159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99121" h="15959">
                    <a:moveTo>
                      <a:pt x="0" y="12927"/>
                    </a:moveTo>
                    <a:cubicBezTo>
                      <a:pt x="29332" y="-5267"/>
                      <a:pt x="71812" y="-4256"/>
                      <a:pt x="99121" y="15960"/>
                    </a:cubicBezTo>
                  </a:path>
                </a:pathLst>
              </a:custGeom>
              <a:noFill/>
              <a:ln w="10092" cap="flat">
                <a:solidFill>
                  <a:srgbClr val="182B33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da-DK" sz="2400"/>
              </a:p>
            </p:txBody>
          </p:sp>
          <p:sp>
            <p:nvSpPr>
              <p:cNvPr id="76" name="Kombinationstegning 75">
                <a:extLst>
                  <a:ext uri="{FF2B5EF4-FFF2-40B4-BE49-F238E27FC236}">
                    <a16:creationId xmlns:a16="http://schemas.microsoft.com/office/drawing/2014/main" id="{623A0544-DF62-FD52-800B-0DD2B8707BEB}"/>
                  </a:ext>
                </a:extLst>
              </p:cNvPr>
              <p:cNvSpPr/>
              <p:nvPr/>
            </p:nvSpPr>
            <p:spPr>
              <a:xfrm>
                <a:off x="3378009" y="4311639"/>
                <a:ext cx="52594" cy="58624"/>
              </a:xfrm>
              <a:custGeom>
                <a:avLst/>
                <a:gdLst>
                  <a:gd name="connsiteX0" fmla="*/ 0 w 52594"/>
                  <a:gd name="connsiteY0" fmla="*/ 0 h 58624"/>
                  <a:gd name="connsiteX1" fmla="*/ 52595 w 52594"/>
                  <a:gd name="connsiteY1" fmla="*/ 0 h 58624"/>
                  <a:gd name="connsiteX2" fmla="*/ 52595 w 52594"/>
                  <a:gd name="connsiteY2" fmla="*/ 57614 h 58624"/>
                  <a:gd name="connsiteX3" fmla="*/ 51583 w 52594"/>
                  <a:gd name="connsiteY3" fmla="*/ 58624 h 58624"/>
                  <a:gd name="connsiteX4" fmla="*/ 2023 w 52594"/>
                  <a:gd name="connsiteY4" fmla="*/ 58624 h 58624"/>
                  <a:gd name="connsiteX5" fmla="*/ 1011 w 52594"/>
                  <a:gd name="connsiteY5" fmla="*/ 57614 h 58624"/>
                  <a:gd name="connsiteX6" fmla="*/ 1011 w 52594"/>
                  <a:gd name="connsiteY6" fmla="*/ 0 h 5862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52594" h="58624">
                    <a:moveTo>
                      <a:pt x="0" y="0"/>
                    </a:moveTo>
                    <a:lnTo>
                      <a:pt x="52595" y="0"/>
                    </a:lnTo>
                    <a:lnTo>
                      <a:pt x="52595" y="57614"/>
                    </a:lnTo>
                    <a:cubicBezTo>
                      <a:pt x="52595" y="57614"/>
                      <a:pt x="52595" y="58624"/>
                      <a:pt x="51583" y="58624"/>
                    </a:cubicBezTo>
                    <a:lnTo>
                      <a:pt x="2023" y="58624"/>
                    </a:lnTo>
                    <a:cubicBezTo>
                      <a:pt x="2023" y="58624"/>
                      <a:pt x="1011" y="58624"/>
                      <a:pt x="1011" y="57614"/>
                    </a:cubicBezTo>
                    <a:lnTo>
                      <a:pt x="1011" y="0"/>
                    </a:lnTo>
                    <a:close/>
                  </a:path>
                </a:pathLst>
              </a:custGeom>
              <a:noFill/>
              <a:ln w="10092" cap="flat">
                <a:solidFill>
                  <a:srgbClr val="182B33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da-DK" sz="2400"/>
              </a:p>
            </p:txBody>
          </p:sp>
          <p:sp>
            <p:nvSpPr>
              <p:cNvPr id="77" name="Kombinationstegning 76">
                <a:extLst>
                  <a:ext uri="{FF2B5EF4-FFF2-40B4-BE49-F238E27FC236}">
                    <a16:creationId xmlns:a16="http://schemas.microsoft.com/office/drawing/2014/main" id="{1D4405C0-37FD-D9AB-9D04-1EA93B045CFB}"/>
                  </a:ext>
                </a:extLst>
              </p:cNvPr>
              <p:cNvSpPr/>
              <p:nvPr/>
            </p:nvSpPr>
            <p:spPr>
              <a:xfrm>
                <a:off x="3795733" y="4311639"/>
                <a:ext cx="52594" cy="58624"/>
              </a:xfrm>
              <a:custGeom>
                <a:avLst/>
                <a:gdLst>
                  <a:gd name="connsiteX0" fmla="*/ 0 w 52594"/>
                  <a:gd name="connsiteY0" fmla="*/ 0 h 58624"/>
                  <a:gd name="connsiteX1" fmla="*/ 52595 w 52594"/>
                  <a:gd name="connsiteY1" fmla="*/ 0 h 58624"/>
                  <a:gd name="connsiteX2" fmla="*/ 52595 w 52594"/>
                  <a:gd name="connsiteY2" fmla="*/ 57614 h 58624"/>
                  <a:gd name="connsiteX3" fmla="*/ 51583 w 52594"/>
                  <a:gd name="connsiteY3" fmla="*/ 58624 h 58624"/>
                  <a:gd name="connsiteX4" fmla="*/ 2023 w 52594"/>
                  <a:gd name="connsiteY4" fmla="*/ 58624 h 58624"/>
                  <a:gd name="connsiteX5" fmla="*/ 1011 w 52594"/>
                  <a:gd name="connsiteY5" fmla="*/ 57614 h 58624"/>
                  <a:gd name="connsiteX6" fmla="*/ 1011 w 52594"/>
                  <a:gd name="connsiteY6" fmla="*/ 0 h 5862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52594" h="58624">
                    <a:moveTo>
                      <a:pt x="0" y="0"/>
                    </a:moveTo>
                    <a:lnTo>
                      <a:pt x="52595" y="0"/>
                    </a:lnTo>
                    <a:lnTo>
                      <a:pt x="52595" y="57614"/>
                    </a:lnTo>
                    <a:cubicBezTo>
                      <a:pt x="52595" y="57614"/>
                      <a:pt x="52595" y="58624"/>
                      <a:pt x="51583" y="58624"/>
                    </a:cubicBezTo>
                    <a:lnTo>
                      <a:pt x="2023" y="58624"/>
                    </a:lnTo>
                    <a:cubicBezTo>
                      <a:pt x="2023" y="58624"/>
                      <a:pt x="1011" y="58624"/>
                      <a:pt x="1011" y="57614"/>
                    </a:cubicBezTo>
                    <a:lnTo>
                      <a:pt x="1011" y="0"/>
                    </a:lnTo>
                    <a:close/>
                  </a:path>
                </a:pathLst>
              </a:custGeom>
              <a:noFill/>
              <a:ln w="10092" cap="flat">
                <a:solidFill>
                  <a:srgbClr val="182B33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da-DK" sz="2400"/>
              </a:p>
            </p:txBody>
          </p:sp>
          <p:sp>
            <p:nvSpPr>
              <p:cNvPr id="78" name="Kombinationstegning 77">
                <a:extLst>
                  <a:ext uri="{FF2B5EF4-FFF2-40B4-BE49-F238E27FC236}">
                    <a16:creationId xmlns:a16="http://schemas.microsoft.com/office/drawing/2014/main" id="{0E78DDC7-40EB-458A-9A17-1F41BA82590E}"/>
                  </a:ext>
                </a:extLst>
              </p:cNvPr>
              <p:cNvSpPr/>
              <p:nvPr/>
            </p:nvSpPr>
            <p:spPr>
              <a:xfrm>
                <a:off x="3795733" y="3960903"/>
                <a:ext cx="63720" cy="10107"/>
              </a:xfrm>
              <a:custGeom>
                <a:avLst/>
                <a:gdLst>
                  <a:gd name="connsiteX0" fmla="*/ 0 w 63720"/>
                  <a:gd name="connsiteY0" fmla="*/ 0 h 10107"/>
                  <a:gd name="connsiteX1" fmla="*/ 63721 w 63720"/>
                  <a:gd name="connsiteY1" fmla="*/ 0 h 1010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63720" h="10107">
                    <a:moveTo>
                      <a:pt x="0" y="0"/>
                    </a:moveTo>
                    <a:lnTo>
                      <a:pt x="63721" y="0"/>
                    </a:lnTo>
                  </a:path>
                </a:pathLst>
              </a:custGeom>
              <a:noFill/>
              <a:ln w="10092" cap="flat">
                <a:solidFill>
                  <a:srgbClr val="182B33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da-DK" sz="2400"/>
              </a:p>
            </p:txBody>
          </p:sp>
          <p:sp>
            <p:nvSpPr>
              <p:cNvPr id="79" name="Kombinationstegning 78">
                <a:extLst>
                  <a:ext uri="{FF2B5EF4-FFF2-40B4-BE49-F238E27FC236}">
                    <a16:creationId xmlns:a16="http://schemas.microsoft.com/office/drawing/2014/main" id="{25A940E9-EAEB-B60A-EF3A-540BC3F6A592}"/>
                  </a:ext>
                </a:extLst>
              </p:cNvPr>
              <p:cNvSpPr/>
              <p:nvPr/>
            </p:nvSpPr>
            <p:spPr>
              <a:xfrm>
                <a:off x="3461958" y="4025592"/>
                <a:ext cx="117326" cy="117248"/>
              </a:xfrm>
              <a:custGeom>
                <a:avLst/>
                <a:gdLst>
                  <a:gd name="connsiteX0" fmla="*/ 58663 w 117326"/>
                  <a:gd name="connsiteY0" fmla="*/ 117249 h 117248"/>
                  <a:gd name="connsiteX1" fmla="*/ 117327 w 117326"/>
                  <a:gd name="connsiteY1" fmla="*/ 58625 h 117248"/>
                  <a:gd name="connsiteX2" fmla="*/ 58663 w 117326"/>
                  <a:gd name="connsiteY2" fmla="*/ 0 h 117248"/>
                  <a:gd name="connsiteX3" fmla="*/ 0 w 117326"/>
                  <a:gd name="connsiteY3" fmla="*/ 58625 h 117248"/>
                  <a:gd name="connsiteX4" fmla="*/ 58663 w 117326"/>
                  <a:gd name="connsiteY4" fmla="*/ 117249 h 11724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17326" h="117248">
                    <a:moveTo>
                      <a:pt x="58663" y="117249"/>
                    </a:moveTo>
                    <a:cubicBezTo>
                      <a:pt x="91030" y="117249"/>
                      <a:pt x="117327" y="90969"/>
                      <a:pt x="117327" y="58625"/>
                    </a:cubicBezTo>
                    <a:cubicBezTo>
                      <a:pt x="117327" y="26280"/>
                      <a:pt x="91030" y="0"/>
                      <a:pt x="58663" y="0"/>
                    </a:cubicBezTo>
                    <a:cubicBezTo>
                      <a:pt x="26297" y="0"/>
                      <a:pt x="0" y="26280"/>
                      <a:pt x="0" y="58625"/>
                    </a:cubicBezTo>
                    <a:cubicBezTo>
                      <a:pt x="0" y="90969"/>
                      <a:pt x="26297" y="117249"/>
                      <a:pt x="58663" y="117249"/>
                    </a:cubicBezTo>
                    <a:close/>
                  </a:path>
                </a:pathLst>
              </a:custGeom>
              <a:noFill/>
              <a:ln w="10092" cap="flat">
                <a:solidFill>
                  <a:srgbClr val="182B33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da-DK" sz="2400"/>
              </a:p>
            </p:txBody>
          </p:sp>
          <p:sp>
            <p:nvSpPr>
              <p:cNvPr id="80" name="Kombinationstegning 79">
                <a:extLst>
                  <a:ext uri="{FF2B5EF4-FFF2-40B4-BE49-F238E27FC236}">
                    <a16:creationId xmlns:a16="http://schemas.microsoft.com/office/drawing/2014/main" id="{F087A132-6113-5A63-B228-860453E6ED48}"/>
                  </a:ext>
                </a:extLst>
              </p:cNvPr>
              <p:cNvSpPr/>
              <p:nvPr/>
            </p:nvSpPr>
            <p:spPr>
              <a:xfrm>
                <a:off x="3739093" y="3858815"/>
                <a:ext cx="10114" cy="451812"/>
              </a:xfrm>
              <a:custGeom>
                <a:avLst/>
                <a:gdLst>
                  <a:gd name="connsiteX0" fmla="*/ 0 w 10114"/>
                  <a:gd name="connsiteY0" fmla="*/ 451813 h 451812"/>
                  <a:gd name="connsiteX1" fmla="*/ 0 w 10114"/>
                  <a:gd name="connsiteY1" fmla="*/ 0 h 4518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0114" h="451812">
                    <a:moveTo>
                      <a:pt x="0" y="451813"/>
                    </a:moveTo>
                    <a:lnTo>
                      <a:pt x="0" y="0"/>
                    </a:lnTo>
                  </a:path>
                </a:pathLst>
              </a:custGeom>
              <a:noFill/>
              <a:ln w="10092" cap="flat">
                <a:solidFill>
                  <a:srgbClr val="182B33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da-DK" sz="2400"/>
              </a:p>
            </p:txBody>
          </p:sp>
        </p:grpSp>
        <p:sp>
          <p:nvSpPr>
            <p:cNvPr id="81" name="Kombinationstegning 80">
              <a:extLst>
                <a:ext uri="{FF2B5EF4-FFF2-40B4-BE49-F238E27FC236}">
                  <a16:creationId xmlns:a16="http://schemas.microsoft.com/office/drawing/2014/main" id="{4A98A220-7946-0C12-FBED-C7CD7A25E631}"/>
                </a:ext>
              </a:extLst>
            </p:cNvPr>
            <p:cNvSpPr/>
            <p:nvPr/>
          </p:nvSpPr>
          <p:spPr>
            <a:xfrm>
              <a:off x="4588702" y="4371274"/>
              <a:ext cx="10114" cy="775257"/>
            </a:xfrm>
            <a:custGeom>
              <a:avLst/>
              <a:gdLst>
                <a:gd name="connsiteX0" fmla="*/ 0 w 10114"/>
                <a:gd name="connsiteY0" fmla="*/ 0 h 775257"/>
                <a:gd name="connsiteX1" fmla="*/ 0 w 10114"/>
                <a:gd name="connsiteY1" fmla="*/ 775258 h 7752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0114" h="775257">
                  <a:moveTo>
                    <a:pt x="0" y="0"/>
                  </a:moveTo>
                  <a:lnTo>
                    <a:pt x="0" y="775258"/>
                  </a:lnTo>
                </a:path>
              </a:pathLst>
            </a:custGeom>
            <a:noFill/>
            <a:ln w="10092" cap="rnd">
              <a:solidFill>
                <a:srgbClr val="182B33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da-DK" sz="2400"/>
            </a:p>
          </p:txBody>
        </p:sp>
        <p:sp>
          <p:nvSpPr>
            <p:cNvPr id="82" name="Kombinationstegning 81">
              <a:extLst>
                <a:ext uri="{FF2B5EF4-FFF2-40B4-BE49-F238E27FC236}">
                  <a16:creationId xmlns:a16="http://schemas.microsoft.com/office/drawing/2014/main" id="{075ACB57-2BA1-DAC8-2FB2-ABDA1EA16B9E}"/>
                </a:ext>
              </a:extLst>
            </p:cNvPr>
            <p:cNvSpPr/>
            <p:nvPr/>
          </p:nvSpPr>
          <p:spPr>
            <a:xfrm>
              <a:off x="6068437" y="4371274"/>
              <a:ext cx="10114" cy="775257"/>
            </a:xfrm>
            <a:custGeom>
              <a:avLst/>
              <a:gdLst>
                <a:gd name="connsiteX0" fmla="*/ 0 w 10114"/>
                <a:gd name="connsiteY0" fmla="*/ 0 h 775257"/>
                <a:gd name="connsiteX1" fmla="*/ 0 w 10114"/>
                <a:gd name="connsiteY1" fmla="*/ 775258 h 7752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0114" h="775257">
                  <a:moveTo>
                    <a:pt x="0" y="0"/>
                  </a:moveTo>
                  <a:lnTo>
                    <a:pt x="0" y="775258"/>
                  </a:lnTo>
                </a:path>
              </a:pathLst>
            </a:custGeom>
            <a:noFill/>
            <a:ln w="10092" cap="rnd">
              <a:solidFill>
                <a:srgbClr val="182B33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da-DK" sz="2400"/>
            </a:p>
          </p:txBody>
        </p:sp>
        <p:sp>
          <p:nvSpPr>
            <p:cNvPr id="83" name="Kombinationstegning 82">
              <a:extLst>
                <a:ext uri="{FF2B5EF4-FFF2-40B4-BE49-F238E27FC236}">
                  <a16:creationId xmlns:a16="http://schemas.microsoft.com/office/drawing/2014/main" id="{410FB290-2428-3335-5805-2CC32E039309}"/>
                </a:ext>
              </a:extLst>
            </p:cNvPr>
            <p:cNvSpPr/>
            <p:nvPr/>
          </p:nvSpPr>
          <p:spPr>
            <a:xfrm>
              <a:off x="3054349" y="1201511"/>
              <a:ext cx="10114" cy="10107"/>
            </a:xfrm>
            <a:custGeom>
              <a:avLst/>
              <a:gdLst/>
              <a:ahLst/>
              <a:cxnLst/>
              <a:rect l="l" t="t" r="r" b="b"/>
              <a:pathLst>
                <a:path w="10114" h="10107"/>
              </a:pathLst>
            </a:custGeom>
            <a:noFill/>
            <a:ln w="10092" cap="rnd">
              <a:solidFill>
                <a:srgbClr val="182B33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da-DK" sz="2400"/>
            </a:p>
          </p:txBody>
        </p:sp>
        <p:sp>
          <p:nvSpPr>
            <p:cNvPr id="84" name="Kombinationstegning 83">
              <a:extLst>
                <a:ext uri="{FF2B5EF4-FFF2-40B4-BE49-F238E27FC236}">
                  <a16:creationId xmlns:a16="http://schemas.microsoft.com/office/drawing/2014/main" id="{8E1BB2EF-057B-2B70-506B-9DC1694AE473}"/>
                </a:ext>
              </a:extLst>
            </p:cNvPr>
            <p:cNvSpPr/>
            <p:nvPr/>
          </p:nvSpPr>
          <p:spPr>
            <a:xfrm>
              <a:off x="3054349" y="1201511"/>
              <a:ext cx="10114" cy="10107"/>
            </a:xfrm>
            <a:custGeom>
              <a:avLst/>
              <a:gdLst/>
              <a:ahLst/>
              <a:cxnLst/>
              <a:rect l="l" t="t" r="r" b="b"/>
              <a:pathLst>
                <a:path w="10114" h="10107"/>
              </a:pathLst>
            </a:custGeom>
            <a:noFill/>
            <a:ln w="10092" cap="rnd">
              <a:solidFill>
                <a:srgbClr val="182B33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da-DK" sz="2400"/>
            </a:p>
          </p:txBody>
        </p:sp>
        <p:sp>
          <p:nvSpPr>
            <p:cNvPr id="85" name="Kombinationstegning 84">
              <a:extLst>
                <a:ext uri="{FF2B5EF4-FFF2-40B4-BE49-F238E27FC236}">
                  <a16:creationId xmlns:a16="http://schemas.microsoft.com/office/drawing/2014/main" id="{0A6786D1-E931-E4B5-4EE9-FE8301D26191}"/>
                </a:ext>
              </a:extLst>
            </p:cNvPr>
            <p:cNvSpPr/>
            <p:nvPr/>
          </p:nvSpPr>
          <p:spPr>
            <a:xfrm>
              <a:off x="3214156" y="4371274"/>
              <a:ext cx="5057" cy="775257"/>
            </a:xfrm>
            <a:custGeom>
              <a:avLst/>
              <a:gdLst>
                <a:gd name="connsiteX0" fmla="*/ 5057 w 5057"/>
                <a:gd name="connsiteY0" fmla="*/ 0 h 775257"/>
                <a:gd name="connsiteX1" fmla="*/ 0 w 5057"/>
                <a:gd name="connsiteY1" fmla="*/ 775258 h 7752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5057" h="775257">
                  <a:moveTo>
                    <a:pt x="5057" y="0"/>
                  </a:moveTo>
                  <a:lnTo>
                    <a:pt x="0" y="775258"/>
                  </a:lnTo>
                </a:path>
              </a:pathLst>
            </a:custGeom>
            <a:noFill/>
            <a:ln w="10092" cap="rnd">
              <a:solidFill>
                <a:srgbClr val="182B33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da-DK" sz="2400"/>
            </a:p>
          </p:txBody>
        </p:sp>
        <p:sp>
          <p:nvSpPr>
            <p:cNvPr id="86" name="Kombinationstegning 85">
              <a:extLst>
                <a:ext uri="{FF2B5EF4-FFF2-40B4-BE49-F238E27FC236}">
                  <a16:creationId xmlns:a16="http://schemas.microsoft.com/office/drawing/2014/main" id="{CF25B259-5B55-B400-68F6-8C780EADE739}"/>
                </a:ext>
              </a:extLst>
            </p:cNvPr>
            <p:cNvSpPr/>
            <p:nvPr/>
          </p:nvSpPr>
          <p:spPr>
            <a:xfrm>
              <a:off x="5215794" y="4373295"/>
              <a:ext cx="852643" cy="90968"/>
            </a:xfrm>
            <a:custGeom>
              <a:avLst/>
              <a:gdLst>
                <a:gd name="connsiteX0" fmla="*/ 0 w 852643"/>
                <a:gd name="connsiteY0" fmla="*/ 0 h 90968"/>
                <a:gd name="connsiteX1" fmla="*/ 0 w 852643"/>
                <a:gd name="connsiteY1" fmla="*/ 77829 h 90968"/>
                <a:gd name="connsiteX2" fmla="*/ 13149 w 852643"/>
                <a:gd name="connsiteY2" fmla="*/ 90969 h 90968"/>
                <a:gd name="connsiteX3" fmla="*/ 852643 w 852643"/>
                <a:gd name="connsiteY3" fmla="*/ 90969 h 909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52643" h="90968">
                  <a:moveTo>
                    <a:pt x="0" y="0"/>
                  </a:moveTo>
                  <a:lnTo>
                    <a:pt x="0" y="77829"/>
                  </a:lnTo>
                  <a:cubicBezTo>
                    <a:pt x="0" y="84905"/>
                    <a:pt x="6069" y="90969"/>
                    <a:pt x="13149" y="90969"/>
                  </a:cubicBezTo>
                  <a:lnTo>
                    <a:pt x="852643" y="90969"/>
                  </a:lnTo>
                </a:path>
              </a:pathLst>
            </a:custGeom>
            <a:noFill/>
            <a:ln w="10092" cap="rnd">
              <a:solidFill>
                <a:srgbClr val="182B33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da-DK" sz="2400"/>
            </a:p>
          </p:txBody>
        </p:sp>
        <p:sp>
          <p:nvSpPr>
            <p:cNvPr id="87" name="Kombinationstegning 86">
              <a:extLst>
                <a:ext uri="{FF2B5EF4-FFF2-40B4-BE49-F238E27FC236}">
                  <a16:creationId xmlns:a16="http://schemas.microsoft.com/office/drawing/2014/main" id="{A3F6EDE7-FA6A-B422-EDFA-128C187293E5}"/>
                </a:ext>
              </a:extLst>
            </p:cNvPr>
            <p:cNvSpPr/>
            <p:nvPr/>
          </p:nvSpPr>
          <p:spPr>
            <a:xfrm>
              <a:off x="5186462" y="4373295"/>
              <a:ext cx="880963" cy="119270"/>
            </a:xfrm>
            <a:custGeom>
              <a:avLst/>
              <a:gdLst>
                <a:gd name="connsiteX0" fmla="*/ 0 w 880963"/>
                <a:gd name="connsiteY0" fmla="*/ 0 h 119270"/>
                <a:gd name="connsiteX1" fmla="*/ 0 w 880963"/>
                <a:gd name="connsiteY1" fmla="*/ 81872 h 119270"/>
                <a:gd name="connsiteX2" fmla="*/ 37423 w 880963"/>
                <a:gd name="connsiteY2" fmla="*/ 119271 h 119270"/>
                <a:gd name="connsiteX3" fmla="*/ 880963 w 880963"/>
                <a:gd name="connsiteY3" fmla="*/ 119271 h 1192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963" h="119270">
                  <a:moveTo>
                    <a:pt x="0" y="0"/>
                  </a:moveTo>
                  <a:lnTo>
                    <a:pt x="0" y="81872"/>
                  </a:lnTo>
                  <a:cubicBezTo>
                    <a:pt x="0" y="102087"/>
                    <a:pt x="17194" y="119271"/>
                    <a:pt x="37423" y="119271"/>
                  </a:cubicBezTo>
                  <a:lnTo>
                    <a:pt x="880963" y="119271"/>
                  </a:lnTo>
                </a:path>
              </a:pathLst>
            </a:custGeom>
            <a:noFill/>
            <a:ln w="10092" cap="rnd">
              <a:solidFill>
                <a:srgbClr val="182B33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da-DK" sz="2400"/>
            </a:p>
          </p:txBody>
        </p:sp>
        <p:sp>
          <p:nvSpPr>
            <p:cNvPr id="88" name="Kombinationstegning 87">
              <a:extLst>
                <a:ext uri="{FF2B5EF4-FFF2-40B4-BE49-F238E27FC236}">
                  <a16:creationId xmlns:a16="http://schemas.microsoft.com/office/drawing/2014/main" id="{ADB36BCC-606D-775E-6A1F-F5A040D29584}"/>
                </a:ext>
              </a:extLst>
            </p:cNvPr>
            <p:cNvSpPr/>
            <p:nvPr/>
          </p:nvSpPr>
          <p:spPr>
            <a:xfrm>
              <a:off x="5292663" y="4373295"/>
              <a:ext cx="774762" cy="199121"/>
            </a:xfrm>
            <a:custGeom>
              <a:avLst/>
              <a:gdLst>
                <a:gd name="connsiteX0" fmla="*/ 0 w 774762"/>
                <a:gd name="connsiteY0" fmla="*/ 0 h 199121"/>
                <a:gd name="connsiteX1" fmla="*/ 0 w 774762"/>
                <a:gd name="connsiteY1" fmla="*/ 185981 h 199121"/>
                <a:gd name="connsiteX2" fmla="*/ 13149 w 774762"/>
                <a:gd name="connsiteY2" fmla="*/ 199121 h 199121"/>
                <a:gd name="connsiteX3" fmla="*/ 774762 w 774762"/>
                <a:gd name="connsiteY3" fmla="*/ 199121 h 1991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74762" h="199121">
                  <a:moveTo>
                    <a:pt x="0" y="0"/>
                  </a:moveTo>
                  <a:lnTo>
                    <a:pt x="0" y="185981"/>
                  </a:lnTo>
                  <a:cubicBezTo>
                    <a:pt x="0" y="193056"/>
                    <a:pt x="6069" y="199121"/>
                    <a:pt x="13149" y="199121"/>
                  </a:cubicBezTo>
                  <a:lnTo>
                    <a:pt x="774762" y="199121"/>
                  </a:lnTo>
                </a:path>
              </a:pathLst>
            </a:custGeom>
            <a:noFill/>
            <a:ln w="10092" cap="rnd">
              <a:solidFill>
                <a:srgbClr val="182B33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da-DK" sz="2400"/>
            </a:p>
          </p:txBody>
        </p:sp>
        <p:sp>
          <p:nvSpPr>
            <p:cNvPr id="89" name="Kombinationstegning 88">
              <a:extLst>
                <a:ext uri="{FF2B5EF4-FFF2-40B4-BE49-F238E27FC236}">
                  <a16:creationId xmlns:a16="http://schemas.microsoft.com/office/drawing/2014/main" id="{5EBDBBB1-0A72-9186-DF92-3D9A2AEA07BE}"/>
                </a:ext>
              </a:extLst>
            </p:cNvPr>
            <p:cNvSpPr/>
            <p:nvPr/>
          </p:nvSpPr>
          <p:spPr>
            <a:xfrm>
              <a:off x="5263332" y="4373295"/>
              <a:ext cx="804094" cy="227422"/>
            </a:xfrm>
            <a:custGeom>
              <a:avLst/>
              <a:gdLst>
                <a:gd name="connsiteX0" fmla="*/ 0 w 804094"/>
                <a:gd name="connsiteY0" fmla="*/ 0 h 227422"/>
                <a:gd name="connsiteX1" fmla="*/ 0 w 804094"/>
                <a:gd name="connsiteY1" fmla="*/ 190024 h 227422"/>
                <a:gd name="connsiteX2" fmla="*/ 37423 w 804094"/>
                <a:gd name="connsiteY2" fmla="*/ 227422 h 227422"/>
                <a:gd name="connsiteX3" fmla="*/ 804094 w 804094"/>
                <a:gd name="connsiteY3" fmla="*/ 227422 h 2274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04094" h="227422">
                  <a:moveTo>
                    <a:pt x="0" y="0"/>
                  </a:moveTo>
                  <a:lnTo>
                    <a:pt x="0" y="190024"/>
                  </a:lnTo>
                  <a:cubicBezTo>
                    <a:pt x="0" y="210240"/>
                    <a:pt x="17195" y="227422"/>
                    <a:pt x="37423" y="227422"/>
                  </a:cubicBezTo>
                  <a:lnTo>
                    <a:pt x="804094" y="227422"/>
                  </a:lnTo>
                </a:path>
              </a:pathLst>
            </a:custGeom>
            <a:noFill/>
            <a:ln w="10092" cap="rnd">
              <a:solidFill>
                <a:srgbClr val="182B33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da-DK" sz="2400"/>
            </a:p>
          </p:txBody>
        </p:sp>
        <p:sp>
          <p:nvSpPr>
            <p:cNvPr id="90" name="Kombinationstegning 89">
              <a:extLst>
                <a:ext uri="{FF2B5EF4-FFF2-40B4-BE49-F238E27FC236}">
                  <a16:creationId xmlns:a16="http://schemas.microsoft.com/office/drawing/2014/main" id="{76C420C1-A7B4-BEE5-C477-FE1DF2878747}"/>
                </a:ext>
              </a:extLst>
            </p:cNvPr>
            <p:cNvSpPr/>
            <p:nvPr/>
          </p:nvSpPr>
          <p:spPr>
            <a:xfrm>
              <a:off x="3165607" y="1630075"/>
              <a:ext cx="519879" cy="497297"/>
            </a:xfrm>
            <a:custGeom>
              <a:avLst/>
              <a:gdLst>
                <a:gd name="connsiteX0" fmla="*/ 519880 w 519879"/>
                <a:gd name="connsiteY0" fmla="*/ 36388 h 497297"/>
                <a:gd name="connsiteX1" fmla="*/ 483468 w 519879"/>
                <a:gd name="connsiteY1" fmla="*/ 0 h 497297"/>
                <a:gd name="connsiteX2" fmla="*/ 0 w 519879"/>
                <a:gd name="connsiteY2" fmla="*/ 463942 h 497297"/>
                <a:gd name="connsiteX3" fmla="*/ 34389 w 519879"/>
                <a:gd name="connsiteY3" fmla="*/ 497297 h 4972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19879" h="497297">
                  <a:moveTo>
                    <a:pt x="519880" y="36388"/>
                  </a:moveTo>
                  <a:lnTo>
                    <a:pt x="483468" y="0"/>
                  </a:lnTo>
                  <a:lnTo>
                    <a:pt x="0" y="463942"/>
                  </a:lnTo>
                  <a:lnTo>
                    <a:pt x="34389" y="497297"/>
                  </a:lnTo>
                </a:path>
              </a:pathLst>
            </a:custGeom>
            <a:noFill/>
            <a:ln w="10092" cap="rnd">
              <a:solidFill>
                <a:srgbClr val="182B33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da-DK" sz="2400"/>
            </a:p>
          </p:txBody>
        </p:sp>
        <p:sp>
          <p:nvSpPr>
            <p:cNvPr id="91" name="Kombinationstegning 90">
              <a:extLst>
                <a:ext uri="{FF2B5EF4-FFF2-40B4-BE49-F238E27FC236}">
                  <a16:creationId xmlns:a16="http://schemas.microsoft.com/office/drawing/2014/main" id="{BFE06E1E-59F6-BA51-AEBD-0338D18B2941}"/>
                </a:ext>
              </a:extLst>
            </p:cNvPr>
            <p:cNvSpPr/>
            <p:nvPr/>
          </p:nvSpPr>
          <p:spPr>
            <a:xfrm>
              <a:off x="3649075" y="1630075"/>
              <a:ext cx="80915" cy="10107"/>
            </a:xfrm>
            <a:custGeom>
              <a:avLst/>
              <a:gdLst>
                <a:gd name="connsiteX0" fmla="*/ 0 w 80915"/>
                <a:gd name="connsiteY0" fmla="*/ 0 h 10107"/>
                <a:gd name="connsiteX1" fmla="*/ 80915 w 80915"/>
                <a:gd name="connsiteY1" fmla="*/ 0 h 101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80915" h="10107">
                  <a:moveTo>
                    <a:pt x="0" y="0"/>
                  </a:moveTo>
                  <a:lnTo>
                    <a:pt x="80915" y="0"/>
                  </a:lnTo>
                </a:path>
              </a:pathLst>
            </a:custGeom>
            <a:ln w="10092" cap="rnd">
              <a:solidFill>
                <a:srgbClr val="182B33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da-DK" sz="2400"/>
            </a:p>
          </p:txBody>
        </p:sp>
      </p:grpSp>
      <p:sp>
        <p:nvSpPr>
          <p:cNvPr id="99" name="Kombinationstegning 98">
            <a:extLst>
              <a:ext uri="{FF2B5EF4-FFF2-40B4-BE49-F238E27FC236}">
                <a16:creationId xmlns:a16="http://schemas.microsoft.com/office/drawing/2014/main" id="{8B680DA6-493B-8E7B-57A4-F157EB3D1658}"/>
              </a:ext>
            </a:extLst>
          </p:cNvPr>
          <p:cNvSpPr/>
          <p:nvPr/>
        </p:nvSpPr>
        <p:spPr>
          <a:xfrm>
            <a:off x="3388564" y="2451759"/>
            <a:ext cx="1440385" cy="1462181"/>
          </a:xfrm>
          <a:custGeom>
            <a:avLst/>
            <a:gdLst>
              <a:gd name="connsiteX0" fmla="*/ 0 w 1732943"/>
              <a:gd name="connsiteY0" fmla="*/ 0 h 1201002"/>
              <a:gd name="connsiteX1" fmla="*/ 955040 w 1732943"/>
              <a:gd name="connsiteY1" fmla="*/ 1144693 h 1201002"/>
              <a:gd name="connsiteX2" fmla="*/ 1584960 w 1732943"/>
              <a:gd name="connsiteY2" fmla="*/ 728133 h 1201002"/>
              <a:gd name="connsiteX0" fmla="*/ 0 w 1693776"/>
              <a:gd name="connsiteY0" fmla="*/ 0 h 1099922"/>
              <a:gd name="connsiteX1" fmla="*/ 511387 w 1693776"/>
              <a:gd name="connsiteY1" fmla="*/ 1002453 h 1099922"/>
              <a:gd name="connsiteX2" fmla="*/ 1584960 w 1693776"/>
              <a:gd name="connsiteY2" fmla="*/ 728133 h 1099922"/>
              <a:gd name="connsiteX0" fmla="*/ 0 w 1126066"/>
              <a:gd name="connsiteY0" fmla="*/ 0 h 1403851"/>
              <a:gd name="connsiteX1" fmla="*/ 511387 w 1126066"/>
              <a:gd name="connsiteY1" fmla="*/ 1002453 h 1403851"/>
              <a:gd name="connsiteX2" fmla="*/ 951653 w 1126066"/>
              <a:gd name="connsiteY2" fmla="*/ 1209040 h 1403851"/>
              <a:gd name="connsiteX0" fmla="*/ 0 w 951653"/>
              <a:gd name="connsiteY0" fmla="*/ 0 h 1249996"/>
              <a:gd name="connsiteX1" fmla="*/ 511387 w 951653"/>
              <a:gd name="connsiteY1" fmla="*/ 1002453 h 1249996"/>
              <a:gd name="connsiteX2" fmla="*/ 951653 w 951653"/>
              <a:gd name="connsiteY2" fmla="*/ 1209040 h 1249996"/>
              <a:gd name="connsiteX0" fmla="*/ 0 w 951653"/>
              <a:gd name="connsiteY0" fmla="*/ 0 h 1260946"/>
              <a:gd name="connsiteX1" fmla="*/ 423334 w 951653"/>
              <a:gd name="connsiteY1" fmla="*/ 1073573 h 1260946"/>
              <a:gd name="connsiteX2" fmla="*/ 951653 w 951653"/>
              <a:gd name="connsiteY2" fmla="*/ 1209040 h 1260946"/>
              <a:gd name="connsiteX0" fmla="*/ 0 w 951653"/>
              <a:gd name="connsiteY0" fmla="*/ 0 h 1275209"/>
              <a:gd name="connsiteX1" fmla="*/ 423334 w 951653"/>
              <a:gd name="connsiteY1" fmla="*/ 1073573 h 1275209"/>
              <a:gd name="connsiteX2" fmla="*/ 951653 w 951653"/>
              <a:gd name="connsiteY2" fmla="*/ 1209040 h 1275209"/>
              <a:gd name="connsiteX0" fmla="*/ 0 w 951653"/>
              <a:gd name="connsiteY0" fmla="*/ 0 h 1275209"/>
              <a:gd name="connsiteX1" fmla="*/ 423334 w 951653"/>
              <a:gd name="connsiteY1" fmla="*/ 1073573 h 1275209"/>
              <a:gd name="connsiteX2" fmla="*/ 951653 w 951653"/>
              <a:gd name="connsiteY2" fmla="*/ 1209040 h 1275209"/>
              <a:gd name="connsiteX0" fmla="*/ 0 w 951653"/>
              <a:gd name="connsiteY0" fmla="*/ 0 h 1291160"/>
              <a:gd name="connsiteX1" fmla="*/ 423334 w 951653"/>
              <a:gd name="connsiteY1" fmla="*/ 1073573 h 1291160"/>
              <a:gd name="connsiteX2" fmla="*/ 951653 w 951653"/>
              <a:gd name="connsiteY2" fmla="*/ 1209040 h 1291160"/>
              <a:gd name="connsiteX0" fmla="*/ 0 w 951653"/>
              <a:gd name="connsiteY0" fmla="*/ 0 h 1291160"/>
              <a:gd name="connsiteX1" fmla="*/ 423334 w 951653"/>
              <a:gd name="connsiteY1" fmla="*/ 1073573 h 1291160"/>
              <a:gd name="connsiteX2" fmla="*/ 951653 w 951653"/>
              <a:gd name="connsiteY2" fmla="*/ 1209040 h 12911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951653" h="1291160">
                <a:moveTo>
                  <a:pt x="0" y="0"/>
                </a:moveTo>
                <a:cubicBezTo>
                  <a:pt x="361665" y="156791"/>
                  <a:pt x="267547" y="471311"/>
                  <a:pt x="423334" y="1073573"/>
                </a:cubicBezTo>
                <a:cubicBezTo>
                  <a:pt x="494453" y="1327009"/>
                  <a:pt x="654190" y="1340556"/>
                  <a:pt x="951653" y="1209040"/>
                </a:cubicBezTo>
              </a:path>
            </a:pathLst>
          </a:custGeom>
          <a:noFill/>
          <a:ln w="25400" cap="rnd">
            <a:solidFill>
              <a:srgbClr val="C00000"/>
            </a:solidFill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sz="2400"/>
          </a:p>
        </p:txBody>
      </p:sp>
      <p:sp>
        <p:nvSpPr>
          <p:cNvPr id="103" name="Kombinationstegning 102">
            <a:extLst>
              <a:ext uri="{FF2B5EF4-FFF2-40B4-BE49-F238E27FC236}">
                <a16:creationId xmlns:a16="http://schemas.microsoft.com/office/drawing/2014/main" id="{1CCA53CA-7A73-326C-CCA1-0181B5EDDEFA}"/>
              </a:ext>
            </a:extLst>
          </p:cNvPr>
          <p:cNvSpPr/>
          <p:nvPr/>
        </p:nvSpPr>
        <p:spPr>
          <a:xfrm flipV="1">
            <a:off x="7325999" y="1757532"/>
            <a:ext cx="1040564" cy="1107829"/>
          </a:xfrm>
          <a:custGeom>
            <a:avLst/>
            <a:gdLst>
              <a:gd name="connsiteX0" fmla="*/ 0 w 1732943"/>
              <a:gd name="connsiteY0" fmla="*/ 0 h 1201002"/>
              <a:gd name="connsiteX1" fmla="*/ 955040 w 1732943"/>
              <a:gd name="connsiteY1" fmla="*/ 1144693 h 1201002"/>
              <a:gd name="connsiteX2" fmla="*/ 1584960 w 1732943"/>
              <a:gd name="connsiteY2" fmla="*/ 728133 h 1201002"/>
              <a:gd name="connsiteX0" fmla="*/ 0 w 1693776"/>
              <a:gd name="connsiteY0" fmla="*/ 0 h 1099922"/>
              <a:gd name="connsiteX1" fmla="*/ 511387 w 1693776"/>
              <a:gd name="connsiteY1" fmla="*/ 1002453 h 1099922"/>
              <a:gd name="connsiteX2" fmla="*/ 1584960 w 1693776"/>
              <a:gd name="connsiteY2" fmla="*/ 728133 h 1099922"/>
              <a:gd name="connsiteX0" fmla="*/ 0 w 1126066"/>
              <a:gd name="connsiteY0" fmla="*/ 0 h 1403851"/>
              <a:gd name="connsiteX1" fmla="*/ 511387 w 1126066"/>
              <a:gd name="connsiteY1" fmla="*/ 1002453 h 1403851"/>
              <a:gd name="connsiteX2" fmla="*/ 951653 w 1126066"/>
              <a:gd name="connsiteY2" fmla="*/ 1209040 h 1403851"/>
              <a:gd name="connsiteX0" fmla="*/ 0 w 951653"/>
              <a:gd name="connsiteY0" fmla="*/ 0 h 1249996"/>
              <a:gd name="connsiteX1" fmla="*/ 511387 w 951653"/>
              <a:gd name="connsiteY1" fmla="*/ 1002453 h 1249996"/>
              <a:gd name="connsiteX2" fmla="*/ 951653 w 951653"/>
              <a:gd name="connsiteY2" fmla="*/ 1209040 h 1249996"/>
              <a:gd name="connsiteX0" fmla="*/ 0 w 951653"/>
              <a:gd name="connsiteY0" fmla="*/ 0 h 1260946"/>
              <a:gd name="connsiteX1" fmla="*/ 423334 w 951653"/>
              <a:gd name="connsiteY1" fmla="*/ 1073573 h 1260946"/>
              <a:gd name="connsiteX2" fmla="*/ 951653 w 951653"/>
              <a:gd name="connsiteY2" fmla="*/ 1209040 h 1260946"/>
              <a:gd name="connsiteX0" fmla="*/ 0 w 951653"/>
              <a:gd name="connsiteY0" fmla="*/ 0 h 1275209"/>
              <a:gd name="connsiteX1" fmla="*/ 423334 w 951653"/>
              <a:gd name="connsiteY1" fmla="*/ 1073573 h 1275209"/>
              <a:gd name="connsiteX2" fmla="*/ 951653 w 951653"/>
              <a:gd name="connsiteY2" fmla="*/ 1209040 h 1275209"/>
              <a:gd name="connsiteX0" fmla="*/ 0 w 951653"/>
              <a:gd name="connsiteY0" fmla="*/ 0 h 1275209"/>
              <a:gd name="connsiteX1" fmla="*/ 423334 w 951653"/>
              <a:gd name="connsiteY1" fmla="*/ 1073573 h 1275209"/>
              <a:gd name="connsiteX2" fmla="*/ 951653 w 951653"/>
              <a:gd name="connsiteY2" fmla="*/ 1209040 h 1275209"/>
              <a:gd name="connsiteX0" fmla="*/ 0 w 951653"/>
              <a:gd name="connsiteY0" fmla="*/ 0 h 1291160"/>
              <a:gd name="connsiteX1" fmla="*/ 423334 w 951653"/>
              <a:gd name="connsiteY1" fmla="*/ 1073573 h 1291160"/>
              <a:gd name="connsiteX2" fmla="*/ 951653 w 951653"/>
              <a:gd name="connsiteY2" fmla="*/ 1209040 h 1291160"/>
              <a:gd name="connsiteX0" fmla="*/ 0 w 951653"/>
              <a:gd name="connsiteY0" fmla="*/ 0 h 1291160"/>
              <a:gd name="connsiteX1" fmla="*/ 423334 w 951653"/>
              <a:gd name="connsiteY1" fmla="*/ 1073573 h 1291160"/>
              <a:gd name="connsiteX2" fmla="*/ 951653 w 951653"/>
              <a:gd name="connsiteY2" fmla="*/ 1209040 h 1291160"/>
              <a:gd name="connsiteX0" fmla="*/ 0 w 747771"/>
              <a:gd name="connsiteY0" fmla="*/ 0 h 1496761"/>
              <a:gd name="connsiteX1" fmla="*/ 423334 w 747771"/>
              <a:gd name="connsiteY1" fmla="*/ 1073573 h 1496761"/>
              <a:gd name="connsiteX2" fmla="*/ 747771 w 747771"/>
              <a:gd name="connsiteY2" fmla="*/ 1462029 h 1496761"/>
              <a:gd name="connsiteX0" fmla="*/ 0 w 747771"/>
              <a:gd name="connsiteY0" fmla="*/ 0 h 1481169"/>
              <a:gd name="connsiteX1" fmla="*/ 302106 w 747771"/>
              <a:gd name="connsiteY1" fmla="*/ 759867 h 1481169"/>
              <a:gd name="connsiteX2" fmla="*/ 747771 w 747771"/>
              <a:gd name="connsiteY2" fmla="*/ 1462029 h 1481169"/>
              <a:gd name="connsiteX0" fmla="*/ 0 w 747771"/>
              <a:gd name="connsiteY0" fmla="*/ 0 h 1481169"/>
              <a:gd name="connsiteX1" fmla="*/ 302106 w 747771"/>
              <a:gd name="connsiteY1" fmla="*/ 759867 h 1481169"/>
              <a:gd name="connsiteX2" fmla="*/ 747771 w 747771"/>
              <a:gd name="connsiteY2" fmla="*/ 1462029 h 1481169"/>
              <a:gd name="connsiteX0" fmla="*/ 0 w 747771"/>
              <a:gd name="connsiteY0" fmla="*/ 0 h 1462029"/>
              <a:gd name="connsiteX1" fmla="*/ 302106 w 747771"/>
              <a:gd name="connsiteY1" fmla="*/ 759867 h 1462029"/>
              <a:gd name="connsiteX2" fmla="*/ 747771 w 747771"/>
              <a:gd name="connsiteY2" fmla="*/ 1462029 h 1462029"/>
              <a:gd name="connsiteX0" fmla="*/ 0 w 747771"/>
              <a:gd name="connsiteY0" fmla="*/ 0 h 1462029"/>
              <a:gd name="connsiteX1" fmla="*/ 346188 w 747771"/>
              <a:gd name="connsiteY1" fmla="*/ 608074 h 1462029"/>
              <a:gd name="connsiteX2" fmla="*/ 747771 w 747771"/>
              <a:gd name="connsiteY2" fmla="*/ 1462029 h 1462029"/>
              <a:gd name="connsiteX0" fmla="*/ 0 w 747771"/>
              <a:gd name="connsiteY0" fmla="*/ 0 h 1462029"/>
              <a:gd name="connsiteX1" fmla="*/ 346188 w 747771"/>
              <a:gd name="connsiteY1" fmla="*/ 608074 h 1462029"/>
              <a:gd name="connsiteX2" fmla="*/ 747771 w 747771"/>
              <a:gd name="connsiteY2" fmla="*/ 1462029 h 1462029"/>
              <a:gd name="connsiteX0" fmla="*/ 0 w 747771"/>
              <a:gd name="connsiteY0" fmla="*/ 0 h 1462029"/>
              <a:gd name="connsiteX1" fmla="*/ 401292 w 747771"/>
              <a:gd name="connsiteY1" fmla="*/ 567596 h 1462029"/>
              <a:gd name="connsiteX2" fmla="*/ 747771 w 747771"/>
              <a:gd name="connsiteY2" fmla="*/ 1462029 h 1462029"/>
              <a:gd name="connsiteX0" fmla="*/ 0 w 747771"/>
              <a:gd name="connsiteY0" fmla="*/ 0 h 1462029"/>
              <a:gd name="connsiteX1" fmla="*/ 401292 w 747771"/>
              <a:gd name="connsiteY1" fmla="*/ 567596 h 1462029"/>
              <a:gd name="connsiteX2" fmla="*/ 747771 w 747771"/>
              <a:gd name="connsiteY2" fmla="*/ 1462029 h 1462029"/>
              <a:gd name="connsiteX0" fmla="*/ 0 w 747771"/>
              <a:gd name="connsiteY0" fmla="*/ 0 h 1462029"/>
              <a:gd name="connsiteX1" fmla="*/ 401292 w 747771"/>
              <a:gd name="connsiteY1" fmla="*/ 567596 h 1462029"/>
              <a:gd name="connsiteX2" fmla="*/ 747771 w 747771"/>
              <a:gd name="connsiteY2" fmla="*/ 1462029 h 1462029"/>
              <a:gd name="connsiteX0" fmla="*/ 0 w 747771"/>
              <a:gd name="connsiteY0" fmla="*/ 0 h 1462029"/>
              <a:gd name="connsiteX1" fmla="*/ 401292 w 747771"/>
              <a:gd name="connsiteY1" fmla="*/ 567596 h 1462029"/>
              <a:gd name="connsiteX2" fmla="*/ 747771 w 747771"/>
              <a:gd name="connsiteY2" fmla="*/ 1462029 h 1462029"/>
              <a:gd name="connsiteX0" fmla="*/ 0 w 747771"/>
              <a:gd name="connsiteY0" fmla="*/ 0 h 1462029"/>
              <a:gd name="connsiteX1" fmla="*/ 401292 w 747771"/>
              <a:gd name="connsiteY1" fmla="*/ 567596 h 1462029"/>
              <a:gd name="connsiteX2" fmla="*/ 747771 w 747771"/>
              <a:gd name="connsiteY2" fmla="*/ 1462029 h 14620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747771" h="1462029">
                <a:moveTo>
                  <a:pt x="0" y="0"/>
                </a:moveTo>
                <a:cubicBezTo>
                  <a:pt x="64107" y="460378"/>
                  <a:pt x="234485" y="430835"/>
                  <a:pt x="401292" y="567596"/>
                </a:cubicBezTo>
                <a:cubicBezTo>
                  <a:pt x="582618" y="729955"/>
                  <a:pt x="692763" y="733383"/>
                  <a:pt x="747771" y="1462029"/>
                </a:cubicBezTo>
              </a:path>
            </a:pathLst>
          </a:custGeom>
          <a:noFill/>
          <a:ln w="25400" cap="rnd">
            <a:solidFill>
              <a:srgbClr val="C00000"/>
            </a:solidFill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sz="2400"/>
          </a:p>
        </p:txBody>
      </p:sp>
      <p:sp>
        <p:nvSpPr>
          <p:cNvPr id="104" name="Kombinationstegning 103">
            <a:extLst>
              <a:ext uri="{FF2B5EF4-FFF2-40B4-BE49-F238E27FC236}">
                <a16:creationId xmlns:a16="http://schemas.microsoft.com/office/drawing/2014/main" id="{88A926FF-4655-70E7-288D-3FAEB4850666}"/>
              </a:ext>
            </a:extLst>
          </p:cNvPr>
          <p:cNvSpPr/>
          <p:nvPr/>
        </p:nvSpPr>
        <p:spPr>
          <a:xfrm rot="21116370" flipH="1">
            <a:off x="3298953" y="4604024"/>
            <a:ext cx="1268475" cy="467964"/>
          </a:xfrm>
          <a:custGeom>
            <a:avLst/>
            <a:gdLst>
              <a:gd name="connsiteX0" fmla="*/ 0 w 1732943"/>
              <a:gd name="connsiteY0" fmla="*/ 0 h 1201002"/>
              <a:gd name="connsiteX1" fmla="*/ 955040 w 1732943"/>
              <a:gd name="connsiteY1" fmla="*/ 1144693 h 1201002"/>
              <a:gd name="connsiteX2" fmla="*/ 1584960 w 1732943"/>
              <a:gd name="connsiteY2" fmla="*/ 728133 h 1201002"/>
              <a:gd name="connsiteX0" fmla="*/ 0 w 1693776"/>
              <a:gd name="connsiteY0" fmla="*/ 0 h 1099922"/>
              <a:gd name="connsiteX1" fmla="*/ 511387 w 1693776"/>
              <a:gd name="connsiteY1" fmla="*/ 1002453 h 1099922"/>
              <a:gd name="connsiteX2" fmla="*/ 1584960 w 1693776"/>
              <a:gd name="connsiteY2" fmla="*/ 728133 h 1099922"/>
              <a:gd name="connsiteX0" fmla="*/ 0 w 1126066"/>
              <a:gd name="connsiteY0" fmla="*/ 0 h 1403851"/>
              <a:gd name="connsiteX1" fmla="*/ 511387 w 1126066"/>
              <a:gd name="connsiteY1" fmla="*/ 1002453 h 1403851"/>
              <a:gd name="connsiteX2" fmla="*/ 951653 w 1126066"/>
              <a:gd name="connsiteY2" fmla="*/ 1209040 h 1403851"/>
              <a:gd name="connsiteX0" fmla="*/ 0 w 951653"/>
              <a:gd name="connsiteY0" fmla="*/ 0 h 1249996"/>
              <a:gd name="connsiteX1" fmla="*/ 511387 w 951653"/>
              <a:gd name="connsiteY1" fmla="*/ 1002453 h 1249996"/>
              <a:gd name="connsiteX2" fmla="*/ 951653 w 951653"/>
              <a:gd name="connsiteY2" fmla="*/ 1209040 h 1249996"/>
              <a:gd name="connsiteX0" fmla="*/ 0 w 951653"/>
              <a:gd name="connsiteY0" fmla="*/ 0 h 1260946"/>
              <a:gd name="connsiteX1" fmla="*/ 423334 w 951653"/>
              <a:gd name="connsiteY1" fmla="*/ 1073573 h 1260946"/>
              <a:gd name="connsiteX2" fmla="*/ 951653 w 951653"/>
              <a:gd name="connsiteY2" fmla="*/ 1209040 h 1260946"/>
              <a:gd name="connsiteX0" fmla="*/ 0 w 951653"/>
              <a:gd name="connsiteY0" fmla="*/ 0 h 1275209"/>
              <a:gd name="connsiteX1" fmla="*/ 423334 w 951653"/>
              <a:gd name="connsiteY1" fmla="*/ 1073573 h 1275209"/>
              <a:gd name="connsiteX2" fmla="*/ 951653 w 951653"/>
              <a:gd name="connsiteY2" fmla="*/ 1209040 h 1275209"/>
              <a:gd name="connsiteX0" fmla="*/ 0 w 951653"/>
              <a:gd name="connsiteY0" fmla="*/ 0 h 1275209"/>
              <a:gd name="connsiteX1" fmla="*/ 423334 w 951653"/>
              <a:gd name="connsiteY1" fmla="*/ 1073573 h 1275209"/>
              <a:gd name="connsiteX2" fmla="*/ 951653 w 951653"/>
              <a:gd name="connsiteY2" fmla="*/ 1209040 h 1275209"/>
              <a:gd name="connsiteX0" fmla="*/ 0 w 951653"/>
              <a:gd name="connsiteY0" fmla="*/ 0 h 1291160"/>
              <a:gd name="connsiteX1" fmla="*/ 423334 w 951653"/>
              <a:gd name="connsiteY1" fmla="*/ 1073573 h 1291160"/>
              <a:gd name="connsiteX2" fmla="*/ 951653 w 951653"/>
              <a:gd name="connsiteY2" fmla="*/ 1209040 h 1291160"/>
              <a:gd name="connsiteX0" fmla="*/ 0 w 951653"/>
              <a:gd name="connsiteY0" fmla="*/ 0 h 1291160"/>
              <a:gd name="connsiteX1" fmla="*/ 423334 w 951653"/>
              <a:gd name="connsiteY1" fmla="*/ 1073573 h 1291160"/>
              <a:gd name="connsiteX2" fmla="*/ 951653 w 951653"/>
              <a:gd name="connsiteY2" fmla="*/ 1209040 h 1291160"/>
              <a:gd name="connsiteX0" fmla="*/ 0 w 951653"/>
              <a:gd name="connsiteY0" fmla="*/ 0 h 1491864"/>
              <a:gd name="connsiteX1" fmla="*/ 511949 w 951653"/>
              <a:gd name="connsiteY1" fmla="*/ 1394735 h 1491864"/>
              <a:gd name="connsiteX2" fmla="*/ 951653 w 951653"/>
              <a:gd name="connsiteY2" fmla="*/ 1209040 h 1491864"/>
              <a:gd name="connsiteX0" fmla="*/ 0 w 951653"/>
              <a:gd name="connsiteY0" fmla="*/ 0 h 1491864"/>
              <a:gd name="connsiteX1" fmla="*/ 511949 w 951653"/>
              <a:gd name="connsiteY1" fmla="*/ 1394735 h 1491864"/>
              <a:gd name="connsiteX2" fmla="*/ 951653 w 951653"/>
              <a:gd name="connsiteY2" fmla="*/ 1209040 h 1491864"/>
              <a:gd name="connsiteX0" fmla="*/ 0 w 951653"/>
              <a:gd name="connsiteY0" fmla="*/ 0 h 1925954"/>
              <a:gd name="connsiteX1" fmla="*/ 511949 w 951653"/>
              <a:gd name="connsiteY1" fmla="*/ 1394735 h 1925954"/>
              <a:gd name="connsiteX2" fmla="*/ 951653 w 951653"/>
              <a:gd name="connsiteY2" fmla="*/ 1209040 h 1925954"/>
              <a:gd name="connsiteX0" fmla="*/ 0 w 951653"/>
              <a:gd name="connsiteY0" fmla="*/ 0 h 1704784"/>
              <a:gd name="connsiteX1" fmla="*/ 446924 w 951653"/>
              <a:gd name="connsiteY1" fmla="*/ 1089008 h 1704784"/>
              <a:gd name="connsiteX2" fmla="*/ 951653 w 951653"/>
              <a:gd name="connsiteY2" fmla="*/ 1209040 h 1704784"/>
              <a:gd name="connsiteX0" fmla="*/ 0 w 951653"/>
              <a:gd name="connsiteY0" fmla="*/ 297812 h 2002596"/>
              <a:gd name="connsiteX1" fmla="*/ 446924 w 951653"/>
              <a:gd name="connsiteY1" fmla="*/ 1386820 h 2002596"/>
              <a:gd name="connsiteX2" fmla="*/ 951653 w 951653"/>
              <a:gd name="connsiteY2" fmla="*/ 1506852 h 2002596"/>
              <a:gd name="connsiteX0" fmla="*/ 0 w 951653"/>
              <a:gd name="connsiteY0" fmla="*/ 297812 h 2195331"/>
              <a:gd name="connsiteX1" fmla="*/ 446924 w 951653"/>
              <a:gd name="connsiteY1" fmla="*/ 1386820 h 2195331"/>
              <a:gd name="connsiteX2" fmla="*/ 951653 w 951653"/>
              <a:gd name="connsiteY2" fmla="*/ 1506852 h 21953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951653" h="2195331">
                <a:moveTo>
                  <a:pt x="0" y="297812"/>
                </a:moveTo>
                <a:cubicBezTo>
                  <a:pt x="246282" y="-278833"/>
                  <a:pt x="231100" y="-70543"/>
                  <a:pt x="446924" y="1386820"/>
                </a:cubicBezTo>
                <a:cubicBezTo>
                  <a:pt x="598395" y="2622706"/>
                  <a:pt x="732172" y="2259609"/>
                  <a:pt x="951653" y="1506852"/>
                </a:cubicBezTo>
              </a:path>
            </a:pathLst>
          </a:custGeom>
          <a:noFill/>
          <a:ln w="25400" cap="rnd">
            <a:solidFill>
              <a:srgbClr val="C00000"/>
            </a:solidFill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sz="2400"/>
          </a:p>
        </p:txBody>
      </p:sp>
      <p:sp>
        <p:nvSpPr>
          <p:cNvPr id="105" name="Kombinationstegning 104">
            <a:extLst>
              <a:ext uri="{FF2B5EF4-FFF2-40B4-BE49-F238E27FC236}">
                <a16:creationId xmlns:a16="http://schemas.microsoft.com/office/drawing/2014/main" id="{B5E573DC-535B-C8C9-3020-3A78CDEE6A26}"/>
              </a:ext>
            </a:extLst>
          </p:cNvPr>
          <p:cNvSpPr/>
          <p:nvPr/>
        </p:nvSpPr>
        <p:spPr>
          <a:xfrm flipV="1">
            <a:off x="7135380" y="4415882"/>
            <a:ext cx="1348053" cy="1020559"/>
          </a:xfrm>
          <a:custGeom>
            <a:avLst/>
            <a:gdLst>
              <a:gd name="connsiteX0" fmla="*/ 0 w 1732943"/>
              <a:gd name="connsiteY0" fmla="*/ 0 h 1201002"/>
              <a:gd name="connsiteX1" fmla="*/ 955040 w 1732943"/>
              <a:gd name="connsiteY1" fmla="*/ 1144693 h 1201002"/>
              <a:gd name="connsiteX2" fmla="*/ 1584960 w 1732943"/>
              <a:gd name="connsiteY2" fmla="*/ 728133 h 1201002"/>
              <a:gd name="connsiteX0" fmla="*/ 0 w 1693776"/>
              <a:gd name="connsiteY0" fmla="*/ 0 h 1099922"/>
              <a:gd name="connsiteX1" fmla="*/ 511387 w 1693776"/>
              <a:gd name="connsiteY1" fmla="*/ 1002453 h 1099922"/>
              <a:gd name="connsiteX2" fmla="*/ 1584960 w 1693776"/>
              <a:gd name="connsiteY2" fmla="*/ 728133 h 1099922"/>
              <a:gd name="connsiteX0" fmla="*/ 0 w 1126066"/>
              <a:gd name="connsiteY0" fmla="*/ 0 h 1403851"/>
              <a:gd name="connsiteX1" fmla="*/ 511387 w 1126066"/>
              <a:gd name="connsiteY1" fmla="*/ 1002453 h 1403851"/>
              <a:gd name="connsiteX2" fmla="*/ 951653 w 1126066"/>
              <a:gd name="connsiteY2" fmla="*/ 1209040 h 1403851"/>
              <a:gd name="connsiteX0" fmla="*/ 0 w 951653"/>
              <a:gd name="connsiteY0" fmla="*/ 0 h 1249996"/>
              <a:gd name="connsiteX1" fmla="*/ 511387 w 951653"/>
              <a:gd name="connsiteY1" fmla="*/ 1002453 h 1249996"/>
              <a:gd name="connsiteX2" fmla="*/ 951653 w 951653"/>
              <a:gd name="connsiteY2" fmla="*/ 1209040 h 1249996"/>
              <a:gd name="connsiteX0" fmla="*/ 0 w 951653"/>
              <a:gd name="connsiteY0" fmla="*/ 0 h 1260946"/>
              <a:gd name="connsiteX1" fmla="*/ 423334 w 951653"/>
              <a:gd name="connsiteY1" fmla="*/ 1073573 h 1260946"/>
              <a:gd name="connsiteX2" fmla="*/ 951653 w 951653"/>
              <a:gd name="connsiteY2" fmla="*/ 1209040 h 1260946"/>
              <a:gd name="connsiteX0" fmla="*/ 0 w 951653"/>
              <a:gd name="connsiteY0" fmla="*/ 0 h 1275209"/>
              <a:gd name="connsiteX1" fmla="*/ 423334 w 951653"/>
              <a:gd name="connsiteY1" fmla="*/ 1073573 h 1275209"/>
              <a:gd name="connsiteX2" fmla="*/ 951653 w 951653"/>
              <a:gd name="connsiteY2" fmla="*/ 1209040 h 1275209"/>
              <a:gd name="connsiteX0" fmla="*/ 0 w 951653"/>
              <a:gd name="connsiteY0" fmla="*/ 0 h 1275209"/>
              <a:gd name="connsiteX1" fmla="*/ 423334 w 951653"/>
              <a:gd name="connsiteY1" fmla="*/ 1073573 h 1275209"/>
              <a:gd name="connsiteX2" fmla="*/ 951653 w 951653"/>
              <a:gd name="connsiteY2" fmla="*/ 1209040 h 1275209"/>
              <a:gd name="connsiteX0" fmla="*/ 0 w 951653"/>
              <a:gd name="connsiteY0" fmla="*/ 0 h 1291160"/>
              <a:gd name="connsiteX1" fmla="*/ 423334 w 951653"/>
              <a:gd name="connsiteY1" fmla="*/ 1073573 h 1291160"/>
              <a:gd name="connsiteX2" fmla="*/ 951653 w 951653"/>
              <a:gd name="connsiteY2" fmla="*/ 1209040 h 1291160"/>
              <a:gd name="connsiteX0" fmla="*/ 0 w 951653"/>
              <a:gd name="connsiteY0" fmla="*/ 0 h 1291160"/>
              <a:gd name="connsiteX1" fmla="*/ 423334 w 951653"/>
              <a:gd name="connsiteY1" fmla="*/ 1073573 h 1291160"/>
              <a:gd name="connsiteX2" fmla="*/ 951653 w 951653"/>
              <a:gd name="connsiteY2" fmla="*/ 1209040 h 1291160"/>
              <a:gd name="connsiteX0" fmla="*/ 0 w 896549"/>
              <a:gd name="connsiteY0" fmla="*/ 0 h 1341321"/>
              <a:gd name="connsiteX1" fmla="*/ 423334 w 896549"/>
              <a:gd name="connsiteY1" fmla="*/ 1073573 h 1341321"/>
              <a:gd name="connsiteX2" fmla="*/ 896549 w 896549"/>
              <a:gd name="connsiteY2" fmla="*/ 1279833 h 1341321"/>
              <a:gd name="connsiteX0" fmla="*/ 0 w 896549"/>
              <a:gd name="connsiteY0" fmla="*/ 0 h 1279833"/>
              <a:gd name="connsiteX1" fmla="*/ 423334 w 896549"/>
              <a:gd name="connsiteY1" fmla="*/ 1073573 h 1279833"/>
              <a:gd name="connsiteX2" fmla="*/ 896549 w 896549"/>
              <a:gd name="connsiteY2" fmla="*/ 1279833 h 1279833"/>
              <a:gd name="connsiteX0" fmla="*/ 0 w 896549"/>
              <a:gd name="connsiteY0" fmla="*/ 0 h 1279833"/>
              <a:gd name="connsiteX1" fmla="*/ 401292 w 896549"/>
              <a:gd name="connsiteY1" fmla="*/ 847042 h 1279833"/>
              <a:gd name="connsiteX2" fmla="*/ 896549 w 896549"/>
              <a:gd name="connsiteY2" fmla="*/ 1279833 h 1279833"/>
              <a:gd name="connsiteX0" fmla="*/ 0 w 896549"/>
              <a:gd name="connsiteY0" fmla="*/ 0 h 1279833"/>
              <a:gd name="connsiteX1" fmla="*/ 401292 w 896549"/>
              <a:gd name="connsiteY1" fmla="*/ 847042 h 1279833"/>
              <a:gd name="connsiteX2" fmla="*/ 896549 w 896549"/>
              <a:gd name="connsiteY2" fmla="*/ 1279833 h 1279833"/>
              <a:gd name="connsiteX0" fmla="*/ 0 w 896549"/>
              <a:gd name="connsiteY0" fmla="*/ 0 h 1279833"/>
              <a:gd name="connsiteX1" fmla="*/ 401292 w 896549"/>
              <a:gd name="connsiteY1" fmla="*/ 847042 h 1279833"/>
              <a:gd name="connsiteX2" fmla="*/ 896549 w 896549"/>
              <a:gd name="connsiteY2" fmla="*/ 1279833 h 1279833"/>
              <a:gd name="connsiteX0" fmla="*/ 0 w 896549"/>
              <a:gd name="connsiteY0" fmla="*/ 0 h 1279833"/>
              <a:gd name="connsiteX1" fmla="*/ 401292 w 896549"/>
              <a:gd name="connsiteY1" fmla="*/ 847042 h 1279833"/>
              <a:gd name="connsiteX2" fmla="*/ 896549 w 896549"/>
              <a:gd name="connsiteY2" fmla="*/ 1279833 h 1279833"/>
              <a:gd name="connsiteX0" fmla="*/ 0 w 804973"/>
              <a:gd name="connsiteY0" fmla="*/ 0 h 1874479"/>
              <a:gd name="connsiteX1" fmla="*/ 401292 w 804973"/>
              <a:gd name="connsiteY1" fmla="*/ 847042 h 1874479"/>
              <a:gd name="connsiteX2" fmla="*/ 804973 w 804973"/>
              <a:gd name="connsiteY2" fmla="*/ 1874479 h 1874479"/>
              <a:gd name="connsiteX0" fmla="*/ 0 w 804973"/>
              <a:gd name="connsiteY0" fmla="*/ 0 h 1874479"/>
              <a:gd name="connsiteX1" fmla="*/ 401292 w 804973"/>
              <a:gd name="connsiteY1" fmla="*/ 847042 h 1874479"/>
              <a:gd name="connsiteX2" fmla="*/ 804973 w 804973"/>
              <a:gd name="connsiteY2" fmla="*/ 1874479 h 1874479"/>
              <a:gd name="connsiteX0" fmla="*/ 0 w 804973"/>
              <a:gd name="connsiteY0" fmla="*/ 0 h 1874479"/>
              <a:gd name="connsiteX1" fmla="*/ 401292 w 804973"/>
              <a:gd name="connsiteY1" fmla="*/ 847042 h 1874479"/>
              <a:gd name="connsiteX2" fmla="*/ 804973 w 804973"/>
              <a:gd name="connsiteY2" fmla="*/ 1874479 h 1874479"/>
              <a:gd name="connsiteX0" fmla="*/ 0 w 804973"/>
              <a:gd name="connsiteY0" fmla="*/ 4097 h 1878576"/>
              <a:gd name="connsiteX1" fmla="*/ 401292 w 804973"/>
              <a:gd name="connsiteY1" fmla="*/ 851139 h 1878576"/>
              <a:gd name="connsiteX2" fmla="*/ 804973 w 804973"/>
              <a:gd name="connsiteY2" fmla="*/ 1878576 h 1878576"/>
              <a:gd name="connsiteX0" fmla="*/ 0 w 804973"/>
              <a:gd name="connsiteY0" fmla="*/ 9902 h 1884381"/>
              <a:gd name="connsiteX1" fmla="*/ 401292 w 804973"/>
              <a:gd name="connsiteY1" fmla="*/ 856944 h 1884381"/>
              <a:gd name="connsiteX2" fmla="*/ 804973 w 804973"/>
              <a:gd name="connsiteY2" fmla="*/ 1884381 h 18843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04973" h="1884381">
                <a:moveTo>
                  <a:pt x="0" y="9902"/>
                </a:moveTo>
                <a:cubicBezTo>
                  <a:pt x="279248" y="-59839"/>
                  <a:pt x="359976" y="240525"/>
                  <a:pt x="401292" y="856944"/>
                </a:cubicBezTo>
                <a:cubicBezTo>
                  <a:pt x="444938" y="1450179"/>
                  <a:pt x="513020" y="1860158"/>
                  <a:pt x="804973" y="1884381"/>
                </a:cubicBezTo>
              </a:path>
            </a:pathLst>
          </a:custGeom>
          <a:noFill/>
          <a:ln w="25400" cap="rnd">
            <a:solidFill>
              <a:srgbClr val="C00000"/>
            </a:solidFill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sz="2400"/>
          </a:p>
        </p:txBody>
      </p:sp>
      <p:sp>
        <p:nvSpPr>
          <p:cNvPr id="106" name="Kombinationstegning 105">
            <a:extLst>
              <a:ext uri="{FF2B5EF4-FFF2-40B4-BE49-F238E27FC236}">
                <a16:creationId xmlns:a16="http://schemas.microsoft.com/office/drawing/2014/main" id="{D90E95AD-7276-69E1-429F-68652016560A}"/>
              </a:ext>
            </a:extLst>
          </p:cNvPr>
          <p:cNvSpPr/>
          <p:nvPr/>
        </p:nvSpPr>
        <p:spPr>
          <a:xfrm rot="14144184" flipH="1">
            <a:off x="7654891" y="5280822"/>
            <a:ext cx="1018920" cy="1675215"/>
          </a:xfrm>
          <a:custGeom>
            <a:avLst/>
            <a:gdLst>
              <a:gd name="connsiteX0" fmla="*/ 0 w 1732943"/>
              <a:gd name="connsiteY0" fmla="*/ 0 h 1201002"/>
              <a:gd name="connsiteX1" fmla="*/ 955040 w 1732943"/>
              <a:gd name="connsiteY1" fmla="*/ 1144693 h 1201002"/>
              <a:gd name="connsiteX2" fmla="*/ 1584960 w 1732943"/>
              <a:gd name="connsiteY2" fmla="*/ 728133 h 1201002"/>
              <a:gd name="connsiteX0" fmla="*/ 0 w 1693776"/>
              <a:gd name="connsiteY0" fmla="*/ 0 h 1099922"/>
              <a:gd name="connsiteX1" fmla="*/ 511387 w 1693776"/>
              <a:gd name="connsiteY1" fmla="*/ 1002453 h 1099922"/>
              <a:gd name="connsiteX2" fmla="*/ 1584960 w 1693776"/>
              <a:gd name="connsiteY2" fmla="*/ 728133 h 1099922"/>
              <a:gd name="connsiteX0" fmla="*/ 0 w 1126066"/>
              <a:gd name="connsiteY0" fmla="*/ 0 h 1403851"/>
              <a:gd name="connsiteX1" fmla="*/ 511387 w 1126066"/>
              <a:gd name="connsiteY1" fmla="*/ 1002453 h 1403851"/>
              <a:gd name="connsiteX2" fmla="*/ 951653 w 1126066"/>
              <a:gd name="connsiteY2" fmla="*/ 1209040 h 1403851"/>
              <a:gd name="connsiteX0" fmla="*/ 0 w 951653"/>
              <a:gd name="connsiteY0" fmla="*/ 0 h 1249996"/>
              <a:gd name="connsiteX1" fmla="*/ 511387 w 951653"/>
              <a:gd name="connsiteY1" fmla="*/ 1002453 h 1249996"/>
              <a:gd name="connsiteX2" fmla="*/ 951653 w 951653"/>
              <a:gd name="connsiteY2" fmla="*/ 1209040 h 1249996"/>
              <a:gd name="connsiteX0" fmla="*/ 0 w 951653"/>
              <a:gd name="connsiteY0" fmla="*/ 0 h 1260946"/>
              <a:gd name="connsiteX1" fmla="*/ 423334 w 951653"/>
              <a:gd name="connsiteY1" fmla="*/ 1073573 h 1260946"/>
              <a:gd name="connsiteX2" fmla="*/ 951653 w 951653"/>
              <a:gd name="connsiteY2" fmla="*/ 1209040 h 1260946"/>
              <a:gd name="connsiteX0" fmla="*/ 0 w 951653"/>
              <a:gd name="connsiteY0" fmla="*/ 0 h 1275209"/>
              <a:gd name="connsiteX1" fmla="*/ 423334 w 951653"/>
              <a:gd name="connsiteY1" fmla="*/ 1073573 h 1275209"/>
              <a:gd name="connsiteX2" fmla="*/ 951653 w 951653"/>
              <a:gd name="connsiteY2" fmla="*/ 1209040 h 1275209"/>
              <a:gd name="connsiteX0" fmla="*/ 0 w 951653"/>
              <a:gd name="connsiteY0" fmla="*/ 0 h 1275209"/>
              <a:gd name="connsiteX1" fmla="*/ 423334 w 951653"/>
              <a:gd name="connsiteY1" fmla="*/ 1073573 h 1275209"/>
              <a:gd name="connsiteX2" fmla="*/ 951653 w 951653"/>
              <a:gd name="connsiteY2" fmla="*/ 1209040 h 1275209"/>
              <a:gd name="connsiteX0" fmla="*/ 0 w 951653"/>
              <a:gd name="connsiteY0" fmla="*/ 0 h 1291160"/>
              <a:gd name="connsiteX1" fmla="*/ 423334 w 951653"/>
              <a:gd name="connsiteY1" fmla="*/ 1073573 h 1291160"/>
              <a:gd name="connsiteX2" fmla="*/ 951653 w 951653"/>
              <a:gd name="connsiteY2" fmla="*/ 1209040 h 1291160"/>
              <a:gd name="connsiteX0" fmla="*/ 0 w 951653"/>
              <a:gd name="connsiteY0" fmla="*/ 0 h 1291160"/>
              <a:gd name="connsiteX1" fmla="*/ 423334 w 951653"/>
              <a:gd name="connsiteY1" fmla="*/ 1073573 h 1291160"/>
              <a:gd name="connsiteX2" fmla="*/ 951653 w 951653"/>
              <a:gd name="connsiteY2" fmla="*/ 1209040 h 1291160"/>
              <a:gd name="connsiteX0" fmla="*/ 0 w 951653"/>
              <a:gd name="connsiteY0" fmla="*/ 0 h 1245892"/>
              <a:gd name="connsiteX1" fmla="*/ 423334 w 951653"/>
              <a:gd name="connsiteY1" fmla="*/ 1073573 h 1245892"/>
              <a:gd name="connsiteX2" fmla="*/ 951653 w 951653"/>
              <a:gd name="connsiteY2" fmla="*/ 1209040 h 1245892"/>
              <a:gd name="connsiteX0" fmla="*/ 0 w 951653"/>
              <a:gd name="connsiteY0" fmla="*/ 0 h 1210214"/>
              <a:gd name="connsiteX1" fmla="*/ 498509 w 951653"/>
              <a:gd name="connsiteY1" fmla="*/ 634958 h 1210214"/>
              <a:gd name="connsiteX2" fmla="*/ 951653 w 951653"/>
              <a:gd name="connsiteY2" fmla="*/ 1209040 h 1210214"/>
              <a:gd name="connsiteX0" fmla="*/ 0 w 910307"/>
              <a:gd name="connsiteY0" fmla="*/ 0 h 1258063"/>
              <a:gd name="connsiteX1" fmla="*/ 457163 w 910307"/>
              <a:gd name="connsiteY1" fmla="*/ 682807 h 1258063"/>
              <a:gd name="connsiteX2" fmla="*/ 910307 w 910307"/>
              <a:gd name="connsiteY2" fmla="*/ 1256889 h 1258063"/>
              <a:gd name="connsiteX0" fmla="*/ 0 w 910307"/>
              <a:gd name="connsiteY0" fmla="*/ 13472 h 1271535"/>
              <a:gd name="connsiteX1" fmla="*/ 457163 w 910307"/>
              <a:gd name="connsiteY1" fmla="*/ 696279 h 1271535"/>
              <a:gd name="connsiteX2" fmla="*/ 910307 w 910307"/>
              <a:gd name="connsiteY2" fmla="*/ 1270361 h 1271535"/>
              <a:gd name="connsiteX0" fmla="*/ 0 w 910307"/>
              <a:gd name="connsiteY0" fmla="*/ 27419 h 1285146"/>
              <a:gd name="connsiteX1" fmla="*/ 556330 w 910307"/>
              <a:gd name="connsiteY1" fmla="*/ 562775 h 1285146"/>
              <a:gd name="connsiteX2" fmla="*/ 910307 w 910307"/>
              <a:gd name="connsiteY2" fmla="*/ 1284308 h 1285146"/>
              <a:gd name="connsiteX0" fmla="*/ 0 w 741299"/>
              <a:gd name="connsiteY0" fmla="*/ 27419 h 1045254"/>
              <a:gd name="connsiteX1" fmla="*/ 556330 w 741299"/>
              <a:gd name="connsiteY1" fmla="*/ 562775 h 1045254"/>
              <a:gd name="connsiteX2" fmla="*/ 741299 w 741299"/>
              <a:gd name="connsiteY2" fmla="*/ 1043680 h 1045254"/>
              <a:gd name="connsiteX0" fmla="*/ 0 w 741299"/>
              <a:gd name="connsiteY0" fmla="*/ 27419 h 1043680"/>
              <a:gd name="connsiteX1" fmla="*/ 556330 w 741299"/>
              <a:gd name="connsiteY1" fmla="*/ 562775 h 1043680"/>
              <a:gd name="connsiteX2" fmla="*/ 741299 w 741299"/>
              <a:gd name="connsiteY2" fmla="*/ 1043680 h 1043680"/>
              <a:gd name="connsiteX0" fmla="*/ 0 w 741299"/>
              <a:gd name="connsiteY0" fmla="*/ 51630 h 1067891"/>
              <a:gd name="connsiteX1" fmla="*/ 597802 w 741299"/>
              <a:gd name="connsiteY1" fmla="*/ 477657 h 1067891"/>
              <a:gd name="connsiteX2" fmla="*/ 741299 w 741299"/>
              <a:gd name="connsiteY2" fmla="*/ 1067891 h 1067891"/>
              <a:gd name="connsiteX0" fmla="*/ 0 w 741299"/>
              <a:gd name="connsiteY0" fmla="*/ 75938 h 1092199"/>
              <a:gd name="connsiteX1" fmla="*/ 506067 w 741299"/>
              <a:gd name="connsiteY1" fmla="*/ 431489 h 1092199"/>
              <a:gd name="connsiteX2" fmla="*/ 741299 w 741299"/>
              <a:gd name="connsiteY2" fmla="*/ 1092199 h 1092199"/>
              <a:gd name="connsiteX0" fmla="*/ 0 w 741299"/>
              <a:gd name="connsiteY0" fmla="*/ 30754 h 1047015"/>
              <a:gd name="connsiteX1" fmla="*/ 506067 w 741299"/>
              <a:gd name="connsiteY1" fmla="*/ 386305 h 1047015"/>
              <a:gd name="connsiteX2" fmla="*/ 741299 w 741299"/>
              <a:gd name="connsiteY2" fmla="*/ 1047015 h 10470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741299" h="1047015">
                <a:moveTo>
                  <a:pt x="0" y="30754"/>
                </a:moveTo>
                <a:cubicBezTo>
                  <a:pt x="297765" y="-31761"/>
                  <a:pt x="400545" y="-36151"/>
                  <a:pt x="506067" y="386305"/>
                </a:cubicBezTo>
                <a:cubicBezTo>
                  <a:pt x="577186" y="639741"/>
                  <a:pt x="571065" y="883271"/>
                  <a:pt x="741299" y="1047015"/>
                </a:cubicBezTo>
              </a:path>
            </a:pathLst>
          </a:custGeom>
          <a:noFill/>
          <a:ln w="25400" cap="rnd">
            <a:solidFill>
              <a:srgbClr val="C00000"/>
            </a:solidFill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sz="2400"/>
          </a:p>
        </p:txBody>
      </p:sp>
      <p:sp>
        <p:nvSpPr>
          <p:cNvPr id="12" name="Tekstfelt 11">
            <a:extLst>
              <a:ext uri="{FF2B5EF4-FFF2-40B4-BE49-F238E27FC236}">
                <a16:creationId xmlns:a16="http://schemas.microsoft.com/office/drawing/2014/main" id="{B40DE6A2-6756-D975-62AB-5B4C0F09C40F}"/>
              </a:ext>
            </a:extLst>
          </p:cNvPr>
          <p:cNvSpPr txBox="1"/>
          <p:nvPr/>
        </p:nvSpPr>
        <p:spPr>
          <a:xfrm>
            <a:off x="966381" y="1803182"/>
            <a:ext cx="2341729" cy="971933"/>
          </a:xfrm>
          <a:prstGeom prst="rect">
            <a:avLst/>
          </a:prstGeom>
          <a:solidFill>
            <a:schemeClr val="bg1"/>
          </a:solidFill>
          <a:ln w="101600" cap="rnd"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>
              <a:spcAft>
                <a:spcPts val="267"/>
              </a:spcAft>
            </a:pPr>
            <a:r>
              <a:rPr lang="da-DK" sz="1400" b="1">
                <a:latin typeface="Roboto" panose="02000000000000000000" pitchFamily="2" charset="0"/>
                <a:ea typeface="Roboto" panose="02000000000000000000" pitchFamily="2" charset="0"/>
              </a:rPr>
              <a:t>Sæt tætningslister på vinduer og døre</a:t>
            </a:r>
          </a:p>
          <a:p>
            <a:pPr>
              <a:spcAft>
                <a:spcPts val="267"/>
              </a:spcAft>
            </a:pPr>
            <a:r>
              <a:rPr lang="da-DK" sz="1333">
                <a:latin typeface="Roboto Light" panose="02000000000000000000" pitchFamily="2" charset="0"/>
                <a:ea typeface="Roboto Light" panose="02000000000000000000" pitchFamily="2" charset="0"/>
              </a:rPr>
              <a:t>Gå dit hus efter for utætheder, store som små.</a:t>
            </a:r>
          </a:p>
        </p:txBody>
      </p:sp>
      <p:sp>
        <p:nvSpPr>
          <p:cNvPr id="92" name="Tekstfelt 91">
            <a:extLst>
              <a:ext uri="{FF2B5EF4-FFF2-40B4-BE49-F238E27FC236}">
                <a16:creationId xmlns:a16="http://schemas.microsoft.com/office/drawing/2014/main" id="{9DB0860A-0CC3-396F-2068-BED789303571}"/>
              </a:ext>
            </a:extLst>
          </p:cNvPr>
          <p:cNvSpPr txBox="1"/>
          <p:nvPr/>
        </p:nvSpPr>
        <p:spPr>
          <a:xfrm>
            <a:off x="7059028" y="894851"/>
            <a:ext cx="2755921" cy="756489"/>
          </a:xfrm>
          <a:prstGeom prst="rect">
            <a:avLst/>
          </a:prstGeom>
          <a:solidFill>
            <a:schemeClr val="bg1"/>
          </a:solidFill>
          <a:ln w="101600" cap="rnd"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>
              <a:spcAft>
                <a:spcPts val="267"/>
              </a:spcAft>
            </a:pPr>
            <a:r>
              <a:rPr lang="da-DK" sz="1400" b="1">
                <a:latin typeface="Roboto" panose="02000000000000000000" pitchFamily="2" charset="0"/>
                <a:ea typeface="Roboto" panose="02000000000000000000" pitchFamily="2" charset="0"/>
              </a:rPr>
              <a:t>Bedre isolering af loft</a:t>
            </a:r>
          </a:p>
          <a:p>
            <a:pPr>
              <a:spcAft>
                <a:spcPts val="267"/>
              </a:spcAft>
            </a:pPr>
            <a:r>
              <a:rPr lang="da-DK" sz="1333">
                <a:latin typeface="Roboto Light" panose="02000000000000000000" pitchFamily="2" charset="0"/>
                <a:ea typeface="Roboto Light" panose="02000000000000000000" pitchFamily="2" charset="0"/>
              </a:rPr>
              <a:t>Tjek, om der kan lægges mere isolering på loftet.</a:t>
            </a:r>
          </a:p>
        </p:txBody>
      </p:sp>
      <p:sp>
        <p:nvSpPr>
          <p:cNvPr id="93" name="Tekstfelt 92">
            <a:extLst>
              <a:ext uri="{FF2B5EF4-FFF2-40B4-BE49-F238E27FC236}">
                <a16:creationId xmlns:a16="http://schemas.microsoft.com/office/drawing/2014/main" id="{4DB594CD-82BA-BA17-C44D-076BD99E4492}"/>
              </a:ext>
            </a:extLst>
          </p:cNvPr>
          <p:cNvSpPr txBox="1"/>
          <p:nvPr/>
        </p:nvSpPr>
        <p:spPr>
          <a:xfrm>
            <a:off x="602256" y="4679952"/>
            <a:ext cx="2627896" cy="756489"/>
          </a:xfrm>
          <a:prstGeom prst="rect">
            <a:avLst/>
          </a:prstGeom>
          <a:solidFill>
            <a:schemeClr val="bg1"/>
          </a:solidFill>
          <a:ln w="101600" cap="rnd"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>
              <a:spcAft>
                <a:spcPts val="267"/>
              </a:spcAft>
            </a:pPr>
            <a:r>
              <a:rPr lang="da-DK" sz="1400" b="1">
                <a:latin typeface="Roboto" panose="02000000000000000000" pitchFamily="2" charset="0"/>
                <a:ea typeface="Roboto" panose="02000000000000000000" pitchFamily="2" charset="0"/>
              </a:rPr>
              <a:t>Bedre isolering af mure</a:t>
            </a:r>
          </a:p>
          <a:p>
            <a:pPr>
              <a:spcAft>
                <a:spcPts val="267"/>
              </a:spcAft>
            </a:pPr>
            <a:r>
              <a:rPr lang="da-DK" sz="1333">
                <a:latin typeface="Roboto Light" panose="02000000000000000000" pitchFamily="2" charset="0"/>
                <a:ea typeface="Roboto Light" panose="02000000000000000000" pitchFamily="2" charset="0"/>
              </a:rPr>
              <a:t>300 mm udvendig efterisolering af husets </a:t>
            </a:r>
            <a:r>
              <a:rPr lang="da-DK" sz="1333" err="1">
                <a:latin typeface="Roboto Light" panose="02000000000000000000" pitchFamily="2" charset="0"/>
                <a:ea typeface="Roboto Light" panose="02000000000000000000" pitchFamily="2" charset="0"/>
              </a:rPr>
              <a:t>uisolerede</a:t>
            </a:r>
            <a:r>
              <a:rPr lang="da-DK" sz="1333">
                <a:latin typeface="Roboto Light" panose="02000000000000000000" pitchFamily="2" charset="0"/>
                <a:ea typeface="Roboto Light" panose="02000000000000000000" pitchFamily="2" charset="0"/>
              </a:rPr>
              <a:t> facade af.</a:t>
            </a:r>
          </a:p>
        </p:txBody>
      </p:sp>
      <p:sp>
        <p:nvSpPr>
          <p:cNvPr id="94" name="Tekstfelt 93">
            <a:extLst>
              <a:ext uri="{FF2B5EF4-FFF2-40B4-BE49-F238E27FC236}">
                <a16:creationId xmlns:a16="http://schemas.microsoft.com/office/drawing/2014/main" id="{81481D63-D79D-8B7F-E40A-DB5F72DC4CAF}"/>
              </a:ext>
            </a:extLst>
          </p:cNvPr>
          <p:cNvSpPr txBox="1"/>
          <p:nvPr/>
        </p:nvSpPr>
        <p:spPr>
          <a:xfrm>
            <a:off x="9050356" y="5379354"/>
            <a:ext cx="2561041" cy="961610"/>
          </a:xfrm>
          <a:prstGeom prst="rect">
            <a:avLst/>
          </a:prstGeom>
          <a:solidFill>
            <a:schemeClr val="bg1"/>
          </a:solidFill>
          <a:ln w="101600" cap="rnd"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>
              <a:spcAft>
                <a:spcPts val="267"/>
              </a:spcAft>
            </a:pPr>
            <a:r>
              <a:rPr lang="da-DK" sz="1400" b="1">
                <a:latin typeface="Roboto" panose="02000000000000000000" pitchFamily="2" charset="0"/>
                <a:ea typeface="Roboto" panose="02000000000000000000" pitchFamily="2" charset="0"/>
              </a:rPr>
              <a:t>Isoler varme rør i kælderen</a:t>
            </a:r>
          </a:p>
          <a:p>
            <a:pPr>
              <a:spcAft>
                <a:spcPts val="267"/>
              </a:spcAft>
            </a:pPr>
            <a:r>
              <a:rPr lang="da-DK" sz="1333">
                <a:latin typeface="Roboto Light" panose="02000000000000000000" pitchFamily="2" charset="0"/>
                <a:ea typeface="Roboto Light" panose="02000000000000000000" pitchFamily="2" charset="0"/>
              </a:rPr>
              <a:t>Hvis du har rør, der er varme, i et koldt rum, så put isolering på. Det er let at gøre selv.</a:t>
            </a:r>
          </a:p>
        </p:txBody>
      </p:sp>
      <p:sp>
        <p:nvSpPr>
          <p:cNvPr id="96" name="Tekstfelt 95">
            <a:extLst>
              <a:ext uri="{FF2B5EF4-FFF2-40B4-BE49-F238E27FC236}">
                <a16:creationId xmlns:a16="http://schemas.microsoft.com/office/drawing/2014/main" id="{56034D00-2686-4174-7126-553793327C01}"/>
              </a:ext>
            </a:extLst>
          </p:cNvPr>
          <p:cNvSpPr txBox="1"/>
          <p:nvPr/>
        </p:nvSpPr>
        <p:spPr>
          <a:xfrm>
            <a:off x="8483433" y="3614926"/>
            <a:ext cx="2872164" cy="961610"/>
          </a:xfrm>
          <a:prstGeom prst="rect">
            <a:avLst/>
          </a:prstGeom>
          <a:solidFill>
            <a:schemeClr val="bg1"/>
          </a:solidFill>
          <a:ln w="101600" cap="rnd"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>
              <a:spcAft>
                <a:spcPts val="267"/>
              </a:spcAft>
            </a:pPr>
            <a:r>
              <a:rPr lang="da-DK" sz="1400" b="1">
                <a:latin typeface="Roboto" panose="02000000000000000000" pitchFamily="2" charset="0"/>
                <a:ea typeface="Roboto" panose="02000000000000000000" pitchFamily="2" charset="0"/>
              </a:rPr>
              <a:t>Tjek varmeanlæg og radiator</a:t>
            </a:r>
          </a:p>
          <a:p>
            <a:pPr>
              <a:spcAft>
                <a:spcPts val="267"/>
              </a:spcAft>
            </a:pPr>
            <a:r>
              <a:rPr lang="da-DK" sz="1333">
                <a:latin typeface="Roboto Light" panose="02000000000000000000" pitchFamily="2" charset="0"/>
                <a:ea typeface="Roboto Light" panose="02000000000000000000" pitchFamily="2" charset="0"/>
              </a:rPr>
              <a:t>En radiator, der er varm foroven og kold forneden, fungerer optimalt. Desuden må den ikke risle.</a:t>
            </a:r>
          </a:p>
        </p:txBody>
      </p:sp>
      <p:sp>
        <p:nvSpPr>
          <p:cNvPr id="11" name="Titel 1">
            <a:extLst>
              <a:ext uri="{FF2B5EF4-FFF2-40B4-BE49-F238E27FC236}">
                <a16:creationId xmlns:a16="http://schemas.microsoft.com/office/drawing/2014/main" id="{F8BB0894-08FD-D326-120F-9B0CF9574B81}"/>
              </a:ext>
            </a:extLst>
          </p:cNvPr>
          <p:cNvSpPr txBox="1">
            <a:spLocks/>
          </p:cNvSpPr>
          <p:nvPr/>
        </p:nvSpPr>
        <p:spPr>
          <a:xfrm>
            <a:off x="557213" y="577971"/>
            <a:ext cx="11085512" cy="990000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+mj-lt"/>
              <a:buNone/>
              <a:defRPr sz="3600" b="0" i="0" u="none" kern="1200" cap="none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da-DK"/>
              <a:t>Gå dit hus igennem</a:t>
            </a:r>
          </a:p>
        </p:txBody>
      </p:sp>
    </p:spTree>
    <p:extLst>
      <p:ext uri="{BB962C8B-B14F-4D97-AF65-F5344CB8AC3E}">
        <p14:creationId xmlns:p14="http://schemas.microsoft.com/office/powerpoint/2010/main" val="3642963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lede 3" descr="Et billede, der indeholder monitor, tv, skærm, angiv&#10;&#10;Automatisk genereret beskrivelse">
            <a:extLst>
              <a:ext uri="{FF2B5EF4-FFF2-40B4-BE49-F238E27FC236}">
                <a16:creationId xmlns:a16="http://schemas.microsoft.com/office/drawing/2014/main" id="{0F93F98C-8396-AB31-0304-C48C9B6AD01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71" t="14707" r="6234" b="16924"/>
          <a:stretch/>
        </p:blipFill>
        <p:spPr bwMode="auto">
          <a:xfrm>
            <a:off x="5870213" y="1503862"/>
            <a:ext cx="6330237" cy="39847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2A792BDC-1BB7-9003-AD68-10B69ADF12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Bliv inspireret til gode renoveringer</a:t>
            </a:r>
          </a:p>
        </p:txBody>
      </p:sp>
      <p:sp>
        <p:nvSpPr>
          <p:cNvPr id="8" name="Pladsholder til indhold 7">
            <a:extLst>
              <a:ext uri="{FF2B5EF4-FFF2-40B4-BE49-F238E27FC236}">
                <a16:creationId xmlns:a16="http://schemas.microsoft.com/office/drawing/2014/main" id="{70E17CF9-0A5C-9091-0FBE-71D9DF71AED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/>
              <a:t>På </a:t>
            </a:r>
            <a:r>
              <a:rPr lang="da-DK" err="1"/>
              <a:t>SparEnergi.dk</a:t>
            </a:r>
            <a:r>
              <a:rPr lang="da-DK"/>
              <a:t> finder du gode råd til renovering.</a:t>
            </a:r>
          </a:p>
          <a:p>
            <a:r>
              <a:rPr lang="da-DK"/>
              <a:t>Du kan også få anbefalinger baseret på netop din hustype.</a:t>
            </a:r>
          </a:p>
          <a:p>
            <a:r>
              <a:rPr lang="da-DK"/>
              <a:t>Husk også at kigge i husets energimærkerapport. Der finder du forslag til oplagte forbedringer, der sparer varme og strøm i hjemmet. Energimærket viser også på en skala fra A-G, hvor meget energi din bolig bruger.</a:t>
            </a:r>
          </a:p>
          <a:p>
            <a:r>
              <a:rPr lang="da-DK"/>
              <a:t>Hvis din bolig har et energimærke, kan du finde det på </a:t>
            </a:r>
            <a:r>
              <a:rPr lang="da-DK" err="1"/>
              <a:t>SparEnergi.dk</a:t>
            </a:r>
            <a:r>
              <a:rPr lang="da-DK"/>
              <a:t>. Et energimærke er gyldigt i 10 år.</a:t>
            </a:r>
          </a:p>
        </p:txBody>
      </p:sp>
      <p:sp>
        <p:nvSpPr>
          <p:cNvPr id="3" name="Pladsholder til dato 2">
            <a:extLst>
              <a:ext uri="{FF2B5EF4-FFF2-40B4-BE49-F238E27FC236}">
                <a16:creationId xmlns:a16="http://schemas.microsoft.com/office/drawing/2014/main" id="{12D82D1B-6730-2001-A5B3-4DAF8EA064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171450" indent="-171450" algn="l">
              <a:buFont typeface="Arial" panose="020B0604020202020204" pitchFamily="34" charset="0"/>
              <a:buChar char="|"/>
            </a:pPr>
            <a:fld id="{0BE1D8C7-6EB0-418D-9593-91B921D48211}" type="datetime1">
              <a:rPr lang="da-DK" smtClean="0"/>
              <a:t>01-10-2026</a:t>
            </a:fld>
            <a:endParaRPr lang="da-DK"/>
          </a:p>
        </p:txBody>
      </p:sp>
      <p:sp>
        <p:nvSpPr>
          <p:cNvPr id="4" name="Pladsholder til sidefod 3">
            <a:extLst>
              <a:ext uri="{FF2B5EF4-FFF2-40B4-BE49-F238E27FC236}">
                <a16:creationId xmlns:a16="http://schemas.microsoft.com/office/drawing/2014/main" id="{7542367A-2D3C-3F7C-249D-0795C6F387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a-DK"/>
              <a:t>Energistyrelsen</a:t>
            </a:r>
          </a:p>
        </p:txBody>
      </p:sp>
      <p:sp>
        <p:nvSpPr>
          <p:cNvPr id="5" name="Pladsholder til slidenummer 4">
            <a:extLst>
              <a:ext uri="{FF2B5EF4-FFF2-40B4-BE49-F238E27FC236}">
                <a16:creationId xmlns:a16="http://schemas.microsoft.com/office/drawing/2014/main" id="{BD597000-E1A4-CDD0-02A9-41744860A0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da-DK"/>
              <a:t>Side </a:t>
            </a:r>
            <a:fld id="{5B242B46-DB65-4FA4-8993-88C850261373}" type="slidenum">
              <a:rPr lang="da-DK" smtClean="0"/>
              <a:pPr/>
              <a:t>17</a:t>
            </a:fld>
            <a:endParaRPr lang="da-DK"/>
          </a:p>
        </p:txBody>
      </p:sp>
      <p:pic>
        <p:nvPicPr>
          <p:cNvPr id="6" name="Billede 5">
            <a:extLst>
              <a:ext uri="{FF2B5EF4-FFF2-40B4-BE49-F238E27FC236}">
                <a16:creationId xmlns:a16="http://schemas.microsoft.com/office/drawing/2014/main" id="{62DAA8E5-3377-7E74-4ECE-7FCB8FF97878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b="4954"/>
          <a:stretch/>
        </p:blipFill>
        <p:spPr>
          <a:xfrm>
            <a:off x="6753728" y="2075372"/>
            <a:ext cx="4539916" cy="27693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760258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ato 1">
            <a:extLst>
              <a:ext uri="{FF2B5EF4-FFF2-40B4-BE49-F238E27FC236}">
                <a16:creationId xmlns:a16="http://schemas.microsoft.com/office/drawing/2014/main" id="{F3931A75-D909-C2D7-B3AE-28003A3E1B46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fld id="{9C6B3276-1AA0-4496-87C1-6C1A9A163B72}" type="datetime1">
              <a:rPr lang="da-DK" smtClean="0"/>
              <a:t>01-10-2026</a:t>
            </a:fld>
            <a:endParaRPr lang="da-DK"/>
          </a:p>
        </p:txBody>
      </p:sp>
      <p:sp>
        <p:nvSpPr>
          <p:cNvPr id="3" name="Pladsholder til sidefod 2">
            <a:extLst>
              <a:ext uri="{FF2B5EF4-FFF2-40B4-BE49-F238E27FC236}">
                <a16:creationId xmlns:a16="http://schemas.microsoft.com/office/drawing/2014/main" id="{214417C6-EC3B-F92D-036B-C5CC041F1502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da-DK"/>
              <a:t>Energistyrelsen</a:t>
            </a:r>
          </a:p>
        </p:txBody>
      </p:sp>
      <p:sp>
        <p:nvSpPr>
          <p:cNvPr id="4" name="Pladsholder til slidenummer 3">
            <a:extLst>
              <a:ext uri="{FF2B5EF4-FFF2-40B4-BE49-F238E27FC236}">
                <a16:creationId xmlns:a16="http://schemas.microsoft.com/office/drawing/2014/main" id="{D01560DD-2EFA-B273-4E63-329732C513DF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24C8C45C-947F-4981-8B3F-4F32E973C901}" type="slidenum">
              <a:rPr lang="da-DK" smtClean="0"/>
              <a:pPr/>
              <a:t>18</a:t>
            </a:fld>
            <a:endParaRPr lang="da-DK"/>
          </a:p>
        </p:txBody>
      </p:sp>
      <p:sp>
        <p:nvSpPr>
          <p:cNvPr id="5" name="Titel 4">
            <a:extLst>
              <a:ext uri="{FF2B5EF4-FFF2-40B4-BE49-F238E27FC236}">
                <a16:creationId xmlns:a16="http://schemas.microsoft.com/office/drawing/2014/main" id="{6BD3454D-1C3F-5D17-9A25-F73E464435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z="5400"/>
              <a:t>3. Installation af din nye varmepumpe</a:t>
            </a:r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56967806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dsholder til tekst 9">
            <a:extLst>
              <a:ext uri="{FF2B5EF4-FFF2-40B4-BE49-F238E27FC236}">
                <a16:creationId xmlns:a16="http://schemas.microsoft.com/office/drawing/2014/main" id="{85B1AF53-5A58-489E-CF08-32B8A2F35D8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da-DK" dirty="0"/>
              <a:t>Mange installatører har specialiseret sig i varmepumper fra én producent. </a:t>
            </a:r>
          </a:p>
          <a:p>
            <a:r>
              <a:rPr lang="da-DK" dirty="0"/>
              <a:t>Derfor er det en god idé at indhente tilbud fra flere installatører, så du får forskellige varmepumper at vælge imellem. </a:t>
            </a:r>
          </a:p>
          <a:p>
            <a:r>
              <a:rPr lang="da-DK" dirty="0"/>
              <a:t>Lad installatørerne gennemgå dit hus, før de afgiver tilbud. De skal nemlig vurdere, hvad der passer til din bolig og varmebehov.</a:t>
            </a:r>
          </a:p>
        </p:txBody>
      </p:sp>
      <p:sp>
        <p:nvSpPr>
          <p:cNvPr id="11" name="Pladsholder til tekst 10">
            <a:extLst>
              <a:ext uri="{FF2B5EF4-FFF2-40B4-BE49-F238E27FC236}">
                <a16:creationId xmlns:a16="http://schemas.microsoft.com/office/drawing/2014/main" id="{097A7008-901A-0A30-0121-1A3F9A74CBA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pPr marL="0" indent="0">
              <a:buNone/>
            </a:pPr>
            <a:r>
              <a:rPr lang="da-DK" sz="1800" dirty="0"/>
              <a:t>Hvad skal et skriftlig tilbud som minimum indeholde?</a:t>
            </a:r>
          </a:p>
          <a:p>
            <a:r>
              <a:rPr lang="da-DK" sz="1800" dirty="0" err="1"/>
              <a:t>Modelnavn</a:t>
            </a:r>
            <a:endParaRPr lang="da-DK" sz="1800" dirty="0"/>
          </a:p>
          <a:p>
            <a:r>
              <a:rPr lang="da-DK" sz="1800" dirty="0"/>
              <a:t>Ydeevne i kW </a:t>
            </a:r>
          </a:p>
          <a:p>
            <a:r>
              <a:rPr lang="da-DK" sz="1800" dirty="0"/>
              <a:t>Effektivitet i SCOP </a:t>
            </a:r>
          </a:p>
          <a:p>
            <a:r>
              <a:rPr lang="da-DK" sz="1800" dirty="0"/>
              <a:t>Placering og støjniveau</a:t>
            </a:r>
          </a:p>
          <a:p>
            <a:r>
              <a:rPr lang="da-DK" sz="1800" dirty="0"/>
              <a:t>Garanti på produkt og ydelse</a:t>
            </a:r>
          </a:p>
          <a:p>
            <a:r>
              <a:rPr lang="da-DK" sz="1800" dirty="0"/>
              <a:t>Pris for anlæg og installation</a:t>
            </a:r>
          </a:p>
          <a:p>
            <a:r>
              <a:rPr lang="da-DK" sz="1800" dirty="0"/>
              <a:t>Overslag over samlet økonomi inkl. besparelse ift. nuværende opvarmningsform</a:t>
            </a:r>
          </a:p>
          <a:p>
            <a:r>
              <a:rPr lang="da-DK" sz="1800" dirty="0"/>
              <a:t>Beregningsforudsætninger</a:t>
            </a:r>
          </a:p>
          <a:p>
            <a:r>
              <a:rPr lang="da-DK" sz="1800" dirty="0"/>
              <a:t>‘Global Warming Potential’ (GWP) for varmepumpens kølemiddel </a:t>
            </a:r>
          </a:p>
          <a:p>
            <a:r>
              <a:rPr lang="da-DK" sz="1800" dirty="0"/>
              <a:t>Hvis ny varmtvandsbeholder er relevant: kapacitet på beholder</a:t>
            </a:r>
          </a:p>
        </p:txBody>
      </p:sp>
      <p:sp>
        <p:nvSpPr>
          <p:cNvPr id="6" name="Pladsholder til dato 5">
            <a:extLst>
              <a:ext uri="{FF2B5EF4-FFF2-40B4-BE49-F238E27FC236}">
                <a16:creationId xmlns:a16="http://schemas.microsoft.com/office/drawing/2014/main" id="{8A59E126-78DD-057E-DBD0-B142DB38EDE2}"/>
              </a:ext>
            </a:extLst>
          </p:cNvPr>
          <p:cNvSpPr>
            <a:spLocks noGrp="1"/>
          </p:cNvSpPr>
          <p:nvPr>
            <p:ph type="dt" sz="half" idx="15"/>
          </p:nvPr>
        </p:nvSpPr>
        <p:spPr>
          <a:xfrm>
            <a:off x="9650706" y="7013605"/>
            <a:ext cx="1120696" cy="252000"/>
          </a:xfrm>
        </p:spPr>
        <p:txBody>
          <a:bodyPr/>
          <a:lstStyle/>
          <a:p>
            <a:pPr marL="171450" indent="-171450" algn="l">
              <a:buFont typeface="Arial" panose="020B0604020202020204" pitchFamily="34" charset="0"/>
              <a:buChar char="|"/>
            </a:pPr>
            <a:fld id="{55FF0C06-6520-4D09-A6CC-A2023753016E}" type="datetime1">
              <a:rPr lang="da-DK" smtClean="0"/>
              <a:t>01-10-2026</a:t>
            </a:fld>
            <a:endParaRPr lang="da-DK"/>
          </a:p>
        </p:txBody>
      </p:sp>
      <p:sp>
        <p:nvSpPr>
          <p:cNvPr id="7" name="Pladsholder til sidefod 6">
            <a:extLst>
              <a:ext uri="{FF2B5EF4-FFF2-40B4-BE49-F238E27FC236}">
                <a16:creationId xmlns:a16="http://schemas.microsoft.com/office/drawing/2014/main" id="{ADF88BB6-B85F-39EA-AAE8-0339B0675E00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>
          <a:xfrm>
            <a:off x="6317369" y="7013605"/>
            <a:ext cx="3185669" cy="252000"/>
          </a:xfrm>
        </p:spPr>
        <p:txBody>
          <a:bodyPr/>
          <a:lstStyle/>
          <a:p>
            <a:r>
              <a:rPr lang="da-DK"/>
              <a:t>Energistyrelsen</a:t>
            </a:r>
          </a:p>
        </p:txBody>
      </p:sp>
      <p:sp>
        <p:nvSpPr>
          <p:cNvPr id="8" name="Pladsholder til slidenummer 7">
            <a:extLst>
              <a:ext uri="{FF2B5EF4-FFF2-40B4-BE49-F238E27FC236}">
                <a16:creationId xmlns:a16="http://schemas.microsoft.com/office/drawing/2014/main" id="{EACC33C6-027A-B6E7-38E4-50CBDC81B0C4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>
          <a:xfrm>
            <a:off x="10992465" y="7013605"/>
            <a:ext cx="649935" cy="252000"/>
          </a:xfrm>
        </p:spPr>
        <p:txBody>
          <a:bodyPr/>
          <a:lstStyle/>
          <a:p>
            <a:r>
              <a:rPr lang="da-DK"/>
              <a:t>Side </a:t>
            </a:r>
            <a:fld id="{5B242B46-DB65-4FA4-8993-88C850261373}" type="slidenum">
              <a:rPr lang="da-DK" smtClean="0"/>
              <a:pPr/>
              <a:t>19</a:t>
            </a:fld>
            <a:endParaRPr lang="da-DK"/>
          </a:p>
        </p:txBody>
      </p:sp>
      <p:sp>
        <p:nvSpPr>
          <p:cNvPr id="2" name="Titel 7">
            <a:extLst>
              <a:ext uri="{FF2B5EF4-FFF2-40B4-BE49-F238E27FC236}">
                <a16:creationId xmlns:a16="http://schemas.microsoft.com/office/drawing/2014/main" id="{1971AB96-B000-FB93-6CD2-65F021A37420}"/>
              </a:ext>
            </a:extLst>
          </p:cNvPr>
          <p:cNvSpPr txBox="1">
            <a:spLocks/>
          </p:cNvSpPr>
          <p:nvPr/>
        </p:nvSpPr>
        <p:spPr>
          <a:xfrm>
            <a:off x="557213" y="577971"/>
            <a:ext cx="4979987" cy="990000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+mj-lt"/>
              <a:buNone/>
              <a:defRPr sz="3600" b="0" i="0" u="none" kern="1200" cap="none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da-DK"/>
              <a:t>Indhent flere tilbud</a:t>
            </a:r>
          </a:p>
        </p:txBody>
      </p:sp>
    </p:spTree>
    <p:extLst>
      <p:ext uri="{BB962C8B-B14F-4D97-AF65-F5344CB8AC3E}">
        <p14:creationId xmlns:p14="http://schemas.microsoft.com/office/powerpoint/2010/main" val="83815268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el 7">
            <a:extLst>
              <a:ext uri="{FF2B5EF4-FFF2-40B4-BE49-F238E27FC236}">
                <a16:creationId xmlns:a16="http://schemas.microsoft.com/office/drawing/2014/main" id="{F3404325-4D19-0401-FD72-18E36CFC95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Lokale krav og nationale lovkrav</a:t>
            </a:r>
          </a:p>
        </p:txBody>
      </p:sp>
      <p:sp>
        <p:nvSpPr>
          <p:cNvPr id="12" name="Pladsholder til indhold 11">
            <a:extLst>
              <a:ext uri="{FF2B5EF4-FFF2-40B4-BE49-F238E27FC236}">
                <a16:creationId xmlns:a16="http://schemas.microsoft.com/office/drawing/2014/main" id="{BE1130C5-7C4A-D340-7251-FF6C0DAAAAF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da-DK" b="1"/>
              <a:t>Lokale krav</a:t>
            </a:r>
          </a:p>
          <a:p>
            <a:r>
              <a:rPr lang="da-DK"/>
              <a:t>Der kan være retningslinjer i servitutter og lokalplaner, der skal overholdes, når du får varmepumpe. </a:t>
            </a:r>
          </a:p>
          <a:p>
            <a:r>
              <a:rPr lang="da-DK"/>
              <a:t>Jordvarme skal f.eks. godkendes af kommunen, før du går i gang. </a:t>
            </a:r>
          </a:p>
          <a:p>
            <a:r>
              <a:rPr lang="da-DK"/>
              <a:t>Spørg din kommune, hvis du er i tvivl.</a:t>
            </a:r>
          </a:p>
        </p:txBody>
      </p:sp>
      <p:sp>
        <p:nvSpPr>
          <p:cNvPr id="13" name="Pladsholder til indhold 12">
            <a:extLst>
              <a:ext uri="{FF2B5EF4-FFF2-40B4-BE49-F238E27FC236}">
                <a16:creationId xmlns:a16="http://schemas.microsoft.com/office/drawing/2014/main" id="{03635543-7392-1395-8598-F64359C5B981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 marL="0" indent="0">
              <a:buNone/>
            </a:pPr>
            <a:r>
              <a:rPr lang="da-DK" b="1"/>
              <a:t>Nationale lovkrav</a:t>
            </a:r>
          </a:p>
          <a:p>
            <a:r>
              <a:rPr lang="da-DK"/>
              <a:t>Varmepumper med et årligt elforbrug på mere end 3.000 kWh, skal have målt forbruget. </a:t>
            </a:r>
          </a:p>
          <a:p>
            <a:r>
              <a:rPr lang="da-DK"/>
              <a:t>Der installeres en elmåler på varmepumpen eller en timetæller på </a:t>
            </a:r>
            <a:r>
              <a:rPr lang="da-DK" err="1"/>
              <a:t>elpatronen</a:t>
            </a:r>
            <a:r>
              <a:rPr lang="da-DK"/>
              <a:t>. Det kan installatøren gøre for dig. </a:t>
            </a:r>
          </a:p>
          <a:p>
            <a:r>
              <a:rPr lang="da-DK"/>
              <a:t>Husk at registrere varmepumpen i BBR.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0B563515-3529-86F3-23EB-E00E5CE839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171450" indent="-171450" algn="l">
              <a:buFont typeface="Arial" panose="020B0604020202020204" pitchFamily="34" charset="0"/>
              <a:buChar char="|"/>
            </a:pPr>
            <a:fld id="{E57D5D62-4F36-4A5A-BE1A-45442534BAC4}" type="datetime1">
              <a:rPr lang="da-DK" smtClean="0"/>
              <a:t>01-10-2026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F7B57FD9-A8A8-42F0-5C88-DBE7BDBC19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a-DK"/>
              <a:t>Energistyrelsen</a:t>
            </a:r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A7A43966-D453-AE8B-E383-3E90DD9A3C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da-DK"/>
              <a:t>Side </a:t>
            </a:r>
            <a:fld id="{5B242B46-DB65-4FA4-8993-88C850261373}" type="slidenum">
              <a:rPr lang="da-DK" smtClean="0"/>
              <a:pPr/>
              <a:t>20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56345568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C93A42F-1C9F-E9C3-77A8-8A7E19C955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Den rigtige placering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2CFE210B-6F13-526F-C779-B42D5CDE073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/>
              <a:t>Få installatøren til at hjælpe med at finde et godt sted til din varmepumpe. </a:t>
            </a:r>
          </a:p>
          <a:p>
            <a:r>
              <a:rPr lang="da-DK"/>
              <a:t>Udedelen må højst støje med 35 dB ind mod naboen i skel, men husk også at støjen ikke skal genere dig selv. </a:t>
            </a:r>
          </a:p>
          <a:p>
            <a:r>
              <a:rPr lang="da-DK"/>
              <a:t>Du kan bruge Energistyrelsens støjberegner til at tjekke, hvordan støjen fra en luft til vand-varmepumpe vil udbrede sig.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84C8F58C-8F8B-6434-BF47-1E45446813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171450" indent="-171450" algn="l">
              <a:buFont typeface="Arial" panose="020B0604020202020204" pitchFamily="34" charset="0"/>
              <a:buChar char="|"/>
            </a:pPr>
            <a:fld id="{8B0B9357-C941-40EE-A51E-12394C4CE179}" type="datetime1">
              <a:rPr lang="da-DK" smtClean="0"/>
              <a:t>01-10-2026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27626670-282D-8DE4-4AD8-A2FC48A661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a-DK"/>
              <a:t>Energistyrelsen</a:t>
            </a:r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9A57C941-8AAC-0E5A-9BB7-20DC1362FC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da-DK"/>
              <a:t>Side </a:t>
            </a:r>
            <a:fld id="{5B242B46-DB65-4FA4-8993-88C850261373}" type="slidenum">
              <a:rPr lang="da-DK" smtClean="0"/>
              <a:pPr/>
              <a:t>21</a:t>
            </a:fld>
            <a:endParaRPr lang="da-DK"/>
          </a:p>
        </p:txBody>
      </p:sp>
      <p:pic>
        <p:nvPicPr>
          <p:cNvPr id="8" name="Billede 3" descr="Et billede, der indeholder monitor, tv, skærm, angiv&#10;&#10;Automatisk genereret beskrivelse">
            <a:extLst>
              <a:ext uri="{FF2B5EF4-FFF2-40B4-BE49-F238E27FC236}">
                <a16:creationId xmlns:a16="http://schemas.microsoft.com/office/drawing/2014/main" id="{7A3DA288-462F-47D2-205F-E4EE07980AA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71" t="14707" r="6234" b="16924"/>
          <a:stretch/>
        </p:blipFill>
        <p:spPr bwMode="auto">
          <a:xfrm>
            <a:off x="5886255" y="1503862"/>
            <a:ext cx="6330237" cy="39847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Billede 11">
            <a:extLst>
              <a:ext uri="{FF2B5EF4-FFF2-40B4-BE49-F238E27FC236}">
                <a16:creationId xmlns:a16="http://schemas.microsoft.com/office/drawing/2014/main" id="{6E85D1D4-7BEC-DCB8-9D6D-8C3C8B0AD165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-655" b="5008"/>
          <a:stretch/>
        </p:blipFill>
        <p:spPr>
          <a:xfrm>
            <a:off x="6769768" y="2106195"/>
            <a:ext cx="4515580" cy="27385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8404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8C6CB16-00AD-0984-3AE1-1F707E717D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B7807FD-DD04-F119-C32F-2D3D90AA7F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7213" y="192278"/>
            <a:ext cx="11085512" cy="990000"/>
          </a:xfrm>
        </p:spPr>
        <p:txBody>
          <a:bodyPr/>
          <a:lstStyle/>
          <a:p>
            <a:r>
              <a:rPr lang="da-DK" noProof="0" dirty="0"/>
              <a:t>Støjberegner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32C44002-CAAF-91F3-7E27-7C64DB6F71F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7213" y="1279800"/>
            <a:ext cx="11234737" cy="1080699"/>
          </a:xfrm>
        </p:spPr>
        <p:txBody>
          <a:bodyPr/>
          <a:lstStyle/>
          <a:p>
            <a:pPr marL="0" indent="0">
              <a:buNone/>
            </a:pPr>
            <a:r>
              <a:rPr lang="da-DK" noProof="0" dirty="0"/>
              <a:t>Link til Energistyrelsens støjberegner</a:t>
            </a:r>
            <a:br>
              <a:rPr lang="da-DK" noProof="0" dirty="0"/>
            </a:br>
            <a:r>
              <a:rPr lang="da-DK" noProof="0" dirty="0">
                <a:hlinkClick r:id="rId2"/>
              </a:rPr>
              <a:t>https://sparenergi.dk/noise-calculator?destination=/privat/tid-til-skifte-varmekilde/installation-og-placering-af-varmepumpe%23module-10731</a:t>
            </a:r>
            <a:r>
              <a:rPr lang="da-DK" noProof="0" dirty="0"/>
              <a:t> </a:t>
            </a:r>
          </a:p>
          <a:p>
            <a:pPr marL="0" indent="0">
              <a:buNone/>
            </a:pPr>
            <a:endParaRPr lang="da-DK" noProof="0" dirty="0"/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B7DF108F-422E-359C-4206-355301180B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171450" indent="-171450" algn="l">
              <a:buFont typeface="Arial" panose="020B0604020202020204" pitchFamily="34" charset="0"/>
              <a:buChar char="|"/>
            </a:pPr>
            <a:fld id="{8B0B9357-C941-40EE-A51E-12394C4CE179}" type="datetime1">
              <a:rPr lang="da-DK" noProof="0" smtClean="0"/>
              <a:t>01-10-2026</a:t>
            </a:fld>
            <a:endParaRPr lang="da-DK" noProof="0" dirty="0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54891153-7DBD-E4DD-0145-59D118A841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a-DK" noProof="0" dirty="0"/>
              <a:t>Energistyrelsen</a:t>
            </a:r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C80A7EA9-5D18-C9BE-1507-48317E496D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da-DK" noProof="0" dirty="0"/>
              <a:t>Side </a:t>
            </a:r>
            <a:fld id="{5B242B46-DB65-4FA4-8993-88C850261373}" type="slidenum">
              <a:rPr lang="da-DK" noProof="0" smtClean="0"/>
              <a:pPr/>
              <a:t>22</a:t>
            </a:fld>
            <a:endParaRPr lang="da-DK" noProof="0" dirty="0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34A01084-BB94-7F52-C748-793A4BE252F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31349" y="2379549"/>
            <a:ext cx="6874932" cy="3943101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F0527EE3-30AB-E9FB-B9C0-750BC1852730}"/>
              </a:ext>
            </a:extLst>
          </p:cNvPr>
          <p:cNvSpPr txBox="1"/>
          <p:nvPr/>
        </p:nvSpPr>
        <p:spPr>
          <a:xfrm>
            <a:off x="521392" y="2764170"/>
            <a:ext cx="3814762" cy="353943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342900" indent="-342900" algn="l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da-DK" sz="2000" noProof="0" dirty="0"/>
              <a:t>Indtast støjniveau fra varmepumpe (eller vælg en fra Varmepumpelisten)</a:t>
            </a:r>
          </a:p>
          <a:p>
            <a:pPr marL="342900" indent="-342900" algn="l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da-DK" sz="2000" noProof="0" dirty="0"/>
              <a:t>Indtast adresse og placer varmepumpen ved din bolig</a:t>
            </a:r>
          </a:p>
          <a:p>
            <a:pPr marL="342900" indent="-342900" algn="l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da-DK" sz="2000" noProof="0" dirty="0"/>
              <a:t>Se støjudbredelsen og hvordan den påvirker omgivelserne.</a:t>
            </a:r>
          </a:p>
          <a:p>
            <a:pPr marL="342900" indent="-342900" algn="l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da-DK" sz="2000" noProof="0" dirty="0"/>
              <a:t>Tjek effekt af at opsætte støjskærme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1AEE9C3-CC9F-D02B-DEC3-A4DD837E7242}"/>
              </a:ext>
            </a:extLst>
          </p:cNvPr>
          <p:cNvSpPr txBox="1"/>
          <p:nvPr/>
        </p:nvSpPr>
        <p:spPr>
          <a:xfrm>
            <a:off x="5210175" y="2282027"/>
            <a:ext cx="6696106" cy="276999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 rtlCol="0">
            <a:spAutoFit/>
          </a:bodyPr>
          <a:lstStyle/>
          <a:p>
            <a:pPr algn="l">
              <a:spcAft>
                <a:spcPts val="1200"/>
              </a:spcAft>
            </a:pPr>
            <a:r>
              <a:rPr lang="en-US" i="1" dirty="0"/>
              <a:t>Eksempel</a:t>
            </a:r>
            <a:endParaRPr lang="en-DK" i="1" dirty="0" err="1"/>
          </a:p>
        </p:txBody>
      </p:sp>
    </p:spTree>
    <p:extLst>
      <p:ext uri="{BB962C8B-B14F-4D97-AF65-F5344CB8AC3E}">
        <p14:creationId xmlns:p14="http://schemas.microsoft.com/office/powerpoint/2010/main" val="220340331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9A66C14-3B15-AA3F-8184-5B086AD9B0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Plads og adgangsforhold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84580368-FC22-D188-E2C1-72114DF7D23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r>
              <a:rPr lang="da-DK"/>
              <a:t>Det er vigtigt at varmepumpen har god adgang til frisk luft. Placer udedelen 20-40 cm fra husmuren. </a:t>
            </a:r>
          </a:p>
          <a:p>
            <a:r>
              <a:rPr lang="da-DK"/>
              <a:t>Varmepumpen skal have ca. 3-4 meter til naboskel for at overholde lydkravene. </a:t>
            </a:r>
          </a:p>
          <a:p>
            <a:r>
              <a:rPr lang="da-DK"/>
              <a:t>Placer </a:t>
            </a:r>
            <a:r>
              <a:rPr lang="da-DK" err="1"/>
              <a:t>indedelen</a:t>
            </a:r>
            <a:r>
              <a:rPr lang="da-DK"/>
              <a:t> så tæt på udedelen som muligt, hvis det er hensigtsmæssigt for dig, så undgår du for meget varmetab. 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D95C6149-E6D5-22C1-D436-D593B8D4A04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72000" y="2714684"/>
            <a:ext cx="5270400" cy="2526631"/>
          </a:xfrm>
          <a:prstGeom prst="roundRect">
            <a:avLst>
              <a:gd name="adj" fmla="val 0"/>
            </a:avLst>
          </a:prstGeom>
          <a:solidFill>
            <a:srgbClr val="E6BA20"/>
          </a:solidFill>
        </p:spPr>
        <p:txBody>
          <a:bodyPr lIns="180000" tIns="180000" rIns="180000" bIns="180000" anchor="ctr"/>
          <a:lstStyle/>
          <a:p>
            <a:pPr marL="0" indent="0">
              <a:buNone/>
            </a:pPr>
            <a:r>
              <a:rPr lang="da-DK" i="1"/>
              <a:t>Husk – du må gerne selv udføre gravearbejde hvis der er tale om jordvarme, men du skal have tilladelse fra din kommune inden du går i gang. 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60CED239-0741-8184-A92D-94C4A92904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171450" indent="-171450" algn="l">
              <a:buFont typeface="Arial" panose="020B0604020202020204" pitchFamily="34" charset="0"/>
              <a:buChar char="|"/>
            </a:pPr>
            <a:fld id="{8B0B9357-C941-40EE-A51E-12394C4CE179}" type="datetime1">
              <a:rPr lang="da-DK" smtClean="0"/>
              <a:t>01-10-2026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DF24AC01-1347-7767-1CFD-432264C001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a-DK"/>
              <a:t>Energistyrelsen</a:t>
            </a:r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2BEF85E7-BE03-ABCE-45F0-EA75A40D2C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da-DK"/>
              <a:t>Side </a:t>
            </a:r>
            <a:fld id="{5B242B46-DB65-4FA4-8993-88C850261373}" type="slidenum">
              <a:rPr lang="da-DK" smtClean="0"/>
              <a:pPr/>
              <a:t>23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89647885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val 7">
            <a:extLst>
              <a:ext uri="{FF2B5EF4-FFF2-40B4-BE49-F238E27FC236}">
                <a16:creationId xmlns:a16="http://schemas.microsoft.com/office/drawing/2014/main" id="{4FACE233-1A44-D82C-7DB0-A669EEA82F5D}"/>
              </a:ext>
            </a:extLst>
          </p:cNvPr>
          <p:cNvSpPr/>
          <p:nvPr/>
        </p:nvSpPr>
        <p:spPr>
          <a:xfrm>
            <a:off x="3553104" y="4506106"/>
            <a:ext cx="1620000" cy="1620000"/>
          </a:xfrm>
          <a:prstGeom prst="ellipse">
            <a:avLst/>
          </a:prstGeom>
          <a:solidFill>
            <a:schemeClr val="bg2"/>
          </a:solidFill>
          <a:ln w="19050">
            <a:solidFill>
              <a:schemeClr val="tx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DK" sz="1300"/>
          </a:p>
        </p:txBody>
      </p:sp>
      <p:sp>
        <p:nvSpPr>
          <p:cNvPr id="83" name="Oval 82">
            <a:extLst>
              <a:ext uri="{FF2B5EF4-FFF2-40B4-BE49-F238E27FC236}">
                <a16:creationId xmlns:a16="http://schemas.microsoft.com/office/drawing/2014/main" id="{D2DCFB09-09B0-6077-3CCA-314FF5499F9C}"/>
              </a:ext>
            </a:extLst>
          </p:cNvPr>
          <p:cNvSpPr/>
          <p:nvPr/>
        </p:nvSpPr>
        <p:spPr>
          <a:xfrm>
            <a:off x="4848209" y="2120095"/>
            <a:ext cx="1620000" cy="1620000"/>
          </a:xfrm>
          <a:prstGeom prst="ellipse">
            <a:avLst/>
          </a:prstGeom>
          <a:solidFill>
            <a:schemeClr val="bg2"/>
          </a:solidFill>
          <a:ln w="19050">
            <a:solidFill>
              <a:schemeClr val="tx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DK" sz="1300"/>
          </a:p>
        </p:txBody>
      </p:sp>
      <p:sp>
        <p:nvSpPr>
          <p:cNvPr id="84" name="Oval 83">
            <a:extLst>
              <a:ext uri="{FF2B5EF4-FFF2-40B4-BE49-F238E27FC236}">
                <a16:creationId xmlns:a16="http://schemas.microsoft.com/office/drawing/2014/main" id="{D8551DE6-4C7A-BEE5-9342-6155B3732245}"/>
              </a:ext>
            </a:extLst>
          </p:cNvPr>
          <p:cNvSpPr/>
          <p:nvPr/>
        </p:nvSpPr>
        <p:spPr>
          <a:xfrm>
            <a:off x="6143314" y="4506106"/>
            <a:ext cx="1620000" cy="1620000"/>
          </a:xfrm>
          <a:prstGeom prst="ellipse">
            <a:avLst/>
          </a:prstGeom>
          <a:solidFill>
            <a:schemeClr val="bg2"/>
          </a:solidFill>
          <a:ln w="19050">
            <a:solidFill>
              <a:schemeClr val="tx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DK" sz="1300"/>
          </a:p>
        </p:txBody>
      </p:sp>
      <p:sp>
        <p:nvSpPr>
          <p:cNvPr id="85" name="Oval 84">
            <a:extLst>
              <a:ext uri="{FF2B5EF4-FFF2-40B4-BE49-F238E27FC236}">
                <a16:creationId xmlns:a16="http://schemas.microsoft.com/office/drawing/2014/main" id="{2365CC45-A892-BFD7-139C-06621B7D626A}"/>
              </a:ext>
            </a:extLst>
          </p:cNvPr>
          <p:cNvSpPr/>
          <p:nvPr/>
        </p:nvSpPr>
        <p:spPr>
          <a:xfrm>
            <a:off x="7438419" y="2120095"/>
            <a:ext cx="1620000" cy="1620000"/>
          </a:xfrm>
          <a:prstGeom prst="ellipse">
            <a:avLst/>
          </a:prstGeom>
          <a:solidFill>
            <a:schemeClr val="bg2"/>
          </a:solidFill>
          <a:ln w="19050">
            <a:solidFill>
              <a:schemeClr val="tx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DK" sz="1300"/>
          </a:p>
        </p:txBody>
      </p:sp>
      <p:sp>
        <p:nvSpPr>
          <p:cNvPr id="86" name="Oval 85">
            <a:extLst>
              <a:ext uri="{FF2B5EF4-FFF2-40B4-BE49-F238E27FC236}">
                <a16:creationId xmlns:a16="http://schemas.microsoft.com/office/drawing/2014/main" id="{EE9F9953-4B88-D39A-F964-B7F729137F01}"/>
              </a:ext>
            </a:extLst>
          </p:cNvPr>
          <p:cNvSpPr/>
          <p:nvPr/>
        </p:nvSpPr>
        <p:spPr>
          <a:xfrm>
            <a:off x="8733524" y="4506106"/>
            <a:ext cx="1620000" cy="1620000"/>
          </a:xfrm>
          <a:prstGeom prst="ellipse">
            <a:avLst/>
          </a:prstGeom>
          <a:solidFill>
            <a:schemeClr val="bg2"/>
          </a:solidFill>
          <a:ln w="19050">
            <a:solidFill>
              <a:schemeClr val="tx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DK" sz="1300"/>
          </a:p>
        </p:txBody>
      </p:sp>
      <p:sp>
        <p:nvSpPr>
          <p:cNvPr id="87" name="Oval 86">
            <a:extLst>
              <a:ext uri="{FF2B5EF4-FFF2-40B4-BE49-F238E27FC236}">
                <a16:creationId xmlns:a16="http://schemas.microsoft.com/office/drawing/2014/main" id="{4A58A08B-8F21-A846-5852-B0F39C5880D3}"/>
              </a:ext>
            </a:extLst>
          </p:cNvPr>
          <p:cNvSpPr/>
          <p:nvPr/>
        </p:nvSpPr>
        <p:spPr>
          <a:xfrm>
            <a:off x="10028631" y="2120095"/>
            <a:ext cx="1620000" cy="1620000"/>
          </a:xfrm>
          <a:prstGeom prst="ellipse">
            <a:avLst/>
          </a:prstGeom>
          <a:solidFill>
            <a:schemeClr val="bg2"/>
          </a:solidFill>
          <a:ln w="19050">
            <a:solidFill>
              <a:schemeClr val="tx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DK" sz="1300"/>
          </a:p>
        </p:txBody>
      </p:sp>
      <p:cxnSp>
        <p:nvCxnSpPr>
          <p:cNvPr id="54" name="Straight Arrow Connector 53">
            <a:extLst>
              <a:ext uri="{FF2B5EF4-FFF2-40B4-BE49-F238E27FC236}">
                <a16:creationId xmlns:a16="http://schemas.microsoft.com/office/drawing/2014/main" id="{8EFE7DAA-E204-2381-CA91-8B588D1CE4E3}"/>
              </a:ext>
            </a:extLst>
          </p:cNvPr>
          <p:cNvCxnSpPr>
            <a:cxnSpLocks/>
          </p:cNvCxnSpPr>
          <p:nvPr/>
        </p:nvCxnSpPr>
        <p:spPr>
          <a:xfrm flipV="1">
            <a:off x="4745620" y="3738623"/>
            <a:ext cx="428264" cy="752354"/>
          </a:xfrm>
          <a:prstGeom prst="straightConnector1">
            <a:avLst/>
          </a:prstGeom>
          <a:ln w="34925">
            <a:solidFill>
              <a:srgbClr val="024638"/>
            </a:solidFill>
            <a:headEnd type="none"/>
            <a:tailEnd type="arrow" w="lg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1" name="Straight Arrow Connector 90">
            <a:extLst>
              <a:ext uri="{FF2B5EF4-FFF2-40B4-BE49-F238E27FC236}">
                <a16:creationId xmlns:a16="http://schemas.microsoft.com/office/drawing/2014/main" id="{59CA332A-1763-67EF-D575-BF1E81440FA5}"/>
              </a:ext>
            </a:extLst>
          </p:cNvPr>
          <p:cNvCxnSpPr>
            <a:cxnSpLocks/>
          </p:cNvCxnSpPr>
          <p:nvPr/>
        </p:nvCxnSpPr>
        <p:spPr>
          <a:xfrm>
            <a:off x="6111433" y="3796496"/>
            <a:ext cx="393539" cy="706056"/>
          </a:xfrm>
          <a:prstGeom prst="straightConnector1">
            <a:avLst/>
          </a:prstGeom>
          <a:ln w="34925">
            <a:solidFill>
              <a:srgbClr val="024638"/>
            </a:solidFill>
            <a:headEnd type="none"/>
            <a:tailEnd type="arrow" w="lg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4" name="Straight Arrow Connector 93">
            <a:extLst>
              <a:ext uri="{FF2B5EF4-FFF2-40B4-BE49-F238E27FC236}">
                <a16:creationId xmlns:a16="http://schemas.microsoft.com/office/drawing/2014/main" id="{40DC837C-9F5A-A9AB-E966-310FAB031211}"/>
              </a:ext>
            </a:extLst>
          </p:cNvPr>
          <p:cNvCxnSpPr>
            <a:cxnSpLocks/>
          </p:cNvCxnSpPr>
          <p:nvPr/>
        </p:nvCxnSpPr>
        <p:spPr>
          <a:xfrm flipV="1">
            <a:off x="7338349" y="3680749"/>
            <a:ext cx="474562" cy="775504"/>
          </a:xfrm>
          <a:prstGeom prst="straightConnector1">
            <a:avLst/>
          </a:prstGeom>
          <a:ln w="34925">
            <a:solidFill>
              <a:srgbClr val="024638"/>
            </a:solidFill>
            <a:headEnd type="none"/>
            <a:tailEnd type="arrow" w="lg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6" name="Straight Arrow Connector 95">
            <a:extLst>
              <a:ext uri="{FF2B5EF4-FFF2-40B4-BE49-F238E27FC236}">
                <a16:creationId xmlns:a16="http://schemas.microsoft.com/office/drawing/2014/main" id="{0F330B5F-DEA5-8CE4-AC97-2E7132FE5A03}"/>
              </a:ext>
            </a:extLst>
          </p:cNvPr>
          <p:cNvCxnSpPr>
            <a:cxnSpLocks/>
          </p:cNvCxnSpPr>
          <p:nvPr/>
        </p:nvCxnSpPr>
        <p:spPr>
          <a:xfrm>
            <a:off x="8750461" y="3680749"/>
            <a:ext cx="405114" cy="787079"/>
          </a:xfrm>
          <a:prstGeom prst="straightConnector1">
            <a:avLst/>
          </a:prstGeom>
          <a:ln w="34925">
            <a:solidFill>
              <a:srgbClr val="024638"/>
            </a:solidFill>
            <a:headEnd type="none"/>
            <a:tailEnd type="arrow" w="lg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9" name="Straight Arrow Connector 98">
            <a:extLst>
              <a:ext uri="{FF2B5EF4-FFF2-40B4-BE49-F238E27FC236}">
                <a16:creationId xmlns:a16="http://schemas.microsoft.com/office/drawing/2014/main" id="{2AEC3700-A86D-0FDE-BA79-D96158800E79}"/>
              </a:ext>
            </a:extLst>
          </p:cNvPr>
          <p:cNvCxnSpPr>
            <a:cxnSpLocks/>
          </p:cNvCxnSpPr>
          <p:nvPr/>
        </p:nvCxnSpPr>
        <p:spPr>
          <a:xfrm flipV="1">
            <a:off x="9965803" y="3669175"/>
            <a:ext cx="462987" cy="798653"/>
          </a:xfrm>
          <a:prstGeom prst="straightConnector1">
            <a:avLst/>
          </a:prstGeom>
          <a:ln w="34925">
            <a:solidFill>
              <a:srgbClr val="024638"/>
            </a:solidFill>
            <a:headEnd type="none"/>
            <a:tailEnd type="arrow" w="lg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Pladsholder til indhold 2">
            <a:extLst>
              <a:ext uri="{FF2B5EF4-FFF2-40B4-BE49-F238E27FC236}">
                <a16:creationId xmlns:a16="http://schemas.microsoft.com/office/drawing/2014/main" id="{AD79A14B-975F-F05E-F62F-8086692CA8AD}"/>
              </a:ext>
            </a:extLst>
          </p:cNvPr>
          <p:cNvSpPr txBox="1">
            <a:spLocks/>
          </p:cNvSpPr>
          <p:nvPr/>
        </p:nvSpPr>
        <p:spPr>
          <a:xfrm>
            <a:off x="557213" y="1981955"/>
            <a:ext cx="2880615" cy="2520145"/>
          </a:xfrm>
          <a:prstGeom prst="rect">
            <a:avLst/>
          </a:prstGeom>
        </p:spPr>
        <p:txBody>
          <a:bodyPr vert="horz" lIns="121920" tIns="60960" rIns="121920" bIns="60960" rtlCol="0" anchor="t">
            <a:normAutofit lnSpcReduction="10000"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spcAft>
                <a:spcPts val="400"/>
              </a:spcAft>
              <a:buFont typeface="Arial" panose="020B0604020202020204" pitchFamily="34" charset="0"/>
              <a:buChar char="•"/>
              <a:defRPr sz="2800" b="0" i="0" kern="1200">
                <a:solidFill>
                  <a:schemeClr val="tx1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spcAft>
                <a:spcPts val="400"/>
              </a:spcAft>
              <a:buFont typeface="Arial" panose="020B0604020202020204" pitchFamily="34" charset="0"/>
              <a:buChar char="•"/>
              <a:defRPr sz="2400" b="0" i="0" kern="1200">
                <a:solidFill>
                  <a:schemeClr val="tx1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spcAft>
                <a:spcPts val="400"/>
              </a:spcAft>
              <a:buFont typeface="Arial" panose="020B0604020202020204" pitchFamily="34" charset="0"/>
              <a:buChar char="•"/>
              <a:defRPr sz="2000" b="0" i="0" kern="1200">
                <a:solidFill>
                  <a:schemeClr val="tx1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spcAft>
                <a:spcPts val="400"/>
              </a:spcAft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spcAft>
                <a:spcPts val="400"/>
              </a:spcAft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rPr lang="da-DK" sz="2000" b="1">
                <a:latin typeface="+mn-lt"/>
                <a:ea typeface="+mn-ea"/>
              </a:rPr>
              <a:t>Hvad skal du huske?</a:t>
            </a:r>
          </a:p>
          <a:p>
            <a:pPr marL="252000" indent="-25200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</a:pPr>
            <a:r>
              <a:rPr lang="da-DK" sz="2000">
                <a:latin typeface="+mn-lt"/>
                <a:ea typeface="+mn-ea"/>
              </a:rPr>
              <a:t>Kend datoen for din nye varmekilde, før du opsiger.</a:t>
            </a:r>
          </a:p>
          <a:p>
            <a:pPr marL="252000" indent="-25200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</a:pPr>
            <a:r>
              <a:rPr lang="da-DK" sz="2000">
                <a:latin typeface="+mn-lt"/>
                <a:ea typeface="+mn-ea"/>
              </a:rPr>
              <a:t>Hvis datoen ændrer sig – giv </a:t>
            </a:r>
            <a:r>
              <a:rPr lang="da-DK" sz="2000" err="1">
                <a:latin typeface="+mn-lt"/>
                <a:ea typeface="+mn-ea"/>
              </a:rPr>
              <a:t>Evida</a:t>
            </a:r>
            <a:r>
              <a:rPr lang="da-DK" sz="2000">
                <a:latin typeface="+mn-lt"/>
                <a:ea typeface="+mn-ea"/>
              </a:rPr>
              <a:t> besked på </a:t>
            </a:r>
            <a:r>
              <a:rPr lang="da-DK" sz="2000" err="1">
                <a:latin typeface="+mn-lt"/>
                <a:ea typeface="+mn-ea"/>
              </a:rPr>
              <a:t>evida.dk</a:t>
            </a:r>
            <a:endParaRPr lang="da-DK" sz="2000">
              <a:latin typeface="+mn-lt"/>
              <a:ea typeface="+mn-ea"/>
            </a:endParaRPr>
          </a:p>
        </p:txBody>
      </p:sp>
      <p:sp>
        <p:nvSpPr>
          <p:cNvPr id="60" name="Pladsholder til indhold 2">
            <a:extLst>
              <a:ext uri="{FF2B5EF4-FFF2-40B4-BE49-F238E27FC236}">
                <a16:creationId xmlns:a16="http://schemas.microsoft.com/office/drawing/2014/main" id="{1E57A406-5A98-8F00-B20F-710DDC25ECE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450006" y="4744465"/>
            <a:ext cx="1992783" cy="1085799"/>
          </a:xfrm>
        </p:spPr>
        <p:txBody>
          <a:bodyPr numCol="1" spcCol="180000">
            <a:noAutofit/>
          </a:bodyPr>
          <a:lstStyle/>
          <a:p>
            <a:pPr marL="0" indent="0" algn="ctr">
              <a:spcAft>
                <a:spcPts val="800"/>
              </a:spcAft>
              <a:buNone/>
            </a:pPr>
            <a:r>
              <a:rPr lang="da-DK" b="1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1.</a:t>
            </a:r>
            <a:br>
              <a:rPr lang="da-DK" b="1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</a:br>
            <a:r>
              <a:rPr lang="da-DK" sz="1200">
                <a:cs typeface="Roboto Light" panose="02000000000000000000" pitchFamily="2" charset="0"/>
              </a:rPr>
              <a:t>Aftal med din nye</a:t>
            </a:r>
            <a:br>
              <a:rPr lang="da-DK" sz="1200">
                <a:cs typeface="Roboto Light" panose="02000000000000000000" pitchFamily="2" charset="0"/>
              </a:rPr>
            </a:br>
            <a:r>
              <a:rPr lang="da-DK" sz="1200">
                <a:cs typeface="Roboto Light" panose="02000000000000000000" pitchFamily="2" charset="0"/>
              </a:rPr>
              <a:t>varmeleverandør,</a:t>
            </a:r>
            <a:br>
              <a:rPr lang="da-DK" sz="1200">
                <a:cs typeface="Roboto Light" panose="02000000000000000000" pitchFamily="2" charset="0"/>
              </a:rPr>
            </a:br>
            <a:r>
              <a:rPr lang="da-DK" sz="1200">
                <a:cs typeface="Roboto Light" panose="02000000000000000000" pitchFamily="2" charset="0"/>
              </a:rPr>
              <a:t>hvornår du skifter</a:t>
            </a:r>
            <a:br>
              <a:rPr lang="da-DK" sz="1200">
                <a:cs typeface="Roboto Light" panose="02000000000000000000" pitchFamily="2" charset="0"/>
              </a:rPr>
            </a:br>
            <a:r>
              <a:rPr lang="da-DK" sz="1200">
                <a:cs typeface="Roboto Light" panose="02000000000000000000" pitchFamily="2" charset="0"/>
              </a:rPr>
              <a:t>varmekilde</a:t>
            </a:r>
          </a:p>
        </p:txBody>
      </p:sp>
      <p:sp>
        <p:nvSpPr>
          <p:cNvPr id="62" name="Pladsholder til indhold 2">
            <a:extLst>
              <a:ext uri="{FF2B5EF4-FFF2-40B4-BE49-F238E27FC236}">
                <a16:creationId xmlns:a16="http://schemas.microsoft.com/office/drawing/2014/main" id="{3B5736E2-88E0-1A61-226C-1F5CD16A91B5}"/>
              </a:ext>
            </a:extLst>
          </p:cNvPr>
          <p:cNvSpPr txBox="1">
            <a:spLocks/>
          </p:cNvSpPr>
          <p:nvPr/>
        </p:nvSpPr>
        <p:spPr>
          <a:xfrm>
            <a:off x="4849792" y="2329196"/>
            <a:ext cx="1608882" cy="801695"/>
          </a:xfrm>
          <a:prstGeom prst="rect">
            <a:avLst/>
          </a:prstGeom>
        </p:spPr>
        <p:txBody>
          <a:bodyPr vert="horz" lIns="91440" tIns="45720" rIns="91440" bIns="45720" numCol="1" spcCol="180000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spcAft>
                <a:spcPts val="400"/>
              </a:spcAft>
              <a:buFont typeface="Arial" panose="020B0604020202020204" pitchFamily="34" charset="0"/>
              <a:buChar char="•"/>
              <a:defRPr sz="2800" b="0" i="0" kern="1200">
                <a:solidFill>
                  <a:schemeClr val="tx1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spcAft>
                <a:spcPts val="400"/>
              </a:spcAft>
              <a:buFont typeface="Arial" panose="020B0604020202020204" pitchFamily="34" charset="0"/>
              <a:buChar char="•"/>
              <a:defRPr sz="2400" b="0" i="0" kern="1200">
                <a:solidFill>
                  <a:schemeClr val="tx1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spcAft>
                <a:spcPts val="400"/>
              </a:spcAft>
              <a:buFont typeface="Arial" panose="020B0604020202020204" pitchFamily="34" charset="0"/>
              <a:buChar char="•"/>
              <a:defRPr sz="2000" b="0" i="0" kern="1200">
                <a:solidFill>
                  <a:schemeClr val="tx1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spcAft>
                <a:spcPts val="400"/>
              </a:spcAft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spcAft>
                <a:spcPts val="400"/>
              </a:spcAft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Aft>
                <a:spcPts val="800"/>
              </a:spcAft>
              <a:buNone/>
            </a:pPr>
            <a:r>
              <a:rPr lang="da-DK" sz="2000" b="1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2.</a:t>
            </a:r>
            <a:br>
              <a:rPr lang="da-DK" sz="900">
                <a:cs typeface="Roboto Light" panose="02000000000000000000" pitchFamily="2" charset="0"/>
              </a:rPr>
            </a:br>
            <a:r>
              <a:rPr lang="da-DK" sz="1200">
                <a:cs typeface="Roboto Light" panose="02000000000000000000" pitchFamily="2" charset="0"/>
              </a:rPr>
              <a:t>Opsig din</a:t>
            </a:r>
            <a:br>
              <a:rPr lang="da-DK" sz="1200">
                <a:cs typeface="Roboto Light" panose="02000000000000000000" pitchFamily="2" charset="0"/>
              </a:rPr>
            </a:br>
            <a:r>
              <a:rPr lang="da-DK" sz="1200">
                <a:cs typeface="Roboto Light" panose="02000000000000000000" pitchFamily="2" charset="0"/>
              </a:rPr>
              <a:t>gasforsyning</a:t>
            </a:r>
            <a:br>
              <a:rPr lang="da-DK" sz="1200">
                <a:cs typeface="Roboto Light" panose="02000000000000000000" pitchFamily="2" charset="0"/>
              </a:rPr>
            </a:br>
            <a:r>
              <a:rPr lang="da-DK" sz="1200">
                <a:cs typeface="Roboto Light" panose="02000000000000000000" pitchFamily="2" charset="0"/>
              </a:rPr>
              <a:t>på Mit </a:t>
            </a:r>
            <a:r>
              <a:rPr lang="da-DK" sz="1200" err="1">
                <a:cs typeface="Roboto Light" panose="02000000000000000000" pitchFamily="2" charset="0"/>
              </a:rPr>
              <a:t>Evida</a:t>
            </a:r>
            <a:endParaRPr lang="da-DK" sz="1200">
              <a:cs typeface="Roboto Light" panose="02000000000000000000" pitchFamily="2" charset="0"/>
            </a:endParaRPr>
          </a:p>
        </p:txBody>
      </p:sp>
      <p:sp>
        <p:nvSpPr>
          <p:cNvPr id="63" name="Pladsholder til indhold 2">
            <a:extLst>
              <a:ext uri="{FF2B5EF4-FFF2-40B4-BE49-F238E27FC236}">
                <a16:creationId xmlns:a16="http://schemas.microsoft.com/office/drawing/2014/main" id="{4265D813-1430-958B-4252-5B17A206F182}"/>
              </a:ext>
            </a:extLst>
          </p:cNvPr>
          <p:cNvSpPr txBox="1">
            <a:spLocks/>
          </p:cNvSpPr>
          <p:nvPr/>
        </p:nvSpPr>
        <p:spPr>
          <a:xfrm>
            <a:off x="6180440" y="4744465"/>
            <a:ext cx="1632472" cy="705276"/>
          </a:xfrm>
          <a:prstGeom prst="rect">
            <a:avLst/>
          </a:prstGeom>
        </p:spPr>
        <p:txBody>
          <a:bodyPr vert="horz" lIns="91440" tIns="45720" rIns="91440" bIns="45720" numCol="1" spcCol="180000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spcAft>
                <a:spcPts val="400"/>
              </a:spcAft>
              <a:buFont typeface="Arial" panose="020B0604020202020204" pitchFamily="34" charset="0"/>
              <a:buChar char="•"/>
              <a:defRPr sz="2800" b="0" i="0" kern="1200">
                <a:solidFill>
                  <a:schemeClr val="tx1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spcAft>
                <a:spcPts val="400"/>
              </a:spcAft>
              <a:buFont typeface="Arial" panose="020B0604020202020204" pitchFamily="34" charset="0"/>
              <a:buChar char="•"/>
              <a:defRPr sz="2400" b="0" i="0" kern="1200">
                <a:solidFill>
                  <a:schemeClr val="tx1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spcAft>
                <a:spcPts val="400"/>
              </a:spcAft>
              <a:buFont typeface="Arial" panose="020B0604020202020204" pitchFamily="34" charset="0"/>
              <a:buChar char="•"/>
              <a:defRPr sz="2000" b="0" i="0" kern="1200">
                <a:solidFill>
                  <a:schemeClr val="tx1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spcAft>
                <a:spcPts val="400"/>
              </a:spcAft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spcAft>
                <a:spcPts val="400"/>
              </a:spcAft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Aft>
                <a:spcPts val="800"/>
              </a:spcAft>
              <a:buNone/>
            </a:pPr>
            <a:r>
              <a:rPr lang="da-DK" sz="2000" b="1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3.</a:t>
            </a:r>
            <a:br>
              <a:rPr lang="da-DK" sz="900">
                <a:cs typeface="Roboto Light" panose="02000000000000000000" pitchFamily="2" charset="0"/>
              </a:rPr>
            </a:br>
            <a:r>
              <a:rPr lang="da-DK" sz="1200">
                <a:cs typeface="Roboto Light" panose="02000000000000000000" pitchFamily="2" charset="0"/>
              </a:rPr>
              <a:t>Dato for overgang</a:t>
            </a:r>
            <a:br>
              <a:rPr lang="da-DK" sz="1200">
                <a:cs typeface="Roboto Light" panose="02000000000000000000" pitchFamily="2" charset="0"/>
              </a:rPr>
            </a:br>
            <a:r>
              <a:rPr lang="da-DK" sz="1200">
                <a:cs typeface="Roboto Light" panose="02000000000000000000" pitchFamily="2" charset="0"/>
              </a:rPr>
              <a:t>til ny varmekilde.</a:t>
            </a:r>
            <a:br>
              <a:rPr lang="da-DK" sz="1200">
                <a:cs typeface="Roboto Light" panose="02000000000000000000" pitchFamily="2" charset="0"/>
              </a:rPr>
            </a:br>
            <a:r>
              <a:rPr lang="da-DK" sz="1200" err="1">
                <a:cs typeface="Roboto Light" panose="02000000000000000000" pitchFamily="2" charset="0"/>
              </a:rPr>
              <a:t>Evida</a:t>
            </a:r>
            <a:r>
              <a:rPr lang="da-DK" sz="1200">
                <a:cs typeface="Roboto Light" panose="02000000000000000000" pitchFamily="2" charset="0"/>
              </a:rPr>
              <a:t> stopper dine</a:t>
            </a:r>
            <a:br>
              <a:rPr lang="da-DK" sz="1200">
                <a:cs typeface="Roboto Light" panose="02000000000000000000" pitchFamily="2" charset="0"/>
              </a:rPr>
            </a:br>
            <a:r>
              <a:rPr lang="da-DK" sz="1200">
                <a:cs typeface="Roboto Light" panose="02000000000000000000" pitchFamily="2" charset="0"/>
              </a:rPr>
              <a:t>gasregninger</a:t>
            </a:r>
          </a:p>
        </p:txBody>
      </p:sp>
      <p:sp>
        <p:nvSpPr>
          <p:cNvPr id="64" name="Pladsholder til indhold 2">
            <a:extLst>
              <a:ext uri="{FF2B5EF4-FFF2-40B4-BE49-F238E27FC236}">
                <a16:creationId xmlns:a16="http://schemas.microsoft.com/office/drawing/2014/main" id="{B125D026-6E03-EC02-0A29-A961B56A4AAD}"/>
              </a:ext>
            </a:extLst>
          </p:cNvPr>
          <p:cNvSpPr txBox="1">
            <a:spLocks/>
          </p:cNvSpPr>
          <p:nvPr/>
        </p:nvSpPr>
        <p:spPr>
          <a:xfrm>
            <a:off x="7442522" y="2329196"/>
            <a:ext cx="1620455" cy="499467"/>
          </a:xfrm>
          <a:prstGeom prst="rect">
            <a:avLst/>
          </a:prstGeom>
        </p:spPr>
        <p:txBody>
          <a:bodyPr vert="horz" lIns="91440" tIns="45720" rIns="91440" bIns="45720" numCol="1" spcCol="180000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spcAft>
                <a:spcPts val="400"/>
              </a:spcAft>
              <a:buFont typeface="Arial" panose="020B0604020202020204" pitchFamily="34" charset="0"/>
              <a:buChar char="•"/>
              <a:defRPr sz="2800" b="0" i="0" kern="1200">
                <a:solidFill>
                  <a:schemeClr val="tx1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spcAft>
                <a:spcPts val="400"/>
              </a:spcAft>
              <a:buFont typeface="Arial" panose="020B0604020202020204" pitchFamily="34" charset="0"/>
              <a:buChar char="•"/>
              <a:defRPr sz="2400" b="0" i="0" kern="1200">
                <a:solidFill>
                  <a:schemeClr val="tx1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spcAft>
                <a:spcPts val="400"/>
              </a:spcAft>
              <a:buFont typeface="Arial" panose="020B0604020202020204" pitchFamily="34" charset="0"/>
              <a:buChar char="•"/>
              <a:defRPr sz="2000" b="0" i="0" kern="1200">
                <a:solidFill>
                  <a:schemeClr val="tx1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spcAft>
                <a:spcPts val="400"/>
              </a:spcAft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spcAft>
                <a:spcPts val="400"/>
              </a:spcAft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Aft>
                <a:spcPts val="800"/>
              </a:spcAft>
              <a:buNone/>
            </a:pPr>
            <a:r>
              <a:rPr lang="da-DK" sz="2000" b="1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4.</a:t>
            </a:r>
            <a:br>
              <a:rPr lang="da-DK" sz="1000">
                <a:cs typeface="Roboto Light" panose="02000000000000000000" pitchFamily="2" charset="0"/>
              </a:rPr>
            </a:br>
            <a:r>
              <a:rPr lang="da-DK" sz="1200">
                <a:cs typeface="Roboto Light" panose="02000000000000000000" pitchFamily="2" charset="0"/>
              </a:rPr>
              <a:t>Evita henter</a:t>
            </a:r>
            <a:br>
              <a:rPr lang="da-DK" sz="1200">
                <a:cs typeface="Roboto Light" panose="02000000000000000000" pitchFamily="2" charset="0"/>
              </a:rPr>
            </a:br>
            <a:r>
              <a:rPr lang="da-DK" sz="1200">
                <a:cs typeface="Roboto Light" panose="02000000000000000000" pitchFamily="2" charset="0"/>
              </a:rPr>
              <a:t>din gasmåler</a:t>
            </a:r>
          </a:p>
        </p:txBody>
      </p:sp>
      <p:sp>
        <p:nvSpPr>
          <p:cNvPr id="65" name="Pladsholder til indhold 2">
            <a:extLst>
              <a:ext uri="{FF2B5EF4-FFF2-40B4-BE49-F238E27FC236}">
                <a16:creationId xmlns:a16="http://schemas.microsoft.com/office/drawing/2014/main" id="{F9A22D7A-134A-7273-EA5E-220FEF22D97D}"/>
              </a:ext>
            </a:extLst>
          </p:cNvPr>
          <p:cNvSpPr txBox="1">
            <a:spLocks/>
          </p:cNvSpPr>
          <p:nvPr/>
        </p:nvSpPr>
        <p:spPr>
          <a:xfrm>
            <a:off x="8724922" y="4767614"/>
            <a:ext cx="1657570" cy="499479"/>
          </a:xfrm>
          <a:prstGeom prst="rect">
            <a:avLst/>
          </a:prstGeom>
        </p:spPr>
        <p:txBody>
          <a:bodyPr vert="horz" lIns="91440" tIns="45720" rIns="91440" bIns="45720" numCol="1" spcCol="180000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spcAft>
                <a:spcPts val="400"/>
              </a:spcAft>
              <a:buFont typeface="Arial" panose="020B0604020202020204" pitchFamily="34" charset="0"/>
              <a:buChar char="•"/>
              <a:defRPr sz="2800" b="0" i="0" kern="1200">
                <a:solidFill>
                  <a:schemeClr val="tx1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spcAft>
                <a:spcPts val="400"/>
              </a:spcAft>
              <a:buFont typeface="Arial" panose="020B0604020202020204" pitchFamily="34" charset="0"/>
              <a:buChar char="•"/>
              <a:defRPr sz="2400" b="0" i="0" kern="1200">
                <a:solidFill>
                  <a:schemeClr val="tx1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spcAft>
                <a:spcPts val="400"/>
              </a:spcAft>
              <a:buFont typeface="Arial" panose="020B0604020202020204" pitchFamily="34" charset="0"/>
              <a:buChar char="•"/>
              <a:defRPr sz="2000" b="0" i="0" kern="1200">
                <a:solidFill>
                  <a:schemeClr val="tx1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spcAft>
                <a:spcPts val="400"/>
              </a:spcAft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spcAft>
                <a:spcPts val="400"/>
              </a:spcAft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Aft>
                <a:spcPts val="800"/>
              </a:spcAft>
              <a:buNone/>
            </a:pPr>
            <a:r>
              <a:rPr lang="da-DK" sz="2000" b="1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5.</a:t>
            </a:r>
            <a:br>
              <a:rPr lang="da-DK" sz="900">
                <a:cs typeface="Roboto Light" panose="02000000000000000000" pitchFamily="2" charset="0"/>
              </a:rPr>
            </a:br>
            <a:r>
              <a:rPr lang="da-DK" sz="1200">
                <a:cs typeface="Roboto Light" panose="02000000000000000000" pitchFamily="2" charset="0"/>
              </a:rPr>
              <a:t>Du får en slutopgørelse.</a:t>
            </a:r>
            <a:br>
              <a:rPr lang="da-DK" sz="1200">
                <a:cs typeface="Roboto Light" panose="02000000000000000000" pitchFamily="2" charset="0"/>
              </a:rPr>
            </a:br>
            <a:r>
              <a:rPr lang="da-DK" sz="1200">
                <a:cs typeface="Roboto Light" panose="02000000000000000000" pitchFamily="2" charset="0"/>
              </a:rPr>
              <a:t>Nu er du ikke længere</a:t>
            </a:r>
            <a:br>
              <a:rPr lang="da-DK" sz="1200">
                <a:cs typeface="Roboto Light" panose="02000000000000000000" pitchFamily="2" charset="0"/>
              </a:rPr>
            </a:br>
            <a:r>
              <a:rPr lang="da-DK" sz="1200">
                <a:cs typeface="Roboto Light" panose="02000000000000000000" pitchFamily="2" charset="0"/>
              </a:rPr>
              <a:t>gaskunde</a:t>
            </a:r>
          </a:p>
        </p:txBody>
      </p:sp>
      <p:sp>
        <p:nvSpPr>
          <p:cNvPr id="66" name="Pladsholder til indhold 2">
            <a:extLst>
              <a:ext uri="{FF2B5EF4-FFF2-40B4-BE49-F238E27FC236}">
                <a16:creationId xmlns:a16="http://schemas.microsoft.com/office/drawing/2014/main" id="{BE1D57E4-43E7-B68E-32C1-7F3467FBEB94}"/>
              </a:ext>
            </a:extLst>
          </p:cNvPr>
          <p:cNvSpPr txBox="1">
            <a:spLocks/>
          </p:cNvSpPr>
          <p:nvPr/>
        </p:nvSpPr>
        <p:spPr>
          <a:xfrm>
            <a:off x="10046825" y="2329196"/>
            <a:ext cx="1595899" cy="499479"/>
          </a:xfrm>
          <a:prstGeom prst="rect">
            <a:avLst/>
          </a:prstGeom>
        </p:spPr>
        <p:txBody>
          <a:bodyPr vert="horz" lIns="91440" tIns="45720" rIns="91440" bIns="45720" numCol="1" spcCol="180000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spcAft>
                <a:spcPts val="400"/>
              </a:spcAft>
              <a:buFont typeface="Arial" panose="020B0604020202020204" pitchFamily="34" charset="0"/>
              <a:buChar char="•"/>
              <a:defRPr sz="2800" b="0" i="0" kern="1200">
                <a:solidFill>
                  <a:schemeClr val="tx1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spcAft>
                <a:spcPts val="400"/>
              </a:spcAft>
              <a:buFont typeface="Arial" panose="020B0604020202020204" pitchFamily="34" charset="0"/>
              <a:buChar char="•"/>
              <a:defRPr sz="2400" b="0" i="0" kern="1200">
                <a:solidFill>
                  <a:schemeClr val="tx1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spcAft>
                <a:spcPts val="400"/>
              </a:spcAft>
              <a:buFont typeface="Arial" panose="020B0604020202020204" pitchFamily="34" charset="0"/>
              <a:buChar char="•"/>
              <a:defRPr sz="2000" b="0" i="0" kern="1200">
                <a:solidFill>
                  <a:schemeClr val="tx1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spcAft>
                <a:spcPts val="400"/>
              </a:spcAft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spcAft>
                <a:spcPts val="400"/>
              </a:spcAft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Aft>
                <a:spcPts val="800"/>
              </a:spcAft>
              <a:buNone/>
            </a:pPr>
            <a:r>
              <a:rPr lang="da-DK" sz="2000" b="1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6.</a:t>
            </a:r>
            <a:br>
              <a:rPr lang="da-DK" sz="900">
                <a:cs typeface="Roboto Light" panose="02000000000000000000" pitchFamily="2" charset="0"/>
              </a:rPr>
            </a:br>
            <a:r>
              <a:rPr lang="da-DK" sz="1200">
                <a:cs typeface="Roboto Light" panose="02000000000000000000" pitchFamily="2" charset="0"/>
              </a:rPr>
              <a:t>Din gasledning</a:t>
            </a:r>
            <a:br>
              <a:rPr lang="da-DK" sz="1200">
                <a:cs typeface="Roboto Light" panose="02000000000000000000" pitchFamily="2" charset="0"/>
              </a:rPr>
            </a:br>
            <a:r>
              <a:rPr lang="da-DK" sz="1200">
                <a:cs typeface="Roboto Light" panose="02000000000000000000" pitchFamily="2" charset="0"/>
              </a:rPr>
              <a:t>bliver frakoblet fysisk.</a:t>
            </a:r>
          </a:p>
        </p:txBody>
      </p:sp>
      <p:sp>
        <p:nvSpPr>
          <p:cNvPr id="2" name="Titel 7">
            <a:extLst>
              <a:ext uri="{FF2B5EF4-FFF2-40B4-BE49-F238E27FC236}">
                <a16:creationId xmlns:a16="http://schemas.microsoft.com/office/drawing/2014/main" id="{79B153EB-B105-F1DF-76C1-1ACAF2039930}"/>
              </a:ext>
            </a:extLst>
          </p:cNvPr>
          <p:cNvSpPr txBox="1">
            <a:spLocks/>
          </p:cNvSpPr>
          <p:nvPr/>
        </p:nvSpPr>
        <p:spPr>
          <a:xfrm>
            <a:off x="557213" y="577971"/>
            <a:ext cx="11085512" cy="990000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+mj-lt"/>
              <a:buNone/>
              <a:defRPr sz="3600" b="0" i="0" u="none" kern="1200" cap="none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da-DK"/>
              <a:t>Husk at få afkoblet gassen</a:t>
            </a:r>
          </a:p>
        </p:txBody>
      </p:sp>
    </p:spTree>
    <p:extLst>
      <p:ext uri="{BB962C8B-B14F-4D97-AF65-F5344CB8AC3E}">
        <p14:creationId xmlns:p14="http://schemas.microsoft.com/office/powerpoint/2010/main" val="259578479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ato 1">
            <a:extLst>
              <a:ext uri="{FF2B5EF4-FFF2-40B4-BE49-F238E27FC236}">
                <a16:creationId xmlns:a16="http://schemas.microsoft.com/office/drawing/2014/main" id="{19F3135E-CDFD-80B5-BDC6-0A1BE8BCD2DC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fld id="{9C6B3276-1AA0-4496-87C1-6C1A9A163B72}" type="datetime1">
              <a:rPr lang="da-DK" smtClean="0"/>
              <a:t>01-10-2026</a:t>
            </a:fld>
            <a:endParaRPr lang="da-DK"/>
          </a:p>
        </p:txBody>
      </p:sp>
      <p:sp>
        <p:nvSpPr>
          <p:cNvPr id="3" name="Pladsholder til sidefod 2">
            <a:extLst>
              <a:ext uri="{FF2B5EF4-FFF2-40B4-BE49-F238E27FC236}">
                <a16:creationId xmlns:a16="http://schemas.microsoft.com/office/drawing/2014/main" id="{3AC9697A-9812-BB83-2702-A793BF3C1133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da-DK"/>
              <a:t>Energistyrelsen</a:t>
            </a:r>
          </a:p>
        </p:txBody>
      </p:sp>
      <p:sp>
        <p:nvSpPr>
          <p:cNvPr id="4" name="Pladsholder til slidenummer 3">
            <a:extLst>
              <a:ext uri="{FF2B5EF4-FFF2-40B4-BE49-F238E27FC236}">
                <a16:creationId xmlns:a16="http://schemas.microsoft.com/office/drawing/2014/main" id="{31D499B3-2EF7-F3C9-755C-0CF065695C16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24C8C45C-947F-4981-8B3F-4F32E973C901}" type="slidenum">
              <a:rPr lang="da-DK" smtClean="0"/>
              <a:pPr/>
              <a:t>25</a:t>
            </a:fld>
            <a:endParaRPr lang="da-DK"/>
          </a:p>
        </p:txBody>
      </p:sp>
      <p:sp>
        <p:nvSpPr>
          <p:cNvPr id="5" name="Titel 4">
            <a:extLst>
              <a:ext uri="{FF2B5EF4-FFF2-40B4-BE49-F238E27FC236}">
                <a16:creationId xmlns:a16="http://schemas.microsoft.com/office/drawing/2014/main" id="{8D4E871F-745B-96C8-7F9F-3F3197B108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4. Vedligehold og reparation </a:t>
            </a:r>
          </a:p>
        </p:txBody>
      </p:sp>
    </p:spTree>
    <p:extLst>
      <p:ext uri="{BB962C8B-B14F-4D97-AF65-F5344CB8AC3E}">
        <p14:creationId xmlns:p14="http://schemas.microsoft.com/office/powerpoint/2010/main" val="382379123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EE999D2-E87A-6787-3404-1A867D7958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Værd at vide om vedligeholdelse</a:t>
            </a:r>
          </a:p>
        </p:txBody>
      </p:sp>
      <p:sp>
        <p:nvSpPr>
          <p:cNvPr id="11" name="Pladsholder til tekst 10">
            <a:extLst>
              <a:ext uri="{FF2B5EF4-FFF2-40B4-BE49-F238E27FC236}">
                <a16:creationId xmlns:a16="http://schemas.microsoft.com/office/drawing/2014/main" id="{1BD44A88-69C9-6830-FDC9-EA11E16247A2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da-DK"/>
              <a:t>Brug varmepumpen rigtigt</a:t>
            </a:r>
          </a:p>
          <a:p>
            <a:endParaRPr lang="da-DK"/>
          </a:p>
        </p:txBody>
      </p:sp>
      <p:sp>
        <p:nvSpPr>
          <p:cNvPr id="8" name="Pladsholder til tekst 7">
            <a:extLst>
              <a:ext uri="{FF2B5EF4-FFF2-40B4-BE49-F238E27FC236}">
                <a16:creationId xmlns:a16="http://schemas.microsoft.com/office/drawing/2014/main" id="{3AD49785-5159-2D41-3624-A6A7CA3709FD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57213" y="2823410"/>
            <a:ext cx="3452400" cy="3048753"/>
          </a:xfrm>
        </p:spPr>
        <p:txBody>
          <a:bodyPr/>
          <a:lstStyle/>
          <a:p>
            <a:r>
              <a:rPr lang="da-DK"/>
              <a:t>Få installatøren til at gennemgå varmepumpen med dig, så du er sikker på, at du kan styre den rigtigt. </a:t>
            </a:r>
          </a:p>
          <a:p>
            <a:endParaRPr lang="da-DK"/>
          </a:p>
          <a:p>
            <a:r>
              <a:rPr lang="da-DK"/>
              <a:t>Se i manualen, hvis du bliver i tvivl – den kan findes på producentens hjemmeside.</a:t>
            </a:r>
          </a:p>
        </p:txBody>
      </p:sp>
      <p:sp>
        <p:nvSpPr>
          <p:cNvPr id="12" name="Pladsholder til tekst 11">
            <a:extLst>
              <a:ext uri="{FF2B5EF4-FFF2-40B4-BE49-F238E27FC236}">
                <a16:creationId xmlns:a16="http://schemas.microsoft.com/office/drawing/2014/main" id="{037F4E57-B5FC-EAC3-94BE-15EC31EAB899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da-DK"/>
              <a:t>Få årligt serviceeftersyn</a:t>
            </a:r>
          </a:p>
        </p:txBody>
      </p:sp>
      <p:sp>
        <p:nvSpPr>
          <p:cNvPr id="9" name="Pladsholder til tekst 8">
            <a:extLst>
              <a:ext uri="{FF2B5EF4-FFF2-40B4-BE49-F238E27FC236}">
                <a16:creationId xmlns:a16="http://schemas.microsoft.com/office/drawing/2014/main" id="{85EC7C61-04B7-EB80-2E1B-D8AEAF526D6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373769" y="2823410"/>
            <a:ext cx="3452400" cy="3048753"/>
          </a:xfrm>
        </p:spPr>
        <p:txBody>
          <a:bodyPr/>
          <a:lstStyle/>
          <a:p>
            <a:r>
              <a:rPr lang="da-DK"/>
              <a:t>Aftal et årligt serviceeftersyn med installatøren for at sikre, at din varmepumpe er godt kørende. </a:t>
            </a:r>
          </a:p>
          <a:p>
            <a:endParaRPr lang="da-DK"/>
          </a:p>
        </p:txBody>
      </p:sp>
      <p:sp>
        <p:nvSpPr>
          <p:cNvPr id="13" name="Pladsholder til tekst 12">
            <a:extLst>
              <a:ext uri="{FF2B5EF4-FFF2-40B4-BE49-F238E27FC236}">
                <a16:creationId xmlns:a16="http://schemas.microsoft.com/office/drawing/2014/main" id="{8C024402-D051-72C1-C6F4-9DE19E7733B1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da-DK"/>
              <a:t>Sådan skrotter du varmepumpen</a:t>
            </a:r>
          </a:p>
          <a:p>
            <a:endParaRPr lang="da-DK"/>
          </a:p>
        </p:txBody>
      </p:sp>
      <p:sp>
        <p:nvSpPr>
          <p:cNvPr id="10" name="Pladsholder til tekst 9">
            <a:extLst>
              <a:ext uri="{FF2B5EF4-FFF2-40B4-BE49-F238E27FC236}">
                <a16:creationId xmlns:a16="http://schemas.microsoft.com/office/drawing/2014/main" id="{1F9729BB-E2CE-FFD8-CE86-79F70E125F07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8190325" y="2823410"/>
            <a:ext cx="3452400" cy="3048753"/>
          </a:xfrm>
        </p:spPr>
        <p:txBody>
          <a:bodyPr/>
          <a:lstStyle/>
          <a:p>
            <a:r>
              <a:rPr lang="da-DK"/>
              <a:t>Når din varmepumpe er udtjent, skal du af miljøhensyn have en autoriseret installatør til at afmontere den. </a:t>
            </a:r>
          </a:p>
          <a:p>
            <a:endParaRPr lang="da-DK"/>
          </a:p>
          <a:p>
            <a:r>
              <a:rPr lang="da-DK"/>
              <a:t>Bagefter skal du aflevere den til storskrald eller på genbrugsstationen.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FC0958FD-0470-A7FC-6D2A-48C137852A4D}"/>
              </a:ext>
            </a:extLst>
          </p:cNvPr>
          <p:cNvSpPr>
            <a:spLocks noGrp="1"/>
          </p:cNvSpPr>
          <p:nvPr>
            <p:ph type="dt" sz="half" idx="19"/>
          </p:nvPr>
        </p:nvSpPr>
        <p:spPr/>
        <p:txBody>
          <a:bodyPr/>
          <a:lstStyle/>
          <a:p>
            <a:pPr marL="171450" indent="-171450" algn="l">
              <a:buFont typeface="Arial" panose="020B0604020202020204" pitchFamily="34" charset="0"/>
              <a:buChar char="|"/>
            </a:pPr>
            <a:fld id="{8B0B9357-C941-40EE-A51E-12394C4CE179}" type="datetime1">
              <a:rPr lang="da-DK" smtClean="0"/>
              <a:t>01-10-2026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E6C12F67-440D-286C-E1A1-CB76F45E939A}"/>
              </a:ext>
            </a:extLst>
          </p:cNvPr>
          <p:cNvSpPr>
            <a:spLocks noGrp="1"/>
          </p:cNvSpPr>
          <p:nvPr>
            <p:ph type="ftr" sz="quarter" idx="20"/>
          </p:nvPr>
        </p:nvSpPr>
        <p:spPr/>
        <p:txBody>
          <a:bodyPr/>
          <a:lstStyle/>
          <a:p>
            <a:r>
              <a:rPr lang="da-DK"/>
              <a:t>Energistyrelsen</a:t>
            </a:r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97064517-FFB9-150F-E7CB-6E45797FFAFA}"/>
              </a:ext>
            </a:extLst>
          </p:cNvPr>
          <p:cNvSpPr>
            <a:spLocks noGrp="1"/>
          </p:cNvSpPr>
          <p:nvPr>
            <p:ph type="sldNum" sz="quarter" idx="21"/>
          </p:nvPr>
        </p:nvSpPr>
        <p:spPr/>
        <p:txBody>
          <a:bodyPr/>
          <a:lstStyle/>
          <a:p>
            <a:r>
              <a:rPr lang="da-DK"/>
              <a:t>Side </a:t>
            </a:r>
            <a:fld id="{5B242B46-DB65-4FA4-8993-88C850261373}" type="slidenum">
              <a:rPr lang="da-DK" smtClean="0"/>
              <a:pPr/>
              <a:t>26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16624164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el 11">
            <a:extLst>
              <a:ext uri="{FF2B5EF4-FFF2-40B4-BE49-F238E27FC236}">
                <a16:creationId xmlns:a16="http://schemas.microsoft.com/office/drawing/2014/main" id="{30764045-298C-4704-9DC1-BFB1E41960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7213" y="457516"/>
            <a:ext cx="10529887" cy="655577"/>
          </a:xfrm>
        </p:spPr>
        <p:txBody>
          <a:bodyPr/>
          <a:lstStyle/>
          <a:p>
            <a:pPr algn="ctr"/>
            <a:r>
              <a:rPr lang="da-DK"/>
              <a:t>Fem gode råd</a:t>
            </a:r>
          </a:p>
        </p:txBody>
      </p:sp>
      <p:sp>
        <p:nvSpPr>
          <p:cNvPr id="13" name="Pladsholder til indhold 12">
            <a:extLst>
              <a:ext uri="{FF2B5EF4-FFF2-40B4-BE49-F238E27FC236}">
                <a16:creationId xmlns:a16="http://schemas.microsoft.com/office/drawing/2014/main" id="{43B58E50-7A36-A0C7-D2C2-6B990BF3F21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19453" y="3403053"/>
            <a:ext cx="1684422" cy="569786"/>
          </a:xfrm>
        </p:spPr>
        <p:txBody>
          <a:bodyPr/>
          <a:lstStyle/>
          <a:p>
            <a:pPr marL="0" indent="0">
              <a:buNone/>
            </a:pPr>
            <a:r>
              <a:rPr lang="da-DK"/>
              <a:t>Følg manualen</a:t>
            </a:r>
          </a:p>
        </p:txBody>
      </p:sp>
      <p:sp>
        <p:nvSpPr>
          <p:cNvPr id="9" name="Pladsholder til dato 8">
            <a:extLst>
              <a:ext uri="{FF2B5EF4-FFF2-40B4-BE49-F238E27FC236}">
                <a16:creationId xmlns:a16="http://schemas.microsoft.com/office/drawing/2014/main" id="{C8E69374-074A-0889-A05A-9A3D1B817A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171450" indent="-171450" algn="l">
              <a:buFont typeface="Arial" panose="020B0604020202020204" pitchFamily="34" charset="0"/>
              <a:buChar char="|"/>
            </a:pPr>
            <a:fld id="{0B36625B-91E1-4585-92C2-8302F00E297F}" type="datetime1">
              <a:rPr lang="da-DK" smtClean="0"/>
              <a:t>01-10-2026</a:t>
            </a:fld>
            <a:endParaRPr lang="da-DK"/>
          </a:p>
        </p:txBody>
      </p:sp>
      <p:sp>
        <p:nvSpPr>
          <p:cNvPr id="10" name="Pladsholder til sidefod 9">
            <a:extLst>
              <a:ext uri="{FF2B5EF4-FFF2-40B4-BE49-F238E27FC236}">
                <a16:creationId xmlns:a16="http://schemas.microsoft.com/office/drawing/2014/main" id="{AF3CBF5F-9640-6740-820F-D6D6FF60F6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a-DK"/>
              <a:t>Energistyrelsen</a:t>
            </a:r>
          </a:p>
        </p:txBody>
      </p:sp>
      <p:sp>
        <p:nvSpPr>
          <p:cNvPr id="11" name="Pladsholder til slidenummer 10">
            <a:extLst>
              <a:ext uri="{FF2B5EF4-FFF2-40B4-BE49-F238E27FC236}">
                <a16:creationId xmlns:a16="http://schemas.microsoft.com/office/drawing/2014/main" id="{FAE3FF83-17C3-6E43-5AFB-BDADB44278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da-DK"/>
              <a:t>Side </a:t>
            </a:r>
            <a:fld id="{5B242B46-DB65-4FA4-8993-88C850261373}" type="slidenum">
              <a:rPr lang="da-DK" smtClean="0"/>
              <a:pPr/>
              <a:t>27</a:t>
            </a:fld>
            <a:endParaRPr lang="da-DK"/>
          </a:p>
        </p:txBody>
      </p:sp>
      <p:sp>
        <p:nvSpPr>
          <p:cNvPr id="15" name="Pladsholder til indhold 12">
            <a:extLst>
              <a:ext uri="{FF2B5EF4-FFF2-40B4-BE49-F238E27FC236}">
                <a16:creationId xmlns:a16="http://schemas.microsoft.com/office/drawing/2014/main" id="{5368C665-2309-AEF7-1448-A465EA29511E}"/>
              </a:ext>
            </a:extLst>
          </p:cNvPr>
          <p:cNvSpPr txBox="1">
            <a:spLocks/>
          </p:cNvSpPr>
          <p:nvPr/>
        </p:nvSpPr>
        <p:spPr>
          <a:xfrm>
            <a:off x="4097094" y="3363093"/>
            <a:ext cx="2857232" cy="511945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 sz="20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 sz="20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 sz="20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Char char="​"/>
              <a:defRPr sz="2000" b="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Char char="​"/>
              <a:tabLst/>
              <a:defRPr sz="2000" b="1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0000" indent="-180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2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​"/>
              <a:defRPr sz="1200" b="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​"/>
              <a:defRPr sz="1200" b="0" kern="1200" baseline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8pPr>
            <a:lvl9pPr mar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​"/>
              <a:defRPr sz="5000" kern="1200" baseline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da-DK"/>
              <a:t>Hold øje med </a:t>
            </a:r>
            <a:br>
              <a:rPr lang="da-DK"/>
            </a:br>
            <a:r>
              <a:rPr lang="da-DK"/>
              <a:t>elforbruget</a:t>
            </a:r>
          </a:p>
        </p:txBody>
      </p:sp>
      <p:sp>
        <p:nvSpPr>
          <p:cNvPr id="16" name="Pladsholder til indhold 12">
            <a:extLst>
              <a:ext uri="{FF2B5EF4-FFF2-40B4-BE49-F238E27FC236}">
                <a16:creationId xmlns:a16="http://schemas.microsoft.com/office/drawing/2014/main" id="{9513A03E-0670-2A28-CADB-1EB743384C98}"/>
              </a:ext>
            </a:extLst>
          </p:cNvPr>
          <p:cNvSpPr txBox="1">
            <a:spLocks/>
          </p:cNvSpPr>
          <p:nvPr/>
        </p:nvSpPr>
        <p:spPr>
          <a:xfrm>
            <a:off x="8147546" y="3338557"/>
            <a:ext cx="2620567" cy="837669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 sz="20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 sz="20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 sz="20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Char char="​"/>
              <a:defRPr sz="2000" b="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Char char="​"/>
              <a:tabLst/>
              <a:defRPr sz="2000" b="1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0000" indent="-180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2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​"/>
              <a:defRPr sz="1200" b="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​"/>
              <a:defRPr sz="1200" b="0" kern="1200" baseline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8pPr>
            <a:lvl9pPr mar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​"/>
              <a:defRPr sz="5000" kern="1200" baseline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da-DK"/>
              <a:t>Hold 55 °C i varmtvandsbeholderen</a:t>
            </a:r>
          </a:p>
        </p:txBody>
      </p:sp>
      <p:sp>
        <p:nvSpPr>
          <p:cNvPr id="18" name="Pladsholder til indhold 12">
            <a:extLst>
              <a:ext uri="{FF2B5EF4-FFF2-40B4-BE49-F238E27FC236}">
                <a16:creationId xmlns:a16="http://schemas.microsoft.com/office/drawing/2014/main" id="{DA129ED6-FF7C-E4BD-2FD4-DFCEB2A1C6A1}"/>
              </a:ext>
            </a:extLst>
          </p:cNvPr>
          <p:cNvSpPr txBox="1">
            <a:spLocks/>
          </p:cNvSpPr>
          <p:nvPr/>
        </p:nvSpPr>
        <p:spPr>
          <a:xfrm>
            <a:off x="2791327" y="5510071"/>
            <a:ext cx="1684423" cy="396897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 sz="20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 sz="20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 sz="20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Char char="​"/>
              <a:defRPr sz="2000" b="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Char char="​"/>
              <a:tabLst/>
              <a:defRPr sz="2000" b="1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0000" indent="-180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2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​"/>
              <a:defRPr sz="1200" b="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​"/>
              <a:defRPr sz="1200" b="0" kern="1200" baseline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8pPr>
            <a:lvl9pPr mar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​"/>
              <a:defRPr sz="5000" kern="1200" baseline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da-DK"/>
              <a:t>Reager på fejl</a:t>
            </a:r>
          </a:p>
        </p:txBody>
      </p:sp>
      <p:sp>
        <p:nvSpPr>
          <p:cNvPr id="19" name="Pladsholder til indhold 12">
            <a:extLst>
              <a:ext uri="{FF2B5EF4-FFF2-40B4-BE49-F238E27FC236}">
                <a16:creationId xmlns:a16="http://schemas.microsoft.com/office/drawing/2014/main" id="{F9586ED1-FCEE-39D2-BFCC-3A4AE5DFBFF6}"/>
              </a:ext>
            </a:extLst>
          </p:cNvPr>
          <p:cNvSpPr txBox="1">
            <a:spLocks/>
          </p:cNvSpPr>
          <p:nvPr/>
        </p:nvSpPr>
        <p:spPr>
          <a:xfrm>
            <a:off x="6154383" y="5510071"/>
            <a:ext cx="2857232" cy="511946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 sz="20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 sz="20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 sz="20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Char char="​"/>
              <a:defRPr sz="2000" b="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Char char="​"/>
              <a:tabLst/>
              <a:defRPr sz="2000" b="1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0000" indent="-180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2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​"/>
              <a:defRPr sz="1200" b="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​"/>
              <a:defRPr sz="1200" b="0" kern="1200" baseline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8pPr>
            <a:lvl9pPr mar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​"/>
              <a:defRPr sz="5000" kern="1200" baseline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da-DK"/>
              <a:t>Brug el, når det er billigst</a:t>
            </a:r>
          </a:p>
        </p:txBody>
      </p:sp>
      <p:pic>
        <p:nvPicPr>
          <p:cNvPr id="2" name="Billede 1"/>
          <p:cNvPicPr>
            <a:picLocks noChangeAspect="1"/>
          </p:cNvPicPr>
          <p:nvPr/>
        </p:nvPicPr>
        <p:blipFill rotWithShape="1"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676" t="26842" r="21906" b="26297"/>
          <a:stretch/>
        </p:blipFill>
        <p:spPr>
          <a:xfrm>
            <a:off x="1592696" y="2047861"/>
            <a:ext cx="982877" cy="1173991"/>
          </a:xfrm>
          <a:prstGeom prst="rect">
            <a:avLst/>
          </a:prstGeom>
        </p:spPr>
      </p:pic>
      <p:pic>
        <p:nvPicPr>
          <p:cNvPr id="3" name="Billede 2"/>
          <p:cNvPicPr>
            <a:picLocks noChangeAspect="1"/>
          </p:cNvPicPr>
          <p:nvPr/>
        </p:nvPicPr>
        <p:blipFill rotWithShape="1"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181" t="25480" r="19299" b="24389"/>
          <a:stretch/>
        </p:blipFill>
        <p:spPr>
          <a:xfrm>
            <a:off x="4906206" y="1914754"/>
            <a:ext cx="1239009" cy="1252625"/>
          </a:xfrm>
          <a:prstGeom prst="rect">
            <a:avLst/>
          </a:prstGeom>
        </p:spPr>
      </p:pic>
      <p:pic>
        <p:nvPicPr>
          <p:cNvPr id="4" name="Billede 3"/>
          <p:cNvPicPr>
            <a:picLocks noChangeAspect="1"/>
          </p:cNvPicPr>
          <p:nvPr/>
        </p:nvPicPr>
        <p:blipFill rotWithShape="1"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565" t="17851" r="27349" b="17578"/>
          <a:stretch/>
        </p:blipFill>
        <p:spPr>
          <a:xfrm>
            <a:off x="9100436" y="1870910"/>
            <a:ext cx="805204" cy="1272222"/>
          </a:xfrm>
          <a:prstGeom prst="rect">
            <a:avLst/>
          </a:prstGeom>
        </p:spPr>
      </p:pic>
      <p:pic>
        <p:nvPicPr>
          <p:cNvPr id="5" name="Billede 4"/>
          <p:cNvPicPr>
            <a:picLocks noChangeAspect="1"/>
          </p:cNvPicPr>
          <p:nvPr/>
        </p:nvPicPr>
        <p:blipFill rotWithShape="1">
          <a:blip r:embed="rId6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591" t="24935" r="10361" b="23300"/>
          <a:stretch/>
        </p:blipFill>
        <p:spPr>
          <a:xfrm>
            <a:off x="3071812" y="4305300"/>
            <a:ext cx="1159706" cy="1059346"/>
          </a:xfrm>
          <a:prstGeom prst="rect">
            <a:avLst/>
          </a:prstGeom>
        </p:spPr>
      </p:pic>
      <p:pic>
        <p:nvPicPr>
          <p:cNvPr id="6" name="Billede 5"/>
          <p:cNvPicPr>
            <a:picLocks noChangeAspect="1"/>
          </p:cNvPicPr>
          <p:nvPr/>
        </p:nvPicPr>
        <p:blipFill rotWithShape="1">
          <a:blip r:embed="rId7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441" t="21393" r="11105" b="20575"/>
          <a:stretch/>
        </p:blipFill>
        <p:spPr>
          <a:xfrm>
            <a:off x="6902118" y="4156621"/>
            <a:ext cx="1361761" cy="1255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608988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el 7">
            <a:extLst>
              <a:ext uri="{FF2B5EF4-FFF2-40B4-BE49-F238E27FC236}">
                <a16:creationId xmlns:a16="http://schemas.microsoft.com/office/drawing/2014/main" id="{47425FF3-3C05-CB61-EDC4-69C9487339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Tjek din cirkulationspumpe</a:t>
            </a:r>
          </a:p>
        </p:txBody>
      </p:sp>
      <p:sp>
        <p:nvSpPr>
          <p:cNvPr id="10" name="Pladsholder til indhold 9">
            <a:extLst>
              <a:ext uri="{FF2B5EF4-FFF2-40B4-BE49-F238E27FC236}">
                <a16:creationId xmlns:a16="http://schemas.microsoft.com/office/drawing/2014/main" id="{1BAEDDF9-4F60-9F41-F6FD-0FBFFCD629B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/>
              <a:t>Cirkulationspumpen er hjemmets skjulte strømsluger, der kan være ansvarlig for 10 % af dit samlede elforbrug. </a:t>
            </a:r>
          </a:p>
          <a:p>
            <a:r>
              <a:rPr lang="da-DK"/>
              <a:t>Spar ved at skifte forældede pumper ud og slukke, når cirkulationspumpen er overflødig.</a:t>
            </a:r>
          </a:p>
          <a:p>
            <a:r>
              <a:rPr lang="da-DK"/>
              <a:t>Læs mere om pumpen på </a:t>
            </a:r>
            <a:r>
              <a:rPr lang="da-DK" err="1"/>
              <a:t>SparEnergi.dk</a:t>
            </a:r>
            <a:endParaRPr lang="da-DK"/>
          </a:p>
        </p:txBody>
      </p:sp>
      <p:sp>
        <p:nvSpPr>
          <p:cNvPr id="11" name="Pladsholder til indhold 10">
            <a:extLst>
              <a:ext uri="{FF2B5EF4-FFF2-40B4-BE49-F238E27FC236}">
                <a16:creationId xmlns:a16="http://schemas.microsoft.com/office/drawing/2014/main" id="{F12399F0-A6EA-536F-A964-E7D46FC1F2AD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B6270CE9-8C07-DEC6-5415-865914DE63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171450" indent="-171450" algn="l">
              <a:buFont typeface="Arial" panose="020B0604020202020204" pitchFamily="34" charset="0"/>
              <a:buChar char="|"/>
            </a:pPr>
            <a:fld id="{8B0B9357-C941-40EE-A51E-12394C4CE179}" type="datetime1">
              <a:rPr lang="da-DK" smtClean="0"/>
              <a:t>01-10-2026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83CB74CF-6F7D-3A46-F175-8CF5825F6B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a-DK"/>
              <a:t>Energistyrelsen</a:t>
            </a:r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5E69B0D7-0161-A9EF-7E47-455804A9AA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da-DK"/>
              <a:t>Side </a:t>
            </a:r>
            <a:fld id="{5B242B46-DB65-4FA4-8993-88C850261373}" type="slidenum">
              <a:rPr lang="da-DK" smtClean="0"/>
              <a:pPr/>
              <a:t>28</a:t>
            </a:fld>
            <a:endParaRPr lang="da-DK"/>
          </a:p>
        </p:txBody>
      </p:sp>
      <p:pic>
        <p:nvPicPr>
          <p:cNvPr id="13" name="Billede 3" descr="Et billede, der indeholder monitor, tv, skærm, angiv&#10;&#10;Automatisk genereret beskrivelse">
            <a:extLst>
              <a:ext uri="{FF2B5EF4-FFF2-40B4-BE49-F238E27FC236}">
                <a16:creationId xmlns:a16="http://schemas.microsoft.com/office/drawing/2014/main" id="{4A32971B-4435-6A32-B7C1-8704EA5C2B4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71" t="14707" r="6234" b="16924"/>
          <a:stretch/>
        </p:blipFill>
        <p:spPr bwMode="auto">
          <a:xfrm>
            <a:off x="5886255" y="1503862"/>
            <a:ext cx="6330237" cy="39847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Billede 13">
            <a:extLst>
              <a:ext uri="{FF2B5EF4-FFF2-40B4-BE49-F238E27FC236}">
                <a16:creationId xmlns:a16="http://schemas.microsoft.com/office/drawing/2014/main" id="{473250D9-F9D8-1987-374B-3E698F4F7837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b="13051"/>
          <a:stretch/>
        </p:blipFill>
        <p:spPr>
          <a:xfrm>
            <a:off x="6785811" y="2066043"/>
            <a:ext cx="4515579" cy="27786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146163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6EEEFA6-D24B-7134-2602-785A2B9C118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ato 1">
            <a:extLst>
              <a:ext uri="{FF2B5EF4-FFF2-40B4-BE49-F238E27FC236}">
                <a16:creationId xmlns:a16="http://schemas.microsoft.com/office/drawing/2014/main" id="{8E8C28D5-86AF-C433-B719-59FE805825CC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fld id="{9C6B3276-1AA0-4496-87C1-6C1A9A163B72}" type="datetime1">
              <a:rPr lang="da-DK" smtClean="0"/>
              <a:t>01-10-2026</a:t>
            </a:fld>
            <a:endParaRPr lang="da-DK"/>
          </a:p>
        </p:txBody>
      </p:sp>
      <p:sp>
        <p:nvSpPr>
          <p:cNvPr id="3" name="Pladsholder til sidefod 2">
            <a:extLst>
              <a:ext uri="{FF2B5EF4-FFF2-40B4-BE49-F238E27FC236}">
                <a16:creationId xmlns:a16="http://schemas.microsoft.com/office/drawing/2014/main" id="{65695288-65EA-40CA-590C-6AF1E606F840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da-DK"/>
              <a:t>Energistyrelsen</a:t>
            </a:r>
          </a:p>
        </p:txBody>
      </p:sp>
      <p:sp>
        <p:nvSpPr>
          <p:cNvPr id="4" name="Pladsholder til slidenummer 3">
            <a:extLst>
              <a:ext uri="{FF2B5EF4-FFF2-40B4-BE49-F238E27FC236}">
                <a16:creationId xmlns:a16="http://schemas.microsoft.com/office/drawing/2014/main" id="{F969CC4B-3E35-CB36-6BE4-D9F0B9C58E92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24C8C45C-947F-4981-8B3F-4F32E973C901}" type="slidenum">
              <a:rPr lang="da-DK" smtClean="0"/>
              <a:pPr/>
              <a:t>29</a:t>
            </a:fld>
            <a:endParaRPr lang="da-DK"/>
          </a:p>
        </p:txBody>
      </p:sp>
      <p:sp>
        <p:nvSpPr>
          <p:cNvPr id="5" name="Titel 4">
            <a:extLst>
              <a:ext uri="{FF2B5EF4-FFF2-40B4-BE49-F238E27FC236}">
                <a16:creationId xmlns:a16="http://schemas.microsoft.com/office/drawing/2014/main" id="{CD9BA343-3100-9100-DFAE-F81A6225D3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5. Tilskudsmuligheder</a:t>
            </a:r>
          </a:p>
        </p:txBody>
      </p:sp>
    </p:spTree>
    <p:extLst>
      <p:ext uri="{BB962C8B-B14F-4D97-AF65-F5344CB8AC3E}">
        <p14:creationId xmlns:p14="http://schemas.microsoft.com/office/powerpoint/2010/main" val="183350375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5604A7B-F428-9943-AAE9-B60FA46192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81037"/>
            <a:ext cx="8710061" cy="883219"/>
          </a:xfrm>
        </p:spPr>
        <p:txBody>
          <a:bodyPr vert="horz" lIns="90000" tIns="60960" rIns="0" bIns="60960" rtlCol="0" anchor="t" anchorCtr="0">
            <a:normAutofit/>
          </a:bodyPr>
          <a:lstStyle/>
          <a:p>
            <a:r>
              <a:rPr lang="da-DK" sz="3733"/>
              <a:t>Tilskud</a:t>
            </a:r>
            <a:endParaRPr lang="da-DK"/>
          </a:p>
        </p:txBody>
      </p:sp>
      <p:pic>
        <p:nvPicPr>
          <p:cNvPr id="28" name="Picture 27">
            <a:extLst>
              <a:ext uri="{FF2B5EF4-FFF2-40B4-BE49-F238E27FC236}">
                <a16:creationId xmlns:a16="http://schemas.microsoft.com/office/drawing/2014/main" id="{C3F22EA4-99F1-C116-68D1-646D77965494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4648" b="1768"/>
          <a:stretch/>
        </p:blipFill>
        <p:spPr>
          <a:xfrm flipH="1">
            <a:off x="-213591" y="3489499"/>
            <a:ext cx="3895967" cy="3368501"/>
          </a:xfrm>
          <a:prstGeom prst="rect">
            <a:avLst/>
          </a:prstGeom>
        </p:spPr>
      </p:pic>
      <p:sp>
        <p:nvSpPr>
          <p:cNvPr id="29" name="Pladsholder til indhold 2">
            <a:extLst>
              <a:ext uri="{FF2B5EF4-FFF2-40B4-BE49-F238E27FC236}">
                <a16:creationId xmlns:a16="http://schemas.microsoft.com/office/drawing/2014/main" id="{6DA05B1D-53D2-F34C-CE64-48A2D60F3CD9}"/>
              </a:ext>
            </a:extLst>
          </p:cNvPr>
          <p:cNvSpPr txBox="1">
            <a:spLocks/>
          </p:cNvSpPr>
          <p:nvPr/>
        </p:nvSpPr>
        <p:spPr>
          <a:xfrm>
            <a:off x="904815" y="1856486"/>
            <a:ext cx="10672597" cy="3368501"/>
          </a:xfrm>
          <a:prstGeom prst="rect">
            <a:avLst/>
          </a:prstGeom>
        </p:spPr>
        <p:txBody>
          <a:bodyPr vert="horz" lIns="90000" tIns="45720" rIns="91440" bIns="45720" numCol="4" spcCol="360000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spcAft>
                <a:spcPts val="400"/>
              </a:spcAft>
              <a:buFont typeface="Arial" panose="020B0604020202020204" pitchFamily="34" charset="0"/>
              <a:buChar char="•"/>
              <a:defRPr sz="2800" b="0" i="0" kern="1200">
                <a:solidFill>
                  <a:schemeClr val="tx1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spcAft>
                <a:spcPts val="400"/>
              </a:spcAft>
              <a:buFont typeface="Arial" panose="020B0604020202020204" pitchFamily="34" charset="0"/>
              <a:buChar char="•"/>
              <a:defRPr sz="2400" b="0" i="0" kern="1200">
                <a:solidFill>
                  <a:schemeClr val="tx1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spcAft>
                <a:spcPts val="400"/>
              </a:spcAft>
              <a:buFont typeface="Arial" panose="020B0604020202020204" pitchFamily="34" charset="0"/>
              <a:buChar char="•"/>
              <a:defRPr sz="2000" b="0" i="0" kern="1200">
                <a:solidFill>
                  <a:schemeClr val="tx1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spcAft>
                <a:spcPts val="400"/>
              </a:spcAft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spcAft>
                <a:spcPts val="400"/>
              </a:spcAft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5195" indent="-205195" defTabSz="914377">
              <a:buClr>
                <a:srgbClr val="141414"/>
              </a:buClr>
              <a:buSzPct val="100000"/>
              <a:buNone/>
            </a:pPr>
            <a:r>
              <a:rPr lang="da-DK" sz="1800" b="1" dirty="0">
                <a:solidFill>
                  <a:srgbClr val="024638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Varmepumpepuljen</a:t>
            </a:r>
          </a:p>
          <a:p>
            <a:pPr marL="0" lvl="1" indent="0" defTabSz="914377">
              <a:buClr>
                <a:srgbClr val="141414"/>
              </a:buClr>
              <a:buSzPct val="100000"/>
              <a:buNone/>
            </a:pPr>
            <a:r>
              <a:rPr lang="da-DK" sz="1600" dirty="0">
                <a:solidFill>
                  <a:srgbClr val="141414"/>
                </a:solidFill>
                <a:cs typeface="Times New Roman" panose="02020603050405020304" pitchFamily="18" charset="0"/>
              </a:rPr>
              <a:t>Søg tilskud fra Energistyrelsen</a:t>
            </a:r>
            <a:br>
              <a:rPr lang="da-DK" sz="1600" dirty="0">
                <a:solidFill>
                  <a:srgbClr val="141414"/>
                </a:solidFill>
                <a:cs typeface="Times New Roman" panose="02020603050405020304" pitchFamily="18" charset="0"/>
              </a:rPr>
            </a:br>
            <a:r>
              <a:rPr lang="da-DK" sz="1600" dirty="0">
                <a:solidFill>
                  <a:srgbClr val="141414"/>
                </a:solidFill>
                <a:cs typeface="Times New Roman" panose="02020603050405020304" pitchFamily="18" charset="0"/>
              </a:rPr>
              <a:t>til at skifte til varmepumpe.</a:t>
            </a:r>
          </a:p>
          <a:p>
            <a:pPr marL="0" lvl="1" indent="0" defTabSz="914377">
              <a:buClr>
                <a:srgbClr val="141414"/>
              </a:buClr>
              <a:buSzPct val="100000"/>
              <a:buNone/>
            </a:pPr>
            <a:r>
              <a:rPr lang="da-DK" sz="1600" b="1" dirty="0">
                <a:solidFill>
                  <a:srgbClr val="141414"/>
                </a:solidFill>
                <a:cs typeface="Times New Roman" panose="02020603050405020304" pitchFamily="18" charset="0"/>
              </a:rPr>
              <a:t>Puljen er åben</a:t>
            </a:r>
          </a:p>
          <a:p>
            <a:pPr marL="0" lvl="1" indent="0" defTabSz="914377">
              <a:buClr>
                <a:srgbClr val="141414"/>
              </a:buClr>
              <a:buSzPct val="100000"/>
              <a:buNone/>
            </a:pPr>
            <a:endParaRPr lang="da-DK" sz="1600" dirty="0">
              <a:solidFill>
                <a:srgbClr val="141414"/>
              </a:solidFill>
              <a:cs typeface="Times New Roman" panose="02020603050405020304" pitchFamily="18" charset="0"/>
            </a:endParaRPr>
          </a:p>
          <a:p>
            <a:pPr marL="0" lvl="1" indent="0" defTabSz="914377">
              <a:buClr>
                <a:srgbClr val="141414"/>
              </a:buClr>
              <a:buSzPct val="100000"/>
              <a:buNone/>
            </a:pPr>
            <a:endParaRPr lang="da-DK" sz="1600" dirty="0">
              <a:solidFill>
                <a:srgbClr val="141414"/>
              </a:solidFill>
              <a:cs typeface="Times New Roman" panose="02020603050405020304" pitchFamily="18" charset="0"/>
            </a:endParaRPr>
          </a:p>
          <a:p>
            <a:pPr marL="0" lvl="1" indent="0" defTabSz="914377">
              <a:buClr>
                <a:srgbClr val="141414"/>
              </a:buClr>
              <a:buSzPct val="100000"/>
              <a:buNone/>
            </a:pPr>
            <a:endParaRPr lang="da-DK" sz="1600" dirty="0">
              <a:solidFill>
                <a:srgbClr val="141414"/>
              </a:solidFill>
              <a:cs typeface="Times New Roman" panose="02020603050405020304" pitchFamily="18" charset="0"/>
            </a:endParaRPr>
          </a:p>
          <a:p>
            <a:pPr marL="205195" indent="-205195" defTabSz="914377">
              <a:buClr>
                <a:srgbClr val="141414"/>
              </a:buClr>
              <a:buSzPct val="100000"/>
              <a:buNone/>
            </a:pPr>
            <a:r>
              <a:rPr lang="da-DK" sz="1800" b="1" dirty="0">
                <a:solidFill>
                  <a:srgbClr val="024638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Skrotningsordningen</a:t>
            </a:r>
          </a:p>
          <a:p>
            <a:pPr marL="0" lvl="1" indent="0" defTabSz="914377">
              <a:buClr>
                <a:srgbClr val="141414"/>
              </a:buClr>
              <a:buSzPct val="100000"/>
              <a:buNone/>
            </a:pPr>
            <a:r>
              <a:rPr lang="da-DK" sz="1600" dirty="0">
                <a:solidFill>
                  <a:srgbClr val="141414"/>
                </a:solidFill>
                <a:cs typeface="Times New Roman" panose="02020603050405020304" pitchFamily="18" charset="0"/>
              </a:rPr>
              <a:t>Skrotningsordningen udmøntes som varme-pumper på abonnement, hvor energitjeneste-leverandøren påtager sig ejerskab af varmepumpen og ansvaret for installation, drift og vedligehold af varmepumpen.</a:t>
            </a:r>
            <a:endParaRPr lang="da-DK" sz="1800" b="1" dirty="0">
              <a:solidFill>
                <a:srgbClr val="024638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marL="205195" lvl="1" indent="-205195" defTabSz="914377">
              <a:spcBef>
                <a:spcPts val="1000"/>
              </a:spcBef>
              <a:buClr>
                <a:srgbClr val="141414"/>
              </a:buClr>
              <a:buSzPct val="100000"/>
              <a:buNone/>
            </a:pPr>
            <a:r>
              <a:rPr lang="da-DK" sz="1800" b="1" dirty="0">
                <a:solidFill>
                  <a:srgbClr val="024638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Afkoblingsordningen</a:t>
            </a:r>
          </a:p>
          <a:p>
            <a:pPr marL="0" lvl="1" indent="0" defTabSz="914377">
              <a:buClr>
                <a:srgbClr val="141414"/>
              </a:buClr>
              <a:buSzPct val="100000"/>
              <a:buNone/>
            </a:pPr>
            <a:r>
              <a:rPr lang="da-DK" sz="1600" dirty="0">
                <a:solidFill>
                  <a:srgbClr val="141414"/>
                </a:solidFill>
                <a:cs typeface="Times New Roman" panose="02020603050405020304" pitchFamily="18" charset="0"/>
              </a:rPr>
              <a:t>Statens Afkoblingspulje dækker omkostninger til afkobling af gasledninger  til rumopvarmning for privat beboelse. </a:t>
            </a:r>
          </a:p>
          <a:p>
            <a:pPr marL="0" lvl="1" indent="0" defTabSz="914377">
              <a:buClr>
                <a:srgbClr val="141414"/>
              </a:buClr>
              <a:buSzPct val="100000"/>
              <a:buNone/>
            </a:pPr>
            <a:r>
              <a:rPr lang="da-DK" sz="1600" dirty="0">
                <a:solidFill>
                  <a:srgbClr val="141414"/>
                </a:solidFill>
                <a:cs typeface="Times New Roman" panose="02020603050405020304" pitchFamily="18" charset="0"/>
              </a:rPr>
              <a:t>Find mere info på  evida.dk/frakobling</a:t>
            </a:r>
          </a:p>
          <a:p>
            <a:pPr marL="0" lvl="1" indent="0" defTabSz="914377">
              <a:buClr>
                <a:srgbClr val="141414"/>
              </a:buClr>
              <a:buSzPct val="100000"/>
              <a:buNone/>
            </a:pPr>
            <a:r>
              <a:rPr lang="da-DK" sz="1600" b="1" dirty="0">
                <a:solidFill>
                  <a:srgbClr val="141414"/>
                </a:solidFill>
                <a:cs typeface="Times New Roman" panose="02020603050405020304" pitchFamily="18" charset="0"/>
              </a:rPr>
              <a:t>Puljen er åben</a:t>
            </a:r>
          </a:p>
          <a:p>
            <a:pPr marL="0" lvl="1" indent="0" defTabSz="914377">
              <a:buClr>
                <a:srgbClr val="141414"/>
              </a:buClr>
              <a:buSzPct val="100000"/>
              <a:buNone/>
            </a:pPr>
            <a:endParaRPr lang="da-DK" sz="1600" b="1" dirty="0">
              <a:solidFill>
                <a:srgbClr val="024638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marL="0" indent="0" defTabSz="914377">
              <a:buClr>
                <a:srgbClr val="141414"/>
              </a:buClr>
              <a:buSzPct val="100000"/>
              <a:buNone/>
            </a:pPr>
            <a:r>
              <a:rPr lang="da-DK" sz="1800" b="1" dirty="0">
                <a:solidFill>
                  <a:srgbClr val="024638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Energirenoverings-puljen</a:t>
            </a:r>
            <a:br>
              <a:rPr lang="da-DK" sz="1600" b="1" dirty="0">
                <a:solidFill>
                  <a:srgbClr val="024638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</a:br>
            <a:r>
              <a:rPr lang="da-DK" sz="1600" dirty="0">
                <a:solidFill>
                  <a:srgbClr val="141414"/>
                </a:solidFill>
                <a:ea typeface="Roboto" panose="02000000000000000000" pitchFamily="2" charset="0"/>
                <a:cs typeface="Roboto" panose="02000000000000000000" pitchFamily="2" charset="0"/>
              </a:rPr>
              <a:t>Søg</a:t>
            </a:r>
            <a:r>
              <a:rPr lang="da-DK" sz="1600" dirty="0">
                <a:solidFill>
                  <a:srgbClr val="141414"/>
                </a:solidFill>
                <a:cs typeface="Roboto Light" panose="02000000000000000000" pitchFamily="2" charset="0"/>
              </a:rPr>
              <a:t> tilskud fra Energistyrelsen </a:t>
            </a:r>
            <a:br>
              <a:rPr lang="da-DK" sz="1600" dirty="0">
                <a:solidFill>
                  <a:srgbClr val="141414"/>
                </a:solidFill>
                <a:cs typeface="Roboto Light" panose="02000000000000000000" pitchFamily="2" charset="0"/>
              </a:rPr>
            </a:br>
            <a:r>
              <a:rPr lang="da-DK" sz="1600" dirty="0">
                <a:solidFill>
                  <a:srgbClr val="141414"/>
                </a:solidFill>
                <a:cs typeface="Roboto Light" panose="02000000000000000000" pitchFamily="2" charset="0"/>
              </a:rPr>
              <a:t>til at energiforbedre dit hus.</a:t>
            </a:r>
          </a:p>
          <a:p>
            <a:pPr marL="0" indent="0" defTabSz="914377">
              <a:buClr>
                <a:srgbClr val="141414"/>
              </a:buClr>
              <a:buSzPct val="100000"/>
              <a:buNone/>
            </a:pPr>
            <a:r>
              <a:rPr lang="da-DK" sz="1600" b="1" dirty="0">
                <a:solidFill>
                  <a:srgbClr val="141414"/>
                </a:solidFill>
                <a:cs typeface="Times New Roman" panose="02020603050405020304" pitchFamily="18" charset="0"/>
              </a:rPr>
              <a:t>Puljen er åben</a:t>
            </a:r>
          </a:p>
          <a:p>
            <a:pPr marL="0" indent="0" defTabSz="914377">
              <a:buClr>
                <a:srgbClr val="141414"/>
              </a:buClr>
              <a:buSzPct val="100000"/>
              <a:buNone/>
            </a:pPr>
            <a:endParaRPr lang="da-DK" sz="1600" dirty="0">
              <a:solidFill>
                <a:srgbClr val="141414"/>
              </a:solidFill>
              <a:cs typeface="Roboto Light" panose="02000000000000000000" pitchFamily="2" charset="0"/>
            </a:endParaRPr>
          </a:p>
        </p:txBody>
      </p:sp>
      <p:sp>
        <p:nvSpPr>
          <p:cNvPr id="9" name="Ellipse 8">
            <a:extLst>
              <a:ext uri="{FF2B5EF4-FFF2-40B4-BE49-F238E27FC236}">
                <a16:creationId xmlns:a16="http://schemas.microsoft.com/office/drawing/2014/main" id="{107D13FF-8E53-D446-14C1-4E5686062CF4}"/>
              </a:ext>
            </a:extLst>
          </p:cNvPr>
          <p:cNvSpPr/>
          <p:nvPr/>
        </p:nvSpPr>
        <p:spPr>
          <a:xfrm>
            <a:off x="7387543" y="4805622"/>
            <a:ext cx="2781156" cy="2742681"/>
          </a:xfrm>
          <a:prstGeom prst="ellipse">
            <a:avLst/>
          </a:prstGeom>
          <a:solidFill>
            <a:srgbClr val="45A571"/>
          </a:solidFill>
          <a:ln w="7508" cap="flat">
            <a:noFill/>
            <a:prstDash val="solid"/>
            <a:miter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377">
              <a:buClr>
                <a:srgbClr val="141414"/>
              </a:buClr>
              <a:buSzPct val="100000"/>
            </a:pPr>
            <a:r>
              <a:rPr lang="da-DK" sz="1400">
                <a:solidFill>
                  <a:schemeClr val="bg1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Du får reduceret</a:t>
            </a:r>
          </a:p>
          <a:p>
            <a:pPr algn="ctr" defTabSz="914377">
              <a:buClr>
                <a:srgbClr val="141414"/>
              </a:buClr>
              <a:buSzPct val="100000"/>
            </a:pPr>
            <a:r>
              <a:rPr lang="da-DK" sz="1400">
                <a:solidFill>
                  <a:schemeClr val="bg1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elafgiften </a:t>
            </a:r>
            <a:r>
              <a:rPr lang="da-DK" sz="1400">
                <a:solidFill>
                  <a:schemeClr val="bg1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Roboto" panose="02000000000000000000" pitchFamily="2" charset="0"/>
              </a:rPr>
              <a:t>ved brug</a:t>
            </a:r>
          </a:p>
          <a:p>
            <a:pPr algn="ctr" defTabSz="914377">
              <a:buClr>
                <a:srgbClr val="141414"/>
              </a:buClr>
              <a:buSzPct val="100000"/>
            </a:pPr>
            <a:r>
              <a:rPr lang="da-DK" sz="1400">
                <a:solidFill>
                  <a:schemeClr val="bg1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Roboto" panose="02000000000000000000" pitchFamily="2" charset="0"/>
              </a:rPr>
              <a:t>af varmepumpe, </a:t>
            </a:r>
            <a:r>
              <a:rPr lang="da-DK" sz="1400">
                <a:solidFill>
                  <a:schemeClr val="bg1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når</a:t>
            </a:r>
          </a:p>
          <a:p>
            <a:pPr algn="ctr" defTabSz="914377">
              <a:buClr>
                <a:srgbClr val="141414"/>
              </a:buClr>
              <a:buSzPct val="100000"/>
            </a:pPr>
            <a:r>
              <a:rPr lang="da-DK" sz="1400">
                <a:solidFill>
                  <a:schemeClr val="bg1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dit forbrug er over</a:t>
            </a:r>
          </a:p>
          <a:p>
            <a:pPr algn="ctr" defTabSz="914377">
              <a:buClr>
                <a:srgbClr val="141414"/>
              </a:buClr>
              <a:buSzPct val="100000"/>
            </a:pPr>
            <a:r>
              <a:rPr lang="da-DK" sz="1400">
                <a:solidFill>
                  <a:schemeClr val="bg1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4.000 kWh/år.</a:t>
            </a:r>
            <a:endParaRPr lang="da-DK" sz="1400">
              <a:solidFill>
                <a:schemeClr val="bg1"/>
              </a:solidFill>
              <a:latin typeface="Roboto Light" panose="02000000000000000000" pitchFamily="2" charset="0"/>
              <a:ea typeface="Roboto Light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92517036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8365E19-33E8-3D47-BBAD-8FF069B6BE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1" y="681037"/>
            <a:ext cx="8372475" cy="1325563"/>
          </a:xfrm>
        </p:spPr>
        <p:txBody>
          <a:bodyPr vert="horz" lIns="90000" tIns="60960" rIns="121920" bIns="60960" rtlCol="0" anchor="t" anchorCtr="0">
            <a:normAutofit/>
          </a:bodyPr>
          <a:lstStyle/>
          <a:p>
            <a:r>
              <a:rPr lang="da-DK" sz="3733"/>
              <a:t>Hvem kan søge tilskud fra</a:t>
            </a:r>
            <a:br>
              <a:rPr lang="da-DK" sz="3733"/>
            </a:br>
            <a:r>
              <a:rPr lang="da-DK" sz="3733"/>
              <a:t>Varmepumpepuljen?</a:t>
            </a:r>
          </a:p>
        </p:txBody>
      </p:sp>
      <p:sp>
        <p:nvSpPr>
          <p:cNvPr id="9" name="Pladsholder til indhold 2">
            <a:extLst>
              <a:ext uri="{FF2B5EF4-FFF2-40B4-BE49-F238E27FC236}">
                <a16:creationId xmlns:a16="http://schemas.microsoft.com/office/drawing/2014/main" id="{2DC60867-04F0-9A7A-649A-E49F456F69D6}"/>
              </a:ext>
            </a:extLst>
          </p:cNvPr>
          <p:cNvSpPr txBox="1">
            <a:spLocks/>
          </p:cNvSpPr>
          <p:nvPr/>
        </p:nvSpPr>
        <p:spPr>
          <a:xfrm>
            <a:off x="838202" y="2494280"/>
            <a:ext cx="7533639" cy="4283243"/>
          </a:xfrm>
          <a:prstGeom prst="rect">
            <a:avLst/>
          </a:prstGeom>
        </p:spPr>
        <p:txBody>
          <a:bodyPr vert="horz" lIns="90000" tIns="45720" rIns="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spcAft>
                <a:spcPts val="400"/>
              </a:spcAft>
              <a:buFont typeface="Arial" panose="020B0604020202020204" pitchFamily="34" charset="0"/>
              <a:buChar char="•"/>
              <a:defRPr sz="2800" b="0" i="0" kern="1200">
                <a:solidFill>
                  <a:schemeClr val="tx1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spcAft>
                <a:spcPts val="400"/>
              </a:spcAft>
              <a:buFont typeface="Arial" panose="020B0604020202020204" pitchFamily="34" charset="0"/>
              <a:buChar char="•"/>
              <a:defRPr sz="2400" b="0" i="0" kern="1200">
                <a:solidFill>
                  <a:schemeClr val="tx1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spcAft>
                <a:spcPts val="400"/>
              </a:spcAft>
              <a:buFont typeface="Arial" panose="020B0604020202020204" pitchFamily="34" charset="0"/>
              <a:buChar char="•"/>
              <a:defRPr sz="2000" b="0" i="0" kern="1200">
                <a:solidFill>
                  <a:schemeClr val="tx1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spcAft>
                <a:spcPts val="400"/>
              </a:spcAft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spcAft>
                <a:spcPts val="400"/>
              </a:spcAft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594" indent="-228594" defTabSz="914377"/>
            <a:r>
              <a:rPr lang="da-DK" sz="1867">
                <a:solidFill>
                  <a:srgbClr val="141414"/>
                </a:solidFill>
                <a:cs typeface="Roboto" panose="02000000000000000000" pitchFamily="2" charset="0"/>
              </a:rPr>
              <a:t>Dit hus skal være en helårsbolig</a:t>
            </a:r>
          </a:p>
          <a:p>
            <a:pPr marL="228594" indent="-228594" defTabSz="914377"/>
            <a:r>
              <a:rPr lang="da-DK" sz="1867">
                <a:solidFill>
                  <a:srgbClr val="141414"/>
                </a:solidFill>
                <a:cs typeface="Roboto" panose="02000000000000000000" pitchFamily="2" charset="0"/>
              </a:rPr>
              <a:t>Dit hus opvarmes med olie, naturgas, biokedel eller elvarme</a:t>
            </a:r>
          </a:p>
          <a:p>
            <a:pPr marL="228594" indent="-228594" defTabSz="914377"/>
            <a:r>
              <a:rPr lang="da-DK" sz="1867">
                <a:solidFill>
                  <a:srgbClr val="141414"/>
                </a:solidFill>
                <a:cs typeface="Roboto" panose="02000000000000000000" pitchFamily="2" charset="0"/>
              </a:rPr>
              <a:t>Du er ikke allerede i gang med at skifte til varmepumpe</a:t>
            </a:r>
          </a:p>
          <a:p>
            <a:pPr marL="228594" indent="-228594" defTabSz="914377"/>
            <a:r>
              <a:rPr lang="da-DK" sz="1867">
                <a:solidFill>
                  <a:srgbClr val="141414"/>
                </a:solidFill>
                <a:cs typeface="Roboto" panose="02000000000000000000" pitchFamily="2" charset="0"/>
              </a:rPr>
              <a:t>Dit hus må ikke ligge i et område, hvor der er fjernvarme,</a:t>
            </a:r>
            <a:br>
              <a:rPr lang="da-DK" sz="1867">
                <a:solidFill>
                  <a:srgbClr val="141414"/>
                </a:solidFill>
                <a:cs typeface="Roboto" panose="02000000000000000000" pitchFamily="2" charset="0"/>
              </a:rPr>
            </a:br>
            <a:r>
              <a:rPr lang="da-DK" sz="1867">
                <a:solidFill>
                  <a:srgbClr val="141414"/>
                </a:solidFill>
                <a:cs typeface="Roboto" panose="02000000000000000000" pitchFamily="2" charset="0"/>
              </a:rPr>
              <a:t>eller planlagt fjernvarme</a:t>
            </a:r>
          </a:p>
          <a:p>
            <a:pPr marL="685783" lvl="1" indent="-228594" defTabSz="914377"/>
            <a:r>
              <a:rPr lang="da-DK" sz="1400">
                <a:solidFill>
                  <a:srgbClr val="141414"/>
                </a:solidFill>
                <a:cs typeface="Roboto" panose="02000000000000000000" pitchFamily="2" charset="0"/>
              </a:rPr>
              <a:t>Tjek din adresse på det interaktive kort på </a:t>
            </a:r>
            <a:r>
              <a:rPr lang="da-DK" sz="1400" err="1">
                <a:solidFill>
                  <a:srgbClr val="141414"/>
                </a:solidFill>
                <a:cs typeface="Roboto" panose="02000000000000000000" pitchFamily="2" charset="0"/>
              </a:rPr>
              <a:t>plandata.dk</a:t>
            </a:r>
            <a:endParaRPr lang="da-DK" sz="1400">
              <a:solidFill>
                <a:srgbClr val="141414"/>
              </a:solidFill>
            </a:endParaRP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F6CBB058-67CF-91FD-5CE0-0B8215F5EA7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02600" y="1920240"/>
            <a:ext cx="3834181" cy="33633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8728765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8365E19-33E8-3D47-BBAD-8FF069B6BE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1" y="687949"/>
            <a:ext cx="8372475" cy="1325563"/>
          </a:xfrm>
        </p:spPr>
        <p:txBody>
          <a:bodyPr vert="horz" lIns="90000" tIns="60960" rIns="121920" bIns="60960" rtlCol="0" anchor="t" anchorCtr="0">
            <a:normAutofit/>
          </a:bodyPr>
          <a:lstStyle/>
          <a:p>
            <a:r>
              <a:rPr lang="da-DK" sz="3733"/>
              <a:t>Hvem kan søge tilskud fra</a:t>
            </a:r>
            <a:br>
              <a:rPr lang="da-DK" sz="3733"/>
            </a:br>
            <a:r>
              <a:rPr lang="da-DK" sz="3733"/>
              <a:t>Energirenoveringspuljen?</a:t>
            </a:r>
          </a:p>
        </p:txBody>
      </p:sp>
      <p:sp>
        <p:nvSpPr>
          <p:cNvPr id="9" name="Pladsholder til indhold 2">
            <a:extLst>
              <a:ext uri="{FF2B5EF4-FFF2-40B4-BE49-F238E27FC236}">
                <a16:creationId xmlns:a16="http://schemas.microsoft.com/office/drawing/2014/main" id="{2DC60867-04F0-9A7A-649A-E49F456F69D6}"/>
              </a:ext>
            </a:extLst>
          </p:cNvPr>
          <p:cNvSpPr txBox="1">
            <a:spLocks/>
          </p:cNvSpPr>
          <p:nvPr/>
        </p:nvSpPr>
        <p:spPr>
          <a:xfrm>
            <a:off x="838202" y="2565401"/>
            <a:ext cx="6724135" cy="3854903"/>
          </a:xfrm>
          <a:prstGeom prst="rect">
            <a:avLst/>
          </a:prstGeom>
        </p:spPr>
        <p:txBody>
          <a:bodyPr vert="horz" lIns="90000" tIns="45720" rIns="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spcAft>
                <a:spcPts val="400"/>
              </a:spcAft>
              <a:buFont typeface="Arial" panose="020B0604020202020204" pitchFamily="34" charset="0"/>
              <a:buChar char="•"/>
              <a:defRPr sz="2800" b="0" i="0" kern="1200">
                <a:solidFill>
                  <a:schemeClr val="tx1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spcAft>
                <a:spcPts val="400"/>
              </a:spcAft>
              <a:buFont typeface="Arial" panose="020B0604020202020204" pitchFamily="34" charset="0"/>
              <a:buChar char="•"/>
              <a:defRPr sz="2400" b="0" i="0" kern="1200">
                <a:solidFill>
                  <a:schemeClr val="tx1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spcAft>
                <a:spcPts val="400"/>
              </a:spcAft>
              <a:buFont typeface="Arial" panose="020B0604020202020204" pitchFamily="34" charset="0"/>
              <a:buChar char="•"/>
              <a:defRPr sz="2000" b="0" i="0" kern="1200">
                <a:solidFill>
                  <a:schemeClr val="tx1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spcAft>
                <a:spcPts val="400"/>
              </a:spcAft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spcAft>
                <a:spcPts val="400"/>
              </a:spcAft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SzPct val="85000"/>
            </a:pPr>
            <a:r>
              <a:rPr lang="da-DK" sz="1871">
                <a:cs typeface="Roboto" panose="02000000000000000000" pitchFamily="2" charset="0"/>
              </a:rPr>
              <a:t>Dit hus skal være en helårsbolig – og du skal selv eje det</a:t>
            </a:r>
          </a:p>
          <a:p>
            <a:pPr>
              <a:buSzPct val="85000"/>
            </a:pPr>
            <a:r>
              <a:rPr lang="da-DK" sz="1871">
                <a:cs typeface="Roboto" panose="02000000000000000000" pitchFamily="2" charset="0"/>
              </a:rPr>
              <a:t>Dit hus skal have et gyldigt energimærke D, E, F eller G</a:t>
            </a:r>
          </a:p>
          <a:p>
            <a:pPr>
              <a:buSzPct val="85000"/>
            </a:pPr>
            <a:r>
              <a:rPr lang="da-DK" sz="1871">
                <a:cs typeface="Roboto" panose="02000000000000000000" pitchFamily="2" charset="0"/>
              </a:rPr>
              <a:t>Du er ikke allerede gået i gang eller har gennemført dit projekt</a:t>
            </a:r>
          </a:p>
          <a:p>
            <a:pPr>
              <a:buSzPct val="85000"/>
            </a:pPr>
            <a:r>
              <a:rPr lang="da-DK" sz="1871">
                <a:cs typeface="Roboto" panose="02000000000000000000" pitchFamily="2" charset="0"/>
              </a:rPr>
              <a:t>Du har ikke fået tilskud til det samme projekt tidligere</a:t>
            </a:r>
          </a:p>
          <a:p>
            <a:pPr>
              <a:buSzPct val="85000"/>
            </a:pPr>
            <a:r>
              <a:rPr lang="da-DK" sz="1871">
                <a:cs typeface="Roboto" panose="02000000000000000000" pitchFamily="2" charset="0"/>
              </a:rPr>
              <a:t>Arbejdet skal udføres af en relevant håndværksmæssig virksomhed med gyldigt CVR-nummer</a:t>
            </a:r>
          </a:p>
        </p:txBody>
      </p:sp>
      <p:pic>
        <p:nvPicPr>
          <p:cNvPr id="8" name="Graphic 7">
            <a:extLst>
              <a:ext uri="{FF2B5EF4-FFF2-40B4-BE49-F238E27FC236}">
                <a16:creationId xmlns:a16="http://schemas.microsoft.com/office/drawing/2014/main" id="{1DB1DD96-F1C6-1782-299A-F1F8E903317D}"/>
              </a:ext>
            </a:extLst>
          </p:cNvPr>
          <p:cNvPicPr>
            <a:picLocks noChangeAspect="1"/>
          </p:cNvPicPr>
          <p:nvPr/>
        </p:nvPicPr>
        <p:blipFill rotWithShape="1"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l="-7197" t="-2217" r="7197" b="50000"/>
          <a:stretch/>
        </p:blipFill>
        <p:spPr>
          <a:xfrm>
            <a:off x="7820809" y="2354351"/>
            <a:ext cx="2823536" cy="46670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7213163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1F210E1-B180-C856-56EE-CB91E0BC9E3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el 7">
            <a:extLst>
              <a:ext uri="{FF2B5EF4-FFF2-40B4-BE49-F238E27FC236}">
                <a16:creationId xmlns:a16="http://schemas.microsoft.com/office/drawing/2014/main" id="{498B7E9D-748B-AB47-A8E9-A9F8A8ED24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Find mere inspiration på </a:t>
            </a:r>
            <a:r>
              <a:rPr lang="da-DK" err="1"/>
              <a:t>SparEnergi.dk</a:t>
            </a:r>
            <a:endParaRPr lang="da-DK"/>
          </a:p>
        </p:txBody>
      </p:sp>
      <p:sp>
        <p:nvSpPr>
          <p:cNvPr id="11" name="Pladsholder til indhold 10">
            <a:extLst>
              <a:ext uri="{FF2B5EF4-FFF2-40B4-BE49-F238E27FC236}">
                <a16:creationId xmlns:a16="http://schemas.microsoft.com/office/drawing/2014/main" id="{E39D1D37-EE5F-E8E0-D78D-A2D970AFD04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57213" y="1913415"/>
            <a:ext cx="5270400" cy="4298400"/>
          </a:xfrm>
        </p:spPr>
        <p:txBody>
          <a:bodyPr/>
          <a:lstStyle/>
          <a:p>
            <a:r>
              <a:rPr lang="da-DK"/>
              <a:t>Ny varme-beregner</a:t>
            </a:r>
          </a:p>
          <a:p>
            <a:r>
              <a:rPr lang="da-DK"/>
              <a:t>Guide til varmepumper</a:t>
            </a:r>
          </a:p>
          <a:p>
            <a:r>
              <a:rPr lang="da-DK"/>
              <a:t>Se elprisen lige nu</a:t>
            </a:r>
          </a:p>
          <a:p>
            <a:r>
              <a:rPr lang="da-DK"/>
              <a:t>Strømpyramiden</a:t>
            </a:r>
          </a:p>
          <a:p>
            <a:r>
              <a:rPr lang="da-DK"/>
              <a:t>Din energiaftale</a:t>
            </a:r>
          </a:p>
          <a:p>
            <a:r>
              <a:rPr lang="da-DK"/>
              <a:t>Guides til renoveringsløsninger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428E3587-19F9-53CE-DA9C-4973F89776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171450" indent="-171450" algn="l">
              <a:buFont typeface="Arial" panose="020B0604020202020204" pitchFamily="34" charset="0"/>
              <a:buChar char="|"/>
            </a:pPr>
            <a:fld id="{8B0B9357-C941-40EE-A51E-12394C4CE179}" type="datetime1">
              <a:rPr lang="da-DK" smtClean="0"/>
              <a:t>01-10-2026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E24BBA58-7EAF-E107-C767-86AF7E2057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a-DK"/>
              <a:t>Energistyrelsen</a:t>
            </a:r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64AB0F49-8DE3-76FA-2621-FF796C569B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da-DK"/>
              <a:t>Side </a:t>
            </a:r>
            <a:fld id="{5B242B46-DB65-4FA4-8993-88C850261373}" type="slidenum">
              <a:rPr lang="da-DK" smtClean="0"/>
              <a:pPr/>
              <a:t>33</a:t>
            </a:fld>
            <a:endParaRPr lang="da-DK"/>
          </a:p>
        </p:txBody>
      </p:sp>
      <p:pic>
        <p:nvPicPr>
          <p:cNvPr id="13" name="Billede 3" descr="Et billede, der indeholder monitor, tv, skærm, angiv&#10;&#10;Automatisk genereret beskrivelse">
            <a:extLst>
              <a:ext uri="{FF2B5EF4-FFF2-40B4-BE49-F238E27FC236}">
                <a16:creationId xmlns:a16="http://schemas.microsoft.com/office/drawing/2014/main" id="{93ACDB57-1B56-9E44-DB06-B2FD48420FA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71" t="14707" r="6234" b="16924"/>
          <a:stretch/>
        </p:blipFill>
        <p:spPr bwMode="auto">
          <a:xfrm>
            <a:off x="3926541" y="1267230"/>
            <a:ext cx="8564572" cy="53911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Billede 8">
            <a:extLst>
              <a:ext uri="{FF2B5EF4-FFF2-40B4-BE49-F238E27FC236}">
                <a16:creationId xmlns:a16="http://schemas.microsoft.com/office/drawing/2014/main" id="{2FA0232C-B954-38F2-19E4-908AA8832883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b="4259"/>
          <a:stretch/>
        </p:blipFill>
        <p:spPr>
          <a:xfrm>
            <a:off x="5120763" y="1975394"/>
            <a:ext cx="6133491" cy="38820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1039880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el 6">
            <a:extLst>
              <a:ext uri="{FF2B5EF4-FFF2-40B4-BE49-F238E27FC236}">
                <a16:creationId xmlns:a16="http://schemas.microsoft.com/office/drawing/2014/main" id="{C037117E-1253-4C79-62BA-E6302A1B4D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Lad os hjælpe dig videre!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C1EE62DA-0D70-104D-F573-934484305E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5ED996-8E10-C843-9E6C-28C12360BEE6}" type="datetime1">
              <a:rPr lang="da-DK" smtClean="0"/>
              <a:t>01-10-2026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416359BE-3920-1D1A-15CB-5CEE9EDBA8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FFA98BCD-1D34-8E66-B28E-283F382D49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6E9C19-6F0D-9E46-AAB7-37DC932233F2}" type="slidenum">
              <a:rPr lang="da-DK" smtClean="0"/>
              <a:t>34</a:t>
            </a:fld>
            <a:endParaRPr lang="da-DK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8AD3BC93-BBDC-B754-9F9A-026C05A5DCB8}"/>
              </a:ext>
            </a:extLst>
          </p:cNvPr>
          <p:cNvSpPr txBox="1"/>
          <p:nvPr/>
        </p:nvSpPr>
        <p:spPr>
          <a:xfrm>
            <a:off x="914400" y="2133600"/>
            <a:ext cx="5181600" cy="27392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da-DK"/>
              <a:t> </a:t>
            </a:r>
            <a:endParaRPr lang="en-DK"/>
          </a:p>
          <a:p>
            <a:r>
              <a:rPr lang="da-DK" sz="2000"/>
              <a:t>Kontakt os, hvis du har brug for rådgivning:</a:t>
            </a:r>
            <a:endParaRPr lang="en-DK" sz="2000"/>
          </a:p>
          <a:p>
            <a:r>
              <a:rPr lang="da-DK" sz="2000"/>
              <a:t> </a:t>
            </a:r>
            <a:endParaRPr lang="en-DK" sz="2000"/>
          </a:p>
          <a:p>
            <a:r>
              <a:rPr lang="da-DK" sz="2000"/>
              <a:t>På tlf. 31 15 90 00</a:t>
            </a:r>
            <a:endParaRPr lang="en-DK" sz="2000"/>
          </a:p>
          <a:p>
            <a:r>
              <a:rPr lang="da-DK" sz="2000"/>
              <a:t>På mail </a:t>
            </a:r>
            <a:r>
              <a:rPr lang="da-DK" sz="2000" err="1"/>
              <a:t>info@sparenergi.dk</a:t>
            </a:r>
            <a:endParaRPr lang="en-DK" sz="2000"/>
          </a:p>
          <a:p>
            <a:r>
              <a:rPr lang="da-DK" sz="2000"/>
              <a:t> </a:t>
            </a:r>
            <a:endParaRPr lang="en-DK" sz="2000"/>
          </a:p>
          <a:p>
            <a:r>
              <a:rPr lang="da-DK" sz="2000"/>
              <a:t>Vi har åbent mandag, tirsdag, onsdag og fredag mellem kl. 09.00 og 14.00.</a:t>
            </a:r>
            <a:endParaRPr lang="en-DK" sz="2000"/>
          </a:p>
          <a:p>
            <a:pPr algn="l">
              <a:spcAft>
                <a:spcPts val="1200"/>
              </a:spcAft>
            </a:pPr>
            <a:endParaRPr lang="da-DK" sz="2000" err="1"/>
          </a:p>
        </p:txBody>
      </p:sp>
    </p:spTree>
    <p:extLst>
      <p:ext uri="{BB962C8B-B14F-4D97-AF65-F5344CB8AC3E}">
        <p14:creationId xmlns:p14="http://schemas.microsoft.com/office/powerpoint/2010/main" val="3774775679"/>
      </p:ext>
    </p:extLst>
  </p:cSld>
  <p:clrMapOvr>
    <a:masterClrMapping/>
  </p:clrMapOvr>
</p:sld>
</file>

<file path=ppt/theme/theme1.xml><?xml version="1.0" encoding="utf-8"?>
<a:theme xmlns:a="http://schemas.openxmlformats.org/drawingml/2006/main" name="Energistyrelsen">
  <a:themeElements>
    <a:clrScheme name="Energistyrelsen">
      <a:dk1>
        <a:srgbClr val="000000"/>
      </a:dk1>
      <a:lt1>
        <a:sysClr val="window" lastClr="FFFFFF"/>
      </a:lt1>
      <a:dk2>
        <a:srgbClr val="007672"/>
      </a:dk2>
      <a:lt2>
        <a:srgbClr val="CDE7E4"/>
      </a:lt2>
      <a:accent1>
        <a:srgbClr val="007672"/>
      </a:accent1>
      <a:accent2>
        <a:srgbClr val="95D0C6"/>
      </a:accent2>
      <a:accent3>
        <a:srgbClr val="E6BA20"/>
      </a:accent3>
      <a:accent4>
        <a:srgbClr val="0F7883"/>
      </a:accent4>
      <a:accent5>
        <a:srgbClr val="9DCDA0"/>
      </a:accent5>
      <a:accent6>
        <a:srgbClr val="BB4E27"/>
      </a:accent6>
      <a:hlink>
        <a:srgbClr val="57B4A4"/>
      </a:hlink>
      <a:folHlink>
        <a:srgbClr val="95D0C6"/>
      </a:folHlink>
    </a:clrScheme>
    <a:fontScheme name="Energistyrelsen Roboto">
      <a:majorFont>
        <a:latin typeface="Roboto Condensed Light"/>
        <a:ea typeface=""/>
        <a:cs typeface=""/>
      </a:majorFont>
      <a:minorFont>
        <a:latin typeface="Robot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tx2"/>
        </a:solidFill>
        <a:ln>
          <a:solidFill>
            <a:schemeClr val="tx2"/>
          </a:solidFill>
        </a:ln>
      </a:spPr>
      <a:bodyPr lIns="72000" tIns="36000" rIns="72000" bIns="36000" rtlCol="0" anchor="ctr"/>
      <a:lstStyle>
        <a:defPPr algn="ctr">
          <a:spcAft>
            <a:spcPts val="1200"/>
          </a:spcAft>
          <a:defRPr sz="2000" noProof="0" dirty="0" err="1" smtClean="0">
            <a:solidFill>
              <a:schemeClr val="bg2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6350">
          <a:solidFill>
            <a:schemeClr val="accent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lIns="0" tIns="0" rIns="0" bIns="0" rtlCol="0">
        <a:spAutoFit/>
      </a:bodyPr>
      <a:lstStyle>
        <a:defPPr algn="l">
          <a:spcAft>
            <a:spcPts val="1200"/>
          </a:spcAft>
          <a:defRPr sz="2000" dirty="0" err="1" smtClean="0"/>
        </a:defPPr>
      </a:lstStyle>
    </a:txDef>
  </a:objectDefaults>
  <a:extraClrSchemeLst/>
  <a:custClrLst>
    <a:custClr name="Color has no name">
      <a:srgbClr val="007672"/>
    </a:custClr>
    <a:custClr name="Color has no name">
      <a:srgbClr val="E6BA20"/>
    </a:custClr>
    <a:custClr name="Color has no name">
      <a:srgbClr val="43A564"/>
    </a:custClr>
    <a:custClr name="Color has no name">
      <a:srgbClr val="0F7883"/>
    </a:custClr>
    <a:custClr name="Color has no name">
      <a:srgbClr val="A31E22"/>
    </a:custClr>
    <a:custClr name="Color has no name">
      <a:srgbClr val="BB4E27"/>
    </a:custClr>
    <a:custClr name="Color has no name">
      <a:srgbClr val="FFFFFF"/>
    </a:custClr>
    <a:custClr name="Color has no name">
      <a:srgbClr val="FFFFFF"/>
    </a:custClr>
    <a:custClr name="Color has no name">
      <a:srgbClr val="FFFFFF"/>
    </a:custClr>
    <a:custClr name="Color has no name">
      <a:srgbClr val="FFFFFF"/>
    </a:custClr>
    <a:custClr name="Color has no name">
      <a:srgbClr val="95D0C6"/>
    </a:custClr>
    <a:custClr name="Color has no name">
      <a:srgbClr val="F3DD8F"/>
    </a:custClr>
    <a:custClr name="Color has no name">
      <a:srgbClr val="9DCDA0"/>
    </a:custClr>
    <a:custClr name="Color has no name">
      <a:srgbClr val="96D3DC"/>
    </a:custClr>
    <a:custClr name="Color has no name">
      <a:srgbClr val="EC4B62"/>
    </a:custClr>
    <a:custClr name="Color has no name">
      <a:srgbClr val="F57D29"/>
    </a:custClr>
    <a:custClr name="Color has no name">
      <a:srgbClr val="FFFFFF"/>
    </a:custClr>
    <a:custClr name="Color has no name">
      <a:srgbClr val="FFFFFF"/>
    </a:custClr>
    <a:custClr name="Color has no name">
      <a:srgbClr val="FFFFFF"/>
    </a:custClr>
    <a:custClr name="Color has no name">
      <a:srgbClr val="FFFFFF"/>
    </a:custClr>
    <a:custClr name="Color has no name">
      <a:srgbClr val="CDE7E4"/>
    </a:custClr>
    <a:custClr name="Color has no name">
      <a:srgbClr val="F8F2E0"/>
    </a:custClr>
    <a:custClr name="Color has no name">
      <a:srgbClr val="DDEDDC"/>
    </a:custClr>
    <a:custClr name="Color has no name">
      <a:srgbClr val="CAE7EC"/>
    </a:custClr>
    <a:custClr name="Color has no name">
      <a:srgbClr val="FFFFFF"/>
    </a:custClr>
    <a:custClr name="Color has no name">
      <a:srgbClr val="FFFFFF"/>
    </a:custClr>
    <a:custClr name="Color has no name">
      <a:srgbClr val="FFFFFF"/>
    </a:custClr>
    <a:custClr name="Color has no name">
      <a:srgbClr val="FFFFFF"/>
    </a:custClr>
    <a:custClr name="Color has no name">
      <a:srgbClr val="FFFFFF"/>
    </a:custClr>
    <a:custClr name="Color has no name">
      <a:srgbClr val="FFFFFF"/>
    </a:custClr>
    <a:custClr name="Color has no name">
      <a:srgbClr val="FFFFFF"/>
    </a:custClr>
    <a:custClr name="Color has no name">
      <a:srgbClr val="FFDD3A"/>
    </a:custClr>
    <a:custClr name="Color has no name">
      <a:srgbClr val="007F5F"/>
    </a:custClr>
    <a:custClr name="Color has no name">
      <a:srgbClr val="045C65"/>
    </a:custClr>
    <a:custClr name="Color has no name">
      <a:srgbClr val="000000"/>
    </a:custClr>
    <a:custClr name="Color has no name">
      <a:srgbClr val="FFFFFF"/>
    </a:custClr>
    <a:custClr name="Color has no name">
      <a:srgbClr val="FFFFFF"/>
    </a:custClr>
    <a:custClr name="Color has no name">
      <a:srgbClr val="FFFFFF"/>
    </a:custClr>
    <a:custClr name="Color has no name">
      <a:srgbClr val="FFFFFF"/>
    </a:custClr>
    <a:custClr name="Color has no name">
      <a:srgbClr val="FFFFFF"/>
    </a:custClr>
  </a:custClrLst>
  <a:extLst>
    <a:ext uri="{05A4C25C-085E-4340-85A3-A5531E510DB2}">
      <thm15:themeFamily xmlns:thm15="http://schemas.microsoft.com/office/thememl/2012/main" name="Energistyrelsen DK.potx" id="{8A32B2F2-4C13-403D-AF18-2E34279E73A3}" vid="{019D67E7-D47D-42E4-AEE0-E067480CC3C0}"/>
    </a:ext>
  </a:extLst>
</a:theme>
</file>

<file path=ppt/theme/theme2.xml><?xml version="1.0" encoding="utf-8"?>
<a:theme xmlns:a="http://schemas.openxmlformats.org/drawingml/2006/main" name="Office-tema">
  <a:themeElements>
    <a:clrScheme name="Energistyrelsen">
      <a:dk1>
        <a:srgbClr val="000000"/>
      </a:dk1>
      <a:lt1>
        <a:sysClr val="window" lastClr="FFFFFF"/>
      </a:lt1>
      <a:dk2>
        <a:srgbClr val="007672"/>
      </a:dk2>
      <a:lt2>
        <a:srgbClr val="CDE7E4"/>
      </a:lt2>
      <a:accent1>
        <a:srgbClr val="007672"/>
      </a:accent1>
      <a:accent2>
        <a:srgbClr val="95D0C6"/>
      </a:accent2>
      <a:accent3>
        <a:srgbClr val="E6BA20"/>
      </a:accent3>
      <a:accent4>
        <a:srgbClr val="0F7883"/>
      </a:accent4>
      <a:accent5>
        <a:srgbClr val="9DCDA0"/>
      </a:accent5>
      <a:accent6>
        <a:srgbClr val="BB4E27"/>
      </a:accent6>
      <a:hlink>
        <a:srgbClr val="57B4A4"/>
      </a:hlink>
      <a:folHlink>
        <a:srgbClr val="95D0C6"/>
      </a:folHlink>
    </a:clrScheme>
    <a:fontScheme name="Energistyrelsen Roboto">
      <a:majorFont>
        <a:latin typeface="Roboto Condensed Light"/>
        <a:ea typeface=""/>
        <a:cs typeface=""/>
      </a:majorFont>
      <a:minorFont>
        <a:latin typeface="Roboto"/>
        <a:ea typeface=""/>
        <a:cs typeface=""/>
      </a:minorFont>
    </a:fontScheme>
    <a:fmtScheme name="Kont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custClrLst>
    <a:custClr name="Color has no name">
      <a:srgbClr val="007672"/>
    </a:custClr>
    <a:custClr name="Color has no name">
      <a:srgbClr val="E6BA20"/>
    </a:custClr>
    <a:custClr name="Color has no name">
      <a:srgbClr val="43A564"/>
    </a:custClr>
    <a:custClr name="Color has no name">
      <a:srgbClr val="0F7883"/>
    </a:custClr>
    <a:custClr name="Color has no name">
      <a:srgbClr val="A31E22"/>
    </a:custClr>
    <a:custClr name="Color has no name">
      <a:srgbClr val="BB4E27"/>
    </a:custClr>
    <a:custClr name="Color has no name">
      <a:srgbClr val="FFFFFF"/>
    </a:custClr>
    <a:custClr name="Color has no name">
      <a:srgbClr val="FFFFFF"/>
    </a:custClr>
    <a:custClr name="Color has no name">
      <a:srgbClr val="FFFFFF"/>
    </a:custClr>
    <a:custClr name="Color has no name">
      <a:srgbClr val="FFFFFF"/>
    </a:custClr>
    <a:custClr name="Color has no name">
      <a:srgbClr val="95D0C6"/>
    </a:custClr>
    <a:custClr name="Color has no name">
      <a:srgbClr val="F3DD8F"/>
    </a:custClr>
    <a:custClr name="Color has no name">
      <a:srgbClr val="9DCDA0"/>
    </a:custClr>
    <a:custClr name="Color has no name">
      <a:srgbClr val="96D3DC"/>
    </a:custClr>
    <a:custClr name="Color has no name">
      <a:srgbClr val="EC4B62"/>
    </a:custClr>
    <a:custClr name="Color has no name">
      <a:srgbClr val="F57D29"/>
    </a:custClr>
    <a:custClr name="Color has no name">
      <a:srgbClr val="FFFFFF"/>
    </a:custClr>
    <a:custClr name="Color has no name">
      <a:srgbClr val="FFFFFF"/>
    </a:custClr>
    <a:custClr name="Color has no name">
      <a:srgbClr val="FFFFFF"/>
    </a:custClr>
    <a:custClr name="Color has no name">
      <a:srgbClr val="FFFFFF"/>
    </a:custClr>
    <a:custClr name="Color has no name">
      <a:srgbClr val="CDE7E4"/>
    </a:custClr>
    <a:custClr name="Color has no name">
      <a:srgbClr val="F8F2E0"/>
    </a:custClr>
    <a:custClr name="Color has no name">
      <a:srgbClr val="DDEDDC"/>
    </a:custClr>
    <a:custClr name="Color has no name">
      <a:srgbClr val="CAE7EC"/>
    </a:custClr>
    <a:custClr name="Color has no name">
      <a:srgbClr val="FFFFFF"/>
    </a:custClr>
    <a:custClr name="Color has no name">
      <a:srgbClr val="FFFFFF"/>
    </a:custClr>
    <a:custClr name="Color has no name">
      <a:srgbClr val="FFFFFF"/>
    </a:custClr>
    <a:custClr name="Color has no name">
      <a:srgbClr val="FFFFFF"/>
    </a:custClr>
    <a:custClr name="Color has no name">
      <a:srgbClr val="FFFFFF"/>
    </a:custClr>
    <a:custClr name="Color has no name">
      <a:srgbClr val="FFFFFF"/>
    </a:custClr>
    <a:custClr name="Color has no name">
      <a:srgbClr val="FFFFFF"/>
    </a:custClr>
    <a:custClr name="Color has no name">
      <a:srgbClr val="FFDD3A"/>
    </a:custClr>
    <a:custClr name="Color has no name">
      <a:srgbClr val="007F5F"/>
    </a:custClr>
    <a:custClr name="Color has no name">
      <a:srgbClr val="045C65"/>
    </a:custClr>
    <a:custClr name="Color has no name">
      <a:srgbClr val="000000"/>
    </a:custClr>
    <a:custClr name="Color has no name">
      <a:srgbClr val="FFFFFF"/>
    </a:custClr>
    <a:custClr name="Color has no name">
      <a:srgbClr val="FFFFFF"/>
    </a:custClr>
    <a:custClr name="Color has no name">
      <a:srgbClr val="FFFFFF"/>
    </a:custClr>
    <a:custClr name="Color has no name">
      <a:srgbClr val="FFFFFF"/>
    </a:custClr>
    <a:custClr name="Color has no name">
      <a:srgbClr val="FFFFFF"/>
    </a:custClr>
  </a:custClr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Energistyrelsen">
      <a:dk1>
        <a:srgbClr val="000000"/>
      </a:dk1>
      <a:lt1>
        <a:sysClr val="window" lastClr="FFFFFF"/>
      </a:lt1>
      <a:dk2>
        <a:srgbClr val="007672"/>
      </a:dk2>
      <a:lt2>
        <a:srgbClr val="CDE7E4"/>
      </a:lt2>
      <a:accent1>
        <a:srgbClr val="007672"/>
      </a:accent1>
      <a:accent2>
        <a:srgbClr val="95D0C6"/>
      </a:accent2>
      <a:accent3>
        <a:srgbClr val="E6BA20"/>
      </a:accent3>
      <a:accent4>
        <a:srgbClr val="0F7883"/>
      </a:accent4>
      <a:accent5>
        <a:srgbClr val="9DCDA0"/>
      </a:accent5>
      <a:accent6>
        <a:srgbClr val="BB4E27"/>
      </a:accent6>
      <a:hlink>
        <a:srgbClr val="57B4A4"/>
      </a:hlink>
      <a:folHlink>
        <a:srgbClr val="95D0C6"/>
      </a:folHlink>
    </a:clrScheme>
    <a:fontScheme name="Energistyrelsen Roboto">
      <a:majorFont>
        <a:latin typeface="Roboto Condensed Light"/>
        <a:ea typeface=""/>
        <a:cs typeface=""/>
      </a:majorFont>
      <a:minorFont>
        <a:latin typeface="Robot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custClrLst>
    <a:custClr name="Color has no name">
      <a:srgbClr val="007672"/>
    </a:custClr>
    <a:custClr name="Color has no name">
      <a:srgbClr val="E6BA20"/>
    </a:custClr>
    <a:custClr name="Color has no name">
      <a:srgbClr val="43A564"/>
    </a:custClr>
    <a:custClr name="Color has no name">
      <a:srgbClr val="0F7883"/>
    </a:custClr>
    <a:custClr name="Color has no name">
      <a:srgbClr val="A31E22"/>
    </a:custClr>
    <a:custClr name="Color has no name">
      <a:srgbClr val="BB4E27"/>
    </a:custClr>
    <a:custClr name="Color has no name">
      <a:srgbClr val="FFFFFF"/>
    </a:custClr>
    <a:custClr name="Color has no name">
      <a:srgbClr val="FFFFFF"/>
    </a:custClr>
    <a:custClr name="Color has no name">
      <a:srgbClr val="FFFFFF"/>
    </a:custClr>
    <a:custClr name="Color has no name">
      <a:srgbClr val="FFFFFF"/>
    </a:custClr>
    <a:custClr name="Color has no name">
      <a:srgbClr val="95D0C6"/>
    </a:custClr>
    <a:custClr name="Color has no name">
      <a:srgbClr val="F3DD8F"/>
    </a:custClr>
    <a:custClr name="Color has no name">
      <a:srgbClr val="9DCDA0"/>
    </a:custClr>
    <a:custClr name="Color has no name">
      <a:srgbClr val="96D3DC"/>
    </a:custClr>
    <a:custClr name="Color has no name">
      <a:srgbClr val="EC4B62"/>
    </a:custClr>
    <a:custClr name="Color has no name">
      <a:srgbClr val="F57D29"/>
    </a:custClr>
    <a:custClr name="Color has no name">
      <a:srgbClr val="FFFFFF"/>
    </a:custClr>
    <a:custClr name="Color has no name">
      <a:srgbClr val="FFFFFF"/>
    </a:custClr>
    <a:custClr name="Color has no name">
      <a:srgbClr val="FFFFFF"/>
    </a:custClr>
    <a:custClr name="Color has no name">
      <a:srgbClr val="FFFFFF"/>
    </a:custClr>
    <a:custClr name="Color has no name">
      <a:srgbClr val="CDE7E4"/>
    </a:custClr>
    <a:custClr name="Color has no name">
      <a:srgbClr val="F8F2E0"/>
    </a:custClr>
    <a:custClr name="Color has no name">
      <a:srgbClr val="DDEDDC"/>
    </a:custClr>
    <a:custClr name="Color has no name">
      <a:srgbClr val="CAE7EC"/>
    </a:custClr>
    <a:custClr name="Color has no name">
      <a:srgbClr val="FFFFFF"/>
    </a:custClr>
    <a:custClr name="Color has no name">
      <a:srgbClr val="FFFFFF"/>
    </a:custClr>
    <a:custClr name="Color has no name">
      <a:srgbClr val="FFFFFF"/>
    </a:custClr>
    <a:custClr name="Color has no name">
      <a:srgbClr val="FFFFFF"/>
    </a:custClr>
    <a:custClr name="Color has no name">
      <a:srgbClr val="FFFFFF"/>
    </a:custClr>
    <a:custClr name="Color has no name">
      <a:srgbClr val="FFFFFF"/>
    </a:custClr>
    <a:custClr name="Color has no name">
      <a:srgbClr val="FFFFFF"/>
    </a:custClr>
    <a:custClr name="Color has no name">
      <a:srgbClr val="FFDD3A"/>
    </a:custClr>
    <a:custClr name="Color has no name">
      <a:srgbClr val="007F5F"/>
    </a:custClr>
    <a:custClr name="Color has no name">
      <a:srgbClr val="045C65"/>
    </a:custClr>
    <a:custClr name="Color has no name">
      <a:srgbClr val="000000"/>
    </a:custClr>
    <a:custClr name="Color has no name">
      <a:srgbClr val="FFFFFF"/>
    </a:custClr>
    <a:custClr name="Color has no name">
      <a:srgbClr val="FFFFFF"/>
    </a:custClr>
    <a:custClr name="Color has no name">
      <a:srgbClr val="FFFFFF"/>
    </a:custClr>
    <a:custClr name="Color has no name">
      <a:srgbClr val="FFFFFF"/>
    </a:custClr>
    <a:custClr name="Color has no name">
      <a:srgbClr val="FFFFFF"/>
    </a:custClr>
  </a:custClr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1E891C9CD53A3B489C9960CA63BC19CD" ma:contentTypeVersion="16" ma:contentTypeDescription="Opret et nyt dokument." ma:contentTypeScope="" ma:versionID="33a50bb3b5a69882a2623230a0ce6954">
  <xsd:schema xmlns:xsd="http://www.w3.org/2001/XMLSchema" xmlns:xs="http://www.w3.org/2001/XMLSchema" xmlns:p="http://schemas.microsoft.com/office/2006/metadata/properties" xmlns:ns2="604747b1-daec-4f54-88a8-da766b3de8b1" xmlns:ns3="690cb8a9-6ad0-4179-8495-6547d6b8026e" targetNamespace="http://schemas.microsoft.com/office/2006/metadata/properties" ma:root="true" ma:fieldsID="a1262cddb6244867a7e4f78b393b33c2" ns2:_="" ns3:_="">
    <xsd:import namespace="604747b1-daec-4f54-88a8-da766b3de8b1"/>
    <xsd:import namespace="690cb8a9-6ad0-4179-8495-6547d6b8026e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OCR" minOccurs="0"/>
                <xsd:element ref="ns2:MediaServiceLocation" minOccurs="0"/>
                <xsd:element ref="ns3:SharedWithUsers" minOccurs="0"/>
                <xsd:element ref="ns3:SharedWithDetail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04747b1-daec-4f54-88a8-da766b3de8b1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lcf76f155ced4ddcb4097134ff3c332f" ma:index="13" nillable="true" ma:taxonomy="true" ma:internalName="lcf76f155ced4ddcb4097134ff3c332f" ma:taxonomyFieldName="MediaServiceImageTags" ma:displayName="Billedmærker" ma:readOnly="false" ma:fieldId="{5cf76f15-5ced-4ddc-b409-7134ff3c332f}" ma:taxonomyMulti="true" ma:sspId="11034fdb-2aff-486f-a74b-9e4e00e32171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8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CR" ma:index="1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20" nillable="true" ma:displayName="Location" ma:indexed="true" ma:internalName="MediaServiceLocation" ma:readOnly="true">
      <xsd:simpleType>
        <xsd:restriction base="dms:Text"/>
      </xsd:simpleType>
    </xsd:element>
    <xsd:element name="MediaServiceBillingMetadata" ma:index="23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90cb8a9-6ad0-4179-8495-6547d6b8026e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f106dd7b-7ee4-482e-9766-43832f5cb7d7}" ma:internalName="TaxCatchAll" ma:showField="CatchAllData" ma:web="690cb8a9-6ad0-4179-8495-6547d6b8026e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21" nillable="true" ma:displayName="Delt med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2" nillable="true" ma:displayName="Delt med detaljer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dholdstype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604747b1-daec-4f54-88a8-da766b3de8b1">
      <Terms xmlns="http://schemas.microsoft.com/office/infopath/2007/PartnerControls"/>
    </lcf76f155ced4ddcb4097134ff3c332f>
    <TaxCatchAll xmlns="690cb8a9-6ad0-4179-8495-6547d6b8026e" xsi:nil="true"/>
  </documentManagement>
</p:properties>
</file>

<file path=customXml/item3.xml><?xml version="1.0" encoding="utf-8"?>
<PpStyles><![CDATA[{"Styles":[{"Base64Png":"data:image/png;base64,iVBORw0KGgoAAAANSUhEUgAABQoAAABqCAYAAAD0kWylAAAAAXNSR0IArs4c6QAAAARnQU1BAACxjwv8YQUAAAAJcEhZcwAADsMAAA7DAcdvqGQAAD3pSURBVHhe7Z0x0uU2rkZng96HF+ElzAq8AeedT+zUqcMJnXkHPT5dzWqV5iMkkgBF6uKrOvXe+L8XICUCJCHq9r++plKpVCqVSqVSqVQqlUqlUqmPVxYKU6lUKpVKpRbU33///fXPP//8+p///Ofrv//972/89NNPX//1r3/9H+XvfJbvpFKpVCqVSqVSPfpWKFQLzgILziek2lJ4qk1XYoF+bOd///vf739JzRTX/Xgfzvzyyy/fP/nZUtcGVo2vSKnrAMT0jlJ9OfPHH398//QcnfPjkU8cc6lUTRQHf//9929zlYqXFrCBrVTqCakxCW+cW1efx1SbIeffH1LXB3Ydr6k4lXn6t99++zY+1AM85l/+Rozlw7vUjspCoZPYdJ/bmYXCZ/Tly5f/uxdnUrloPEpdB3jjZqYwu2DOtVTtgNyopFJfv/71119ff/31Vxkjo7CJyThLzZYai/DGuXX1+FJthswLP6SuD+w6XlP+Yr8/8hCPwuIT9YGotcUdMn72VRYKnfTzzz//XzuzUPiM1L04M/s01YpS1wU+cdGorgO8uVAIM3NUFgpTqbrYPKjY8IaCYZ4wTM2SGoOQhcL5Um2GnH9/SF0fyEJHin1j7Wc/eqBwx6nEWfJ4Q6GXjJ99lYVCB9Ee1c4sFM4XSVfdizMk6E+Xui7wiYtGdR3g7YVCihOzlIXCVOr/xTrBc/Nxl5wDUzOkxh5koXC+VJsh598fUtcH3lDoYK6ZueZ7k6z16wjM/bMOrij/s3hD/LxFrXkgC4WDsgpTWSicL05KqHuh+HSpawKfuGhU1wHeuJk5M0vWQis3KqlPlPrJkpnM/vmB1OdJjTt449y6+jym2gw5//6Quj6we6GjvHaaBZs28XMgMx7kRccg9QjldxY57tZQTx7IQuGguNiqjZCFwvkqQXCHT/9hWXVN4BMXjeo6wK6Tm+pLjVmvIVq5MjcqqU9Ta5GQn9TgKTCxwtriTPmXkVvmQGATlEpFSY05eOPcuvo8ptoMOf/+kLo+sOt4ZV44Frp27ccTaikS8tCNuZdYKjBft7zuGxmHTz+UzHH3rEbyQBYKB0Q7VPsKLN5Tc6XuQ41PP4KvrgmsEl8zpa4DvHEzc4YCxAxxLZV/+MQxl/pctSzamafYsLQKH3d+rxfyZGEqSmq8wRvn1tXnMdVmyPn3h9T1gd3GK2+7qTXXrnH3hK7mTwovxM6d3xm8Ox9HHWChncofMCai4R8ZTc2XRx7IQmGnKAKqth3JQuFckWDVfajx6Scp1DWBT1w0qusALcl0Jam+WMzIVWqyKnzimEt9pij6qRg4w+mEOxuQK7FBuXMqYtdcl1pbaqzBG+fW1ecx1WbI+feH1PWB3cZrLednnr+nq5P5vYWvq5/H4r55zPtn1dbfOR7eLY88kIXCTt1ZeGehcK44eaHug0XU05sdpK4HfOKiUV0H2HUSVX2xmHG6trZQgdyopD5Fd04VUNzz1p1XoPJfQ055S40zeOPcuvo8ptoMOf/+kLo+sNt4VX2AXeNupq4OnYzOz1evNEesx2v+Pv3NurdL3XNoyQNZKOzQ3d8cyELhXNU2YFYB8ZOTpLoe8ImLRnUd4I2bmRrR4loqv5AbldQniHGuxv+RyHXDnbVLxGmG1OdKjTF449y6+jym2gw5//6Quj6w23hVfYBd426mrId5Xg/xrt4s8J6HlQ/I2H+31D2HljyQhcJGtfwwaRYK58lKuvytdt+YEFIpNTbgbZsZ6ylm9GkirqXyC7lYSb1dLPzV2D8ScZLwrKs1TG4kU55SYwzeNrdCzmP7S91X2G28qj5A5ndb1mlC79/Zs15D9jzEQi1C+YCsU7xb6p5DSx7IQmGDWoqEkAE4T4wJdQ8ojCASvPo7UEhMfbbUuIC3bWas07XRRXOupfILucFKvV1W7MGsH/umYHn10ym5dkl5SY0veNvcCjmP7S91X2G38ar6ALvG3SzVfpuw7CW9ZZ1e9FJtfwz5BsG7pe45tOSBLBTeVGuREHKxPU+1+1OeylgnDvNfY0qpcQFv28yQO60faY7MWVxL5RNyg5V6s65OE84+2X71G0y5mUx5SY0veNvcCjmP7S91X2G38ar6AJnbbalrBlGxzVsEyh94vWFQe0gZVfxMrSN136ElD2Sh8EIUmKyKv3VKIAuFc2Rtwo6JtnaKIl8/TqlxAW/bzJA7rSJBKaxHiGupfEJusFJv1tVpwifWClY8Qq5fUh5SYwveNrdCzmP7S91X2G28qj7ArnE3Q9baOFK1vanXerw21+dYeL/UfYeWe5+FQkNX/4x5CWL1N8iF9hxZT2SOsjZrefz6s6XGBOw6kaq+QMmdM153OKu2WIHcYKXeLOtV36dyDOsT1Z5C5EOD1OdIjS1429wKOY/tL3VfYbfxqvoAu8bdDBG/T1yz2t6UN+U8pGxDvk33fqn7Di1jOguFQhSNuIjKd+G4iFZ/hywUzlHtVcpzkrWeFkX/Qw6ptaXGBOy6qFJ9gZI7awsiiIoFK6c+Nc+kUtGyHmQB89JTulrnpFKjUuMK3ja3Qs5j+0vdV9htvKo+wK5xN0O1+TA6rq1DSaOyfnYr973vl7rv0JIHslB4EraVzyNn/+ozkIXCOaqd1lDjRH0OvJ7cpPaUGhPwts1M6Y/1un7Uq/i1RRg8Nc+kUtGyfhP06Z+9uPqtQq/fSEp9rtS4grfNrZDz2P5S9xV2G6+qD7Br3M1Q7bfuo/fy1un+0bfdrDk+axTvl7rv0JIHslD4Xdi0Xg8C/q4WzuqzkEEYr9YkaG3a8vXjz5UaD/C2zcyxP7P/URPr1f/cYKXeKjXeCyuMe+tnCMgRqdSI1LiCt82tkPPY/lL3FXYbr6oPsGvczZC6XjBjL6/8wqhvcpKyC6n3S913aMkDWSj8R1cFQuBJA0d4ldTnIQuF8eI3FtS1554qWUe88/TE50qNB3jbZubYH6vIHvH7ZNaCJTdYqTfq6rXj2ppipmpzaCGVGpEaU/C2uRVyHttf6r7CbuNV9QF2jbsZUtcLZkj5hdE6Qu1AQP4jnp8hde+hJQ9kofAfKR9Hrn7wU30HslAYr9ppiNpJCOuVyzw98blS4wHetpk598c6TeStLBSmPk3WKdpVFurWbxjBk7+hmNpfakzB2+ZWyHlsf6n7CruNV9UH2DXuZkhdL5gh5RdG6wi1NX6Og8+QuvfQcv+zUPiPlA+wThEepb4LWSiMlVX0s04H1n6HAlKfKTUW4G2bmXN/rOKd9w8dW75yg5V6o6y3FVb6Fwd3aWdqP6kxBW+bWyHnsf2l7ivsNl5VH2DXuJshdb1ghpRfGK0jKJuQueozpO49tOSBLBT+o7N9KvAtr6Gev1/IQmGsrNeIrd8btF612uH1Y8YVJ1XOT4oIfGJj9d9apH1cZ/pAm9UmlWJu6c+MEy1n/4VdF1WqL3Duj1Vs9z7xxL1UfmD2PEMM4ZProR4cMCb5G2OUPLPCK6I7asVYn6WdTupZv1fK/YnWm+Pxqm/kWf7GumSVMUE7aA/tOsdsuRd323v87hFs7CjVl8LseWw3MR8Qv+QbFQv8N2L8yXX4uU2FO+OVvLRKrJ99F3aNuxlS1wtm7KmUXxipI/BdZRN22OvuqDs5jr/xmSfHVUseyELhPyp2WwuERce2HRkJ8BYp32dmtWWmGOiqrwSiJWsDxyJllpR/qIl21/p8hs9dbabU9yAq5omtu+0/w+YkMhcpn9CSTFeS6guo/lhFAs/FLPdP+YAZ8wyTMvGtilV3YH5gcvcQtpSPq9wVKeJTtYm2tmrlWJ+l2vUszFgk3hXj+tw+7ntZ0EZopXi8kvIPtfmBvlEM6Okb35m5DjmKMVvLTTX4PN+rSX0H3ja3wup5S7UZotvN/qNnPiAOanmyZm90XCmbYNnl+rXGDXjEurI7SovU98/ssv9UhZ0Z7WeMK78wsk6w1iBvrAl4Sl0zqOWB3hzHdzzuhbI9SlEWCv8RycFa6FxJtRFmBaLyfeaNSUH1E1igX6m2gOe/z5LyD0qMz55NhxUr6vPgHV8ULGsTcCtcg5FYrUn5gtFF51NSfQHVH4qB6rNAocBLjCvlA6LnGXKC8tsDY3C0QGG1Z2RhOKJawfhOPi3aIdZnybrHM+eZO2J9wEaXTSvXPHoMrhaPV1J+QeVTK8+1MHP8e8Qt31cPJ9Vn4W1zK0TPY6NSbYaodpNHuM/K511qcVCzOzqulE1Qdsk7tE99voWRWFf2RmmR+v6ZXfaftTEVffqT66P8woiseTZlS10zUHnAOmxxl6i8NULRt/9PfaDw1MSn2lJYbTJWbYQsFMbJKm7c6SsbIvVdiJ4UipRvOIsFhPrcHazkoz4PnvE10nYL7xMXygeMJu+npPoCtf5YT8O9igaMK2UfonI6G9eeJ/13GBkbtEvZhFmnpM5SbQG1+VfaJdZnifGh+gO75pVRrRqPV1L+4OiTvnkVyY9E5wPWOx7FDsDOOV+oz8GuMaD6Ulhtb3KWajNEtJtx4DWu4DwP1PLr6LhSNuFst+Z/hJ5YV3ZGaZH6/pld9p+1NWp0XHPflV/mkxHVxihzcMqWum5wzgOec76aP+9K2RulKAuFDlJthCwUxqlW6CPQ7sgqNM7amCrfcNToYssqeqrPg1d8RRUOCp55QNmH0UXnU1J9gVp/uJbq8+B1nWf4OCp6/AELrt6JvVYweWLM1a7V3QXlTrE+S6ofhR37M6rV49GS8gUlVr2LIme4dhGy1kG9nDc76jPwtrkVVo9r1WbwbndUPBxPtzN+1GdGx5WyCUe7EQ8ECq2xrmyM0iL1/TO77D9r+TA6V3m8zaFUi0HPN4XeKnXdIDoPnOfPu1K2RinKQqGDVBshC4Vx8kiA6vuA7RlSvuGokUR0tclX3wGP+LqzAeE6U5TlaRrjs8B3acOdvnuNa2UbohcIUVJ9Aas/6vNwt1h0Je6psg/eOf1uUYIxSM7A/xEWaHdjDxs9py5Xei1kZKG6W6zPkupDIfqU2GraIR4tKT9APr1bFOGz9OPYJ/7bne9G9Oluu/kM7Tzej6t287ey2VF/B2zsKNWXAtdmZak2g2e7744r4vkYD3AnzkshjfGj/j46rpRNKHbv5CE+y3x37Bt5rfZw8AjXriXW8aVQtqHEs0WLlI8zO83dqv0QqVq8sD7qFWNI2QTGY8qWum5Q4sPKA9xPtY7hv93JjXymVecYLij70JIHslDoINVGmJUcle8zu22yLLEQUX2Elqdxtc0xlEVupJRfKGKcq7/f5Wozqr4DHvFlJUP+dtcH49ZaXB2T2YiUbfCyP1uqL2D1p3ZKF0YWLEXWePbM6VZ+KDCm7uYK2nY1ubNoaBVjW9mCljzmIdUGuDNv7BbrM2TdW7hzXd+iXeLRkvIB+Lkas3dyJ3237ID3+L8qeNy5J1a7yz1Qf4O3za3gOY9FSLUZPNt9Na6471fra4octfUIsc/3saP+PjqulE3Abs0n8Lc7OYzcf+cajUrZBQ/bRykfZ3aa72r7wrvzU6uwq/wxzkdkrUE81vNvl7puQPyQL9Xf7q5j+MzVGsYrTpVtaLGfhUIHqTbCrOSofJ9508aEp46qj9DyJK72uxCAj2gpv1BkJZKSrArnJ7F3JpmjvSOj8WUVnMoir1XWwspjbCu74L2omiXVF7D6Yy0sWDyNinGlbMPomDvqasPd64trp+wVenJGLcY9rvddjSxUd4z1Gapd08Kb5uMr7RSPNSn7Foz9ns3YVQHB61ShlYuhNf/U8oC1Vnvb3Aqe81iEVJvBq93W/YbWk9TEkJojiZNa/I+OK2XTojfWrbkTRmNd2QTvuFM+zuw039XmbuaxCNXGMeNjRFaO71mXfZrUdYPaeqZnzX41398pOl5J2YWWPJCFQgepNsKs5Kh8n3nTxqQWXPz3FllHs6MmhaOUX0C1JH+1+WECYIK5M8ko+zASX9Y1hd4Jiu8pe+BRVFF2wXtRNUuqL3DVH2tTP7pwtRYuXjn9aqMyOvFeLe5b86xlb5ZqbbjKIbvG+gxZYx0+RbvFY03Kdg3WISO5UhVGClfz/11ZPnpj7OpenHnb3Ape81iUVJvBo91X80FvrDMfWOP1zOi4UjZrtO45zrIKBaOxrmyCd9wpH2d223/W1sHePxlSK0rC6Hp7ZG1J4Zvxx1hR14L/zjzB9Rht56o699niaq1sycoBHnUIZRda8kAWCh2k2ghZKPSXtRjpmVitIO3d6N6V8gnovDDif3vfw6P9IyPxZU1Oo3HL95VdGJWyCd6LqllSfYGr/linbCPv36htdLVR8VrkcQ2VfWgdLyzIlB3oOaXQo9om7Mr/rrE+Q1b74RO0YzzWpGwrRgsHyBo7HhuHSPtsHpVdhde9mS3Vl8Jo3ouWajN4tNuaD0Yf8FgFlTOj40rZVHjEImt6ZRtG7Sub4B13yseZ3faftfvCWsmzMFZbe3k8EKrtbWtzFH1uyd9HsDn60G81qX4qPOb82jiA0euqbEJLHshCoYNUG2FWclS+z+yWqGuyFgw9fSQhK1vg/fToLOUTVB8j7t/ZR2EkvmoJj/8+KmvjOVpUUTbhbZuZO/1R34PRhSvjStmF6I2K9320JvbWWK3ZGnlKeVe1QuWdeN011meI8abaDh7XZwftGo9Kyu4Z2uC1iVT2C6OKvlaW/SNvm1thtb3JWarN4NFuZRe84uJuEWN0XCmbCq+DBKyrlH0YkbIH3nGnfJyJ2L9EqzZ/eRSGUK2Q51GARso2nNeV3BtrvdICfYo+YDNLqn8Kj/5adY0VHhhkodBBqo0wKzkq32d2TNRKtcUCi5EecV2UPfCaEGpSPuHcx6jxfvRxpNdfregAHk/IUG1yHbWvbMLbNjN3+mNt8EeKNIwrZRNGx7hVWAKvDXyRNbG3jpna9e7NaS2q+T4vJs/aOdZnyFp475pTWrRzPCopu2c8HyxaRZGRtVz0dULWqfQju8aB6kthtb3JWarNMNpu6557XRNyxp0i9Oi4UjbPeM5B2FI+YCTWlT3wjjvl48yu+8/aGoT/3juH8b2aXfAoPGFD2YZjPFpjbwTmmd2l+nXmap3cIuuBwciYUPagJQ9kodBBqo3wluLcSlLXGVhY98pafHhvaI5S/s54PV1SUv6gN76sScfrKVPNR9Ti8G2bmTv9sYrnI3HGuFI2YTSnW7Y9J/OjrIm9JW9YRbfo03O13He10Ns51meINqq2w645pUU7x6OSsnnEe562rt9IQdIqQHrmmhkFnaek+lIYnceipdoMo+22Ch+ea+jag60jo+NK2Tzi/QDPKt6PxLqyB58w/3iqNrYZB633h89budGrwGatKVnfs0az5ksPdi8Wqj6d8cxtVh5gLdwrZQ9a8kAWCh2k2ghZKPSVlfxGkpK1+BiZqK+k/J2JTLbKH/TGF4lH2fNcWHE/Inwom/C2zczd/kRsuhlXyh6M5vTIIkFNtbEIrXlD2YCoogqy8umVdo71GbI2zrvmlBbtHo9nKZtHvOdp62HNSK5U9mBmobPwtrkVRuexaKk2w2i7lU0YebCoRO5Qfo6Mjitl84j3nDw71j9h/vGWNZ+zHqGQw3rqPLfxv/nv/P2qMOc5h1j5l7mQNqu/FWgr4wQ7BfrAf1OfrxG5f42W6s+RiDiq3ZeR+VnZg5b2XxYKV2QkeUZItRGyUOir2gkTGNl8kMyUTfBe6Byl/B2J3hArn9AbX8oWeCZUa1E1ImUPIiaDGVJ9gbv9sTbdveOD7yl7MJLTrdcsWOBFSvmEVr+1kz6ROaD2gOROzlPfgx1ifYZUmwu75pS7ekM8nqVsHvFWRPHAejAwcmJBaUZB5ympvhRG5rEZUm2GkXZb6+fRAr2SVbSB0XGlbB7xOjFfZOXLkfui7MHb558oWfvPEVjjkZs9xT1WviyIK2L5zl6a9t714R0vs6T6ciSiCGqd+O+tcShb0JIHslDoINVGyEKhr2pPZDw2H8puIUrK15HI00RI+YTe+FK2wHMTYm2gRiYkZQ92XVSpvkDT5CC+D71PtxhXyh6M5PTIk0RXshZLLbI2W1ELrVo+vbMAUt+DHWJ9hlSbC7vmlLt6QzyepewVoh4mKl/Qmyutja73RhVFF3SekupLYbW9yVmqzTDSbmtcjTzAr8nKLzA6rpTNwsjJHkvKF4zcF2UP3j7/RIo1iTXHtEKOjFjL1NZ2CtrQW6tg3rg6neixP39Cqi9HInKbtQ/oLUwqW9CSB7JQ6CDVRshCoZ9Ipuoag8fm1Er+EU8OkPJ1JGLxfpTyCb3xxT1izPN97gnXlAnLO15Vm2Ek3pQ92HVRpfoCLSfUrFfye8Ym40DZgpExYj2Fiy4oWZuW1mukbIBn8a3Iyqd3tHOsz5Bqc2HXnHJXb4nHo5S9gveYL1K+oHf88D1lDyJkFZDgbXMrRI0FL6k2w0i7awXhqNPw1twFo+NK2SxEPbxXvmCkL8oe7Bp3K4h1hzW/tcJ4iig4KV8Kjwd3xOPVQ6HoB4QRUv0oRBU/GQvKH/TuA5QtaMkDWSh0kGojrL6Z2UnWBsDjOlv2Z58YKERL+YRdF7sj40DZgzduZu6K66m+Dz0xwbhStmBkzNWeaEZtVI6yNi2tE3ttARpxiqG2iV9tvKs2wupzq2pzYfX8Oqq3xONRyl4haiwqX9Abo8oWRG16KMwqf4U3zq27rp1G2q3sQeT9reUYGPWrbBZmHxoY6YuyB7vG3ZMix3Pd1PX0YGRuOstatxeIH8+HdtiyYnLG3O8t1Y9C5Nt+tevYG7fKFrTYy0Khg1QbYfXNzE6ykrSHrEp+VJJTvgozJnPlF3Zd7I7Em7IHM+5DhFRfCi2yXmFofRJqLWB6x5wVt7PunfINrf6thxWeizpUu6+rPflVbYTV51bV5sLq+XVEb4rHo5S9QpSUL+jph1VAjXoQipS/wqzx4C3Vl8Kua6fedkcV5q/E2FE+YXRcKZsF73m4SPmCiJy1a9w9pdpDVW9Yk3mML2sdCTwYihjHVwXKqCJ7lFQfCpHr5Fpu661DKFvQkgeyUOgg1UbIQqGf1PUFz0WuVRSJeA1Y+SlELrKKlF/YdbGbhcIfUn0ptMhadLSOk4hCYYTNVtUmdmiRVWTx7Iu1uWst/kZLtRFWn1tVmwur59cRvSkej1K2ClFSvqBnTnrqvlinTN44t64e26rN0Nvup8YVtpVPGB1XymYhSsoXjPRF2YNd4+4JXb1SW+BzXFfG5RH+m7WvPEO+HC2oWYVN7Eeu8ayfK4o6uR4l1YdC5PrTun89UnagJQ9886yMFNTgn4FqS4G/ryTVRlh9M7OLSJzq+oJnZd8K0IijxspPYcbTF+UXVouvs1SbYSTelD3YdVGl+lJolbIBrU+4IjYV1lwx6wmmtThqXZTVFqaei6xanltxIafaCavPrarNhdXz64jeFo9FyhZEzg/KH/T4fOq+0FblE944t64e26rN0Ntua1xF5mjrAebouFI2ofdEzx0pfzDSF2UPdo272aqtxQpcx7u5k3mHz17ZLIyc+KNdyibjN+pEbBH9VL4LkUVKb6n2FyLlnVOVHWjJA5eFwqcmPtWWwmqTsWojrL6Z2UURC38lq5ARsUhQfgozxo7yC6vF11mqzTByzZQ92HVRpfpSaJUVfy2bTCu+esec96TaI882WBsgr1xXW6xGvk7RK9VOmHVve6XaXIh81fNpvS0ei5QtiJwflD/o8fnUfbEevr5xbuU6ryzVZuht91PjCtvKJ4yOK2UTdon1ImUPdo27mbIKepwQHBnbfPfqlOHIyb+a7VkP6mq/tQ0rrjFrUu0vRMrKbT3jTtmBljyQhUIHqTbCSDJJ/RBJU11fEqK3ar7A+34qH4UZUn5h5cWu9drkyP1R9mDXRZXqS6FV1sTVcn0sO71jDv/KHsx6eskCTPmH1sUZbVZ2wGORZdmfdb3uKirWZ0i1ufDmjdrb4rFI2YLIe6n8QY9P675EnjKxCkm7xoHqS2HltRNSbYbedltFgch4t+aG0XGlbMIusV6k7MGucTdL1oNxz2tn+YFRX8QI6yRie2aBzvpHrHZ6SKraDxF1h6O890nKDrSMrywUOki1EVbfzOwga0HA02pvWcnb25/yUZgh5RdWiy/EovNqYh2JN2UPdl1Uqb4UemQ9Ab27IfCeABH3R9mDWfLuV+1pNv99VLUTi9GLnxZFx/oMqTYXds0pd/TGeETKFkTeS+UPenw+dV+sou2ucaD6Ulhx7XSUajPsOP8qnzA6rpRNiByvyh+M+FT2YNe4m6HZRa6rdU7vg62npfoCK60zr6TaD9Hx471+UXagpR/fsrkyUnhq4lNtKaw2Gas2wuqbmR1kvboS8Q+MWAtb7ySnfEDEa85KyjesFF/EkPXU+shIvCl7sOuiSvWl0KNagQnuFtAjNvDcH2UPZsm7X3xH2YLRUxq1ImTEQ5dWzYr1GbJOpr95o/bGeETKFkTeS+UPenw+dV+se7FrHKi+FFZaOympNsOO86/yCaPjStmEyPGq/MGIT2UPdo27Gao9EI8scFnFwp0Ka0c9mRe8pNoOM+JH+YWePK3sQEs/vt01ZaTw1MSn2lJYbTJWbYTVNzM7yPqtiCgpXwXP13SUfZg1kSvf8HR8UQyhDbVJu8ZIvCl7sOuiSvWl0CtlC+4Wtmdu4GcV2xHjVbUBWAS2yjpFPfKE2WqnZ15r0ROxPkPWQnnXnHJHqr+wczwiZQsi76XyBz0+rcJ1pLJQuJZUm6G33U+sz4uUTxgdV8om7BLrRcoe7Bp30bIehkevN6z1T8SBmGhZB3xWX7sVqbbDjPhRfqHnVKuyAy39yEKhg1QbYZeAWFXWgj/ytw4IIOUTPMeesg+zJnLlG56KL4og1sLzipF4U/Zg10WV6kuhV9aTzzsFLGvT2DvmlC2Yfd9UG6C3HbWF40jeW+m14ydjfYasOWTXnHJHqr+wezwqWxDZL+UPenwqOxAd+9ZDj13jQPWlsNre5CzVZvCef2c8GFB+YXRcKZuwS6wXKXuwa9xFq7bm6n241CJrbRy5142SVXTlbztItR1mvH2j/EJP7Co70GIrC4UOUm2ELBSO6alkY/llc+slZR9mTeTKN8yMLwoGd183vCILhT+k+lLolbWYuXOdrO97b1Rm3zfVBuhth/VEtle1wtys145XifUZ4r6rdsMThdlZUv2F3eNR2YLIfil/0ONT2YEZ90X5hdljwkuqL4XV9iZnqTbDjvMvPiJ8K5sQ2SflD0Z8Knsw497sJuu3CTmwMkO18Qy7KWKtP1uq7TCj/cov9MSusgMttrJQ6CDVRlh9M7O6rE1lZPK2TjKCl29lG2ZN5Mo3RMcXpwx4Sme9DqXgulgT0Ei8KXsw6154S/WlMCLrFNhVXEQsHpQtmH3fVBugtx0Rrx8rWxA5T60Y6zNknb6Ft0r1FXaPR2ULIvul/EGPT2UHZtwX5Rdmjwkvqb4UVtubnKXaDDvOv/iI8K1sQmSflD8Y8answYx7s5tq87XnwZArWcXK3V4/ttZuK/we9h2ptsOMHK/8Qk/sKjvQYisLhQ5SbYTVNzOrS13TFfA6zahsw6yJXPmGqPgiHuib8mnBJH6MJfUZGIk3ZQ92XVSpvhRGRJFK2YSrBYC1eNhxo3KUagOMtMPz9ePafYt6RWzlWJ8hxrNqd+GtUn2F3eNR2YLIfil/0ONT2YEZ90X5hdljwkuqL4XV9iZnqTbDjvMvPiJ8K5sQ2SflD0Z8Knsw497sptqDzNmvydbasUtx7SjVD9hl/Km2w4wcr/xCz7VTdqDFVhYKHaTaCKtvZlaW9XTlabwSnbINsxKp8g3e8cWpIvqkfNWgSEI71Ck19XkYiTdlD2bdC2+pvhRGVVvMXBWduD/qe9A75pQtmH3fVBtgpB21p9w9xb3a6Wx8eGqHWJ8h+qPaXeA6vVGqr7B7PCpbENkv5Q96fCo7MOO+KL8we0x4SfWl4L128pZqM+w4/+IjwreyCZF9Uv5gxKeyBzPuzU6y3t6YPU/X1mk73jPVD9ilL6rtMCPHK7/Qc+2UHWixlYVCB6k2QhYK+1XbJK+Ch5RdmJVIlW/wjC9sKR81uO9Xx+zV9yALhT+k+lIYlRWb1muxWShsk+erKMoGeL7Sskusz5A11uGtawPVV9g9HpUtiOyX8gc9PpUdmHFflF+YPSa8pPpSWG1vcpZqM+w4/+IjwreyCZF9Uv5gxKeyBzPuzU6a/baFpdrv4z/RllGpfsAu40+1HWbkeOUXeq6dsgMttrJQ6CDVRnjrZmCGaq/drULv74QdpezCrESqfINXfN39V0251y1H/JUNGIk3ZQ92XVSpvhRGZT2Bta6XVTzZcaNylGoDjLajdnqz5STgjIXwTrE+Q9ZYB4/5Y0WpvsLu8ahsQWS/lD/o8answIz7ovzC7DHhJdWXwmp7k7NUm2HH+Vf5hVHfyiZE9kn5gxGfyh7sGndRYuyvcp2sdcNuUn2AXcafajvMyPHKL/RcO2UHWmxlodBBqo2w+mZmVVmFiFXo+Z2ws5RdmJVIlW/wiK87hQP62XOiSdmCkXhT9mCXSe0s1ZeCh3r+URNrEdQ75pQtoCA1U6oNMDp+aqc3W4p80a8d7xbrs6TaXVhtDUPMEjPcJ9rGvbr6x4mUVF9h93hUtiByflD+oMensgOR7S9SfmGG7wipvhRWi+uzVJvBe/7deVwpmxDZJ+UPRnwqe7Br3EWJ66Gu0xO/C2jtfXerJ6g+wC7jT7UdZrRf+YUe38oOtNjKQqGDVBshC4V9qh2/Xo1RKZswK5Eq3zAaX1eFAzaNIydqlE3IQuEPqb4UPFQ7pQa1BVZEoZCxpOzBTCn/MDp+KNgou3C38Ka+Cx6n2naM9VmqnQYFjwdNnqqNM/rQMobfGo/KFkTOD8of9PhUdmBGAVf5hchrFynVl8Jqe5OzVJuht93KFsy4t8ovjPpWNmGXWC9S9mDXuIsS10Ndp6diWbUFslA4V6rtEN1+HtAqv9DjW9mBFltZKHSQaiNkobBP1uZz5itb1iYd7m7Ua1I2YVYiVb5hJL4oEimbhciTmFko/CHVl4KXaoWQ2mm3iEIh90fZg1my+uVxaq92ne888bZy2Kh2jfVZssbmjAJNi4g/1U5gPr6rt8ajsgWR84PyBz0+rTVVtJRPiLx2kVJ9Kay2NzlLtRl6212bm3YuQCubsEusFyl7sGvcRak2hmf/i8dFqi2ww5rnKNUH2GX8qbZDdPut9UuPb2UHWmx9WyUoI4WnJj7VlsJqk7FqI+wW2KtIXctCz+tQI1JtKIwWAZRNmJVIlW/ojS/rSQh4veqobMNIvCl7sMukdpbqS8FL3E9lH1RB35oAe8cc90fZg1mK6NdRtVeH72zGavdotIi3c6zP0lUhdSVZcdQyVt4aj8oWRM4Pyh/0+HzqvvT+nu3KUn0prLY3OUu1GXacf5VPGB1XyiZEjlflD0Z8Knuwa9xFSV0jeGqNodoCO6x5it6Q91XbIbr91vqlZ12t7EBLP75lc2Wk8NTEp9pSWG0yVm2EnQJ7FVmvNLacbPBSbZMOtZNTd6VswqxEqnxDb3xZhSOP00VFyj6MxJuyB7suqlRfCl7F9tbFgDUBRmxUaN8MWaf2POYqKyde9bH2tHz0ZPbOsT5L1n2Dlfqg2ldoGcNvjUdlCyLnB+UPenxa9yVSVs6PvHaRUn0peOT7SKk2Q8T8G6nIcaVsQuR4Vf5gxKeyB7vGXZTUNYKn5mfVFthhzVNkxefqObJItb0QKe9rp+xASx7IQqGDVBthp8BeRdYG9M6rdt66+r3EkdePlT2YNZEr39AbX8oWjBZUz1I+YCTelD3YdVGl+lLwzEvWK23ngmTE4oHvKXswK/9abRgtyBUp22DlxMjXjpVN2CHWZ+nq1OUq6xgrLqHlWr81HpUtiJwflD/o8Wk98Iws4Fpj641z6yoxXZNqM/S2m3uo7EGkIseVsgm7xHqRsge7xl2U1DWCWfPVWaot8FR7emTF5+o5ski1vRAp6wFzz7VTdqAlD2Sh0EGqjbBTYK+i2gkYGCnK9epqszdSvFT2YNZErnxDT3xFn6o6SvmAkXhT9mDXRZXqS8EzL1mT2vmYvBVLvWOE7yl74FWku5L1iqnXta5t9K3Xj2sPXUbH9O6xPlPWfLZKbvF8Rfqt8ahsQeQ9VP6gx6d1XyJjyXrQ+sa51Tv/eUu1GXrbbcVaZAE6clwpm7BLrBcpe7Br3EVJXSN4Yo1hrZHvtIc4Bu4xlO/Ozkv4O7b9yBP7+B6pthcic5t17Xp+N1PZgZY8kIVCB6k2wi6bmVXE9VLXsfCU2Iyr9sDIjzYrezBrIle+oSe+rAXj+WTZqJQPGIk3ZQ92XVSpvhS881KtGKJOl6nPQW9On1m0qum4IDvjNfatgmzNR+2+jP5I9+6xPlPWCXlYQdb81vpzH2+NR2ULIucH5Q96fHLtlS2ILOBaft84t84a471SbYbedlv3NzJHR44rZRN2ifUiZQ92jbsoqWsEsx5sHWXtge/EU20un33PrXXPLms31fbCU7mtx6+yAy1jIguFDlJthF0CYhVZG1DP371qldUu6H26oGzBrKSufENPfNFmZWukkKrERk/5gZF4U/Zg10WV6kvBOy9Zi4LzYkt9BnpzOrGn7MGsnGGdGvOUsg+q8GcVbEaLebvH+kxZBV54+um6FT/QGpdvjUdlCyLnB+UPenwSL8oWRK6nrVee3zi3rrY3OUu1GXrbbc0zow+kLEWOK2UTdon1ImUPdo27KNV+PueJWO55IHyUFRcz9eS/su8l1fZC5NggPpVP6Fn3KjvQkgeyUOgg1UbYZTOziqyTDZGLjitZiyGgkNgjZQtmTeTKN/TE16wnWdaGZyTelD3YdVGl+lLwzktWceB8Ikl9BkZyurIH3oUrJauY5T12aosvdeqr9nBDfbZVu8f6TFnjA86v589WxEMwZQd2jkdlDyLnB+UPenw+VcC1NoyR1y5Sqi+F1fYmZ6k2Q2+7rRwdeS0ix5WyCbvEepGyB7vGXZS4Huo69e7rRkTMqLbAHVnfn/lQUvkHj/XnLKn2FyLXbbXxCD1SdqAlD2Sh0EGqjbDLZmYFXW2oejYsnrJOKfQmP2ULZk3kyjf0xJeyA96TrfXEbSTelD3YdVGl+lKIyEvWwv0Yu+rvMJLTLd/Rsh4ieI99HpYoP3B+2lwr5nk8cFF2YZdYny1rfMKTqo0T6C3svTEelT2InB+UP+j1qWxBZAFX+Su8cW5dbW9ylmozjLRb2YMnYgNG/SqbsFOsI2UPdo27KDEvrHKd8KnacnePaRXuvddnNc1cE0dKtb9w9370SPmD3nla2YKW8Z2FQgepNkIWCu/L2gRHLmTvyjrSDeeN+h0pOzBrglK+oSe+lB3wjtXapA5ZKPwh1ZdCRF6yijrHp2/q7zAyTqxXn6OfolrjkWviKethyrEAaJ0e6slTZym7sEusz5Y1t8FT6xkrZqF3Uf/GeFT2IHJ+UP6g1yffU/YgQtamFd44tz4Vy3el2gwj7a49bFC/Ueyh6HGlbMJOsY6UPdg17qJkzc+zpdoALSfY1Pdh1j7amoOj539PqfYfiZC1du+NW2ULWuxlodBBqo2w02bmaVmFuMhjvnd1tanqOamj7MCsiVz5hp74UnbAO1at0yoj8abswa6LKtWXQlReqp26PW4Y1N9hZJzcLVJGqLZJAo+i3Fm18X98fbC2UPNaKCrbsEusPyHVh8JTD8KssQu9p/jfGI/KHkTOD8of9PqcvYEjHyhfhTfOrd450FuqzTDSbuvBQMQcGD2ulE3YKdaRsge7xl2UrOLMzMIWvlQboOUhl7WXntGfiN8IfkKq/UdGHjzWZBWte3O0sgUteSALhQ5SbYQsFN6Xun6FFZ5CWKd5oOcosrIDsyZy5Rt64kvZAe/fP1I+Clko/CHVl0JUXrI2DGVSVX+DkZxuxWbUqQZkLTCjXk248/S7VizpPSF2lrINu8T6E7JiA2avaaxiHozkvTfGo7IJkfOD8ge9Pq2NaEQB1yr0wxvn1tX2JmepNsNIu605KWIzHT2ulE3YKdaRsge7xl2kasWt6AdbR1kFvpaCuzW3R997y7f3+jBaqg9HIsZGRJFX2YKWsZCFQgepNkIWCu/JWsDCKrpaoLRK2YBZE7nyDT3xVStOePblanM7kheUPdh1UaX6UojKS3c26upvMJrTrdiMetBgFX+8inJnWUUY+mndA/7mod1j/QlZ9wXYqLRsBkZlPfWH0Zh5WzwqmxA5Pyh/MOJT2QPvAq6VpwpvnFtXz0uqzTDSbiu3eRcHZowrZRPeEuu7xl2krLljxrxsjeue+6XsFCL7Q1uVT4h4aBAp1Ycjs+fMXilb0DKuslDoINVGyELhPVlJuhQYVpD16g60JkJlA2ZN5Mo39MSXNUF46apQO5IXlD2YdS+8pfpSiMxL1j2yNhSjOd061RB1D61iS+RirFaoI4/WrgPf8dLusf6UrOsGs3KNNd+Cx1h5WzwqmxB5z5Q/GPE5q4B7tVaCWePdW6ovhdXzkmozjLa7NieBp6y8UhgdV8om7Bbryh7sGneRYk2srhUwX0bLmpN7CmyWvaj7b11D76LaDKl+nPEsfpKDlQ8YqYMoe9AyDrJQ6CDVRphVKFS+z6xctLQWGSvd66tTIa1PT5UNmDWRK9/Qc82tjYHHBsSahAojY0XZg10XVaovhchcYJ0EsxYvHnGu7Ba8+0x7lR+IHjO1WGMxhm/1t9ETVUftHutP6U6/PO+TkhWfBa9YUbYLu8WjsguRsa78wYjPWQVcq2hbiLx2kVJ9Kayel1SbYbTd1pzgeU2svUJhdFwpm7BbrCt74N0P5eOMd76P0NVD7ihZ64LeAtvVWiPiVP8u+/i7Uv044xlL1pzJvN0rZQ9a2p6FQgepNsKs5Kh8n1k1UV8V31Zr99UCuEXq+xC5IDlK+Yae+GLiUbbA44nc1QkjGNlkK3sw6154S/WlEB1TtRixYscjp896inqVszyfMipd+Vd4Lgx3j/UnZY3RQtT4uVMk9HxV8E3xqOxC5Pyg/MGoT2Wz4DE3WEWjI2+cW1ffEKs2w2i7rRjsLXacdec0IUTFx26xXivc8N89pXycWXX/eZQ1P3pfs6OiCmyMHWUTvGKyyJrrvX3NkuqLwmNtzX1Wtgsjb0R45IEsFDpItRFmJUfl+8yqidoKkBUTzNVGryVpqO/DrAW08g298WUVgkbG34yNh7IHs+6Ft1RfCtG54O79OuKR069+48Nr3rAKWSOvCLTIWlyeicijO8f607KuXcG7EHqnSEi7PF+Zf1M8KtsQOQ6VPxj1aa1hRjfELQ8x3ji3eo3pKKk2g0e7rThkzI2IXHInb8LouFI2YbdY57vKJnhK2T+z6v7zLOuaRaztrJgZzcVX869Xf67WFiOn4Z6U6otidH19ldtGH9565IEsFDpItRFmJUfl+8yqidpKlN4/hOyhq6TYsiBS34fIBclRyjf0xlfEBuTOBrcwkrCVPZh1L7yl+lKIzgVXCxSFV06/KuQznkZk5SuYlWdbirGjmzSlnWP9aVknMo8w1ii8jIp5VNk/43nqtOgt8ahsQ+T8oPzBqM+r/Ny77mKs3i3mwBvn1tX2JmepNoNHu6/y90isX8X5kdFxpWzCbrFu5V7PXK/sn1l1/3nW1YMOxiH500NXY3rGSTXaMKIr+7vmeKT6U2PkOl6Ng9HY8cgDWSh0kGojzEqOyveZVRO1amthdBMRJdXWQssGVn0fZiVX5Rt648v7CVatGGKdpuqdxJUt2HWiU30pzMgFXDflu4ZnTr/arPb4YlxdTejep8AscQ9VGxQRBaCdY30FtRZ6W2OWa8M4v1u4iVxTvSEelX2InB+UP/DweTX+GHMtqhUJrXngjXNridXZ3JVqM3jFv5WvoXVNX4tza/yOjitlE3aL9Vm/R6rsn2kZo0/r6hV38tzIKTnWY1dzoufcdTVP0pbW+0NcMoaUvQJ2d16jqT4BOU7dv9Y1L7q6Nx6HpTzyQBYKHaTaCLOSo/J9ZsVEffUEctUkcxXct6v04rsQuSA5SvmGkfjiu8pmgQR7tVjk79aCk7Fcm2h7J3BlC2bdC2+pvhRm5IKr2D7jmdOJP+XjCOPr7qaFttXGW6FnkTCqqzYBn4nSrrG+iqwnvQquE9/hunNdznAt2WBczU9nWotCrXpDPCofEDk/KH/g5fPqGnJPGFdXsvKAdULnjXPrU9yV+i5wDz3EeFH2j7D5vbO2r8V5ie3zfy+MjitlE3aLda6xslmw8v6duC9Sts+02FtBd+Zm8iNrkLv7VOa3O3Oz9zijfVe5HvB7NQczl99dt+x2z89SfYJyndTfuM53cinfv7on/N1DHnkgC4UOUm2EWYGifJ9ZMWitV6JIwqvKqtDD3Y2X+i5ELkiOUr5hNL7ublTpJ9cKf/xf/rf63JFSHKh9tneDqGzBrHvhLdWXwqxccGdxUvDO6dhTfhTcYz5/hILLnfEI9NPjFdFW3VmweTyRtLRjrK+kO/cwEvzPEPdd+VesGI/KD9CmKCl/4OWTeUDZP8NajOvPfeA7xCX//9X9KPGr/gaR1y5Sqi9Pc1fqu8D99BJjRfk4Q/4u4+qINa6Osa3+DqPjStmEyPGq/MGoz6v5meuJj8JxzTZ64OHIivvPK7XMzeRI1lrnsYyNu2skiFrT1E5816Adx3HR0ge4+9BvZal+AdcDXY0PPnfOb/y3u/fhbvzd0WgeyEKhg1QbYVZyVL7PrJiorYAhwFaV9ZQc7hY51XeBQJ0h5RtG4+vuE6xWjptaq1h79wnfUcoOzLoX3lJ9KczKBXc3DBCR01sWer0wzp8oEqI7J7WiF2w7xvpqsvoXBfds9mJ+53hUviByflD+wNNn7WTEKMf4VX+HN86tT3FX6rvgPf+2FhbucI5t9RkYHVfKJuwY6yPxfXdMqO+e2bFQiLgGqj8RHHNmhFqLhT1g37PA9aRU/+AYk1FrGu+12WgeyEKhg1QbIQuFddEe1c7C6smGYqBqd+HOZkV9D2YtoJVv8Igv+u+5WDwXjq3j1D0TrrIDs+6Ft1RfCrNygXWPzkTl9KiNMDC+ny5UXS38Zmi3WF9RXENyjeqjN/i5Mz9FaNd4VP4gcn5Q/sDbp/c9Ocek+gy8cW59irtS34WI+dczn6kHAOpzMDqulE3YNdZ778Pdwxrqu2d2LRQi2n613xuBsV1OX0fLe612BLtPrSsipPoI55j0LhZ6FwmLRvJAFgodpNoIs5Kj8n1mtUR9ddpodV0lhzuTrPoeRC5IjlK+wTO+rNfL72A9oapNeHynVcoOzLoX3lJ9Kcwswt+dnCJzOsWD3klSwfhaZQ6y8lD0a8dn7RLrK4tFYtSmBLtRi9AW7RiPyi9Ezg/KH0T4ZIM3Ou64D2rDqz4LkdcuUqovT3NX6rsQFT/YVf5aYJyoBwDqszA6rpRN2DnWe4pDd32r757ZuVBYxFgmx6n+9cL6LerhliXPvsyYf5+Q6iuouGDdOno9mX+jC629eSALhQ5SbYQsFNZlLUojJ2QvkRhU2wv070rqezCr/8o3eMcXY+9bshG+atyZfKyTEK19UDZgh7GopPpSmJk/755WmdEmxiELs94JnZieee3uyMpDTxSFdoj1HTQ6Vgt8Hzurzf9op3hU/iFyflD+INIncWatzRRljNU2vOo78Ma59SnuSn0XIuOIccH4UH4tGIfWHKa+A6PjStmE3WOde6x81Lizh0Hqu2dWnH96xcOQnoJLgXzJQZInCoRnMSZa831h5vz7hFSfwYpJrkfreuYqz3mrJw+sf3QrlUq9QkyMTLKcPFITLQmYBeUTBY7UZ4kCGxMmY6626ONvjFXG7JteqZihjHU/Mfa4lmwurPHKgq5cV8b2TpuzjMe1xPUt90NtJMs4y/hNtYjxwrhh/Jw31CV/Me7uxPfxu0ewkaqrzMu1uC73IGPbFmscrtHVvMzfuN53x/UTKvmedtJeqx+fMv+qawBchyuxninjYjTPRaklD2ShMJVKpVKpVCqVSqVSy+u8uS2wuU2lUqkRqdwCdwqFb1MWClOpVCqVSqVSqVQqtbzUJh6yUJhKpUalcgtkoTCVSqVSqVQqlUqlUqkFpTbxkIXCVCo1KpVbIAuFqVQqlUqlUqlUKpVKLSi1iYcsFKZSqVGp3AJZKEylUqlUKpVKpVKpVGpBqU08ZKEwlUqNSuUWyEJhKpVKpVKpVCqVSqVSi4l/0V1t4mGnf+09lUqtKZVbIAuFqVQqlUqlUqlUKpVKLSarUPjXX399/1QqlUr1SeUWyEJhKpVKpVKpVCqVSqVSF/rpp5++baB/++23b6/+/vHHH9+KeX///ff3T/gKH2oTD6lUKjUqlVsgC4WpVCqVSqVSqVQqlUpdSG2oIWpT/euvv071l0qlPksqv0AWClOpVCqVSqVSqVQqlbrQzz//PHVTrXzBly9fvn8ilUql+qXyC2ShMJVKpVKpVCqVSqVSqQuxeVabal5J9havNStfkP+QSSqV8pDKL5CFwlQqlUqlUqlUKpVKpS7EST61qQbv4l3t9GJEUTKVSn2mVI6BLBSmUqlUKpVKpVKpVCp1oT///FNuqsFzY239Iyb8LZVKpTykcgxkoTCVSqVSqVQqlUqlUqkb4kSf2lgDrwuPynrlGKL+heVUKvV5UjkGslCYSqVSqVQqlUqlUqnUDVmn/WCkWPj7779Lm4U8TZhKpTyl8gxkoTCVSqVSqVQqlUqlUqmbsk4VApvslt8spLhY+03Cwi+//PL906lUKuUjlWsgC4WpVCqVSqVSqVQqlUrdFEVAtbk+Q/Hv119//XYSEPgeRcHyv9mMq++doTD5119/ffeeSqVSPlL5BrJQmEqlUqlUKpVKpVKpVIOufkvQiywSplKpKKmcA1koTKVSqVQqlUqlUqlUqlHRxUJOJGaRMJVKRUnlHchCYSqVSqVSqVQqlUqlUh2ikHf3FeIWvnz58t1DKpVKxUjlHshCYSqVSqVSqVQqlUqlUgP6888/v/0eodp034UThPx24d9///3daiqVSsVJ5SHIQmEqlUqlUqlUKpVKpVJOomhY/rES/rVitRGnKMjff/vtt6+///57vmKcSqVSj+nr1/8BVUTsmLMd+OsAAAAASUVORK5CYII=","Name":"H1: Arial Nova Cond Light: 85 pt","Paragraph":{"Font":{"Name":"Arial Nova Cond Light","Size":85.0,"Bold":false,"Italic":false,"Underline":false,"Color":"Black","SmallCaps":false,"AllCaps":false},"Alignment":0,"IndentBefore":0.0,"FirstLineIndent":0.0,"ParagraphSpacing":{"Before":0.0,"After":0.0,"LineSpacing":1.0,"MeasureInLines":true}},"List":{"Visible":false,"BulletType":4,"StartValue":1,"IndentLevel":1,"Character":8226,"CharacterFont":"","BulletStyle":0,"BulletSize":1.0,"BulletColor":"Black"}},{"Base64Png":"data:image/png;base64,iVBORw0KGgoAAAANSUhEUgAAAvcAAABACAYAAACeL1hfAAAAAXNSR0IArs4c6QAAAARnQU1BAACxjwv8YQUAAAAJcEhZcwAADsMAAA7DAcdvqGQAAB3mSURBVHhe7Z0xkuY2DoV9Qd/Dh5gj+AS+wObOHTt16tChM99gtp5qWfP2mSIBkIKkf/BVYWvcAgGKAkGQUvf+8LUoiqIoiqIoio+givuiKIqH888//3z9/fffv/7yyy9ff/75568//PDD/8lPP/10/Bw60C2Koii+X47iXheK33777bi4yk67vLh9+fLl/+z++OOPx8L266+/fv3rr7/+1+IzwSLO9w55Mk/u6x19U58QxPMqmFtsE/OheD/IZ71ifiZo8+m58GnoM8hC/e5av0eoz6fyln4W/+bvv/8+arpe/mv1Xh1knHNEuw7c04r7//znP/+yNRIUwH/++ef/Wn8OCPbe/T75XrWvT+KOvqnPJni2K1Rx/3lg8eJnGhHYKHLQsc9C/VZx/4239PNp4BBVxy4qETz+UR8W/+YYeR2spxT3KHhwKq92rIIA+SS0gGvy5ODWvj6JO/qmPpusPsMq7j8LfTvJ0t5Usozy5I43Q8UcHfcs1G8V99+4s584VX5rHu59IRAVD9GaD/1dPSB7G7P4OkZeB+oJxf3ZQ8ZCBTt45dzkjz/+OD3d/6SF7WzBxzg9Fe3rk7ijb+qzyeozrOL+czib58hxowUM176HPPhUdMyzUL9V3H/jrn5yPn4jPGar4qG3qUBOQ43X6r32ebbqfU85zhJfxxUeIMiu5BC1ix2JFvZ46HiwM3oP/VNO8PW+WJ76aY7280nc0Tf1yYKkFYUnO6SK+3fS+xQHi5bnVAq6vUWyPtG5Fh3vLNTvrvV7hPp8Knf0U+fe20Cdxf1HPK2IFa3dkPdG39Qjz+lByOob8Ddgja/jCitCPA9kRNQuChNuh5vxgF0et4fgZ29G70kf8FODmvsIeRJ39E19snjjnMHcYltV3L8PXVQhK6dRmiMglgOSIoaOdRbqd9f6PUJ9PpU7+nmHz53gkKn1fWVN8qC5z+NXD4I/PcfxvULOOK6o8p3FfW+B85xaNfQELCtIr0J3tRhLXrzffn93wOMJyUB9qkQTUxX370cPNbBorfw1CORNtgepuLgOHess1G9Gcf8WdGwyuMPnTrh2yvrqQXOf50sEPfj8lC81zuB7hZxxXFHlO4t7LWJXTqR1R/fmv6Cj94KFWzcwkU3Q9wyPHSQD9anfSEfjvYr7d9M71Fj5TKuhcQH59JOtu9BxzkL9VnH/DR2bDO7wuRMutDNiCQcYPF6Rt5V80AlZORR5OnyfkDOOK6q864FG7GqblYekxe9bv8fCpoTvA4U+0IKgvqn1wWMHyUB99oq6SMxrEVfF/bvQQ42db+L0YODTT7bugscYkoX6reL+Gzo2Gdzhcyfc94yDAP4MCBL5hFpt7DgYeSp8n5AzjiuqfFdxr69XVr43BVo4vfXTldEmhRfu+jTHB48pJIOeT/2loMj8q+L+3fCzg+xcnDQ2IMV+7hpj9btr/f4EdGwyuMPnLvQUPQP9JCeC9vuTDzD4PiFnHFdUeVdy8NrVTxR2LHBsD/JG9JUT72z1xK8+zbHD4wbJoOez98vSXtRGFffvQZ8dZOdrZV34IJxDij3oGGehfqu4/4aOTQZ3+NwFfyXQvhC4Gh6rlXWLD8my+n4HPF6QM44rqnxXca8nmDsKVbYHeRu9X4rjhV8Lg09+HbUbHjdIBmc+9dMJ7++H6FuqKu7fgx5qrL6x7KG59a2fKD4ZHl9IFuq3ivtv6NhkcIfPXSB2Wr8z1hCtb1Y+LdY8uvOA5EnwPULOOK6o8l3FPa4joCC7dl7ah7eh35Lpwq+nclcUBgomUXubgOeEtwdXfZuH+8MYtJho94l/42e4Fp3EzVaTDM58amLyJtbdxT2SLhIt7LDdNu649ra3RFfG0gr6Zu6K353RT/uin/A9IS6w8cV80Q0L/hs/35WLYIdzXbtP5Lvemw/uCyQL9fuW4h5zDfGiz7HNxR2wXYhyRSyxHcib4C8BMuJI160Vn2jLtnblgRXaesP9Ws1TbAtyxnFFlXc91KvsWkHyYP+WBY31m2T3m9HA6C38mphWCxS2xfeORZuLIpXed26q40En65mgT5HPDNROBmc+NVYhnueoSRJxEwE+NeZGAl1LP7WA3QXbHc3vq2MpSu+5e9/aWIBN5AnkD/zbE1vgqrjoobYayD+a684kGv8N/dyxJ4g33sjo9SzUb8Z6pT69IA7VhorORY0/C6zPbZAvNSedySyWem1mMqKnn1WD8JhckYcUzcsrBfkdXzGwP0gDfRnVSk0searXbiZHu17jXYF0lV0rCE723ys+FdZvkt1vRvvSm3A6QVaDmm3xvc+CFbtRRXWswJa2nYm3KNP2GYx86uLV28idsaO4hw1LQlJBm9lprS7mOwpo+GSbZ+OVEUtR9LlBZmOZzZVx0UPtAF24LYKNQATrBgLC96jXslC/GeuV+vTgGV9Im4u7ivvdsdTTn8mInn5WDcI+M/KQ1i4rxb3m0rvmgTe+Znmq12YmR7te412DcpVdK7qoW4pe1m+S3e9GL0h6aJETKewYttXu3XKS1ZuYqmMBPrUdCjfYx2kgBJscTfYQz2mhts1g5FOfNwoHK5rYvDGgMdQEcwhjDfsQ9LFXLM8KObVv2WjPwHxmmz3/WbEUpde/J3F1XPRQG/DD/w2b8AWfzT/GsXcS69kgg16eQ2wg1pov2EQf2nX8G7HCbSBZqN+Ws69EfVrpzTONJYy1PkvEkLa1wPqQXo7VWIL/Xj/PYkn1LDKip5/xTHHv7DMDHWf0IYr2H8/1atgfRPuA++PYwr97sXXF5vH4X72wK5CusmuFEzDEslizfpPsfjd0sRwVRHqvK7Ad3HsvYPFzCBIeEjGkB7eDzNBFEvc1Kg50jDwTmttBMpj51OeIZGCh94w8qF8km9F8wTPRE7izGGjogr0K++/5zoylKJg/7HM2htlkxIXCbSHch9mmUJ8hxJL3gRZ+kNGBEN9nb8HOQv1mrFfq00JvfFHUn8HPEmOtY2yB9VWuiiVt40XbQzKeKR+WeNePKJFnesbqGhiB/UF4jRvlDm+uYbTdGccVVd4VSFfZtQBf7Nt6UshtmmT2m9GFdfTwNRFZi8IebAf3zrbP7J4lPbYFmRG5Dx4n/NsK+4FkMPOpcWtNUCuJTcfcU4xxMoOM5ooWsisxqoV771QtM5ai6OKWsSBZyYoLhduxoD8W1Ld10dR2Zye1jG5kWLJQvxnrlfq0EHkuvTcpTSz02kGujCXWh3jR9pCMZ8r5WWMfm3b0AflJcyR+hnGxbqIZzX+rsK2MXMr+WCzPC2PGbazrDbeBnHFcUeVdgXSVXQscgBAUPxa4TZPMfje0WIOMTh1RuLCudTPTg+3whI8UY2wLMoOfGxKrBe4jJPqsM5j51KIVMnrujWhx3/NnHT+gfkcJSnWtC2wPTYy9E8DMWIqii1vGgmQhMy4UbtfEMy76DC25UD/9scaL3idLFuo3Y71SnzN0fbKOL9C1vImFXjuPb80zllhifYgXbQ/JeKaci9omBvGtOWokuimYoc92FbaVkUvZXxNPfEGX21pqLNaHnHFcUeW3F/ea3J+yYHrQe7AEDOtDorCNFnzRMWRbkBEoYlnXmih0YW6JaQa3gWRg8amnVZYiWIsM6/PCnOR2kU2hJv/R+HMy9xR8Cp+Y9uxkx1IUTe4rG56dZMcFw22arGwsLHMB485tPGuV3meTLNRvxjqrPmdoTvMcFGksNrHQa+fxHYkl1oe8Bc7NuG+tQayC3GxF267CtjxFdhT218QTX7rp3bl5PK6o8q7kcJXdEToZIZaTz6ehr3sti762GX3POIJt7LY1QgPd6lOfuTXOuA0kA4tPLTAtRXBkEQJaXEaes/Z3lNy1iIr401Pl3tzIjqUo7CvDn5XsuGC4jaddo/fWYQYXNhDYsKL32SQL9ZsRQ+pzhlef6T1Pqw1tEyn41MYMr/4T0DHubVhReGKDjhwJQdxjA6BzBxKd66vstjdD/UV8ettb9Y8rqnyVZCQdDbSnLJYeesnMshvExOM20VNAtgGxFJdnqK0RSBhIFkgs8In/tsI+rIUtt4FkYPWpxdXs+WtRahkDjbOM56yFUCRGLYV7dixFYV+QJ+SrO+KC0TaRMVEbI/Qtz44CEJKF+n1acR/JTYoeXEEsaJtIvlEbM7z6T0CfEYvlrace2ljbaZtVdtubof4isY02bGO2VrEu5IzjiipfJVcnHR0k74nPU9AiHWJBF6noosw2IJFX8g21dRXswzrBuA0kA6tPjYFZwRFZQLXQjiSmhs69XsHdQFw2vUiM8iv+lcLzjGYbsjImFtgX5AnF/V1x0WB9iGdj1lAbI3SzGMl3ep+QLNTv04p7HV9L0aegDduAWNA2lkMyRW3M8Oo/AcSM9hu51TP3egU+DgpGqP4qu+3NUH+RuadjP/t8kXUhZxxXVPkquTLp6ORHYL7xcxzAxQvEs0nZ8Tqd20NWnpvaugr2YS1GuA0kA49P1R0l2khxr0ll5Tl7bOki4J2n3HZl43kG218pbC2wL8jKM9jFXXHRYH3IrEDooTZG7LjfaPG5A/W78rysqM8RO8ZXNwgQC9rm6o0i8Oo/Aa05ovWTbnJnb0pYF7LKbnsz1F+k3vJuflkXcsZxRZWvkquSTm/iR3boT0HvxTNuWjjNJlcPbg+JBGxDbV0F+/iU4t7zLCPFvSb0leesc3BUdHuTGaNtr5jnbP97LO7viosG60MieGxoQRK53+jb1h2o34wYUp8jdHwjBbbmN4iFSBvFa8Or/wT0s6fowag+p9mbVdaFrLLb3gz1tyO2Z2sO60LOOK6o8q7kcJVdBok4w08WvfvxBIy23/H9aCRgG2rrKtiHtSDjNpAMPD510o/0vQkC7Fh0G17/rOuJUS08r4DtW2MpCvuCPCF33RkXgPUhETw2dtyv3ickC/X7icU9YBsQC5E2iteGV/8JYHOKuMGzmn0WMkO/Hhg9b9aDrLLb3owd/vRz6lmOZF3IGccVVd6VHK6y28CgYGfIPiIn1U9CT2tnO98e3B6y8tkDZIWdtnrgZFCTiaWAANwGkoH6nC10eqJyNoe0uLCMgY5b9LQGaIKaFexapFt9cxvLKbCHlViKwr4gGYXZjDvjArA+JILHht5vpPjU+QfJQv1mxJD6HKE5LDK+gG1ALETaKF4bXv1PQz9RG8Uj60FW2W1vxi5/bGPX247jiirvSg5X2QVYNLSwv3ohzkDvKVLAaOHk+ewBcFvICjttNfANLmJJF+Umn1Tc62cNZ8VRpLhnfcgqHnt6X5YY1bdSsLHKrliKov525sgo2qdVvPa8+j08Njy6I3bZ8aJ+M2JIfY7w6I6I2Im0Ubw2vPqfhubpUQ5lPcgqu+3N2OXPY8eqe1xR5V3J4Sq7vcL+rX8Zh9FTLkjkFZl+/2k5LWO4LWSFnbZQzOnGpSefVNwDjXUkT+VtxT1gXcv81bdakV+0bOyOpSiwn+nPAvcHsorXnle/h8eGR3fELjte1G8V99+ItFG8Nrz6n4ZnLWI9yCpsy1v3RGB/kCgeO1bd44oqP7m4x4L+iYU9wPjwfUEiBQzaqB3Pq3Vtu8IOWxgXfeZNMIEjhS3gNpAM1KeluNeitvc2543FvRa2s1jnGIjO+atiKYqOwdX+LHB/IKt47Xn1e3hseHRH7LLjRf3uWr9HqM8RHt0RETuRNorXhlf/E7GOgebiVdhWRi5lf5AoHjtW3eOKKu9KDlfY1e/3PqWwB3pvO8XzBkDbrrBiC30+K8QwcfkEW69Z4DaQDNSnpbjvvdHRQviNxb2+YRrFqL7q9cQzuDqWosB+pj8L3B/IKl57Xv0eHhse3RG77HhRv1XcfyPSRvHa8Op/ItYx0Py3CtvKyKXsDxLFY8eqe1xR5acW959c2PdO23eKZ6y07QpRWzrpm+AUu3fCyzrWSc1tIBmoT0txD3Q89Bt13QBYxoD1Iat47WnMj2J05ZOcjFiKgpzI/iB3s7s/Xnte/R4eGx7dEbvseFG/Vdx/I9JG8drw6n8i1jHQ3OzJ6z3Y1tW5G7A/SBSPHavucUWVn1jcaxB8UmEP9BcMrxDrxNF2K0Rs6SYOclaINVjXOqm5DSQD9Wkt7jU+cAqt8HXLGLA+ZJWIPX3WZ8+YT909cz8rlqLo2wvIFSDO8NkRPulCHh7F3e7+eO159Xt4bHh0R+yy40X9VnH/jUgbxWvDq/+JWMdA6zrretgDbdnW1bkbsD9IFI8dq+5xRZWfVtzrqd2nFfZAf7kP94jxioqOGcT6KYO2W8FrS/+MFoq63i+QKtzmE4t7oJ+V6F+L4WuWMVB7nt/L6MG2IBa0uNV7Apq0Ed8WMmMpit4bZGWBOwNjxj4wFmfcHRde/R4eGx7dEbvseFG/1vmxgvoc4dEdEbETaaN4bXj1PxHrGGjds5L7NJd6/0pgBPYHieKxY9U9rqjyruSww64uSp9Y2AO+R0ivyPGii3TvFzF7cBvICh5bOE1Vfetk5zafWtxrsar3ObrWAzrcZmditf6lAv2cqBejet+WYjM7llZgfxDv7xNY0EV0dF93xwXrQyJ4bOjbnej9sg1IFur3acU9njnrjt6ajWAbEAuRNorXhlf/E7GOgdZ3lsOXMzTXPG0enKH9ntmx6h5XVHnXoKza7X2KsHqK9ET0lwUh0QTI9E7vLUTanOGxpae46L8VbmctyLgNJAP16SkkegUrzwf+uWUMrizirM8A6OKv8HXrpiE7llbQ+/f01Ypu9Ee5+O64YH1IBI+NHfer9wnJQv0+rai5c3wjbRSvDa/+U8AY76iv9FmN5jxilXVXYlfrxSsOSRT2B9kR27MDbNaFnHFcUeVdyWHFLgoZXpA+tbAHejK56+2EBjvE8kZA26zgsbWyCHA7SwEBuA0kA/XpTQZ6AsuFIP/cMga6+VuZ91pMW98SAY1/jlHMeb5mfdWaHUsr6HOwbmCs6OIBGZ2Q3R0XrA+J4LGhsRI5PeyNcRbqd9f6PUJ9jliZi43o+EbaKF4bXv272d1fPawc5VB9riuxi7ZsKxJnXthf1KeOwWzNYV3IGccVVd6VHFbs7kgIb0FP7qwFjAW2C8laXBseW3q66IHbzSZHg9tAMlCf3rjWxIkxa/DPLWOgyXAl7rRA98x1LeA5RtWudYOfHUsr9DbhOw8ydAwhI+6OC9aHRPDY0Pv1xG5DNzGQLNRvpP9e1OcIjYHIiao+I4iFSBvFa8Orfze7ay3PfPIWtiP0UCLjMJj9QSJzT8drVqOxLuSM44oqRzrYI2pXF7td/XkiWthAdm5kdOJCZnj1R3hseXSZaILgNpAM1GfkWetmsJ10888sY6DjtvLGSL9b9p5+8j3xhuXs5zNamyZWdi42HtgnZKWgVnSjM1s87o4L1odE8NjQ9cZyAKJoYQHJQv1mrJfqc4RufCKxHR3fSBvFa8Orfze6+VrNPd45z7qeHK+o3wzYHwRx6kXHfzZ/WRdyxnFFle8u7nlBx78/GU18K8Hdo3ei5JlskBU8tjy6jC7On17cYx6xjTZH+GfZY7BqRxMcYlQ3vp7Eye0gVqKxtAoKSva7Kw/o/UDaZnCEtokSsRNpo3hsaJxF1hwtLCBZqN+nFfc7NszR8Y20Ubw2vPp3g1zL/V2puXq/FzYD8cD60RN3tpGVt9knZEfu2FWfHVdU+c7iXhcjy0L0ZvTBRk6NRvQm26xIUv0VPLY8uoye6mQXth7UZ6S4Bz07/N/WMdD4i8w3nbOw6UUXGBT7ujGdJT2G20GsRGNpFb1/yI48jMWGbVo3DXfGBbeBRPDa0Lcbnj9o0MuxkCzU79OKe+DVZ1bGN9JG8drw6j8BjX9PrmUQe2zHUs9om0j8aq6JfPoVgX028W5OtP0s96j+GccVVd6VHCJ2eRe3soN8Czw+kMgiOkMX6tkCz7qQFTy2tJ/WBVYT0/dQ3GsRGi1KtYCOFLP63KKJlZ8j5j7bncWskh1LO9BCHBI9xQL6NgRize13xgW3gUTw2tA3J541ELrctkkW6nfX+j1Cfc5A/LC+Z53TWGxiIdJG8drw6j8BzRWYuxE0f1o2Cbp523H6bc33q7DPJp75p7FtGXfWh5xxXFHlXckhYtervxv2f3U/dLcJuSIoe4v8aNKp7goeW1qgWhaAuxO/F/UZLe71pF7FWoxpYoV4+qQnzt4inNHnz4JrHrJjaQe90/voAUcvt3hs3RkX3A4SwWtDx8vTXy1ommShfjPWTfU5Q8fXs1nsbXohFiJtFK8Nr76i7SFXP9PefLduxhuacz0bhJXNn66FkYOIKOy3iSd3aGx7a2TIGccVVd4VSF67uiBEC58V2H+TqyaWnhZFd8sz9JtSCAr+M1R3BY8tXQBmxQgS0srCGmmzivpcifGzRQ/iSXCalD1FoI7/ylzpFbdNcM1DdiztQnMCBH33nOCfbVK8sXZXXHA7SISIDZ1PoxzZ6B2cNMlC/V61XjHq04LGhKV4xL1wGxYLkTaK14aeInvnHbdtkvFMe7FsLbI130I89w1dbotYQU62oPN2ZU31wn5ZLLmjF9uWe7bG1xGprAjZFUheu3qz+O/dMoP9cz+uQJOdJSCiqK/RQs16kBW8trSfZye2KHY4yLWdJSmxPiQD9bmSiHoJtYn39ELHD2M7Kih1/CGwsYr2o0mEzFjaiY5rE/R/9EywAdITsCbeU7jGHXHBbSERIjZ682n07LEuNL3eM8tC/SK3Iw5WZYT6tKDFI+JitGnnTSr6w20hFiJtFK8N3aCf5Z0zuG2Tq2oQpRfHM9+9A4lILaN2EMejXINCWPs7i9vdsG8I92c0br1cY40Ta3wdkcqKkF2B5LXbm8C7ZUavzRUTS3eqkCt3nAgA9Xc2cVRvBa+t3uktJjkSPcYH1/VeMKF0PDEBZrA+JAP1ufrMtfhq4k1yvXGHYKyRiNDPs/FvMkrEVnoLheVZ9siMpZ30CmQWPHM8X5aeXhPcY5Q74kLbR4ja6I0lfob7a/eK+1Y9jRlIFup3l4zw6DK9fIW44fHF/OTxbZtDbgOxEGmjeG2cFW6oIyAofKFzhraFXFGD9MBc7T0j/Az9bvcA6eVqyEq+6fmGn5az2/zr5ZoWJ5loH3T8eL1pfe/lGOhZscbXEamqCIUdeO2OFrRdMqPXZtd4ML1TjCvpLdJnu2vVWyFiqzdxzwTj1l5laWKYveJiXUgG6hPPZYWzsUIC8dJLGhbBuK/eR6PXB/wsSlYsXUFvEfAI7mFl7BrZcaF2IqzY8K5DbYz151mo310ywqPLnBWPZwLdtjnUaxYibZSIDRRr2o5llJ97+lfUIGdgvGf9PxPk2xW88dGE4yQT7Qfw5stI3y3xdfRGL9xV3Kv+FTKj1+aKiaUPJ+N0kP1BznaLqrdC1BbGXNuqYBHmoks3TN54y0B9rsYWkoLahESKewB7nqISursLX/WxSkYsXQWK48ihBxbZnc8lMy7UVoRVG2enkixYlHnzotezUL+7ZIRHV0EsWWIaOlz06HULkTZKxAb6PSpScW9n9PTvyD+egxHUErsOeJA37l6DrGhfGnj+lg0S+s4xbsUSX7FoL4oEMGFRZPFCgIDGwrvjRLI4B8kDY99LsvgZrkWS0l28PZYw1ljgMfZ8D03wcyzGV9/Lp8XFCLxGx5jqeOM+8aq9WAOxivnHRdBoTvIzgLwBzTkQxA/u8Q0gb7bPpLSYxM8wP3YV9Qrnmp5vXMMcvRPuE0RpMc79R7zvGrdRfFVxXxRFURTFo+ECBlIUd/PkmKwZUhRFURTFo+Ei6uyT0qLIhGMS8iSquC+KoiiK4tFwEYVPD4ribjgmIU+iivuiKIqiKB4Lvv3mIqqK++IJcExCnkQV90VRFEVRXEb7xUj8Unjkl5Hxy4dcRN3116uKguGYhDyJKu6LoiiKorgMFPZcBHn/ohI2B9z+qr/QUhQeOCYhT6KK+6IoiqIoLkP/Zrr3T7bynxLEv4viCXBMQ55EFfdFURRFUVwGinkugjzfzOupPTYKRfEEOC4hT6KK+6IoiqIoLkX/j4gsRTq+rec2kLv+30iLQtHYfBJV3BdFURRFcSn4RVothvD36lHA4/9plAU/6/3f99f/M3DxJDQ+n0QV90VRFEVRXI5+e++R+hyneBoao0+iivuiKIqiKFLA6bt+ojMSnODXX8cpnojG6pOo4r4oiqIoilTwS7a//PLL1y9fvvyrSMIv3OKkvor6oojw9et/AduZShER/0f6AAAAAElFTkSuQmCC","Name":"H2: Arial Nova Cond Light: 50 pt","Paragraph":{"Font":{"Name":"Arial Nova Cond Light","Size":50.0,"Bold":false,"Italic":false,"Underline":false,"Color":"Black","SmallCaps":false,"AllCaps":false},"Alignment":0,"IndentBefore":0.0,"FirstLineIndent":0.0,"ParagraphSpacing":{"Before":0.0,"After":0.0,"LineSpacing":1.0,"MeasureInLines":true}},"List":{"Visible":false,"BulletType":4,"StartValue":1,"IndentLevel":1,"Character":8226,"CharacterFont":"","BulletStyle":0,"BulletSize":1.0,"BulletColor":"Black"}},{"Base64Png":"data:image/png;base64,iVBORw0KGgoAAAANSUhEUgAAAiMAAAAuCAYAAAD6KxlGAAAAAXNSR0IArs4c6QAAAARnQU1BAACxjwv8YQUAAAAJcEhZcwAADsMAAA7DAcdvqGQAABP5SURBVHhe7ZxNkmS1DkbZIPtgESyBFbAB5swZM2XKkCEzdlAvTsLX7wuXfyRf+2Z2tk+EoqvStixbsq3rm9XffRwOh8PhcDg8kaclI//888/Hr7/++vHjjz9+fPfdd1/kp59++vj999//q3U4HO7mr7/+eqxN1qKvTa1Pyli/h8PhX3adZ3/88cfHzz///PHDDz980fn9998/PqPsnXgkIz55bERZsu1xjrepCRP+qpPtdj4jcVLfBPod7OpPeiWZA444U7u75uHdYU590xsJG+LhXzQnK2PR53pmXy7ZYWOEZ/V7F7vOszKxqck7zentyQjZo9f/5ZdfHk6iHf/yu5dT/5XARrePgLkb9X1XIO7qT3olv/32238lY4gXtXvXTe5OyrhG2ECZW5danb///vs/Ld8umo+VsejzfJKROsTeM8+IXeeZJyI8ILA3ohNBhz80POMMukLLZ7cmI3/++eeXer1NjM8pV13avQo8Dcouyd1X1ur3rk1lV3/SK2GBRSHO1O7uzfXdqCXYvXXMxuj1Wavf+msbzcXKWPQ5ntmXS3bYGGFXv4rDZ63/XeeZJzD83MITlsyD3DPp+ezWZMSzuVE/OFB1M4fUbhRUHlxs5neifu9ahLv6k16XaOJJ/KjNszajd4AkwmO5t/k55Qb7rftgxzxIJ3KSkc88azxix3nm+1rkNaifR18DGlvNZ7clI55FRjc8vwJ7hduRcgwKxnd/d64x79pM/FCLzqUv2mdtRu+AP4Vl59HXA3J3Uv5KzM5hD5/bmX35VdgxN7BLb4Rd55mvx8ht46udkSNka81ntyUjPsnRSfMD5xWuodzx5fvAd0Zj3LmZ+JVjZBGeZOQ6zLPmMDrvJf7a8pVuMO9Gc7AyFqUTOcnIZ3bpjbDrPNODWfShzG9cat/DeDVka81ntyUjfthkUJtXOHD8Wo6N27Pjd34q1Bh3bib+vYVI4nmSket4cj17u+ebIcLv3yIa/8pY9Hk9ychndumNsOM88z0t81eaPZ2vRs/W25IRlePEDGr37In2p0gfgz5751c1GuNqH5R69VQQecI+ych1PLm+kkz7xvw1PJ3tQONfGYvSiZxk5DO79EZQ3yvPM/8T4UxSTzvka3gQ6I3/tmSEw5yy7KYnvc8IOMcDxTdcXVOv+AIR86ONHX1cBc5cnTu0x14/MNCN3VFfqN3uzSRz9clcle0jMGbGrsQH4VDms2e9c13hoyyeXCNX0DfkkejmvMsPtblEiJHM06ZAH3HpiRu66YMy4f2sQjqRmX35KvRZ+ojfs7aorc/NCj/V9N4F9jMPK88zX0evCONlLXg81NZCD7Wrjf+2ZGQGdElv6+re+0Z2weSpDx8jwajPM5uo2mhcrseldkugstEiRKcHTk0IrhGqu3rRl3r9yn/Ul8dGxC50lxtfTVq6/DCaQe1Lf67yURZ/xci8XAFfoAM7R5vzVT84Zd3IXGbG2lqTEvrS06g+i9gdxftasa9mbMSX3n8p2rfQxe89nWqjOhxe+qwlLT/V6pZSMiq/i9F5prkkrp6N7Iz6DJtba79Wv5RHvbLyTNBfbd/CJ6B10HvfyC6kvwwUMkKVZQ4NtSEo0dHaRGtPCSrrbQAe+OhmLvkMIWj8cG0lekL1ev3NUNPrB1Uv2/bxjeziwPD5ZezMq+aDufH5qG2EHoujA7fEkyz0CB/DVR9lQZ9087R7Byv84Kge/vfEAR2Mjz2Dz9Hr/Ubi2PUhzBG2otPtRK/7d+UakU6E+blK1EbGp7oel4zdkxTmCF0jnapPHW8vP6FH8zryk8p6UjIqvwuf19p5FpnLu5Cd2OJ7Bb/jL+1RsllSG5eXt+RRr6w8E/RX27dQYPJvC+8b2YFvTLWNWwdoz84S6cPRWqA4Fmf6wq+htr2g9U1dT2+OJ0AjuyP9zSC93r/PNYu3BXOkeiO7fC56CaNvlKVOP3Cyh7dvQu6LlT7KwvjUNzF4Byv84KiO621d8ZcJf2+fKusSkzVkp/e/co1IJ7JiX43Y6OuKcdXQGmWOtPdF/OTS8hP4fPbGrTqjOVc9ybMYrWXGQfnKGJpFc+W+aK0D37NbYxOqVxvjyyYjbPjS2dssvW9kB7451hzSOmx6qL6eBjIBqLatNn5w9jZ9t3vFos8ivYgzWrTgm2bPLs/qI0mE38yUc6KFOVpwJWrnm/tqH2VhzqT3jmRkpR+EyiW9Aw7cBua1ha/30dz4Zo2sXCOud4XvIzb6vtvr0+NypNPrISM/+eHW85PqjOZc9STPIHKeqbwcD/NBe+2LCOuDuendHl9B/UhG6yC6ZlSn5rOXTEbcca8QaB4ENef7wdJbPI7qazPLBJXatubGN92ePyhTvdkAuoL0Io5vdK1s3G3v2eWHRWSOXW95aLpdtevIGq3YWO2jLD4vvf5XsdIPQuVIJDZdZ69+JBkWfnCO9GZxvSt8FLFRdTjsRqhuVCdCHIzwNRPRO5pz1ZPcTfQ8Ux3FO+vEk/KWjJK7GVx/ZB1gq+r3fKw6tXl4mWSEdmzWZfb3bHxh9OyR3ZHFBtKJtDbbFmrXCmyCk7JREHkA9ZKoUX+zSC/iuF2tPiMHi/suM8d+cDqur3eb4XjSQXux2kdZpBNZcdD1WO0HoTKklbSWqH4krqI+9j1r5RqRTmSFj0Y2kmCrTiTxzR6ySPTgzOhdOeermDnPVI+5Z82oLf8Si8wdeilnzKqPROM/iuuO7jseD+xbNVRe89mnZOSqZBdNOamSlRvvFbAjYpNfU/mh00J1kWwgqd2KRRjRtbI/R3qREo+LWmD7odGyyxOBzNOD+7y8AdEBOUoihJ5soklqDdmycv6lE1lx0PXY4QdQGdLa/EpUPxIz0XXpa/+VfTSy0cce6Q9fjnSC6iCRvREyelfO+VWwRXa5RM4zr6t9o5e8l7dy0TUQwfVGb4Eja0flNZ89PRnxp59ScMTKCZ5BQYH0nJJ9qlBdJDtnardiEUZ0rezPkV6kxBdabSEzZypv2eWZemaOve/Sl6MD0iF2VTeyGbWQjpXzL51INv6y7PADqAyJovorYyZ6KGeRzowtPUY28rnqRJIGbBrpBNVBomT0rpzzq1w5z1RPNyKRmzmPvehNXgTpRKJnsMdD6wxUec1nn5IRDl8qZsTbZxcN9SUMgAn1qy1+bmVZu/HDBBmheqPrOMjoLVE75v4qEV0r+3OkF6mhOKjdQnjgt+zy2MzgutlAHH/lMFr8vlFEnwhrSMfK+ZdOhPHuZIcfQGWR9SbUZmXMRGJxBulEVvhoZGN27L4/9satOpnbwYzelXN+FfwkyZ5nqoNk5soToFW4LVF8b2z5pFf+6EkVkJmgv9q+Bo50vVc281n8MKlthiVMsOqPsknVQ7Ko3YpFGNG1sj9HepEafgtRLmDiTGUtu3wTyNLTrcVfS5Ic3aplNpYaPVtmkU5k1ZptscsPvbIWozYztkY24RmkE1nho5GNM2Mf6YRInZJdep9F5Dzzcs6eKJnb2ijSl9271K7lk175I+pUAXmVZAQ8Gcg8/azCr2wjweH2juqr3sy41HZ2EZIosTh883nGopdepMboyatXBipHsvR0Rxa/2z5zfZr1URbpRHYnI95XFrWb8X+NURuVIxlGemdwW+5IRry/KCOdEKlTskvvMxmdZypDMmS/IhBB+rJzO2rXK3+MWhWQV0pGwK+gdm+aJT6u0U0HjA5PJ1qvxmxbbhc8wXLp6YrUmcH7b0GfqlP6QJ+37FI5kqWnmzhUeeu7IL7xZJ5WZn2UxdfVqqepFj6GLGpXG3uvrMWojcqRDCO9M7gtJxn5zIzeZ9M7z/R59gF1x83crD61a92o9PQ+ok4VkJmgv9q+h2/qV74EmMWzzVnpoTozwZNpywFevrdUWz9Ue7oidWaQXqQFh7PqlDcM+rxll8qRLCPdms/WotMrGuqNWOGjLOiS3lVPUy3UD5JF7Wpj75W1GLVROZJhpHcGt2XFvjqy0fuLMtIJkTolu/Q+m955dmU8V9rWmNWndkiNnt5HC1fwasnIrs14BIeDj2tGWl9UAtXZGXj07wccPzMuf18Z0RWpM4P0Ij00hvJgV9uWXSpHsox0e3yU73/9hqxMoEpW+SiL376cZOT/qBzJMNI7g9tykpHPzOh9Nr3zjN/5fGY9rp6LWX1qh9To6X20cAWvloyAdJeH0U78Oo3giIoCCul96VV1ZoIn0hZbVI954/caEV2ROjNIL9LDv6PhCZ4+a9mlciTLSLffnJVPONFXNCt9lMX7vqqXNc96QU9tDOoHydKzsVfWYtRG5UiGkd4Z3JaTjHxmRu8rILvL84xx8HlrH+ixei6kL/vKaGRHr/wRdaqAvHIygtyBv4NrXcO38LY9e1U+Ezyjtm4DAV8+uTsjXRCpM4P0Ij38psEXhz5r2eUJZQafv96YmVvqlDESeUWz2kdZPJnKxnjJ6It5u/zQK2sxaiOfIhlGemeQTuQkI5+Z0fsKyG7EYRyz45G+VXMhfUgU36dbdvTKHz2pArIrGSHbw4DebUEL138HV7+n4hta68lY5TsCz18h9F4VwUgXROrMIL3ICPpWXR3c+r1ll7dhoUQhhtWuF6+1VzXRVzSrfZTF7UQy81Pir3xqY97lB5Vl5mXUxm2N4nau9JF0IjP7csnIxuzYo+OO1CnZpXcVO84z3VbOjEf6Vs2F9CFRIvHQK3/0pArITNBH2s8+cYDaZa+MZtGTLdK7Zm/hB03rQFL5jsDLPImOdEGkzgzSi4zgwFZdzal+b9nlfsjEtSejvSvT2qua6Cua1T6awW0YJUQ9pKOlZ5cfVJaZl1EbT6yitnocrPSRdGZs6TGykc9VJ5I0YtNIJ0TqlOzSu4od55niPXtT6X6YSY5qSB8SjT23o/UQr/Kazx4zqQrITNBH2tP5TB8+wLuCTv0hM/jBSdDWUPnMmEZto7r96bhXN6ovi/QiEXR4ak7VtmVXNKko8cNzlIxqU9IGEnlFA9K/ykcz+HdxZhN9j3Wkxi4/qCwzL6M2ejpFsDuCt1npI+lEZvblkpGNPo5If9FxR+qU7NK7CvpU/6vOMy/L3CDOrq8e0ofMrIOWHSqv+ey2ZMQ3vsyrD2+3aqJ7+OZ6JcilA1m1kYpR26ju6BNdVF8W6UUieLBH/OTfOcgctpmnHj8wvT8+76F6q3w0gyc6yMza99uV1lPZLj+oLDMvozZ+IESfMpWA9vTOIJ3IjG9KRjb6morstX6L1Bt3pE7JLr2r2HWeqQxfRJm5zRshfUh0HeCHkR0qr/nstmTEN6TMNZRvSLVsUWWSq7hjoxlhDXdMLVhVNrOQRm01Z6Oncz9Ie3ZE6swgvUgEPzyjB4AflpGnDd+QI4vQkwW3abSZrPbRLOiU/kyiAJ4cIr29Y4cfVJ6Zl0gb33NGlAndSh+53hWHzMjGcn2NUN2eTojUKVmpV/UkK9h1nmm9R3W6z0Z7SQbplIyI2qE6NZ89elEFZFcyAhigepHMO7IRq1xyFQ8WAm4WvzqrBZbKRgupxqhtJFMuN9Fe8KvOjK09vP8oPjZJzy4/MCPJhR+a0bXgMSMZsdpHs/imioxudIQnC5F2O/yg8kxcRtr4vjPap8p4XLlGXG80FntEbPSEutdnmYj2dEbqlGT0Ij283qhuBmyTzlXnGXOuOpGHYY+/iA1RpFMyuv3xsfX2AtdZ8vjEK8wEfbR9ufH1JrsM9lZi4HWQK3ggXN34y7GW9uvzzAIVo7Z+ULSecLTpjDJ1UPmMrT2kF4niNxGSkV1+sPUWii/szFh9ISKRw3a1j67giTNCv611TP9+1az6EVb7IVKnJNKmTAJbt1yaB/dPxpYR0okwx+iOSo2IjR6XrT2QvYwxuz97OiN1SiJtKFO93rpQHckqdpxnEE0wfN/BHyuRXvdxax14zCA9X/R8dmsyAqXhDJZFzeccNEy+TwDSmgTwesgVfJPtbZZRfBxlZqnPMwtURNrqIEOwg3lFsEObJ3V8kbQWk8pnbO0hvUiGMj5GdpWbhuaDWEXKmOPnDGWC1ItXZ6WPruKxL8EG5lbi9kr4LMpqP6heJi6jbcoEjf0AP2MnZbRXmfs/Y8sI6ZyRGiob2ehjIwbkI8bpByCf6eeezkidkkgbj1mtE4mjOpKVrD7PRLkO0Kmx4QPtDwg/95KbGaSb+fcx8jvxX1sHyGh/6vns9mQEcJJPZkuoQ90eZZsreABED5QePvHodvR5ZoGKaNva4SHBHgWwfFHaKNRmxtYe0otk4u4RuNY2Yhdjdf+2ZHaMriPDKh+tgLUWmSMJ8Z1lpR8ydUWmTRlnNdE+od9n46eG95OVGiqL2NiLSyQz7kidkkgbnqxr5wi2O2X5alaeZ4J1MvIB4nvESqRf8+8JSUtYLyN6PlvvmQQMkCspN46fmYAVycDh3w3Vg5qfI0HzrtRijgXNZ8+KuVfzERsmT19uE6K1ydNP7yo2wiv6oQbjZC48geJnPrs6B69O+eSLr8pxq6yXNOyEg5iYkR3PtKUW01ozszHd0rl7nagvn8tVa6Hls6cmI4fD4XD4evHD5PA+PMOvJxk5HA6HwxQnGXlPTjJyOBwOh68CruZ1aM18f+jwupxk5HA4HA5PIZtc8J0F1d/5/YXD/civJxk5HA6Hw+3oEOKLiSM4qFQ/8wXGw+sjv55k5HA4HA6343/l0Ps/I/hrL9XjrykO74V8e5KRw+FwONwOf3apg0iHEUkJ/w+Q/qMr/5Nv/sz03Iq8H+7/uzjJyOFwOBy+wPc//P+1aAmvcnb8h1uH5yMfn2TkcDgcDk+D2w5exXAYeQJyx3+4dfgW+fj4H8w723rPLOTUAAAAAElFTkSuQmCC","Name":"H3: Arial Nova Cond Light: 36 pt","Paragraph":{"Font":{"Name":"Arial Nova Cond Light","Size":36.0,"Bold":false,"Italic":false,"Underline":false,"Color":"Black","SmallCaps":false,"AllCaps":false},"Alignment":0,"IndentBefore":0.0,"FirstLineIndent":0.0,"ParagraphSpacing":{"Before":0.0,"After":0.0,"LineSpacing":1.0,"MeasureInLines":true}},"List":{"Visible":false,"BulletType":4,"StartValue":1,"IndentLevel":1,"Character":8226,"CharacterFont":"","BulletStyle":0,"BulletSize":1.0,"BulletColor":"Black"}},{"Base64Png":"data:image/png;base64,iVBORw0KGgoAAAANSUhEUgAAAPcAAAAaCAYAAABrVsoPAAAAAXNSR0IArs4c6QAAAARnQU1BAACxjwv8YQUAAAAJcEhZcwAADsMAAA7DAcdvqGQAAAXBSURBVHhe7VwJsqQqEOxzeSDP42m8jIfxg6JSe6Gib/xkRMXEvGapJRNw6f7NDQ0Nn0QS9zQP3W/+/ZJ1Q/iLhtL2B8Y+6/fr5zH9vQrGPpsrWX//jDVjOjc2qo9hXdfNXT/Mo7eIJ3FHnuAY3Ty4fZ7mKfAhxnr0X2PvQ+DWMNM0zj3pG2KonDMXFt9C/dJ/NzwrbiK2uuKGRKg3578u7sMi0dMQFfCauBfy5/0Yi0JNzTGmAYoaW82cqQhxDf3mG/X/QXFzhLtXCBChoGCuw+4uxnfEHa1kNyzDO+KWeUCM4zF3+iNWL2cycI1fFDe/+lUUt1aU15bacjwv7mCV8vOGuAnvAlf3o3Tc+VCeYOiMgFLfaRzmLuv3PKf+irgnlIjd6okbE6m/gVhv4BZxq/WZwhx44a2TnzfEbbbH3MxFij7rUOc74jmPPyFu7ERuUkJK/cFAR7FYMLST6wstmj82DoXOr9vymym+IgcRDfGGTt42WLyhM4xifOcIdLGe6jznb0x5Y1nHz9seOTLFCrAuXMsNwzgemweGKwlw12fmKuJUDpjvddFg+JFyimHdA9hiqC/uPAFBEPDGhiyEMn8Q2KSjIqpjovn74Hfed7HDd5u0nus+nqiviFtqL57AMgs1lgRnx4L8wBb5UyRuB5Sd2/TX2NllwDi7IWwc2TjEgk/5yH9E3JDUcRWCxZPIWuoPhFQU+HeNGNhPankhLRLAzxXLiLXBJBiLgvxN9FjOuBHaOYS927mFyp2n3a6LGwvlqKuHq/Kur8PmF7Fs7GviLjWBPKBYy4SehEUUkJNASTja0eWVlsuHTCSVtGR1P1bhePw8+jF9A24Rd4mxBKXjdaHdkQ7mup2pWUmeosFccYvLRXGTOfPxPBy8U9zwCE65gWPFY1Bu1BM3cG6b2HboMtgj+QZUDHHRoPnQjlwaacEqS+az8/GkuKOYWGCiCSSGvtITgDtPwdh8q2IsBeJCNOAwymFlcXNd9ZzY3Kkkbhj04bjt0FVYYoCfS+TAfuokOifACDsf58Y+X8/4phoO1ZezACw+xFg5Fi8vyuoiIr7Uso8hjYXmqipuKV40PvDBHqOKuOXdyhvUWWjJSEC7EL8jl/lZJsBpeZUx3hmlb03Rvk+LezGtZlxOd+ht3eJW5nAvNBJYYXM7p8enm8Qtxqu1Q58x3Lj/hhpYvY3V0E1WJ8h1isc4H8r8tAWYHnPsbSSjfW8Rt1bPKT3a2udYTTxtqdzQ294hbnhULRS3sGNzj5uIT2zu/2fixtcJXnPnRQQO1m/mqm2IShUgd6Oo7+dhHIOu7Hmqi3uDeF1dMpbe9g5xwzFKxM0LW+tv5h7VVrsvA+GNV2uHPmP8+464GRG5jUxuJy7HedLa87wvbuyDIojT19zeOHG+vOLG/aKFOYy+5ikB5czPYbvuK/STgZWzz4gbz6uvongVx4nxJn+FmGSD7LYfdgF5lNWTfcyU+6oIPwf0ldZUi8VVP7KA+8SN/XLn0diZz9UmAvOLj9fKiTX//dfcKryiueiPo+g6Eb1+rhCTzJFx2y6YLy1w85wjEPa/3GA+6JH2n3nOfXJBWCHz6toXR/j64HcgLL9hPjPf0r/fEDcuoMcfdTfy+rlCJi0exzKrgA+Jm8sfzpdqvICsWMpPffw8OeCcDsMidcVt+wFRXh/Pzr5biuET4iZBulZRvBvlBfL6uUIlLVmBcwtzoh2Acitv/4C4lR8t0GNJdund8thGE3jI15CLzRIVPXGYxnDHWnRcdAOg/D5+dIEaPCVlYE47iyW9fEDceEx/svGqfqyOXj9XmKSNj2DAt6jynzVCcyHnnxF3/NZUvINv/9xQHDseSbmfHLL6e2NZx8/bZvkCO6khbon8mknkITVcY96ussrA85vELXwrLAefq3UxSOJuaGh4Dry470YTd0PD42jibmj4KJq4Gxo+iibuhoaP4glxz/N/W/xTHZKGStcAAAAASUVORK5CYII=","Name":"H4: Arial Bold 20 pt","Paragraph":{"Font":{"Name":"Arial","Size":20.0,"Bold":true,"Italic":false,"Underline":false,"Color":"Black","SmallCaps":false,"AllCaps":false},"Alignment":0,"IndentBefore":0.0,"FirstLineIndent":0.0,"ParagraphSpacing":{"Before":0.0,"After":0.0,"LineSpacing":1.0,"MeasureInLines":true}},"List":{"Visible":false,"BulletType":4,"StartValue":1,"IndentLevel":1,"Character":8226,"CharacterFont":"","BulletStyle":0,"BulletSize":1.0,"BulletColor":"Black"}},{"Base64Png":"data:image/png;base64,iVBORw0KGgoAAAANSUhEUgAAAMcAAAAaCAYAAAADpUg3AAAAAXNSR0IArs4c6QAAAARnQU1BAACxjwv8YQUAAAAJcEhZcwAADsMAAA7DAcdvqGQAAAY4SURBVHhe7VsBkqwqDNxzeSDP42nmMnMYH4GAhHQCqPOmateusv5fhdBJunF1fT/7gwcPINgc731bfvafn+ZYln1ZX+Hqd/HelsBn2be7iby3fQl5LrcHvhcp/9CP0ItL4HxPhTk79/3a16CjQ1fLvjr1fr+2MD6PDUeYu76+05/GHIHIuh5HIfkBYU7AMsd7W/ftil4+YI7LnBTqjWvdL4X+3+bgOT8L1eS1v8KxrY7RX2u8toDxn97AUN+kOZZN3SXeTPjyrnUB0BzM6xKtu81xByeFsPMSx7j7fnGTmjaHoym+E8pYKU+ks9cazl/dGDwYfeuao1z7JLkO/rQ5YkzKnU3yLXfMmsOtBdBbyZN/rjFtzEkYXAfMQXPJHN/btf6yOWLtY1/8Hn0ckwLt7fbt9dRjazzn/il3XDEHFOd/xN81hxTFV/swZY53Er9j5NYMvfG965dwxRx4F0i3+RiQC0cLLKuMQc8sC8Xm6+XtA50Pk9v16MEox6KxWxgrRcFc8xg+2sREnHAQL/XSwzAHEqF+ixLqUa53OJX6TAq7FaTB90CnJ228jPhGqeIucmNYc09CakpuAghz5jh+BW37JjXn961vjlxkRTw3Iv2XGh9NUMVIIkvNoTcP4m0FEEoqWDWeBa4eRt+UdHZ7+P/wc40SZ0trvkqBGoMjsaFzvFYyWF3wQU65hpPmaHfXcKYjok5PkMAztzAm5laMgmtlLj0F5leCDZpDbdAWUvysmzXrgPUo1nH65pqDRJCaikhVBFBSuejgWkq0EYo1nomr8SUh/jmD46jdFZ1X59qmEayNA4ztcJo1B9otfZGM9aS+pA0YgPIAc89C35lR3SUgTxMcD/DNG7Y4b/RNmoMDikOJIiMTwIR1ARhFKFKo5vjCbcwcdhGByBtzIDGWeaBxr3AXXMP5Mt4yxymw0NuCuGv4Pcn5HnNDbpSzCgbWvssczF/mxbyd4KfMAbUL1hozx8wfAT0CtB7Na5OhddIzRys4b0dM18bMgQWeoNaozOEVH66PcKc5Yiyn7nARvyfjAk9xbjcHx9D8vJwSTpkDxmPt1RyGzIGKWn4HbRs1SSCAEqQHIoIUsbN+QCrMiDlG4gBzxN9N7Xl5HHGIv5fyaYUbzaGMXMG+1hHZV83B3CBv7psT/Iw55N3pgNRewGlzEKDjPQIgHsWgtyD840fNQVzNoypwEX3II9wp3eaLNzrJJAq3mWMkD/uuYoki52vxo4fx44XJnebItUOcCZyvE9zbLDQGzFHHumSO0qya3Jw5iFC9uCTorz9/5zi+zdFHtfNnc8QgvRokiFeDldkj7jIH86K7LMwhv8VTtT9njvi6PZyPhohv5ECc0+bI2rGMQejXXm6mPXzFHHWCE+agxcXK7Xr++nf9WqWQRZgDT4j7EFS/yLOA+QpYec6bI61Fc+r3//eZIwnRyyWhJ/4z5sB3IlA7o28funNwMnE8jWuLw/EqNsrNFWCBjYS8OLTrbyFICdOao1uHBi2Hm8zh5ZABaxJrPWMOS0QgzglzZOONzEljrZy1XnxYeRFAj6+ZgxcT1/1G5N2PHnbVGCXKY7wOx9wGzWHHoSkUp2oA4KHixmeN8IyBArbzbzGH19gKvJasrd+TzPcIbYxHdVFzO0AxPHi1m42VawjNBuprrD1gDv5ORpHrNCKTADHhrscFUKJg4qPmsAsJigLHtrWw81AcOpws0wpwjK4QYL06PeE5xxRQk4C844s4aq4P/06A0NPLiViAb85Nlg33TZojNE/8naN6c0EFlKQ7jagIos9H0LxiQv5Mw/x8hJDFQQ/FMfZxsTS3rAs+9yBwjJaLKiAXLz3o0ycGx0OxaKbFKZ8fMEdae8BEpWe1aDo9AQJva5X6w5+dyIFqro28wXgvRtIhmIo6p+vn/rET1yG+gaS7Pq/HuSoDGn1rzKGP9K+yEDG/EVT0+DeBkDD88BDiMEQazzEMwYiPCxvzqg8PKfF2WS6KzoGNXSmh/YAtchMPsQmQ07A5kOBtKBOfMAdBfuwZ+h2mq5pPmYPr1z1AT9s6u3qxUNUh8K7j0SaAoqG+sTkePPhN6GwSg3jM8eAX4jHHgwcGHnM8eGDgMceDBwbuMMe+/wPmWjADkrnB3QAAAABJRU5ErkJggg==","Name":"Brødtekst: Arial 20 pt","Paragraph":{"Font":{"Name":"Arial Nova Cond Light","Size":20.0,"Bold":false,"Italic":false,"Underline":false,"Color":"Black","SmallCaps":false,"AllCaps":false},"Alignment":0,"IndentBefore":0.0,"FirstLineIndent":0.0,"ParagraphSpacing":{"Before":0.0,"After":0.0,"LineSpacing":1.0,"MeasureInLines":true}},"List":{"Visible":false,"BulletType":4,"StartValue":1,"IndentLevel":1,"Character":8226,"CharacterFont":"","BulletStyle":0,"BulletSize":1.0,"BulletColor":"Black"}},{"Base64Png":"data:image/png;base64,iVBORw0KGgoAAAANSUhEUgAABOIAAABuCAYAAACKu7z2AAAAAXNSR0IArs4c6QAAAARnQU1BAACxjwv8YQUAAAAJcEhZcwAADsMAAA7DAcdvqGQAADGRSURBVHhe7Z07siw30qR7g9xHL6KX0CvgBqhTb5kqVYq/SK13wN+8hjmTt8Yd+YoIPNI/Mzcjz6mLVwQCASQqzz/+MsYYY4wxxhhjjDHGpOODOGNMd/7973//9Y9//OP/0//8z//8/QljjDFmLP7zn//QtQtrmjEzwvwZMsYYE4sjqzGmOz6IM8YYMxs+iDOrwfwZMsYYE4sjqzGmOz6IM8YYMxs+iDOrwfwZMsYYE4sjqzGmOz6IM8YYMxs+iBuXP//886+ff/75/9rkX//6l3OKE+z9eC9jjDGxOLIW8t///vevX3/99a+ffvrpk7wZY/4PPogzZh0wb3/77be/fvnll8/c/uc//0nnNzbG+D3WRXweG2djZsIHceOCXJvZxnGmDRszyJi7ICdArMTBuMr38XP8Hp/zHDVv4RNZZ0skZmsvAtD+qRyEPpj7qEAeqW2TiM2kN4m5KHv6IM6YOcBcRaxUm9+zwr9HOX/88cffJRszLrPloy1W6gtiCOsLNGN/KmFjBhlzhf3lE+ZPR8K/w79HOb1pxZNKeU+0Hj6IS+T333+XNwF8EPcM2JqNa7a2TaKDYSzKnh5nY8amtc49FcpF+caMig/ixuQoJhkNGy/ImLNEH1zhQK4nvfac3/KeaD18EBfM2ScAPoh7xghB0ZvEOJQ9vegYMya4IVwVhxFrHQvMiPggbkxYP/ZyPNGw8YKMOQLz6u4NuCOh3F7zdoQ9J+S4tR4+iAsCk+P766ct+SDuGaMERQhfYfXXVp+h7OlFx5jxwFf12XzNltdNMxorHV6t1BffiLsPGy/ImBa4mMD8Jlo9LkAcxZMqeU+0Hj6Ie8jdr+V4Q/EMdXDTU74ddx9lTy86xoxF73eloH5jRsEHcWPSilN4eGo0bMwgYxQqdmSper/F2tBD3hOthw/ibvD0BZQQ+mDuow5uesubxHsoe3rRmQdlQ8e6dbhyCIfNLmyPP7qgbgxjfuP3+NyVmO44a0ahdz4ayUp9QZ6ucnTnFW3YmEEr4XwljrM34XBpBXtnzL/vP8CA/0cucGVvXXkYx+rvIceucYiKIT6IuwAmwJWNSEsO9s9QEyDSB2BvBHosDFduPXqTeB1lTy8686Bs6Fi3BmfWPiTQsPd3kn0FfO31TLx1nDUjMFv+3GKlvgA8ANi/MgYPB5xTHLO3/V4r4XwlBswxNo57YT2/+lfQsfc6cyBX8Vog5DOsbucg7yYqhvgg7gQICFjAWZ1KCCA4wFGbFwf7Z6gJkOmzCPhnNqMQNpPmPMqeTprnQdnQsW5+sJYx2+6Fz0QCvzlKxCufiBvDmC1/brFSX8x9mA9AK+F8JYajh2ZP84Kjd69XfM0c+xBWt33l3UTFEB/ECXACjnrOXpHdhKC03xyotl41lPkRNQEqfBYHcmcOZiue1KyCsqcP4uZB2dCxbm7wJJvZdRPWyKx5ihjaSvRR95Pbd8Y8pSIfrWKlvpj7MB+AVsL5ynNUvNgU9aDs6AJEts18EGcYUTHEB3ECNcBKOLVnmxHVVk/gZyj7VPrs0eKADaQ5h7KnD+LmQdnQsW5uWg+jEOMqHji0DuOw9hrTi9ny5xYr9cXch/kAtBLOV57Tyg2ix7G130I7MlF/Jd438t9NVAzxQZxADfBemPy4dtt6Iq/aGh2k3oayT7XPqgC9yXY+h7KnD+LmQdnQc2BejpLfqlu/qKeV9DtOmF5U5KNVrNQXcx/mA9BKOF95RmvvkxUvWt9EynwdkIqLzjveTVQM8UGcQA0whKfzZye9autVQ5kfUfbp4bM9n9SsgrKnF7p5UDZ0rJsTzD1mz03VX71vJf6+FWd6MVv+3GKlvpj7MB+AVsL5yjNah2JZr4tAzsHqgzLfFafiovcn7yYqhvggTsAGGD+7+pdfVFuvGsr8iJoAvXy2tSj5+vIxyp5e6OZB2dCxbk6UPaFeNm19RdXvijM9qMhHq1ipL+Y+zAeglXC+ch+stWzsIFxMyKR18SHr4aD6gxHOOd5NVAzxQZxgG2DcaMLEvzvhVFsd7J+hJkAvn23dHsl8UrMKyp4+iJsHZUPHuvno9eT5CDzUYG2CMr+aYoxitvy5xUp9MfdhPgCthPOV+7Rup2cfTrUOAbNyAOUr5t1ExRAfxAlw+BYRkFVbI8p+M2oC9PRZ1SbIT07aqLHzQdw8KBs61s1H66lz7zmpbsX5gYfpQUU+WsVKfTH3YT4ArYTzlfuoG2JVa7D6BlLWKyqUr5h3ExVDfBCXjGqrg/0z1ATo6QP42jJrE+TbGm2UPX0QNw/Kho5186H+MMIIayz+QBJrG+QHHqaa2fLnFiv1xdyH+QC0Es5X7qMehlWNnYpTaFcGLB/KqsvMQ1QM8UFcMqqtVw1lfkRNgN4+oDawfpl4G2VPH8TNg7KhY91ctL7+OcL7Lltfm/X7OE01s+XPLVbqi7kP8wFoJZyv3IeNG1SVr6MeVj+UAavHMdFExRAfxCWj2upg/ww1AXr7gLqy7acnbZQ9fRA3D8qGjnVzoWLYSH8BWj3wyH5RtDHfzJY/t1ipL+Y+zAeglXC+co/WO9oqb6Sz+qGMP9jA6nFMNFExxAdxyai2Otg/Q02A3j7Qeomp0Sh7+iBuHpQNHevmYoZDLj/wMKMwW/7cYqW+mPswH4BWwvnKPapvoylY/VD0nkHdwPdDPxMVQ3wQl4xqq4P9M9QE6O0DrUUq609rt0B74GsYl9aYYWOLz/U6+FJtO9sevJ8P745COewgAS93xe969vEKs9htj2on2jcaM45vBa2vfWKOjQJswtoIVfMmX8JXf7EBYf3EISh+jj72WOvOgHahfbAF6wPWDvwca8lZf1e+iHJmY6W+jMQVvxvh6/Xf7dt0hdFjBWsXhDYZDdYvNm5QJeoPNkSvr6q/9pM8jvZz+PmWT/XMNaJiiA/iklFtvWqoSFA3FsKtLXDo2TYHagL09oHWte2qMUYbkACpmy1Hwr9DEKy8Zq7s2RqzJ/3s0ccjRrabsk+ksufuyOM7CrPc6FXJMVQRZ2f0JdaOM3MO44kcgf37lpBjjPLOvu+c54pg55adZspHj1ipL4D1Bariqd8dxTL27yJsxcqFjsCmGO1m/7YljBHGKgqMAasnUk/G+dsvZtqDtdbeSpSNo8dR9TfSX1eD2eZovmw51fe/O6Po+AEqY4gP4pJRbe01idVTBGimF12rSTKCD7B2QdkL7ZNApnS0CYlC2VONGTax7PN31GsubsxgN2WfSGXN3ZnnRTVqnJDojAZrJ5R5c29mX2J1H825iL7Cd3o9tcbB8t3D0m9hzWHMlj+3WKkvgPUFyibS7zAHFezzEbZi5UItInKyqFiBMWDlR+ruOM++B3vbQZx6ODnTfrkaZpvWfInKqRBzo/ZzlTHEB3HJqLZGOcsVVFs2wYlnQU2SEXyAtQtCQM8iMvH7FsrNXnSUPb8XVSRprUTmrlBmj4OVWeym7BOpjLk7+7yoRtkZT+xHg7UTylpbZ/clVq+ac4iz0X2tnisZMQvrxPdBwUz56BEr9QWwvkCZZPidOqBin42wFSsXYqBdaB/7/F09jRUZNvjWnXFeYQ82ykEcqx+KPohTNouuZyXU/PsmI3ZAWKefUhlDfBCXjGorfl7NGYcf6T1ALdQkGcEHWLugLJtH39BQaj2ZfYqy536xy9gc7oWyWbKbxUx2U/aJVPTcXWFeVMP6B/VYr45QB/IZbV3Bl1h9bM5hE8w+G6Gq/CLjYc2m73VC5Xgj5CJXWakvgPUFyqLS7wD7XIStWLnQN5jPWTnZk8M4jAErM1J3xnmVPRhrN1QJqx+KfqCuYqIP4jRq/u3JjB3Q0/1cZQzxQVwyqq34eTWsHd/q0a47qEkygg+wdkEZY1u1QdyUtVFU9twWOyyumUF7E+qouBk3m92UfSIVOXdXmRfVsL5BI24OqtaAVXyJ1YV4tyfzEA6qiK+ZhyGb9v2YKR89YqW+ANYXKIMqv9tvLtlnImzFyoX2YE1gn4nSd1+voNaGSN0ZZ1bOt2bYg7F2Q1WHU/ALVj8UjfKlin3CrKgx24D9ML/ZZyKFOu5SGUN8EJeMamuPYHvG8au/PnIXNUlG8AHWLih6M3t2g4gEEf6GRfJ78cD/4+f4/dkrwhkbRWXPbWFvJbn42hy+NqaSAPwcvz/7wnHUlcmMdlP2iVTU3F1pXlSC/rJ+QfjdG1nJl1g90EbL/hDiJ/KD783x1j+8I+pM/zLX6LNxqmUvgJ8frRnbOoFy2O8z+5nFSn0BrC9QNJV+t99cst9H2IqVC20cbaR7x4qz9niiO21bZQ+mxhe+W4F6YBTh+9+ovhpNa8wQA9Q8wM+R+8C+iBPfIJ5gH302fkDbOn0V1YdIbf76GZnZFt+Z2qvaip9Xc7Sp2C/wo6MmSW8fQJBh7YJYYLmL8qu9MBZX68Tn1djuFb3gqjq3pI39Dv7MktkW+PyZzXXW/FzNbntU/ZWxbuXxzQZ9ZH2CvjdUb2A1X2J1QKCVHF+Ns0iijzacGTcsz9gres3A2qTqhY1nY6W+ANYXKBLMU1bHXnfiRMvvcNCl4nWErVi50IbaBKNd0bEi62BKxWDMgSyOcs9Z9mAqJ4f9K1AH1WhXNMpPjKY1ZjgY+/45/P5OvnM2l8qa01Ex5DMysy2+M7VXtTXLMY5gk2BT1oKXgZoAvX1AJUdQ1Ga2VQeEoPbUlgiKRwlS5Oa8FdC+fwYfflo3xvCof1c3bEesaLc9LRtWsPr4ZtMav7exoi+x8iHA5i7advfADLGzlWvcfUqtQH2tsXzSlw3YgvVJbQp75yJ3mCm3PgPrCxTJkd89jRPK79RhSIStWLkQYP7+dH61YgUO/TLola+0+vrUV6qAT7L2QxWweqGM3IvVk+WTq9CaW98/izi8RS71Xe5eiE/R+zkQFUM+s2a2xXem9qq2XjVUJHgqs3+ihYmAjcdMqAnQ2wdaASGK1pVcBJyoxQjltJLMyM2Usud3/ZF1HvUP8ySSFe22R9mwKtatPr7ZqLUKehsr+hIrH8Lm7/tnEX08OhyLGkPQumkSaS+g4ty3eucid5gptz4D6wsURaXfIRawer4VYStWLoTDtu+fRfWzFSsy9ic985UV9mBqjcwePxWj0J4MWF2zxsMq1Nz6nuORvsLymL2i93MgKob4IC4Z1dZIB3wjagL09gH1dDxqQ6X8CYpO/ADKayVIOHiMQNlzr4wDDvSP1bUp6inKqnbbo2xYEeveML7ZtMbwTazqS6xs6LvuyD62kuOorxEhRrPyN2VscM8cioyYjx6hfH/GvgDWFyiK1rzN+Pp1ld+xcqHvw5fIWMEO+TaNvIl+KypWwCcyUXMuK+didbXmGPwYaxs+ww4rMYfxO4xfdC4xCmpu7ZXxNeKjw7hoomKID+KSUW29aijzI2oC9PYBtUhEJRLViR9oJUhRi66y56bMxV3NUShqnq5qtz3KhhWx7g3jm01rHryJVX2Jlc0UvTlQNyeibjBUxG+G6temEfPRI9RYztgXwPoCRYCNPysbyjg42mjFJyjCVqxcpuhYoXKIqFixp2e+sgrKFyO+bshQFx2y8i31iorv+Y15gJ8dzU0m+PZqPqfm1qYs/wDKR6Dow9qoGOKDuGRUW1ebeNWoCdDTB1qn8REbOOVLUMbThT3qfSQQ+v0UZc9NWRvgDbWARiSAK9ttj7Jhdqx7y/hm0xrHt7CyL7Fyv5Vxq6C1LkbcOFYHYlmbsw21Sds0Yj56hPL/GfsCWF+gCNTttBX8jpX7rRljxZ5e+cpKtNbL6Pyn5RtZt+HUXNt8BD7ZOvi5IsSNVXxPzS0oOz62bshHf6sqKob4IC4Z1dZVJlwv1ATo6QOqTVAE6rAoO7BtqPojDqtaY1dhUzVPoadPfVe22x5lw+xY95bxzaY1B97Cyr7Eyt0rM86y+qCnD1gQm1m5UEWOhVsQrG6oYt2KRsWAGfsCWF+gp7Q2e9kH9qC1+Y+wFSt3r+gN7R5WHxR9sNMrX1mN1telo2zWOoTLjE2tgzgc/qn1+okwntGHztWouQVFz2NGa12OHNuoGOKDuGRUW68ayvyImgC9fKD11aKIrym0yq/yJeXL0NPDKmVPCIthNq3E+snTttXttkfZMLOfbxrfbFr9eAOr+xIrc69MX82KDa1bhBW01o1eucgTlP/N2BfA+gI9BTkBKxeq2ERn+x0rd6/MnKwqj6iqZ3WwbrQOpJ4eTLfWRNSbOd9U3RkHcHuh/Jlyx2/U3Kp6OI2xY/VDkQeBUTHEB3HJqLZeNZT5ETUBevkAAgxrDxSRtKgTfgTsStQC9HSxHcGeqg1P3mewut32qPHLjHVvGt9s1FoFvYHVfYmVuSniYVGLrJxN3cbIfAfNN8pvKteuKLLs1AvWF+gp6kZa5k2xbzL9jpW7KdsXqnwQ5bF6MvOVVWndWIOwP8KDritg39TaV0HZD+lbOVG2kAfMehin5lbFbbgNlRtE5jpRMcQHccmotl41lPkRNQF6+ED21wSA2pxlb6C+Ucnf0ycdyp6VgVs95X6yEV/dbnuUDTNj3ZvGNxu1VkFvYHVfYmVuyt7QqI3a0/WRlQllvTOIMVM+esRKfQGsL9BTVKyozOszbcXK3ZQdK9TN5OhDzh75ysocHcZBWMPwQAk2/r7Jhv+Hb+H3+Bz793tV7A3QFlY3E2IC1m60S80R/Bz+pQ6JvoUyZ0TNrezYsUfZbsQ9T/MgbjaNmCyosXWwf4aaANU+oDZNmyICT+uabWVgA62vbz25Ij5C4G6N852+vcFue6IWpbO8bXyzaeUBq/MGX2LlQRW3eDCGrO4nGw1VJgR7VqHmzYj56BEr9QWwvkBPwBxkZUKVsSLTVqxcqGesgCKpzlfeAA6h1CF1lFB+1TxTPrIX5sSdQ0GsUWfKnzH2qn5VxseKOBIVQ3wQl4waWwf7Z6gJUOkDR4dwT79KtJFxU+sJrC3QkydUIwRuwNoA3WnHG+y2J2pROsvbxjebVh6wOm/wJVYeVHF7rHV4cReMBSsPqkTNmxHz0SNW6gtgfYGeULHBO0OmrVi5UEWsAKxuKJLqfOUt4IDp7I2vq4LNKh9sKh/ZFDEf8OANeQYrf1PVvItCjdvM+zlGVAz5RDYV0GcTBmU01Ng62D9DTYAKH8BCoOrfFHn9VR34Vb4HZ09U8NmjyqwO3JF9e4Pd9mSX/83bxjcbtJO1H1qdN/gSKw+q2tiwuqG7KH/F2FUySjsiWKkvgPUFeoIao4rbYnsybcXKhWaNFYyMGGv+H3hQcnTAdFbYT/V4oKkOFNGvyFvXKKs1Vvhd5QHkU9Tcqt7Pqa84R/lSVAzxQVwyamwd7J+hJkCmDyAQwm5Hi0t0kFaLQS8fUj79ZOyVPasDt3rf352xfoPd9igbZvX3beObjWo/tDpv8CVWHlQFqxu6i4rVOFStZPZ5v2elvgDWF+gJo4xRZjtYuVAVrG4oEowTqwPjap6DcTzaK50VDlR62AV7Phza7Nca5AoZHB3GVa9rT1Bza+aLFYyo8j+RDf+IFTabIhagaNTY9ggqK6EmQLQPIHDgWrBK+plw1TgSVgdUHdQ21DuMntwCVPas7qOar3f8ipUDrWS3PcqGWbGO1QWtOr7ZtPKA1WF9hlbyJVYeVAWrG7pLdbxRRK4ZvVmpL4D1BXrCG/yOlQtVweqGIhnFjquBtSvqAO5bWP9Qfi+yb+WpdX/TLLfi1NwaZT8X9dqoqBjyiWyqsbMpYgGKRo2tg/0z1AToKSw+GYGa1QVF3rq7AoIpaw90l9ED953YwsqBVrLbnqhF6SysLmjV8c2mlQesDusztJIvsbKgKljd0F2wKWPlVX+FKXLN6M1KfQGsL9ATqtc5RaatWLlQFaxuKJJR7LgSVy4sPBHqWRX1mgxoFt9Uc2vm/RwjKoZ8Ilt2Y6OZqb2qrVcNZX5ETYBeiv466saom3vWHuguyp7VgVuN99XY8ha77VE2zIh1bxzfbNRaBa3MW3yJlQVVweqG7sLKgqrXjJny0SNW6gtgfYGeoNa56ps6mbZi5UJVsLqhSCrzldXBTS31eoe9MOb4hhGL0SgDP8f4nykLn+n1oCwbdaNwlm9XqLlVvTbjoRxrR0SMBFEx5BPZZlt8Z2qvautVQ5kfUROghzKfzsy2SbwbaJU9qwO3Gm8sjFd4i932RC1KZ3jj+Gaj1ipoZd7iS6wsqApWN3QXVhZUPddmykePWKkvgPUFeoLaJK/kd6xcqApWNxRJZb6yMjgMU3NiE255Xf1aJT7fuh0GZV2A6E0rF5uhv2puVcdIldtFrWdRMeQT2WZbfGdqr2rrVUOZH1EToFJoQ3ZgUYGk95MR1ibo7ngoe44SuKErvMVue5QNM2LdG8c3G7VWQSvzFl9iZUFVsLqhu7CyoOq5NlM+esRKfQGsL9ATWHnQSn7HyoWqYHVDkVTmKyvTur2G3z19rxkOnlp1zHJL7AoYM9ZXKOr9ZpmouVUdI1VuF7WeRcWQT2SbbfGdqb2qrQ72z1AToEKVV6KzA8ld1MJ4N9Aqe44SuKErvMVue5QNM2LdG8c3G7VWQSvzFl9iZUFVsLqhu7CyoOq5NlM+esRKfQGsL9ATWHnQSn7HyoWqYHVDkWCcWB0Z+cqqqDGEov/KZ+t23KzxqYV63x7ygtFRflEdI1VuB0UQFUM+rZlt8Z2pvaqtDvbPUBOgQle/pvgEFUh6+7oa/7uBNrq8u0QF7rfYbY8qOyPWvXF8s1FrFbQyb/ElVhZUBasbugsrC6qeazPlo0es1BfA+gI9gZUHreR3rFyoClY3FImKrxn5yorgXW9s/KDoQ7iN1mHcanZT7zeDRic6d7mLyu2gCKJiyKc1sy2+M7VXtXW1oFGNmgCRPtAKhFX2G9XX1fjfDbTR5d0lKnC/xW57VNkZc+WN45uNGlNoZd7iS6wsqApWN3QXVhZUPddG9Z87rNQXwPoCPYGVB63kd6xcqApWNxSJiq8YV9MGX51U74XL/oumym7Q06/BjkTr66mj55PKRtXtRn2sHVAEUTHk05rZFt+Z2qva6mD/DDUBon0A7x9g9VTdihvV19X43w200eXdJSpwv8Vue1TZGbHujeObjRpTaGXe4kusLKgKVjd0F1YWVD3XRvWfO6zUF8D6Aj2BlQet5HesXKgKVjcUiYqvGFfTRt1Mq3pfmzoEzLqJ1wu1/8QlkZGJzl3ugvpYO6AIomLIpzWzLb4ztVe11cH+GWoCRPtA71txo/q6Gv+7gTa6vLtEBe632G2PKjtjnrxxfLNRYwqtzFt8iZUFVcHqhu7CyoKq59qo/nOHlfoCWF+gJ7DyoJX8jpULVcHqhiJR8RXjajStm1pVB0StfdlKt+Jm9VHV7uoYifpYO6AIouzzac1si+9M7VVtHX0ijY6aABk+0PNW3Ki+rsb/bqCNLu8uUYH7LXbbo8rOiHVvHN9s1JhCK/MWX2JlQVWwuqG7sLKg6rk2qv/cYaW+ANYX6AmsPGglv2PlQlWwuqFIVHzFuBqNejdc9R8RUPuylW7F4S+ksj6O/pdTo3OXu6A+1g4ogqgY8mnNbIvvTO1VbXWwf4aaABk+0PNW3Ki+rsb/bqCNLu8uUYH7LXbbo8rOmCNvHN9sWnFuZd7iS6wsqApWN3QXVhZUPddG9Z87rNQXwPoCPYGVB63kd6xcqApWNxSJiq8YV6MZ5euSKl+p/GN62cwaj9Xcqo6RqI+1A4ogKoZ8WjObsWdqr2rrVUOZH1ETIMsHet2KG9XX1fjfDbTR5d0lKnC/xW57VNkZse6N45tNlO/Pxlt8iZUFVcHqhu7CyoKq59qo/nOHlfoCWF+gJ7DyoJX8jpULVcHqhiJR8RXjajitr6X2gLUDmiHfOsOs8VjNrWq7oD7WDiiCqBjyac1sxp6pvaqtVw1lfkRNgCwf6HUrblRfV+N/N9BGl3eXqMD9FrvtUWVnzI83jm82Ld+fof13eYsvsbKgKljd0F1YWVC1r47qP3dYqS+A9QV6AisPWsnvWLlQFaxuKBIVXzGuhqP2Qb3iw+o2VDnZ6PFY2aU6RqrxgyKI8r9Pa2ZbfGdqr2rrKoGiF2oCZPpAj1txowZivA+CtetuoFX2nDVwv8Vue5QNM2LdG8c3m5n/XP4T3uJLrCyoClY3dBdWFlTtq7Plzy1W6gtgfYGewMqDVvI7Vi5UBasbigTjxOrw3kyj3lnWa8xWi1ffjJqbHKHmVnWMVOMHRRAVQz6tmc2ZZ2qvautVQ5kfURMg0wd63IpTgQSHgj1hbYLuBlplz1kD91vstkfZMGNuvHF8K2Bth/CC5tGIWgPe4kusLKgKVjd0F1YWVD3XZspHj1ipL4D1BXoCKw9aye9YuVAVrG4oErV+ZOXyK6DGrPr9cBt//PEHbU/1H47IQuUmo8dj5SfVMTJ7/KJiyCeyzbb4ztRe1VYH+2eoCZDtA9W34lQggXrC2gPdDbTKnqME7qub8rfYbY+yYUase+P4VqDi24h/pSvK397iS6wsqApWN3QXVhZUPddmykePWKkvgPUFegJyPVbmSn7HyoWqYHVDkVTmK6ugxqxXfjPq2h2F+gu1o8fjUfxE+UfU+EXFkI+3zrb4ztRe1VYH+2eoCZDtAyowQhk2HXWhYe2B7qLsOWvgfovd9igbel70bdMVesXVO7B2Qlf97S2+xMqCqmB1Q3dhZUHVa4bK8UacM0es1BfA+gI9QcVI3M6pJNNWrFyoClY3FImyY0a+sgqjHEJvjLp2RzFrPFZzq9pPst9pGBVDPt46m7Fnaq9q61VDmR9RE6DCB9RilHUrjtUF/fnnn39/ohbUy9oD3UXZc+ZNFSsHWslue5QNs2IdqwtadXwrUP6fFduewNoJ3fmaDCsHWsmXWFlQFaxu6C7q9mb116Qi14zerNQXwPoCPaF6nVNk2oqVC1XB6oYiGcWOM8HGC+p1EAdYe6AVUHP8559//vsTY6Lm1sz7OUZUDPl4a3Zjo5mpvaqtVw1lfkRNgAofUDaFMuzK6oF6LX6ol7XnyWZd2XOUwH1n4WPlQCvZbY+yYVasY3VBq45vBeqdK1CvQymGGmvojv1ZOdBKvsTKg6pgdUN3qY43CrVmVOQi0azUF8D6Aj0BuQArcyW/Y+VCVbC6oUhGiR8zwcYL6rVOAtYe6C5q7e0RA3/55RfaltF9VM2taj/J/uMiUTHk462ZAT2Dmdqr2hrlCG9FTYAqH8CGiNWfselWfz2vlw9lzD9lz+rAHZlkv8Fue5QNs/r7tvGtoPWXU0f6gw2tVwTc4Q2+xMqDqmB1Q3dRsRqbl0pWmPcbK/UFsL5AT1BjVH1LJdNWrFyoClY3FAnGidWBcTUcdQu510GcOjSDnsDK6/EHIGb1UdXuaj/JHr+o8j/emhnQM5ipvaqtUY7wVtQEqPIBZVco2rZqw1Gd+G2opzRPXuiu7DlK4L5zCPEGu+1RY5cV6942vlWoZLsqtp5BjfXVP6qy8QZfYuVBVbC6obuoNbjaT0dpRwQr9QWwvkBPUA8BqjfqmbZi5UJVsLqhSDBOrI6sfGUF1Ji94SAOqkZd+Og13mcZxU9ULhv1Ps+oGPLxrNkW35naq9rqYP8MNQEqfaDqVpzyoYzbd2fIeDePsmd14GZtgO604w1226NsmBXr3ja+Vajr/BBuzI2AGuu7B2dv8CVWHlQFqxu6S+tr1JUo3xkxHz1ipb4A1hfoCVmb/6tk2oqVC1XB6oYiqc5XVmC0Mcs6FFf9rHw9R+vbCSO9JoShxm+U/VzU+EXNh09km23xnam9qq29AtcqqAlQ6QPKtlCkfVuJX3VAzloclD0rAzfaz9oA3eENdtujbJgV6942vlW05sEI61ZrrO9+ffYNvsTKg6pgdUN3aflppc1UHjBiPnrESn0BrC/QU1iZUGW+kmkrVi5UBasbiqQ6X1kB5XOj3Rx/OgdUuXfzizuM8qDpDmpuVcbHivGLiiGfFs22+M7UXtXWq4YyP6ImQLUP4MYEa0f0TQpVT/XX3tQTqKf9VfasDNyqb7idcpfV7bZH2TAz1r1pfCtRN7KezIUo1FhDOMS6y+q+xMqEqmB1Q09QNsMYVjFb/txipb4A1hfoKSO8UzLTVqxcqApWNxRJj3xldnAjm41ZrzxH5SlPbaj6WXngmHXIWIGaW5X7OfXNjshXCETFkE9kywzoGczUXtXWp4Hi7agJUO0Dyr5QpI3VO4yqF0C18GHReIKyZ+XX+lQbnvRtdbvtUeOXGeveNL6VtOJa76/aqk3w00PC1X2JlQlVweqGnqBshp9XoeZKdS4SwUp9Aawv0FMwF1m5le+Jy7QVKxeqgtUNRdIjX5md1i3kykMW0GrL03eAtW6lV4G8g9U/g3+quVXpIyqPinywGhVDPl412+I7U3tVW2eYTCOjJkAPH1ABM3IDp57QQFUbYwRRVj/0dOFT9ny6uT5La+F9Mr6r222PegKVGeveNL6VtOZD1ZxktMb6qZ+t7kusTKgKVjf0hJbNqhgpF3nKTLn1GVhfoKdgLrJyoSe3cq+gHkhE2IqVC1XB6oYi6ZGvrEDWg6KrKPtBEah+Vty2bsWXytcu3EWtiVVza7Y9z8djZ1t8Z2qvamuVQ66Kmug9fEDZGIrcwKkDv6qNsRrziPpV2VDFJrhlw6esbLc9vWLdW8a3GnXrA4p8qniFVpyI2ACv7EusXKgKVjf0hNaBcUWO1ToIhC1nQ8XwGfsCWF+gCFi5UEVszPY7Vi5UBasbiqRXvjI7rbyg6hAaqLU66ja0OmSpyAUy84AKVPthswpaPhpJVAz5tGq2xXem9kYZyvyImug9fKDq9ojyJSjbn1pPaCLqVvaEKoK3WtQj/Gllu+1R/cyek28Z32pacQ3CU8dKWk85o5LvlX2JlQtVweqGnqLWjopNi1o3oB65yFOU/8/YF8D6AkXQ86vs8G1WNxRhK1YuVAWrG4pkNV+vovWV0KqxU3MPinpw38p/Mm/FtfKcXg9ArwI/YO2HsvvQslv0KyuiYsgnss0WkGZqr2orfm7uoyZ6Lx9oncBHLgytxD9zY6zqjUo6lT03RQfQPerJFxRhu5Xttke9ZD77vTlvGd8eqPULQh8rvyZRYeOVfYmVDVXB6oae0rodlJlntTaD0Kj5c4uZcuszsL5AEbQOzjM3m61cE4qwFSsXqoLVDUXSK19ZgVa+nv3VzVa8j374ovqJNRm5QgbqK+dQVp3RtPwDQuzMolV3dL1RMeQT2WZbfGdqr2prZoL4BtRk6+UDCJCsPVDVrTgsDhkb49bCEOXHreC5CQloNNhYs7qgqA0wWNVue1pjmc0bxrcXrdsXGIOK5LA11tFxYVVfYmVDVbC6oQhaPpphr6PDEGjU/LmF8v0Z+wJYX6AoWn6XsdlUG7+9ImzFyoWqYHVDkfTMV2anNXZQ1gMrxHKswaxOKOrSw0arn1izo2mtKxn7nyyO9nNZeVQrPkYf0oKoGPL59GyL70ztVW2NSq7vgLr3CQSe7GYFzizURO/pA60gGrlAtJK/6ADXeuofGdiOAvemyMXoaFGPnqMr2m1P6zA6OkFirD6+vThKurOSqo3WIRXqzjgIXNGXWPlQFaxuKILWLYloe505hINGzZ9bzJRbn4H1BYqi0u/OHMJBEbZi5UJVsLqhSHrmKyvvwSD4fvQYYnxQLqsPyjgYA631ObLOViyBKh54RnFmPxcdH4/GL2NOR8WQT2SbbfGdqb2qrfh5D1qbmgxHzUJN9J4+0JqUkRuqMxvjp09jESBbvgJFJg7KnmwRxGefLkoYn9aijt9Fs6LdvlEHGJH+r3jD+PZCrWN7Ra9pWI9acxTKuHUCVvQlVj5UBasbikLFHgj2ejqWWHPYOjViLnKXmXLrM7C+QJG05nBEnAAsD1KxMcJWrFyoClY3FE2PfKXlLzPtwRAPj9bnqK9on8k/Ig91vmn1E/Z8WvfRw51e5wV3UWsiU8RXmY/8I3M+R8SQT2SbbfGdqb2qrT0m1pGzItjMgprovX2g6lZc671mmzAWVxcILK5HfgJF+6+yJ2CJC3wVbbh6IIfPn7nRkLXBX81u37TGFr/LZvXx7cmZeYPk42mcw79Xyc1eme9hAqv5EqsDqoLVDUVxdHgKwYevrhkAtmCbMaxNql74xmwov5yxL4D1BYoE85/VsRcO0iL9DvFRxacIW7FyoSpY3VA01fnKUdyfaQ8GsFazfuz1JCc4mwtEHOa0wH6A1bvXnbUFa8dR/7DGzAZiEOuL8v+7PoLxU3XtlbWfAxEx5BPZZlt8Z2qvait+Xs2ZgJbpsJGoydfbBxCIWbsgjH8krSvTeyGQw98QtNhCgZ9jITtbXkaCouwJkOiyZHQT2o32ox+MrX/sQI8po397VrLbN2gTq3sT+oQFd98f/PfWF9bPq6w8vr1BH1nfmfbzUtkVv8OaAzuoGMBUNdYr+RKrB6qC1Q1FcubwFIK9Nt9knLEX1iSsTfgs+/2I+egR8GHWl1F0FVYGFM3ZcYuKE/icqjPC71i5UBWsbigaNXc3RecrK+3BNjAOrB/fQrzc5wQM/BzjjfWvlfPvVZULnJ3jrT5uvoN16owvbGvMbKhcDn1vjSP6C3vCB9T4YX6cHT8o2z/QTlbvpjMx5BPZMgN6BjO1V7UVP6+GteNbPdp1BzXRR/ABTHzWNggTMhJMclZPlrKCmrLnBoIv+320MJ4VrGI3xtkFkoktvndYeXx704pvFaoe61V8idUFVcHqhqJRa0m0trVcJeIj5qNHqHx1FF2FlQFlUBUXN7/L3AexcqEqWN1QBpX5CivjW7PswfacfQASrepcoDr3mfEQDqg1eJsvVeNYtZ97GkM+kS0zoGcwU3tVW3sE2zNPGKIPirJQE30EH/iccJO2QZiw0VQFtcxFT9lzD3yTfSZKVUF7YwW7MdTG9IyuJrYtVh3fEVDrWqawfvVan1bwJVYfVAWrG8og+/B074cq3o2aP7foMa+v6CqsDCiL7Dix97vMfRArF6qC1Q1lUJmvrLQH+yY7P/8WbhP1oOLQEX4SmQtXo/Zz+z5lx8rK/dzTGPKJbJkBPYOZ2qvaip9Xc+T4mPyzoCb6KD7QGuuMhRaL0plF/o4qNsDKnt8gaGX0s5ffzG43xd1kJTr5WHV8RwBPa6tui2F+7q/292B2X2L1QlWwuqEsMhJ92On7q2MqCR8lF7mCyldH0VVYGVAmGRt1Fh8y90GsXKgKVjeURVW+stIejFGRE+AyQ3SeeBWsAVm5AMZv1ptwG2o/9223rPUGXw+u5kkM+US2zICewUztVW3Fz3vQCpIzbSrVRB/FB6pvxQHUGb35QHkVG2BlT8XRO1TOCotprydrGzPbrcWdPmXExVXHdxSwbjy5mt8S4kLvpHvPzL7E6oaqYHVDmWDDFOWbWHOUndjnR8xHj1D56ii6CisDyibS7+BHzO8y90GsXKgKVjeUSVW+ssoerEXGQyuU12vfrIjMBUbs313Ufo7lcvhZ1OFt7/3c3RjyiWyZAT2Dmdqr2tpzwsFZ9kkCEsyRNjtnUBN9JB9QbYQyx3vbLN5dCPHv8O8rNocbaqxaYAzvLoTw/55zkDGj3Y64mpBl2mTF8R0JbCIiDsgxN/F0ceRxntGXWDugKljdUAWIQ3cPRs7kR+zfjZiPHqHy1VF0FVYGVMWThxRHfqdsFeF3rFyoClY3lE1VvoLYP/se7AwROQEOaXoerhyBNRz5yt1cYMS9yFPUfq7l4/CV1p65pZHG8E4MqYusxphyEPgw0bEYqiCHn+P3+NysyQCeQGMxRF9YEMRijt+hjzNc+17NbltCxjYl6AcSU3ymirfMi15gPmLcMIZqfDFPt9/js7D/jIec9qV5QOxHoqxstfkk1pLKeGTW5qzfbevgmTiIWPJdDoRyzDNGy1dWYJ8TqBtQW56+xd/Z8oEruQDiwexfQVWovp/JfWBz2B5zDOWo/RzGEGM96hheiSE+iDPGGGOMMcaYCfBBnDFmRJ4cxL0RH8QZY4wxxhhjzAT4IM4YMyI+iLuGD+KMMcYYY4wxZgJ8EGeMGREfxF3DB3HGGGOMMcYYMwE+iDPGjIgP4q7hgzhjjDHGGGOMmQC80J5tdvEScGOM6YUP4q7hgzhjjDHGGGOMmQC12cVNOWOM6YUP4q7hgzhjjDHGGGOMmYCffvqJbnZ///33vz9hjDH1+CDuGj6IM8YYY4wxxpjB+e9//0s3utCff/7596eMMaYeH8RdwwdxxhhjjDHGGDM4v/32G93oQsYY0xMfxF3DUdsYY4wxxhhjBudf//oX3ej+/PPPf3/CGGP64IO4a/ggzhhjjDHGGGMugq+DVv21Umxm2SYXwk05Y4zpiQ/iruGDOGOMMcYYY4y5yHZDreIwTm1yIbw7zhhjeuKDuGv4IM4YY4wxxhhjLvCf//znh81m5mFc691w/lqqMWYEfBB3DR/EGWOMMcYYY8xJ8JVUtuHEDbno22m///47rWuTN7nGmBHwQdw1fBBnjDHGGGOMMSf59ddf6YYT+umnn8Le2da6CQf5NpwxZhR8EHcNH8QZY4wxxhhjzAXUXzDd9M9//vNzm+0Of/zxR/OdcBAO/PxuOGPMKPgg7ho+iDPGGGOMMcaYixwdxkE4MMPNNdxuUxtS/ByHdnjPHA7wWDnfwmGdMcaMgg/iruGDOGOMMcYYY4y5AQ7Z2OYzU3dv2hljTBY+iLuGD+KMMcYYY4wx5ibff0E1Uz6EM8aMiA/iruGDOGOMMcYYY4x5AN7XdvRetyfCV1z9dVRjzKj4IO4aPogzxhhjjDHGmACw6Yw+kMO744wxZmR8EHcNH8QZY4wxxhhjTCDYfOIADTfZ2Ob0SPijDb/++qv/MqoxZgp8EHcNH8QZY4wxxhhjTBL4SineI4eNKvurqPgZfoeDO/x11T///PPvf2mMMWY9/vrrfwGfl8Q2zVWtwwAAAABJRU5ErkJggg==","Name":"H1: Roboto Cond Light: 85 pt","Paragraph":{"Font":{"Name":"Roboto Condensed Light","Size":85.0,"Bold":false,"Italic":false,"Underline":false,"Color":"Black","SmallCaps":false,"AllCaps":false},"Alignment":0,"IndentBefore":0.0,"FirstLineIndent":0.0,"ParagraphSpacing":{"Before":0.0,"After":0.0,"LineSpacing":1.0,"MeasureInLines":true}},"List":{"Visible":false,"BulletType":4,"StartValue":1,"IndentLevel":1,"Character":8226,"CharacterFont":"","BulletStyle":0,"BulletSize":1.0,"BulletColor":"Black"}},{"Base64Png":"data:image/png;base64,iVBORw0KGgoAAAANSUhEUgAAAuAAAABBCAYAAACQARFrAAAAAXNSR0IArs4c6QAAAARnQU1BAACxjwv8YQUAAAAJcEhZcwAADsMAAA7DAcdvqGQAABlaSURBVHhe7Z09kuw2z4W9Qe/jXYSX4BV4A86dO3bq1KFDZ96BvzrzXbqOT6kl/JGiuvFUoe6dGREkQQCEKE3Pd/80TdM0TdM0TbOMLsCbx/Hdd9/9Kz/++OO37zZN864gzjvm9+bPP//8T27G103TvKYL8OZxcJLvzbhp3p8uwPenC/Cm8fFVgP/6669LAkcDFP1m+euvv/755ZdfvpLy999//x/9+N7PP//8zx9//PHt6meh9vLKmP/vv//+TeN7oHNsmjOQI3777bcvX/nf//73H/8ZPjTi5O+///7WqtkJrBGv12x0T6zYq6zAD8dehr3tKXQBXkd27z+SLPBL5MkffvjhP3rx9ZPrrDt5bAGOTZWT8pVg431aIVodhAiSdygweE4rNuPmmSB+PDliyLvEyTvxKQU4/I77hczaj6vR/eop494R1CpsywqJgsL66ODiSHBdr7udRxbgOM1iPR756aefvmnZH7VXheBk5Wk3IgrPpwvw5gjEOftJRFYVXc01n1KAH+X8p/ihjn1WHfEJqP9VSAQ8gTnSdSWdO208rgDH6RTrgCAho6jUUyvcuR1dj0cmTyBjL9hizF9fzYHg+0+F59EFeKPoI9LhJ7hxP8pt+B5i6+iU58lx8k58SgF+dAL+lEf7ul8dxVpjg/3vrj3uqPhGPtR1xddHddaqmHkyjyrA9bEMCktLckK/WoQ+YWPN2os5CiYUJE+E5/DpBbjG7qdz9H6iJ58hxzwxV7w7n1KAA+Tl4YP9Drifd8iJXNDescfpWsIf8drvGfi55s67fOBOPP73mAIcJwO8uBaHYJ7oHBl7HXH0XpnHhrvA4+8CvAvwARdpkOjrZke54imnkO/KJxXgT0X3q7v213fIiav9XeGngZ5aS3Mn9HwaHv97TAGujzgi7zFrAXqHY3uoLsCBrvXuNjji6eOvxBPs74z+Xkj2NTNsJKwPm0pzH6sLEo2ritz77nQBXgf7+2rf01zqrbWy7Z+Ox/8eUYDre3GZBKzveep74zsxowAHaoOnnYLz2LsA7wIc8KkL/l8R12rbp76y9Q50Ab4/XYDXwXv0at/jvqMHGawD//8kPP73iAJc31/OPA5+0t3ZrAJcnwQ87R1XHnsX4M/fbLKoDariBLDeT9tIdqIL8P3pArwOHv9K39Mnf9H6SGuMpx3yZfD43yMKcP7FquyjYHWwnYvPWQU4YL1PKyx47F2AP3+zycKnLdWviujHGX7SRrITXYDvTxfgdfD4V9pRDzszsJ4n/TJxFo//PaIA5zYVn+PN+nYu4KL2ssAbGuRJ8Li7AP/sAhxPw3j+1YleT3L6NZR76AJ8f3S/Wlk4Mk/PifrK7Uo78mFnttbimM3+Ts6T8Pjf9gV4pM0VfGK2cwE3Y+6DVWs+Ax53F+DP3myy6IlNtR/rZlhxAND46QJ8f3S/umtPeXpOvNOO3G/W5z91b/LM+3EFeMXHgT3lzixiLysz1hyngyhQ+AYHgq/x/ar37Vn30WaMogmFGa8zBK8n4HsY58xfvl1lB+AJ9igr5+OFT2wgM2D9mHOWneyJsSAm+JdYZ44DcXfUJwTfQ9wexSbHMv4/G42ryty7EtgSY1d7cy6sQverV3vKbJ9bkRNnonZchXX9rOjTyay+LKvqAo//ff1UG8wylC6wJalVOwXgBcD/rcChxqaJfytuBs6I2MuKrnkmEesp5JnA2bPzYH26fvpxlWeCcVcy2w5HeqwSiZvV6xqBx+CJZQ+cLyBRVtrzKm8i3tEHX3MkyHMVORd45q+/mxPN2VE0P6707aq5WnMh/EDzf2QMd/jcUXurXPWxer8f4CaEx7kKrA/3my1G1R8yNYYF7kvjdVZdcNTeKl/2gRJNNlbn96ILsjKpMZwEPAnuKHlU3DG9Yqa9dM0juvELaSNBeQXtor/QxnrG+kGXnoZapOIJyCo7HLW3iiem71pXLxofnsTpASdz3I93fnfYU23D66/zsUj2ZDIam2PukYIwQ0V+jJKdK2xmKXRV+KYnMoYzn/MUQEMsPnfUzio8viNW7/cD9b1VzOiX9c2OoaO+ornXWhcctbXKV7xAiRr+yjGjaIDOXpBX8Bism7aOfcgsW4GZ9squ+VGSx9ewp+rC1/j+0fWR4oJ1jM2BN3h8D8lbkyVOMI42gkwRvtIO3MYr1vW9c129oH/ud1Y+QT/QPcSzCd9lT7XN6IvjBBsTTqV4Pvg/Ykc3LYwhWnxwn0MQh3qiOPrm4m/EZqQgzKD5cZZvHZGZK2yo/gOBvdXfjuw9ivDIGF75HN/wVfscX+8VtQejc7G0qYJ9L7M3eeF1gu0rGPog0D8T7mvkaY4Fa84ZYrG9tvHIl49BiSabWU6mTr0yqQ2wADwGGN8KtxtylSAyzLRXds01yVuDS0/fIoHO7RE4Qyd0WeaBYkaLAhQ+Ee60A9B1zHL3fDzoI9PZjzgj3GVPzR34Gj4+vrb4u96sWgsxhvuEoMiy3ExgvMN2sEWkIMygcbVyr8rMldtCkOcsexT2wWFv7JGRMVz53Cjuz6jwuaqcyDqGzNzvB2yDyPyjRNb8Cs5/s+cy+oHAB8Z8rDHAOWdIpC7w+N/HFeAa4B6QmMZdOv71FO8RZtqLgw3iQdtaEiuja2AtSgbcdgQM/vWeEmqweZPr3XYAnmC/Yof5eFiVt6Lcac+j3DH+78lbeqPqiRFcy20Rb94Y4/geemDX2ahvVebeK9hvPHPVwyXLCR4zntZAeN2tYzjzOc/NccbngK5dlNX7/eDV+sMOmBv/HIL1wveyBxCv+s0wQ+crRj+QsW7RGGBdM/3v66faYNZGNrOgtMLGnV0gZJlpL9brcVIdk9fBB5pkPT7H7SLtB7pheQqkHewAPMF+xi7z8bAqb0W4257a/xDvTYDGiCcH6Q1EpIDBhsg6ILM3cqC+VZl7r4gWLdwOEokHfaoEsY5BfW7stV6fUz1e2+vaPQ1eR9gOBaCu7SuBzaO+yn1Y1/yKGTpfMfoZAltE0Bjw+q/H/z6qAMcGwP2vuqONMsteagfPYxZNBN67w4FurJ7g5HYQb4Aw404Z4gnYHewAPMF+xi7z8bAqb0W4256aOyDw9Qh8aOFZT24X7RvoaywzfWqgvrVyr2Lfsc4V/sXjzRwucf8Q6xgqfY7zsne9q3LiXfDccQPOcWSVyA1/xO+umKHzFaOfIZn6jtfAW8h7/O+jCnA2ajQxrGSWvdgOEGtxoMVApvAF2CRYn3Uc3MbT7gi928WJ3xW72AFUbDY7zcfDqrzlZQd7HhVD0Q1J+7egJ+fZx+Osa/ZGDtS3Vu5VkaIlksdeob5jHUOlzyFmWI+Hipx4Jzx2FqwD7Knxj7VmnxniLcK5LrCu+RU8riqdrxj9QLL1nd70e+LJ439fP121kWmArkxqmqAyd0ermGEvdSxPcZBxyiOimzS3yQY1khnrs9h4FzsAT7C/Yqf5eFiVt7zsYE/NHZkNSe1suQFQG+CmJMPKjRzonC15oYrIXLkNJAvrso5Bfc57cshEfG6gbZ8Gj32INeb1tBw3z1a4XVWMRXw5SuX49RDFE/8e/zsswFeJZ1JZqh6HrqS6AMdNB+vzJkh+HzWTXBleF2vQjOs9bc7wjmEXOwBPsL9ip/l40LnvUoDvYE/NHSiIo2jesNgZYxzXV9iA9c3yJ0Z9a+VeFZlrdbwNXR59lT6nN52e2K7IiXfCY4d4DgtROLIvQKwHANymKsYivhylevxRfR7/+4gCXB9nZU+kVqEJLWMvPZGCeO3AbT131mdwgEIs8PUVgcZjsBQL3P+ddgAVmw23v3s+HnTunk16Jjymu+ypuSNjm4guvr46Riv0XaG+tWqvApG58lgzhe+A9VnHcLfPDSpy4l3gpJ9v4CNP6vXmxXrgyG2qYiziy1Gqx89j9xzaevzv66faYJWsSGoayLOdoBIdu9deaI9kDOdhPRBvYGceyZyhvmd51MjXV6yn533DnewAtJ2X3ebjQfvwbNKz2MWemjsytono4uuz78AD3gxX5HC1d9U6WvDOVdenYqysz2rvu31uoGv3RBDfkeJ7wD4EsRy28fVVMeb15QzV48fhCeu04vG/r59qg0zgnKFBtSKp8eMY/H9GITALtVeFwAaRJwA6lkxyYKCH9Vp8j6+vCDT1/zMf2ckOILvZ7DYfD6vylodd7KnjyNjGq0uvr8jzKzdyoL5VMQcr3rmqvSue8LI+q729fnJGRlc2J74Daj/Lkzi+virGvL6coXr8UT/ytHvrAlzvYGb9Mtgs1F4ZQeGdOYmC7VhflY/oHC16+foZgXY2hp3sAKJJYrDbfDysylsedrGn9/ozsn1X5PmVGzlQ36qYgxXvXGfc7LI+q729fnJGRlc2J74L3t9FYZtVxZjXlzNUjz+6v3j8720LcE1KVe9irkTtlZHsSdwsH9E5Wm6S+PrVgbaTHYCOx8tu8/Ewa+wZdrGnXp8Zh1eXXg+bZFm5kQNdx4o5WPHOdYbPsT6rvb1+ckZGl9rjU/H6BV9bFWNeX85QPf5oXHn87y0LcP1NYMvd345k7KVts5/8MstHInPk61cH2k52ADoeL7vNx8OssWfYxZ56fWYcXl3esVpYuZEDXceKOVjxznWGz7E+q729fnJGRpfa41NRG17dtHPNVBVjXl/OMPqp6isaVx7/e8sCnB+9QCreibuDrL3Y+SGZU/BZPhKZI1+/OtB2sgPQ8XjZbT4eZo09wy721Osz4/Dq8o7VwsqNHOg6VszBineuM3yO9Vnt7fWTMzK61B6fCn6Xie1w5cMzYmyGzleMfqr6isaVx//ergDXj9ur+Eimu8jaS9tnnHKWj0TmyNevDrSd7AB0PF52m4+HWWPPsIs99frMOLy6vGO1sHIjB7qOFXOw4p3rDJ9jfVZ7e/3kjIwutccnw3a4eg13RozN0PmK0U9VX9G48vjfWxXg+vmXOAl/MhX24gCARNd2lo9E5sjXrw60newAdDxedpuPh1ljz7CLPfX6zDi8urxjtbByIwe6jhVzsOKd6wyfY31We3v95IyMLrXHJ8N2uFpHr99ZmKHzFaOfqr6iceXxv7cpwPG4Rd/7xrvgT6bCXnpTEnXMWT4SmSNfvzrQdrID0PF42W0+HvQXrWf04WUXe+r1mXF4dXnHamHlRg50HVf6lneuM3yO9Vnt7fWTMzK61B6fDNvhah3Z76oOLz39Z6nuKxpXHv97mwJc3/vOfurHDlTZS/8QT2R9Z/mIzrE/BeX/pT8F5RrtA3OZAfqB7iFnnxO/iz31+sw4vLr0+op14eJg9kYOdB0r5mDFO9cZPsf6rPb2+skZGV1qj0+G7XC1jtE/PHMG66v4g1xncF8VOSIaVx7/e4sCXN/7nr3Qq6iyl54URpwTGz7rqPIRnaNFL1+/OtB2sgPwBPsRu83Hg/6S0ay4143p7MnaLvastH+274o8jzgf+ipi/gqNq4o5WPHOVfN7Zq0HrM9qb6+fnJHRlc2J7wTb4WodZ9iN9c2OIe6rIkeoPaxvVHjs+PgCXHVmP25vJyrtlT0F17FUfbJMZPPg62cE2hk72QF4xn7EbvPxwn3M+p0P+Bj3c8Yu9tRxZOzv1aXXV+R5XoOKmL9C46piDla8c1V7V/gc67Pa2+snZ2R0ZXPiXWCOGPuQCtgOVwcU1YcHuobQPxPuqyJHRP3I0+7rp9oga/hX6IJUOBm/9w15+nvfTKW9dAP3OuiMtQPqe2eP9wd8fUWgITGxzjN2sgPQdl52m48XrD/3MwPOMVc3+LvYU8eBr6NEdPH1FU8meJ0rYv4KtXfVOlrwznWGz7E+q73v9rmBrt1TqB63PiG88gu1efZGbtUhzID7qsgRHIcQK551/PqpNphlKF3gK4e4Qg00+w5rNdX20lNw780Kt636y6KR9874+upAszxB4f7vtAPwBPsruP3d8/Gi8686cR7oJmbxN77+Lntq7sjk9Iiu6j/qwTFaoe8K9ats7vUQmSuPteKjd1mfdQx3+9ygIifegRas2UMLtSH0X8HXZ/1IXw2eDfdVkSP49wo9T1c9/vf1U22QCZwz1CEySU3HvCIpr6bSXkAfMXlPptghscFWwDcFkc2mYt29xcIudgCeYH/FTvPxgpvI0Q+k+j1wFPSs3xKDO9hTc0cmp0d0YYzj+gobsL6Z/jTQuMrmXg+RuVbH29Dl0Xe3zw0qcuId6JyzhwlqB8uBG+cu/D9DpS4Loy9IdQx4DlI8/vfIAlw33apNbjeq7MXAVqzTc5etd7TZ1310Ha3z4zbZQPM+pgO72AHgWm4bYaf5RODiozoX6OtJFtvsYE/NHZmcHtFVbQPE+dBVsbleoXE124eZyFyrnzixLusY7va5QUVOvAven7OHCexH1ryocRs9hdd9FXpnw/1lc4T6nyf+Pf73yAKcN1zIrPHeTZW9GF1rT5BrIZBNENFNmtvAFzJEfvFkFzsAT7C/Yqf5RNBHtxVxMuAN0eprO9hTc0cmR0Z0aZvs64HVJ7xXaFxV+tQVXDhZ56oxkD09ZV3WMdztc4OKnHgXfCOVPUxgG1hPcDV3Rf1e12D2HgC4v2yOWLUnP64A1zv9qIM8gQp7HcFFBcRzl8uPlbxtFR6HJ2C4f4jl3bZXRE9Pd7AD0NiNjmOX+UTRdcyMf6C29RSRd9szU8AoUV087syNshaXK3xK137lPoP5RebK4/U8Mle0+HiSz4GqnHgH+spbdG9TG3huyDh3IYYjVMW+h9HfkEzRnxm/x/8eVYDraSUc5Z3J2usVut6eE7qqzRB9sh6Pz3E7SDRJ6Fyw8VjZwQ5AxxGN3V3mE0U3rmxuQNLkJOz1sbvtiesi7Y6I6tI8A5tE4HWARG3pQcdelXstYH6RuerhVGTN9QQUYh3DDj4HqnLiXUQPhRiOGW8Bqfbz+n5V3HvhPiHRPSAb+x7/e0wBjsSgG+LqO1ts8iM48G/2Md8VGXtdwXohHlvyBgHxFPBAHdS7oXLbsR7eYNMCC+L1p7vtANRHPDcRyg7zyaAFiHf8DJ8CQSKxfqc91S8yOT2jK5uzdR0gK/wquwlnYL/JrLk3J+oeO8Q6hl18TttGc+Lq/X6Afnj83qcZ7D8Q5BEvGnfW02S9gYPdVsH9DvHmXB1/JGd5/O8xBXjFhpjlKDl5F8dDxl5XwDFZt8dRj4pXa3v1Nejxwu2hb/gGgt3iuwiykVhZj5e77TDgMWQS3i7zyaB5Al978hlvukM8scHcaU/NHR4bKBldOg/Y1rKZ45qxlvg3WpRG0XHj61Vk5qqvj8B2lj0Kazp8VQs46xh28TnAcRfNiRq7EIstK0Ce4H6ta6CHEF7/GRwVoldrgJ+rzTI+4IX7xZqPsVhvYJD7dfzRuGc9Z/73iAJcXz2ZIVeOqmMfMtPBovaygETCuiGe5IIAVWfF19gA1Ca4FmuohQ2ut2zGCuuATXQsCDjc9et8EGCa2CDYpKLcaYeBzgnzYX34v3Vtd5hPllG4sSC+4RM6LtgF84If6Twg0eJ7cJc9oZt1aF8esrpge24PgV31EAVroTE65s6FRbSo8KB7YrWcwfaKzFX9HzaETXXdYG/EBPcH3wPc3jqGnXwumxO1/yGZOXk5WsdXeQP+ip/z9WifQZ/AQY7i9tW+WlmvWOC+4bMY1/jaEwNDMvaz+t8jCvDZyRBiSTJH7c6COEvUXlbUSbz64URHRYtF0I4d0gPrGWOGLk1AFskmKXCXHZiruXvWdof5ZNGTIK/AniiGK7jDnpo7Mjm9QtfRBnclWIMxd94DrAVhBu5vhpzBtorOVYs3i7Cv8fetY9jN57I58ajNzP3+iGgeq9jXwFERbhHcKKyG+x8+i/HfVRdY/K8L8G9iSTK4oxobKf7F4s4kai8rX3dgpB8OEwHBxnquJBucrEtt4klY1fZcbQcGG+dZwEfmeud8KkD8RAoR3JjO2GhX2lNzRyanV+mCD1o3Q+RjXgO05Z/NhvubIWdgfuO6zFw9/gafZ/hn1jHs5nPZnLh6v38F+h3jsEgk158B21v7x3V6Qr4KHgf7LPyAY+pKquxn8b/zTNA0DnBiiAJYgxVf4/tVJ4pXwPGx+WjQIRjwPYxj5knGXXbAnLCRar+YcyYp7rKuUeAPSHawgybE4RPwl1Ub7NPtmWXMX9dirAPWq6kBOQH2Vt8ffo+4OMqFui5PZVZOvAPkJ8xFDxVW5Q3Y66h/fI3v33WDMuAxHfnsHXXBlf91Ad40TdM0zb9osdA0u/NEn+0CvGmapmmaf3liMdN8Nk/02S7Am6Zpmqb5Fy5m8Ni+aXaHfbYL8KZpmqZpHgXeleVipvqX+ppmBuyzXYA3TdM0TfMo8Mt0XMxkPs2kaVbBPtsFeNM0TdM0jwKfqMHFTNM8AfbZLsCbpmmaplkGTqszf0REXz/BR6g1zRNgv+0CvGmapmmaZYzPG44W4foZz/36SfMU2G+7AG+apmmaZglff9iDihD8gRHrH0fBHwzR4rs//aR5Euy7XYA3TdM0TbMMvDLChQgEp+L4K396mo2ie/x1Q22TeY2lae6A/bcL8KZpmqZploKiWv/Mv0eeUrw0DfNEH+4CvGmapmneDHx+t6cQx7U4KW+aJ8K+3AV40zRN0zS3ghNxvM+NooSLlFGo4BUUXNM0T0b9en/++ef/AB7YM6wtf3PCAAAAAElFTkSuQmCC","Name":"H2: Roboto Cond Light: 50 pt","Paragraph":{"Font":{"Name":"Roboto Condensed Light","Size":50.0,"Bold":false,"Italic":false,"Underline":false,"Color":"Black","SmallCaps":false,"AllCaps":false},"Alignment":0,"IndentBefore":0.0,"FirstLineIndent":0.0,"ParagraphSpacing":{"Before":0.0,"After":0.0,"LineSpacing":1.0,"MeasureInLines":true}},"List":{"Visible":false,"BulletType":4,"StartValue":1,"IndentLevel":1,"Character":8226,"CharacterFont":"","BulletStyle":0,"BulletSize":1.0,"BulletColor":"Black"}},{"Base64Png":"data:image/png;base64,iVBORw0KGgoAAAANSUhEUgAAAhEAAAAvCAYAAABdcZjmAAAAAXNSR0IArs4c6QAAAARnQU1BAACxjwv8YQUAAAAJcEhZcwAADsMAAA7DAcdvqGQAABCRSURBVHhe7Zw9lhQ7EoXZIPtgEW8JrIAN4D8fGxcXExOPHfScWzOXuQj9REgKZXZXfOfodNElKeNfkVlFv3tJkiRJkiSZIJuIJ+Ljx48v7969e/xMkrcE4jpj28aXL19+2ytJVskoeiKyiUjeKtlE2MkmItnJI4p2JeCPHz9+74VA9fDr16+Xf//99+Wff/75vQdlwl54/ypUL8uAzJ8/f375/v37/3a4B5CL8iX3AHH99evXh0/ev3//VxwhJxB/SR+12S4i9vz58+fDzxh4fQXP3EScPGc0tz98+PBmbX6LJgJO5bre8DYmu/A2EToQrFcVixL4FzLtLIrJPNa4x4DP7hJHd0TttIuIPXFzEbGvh2dtIk6dM2gePn36VN0b461xeROhHSEMX969f/v27Y85SMLTePWCDlosMKDH1cC/kOWq4pX8H41p+APxUd4FlXGEu9c7xNEdUVvuImLPbCKu4dQ5g324BwZ8jKcRb/kG4NImQru1UXHU5Dv9McHsExas00fUVwcS/As5ripeq8z64W5osbI0BYgbxtGVj8HvDO25M7Yj9qQvMRDPVxDdRNwtT0+dM9pA4OOLq/y7m5E/L2siZgKNnyvh50lWkgJFg2txeFxJNhHXowXNU6S0kXit/ouENt1pm4g97wByh7pFcKc8PXXOaANxdZ3fzciGlzURuBbmoTBaUUedfBqxmhTa3WKvq6DNX2tRXPXD1aj8+HzWC3Tm+ivj6I7QLjtjO2LPO6BxFMGd8vTEOYOPIdngv7UGAoz8eVkTwXneYmrdfyerSaFPI2YOj10woV5rUbxTcZqBTyE8BU1BsaL+s5/ZvlVol52xHbHnHUDuULcI7pSnlCPynNGbxLf4UeMtmwid532iwHUnE3tHUlwhdwmufbUMK9ypOM1A2VcaAH6fYrYReavQtjtjO2LPO4DcoW4R3CVPT5wz2thfeYMYyciflzcReO2B63qy6ufHO4LYqlcPyIv1VxZ/yrDq56vY4Yer2PVRHAoV9yn/N8czQ5vsjO2IPe8Acoe6RTCTp7trNog+Z8Az5OPIn5c0ETA25nodCyyy4j3Ow1jFqlcPlckDDh88BmeCYeA1fof3PFCG0nbQqbQZ/r2azDtkV5l6o9Spx06bWtlVbOAT7uPJn506qwwK5MFTFn4xDQNPTqD7rM78Yz3cj3uWscn3PHEwImJPrSVe/0EO9R/sDHurbVu+USL8x/mj0bJl6eMdRJ8zgLZCHl0FbVfKCj+XdsW/y9ypoWt647G/LiiF8KIJYhF0Bu6PwG5RGm6laIMdelEmFAELuKYmc2tgjjVJKAP9jDtiLUq1gfe9h8xO2WvrasMSuxE2taIxuQLu2LAXhuWJRoTOtUNIm6TaQBx5Pi+2xiZtwN9Z4sBKxJ6wMfe12Bs2s/iP9bDmm5JZ//Xkra2pjZYt8Xudt1qzV6EcvXMGvuG8qJsPC7QdbbujrtfW1Mbj2rqg5WArmiARTQSU5v69gMZ7NOIOOXboxfUWG6ue0APX1AKM1/idBooliDXYqBMKFNZq0tb2txxYIEp2sOKHSLks0PbY/xRROmMN5wN+sQw6apwgpnR//LQcDtiD+9fkxh6Qk4erxoUlv6xE7Kmy4nUP6Ky+gZ3LNbADvyeD93FHzPktov03k6dYw+tY10ShedPzEZ6ScZ7FLlGwttB/eN2q62WzaKnrI3++qiaCQbYzqS2s6gXncX2vswU6F8WhF5yYywIC2+DfPRhsWIP5+NkD+9Hm+DkiUnYw64douSzwwDsVu5E6w/bcm697/lC/4cAaoTE3kgX21Dv1nfaN2FNtgdc9mK8Yo+aOjQBth9FC/ceDsOcXr/9m8/Qu0IYjv6vNldpHcPj3yIez8FrIYcgy8hFyijqWstcY+fNVNBEogBGF3cqqXgw2DEtR9OipATHyH/fGQOG1oHeFI90jZQezfoiWywLl3rXfiEidYXvqg2E5WDQHeujelrskwNqAsdO+EXtqDON1C0/eEX0KgdFCbQyf7/QfiDoHovGeM8wxxgd8xhxqDexvyUcPlAPDGqv6tGXko5E/b91EwNjYh46xODaCFb107ci+s9fBXK7DHi002HrzSnin12s8omUHM9c4IZcF7rWaYxaiddZ5M81ob29LrJWovjvtG7Gnytqzg+VjiRIcglzTW6f+Q021oP4bNXeqoyf+rmL2nOF8fjmZOqPh0vV4rU0Y1vWeDHrRuu7Z15prI3/+0UTsHDPBo8Yoh6VbjmI2KRA8GpgjB3u6fUWLR89OtK+nQAPozP1bOkTLDmb8cEIuC9xr54HUIlpnjQc8urWge7d8h3wZzWnBdTvtG7GnxjBet9ADyoPW0BbqP4+drWtm6+Up1Ebl8OQ617Dhg896zYc2GngisQvq441T/X5Eq66DkT8fkcYJO8dM8PSci4Nv1AFH4U0KzNdCPgouwsLhDQbAx3C9BmE22FT/lg+iZQczxemEXBYo94wcXqJ1hu2pjweuaflOiyx87YHrdto3Yk+N4ZaOloarBWTl2hZR/iMzeXoStVE5POeMrrPWeLX9ru9IUB9vnFqfLo38+UcTsZosu4MHTsGdDhzLfXfcFXpRvbwDNrUEF+CaGdtpV9liNtgg/0i20fs9LLKDmfjyzlesclngPqs5ZoHXitIZ+47m1OCally6b+/OqAbX7bRvxJ4aw3hdQ+d4b5yY4xgtVv03qsEzeXols+cM52J4/MTr7HoaQZ9749Tqp9G8RxRxwmqyRAaP3tmj0J1E9fIMT6e5ajus4XrsVWM22EBPthOyA+91Tsllgfus5tiIEzrrHA9c05JrpWnjup32jdhT/dOy78oTGeY4RotV/43ssRqDV+I5ZzjP2wxonHub5Rr0+UycUo6en0b+fDVNBNAvG3mTawWPXloAPDbQa8zoZik8UcF2Qnag17HY9pRcFrjPao6NOKEzbM85Hrim5TvGp3dfwHU77Ruxp8U/al+vDy02XPXfyB6qoyVP74blnFnRUdci31ahz2fi1KLDSNdX1UToZ4UnP9bw6sXHVficzIpeA6+9WNZHBdsJ2YHOs/jhlFwWuM9qjo04oTNszzkeuKblO8and1/AdTvtG7Gn175eH1psuOq/kT1UR0ue3g3LObOq48raEvp8Jk4tcox0fVVNBNBvwp7Cq5fezVntoNfAay+W9VHBdkJ2oPMsdj0llwV+YXE1x0ac0Bm25xwPXNPyHePTuy/gup32jdjTa1+vDy02XPXfyB6qoyVP78jonFn58ivgWlxnFfp8Jk4tOoz8+eqaCOzLa+z4PMnCjF78hry12dFr4LUXy/qoYDshO9B5Fj+ckssCbY8RyQmdNQc9cE3Ldys24rrVGqZE7Om1r9eHFhuu+m9kD9XRkqd3RG3UOmdWdNx5U0Gfz+xl0WHkz0cUccKqQieCh3+mFcObYLPM6IV5XGP53EuvMaOX5bPsqGA7ITvQ61j8cEouC7Q9xgr4Jjn2wqh9I/yEzhrbHrim5bsVG3HdTGy3iNjT4h+1r9eHFhuu+m9kD9XRkqd3xHLOrOiYTUQDa/CgUOF9/PSi12g5dzdWvUr4NALfkRih17D+AR8FcnF9yy5RwXZCduD1wym5LOhe1v/yW2Mk0wmddY4HrsH6Gvm/M/7LSvPKHMdoseq/kT1Ux5avTxB9zrC+z3wkwb13fLePPp+JU8rR89PIn5c0EVTacriWYF9eo+Xc3Vj1KtH/LmQJ5JlrELVLi9lgi/47ERbZwYwfvPMVq1wW9A+7zBQ1ogdtqxnh+1E6z9qFa1py6b7ejyq5brWGKRF7agy36pfOuePfiRjZY7Ze7oa2iDpnuP/M33vg3jvsQzlGfimx+mk07xFFnOAVosQqlB6uXtS5p5hNCv3yjSXQ2NnO+IGB1EuYHcGG1zWiZQczfjghlxXKvvJlKj4GhV4tonWezUGuaflOG61WnLXguhmdW0TsacmllS/t0X8YLVb9N7LHTJ5GEH3O6BxP06v28TaJNehzb5xa823kz4eFOGE1WazBo583zXbauwq7hZWk0EDuOQqsBD3XYY8Ws8FmSZZo2cGMH07IZUVl8d5pAz1cejJF66zx4IFrWr5bOTy5brWGKRF7agz36gEbQW/DyRzHaLHqv5E9VurlTqLPGX1C6/nocOVjuxqU1RunVjlG/nys5gSvECXW4NFi4UkSXQcDnGIlKXTtyL7aGXquY/0MlcGG4TnEkEhY03uaEi07mPHDCbmsqPwzjQnkt8gUrbPK4YFrejIx1jw3CVoXVmuYErGnxkDPxrONIJuP3rpV/43soTp64m83J84Z1lRPvM42iC0oQ+/pZA1LXQcjf17SRABNEmuXCKNzjecQXGU1KehkjF7hAPq42qojg3LkP5XD6ms9kEbddqTshLJ4/HBCLiva/Xu+GwG5PTJF6gzbUwcPXNPz3czdI+Tlmp3+ithTa0mvFszUHI0tjBar/rPYg3M9eRpB9DmjfrLc2KqPRmeBFY1/682J5pnlKQrn1vx5WRMBWLTwc2RQVXq0Nx4zce8dQTyT0IoexCMn6yMyHASjIOZhgdH6oh1hsKEDhX0sstCOlk47UnZi7Z6VE3J54P6wraWRgAy6xiJTpM7IAc71wDWjHKKPLboihhmjGDsP/Ig9tZaMap4eDqM4YX2k7TBarPrPYg9vnsLP9OOOmq1wX/zcec4Q642BPumzNBxWNE4wRnKrrS11HfT8eWkTocpgoCCUTsYBrEaydFqlUVfx6lVDk3tU0DXYYB9cU4sp1iPY1XaWw4h2wU9eA3LhtcqEa+Gauv8o+UiU7AT7cZ0mol6jRrRcXvTQhj9qd0n4HeKd8yDbSE8lSmf1gQeuwfoekJFzW3JDTuYUXtOesOUuKMPOPbWWWHJKfTOqj7ADX2O0WPWfxR56DUueqtwYO8E1PXbkHA+9fMb1NY+tjZUVlZt2x+/KXIYc2vBgWOt6z58Pb/FNXHgFTRBc1AIKghqhN6x7lvvhGivM6FUCh3IPS4Dimtp4tAbmWAOBdqGfIZMmV23g/doB1yNCdkUTVseIaLm8aGEZDfhsJo4jdNaC4oFrLDkEWSyxyUJZxvYOyut5R00W6MX3LfZGkW7Fu47SDhgtVv1ntbEnT1VujNWaXRJxzpSUB3Rt7PoehFL6XJ+mtMZMXW/GId7kP6zB0UITxOsIrEVRLQWFTHCOJ6i0AM0GhLKil6LF3KoPigMCTwsqXuN3LBxWGGyln6GTBiLnIBhX2Cl7CWJF90XcWImUywviAPFd2h/y4Hd4DwfJKjt1RrxwDw9c48khxGBpG/gae2gOcQ5+7kKvOTNqsmgtwWsrNf/BDmVtVFu1WPWfx8bWPN1ds1vgOrvOmRpYX+6Puo/fefztoeZz1pWanit1veZPXxQlSZIkt4UHCgp98hzUmoiTZBORJEnyRuCBgp/Jc5BNRJIkSbIFfmSaTcTzkE1EkiRJsgUeJvjsOnkOsolIkiRJlsGXL3mYnP6CcHId2UQkSZIkf8G/L2CFh0l+qfK5yCYiSZIk+Qv+9zz8184RaDZ4kET+F8nkfmQTkSRJkvyF/j0HPF3Av8u/GVL+pUU0HslzkU1EkiRJUgVNguUvjmJYnlgkb49sIpIkSZIuaCbwkUX5Fwjx711/1TR5nVzbRLy8/AfOX2r+yhFm7QAAAABJRU5ErkJggg==","Name":"H3: Roboto Cond Light: 36 pt","Paragraph":{"Font":{"Name":"Roboto Condensed Light","Size":36.0,"Bold":false,"Italic":false,"Underline":false,"Color":"Black","SmallCaps":false,"AllCaps":false},"Alignment":0,"IndentBefore":0.0,"FirstLineIndent":0.0,"ParagraphSpacing":{"Before":0.0,"After":0.0,"LineSpacing":1.0,"MeasureInLines":true}},"List":{"Visible":false,"BulletType":4,"StartValue":1,"IndentLevel":1,"Character":8226,"CharacterFont":"","BulletStyle":0,"BulletSize":1.0,"BulletColor":"Black"}},{"Base64Png":"data:image/png;base64,iVBORw0KGgoAAAANSUhEUgAAAQcAAAAbCAYAAABxyErzAAAAAXNSR0IArs4c6QAAAARnQU1BAACxjwv8YQUAAAAJcEhZcwAADsMAAA7DAcdvqGQAAAXHSURBVHhe7VttdqwgDJ11uSDX42rcjIvxBdQO+SAEguO0j3tOfrRAEm7CHbGd1z4wMDAgYIjDwO/EOu+v1+vHpmU7BwZ6YYhDB6zzu0lfr2kfffoBeMRhW/YpWfua13NgIMUhDoToEln4MLx2K7fbMqF13dSe5i/atE/TvC9r/5P7nDhs+zKlsef9Y21u4XwCzudlX7cbCHlUHLZ9XWbop8QH2AT7nZcVRnVs67LPMBevvac3dej98zlxoAUB+6w4JAaF6HmIhjgYbFqKh6YKT4mD0Mfccj1A6yVYb55UfIU4yKQ8Jg7BOhZhiIPRag5hCU+Ig0kYThP6i56brPXkScUXiAO9Tlx2lzhM4dEOHmVTW2eeQ6/4Qxwkztd9YZx35OYBcWCHG65MsNWIcFWgwoHcMmGBWp2LA1czGvtUDz0tDoraSgXdwl0ujof7m5EhY6MwkcokXnsn5OJw3knJ+tKV0h6XNhM3aWtd77pGzq29Up2bJX44dMjn+U6gRRzoGuHJQHunRsdYyEaxw/yGw318EOq9Z+uf28UhnTvN5MAwAhoV1EpsscDy9QdZ8XExvPhMf04NmlPkqjZurTi07UuFkfPyS+jG3ErxYRzVOjUQDDRW6PcIy36zoqN/Qh8gNTXWg57FvKW99w3igPwG9cLkMYIpuR8VB0OTXkYKZy9QMLqnlrhQ3NDg5JP2mHP8/l2T9n2pMHKu94ojNzV+ufmRFfr9Aro2nb9DyOZkOfgWAeGo673Lp61/bhQHTEicUxIHQPpJkz3kFFZxUPbJrhzxUezwE++EpInTPfMCgQDAc1xYHe/eZG2anycuzCg2lM+/giLnsH+4WqVz6KFw5abEz/uFnIR3A1Zx0EFrkX4I4LNwqzjAXsO1NkDiENdJjymLQ6VJ3KKkrwkGcWiCQRw2mEOb4p23VtgTylMHLpD0tJNrDl9cvp42lNe/gtqeiQf0XBvhzC1b8wa/HcSBCRLy+Slx6Ns/94gD8pcEJIneJQ4mS5M2HZA8kWVxyKx1xtXHAG7/Cqo4Dy8CyaO4N7esOBgOIo3tFQfGBeXwQXFQ/eoxbxAHHBAJACnKU+IwQcIosrFZcoUoFygzxxm3VFy/fwWM8+OumhoeB0sPhTe3nDhY/Bpjm0B9ifw9KQ7anBZxALLQyxdiOBgWB/R4RUkgRD4iDlIj5BqNAD86vkluLpAzbqm4fv8KTL55r/zM8+aWW/9JcWDCIF+xIdm/JQ4aaMF/pgtkmUwkqwKsUVJxozkJBJI5uUbNkdxcIGfcYkO5/SswHm7WE1etvbk9LQ7UB1jezRAHkTCTdRcH7I3my/ZnahZK5Jvk+gKdRXDG5WO6ONT7V2AVh9zB8OaWjW84iKbYCuh6sFn9R7JCnSIsAsJR7j0ttp7XfyEOjHhGouGA0L0lOZcLlCu8Ly5fT5vO61+BVRxob/XaezZ+g98acaBrwXRhOICvR8JThpVPgmLvOfqnrziUQBKVCEhJtBJkIZYWhx4CPg5EwbUkjhX+Xkz5iEW6GgbW4gKAJYR54sIM5js0arxOXTNc/hUwzoX3VDCHHqTUvys3peay33PM838OISey1iIMEUxUyF7RmHDIM+C99/4/h5ivo3++SxwYgUaSDOIAk4TCnkMRnKisEWHhBdKM7qk9bkAu9psDn/8saM+YrOPe1ZrzWqtmauBKn9Hwfs19Yj5QFT6jgSCd6y5o/fNlTw6NCmoShxCefqLQw2Bo1uIBDX/GS3/GJnPVFjeCCephmAOH/xyqxSFXy8bcSjXP8BKN/pn1Q+JwRx3oWaz+Xo/SP194rbgeRY9/nDHBKA5SgaXca78hiPiIxbV8M46j+VuT7PExNAJf0+xfglEcLv+lCNW5WWoOvOCvjUNNoOAhG3RITQ3cQxwO9KwD/WBq+kZwpn8OcRgYGPiV4OJwDnTAEIeBgV+MIQ4DAwMihjgMDAyIGOIwMDAg4j5x2Pd/bx9hrVnYpkUAAAAASUVORK5CYII=","Name":"H4: Roboto Bold 20 pt","Paragraph":{"Font":{"Name":"Roboto","Size":20.0,"Bold":true,"Italic":false,"Underline":false,"Color":"Black","SmallCaps":false,"AllCaps":false},"Alignment":0,"IndentBefore":0.0,"FirstLineIndent":0.0,"ParagraphSpacing":{"Before":0.0,"After":0.0,"LineSpacing":1.0,"MeasureInLines":true}},"List":{"Visible":false,"BulletType":4,"StartValue":1,"IndentLevel":1,"Character":8226,"CharacterFont":"","BulletStyle":0,"BulletSize":1.0,"BulletColor":"Black"}},{"Base64Png":"data:image/png;base64,iVBORw0KGgoAAAANSUhEUgAAARkAAAAbCAYAAABIr/uoAAAAAXNSR0IArs4c6QAAAARnQU1BAACxjwv8YQUAAAAJcEhZcwAADsMAAA7DAcdvqGQAAAc5SURBVHhe7VuBsaQgDN26LMh6rMZmLMZLBCFAEgLquvOPN8Pc/RVI8hIerKuffWBgYOBBDJG5im3Zp89n/0CbV//ZwMBAwN8SmXU+FvvnM+3L5j97GkNkriNw+MW8DXwNXmS2fZncQhHbNO3TvOzrLxfBEJlurDPJNdvO/D9A7H8rMtu+rcs+w9qiXE/w9wwLrUaFNvaXYBcZ0qZfrQRNZJ4q5DdE5oFY6iJD2rRUF0AT3hSZ12yvIBCEU64pPK9zKi5FuztHNSg8liLDOQe7l1NN3+fhhGzruq89ajxEphtRZGYo/xyQ/w0XBSnsO4N9baEDXrFNN/X81LKlAsLxHOocNny4noxd4tivHgYUHm0iEwCF5gO4tcgovLNd0w+R6YYuMhGx3408PpUbC96wTURCqhmZZ7JWhcHWXN4KhcdGkVH6ZUY2INL9DY0ho9gZoU3T7E5LFR/WhcyNDcYtePIpRIbuGEyT7BS+KfejQtx8wSAP5zz8zuLjSfxEe7BDJd1bYol9rbuZuTBJvNLcUm6PHHEoaie/1+D58N0l2O321UVzXAIC11qdS3VVqbcDlj45whiXfy4H85LnwMbjIyIz598Xs0ir3yfFgtKDwpte7v9EZMAWfp4s4uNvLNwy1o0cN8uGR1vf8YSWUCIw7K6DRXteZxu11xAL8UnPZ4R994s+cyJTyy2KRQGtdmiDBS351ma3vS664mJBalgbI9VVsZFy0HPEoisHNh7bRIYEXjhPC/uYB5wF5Vvx/grZkukiTnenNRUQJgFxIfix52BYrBhsGMslgJAo8Z74RlUb5w++ZeOlYqB8sJwSznFOshviLhK5ZBZWNRacG2NBkWI7FLjjJCPnNr3PUKud5NQISU4WOFMX3XYRVS4vzt+LICZpPqIvWp5ibZl9KnJA11c9BxqPZpFJCp/rQ52UhIr2yR3111ABj+u5s9pYj7hQmIJRSHCoqT/hiNonfoWPqa/S7suNo9CuV2Nph1VkRI6Jv1JhxwXSnlvL2Ga7iBqXV+fvglBrgFaRkfgsYIizd32VIlNpqZIT1JIF0AhyAeDnPEEmcrWjZMU/y/xsH5Ic5y79CqT4WuULf9E7T4L+oxMGrltRFZn8tNhV/IKQm+Lhx16yi7ihLtT5OxBtlj7Z/LkiMkoOQp82HptFBidhj+AGJ0Mh54H7safjgUhyIgpjpVMS4oLIiL5RcPMT4pGXyKPMgwMRI4jJ+K3GwcB1K6LI1Fu50diLms2jKR7OxkW7CNX2DfO3ItQYL1iviow2rzLefk8GvpfRnazwvepktJGT5xIUSSuJNJLWLTJkflMjc4R5s2ZJLimoo+F9rON+BEtghKkg2mATmVmwZ9/J2UVijKdcyBftIlTbN8zfAlpLQv28KzJcDjyU8W03fgGxGFuShRAS5scln4XFd9p4WmTIqcLUyBxh3rKZ8sv8LOoa3p3v/2raCjGvCCKGfEwXF6Mxnj8tMrSOpLwD/guRERdy1clogybMOZ0SVhL5tMjwvplAiwPavNJfotoKDp/DWIpngJh8GAuiBarIUP7Z+hgic01kop3a+msVGXM9d+fAQxl/QWSyXc3gZHDwHOjH5ERwgYjBUdwgMmblPxHmJXGQz6p8ClAf4jNw3YrAr1S8mj8N/LF5NMXD2bhoF3FTXZjqkwUIzGnDMlar8QC7OAZ058BDGf/Fkwx2SVXY/Z0XNR+IScG7RcY4P4cwbyq6cT4+0RucWOYZ2iJZ60toL6oiA9D62PgTit8UDz/2kl3ELXXRsagPNKy7E0K9JeipD8sYYruFx0aRIf1y0ludxAWG/2adY1KzebQAPeIiYHwg49nkkOvyrgXxg9+SX/kwzZ968Uau5YQqhdYIi8hQu5pPUn4suZW4v1IX4lhEjcur84tQ1pKK+lo15TKHIc7e9WUWGffexmlEKzKd6JiQvO+WvEHKFVsMEuzD9fhEouGJX6D73G1wbs5F6lvy1CkgeQudcqQWKbGZ80rGHQ/s0YvHL3n+WlcsmE+MBR838B9VYC1MrV/KH/Wr8mQs5QIbcBV/Yas/bdpt90BrXbTOz6NLCE7Qr665P9TXBn/yHGhxcjnQeCxFxtDQgQJGkUEkDjMtDZBC9xNPR5oPVKRcKxNc800TC577WBBFcuBasriYJhWKGksiYPymkcNc9HRuJuCu3JLa0d+bkWPpr6kKlx5X5i9Aa8LUynpON2umtfiDIDmIT90zTc1B3t/x2CAy7oUn8RkO4mRNZBxBZTC2N1pRrYW3sCEkp6aSD3hCIDaFR/75t23dQ4jFtGTRMWvuAC2Iog/wiQVcvoVde0BPiyXm07qbmUUGEPvyPJdv8FZyGzh0tm1vAJdothtgrIvu+TPcIDKI2/xBZOu3Lwc8j15kvgkvBNKKHBgY+D4aDgmt+LrIHApZ3aUHBga+ir8kMgMDAz+IITIDAwOPYojMwMDAo3hMZPb9H9w6CjNPCBDvAAAAAElFTkSuQmCC","Name":"Brødtekst: Roboto 20 pt","Paragraph":{"Font":{"Name":"Roboto","Size":20.0,"Bold":false,"Italic":false,"Underline":false,"Color":"Black","SmallCaps":false,"AllCaps":false},"Alignment":0,"IndentBefore":0.0,"FirstLineIndent":0.0,"ParagraphSpacing":{"Before":0.0,"After":0.0,"LineSpacing":1.0,"MeasureInLines":true}},"List":{"Visible":false,"BulletType":4,"StartValue":1,"IndentLevel":1,"Character":8226,"CharacterFont":"","BulletStyle":0,"BulletSize":1.0,"BulletColor":"Black"}}]}]]></PpStyles>
</file>

<file path=customXml/item4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04CD3DD0-CAD4-470B-B85B-18C7FB852C6F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604747b1-daec-4f54-88a8-da766b3de8b1"/>
    <ds:schemaRef ds:uri="690cb8a9-6ad0-4179-8495-6547d6b8026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0ACB6713-AD78-4504-85B8-5116EFC44228}">
  <ds:schemaRefs>
    <ds:schemaRef ds:uri="5f03b4cf-b5eb-45db-92c2-b751eea107f4"/>
    <ds:schemaRef ds:uri="61560df8-3540-4057-9ed5-eb85a3b08eab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  <ds:schemaRef ds:uri="604747b1-daec-4f54-88a8-da766b3de8b1"/>
    <ds:schemaRef ds:uri="690cb8a9-6ad0-4179-8495-6547d6b8026e"/>
  </ds:schemaRefs>
</ds:datastoreItem>
</file>

<file path=customXml/itemProps3.xml><?xml version="1.0" encoding="utf-8"?>
<ds:datastoreItem xmlns:ds="http://schemas.openxmlformats.org/officeDocument/2006/customXml" ds:itemID="{0E3B62EB-5FA4-4F3F-917E-60AE0B2E1AFB}">
  <ds:schemaRefs/>
</ds:datastoreItem>
</file>

<file path=customXml/itemProps4.xml><?xml version="1.0" encoding="utf-8"?>
<ds:datastoreItem xmlns:ds="http://schemas.openxmlformats.org/officeDocument/2006/customXml" ds:itemID="{E1CCCBF6-D7A5-4CE3-8E26-F301AE00E029}">
  <ds:schemaRefs>
    <ds:schemaRef ds:uri="http://schemas.microsoft.com/sharepoint/v3/contenttype/forms"/>
  </ds:schemaRefs>
</ds:datastoreItem>
</file>

<file path=docMetadata/LabelInfo.xml><?xml version="1.0" encoding="utf-8"?>
<clbl:labelList xmlns:clbl="http://schemas.microsoft.com/office/2020/mipLabelMetadata">
  <clbl:label id="{f1b8f2ce-0142-4f44-a9c4-740ebcc2b4c9}" enabled="1" method="Standard" siteId="{4b275c45-50e2-4a26-8792-73ca62c33bc5}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Energistyrelsen</Template>
  <TotalTime>107</TotalTime>
  <Words>2057</Words>
  <Application>Microsoft Office PowerPoint</Application>
  <PresentationFormat>Widescreen</PresentationFormat>
  <Paragraphs>376</Paragraphs>
  <Slides>34</Slides>
  <Notes>23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6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34</vt:i4>
      </vt:variant>
    </vt:vector>
  </HeadingPairs>
  <TitlesOfParts>
    <vt:vector size="41" baseType="lpstr">
      <vt:lpstr>Roboto Light</vt:lpstr>
      <vt:lpstr>Calibri</vt:lpstr>
      <vt:lpstr>Roboto</vt:lpstr>
      <vt:lpstr>Roboto Condensed Light</vt:lpstr>
      <vt:lpstr>Times New Roman</vt:lpstr>
      <vt:lpstr>Arial</vt:lpstr>
      <vt:lpstr>Energistyrelsen</vt:lpstr>
      <vt:lpstr>Godt at vide om varmepumper</vt:lpstr>
      <vt:lpstr>Dagsorden</vt:lpstr>
      <vt:lpstr>1. Introduktion til varmepumper</vt:lpstr>
      <vt:lpstr>3 ting du skal vide om varmepumper</vt:lpstr>
      <vt:lpstr>PowerPoint-præsentation</vt:lpstr>
      <vt:lpstr>Kender du de forskellige varmepumpetyper?</vt:lpstr>
      <vt:lpstr>Luft til luft varmepumpe</vt:lpstr>
      <vt:lpstr>PowerPoint-præsentation</vt:lpstr>
      <vt:lpstr>Jordvarme (væske til vand varmepumpe) </vt:lpstr>
      <vt:lpstr>2. Vælg en god varmepumpe</vt:lpstr>
      <vt:lpstr>Værd at vide, når du skal vælge varmepumpe</vt:lpstr>
      <vt:lpstr>Model</vt:lpstr>
      <vt:lpstr>Energimærke</vt:lpstr>
      <vt:lpstr>Ydeevne </vt:lpstr>
      <vt:lpstr>Dit varmeforbrug afhænger af</vt:lpstr>
      <vt:lpstr>PowerPoint-præsentation</vt:lpstr>
      <vt:lpstr>Bliv inspireret til gode renoveringer</vt:lpstr>
      <vt:lpstr>3. Installation af din nye varmepumpe</vt:lpstr>
      <vt:lpstr>PowerPoint-præsentation</vt:lpstr>
      <vt:lpstr>Lokale krav og nationale lovkrav</vt:lpstr>
      <vt:lpstr>Den rigtige placering</vt:lpstr>
      <vt:lpstr>Støjberegner</vt:lpstr>
      <vt:lpstr>Plads og adgangsforhold</vt:lpstr>
      <vt:lpstr>PowerPoint-præsentation</vt:lpstr>
      <vt:lpstr>4. Vedligehold og reparation </vt:lpstr>
      <vt:lpstr>Værd at vide om vedligeholdelse</vt:lpstr>
      <vt:lpstr>Fem gode råd</vt:lpstr>
      <vt:lpstr>Tjek din cirkulationspumpe</vt:lpstr>
      <vt:lpstr>5. Tilskudsmuligheder</vt:lpstr>
      <vt:lpstr>Tilskud</vt:lpstr>
      <vt:lpstr>Hvem kan søge tilskud fra Varmepumpepuljen?</vt:lpstr>
      <vt:lpstr>Hvem kan søge tilskud fra Energirenoveringspuljen?</vt:lpstr>
      <vt:lpstr>Find mere inspiration på SparEnergi.dk</vt:lpstr>
      <vt:lpstr>Lad os hjælpe dig videre!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Godt at vide om varmepumper</dc:title>
  <dc:creator>Ann Charlott Nielsen</dc:creator>
  <cp:lastModifiedBy>Julie Kure</cp:lastModifiedBy>
  <cp:revision>12</cp:revision>
  <cp:lastPrinted>2025-04-23T09:06:48Z</cp:lastPrinted>
  <dcterms:created xsi:type="dcterms:W3CDTF">2025-03-31T08:26:08Z</dcterms:created>
  <dcterms:modified xsi:type="dcterms:W3CDTF">2026-10-01T09:49:23Z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 by:">
    <vt:lpwstr>omnidocs.com</vt:lpwstr>
  </property>
  <property fmtid="{D5CDD505-2E9C-101B-9397-08002B2CF9AE}" pid="3" name="Created by">
    <vt:lpwstr>omnidocs.com</vt:lpwstr>
  </property>
  <property fmtid="{D5CDD505-2E9C-101B-9397-08002B2CF9AE}" pid="4" name="ContentTypeId">
    <vt:lpwstr>0x0101001E891C9CD53A3B489C9960CA63BC19CD</vt:lpwstr>
  </property>
  <property fmtid="{D5CDD505-2E9C-101B-9397-08002B2CF9AE}" pid="5" name="MediaServiceImageTags">
    <vt:lpwstr/>
  </property>
</Properties>
</file>