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4090" r:id="rId5"/>
  </p:sldMasterIdLst>
  <p:notesMasterIdLst>
    <p:notesMasterId r:id="rId69"/>
  </p:notesMasterIdLst>
  <p:handoutMasterIdLst>
    <p:handoutMasterId r:id="rId70"/>
  </p:handoutMasterIdLst>
  <p:sldIdLst>
    <p:sldId id="496" r:id="rId6"/>
    <p:sldId id="518" r:id="rId7"/>
    <p:sldId id="519" r:id="rId8"/>
    <p:sldId id="522" r:id="rId9"/>
    <p:sldId id="535" r:id="rId10"/>
    <p:sldId id="537" r:id="rId11"/>
    <p:sldId id="538" r:id="rId12"/>
    <p:sldId id="539" r:id="rId13"/>
    <p:sldId id="540" r:id="rId14"/>
    <p:sldId id="541" r:id="rId15"/>
    <p:sldId id="542" r:id="rId16"/>
    <p:sldId id="543" r:id="rId17"/>
    <p:sldId id="544" r:id="rId18"/>
    <p:sldId id="545" r:id="rId19"/>
    <p:sldId id="546" r:id="rId20"/>
    <p:sldId id="547" r:id="rId21"/>
    <p:sldId id="548" r:id="rId22"/>
    <p:sldId id="549" r:id="rId23"/>
    <p:sldId id="550" r:id="rId24"/>
    <p:sldId id="551" r:id="rId25"/>
    <p:sldId id="552" r:id="rId26"/>
    <p:sldId id="553" r:id="rId27"/>
    <p:sldId id="554" r:id="rId28"/>
    <p:sldId id="555" r:id="rId29"/>
    <p:sldId id="536" r:id="rId30"/>
    <p:sldId id="488" r:id="rId31"/>
    <p:sldId id="499" r:id="rId32"/>
    <p:sldId id="500" r:id="rId33"/>
    <p:sldId id="501" r:id="rId34"/>
    <p:sldId id="502" r:id="rId35"/>
    <p:sldId id="256" r:id="rId36"/>
    <p:sldId id="311" r:id="rId37"/>
    <p:sldId id="419" r:id="rId38"/>
    <p:sldId id="453" r:id="rId39"/>
    <p:sldId id="454" r:id="rId40"/>
    <p:sldId id="455" r:id="rId41"/>
    <p:sldId id="456" r:id="rId42"/>
    <p:sldId id="564" r:id="rId43"/>
    <p:sldId id="441" r:id="rId44"/>
    <p:sldId id="566" r:id="rId45"/>
    <p:sldId id="420" r:id="rId46"/>
    <p:sldId id="568" r:id="rId47"/>
    <p:sldId id="458" r:id="rId48"/>
    <p:sldId id="445" r:id="rId49"/>
    <p:sldId id="446" r:id="rId50"/>
    <p:sldId id="432" r:id="rId51"/>
    <p:sldId id="573" r:id="rId52"/>
    <p:sldId id="451" r:id="rId53"/>
    <p:sldId id="575" r:id="rId54"/>
    <p:sldId id="577" r:id="rId55"/>
    <p:sldId id="429" r:id="rId56"/>
    <p:sldId id="427" r:id="rId57"/>
    <p:sldId id="580" r:id="rId58"/>
    <p:sldId id="459" r:id="rId59"/>
    <p:sldId id="582" r:id="rId60"/>
    <p:sldId id="468" r:id="rId61"/>
    <p:sldId id="584" r:id="rId62"/>
    <p:sldId id="470" r:id="rId63"/>
    <p:sldId id="586" r:id="rId64"/>
    <p:sldId id="471" r:id="rId65"/>
    <p:sldId id="467" r:id="rId66"/>
    <p:sldId id="589" r:id="rId67"/>
    <p:sldId id="590" r:id="rId68"/>
  </p:sldIdLst>
  <p:sldSz cx="10691813" cy="7559675"/>
  <p:notesSz cx="6858000" cy="9144000"/>
  <p:defaultTextStyle>
    <a:defPPr>
      <a:defRPr lang="da-DK"/>
    </a:defPPr>
    <a:lvl1pPr marL="0" algn="l" defTabSz="457187" rtl="0" eaLnBrk="1" latinLnBrk="0" hangingPunct="1">
      <a:defRPr sz="1800" kern="1200">
        <a:solidFill>
          <a:schemeClr val="tx1"/>
        </a:solidFill>
        <a:latin typeface="+mn-lt"/>
        <a:ea typeface="+mn-ea"/>
        <a:cs typeface="+mn-cs"/>
      </a:defRPr>
    </a:lvl1pPr>
    <a:lvl2pPr marL="457187" algn="l" defTabSz="457187" rtl="0" eaLnBrk="1" latinLnBrk="0" hangingPunct="1">
      <a:defRPr sz="1800" kern="1200">
        <a:solidFill>
          <a:schemeClr val="tx1"/>
        </a:solidFill>
        <a:latin typeface="+mn-lt"/>
        <a:ea typeface="+mn-ea"/>
        <a:cs typeface="+mn-cs"/>
      </a:defRPr>
    </a:lvl2pPr>
    <a:lvl3pPr marL="914373" algn="l" defTabSz="457187" rtl="0" eaLnBrk="1" latinLnBrk="0" hangingPunct="1">
      <a:defRPr sz="1800" kern="1200">
        <a:solidFill>
          <a:schemeClr val="tx1"/>
        </a:solidFill>
        <a:latin typeface="+mn-lt"/>
        <a:ea typeface="+mn-ea"/>
        <a:cs typeface="+mn-cs"/>
      </a:defRPr>
    </a:lvl3pPr>
    <a:lvl4pPr marL="1371561" algn="l" defTabSz="457187" rtl="0" eaLnBrk="1" latinLnBrk="0" hangingPunct="1">
      <a:defRPr sz="1800" kern="1200">
        <a:solidFill>
          <a:schemeClr val="tx1"/>
        </a:solidFill>
        <a:latin typeface="+mn-lt"/>
        <a:ea typeface="+mn-ea"/>
        <a:cs typeface="+mn-cs"/>
      </a:defRPr>
    </a:lvl4pPr>
    <a:lvl5pPr marL="1828747" algn="l" defTabSz="457187" rtl="0" eaLnBrk="1" latinLnBrk="0" hangingPunct="1">
      <a:defRPr sz="1800" kern="1200">
        <a:solidFill>
          <a:schemeClr val="tx1"/>
        </a:solidFill>
        <a:latin typeface="+mn-lt"/>
        <a:ea typeface="+mn-ea"/>
        <a:cs typeface="+mn-cs"/>
      </a:defRPr>
    </a:lvl5pPr>
    <a:lvl6pPr marL="2285934" algn="l" defTabSz="457187" rtl="0" eaLnBrk="1" latinLnBrk="0" hangingPunct="1">
      <a:defRPr sz="1800" kern="1200">
        <a:solidFill>
          <a:schemeClr val="tx1"/>
        </a:solidFill>
        <a:latin typeface="+mn-lt"/>
        <a:ea typeface="+mn-ea"/>
        <a:cs typeface="+mn-cs"/>
      </a:defRPr>
    </a:lvl6pPr>
    <a:lvl7pPr marL="2743120" algn="l" defTabSz="457187" rtl="0" eaLnBrk="1" latinLnBrk="0" hangingPunct="1">
      <a:defRPr sz="1800" kern="1200">
        <a:solidFill>
          <a:schemeClr val="tx1"/>
        </a:solidFill>
        <a:latin typeface="+mn-lt"/>
        <a:ea typeface="+mn-ea"/>
        <a:cs typeface="+mn-cs"/>
      </a:defRPr>
    </a:lvl7pPr>
    <a:lvl8pPr marL="3200307" algn="l" defTabSz="457187" rtl="0" eaLnBrk="1" latinLnBrk="0" hangingPunct="1">
      <a:defRPr sz="1800" kern="1200">
        <a:solidFill>
          <a:schemeClr val="tx1"/>
        </a:solidFill>
        <a:latin typeface="+mn-lt"/>
        <a:ea typeface="+mn-ea"/>
        <a:cs typeface="+mn-cs"/>
      </a:defRPr>
    </a:lvl8pPr>
    <a:lvl9pPr marL="3657494" algn="l" defTabSz="457187"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ktion" id="{8290C13F-359B-2442-9D86-7A7C49367B46}">
          <p14:sldIdLst>
            <p14:sldId id="496"/>
          </p14:sldIdLst>
        </p14:section>
        <p14:section name="Opsamling Skabelon" id="{3BFA6317-0622-0948-9B0A-3A018ED1B284}">
          <p14:sldIdLst>
            <p14:sldId id="518"/>
            <p14:sldId id="519"/>
            <p14:sldId id="522"/>
            <p14:sldId id="535"/>
            <p14:sldId id="537"/>
            <p14:sldId id="538"/>
            <p14:sldId id="539"/>
            <p14:sldId id="540"/>
            <p14:sldId id="541"/>
            <p14:sldId id="542"/>
            <p14:sldId id="543"/>
            <p14:sldId id="544"/>
            <p14:sldId id="545"/>
            <p14:sldId id="546"/>
            <p14:sldId id="547"/>
            <p14:sldId id="548"/>
            <p14:sldId id="549"/>
            <p14:sldId id="550"/>
            <p14:sldId id="551"/>
            <p14:sldId id="552"/>
            <p14:sldId id="553"/>
            <p14:sldId id="554"/>
            <p14:sldId id="555"/>
            <p14:sldId id="536"/>
          </p14:sldIdLst>
        </p14:section>
        <p14:section name="Grafiske elementer" id="{E1801957-1D25-EE41-A21C-543C8E78E393}">
          <p14:sldIdLst>
            <p14:sldId id="488"/>
            <p14:sldId id="499"/>
            <p14:sldId id="500"/>
            <p14:sldId id="501"/>
            <p14:sldId id="502"/>
          </p14:sldIdLst>
        </p14:section>
        <p14:section name="Eksempel" id="{CDF7F5E8-1470-5A42-B943-FBFBDCC5A028}">
          <p14:sldIdLst>
            <p14:sldId id="256"/>
            <p14:sldId id="311"/>
            <p14:sldId id="419"/>
            <p14:sldId id="453"/>
            <p14:sldId id="454"/>
            <p14:sldId id="455"/>
            <p14:sldId id="456"/>
            <p14:sldId id="564"/>
            <p14:sldId id="441"/>
            <p14:sldId id="566"/>
            <p14:sldId id="420"/>
            <p14:sldId id="568"/>
            <p14:sldId id="458"/>
            <p14:sldId id="445"/>
            <p14:sldId id="446"/>
            <p14:sldId id="432"/>
            <p14:sldId id="573"/>
            <p14:sldId id="451"/>
            <p14:sldId id="575"/>
            <p14:sldId id="577"/>
            <p14:sldId id="429"/>
            <p14:sldId id="427"/>
            <p14:sldId id="580"/>
            <p14:sldId id="459"/>
            <p14:sldId id="582"/>
            <p14:sldId id="468"/>
            <p14:sldId id="584"/>
            <p14:sldId id="470"/>
            <p14:sldId id="586"/>
            <p14:sldId id="471"/>
            <p14:sldId id="467"/>
            <p14:sldId id="589"/>
            <p14:sldId id="590"/>
          </p14:sldIdLst>
        </p14:section>
      </p14:sectionLst>
    </p:ext>
    <p:ext uri="{EFAFB233-063F-42B5-8137-9DF3F51BA10A}">
      <p15:sldGuideLst xmlns:p15="http://schemas.microsoft.com/office/powerpoint/2012/main">
        <p15:guide id="1" orient="horz" pos="2132" userDrawn="1">
          <p15:clr>
            <a:srgbClr val="A4A3A4"/>
          </p15:clr>
        </p15:guide>
        <p15:guide id="2" pos="336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ACD"/>
    <a:srgbClr val="90B630"/>
    <a:srgbClr val="9AAFAA"/>
    <a:srgbClr val="F8D7D2"/>
    <a:srgbClr val="B8766A"/>
    <a:srgbClr val="C07B6F"/>
    <a:srgbClr val="DA8874"/>
    <a:srgbClr val="A2CBBD"/>
    <a:srgbClr val="BCD2C8"/>
    <a:srgbClr val="D9E8E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DAE556-F11C-47B7-A18A-E27AF3CD86B3}" v="36" dt="2019-12-11T10:42:47.015"/>
  </p1510:revLst>
</p1510:revInfo>
</file>

<file path=ppt/tableStyles.xml><?xml version="1.0" encoding="utf-8"?>
<a:tblStyleLst xmlns:a="http://schemas.openxmlformats.org/drawingml/2006/main" def="{5C22544A-7EE6-4342-B048-85BDC9FD1C3A}">
  <a:tblStyle styleId="{2D5ABB26-0587-4C30-8999-92F81FD0307C}" styleName="Ingen typografi, intet git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llemlayout 2 - markeringsfarv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35" autoAdjust="0"/>
    <p:restoredTop sz="86427" autoAdjust="0"/>
  </p:normalViewPr>
  <p:slideViewPr>
    <p:cSldViewPr snapToGrid="0" snapToObjects="1" showGuides="1">
      <p:cViewPr varScale="1">
        <p:scale>
          <a:sx n="100" d="100"/>
          <a:sy n="100" d="100"/>
        </p:scale>
        <p:origin x="162" y="72"/>
      </p:cViewPr>
      <p:guideLst>
        <p:guide orient="horz" pos="2132"/>
        <p:guide pos="3367"/>
      </p:guideLst>
    </p:cSldViewPr>
  </p:slideViewPr>
  <p:outlineViewPr>
    <p:cViewPr>
      <p:scale>
        <a:sx n="33" d="100"/>
        <a:sy n="33" d="100"/>
      </p:scale>
      <p:origin x="0" y="-2288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82" d="100"/>
          <a:sy n="82" d="100"/>
        </p:scale>
        <p:origin x="2144" y="1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 Type="http://schemas.openxmlformats.org/officeDocument/2006/relationships/slide" Target="slides/slide2.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handoutMaster" Target="handoutMasters/handoutMaster1.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835AFB-C2BE-454D-810A-67E753CAE560}" type="datetimeFigureOut">
              <a:rPr lang="en-US" smtClean="0"/>
              <a:t>12/11/2019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C6618F-9416-D644-9E5C-3BABAA40721E}" type="slidenum">
              <a:rPr lang="en-US" smtClean="0"/>
              <a:t>‹nr.›</a:t>
            </a:fld>
            <a:endParaRPr lang="en-US"/>
          </a:p>
        </p:txBody>
      </p:sp>
    </p:spTree>
    <p:extLst>
      <p:ext uri="{BB962C8B-B14F-4D97-AF65-F5344CB8AC3E}">
        <p14:creationId xmlns:p14="http://schemas.microsoft.com/office/powerpoint/2010/main" val="2230476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0F3AD5-5140-4B40-A9EC-01525386091F}" type="datetimeFigureOut">
              <a:rPr lang="da-DK" smtClean="0"/>
              <a:t>11-12-2019</a:t>
            </a:fld>
            <a:endParaRPr lang="da-DK"/>
          </a:p>
        </p:txBody>
      </p:sp>
      <p:sp>
        <p:nvSpPr>
          <p:cNvPr id="4" name="Pladsholder til diasbillede 3"/>
          <p:cNvSpPr>
            <a:spLocks noGrp="1" noRot="1" noChangeAspect="1"/>
          </p:cNvSpPr>
          <p:nvPr>
            <p:ph type="sldImg" idx="2"/>
          </p:nvPr>
        </p:nvSpPr>
        <p:spPr>
          <a:xfrm>
            <a:off x="1004888" y="685800"/>
            <a:ext cx="4848225"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0CE96B-DC18-4140-99FA-6D443C1D9371}" type="slidenum">
              <a:rPr lang="da-DK" smtClean="0"/>
              <a:t>‹nr.›</a:t>
            </a:fld>
            <a:endParaRPr lang="da-DK"/>
          </a:p>
        </p:txBody>
      </p:sp>
    </p:spTree>
    <p:extLst>
      <p:ext uri="{BB962C8B-B14F-4D97-AF65-F5344CB8AC3E}">
        <p14:creationId xmlns:p14="http://schemas.microsoft.com/office/powerpoint/2010/main" val="3582797627"/>
      </p:ext>
    </p:extLst>
  </p:cSld>
  <p:clrMap bg1="lt1" tx1="dk1" bg2="lt2" tx2="dk2" accent1="accent1" accent2="accent2" accent3="accent3" accent4="accent4" accent5="accent5" accent6="accent6" hlink="hlink" folHlink="folHlink"/>
  <p:notesStyle>
    <a:lvl1pPr marL="0" algn="l" defTabSz="457187" rtl="0" eaLnBrk="1" latinLnBrk="0" hangingPunct="1">
      <a:defRPr sz="1200" kern="1200">
        <a:solidFill>
          <a:schemeClr val="tx1"/>
        </a:solidFill>
        <a:latin typeface="+mn-lt"/>
        <a:ea typeface="+mn-ea"/>
        <a:cs typeface="+mn-cs"/>
      </a:defRPr>
    </a:lvl1pPr>
    <a:lvl2pPr marL="457187" algn="l" defTabSz="457187" rtl="0" eaLnBrk="1" latinLnBrk="0" hangingPunct="1">
      <a:defRPr sz="1200" kern="1200">
        <a:solidFill>
          <a:schemeClr val="tx1"/>
        </a:solidFill>
        <a:latin typeface="+mn-lt"/>
        <a:ea typeface="+mn-ea"/>
        <a:cs typeface="+mn-cs"/>
      </a:defRPr>
    </a:lvl2pPr>
    <a:lvl3pPr marL="914373" algn="l" defTabSz="457187" rtl="0" eaLnBrk="1" latinLnBrk="0" hangingPunct="1">
      <a:defRPr sz="1200" kern="1200">
        <a:solidFill>
          <a:schemeClr val="tx1"/>
        </a:solidFill>
        <a:latin typeface="+mn-lt"/>
        <a:ea typeface="+mn-ea"/>
        <a:cs typeface="+mn-cs"/>
      </a:defRPr>
    </a:lvl3pPr>
    <a:lvl4pPr marL="1371561" algn="l" defTabSz="457187" rtl="0" eaLnBrk="1" latinLnBrk="0" hangingPunct="1">
      <a:defRPr sz="1200" kern="1200">
        <a:solidFill>
          <a:schemeClr val="tx1"/>
        </a:solidFill>
        <a:latin typeface="+mn-lt"/>
        <a:ea typeface="+mn-ea"/>
        <a:cs typeface="+mn-cs"/>
      </a:defRPr>
    </a:lvl4pPr>
    <a:lvl5pPr marL="1828747" algn="l" defTabSz="457187" rtl="0" eaLnBrk="1" latinLnBrk="0" hangingPunct="1">
      <a:defRPr sz="1200" kern="1200">
        <a:solidFill>
          <a:schemeClr val="tx1"/>
        </a:solidFill>
        <a:latin typeface="+mn-lt"/>
        <a:ea typeface="+mn-ea"/>
        <a:cs typeface="+mn-cs"/>
      </a:defRPr>
    </a:lvl5pPr>
    <a:lvl6pPr marL="2285934" algn="l" defTabSz="457187" rtl="0" eaLnBrk="1" latinLnBrk="0" hangingPunct="1">
      <a:defRPr sz="1200" kern="1200">
        <a:solidFill>
          <a:schemeClr val="tx1"/>
        </a:solidFill>
        <a:latin typeface="+mn-lt"/>
        <a:ea typeface="+mn-ea"/>
        <a:cs typeface="+mn-cs"/>
      </a:defRPr>
    </a:lvl6pPr>
    <a:lvl7pPr marL="2743120" algn="l" defTabSz="457187" rtl="0" eaLnBrk="1" latinLnBrk="0" hangingPunct="1">
      <a:defRPr sz="1200" kern="1200">
        <a:solidFill>
          <a:schemeClr val="tx1"/>
        </a:solidFill>
        <a:latin typeface="+mn-lt"/>
        <a:ea typeface="+mn-ea"/>
        <a:cs typeface="+mn-cs"/>
      </a:defRPr>
    </a:lvl7pPr>
    <a:lvl8pPr marL="3200307" algn="l" defTabSz="457187" rtl="0" eaLnBrk="1" latinLnBrk="0" hangingPunct="1">
      <a:defRPr sz="1200" kern="1200">
        <a:solidFill>
          <a:schemeClr val="tx1"/>
        </a:solidFill>
        <a:latin typeface="+mn-lt"/>
        <a:ea typeface="+mn-ea"/>
        <a:cs typeface="+mn-cs"/>
      </a:defRPr>
    </a:lvl8pPr>
    <a:lvl9pPr marL="3657494" algn="l" defTabSz="45718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31</a:t>
            </a:fld>
            <a:endParaRPr lang="da-DK"/>
          </a:p>
        </p:txBody>
      </p:sp>
    </p:spTree>
    <p:extLst>
      <p:ext uri="{BB962C8B-B14F-4D97-AF65-F5344CB8AC3E}">
        <p14:creationId xmlns:p14="http://schemas.microsoft.com/office/powerpoint/2010/main" val="3548081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32</a:t>
            </a:fld>
            <a:endParaRPr lang="da-DK"/>
          </a:p>
        </p:txBody>
      </p:sp>
    </p:spTree>
    <p:extLst>
      <p:ext uri="{BB962C8B-B14F-4D97-AF65-F5344CB8AC3E}">
        <p14:creationId xmlns:p14="http://schemas.microsoft.com/office/powerpoint/2010/main" val="1429358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33</a:t>
            </a:fld>
            <a:endParaRPr lang="da-DK"/>
          </a:p>
        </p:txBody>
      </p:sp>
    </p:spTree>
    <p:extLst>
      <p:ext uri="{BB962C8B-B14F-4D97-AF65-F5344CB8AC3E}">
        <p14:creationId xmlns:p14="http://schemas.microsoft.com/office/powerpoint/2010/main" val="3542054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34</a:t>
            </a:fld>
            <a:endParaRPr lang="da-DK"/>
          </a:p>
        </p:txBody>
      </p:sp>
    </p:spTree>
    <p:extLst>
      <p:ext uri="{BB962C8B-B14F-4D97-AF65-F5344CB8AC3E}">
        <p14:creationId xmlns:p14="http://schemas.microsoft.com/office/powerpoint/2010/main" val="4139051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35</a:t>
            </a:fld>
            <a:endParaRPr lang="da-DK"/>
          </a:p>
        </p:txBody>
      </p:sp>
    </p:spTree>
    <p:extLst>
      <p:ext uri="{BB962C8B-B14F-4D97-AF65-F5344CB8AC3E}">
        <p14:creationId xmlns:p14="http://schemas.microsoft.com/office/powerpoint/2010/main" val="703012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36</a:t>
            </a:fld>
            <a:endParaRPr lang="da-DK"/>
          </a:p>
        </p:txBody>
      </p:sp>
    </p:spTree>
    <p:extLst>
      <p:ext uri="{BB962C8B-B14F-4D97-AF65-F5344CB8AC3E}">
        <p14:creationId xmlns:p14="http://schemas.microsoft.com/office/powerpoint/2010/main" val="1432370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37</a:t>
            </a:fld>
            <a:endParaRPr lang="da-DK"/>
          </a:p>
        </p:txBody>
      </p:sp>
    </p:spTree>
    <p:extLst>
      <p:ext uri="{BB962C8B-B14F-4D97-AF65-F5344CB8AC3E}">
        <p14:creationId xmlns:p14="http://schemas.microsoft.com/office/powerpoint/2010/main" val="3664372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39</a:t>
            </a:fld>
            <a:endParaRPr lang="da-DK"/>
          </a:p>
        </p:txBody>
      </p:sp>
    </p:spTree>
    <p:extLst>
      <p:ext uri="{BB962C8B-B14F-4D97-AF65-F5344CB8AC3E}">
        <p14:creationId xmlns:p14="http://schemas.microsoft.com/office/powerpoint/2010/main" val="4152021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41</a:t>
            </a:fld>
            <a:endParaRPr lang="da-DK"/>
          </a:p>
        </p:txBody>
      </p:sp>
    </p:spTree>
    <p:extLst>
      <p:ext uri="{BB962C8B-B14F-4D97-AF65-F5344CB8AC3E}">
        <p14:creationId xmlns:p14="http://schemas.microsoft.com/office/powerpoint/2010/main" val="3014284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43</a:t>
            </a:fld>
            <a:endParaRPr lang="da-DK"/>
          </a:p>
        </p:txBody>
      </p:sp>
    </p:spTree>
    <p:extLst>
      <p:ext uri="{BB962C8B-B14F-4D97-AF65-F5344CB8AC3E}">
        <p14:creationId xmlns:p14="http://schemas.microsoft.com/office/powerpoint/2010/main" val="3421347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44</a:t>
            </a:fld>
            <a:endParaRPr lang="da-DK"/>
          </a:p>
        </p:txBody>
      </p:sp>
    </p:spTree>
    <p:extLst>
      <p:ext uri="{BB962C8B-B14F-4D97-AF65-F5344CB8AC3E}">
        <p14:creationId xmlns:p14="http://schemas.microsoft.com/office/powerpoint/2010/main" val="2607928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45</a:t>
            </a:fld>
            <a:endParaRPr lang="da-DK"/>
          </a:p>
        </p:txBody>
      </p:sp>
    </p:spTree>
    <p:extLst>
      <p:ext uri="{BB962C8B-B14F-4D97-AF65-F5344CB8AC3E}">
        <p14:creationId xmlns:p14="http://schemas.microsoft.com/office/powerpoint/2010/main" val="933909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46</a:t>
            </a:fld>
            <a:endParaRPr lang="da-DK"/>
          </a:p>
        </p:txBody>
      </p:sp>
    </p:spTree>
    <p:extLst>
      <p:ext uri="{BB962C8B-B14F-4D97-AF65-F5344CB8AC3E}">
        <p14:creationId xmlns:p14="http://schemas.microsoft.com/office/powerpoint/2010/main" val="3410245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48</a:t>
            </a:fld>
            <a:endParaRPr lang="da-DK"/>
          </a:p>
        </p:txBody>
      </p:sp>
    </p:spTree>
    <p:extLst>
      <p:ext uri="{BB962C8B-B14F-4D97-AF65-F5344CB8AC3E}">
        <p14:creationId xmlns:p14="http://schemas.microsoft.com/office/powerpoint/2010/main" val="1346258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51</a:t>
            </a:fld>
            <a:endParaRPr lang="da-DK"/>
          </a:p>
        </p:txBody>
      </p:sp>
    </p:spTree>
    <p:extLst>
      <p:ext uri="{BB962C8B-B14F-4D97-AF65-F5344CB8AC3E}">
        <p14:creationId xmlns:p14="http://schemas.microsoft.com/office/powerpoint/2010/main" val="16677636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52</a:t>
            </a:fld>
            <a:endParaRPr lang="da-DK"/>
          </a:p>
        </p:txBody>
      </p:sp>
    </p:spTree>
    <p:extLst>
      <p:ext uri="{BB962C8B-B14F-4D97-AF65-F5344CB8AC3E}">
        <p14:creationId xmlns:p14="http://schemas.microsoft.com/office/powerpoint/2010/main" val="29204503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54</a:t>
            </a:fld>
            <a:endParaRPr lang="da-DK"/>
          </a:p>
        </p:txBody>
      </p:sp>
    </p:spTree>
    <p:extLst>
      <p:ext uri="{BB962C8B-B14F-4D97-AF65-F5344CB8AC3E}">
        <p14:creationId xmlns:p14="http://schemas.microsoft.com/office/powerpoint/2010/main" val="21823317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56</a:t>
            </a:fld>
            <a:endParaRPr lang="da-DK"/>
          </a:p>
        </p:txBody>
      </p:sp>
    </p:spTree>
    <p:extLst>
      <p:ext uri="{BB962C8B-B14F-4D97-AF65-F5344CB8AC3E}">
        <p14:creationId xmlns:p14="http://schemas.microsoft.com/office/powerpoint/2010/main" val="1133479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58</a:t>
            </a:fld>
            <a:endParaRPr lang="da-DK"/>
          </a:p>
        </p:txBody>
      </p:sp>
    </p:spTree>
    <p:extLst>
      <p:ext uri="{BB962C8B-B14F-4D97-AF65-F5344CB8AC3E}">
        <p14:creationId xmlns:p14="http://schemas.microsoft.com/office/powerpoint/2010/main" val="219900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60</a:t>
            </a:fld>
            <a:endParaRPr lang="da-DK"/>
          </a:p>
        </p:txBody>
      </p:sp>
    </p:spTree>
    <p:extLst>
      <p:ext uri="{BB962C8B-B14F-4D97-AF65-F5344CB8AC3E}">
        <p14:creationId xmlns:p14="http://schemas.microsoft.com/office/powerpoint/2010/main" val="23723519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020CE96B-DC18-4140-99FA-6D443C1D9371}" type="slidenum">
              <a:rPr lang="da-DK" smtClean="0"/>
              <a:t>61</a:t>
            </a:fld>
            <a:endParaRPr lang="da-DK"/>
          </a:p>
        </p:txBody>
      </p:sp>
    </p:spTree>
    <p:extLst>
      <p:ext uri="{BB962C8B-B14F-4D97-AF65-F5344CB8AC3E}">
        <p14:creationId xmlns:p14="http://schemas.microsoft.com/office/powerpoint/2010/main" val="16450016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ide">
    <p:spTree>
      <p:nvGrpSpPr>
        <p:cNvPr id="1" name=""/>
        <p:cNvGrpSpPr/>
        <p:nvPr/>
      </p:nvGrpSpPr>
      <p:grpSpPr>
        <a:xfrm>
          <a:off x="0" y="0"/>
          <a:ext cx="0" cy="0"/>
          <a:chOff x="0" y="0"/>
          <a:chExt cx="0" cy="0"/>
        </a:xfrm>
      </p:grpSpPr>
      <p:sp>
        <p:nvSpPr>
          <p:cNvPr id="5" name="Undertitel 3"/>
          <p:cNvSpPr txBox="1">
            <a:spLocks/>
          </p:cNvSpPr>
          <p:nvPr userDrawn="1"/>
        </p:nvSpPr>
        <p:spPr>
          <a:xfrm>
            <a:off x="93297" y="6127294"/>
            <a:ext cx="10515995" cy="1432381"/>
          </a:xfrm>
          <a:prstGeom prst="rect">
            <a:avLst/>
          </a:prstGeom>
          <a:solidFill>
            <a:srgbClr val="FFFFFF"/>
          </a:solidFill>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96058" indent="0">
              <a:spcBef>
                <a:spcPts val="0"/>
              </a:spcBef>
              <a:buNone/>
            </a:pPr>
            <a:r>
              <a:rPr lang="da-DK" sz="1566"/>
              <a:t>En undersøgelse af ….. / Et samarbejdsprojekt om at skabe…/ Et forandringsprojekt om at…</a:t>
            </a:r>
          </a:p>
          <a:p>
            <a:pPr marL="696058" indent="0">
              <a:spcBef>
                <a:spcPts val="0"/>
              </a:spcBef>
              <a:buNone/>
            </a:pPr>
            <a:endParaRPr lang="da-DK" sz="1174"/>
          </a:p>
          <a:p>
            <a:pPr marL="696058" indent="0">
              <a:spcBef>
                <a:spcPts val="0"/>
              </a:spcBef>
              <a:buNone/>
            </a:pPr>
            <a:r>
              <a:rPr lang="da-DK" sz="1174"/>
              <a:t>Et samarbejde mellem Xx og Antropologerne, CVR-nr: 32261574, maj 2014</a:t>
            </a:r>
            <a:endParaRPr lang="da-DK" sz="1174" dirty="0"/>
          </a:p>
        </p:txBody>
      </p:sp>
      <p:pic>
        <p:nvPicPr>
          <p:cNvPr id="6" name="Billede 6" descr="logo_dk_hvi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1770" y="1968958"/>
            <a:ext cx="5871438" cy="2547528"/>
          </a:xfrm>
          <a:prstGeom prst="rect">
            <a:avLst/>
          </a:prstGeom>
        </p:spPr>
      </p:pic>
      <p:sp>
        <p:nvSpPr>
          <p:cNvPr id="7" name="Rektangel 8"/>
          <p:cNvSpPr/>
          <p:nvPr userDrawn="1"/>
        </p:nvSpPr>
        <p:spPr>
          <a:xfrm>
            <a:off x="115236" y="6290121"/>
            <a:ext cx="10516425" cy="12695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89484" tIns="44742" rIns="89484" bIns="44742" rtlCol="0" anchor="ctr"/>
          <a:lstStyle/>
          <a:p>
            <a:pPr algn="ctr"/>
            <a:endParaRPr lang="da-DK" sz="1618"/>
          </a:p>
        </p:txBody>
      </p:sp>
      <p:sp>
        <p:nvSpPr>
          <p:cNvPr id="2" name="Rectangle 1"/>
          <p:cNvSpPr/>
          <p:nvPr userDrawn="1"/>
        </p:nvSpPr>
        <p:spPr>
          <a:xfrm>
            <a:off x="0" y="0"/>
            <a:ext cx="10691813" cy="7559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side med header">
    <p:spTree>
      <p:nvGrpSpPr>
        <p:cNvPr id="1" name=""/>
        <p:cNvGrpSpPr/>
        <p:nvPr/>
      </p:nvGrpSpPr>
      <p:grpSpPr>
        <a:xfrm>
          <a:off x="0" y="0"/>
          <a:ext cx="0" cy="0"/>
          <a:chOff x="0" y="0"/>
          <a:chExt cx="0" cy="0"/>
        </a:xfrm>
      </p:grpSpPr>
      <p:sp>
        <p:nvSpPr>
          <p:cNvPr id="5" name="Undertitel 3"/>
          <p:cNvSpPr txBox="1">
            <a:spLocks/>
          </p:cNvSpPr>
          <p:nvPr userDrawn="1"/>
        </p:nvSpPr>
        <p:spPr>
          <a:xfrm>
            <a:off x="93297" y="6127294"/>
            <a:ext cx="10515995" cy="1432381"/>
          </a:xfrm>
          <a:prstGeom prst="rect">
            <a:avLst/>
          </a:prstGeom>
          <a:solidFill>
            <a:srgbClr val="FFFFFF"/>
          </a:solidFill>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96058" indent="0">
              <a:spcBef>
                <a:spcPts val="0"/>
              </a:spcBef>
              <a:buNone/>
            </a:pPr>
            <a:r>
              <a:rPr lang="da-DK" sz="1566"/>
              <a:t>En undersøgelse af ….. / Et samarbejdsprojekt om at skabe…/ Et forandringsprojekt om at…</a:t>
            </a:r>
          </a:p>
          <a:p>
            <a:pPr marL="696058" indent="0">
              <a:spcBef>
                <a:spcPts val="0"/>
              </a:spcBef>
              <a:buNone/>
            </a:pPr>
            <a:endParaRPr lang="da-DK" sz="1174"/>
          </a:p>
          <a:p>
            <a:pPr marL="696058" indent="0">
              <a:spcBef>
                <a:spcPts val="0"/>
              </a:spcBef>
              <a:buNone/>
            </a:pPr>
            <a:r>
              <a:rPr lang="da-DK" sz="1174"/>
              <a:t>Et samarbejde mellem Xx og Antropologerne, CVR-nr: 32261574, maj 2014</a:t>
            </a:r>
            <a:endParaRPr lang="da-DK" sz="1174" dirty="0"/>
          </a:p>
        </p:txBody>
      </p:sp>
      <p:pic>
        <p:nvPicPr>
          <p:cNvPr id="6" name="Billede 6" descr="logo_dk_hvi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1770" y="1968958"/>
            <a:ext cx="5871438" cy="2547528"/>
          </a:xfrm>
          <a:prstGeom prst="rect">
            <a:avLst/>
          </a:prstGeom>
        </p:spPr>
      </p:pic>
      <p:sp>
        <p:nvSpPr>
          <p:cNvPr id="7" name="Rektangel 8"/>
          <p:cNvSpPr/>
          <p:nvPr userDrawn="1"/>
        </p:nvSpPr>
        <p:spPr>
          <a:xfrm>
            <a:off x="115236" y="6290121"/>
            <a:ext cx="10516425" cy="12695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89484" tIns="44742" rIns="89484" bIns="44742" rtlCol="0" anchor="ctr"/>
          <a:lstStyle/>
          <a:p>
            <a:pPr algn="ctr"/>
            <a:endParaRPr lang="da-DK" sz="1618"/>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ide med overskrift">
    <p:spTree>
      <p:nvGrpSpPr>
        <p:cNvPr id="1" name=""/>
        <p:cNvGrpSpPr/>
        <p:nvPr/>
      </p:nvGrpSpPr>
      <p:grpSpPr>
        <a:xfrm>
          <a:off x="0" y="0"/>
          <a:ext cx="0" cy="0"/>
          <a:chOff x="0" y="0"/>
          <a:chExt cx="0" cy="0"/>
        </a:xfrm>
      </p:grpSpPr>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7" name="Text Placeholder 3"/>
          <p:cNvSpPr>
            <a:spLocks noGrp="1"/>
          </p:cNvSpPr>
          <p:nvPr>
            <p:ph type="body" sz="quarter" idx="16" hasCustomPrompt="1"/>
          </p:nvPr>
        </p:nvSpPr>
        <p:spPr>
          <a:xfrm>
            <a:off x="720000" y="103409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p:cNvSpPr>
            <a:spLocks noGrp="1"/>
          </p:cNvSpPr>
          <p:nvPr>
            <p:ph type="body" sz="quarter" idx="17" hasCustomPrompt="1"/>
          </p:nvPr>
        </p:nvSpPr>
        <p:spPr>
          <a:xfrm>
            <a:off x="720000" y="134009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10691812" cy="6479999"/>
          </a:xfrm>
          <a:prstGeom prst="rect">
            <a:avLst/>
          </a:prstGeom>
          <a:solidFill>
            <a:schemeClr val="bg1">
              <a:lumMod val="95000"/>
            </a:schemeClr>
          </a:solidFill>
        </p:spPr>
        <p:txBody>
          <a:bodyPr/>
          <a:lstStyle>
            <a:lvl1pPr>
              <a:defRPr>
                <a:noFill/>
              </a:defRPr>
            </a:lvl1pPr>
          </a:lstStyle>
          <a:p>
            <a:r>
              <a:rPr lang="en-US"/>
              <a:t>Click icon to add picture</a:t>
            </a:r>
            <a:endParaRPr/>
          </a:p>
        </p:txBody>
      </p:sp>
      <p:sp>
        <p:nvSpPr>
          <p:cNvPr id="10" name="Title 3" title="0"/>
          <p:cNvSpPr>
            <a:spLocks noGrp="1"/>
          </p:cNvSpPr>
          <p:nvPr>
            <p:ph type="ctrTitle" hasCustomPrompt="1"/>
          </p:nvPr>
        </p:nvSpPr>
        <p:spPr>
          <a:xfrm>
            <a:off x="0" y="4360066"/>
            <a:ext cx="10691813" cy="728557"/>
          </a:xfrm>
          <a:prstGeom prst="rect">
            <a:avLst/>
          </a:prstGeom>
          <a:solidFill>
            <a:schemeClr val="bg1"/>
          </a:solidFill>
        </p:spPr>
        <p:txBody>
          <a:bodyPr lIns="720000" tIns="0" rIns="0" bIns="0" anchor="ctr" anchorCtr="0"/>
          <a:lstStyle>
            <a:lvl1pPr algn="l">
              <a:lnSpc>
                <a:spcPct val="120000"/>
              </a:lnSpc>
              <a:defRPr sz="3000" b="0" i="0">
                <a:latin typeface="Gill Sans Light" charset="0"/>
                <a:ea typeface="Gill Sans Light" charset="0"/>
                <a:cs typeface="Gill Sans Light" charset="0"/>
              </a:defRPr>
            </a:lvl1pPr>
          </a:lstStyle>
          <a:p>
            <a:r>
              <a:rPr lang="en-US" dirty="0"/>
              <a:t>PROJEKTTITEL</a:t>
            </a:r>
          </a:p>
        </p:txBody>
      </p:sp>
      <p:sp>
        <p:nvSpPr>
          <p:cNvPr id="4" name="Text Placeholder 3"/>
          <p:cNvSpPr>
            <a:spLocks noGrp="1"/>
          </p:cNvSpPr>
          <p:nvPr>
            <p:ph type="body" sz="quarter" idx="12"/>
          </p:nvPr>
        </p:nvSpPr>
        <p:spPr>
          <a:xfrm>
            <a:off x="0" y="6479999"/>
            <a:ext cx="10691813" cy="1079676"/>
          </a:xfrm>
          <a:prstGeom prst="rect">
            <a:avLst/>
          </a:prstGeom>
        </p:spPr>
        <p:txBody>
          <a:bodyPr lIns="720000" tIns="72000" rIns="0" bIns="0"/>
          <a:lstStyle>
            <a:lvl1pPr marL="0" indent="0">
              <a:lnSpc>
                <a:spcPct val="120000"/>
              </a:lnSpc>
              <a:buFontTx/>
              <a:buNone/>
              <a:defRPr sz="1400" b="0" i="0">
                <a:latin typeface="Gill Sans Light" charset="0"/>
                <a:ea typeface="Gill Sans Light" charset="0"/>
                <a:cs typeface="Gill Sans Light" charset="0"/>
              </a:defRPr>
            </a:lvl1pPr>
            <a:lvl2pPr marL="447466" indent="0">
              <a:lnSpc>
                <a:spcPct val="120000"/>
              </a:lnSpc>
              <a:buFontTx/>
              <a:buNone/>
              <a:defRPr sz="1400" b="0" i="0">
                <a:latin typeface="Gill Sans Light" charset="0"/>
                <a:ea typeface="Gill Sans Light" charset="0"/>
                <a:cs typeface="Gill Sans Light" charset="0"/>
              </a:defRPr>
            </a:lvl2pPr>
            <a:lvl3pPr marL="894932" indent="0">
              <a:lnSpc>
                <a:spcPct val="120000"/>
              </a:lnSpc>
              <a:buFontTx/>
              <a:buNone/>
              <a:defRPr sz="1400" b="0" i="0">
                <a:latin typeface="Gill Sans Light" charset="0"/>
                <a:ea typeface="Gill Sans Light" charset="0"/>
                <a:cs typeface="Gill Sans Light" charset="0"/>
              </a:defRPr>
            </a:lvl3pPr>
            <a:lvl4pPr marL="1342398" indent="0">
              <a:lnSpc>
                <a:spcPct val="120000"/>
              </a:lnSpc>
              <a:buFontTx/>
              <a:buNone/>
              <a:defRPr sz="1400" b="0" i="0">
                <a:latin typeface="Gill Sans Light" charset="0"/>
                <a:ea typeface="Gill Sans Light" charset="0"/>
                <a:cs typeface="Gill Sans Light" charset="0"/>
              </a:defRPr>
            </a:lvl4pPr>
            <a:lvl5pPr marL="1789864" indent="0">
              <a:lnSpc>
                <a:spcPct val="120000"/>
              </a:lnSpc>
              <a:buFontTx/>
              <a:buNone/>
              <a:defRPr sz="14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endParaRPr lang="da-DK"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ndhold 2">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908175"/>
            <a:ext cx="4535488" cy="5148263"/>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Pladsholder til tekst 3"/>
          <p:cNvSpPr>
            <a:spLocks noGrp="1"/>
          </p:cNvSpPr>
          <p:nvPr>
            <p:ph type="body" sz="quarter" idx="14" hasCustomPrompt="1"/>
          </p:nvPr>
        </p:nvSpPr>
        <p:spPr>
          <a:xfrm>
            <a:off x="5454650" y="1908175"/>
            <a:ext cx="4531117" cy="5148263"/>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Text Placeholder 3"/>
          <p:cNvSpPr>
            <a:spLocks noGrp="1"/>
          </p:cNvSpPr>
          <p:nvPr>
            <p:ph type="body" sz="quarter" idx="16" hasCustomPrompt="1"/>
          </p:nvPr>
        </p:nvSpPr>
        <p:spPr>
          <a:xfrm>
            <a:off x="720000" y="103409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p:cNvSpPr>
            <a:spLocks noGrp="1"/>
          </p:cNvSpPr>
          <p:nvPr>
            <p:ph type="body" sz="quarter" idx="17" hasCustomPrompt="1"/>
          </p:nvPr>
        </p:nvSpPr>
        <p:spPr>
          <a:xfrm>
            <a:off x="720000" y="134009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holdsfortegnelse">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908175"/>
            <a:ext cx="4535488" cy="5148263"/>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7" name="Text Placeholder 3"/>
          <p:cNvSpPr>
            <a:spLocks noGrp="1"/>
          </p:cNvSpPr>
          <p:nvPr>
            <p:ph type="body" sz="quarter" idx="16" hasCustomPrompt="1"/>
          </p:nvPr>
        </p:nvSpPr>
        <p:spPr>
          <a:xfrm>
            <a:off x="720000" y="103409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p:cNvSpPr>
            <a:spLocks noGrp="1"/>
          </p:cNvSpPr>
          <p:nvPr>
            <p:ph type="body" sz="quarter" idx="17" hasCustomPrompt="1"/>
          </p:nvPr>
        </p:nvSpPr>
        <p:spPr>
          <a:xfrm>
            <a:off x="720000" y="134009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ellem - kapitels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67618" y="165079"/>
            <a:ext cx="10361042" cy="7232183"/>
          </a:xfrm>
          <a:prstGeom prst="rect">
            <a:avLst/>
          </a:prstGeom>
          <a:solidFill>
            <a:schemeClr val="bg1">
              <a:lumMod val="85000"/>
            </a:schemeClr>
          </a:solidFill>
        </p:spPr>
        <p:txBody>
          <a:bodyPr anchor="ctr"/>
          <a:lstStyle>
            <a:lvl1pPr marL="0" indent="0" algn="ctr">
              <a:buFontTx/>
              <a:buNone/>
              <a:defRPr sz="1400"/>
            </a:lvl1pPr>
          </a:lstStyle>
          <a:p>
            <a:endParaRPr lang="en-US" dirty="0"/>
          </a:p>
        </p:txBody>
      </p:sp>
      <p:sp>
        <p:nvSpPr>
          <p:cNvPr id="6" name="Pladsholder til tekst 4">
            <a:extLst>
              <a:ext uri="{FF2B5EF4-FFF2-40B4-BE49-F238E27FC236}">
                <a16:creationId xmlns:a16="http://schemas.microsoft.com/office/drawing/2014/main" id="{F6107D82-65B0-8444-BB67-9CD0337C83D9}"/>
              </a:ext>
            </a:extLst>
          </p:cNvPr>
          <p:cNvSpPr>
            <a:spLocks noGrp="1"/>
          </p:cNvSpPr>
          <p:nvPr>
            <p:ph type="body" sz="quarter" idx="12" hasCustomPrompt="1"/>
          </p:nvPr>
        </p:nvSpPr>
        <p:spPr>
          <a:xfrm>
            <a:off x="167618" y="4424381"/>
            <a:ext cx="10361042" cy="615553"/>
          </a:xfrm>
          <a:prstGeom prst="rect">
            <a:avLst/>
          </a:prstGeom>
          <a:solidFill>
            <a:schemeClr val="bg1">
              <a:alpha val="80000"/>
            </a:schemeClr>
          </a:solidFill>
        </p:spPr>
        <p:txBody>
          <a:bodyPr vert="horz" lIns="540000" tIns="0" rIns="0" bIns="0" anchor="ctr"/>
          <a:lstStyle>
            <a:lvl1pPr marL="0" indent="0" algn="l">
              <a:buNone/>
              <a:defRPr sz="3000" b="0" i="1" baseline="0">
                <a:solidFill>
                  <a:schemeClr val="tx1"/>
                </a:solidFill>
                <a:latin typeface="Gill Sans Light" charset="0"/>
                <a:ea typeface="Gill Sans Light" charset="0"/>
                <a:cs typeface="Gill Sans Light" charset="0"/>
              </a:defRPr>
            </a:lvl1pPr>
          </a:lstStyle>
          <a:p>
            <a:pPr lvl="0"/>
            <a:r>
              <a:rPr lang="da-DK" dirty="0"/>
              <a:t>KAPITELNAVN JVF INDHOLDSFORTEGNELSE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lside bille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67618" y="165079"/>
            <a:ext cx="10361042" cy="7232183"/>
          </a:xfrm>
          <a:prstGeom prst="rect">
            <a:avLst/>
          </a:prstGeom>
          <a:solidFill>
            <a:schemeClr val="bg1">
              <a:lumMod val="85000"/>
            </a:schemeClr>
          </a:solidFill>
        </p:spPr>
        <p:txBody>
          <a:bodyPr anchor="ctr"/>
          <a:lstStyle>
            <a:lvl1pPr marL="0" indent="0" algn="ctr">
              <a:buFontTx/>
              <a:buNone/>
              <a:defRPr sz="1400"/>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dhold 1">
    <p:spTree>
      <p:nvGrpSpPr>
        <p:cNvPr id="1" name=""/>
        <p:cNvGrpSpPr/>
        <p:nvPr/>
      </p:nvGrpSpPr>
      <p:grpSpPr>
        <a:xfrm>
          <a:off x="0" y="0"/>
          <a:ext cx="0" cy="0"/>
          <a:chOff x="0" y="0"/>
          <a:chExt cx="0" cy="0"/>
        </a:xfrm>
      </p:grpSpPr>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7" name="Text Placeholder 3"/>
          <p:cNvSpPr>
            <a:spLocks noGrp="1"/>
          </p:cNvSpPr>
          <p:nvPr>
            <p:ph type="body" sz="quarter" idx="16" hasCustomPrompt="1"/>
          </p:nvPr>
        </p:nvSpPr>
        <p:spPr>
          <a:xfrm>
            <a:off x="720000" y="103409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p:cNvSpPr>
            <a:spLocks noGrp="1"/>
          </p:cNvSpPr>
          <p:nvPr>
            <p:ph type="body" sz="quarter" idx="17" hasCustomPrompt="1"/>
          </p:nvPr>
        </p:nvSpPr>
        <p:spPr>
          <a:xfrm>
            <a:off x="720000" y="134009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Picture Placeholder 3"/>
          <p:cNvSpPr>
            <a:spLocks noGrp="1"/>
          </p:cNvSpPr>
          <p:nvPr>
            <p:ph type="pic" sz="quarter" idx="18" hasCustomPrompt="1"/>
          </p:nvPr>
        </p:nvSpPr>
        <p:spPr>
          <a:xfrm>
            <a:off x="701675" y="1908175"/>
            <a:ext cx="9284090" cy="5148263"/>
          </a:xfrm>
          <a:prstGeom prst="rect">
            <a:avLst/>
          </a:prstGeom>
          <a:solidFill>
            <a:schemeClr val="bg1">
              <a:lumMod val="85000"/>
            </a:schemeClr>
          </a:solidFill>
        </p:spPr>
        <p:txBody>
          <a:bodyPr/>
          <a:lstStyle>
            <a:lvl1pPr marL="0" indent="0" algn="ctr">
              <a:buFontTx/>
              <a:buNone/>
              <a:defRPr sz="1100">
                <a:solidFill>
                  <a:schemeClr val="bg1"/>
                </a:solidFill>
              </a:defRPr>
            </a:lvl1pPr>
          </a:lstStyle>
          <a:p>
            <a:r>
              <a:rPr lang="en-US" dirty="0" err="1"/>
              <a:t>Indsæt</a:t>
            </a:r>
            <a:r>
              <a:rPr lang="en-US" dirty="0"/>
              <a:t> </a:t>
            </a:r>
            <a:r>
              <a:rPr lang="en-US" dirty="0" err="1"/>
              <a:t>billede</a:t>
            </a:r>
            <a:endParaRPr lang="en-US" dirty="0"/>
          </a:p>
        </p:txBody>
      </p:sp>
    </p:spTree>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hold 2">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908175"/>
            <a:ext cx="4535488" cy="5148263"/>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Pladsholder til tekst 3"/>
          <p:cNvSpPr>
            <a:spLocks noGrp="1"/>
          </p:cNvSpPr>
          <p:nvPr>
            <p:ph type="body" sz="quarter" idx="14" hasCustomPrompt="1"/>
          </p:nvPr>
        </p:nvSpPr>
        <p:spPr>
          <a:xfrm>
            <a:off x="5454650" y="1908175"/>
            <a:ext cx="4531117" cy="5148263"/>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Text Placeholder 3"/>
          <p:cNvSpPr>
            <a:spLocks noGrp="1"/>
          </p:cNvSpPr>
          <p:nvPr>
            <p:ph type="body" sz="quarter" idx="16" hasCustomPrompt="1"/>
          </p:nvPr>
        </p:nvSpPr>
        <p:spPr>
          <a:xfrm>
            <a:off x="720000" y="103409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p:cNvSpPr>
            <a:spLocks noGrp="1"/>
          </p:cNvSpPr>
          <p:nvPr>
            <p:ph type="body" sz="quarter" idx="17" hasCustomPrompt="1"/>
          </p:nvPr>
        </p:nvSpPr>
        <p:spPr>
          <a:xfrm>
            <a:off x="720000" y="134009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dhold 3">
    <p:spTree>
      <p:nvGrpSpPr>
        <p:cNvPr id="1" name=""/>
        <p:cNvGrpSpPr/>
        <p:nvPr/>
      </p:nvGrpSpPr>
      <p:grpSpPr>
        <a:xfrm>
          <a:off x="0" y="0"/>
          <a:ext cx="0" cy="0"/>
          <a:chOff x="0" y="0"/>
          <a:chExt cx="0" cy="0"/>
        </a:xfrm>
      </p:grpSpPr>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billede 3"/>
          <p:cNvSpPr>
            <a:spLocks noGrp="1"/>
          </p:cNvSpPr>
          <p:nvPr>
            <p:ph type="pic" sz="quarter" idx="14" hasCustomPrompt="1"/>
          </p:nvPr>
        </p:nvSpPr>
        <p:spPr>
          <a:xfrm>
            <a:off x="5454650" y="1918726"/>
            <a:ext cx="4531115" cy="5137712"/>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10" name="Text Placeholder 3">
            <a:extLst>
              <a:ext uri="{FF2B5EF4-FFF2-40B4-BE49-F238E27FC236}">
                <a16:creationId xmlns:a16="http://schemas.microsoft.com/office/drawing/2014/main" id="{C30E5189-E3F2-D449-9642-D55DE073359B}"/>
              </a:ext>
            </a:extLst>
          </p:cNvPr>
          <p:cNvSpPr>
            <a:spLocks noGrp="1"/>
          </p:cNvSpPr>
          <p:nvPr>
            <p:ph type="body" sz="quarter" idx="16" hasCustomPrompt="1"/>
          </p:nvPr>
        </p:nvSpPr>
        <p:spPr>
          <a:xfrm>
            <a:off x="720000" y="103409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a:extLst>
              <a:ext uri="{FF2B5EF4-FFF2-40B4-BE49-F238E27FC236}">
                <a16:creationId xmlns:a16="http://schemas.microsoft.com/office/drawing/2014/main" id="{7AF22AF3-3EC9-4C4E-9787-211216937A02}"/>
              </a:ext>
            </a:extLst>
          </p:cNvPr>
          <p:cNvSpPr>
            <a:spLocks noGrp="1"/>
          </p:cNvSpPr>
          <p:nvPr>
            <p:ph type="body" sz="quarter" idx="18" hasCustomPrompt="1"/>
          </p:nvPr>
        </p:nvSpPr>
        <p:spPr>
          <a:xfrm>
            <a:off x="720000" y="134009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Text Placeholder 3"/>
          <p:cNvSpPr>
            <a:spLocks noGrp="1"/>
          </p:cNvSpPr>
          <p:nvPr>
            <p:ph type="body" sz="quarter" idx="19"/>
          </p:nvPr>
        </p:nvSpPr>
        <p:spPr>
          <a:xfrm>
            <a:off x="701675" y="1908174"/>
            <a:ext cx="4535488" cy="5148263"/>
          </a:xfrm>
          <a:prstGeom prst="rect">
            <a:avLst/>
          </a:prstGeom>
        </p:spPr>
        <p:txBody>
          <a:bodyPr lIns="0" tIns="0" rIns="0" bIns="0"/>
          <a:lstStyle>
            <a:lvl1pPr marL="0" indent="0">
              <a:lnSpc>
                <a:spcPct val="120000"/>
              </a:lnSpc>
              <a:buFontTx/>
              <a:buNone/>
              <a:defRPr sz="1600" b="0" i="0">
                <a:latin typeface="Gill Sans Light" charset="0"/>
                <a:ea typeface="Gill Sans Light" charset="0"/>
                <a:cs typeface="Gill Sans Light" charset="0"/>
              </a:defRPr>
            </a:lvl1pPr>
            <a:lvl2pPr marL="447466" indent="0">
              <a:lnSpc>
                <a:spcPct val="120000"/>
              </a:lnSpc>
              <a:buFontTx/>
              <a:buNone/>
              <a:defRPr sz="1600" b="0" i="0">
                <a:latin typeface="Gill Sans Light" charset="0"/>
                <a:ea typeface="Gill Sans Light" charset="0"/>
                <a:cs typeface="Gill Sans Light" charset="0"/>
              </a:defRPr>
            </a:lvl2pPr>
            <a:lvl3pPr marL="894932" indent="0">
              <a:lnSpc>
                <a:spcPct val="120000"/>
              </a:lnSpc>
              <a:buFontTx/>
              <a:buNone/>
              <a:defRPr sz="1600" b="0" i="0">
                <a:latin typeface="Gill Sans Light" charset="0"/>
                <a:ea typeface="Gill Sans Light" charset="0"/>
                <a:cs typeface="Gill Sans Light" charset="0"/>
              </a:defRPr>
            </a:lvl3pPr>
            <a:lvl4pPr marL="1342398" indent="0">
              <a:lnSpc>
                <a:spcPct val="120000"/>
              </a:lnSpc>
              <a:buFontTx/>
              <a:buNone/>
              <a:defRPr sz="1600" b="0" i="0">
                <a:latin typeface="Gill Sans Light" charset="0"/>
                <a:ea typeface="Gill Sans Light" charset="0"/>
                <a:cs typeface="Gill Sans Light" charset="0"/>
              </a:defRPr>
            </a:lvl4pPr>
            <a:lvl5pPr marL="1789864" indent="0">
              <a:lnSpc>
                <a:spcPct val="120000"/>
              </a:lnSpc>
              <a:buFontTx/>
              <a:buNone/>
              <a:defRPr sz="16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Tree>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Indhold 3">
    <p:spTree>
      <p:nvGrpSpPr>
        <p:cNvPr id="1" name=""/>
        <p:cNvGrpSpPr/>
        <p:nvPr/>
      </p:nvGrpSpPr>
      <p:grpSpPr>
        <a:xfrm>
          <a:off x="0" y="0"/>
          <a:ext cx="0" cy="0"/>
          <a:chOff x="0" y="0"/>
          <a:chExt cx="0" cy="0"/>
        </a:xfrm>
      </p:grpSpPr>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0" name="Text Placeholder 3">
            <a:extLst>
              <a:ext uri="{FF2B5EF4-FFF2-40B4-BE49-F238E27FC236}">
                <a16:creationId xmlns:a16="http://schemas.microsoft.com/office/drawing/2014/main" id="{C30E5189-E3F2-D449-9642-D55DE073359B}"/>
              </a:ext>
            </a:extLst>
          </p:cNvPr>
          <p:cNvSpPr>
            <a:spLocks noGrp="1"/>
          </p:cNvSpPr>
          <p:nvPr>
            <p:ph type="body" sz="quarter" idx="16" hasCustomPrompt="1"/>
          </p:nvPr>
        </p:nvSpPr>
        <p:spPr>
          <a:xfrm>
            <a:off x="720000" y="103409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a:extLst>
              <a:ext uri="{FF2B5EF4-FFF2-40B4-BE49-F238E27FC236}">
                <a16:creationId xmlns:a16="http://schemas.microsoft.com/office/drawing/2014/main" id="{7AF22AF3-3EC9-4C4E-9787-211216937A02}"/>
              </a:ext>
            </a:extLst>
          </p:cNvPr>
          <p:cNvSpPr>
            <a:spLocks noGrp="1"/>
          </p:cNvSpPr>
          <p:nvPr>
            <p:ph type="body" sz="quarter" idx="18" hasCustomPrompt="1"/>
          </p:nvPr>
        </p:nvSpPr>
        <p:spPr>
          <a:xfrm>
            <a:off x="720000" y="134009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Text Placeholder 3"/>
          <p:cNvSpPr>
            <a:spLocks noGrp="1"/>
          </p:cNvSpPr>
          <p:nvPr>
            <p:ph type="body" sz="quarter" idx="19"/>
          </p:nvPr>
        </p:nvSpPr>
        <p:spPr>
          <a:xfrm>
            <a:off x="701675" y="1908174"/>
            <a:ext cx="4535488" cy="5148263"/>
          </a:xfrm>
          <a:prstGeom prst="rect">
            <a:avLst/>
          </a:prstGeom>
        </p:spPr>
        <p:txBody>
          <a:bodyPr lIns="0" tIns="0" rIns="0" bIns="0"/>
          <a:lstStyle>
            <a:lvl1pPr marL="0" indent="0">
              <a:lnSpc>
                <a:spcPct val="120000"/>
              </a:lnSpc>
              <a:buFontTx/>
              <a:buNone/>
              <a:defRPr sz="1600" b="0" i="0">
                <a:latin typeface="Gill Sans Light" charset="0"/>
                <a:ea typeface="Gill Sans Light" charset="0"/>
                <a:cs typeface="Gill Sans Light" charset="0"/>
              </a:defRPr>
            </a:lvl1pPr>
            <a:lvl2pPr marL="447466" indent="0">
              <a:lnSpc>
                <a:spcPct val="120000"/>
              </a:lnSpc>
              <a:buFontTx/>
              <a:buNone/>
              <a:defRPr sz="1600" b="0" i="0">
                <a:latin typeface="Gill Sans Light" charset="0"/>
                <a:ea typeface="Gill Sans Light" charset="0"/>
                <a:cs typeface="Gill Sans Light" charset="0"/>
              </a:defRPr>
            </a:lvl2pPr>
            <a:lvl3pPr marL="894932" indent="0">
              <a:lnSpc>
                <a:spcPct val="120000"/>
              </a:lnSpc>
              <a:buFontTx/>
              <a:buNone/>
              <a:defRPr sz="1600" b="0" i="0">
                <a:latin typeface="Gill Sans Light" charset="0"/>
                <a:ea typeface="Gill Sans Light" charset="0"/>
                <a:cs typeface="Gill Sans Light" charset="0"/>
              </a:defRPr>
            </a:lvl3pPr>
            <a:lvl4pPr marL="1342398" indent="0">
              <a:lnSpc>
                <a:spcPct val="120000"/>
              </a:lnSpc>
              <a:buFontTx/>
              <a:buNone/>
              <a:defRPr sz="1600" b="0" i="0">
                <a:latin typeface="Gill Sans Light" charset="0"/>
                <a:ea typeface="Gill Sans Light" charset="0"/>
                <a:cs typeface="Gill Sans Light" charset="0"/>
              </a:defRPr>
            </a:lvl4pPr>
            <a:lvl5pPr marL="1789864" indent="0">
              <a:lnSpc>
                <a:spcPct val="120000"/>
              </a:lnSpc>
              <a:buFontTx/>
              <a:buNone/>
              <a:defRPr sz="16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
        <p:nvSpPr>
          <p:cNvPr id="7" name="Rounded Rectangular Callout 6"/>
          <p:cNvSpPr/>
          <p:nvPr userDrawn="1"/>
        </p:nvSpPr>
        <p:spPr>
          <a:xfrm>
            <a:off x="5769033" y="1908174"/>
            <a:ext cx="4216731" cy="5148263"/>
          </a:xfrm>
          <a:prstGeom prst="wedgeRoundRectCallout">
            <a:avLst>
              <a:gd name="adj1" fmla="val -56980"/>
              <a:gd name="adj2" fmla="val 15107"/>
              <a:gd name="adj3" fmla="val 16667"/>
            </a:avLst>
          </a:prstGeom>
          <a:solidFill>
            <a:srgbClr val="D3DAC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lnSpc>
                <a:spcPct val="120000"/>
              </a:lnSpc>
            </a:pPr>
            <a:r>
              <a:rPr lang="da-DK" sz="1600" i="1" dirty="0">
                <a:solidFill>
                  <a:schemeClr val="tx1"/>
                </a:solidFill>
                <a:latin typeface="Gill Sans Light" charset="0"/>
                <a:ea typeface="Gill Sans Light" charset="0"/>
                <a:cs typeface="Gill Sans Light" charset="0"/>
              </a:rPr>
              <a:t>Citat</a:t>
            </a:r>
          </a:p>
        </p:txBody>
      </p:sp>
    </p:spTree>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dhold 4">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6" y="1908175"/>
            <a:ext cx="5184774" cy="5148262"/>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billede 3"/>
          <p:cNvSpPr>
            <a:spLocks noGrp="1"/>
          </p:cNvSpPr>
          <p:nvPr>
            <p:ph type="pic" sz="quarter" idx="14" hasCustomPrompt="1"/>
          </p:nvPr>
        </p:nvSpPr>
        <p:spPr>
          <a:xfrm>
            <a:off x="6124567" y="1908174"/>
            <a:ext cx="3861197" cy="5148263"/>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Text Placeholder 3"/>
          <p:cNvSpPr>
            <a:spLocks noGrp="1"/>
          </p:cNvSpPr>
          <p:nvPr>
            <p:ph type="body" sz="quarter" idx="16" hasCustomPrompt="1"/>
          </p:nvPr>
        </p:nvSpPr>
        <p:spPr>
          <a:xfrm>
            <a:off x="720000" y="103409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2" name="Text Placeholder 3"/>
          <p:cNvSpPr>
            <a:spLocks noGrp="1"/>
          </p:cNvSpPr>
          <p:nvPr>
            <p:ph type="body" sz="quarter" idx="17" hasCustomPrompt="1"/>
          </p:nvPr>
        </p:nvSpPr>
        <p:spPr>
          <a:xfrm>
            <a:off x="720000" y="134009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15:guide id="1" pos="3844" userDrawn="1">
          <p15:clr>
            <a:srgbClr val="FBAE40"/>
          </p15:clr>
        </p15:guide>
        <p15:guide id="2" pos="370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dhold 5">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908174"/>
            <a:ext cx="5184775" cy="2447925"/>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billede 3"/>
          <p:cNvSpPr>
            <a:spLocks noGrp="1"/>
          </p:cNvSpPr>
          <p:nvPr>
            <p:ph type="pic" sz="quarter" idx="14" hasCustomPrompt="1"/>
          </p:nvPr>
        </p:nvSpPr>
        <p:spPr>
          <a:xfrm>
            <a:off x="6102351" y="1908174"/>
            <a:ext cx="3887788" cy="5148261"/>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tekst 3"/>
          <p:cNvSpPr>
            <a:spLocks noGrp="1"/>
          </p:cNvSpPr>
          <p:nvPr>
            <p:ph type="body" sz="quarter" idx="16" hasCustomPrompt="1"/>
          </p:nvPr>
        </p:nvSpPr>
        <p:spPr>
          <a:xfrm>
            <a:off x="701674" y="4572001"/>
            <a:ext cx="5184775" cy="2484436"/>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Text Placeholder 3"/>
          <p:cNvSpPr>
            <a:spLocks noGrp="1"/>
          </p:cNvSpPr>
          <p:nvPr>
            <p:ph type="body" sz="quarter" idx="17" hasCustomPrompt="1"/>
          </p:nvPr>
        </p:nvSpPr>
        <p:spPr>
          <a:xfrm>
            <a:off x="720000" y="1029188"/>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335188"/>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15:guide id="1" pos="3844" userDrawn="1">
          <p15:clr>
            <a:srgbClr val="FBAE40"/>
          </p15:clr>
        </p15:guide>
        <p15:guide id="2" pos="3708" userDrawn="1">
          <p15:clr>
            <a:srgbClr val="FBAE40"/>
          </p15:clr>
        </p15:guide>
        <p15:guide id="3" orient="horz" pos="2880" userDrawn="1">
          <p15:clr>
            <a:srgbClr val="FBAE40"/>
          </p15:clr>
        </p15:guide>
        <p15:guide id="4" orient="horz" pos="274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dhold 6">
    <p:spTree>
      <p:nvGrpSpPr>
        <p:cNvPr id="1" name=""/>
        <p:cNvGrpSpPr/>
        <p:nvPr/>
      </p:nvGrpSpPr>
      <p:grpSpPr>
        <a:xfrm>
          <a:off x="0" y="0"/>
          <a:ext cx="0" cy="0"/>
          <a:chOff x="0" y="0"/>
          <a:chExt cx="0" cy="0"/>
        </a:xfrm>
      </p:grpSpPr>
      <p:sp>
        <p:nvSpPr>
          <p:cNvPr id="4" name="Picture Placeholder 3"/>
          <p:cNvSpPr>
            <a:spLocks noGrp="1"/>
          </p:cNvSpPr>
          <p:nvPr>
            <p:ph type="pic" sz="quarter" idx="19" hasCustomPrompt="1"/>
          </p:nvPr>
        </p:nvSpPr>
        <p:spPr>
          <a:xfrm>
            <a:off x="720000" y="1908175"/>
            <a:ext cx="3860429" cy="5148263"/>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6" name="Pladsholder til tekst 3"/>
          <p:cNvSpPr>
            <a:spLocks noGrp="1"/>
          </p:cNvSpPr>
          <p:nvPr>
            <p:ph type="body" sz="quarter" idx="11" hasCustomPrompt="1"/>
          </p:nvPr>
        </p:nvSpPr>
        <p:spPr>
          <a:xfrm>
            <a:off x="4867835" y="1908174"/>
            <a:ext cx="972392" cy="5148263"/>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billede 3"/>
          <p:cNvSpPr>
            <a:spLocks noGrp="1"/>
          </p:cNvSpPr>
          <p:nvPr>
            <p:ph type="pic" sz="quarter" idx="14" hasCustomPrompt="1"/>
          </p:nvPr>
        </p:nvSpPr>
        <p:spPr>
          <a:xfrm>
            <a:off x="6124428" y="1910693"/>
            <a:ext cx="3861337" cy="5145745"/>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Text Placeholder 3"/>
          <p:cNvSpPr>
            <a:spLocks noGrp="1"/>
          </p:cNvSpPr>
          <p:nvPr>
            <p:ph type="body" sz="quarter" idx="17" hasCustomPrompt="1"/>
          </p:nvPr>
        </p:nvSpPr>
        <p:spPr>
          <a:xfrm>
            <a:off x="720000" y="1029188"/>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335188"/>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dhold 7">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928536"/>
            <a:ext cx="5761038" cy="2427564"/>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tekst 3"/>
          <p:cNvSpPr>
            <a:spLocks noGrp="1"/>
          </p:cNvSpPr>
          <p:nvPr>
            <p:ph type="body" sz="quarter" idx="16" hasCustomPrompt="1"/>
          </p:nvPr>
        </p:nvSpPr>
        <p:spPr>
          <a:xfrm>
            <a:off x="701675" y="4572000"/>
            <a:ext cx="5761038" cy="2484438"/>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Text Placeholder 3"/>
          <p:cNvSpPr>
            <a:spLocks noGrp="1"/>
          </p:cNvSpPr>
          <p:nvPr>
            <p:ph type="body" sz="quarter" idx="17" hasCustomPrompt="1"/>
          </p:nvPr>
        </p:nvSpPr>
        <p:spPr>
          <a:xfrm>
            <a:off x="720000" y="1029188"/>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335188"/>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Picture Placeholder 3"/>
          <p:cNvSpPr>
            <a:spLocks noGrp="1" noChangeAspect="1"/>
          </p:cNvSpPr>
          <p:nvPr>
            <p:ph type="pic" sz="quarter" idx="19" hasCustomPrompt="1"/>
          </p:nvPr>
        </p:nvSpPr>
        <p:spPr>
          <a:xfrm>
            <a:off x="6672685" y="1928536"/>
            <a:ext cx="3312612" cy="2427564"/>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7" name="Picture Placeholder 6"/>
          <p:cNvSpPr>
            <a:spLocks noGrp="1" noChangeAspect="1"/>
          </p:cNvSpPr>
          <p:nvPr>
            <p:ph type="pic" sz="quarter" idx="21" hasCustomPrompt="1"/>
          </p:nvPr>
        </p:nvSpPr>
        <p:spPr>
          <a:xfrm>
            <a:off x="6672684" y="4572000"/>
            <a:ext cx="3313050" cy="2484438"/>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orient="horz" pos="2744" userDrawn="1">
          <p15:clr>
            <a:srgbClr val="FBAE40"/>
          </p15:clr>
        </p15:guide>
        <p15:guide id="3" pos="4071"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dhold 8">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4229101" y="1908174"/>
            <a:ext cx="2233612" cy="2447926"/>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tekst 3"/>
          <p:cNvSpPr>
            <a:spLocks noGrp="1"/>
          </p:cNvSpPr>
          <p:nvPr>
            <p:ph type="body" sz="quarter" idx="16" hasCustomPrompt="1"/>
          </p:nvPr>
        </p:nvSpPr>
        <p:spPr>
          <a:xfrm>
            <a:off x="4229101" y="4571593"/>
            <a:ext cx="2233612" cy="2484846"/>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Text Placeholder 3"/>
          <p:cNvSpPr>
            <a:spLocks noGrp="1"/>
          </p:cNvSpPr>
          <p:nvPr>
            <p:ph type="body" sz="quarter" idx="17" hasCustomPrompt="1"/>
          </p:nvPr>
        </p:nvSpPr>
        <p:spPr>
          <a:xfrm>
            <a:off x="720000" y="1029188"/>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335188"/>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Picture Placeholder 3"/>
          <p:cNvSpPr>
            <a:spLocks noGrp="1" noChangeAspect="1"/>
          </p:cNvSpPr>
          <p:nvPr>
            <p:ph type="pic" sz="quarter" idx="19" hasCustomPrompt="1"/>
          </p:nvPr>
        </p:nvSpPr>
        <p:spPr>
          <a:xfrm>
            <a:off x="6672215" y="1908174"/>
            <a:ext cx="3313081" cy="2447926"/>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7" name="Picture Placeholder 6"/>
          <p:cNvSpPr>
            <a:spLocks noGrp="1" noChangeAspect="1"/>
          </p:cNvSpPr>
          <p:nvPr>
            <p:ph type="pic" sz="quarter" idx="21" hasCustomPrompt="1"/>
          </p:nvPr>
        </p:nvSpPr>
        <p:spPr>
          <a:xfrm>
            <a:off x="6672215" y="4572001"/>
            <a:ext cx="3313549" cy="2484438"/>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11" name="Picture Placeholder 3"/>
          <p:cNvSpPr>
            <a:spLocks noGrp="1" noChangeAspect="1"/>
          </p:cNvSpPr>
          <p:nvPr>
            <p:ph type="pic" sz="quarter" idx="22" hasCustomPrompt="1"/>
          </p:nvPr>
        </p:nvSpPr>
        <p:spPr>
          <a:xfrm>
            <a:off x="701676" y="1908174"/>
            <a:ext cx="3312611" cy="2447926"/>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13" name="Picture Placeholder 6"/>
          <p:cNvSpPr>
            <a:spLocks noGrp="1" noChangeAspect="1"/>
          </p:cNvSpPr>
          <p:nvPr>
            <p:ph type="pic" sz="quarter" idx="23" hasCustomPrompt="1"/>
          </p:nvPr>
        </p:nvSpPr>
        <p:spPr>
          <a:xfrm>
            <a:off x="701676" y="4571593"/>
            <a:ext cx="3312612" cy="2484846"/>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Tree>
  </p:cSld>
  <p:clrMapOvr>
    <a:masterClrMapping/>
  </p:clrMapOvr>
  <p:extLst>
    <p:ext uri="{DCECCB84-F9BA-43D5-87BE-67443E8EF086}">
      <p15:sldGuideLst xmlns:p15="http://schemas.microsoft.com/office/powerpoint/2012/main">
        <p15:guide id="1" pos="4071" userDrawn="1">
          <p15:clr>
            <a:srgbClr val="FBAE40"/>
          </p15:clr>
        </p15:guide>
        <p15:guide id="2" pos="26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dhold 9">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885164" y="6048375"/>
            <a:ext cx="2921484" cy="1008062"/>
          </a:xfrm>
          <a:prstGeom prst="rect">
            <a:avLst/>
          </a:prstGeom>
        </p:spPr>
        <p:txBody>
          <a:bodyPr lIns="0" tIns="0" rIns="0" bIns="0">
            <a:noAutofit/>
          </a:bodyPr>
          <a:lstStyle>
            <a:lvl1pPr marL="0" marR="0" indent="0" algn="l" defTabSz="447466" rtl="0" eaLnBrk="1" fontAlgn="auto" latinLnBrk="0" hangingPunct="1">
              <a:lnSpc>
                <a:spcPct val="120000"/>
              </a:lnSpc>
              <a:spcBef>
                <a:spcPts val="0"/>
              </a:spcBef>
              <a:spcAft>
                <a:spcPts val="0"/>
              </a:spcAft>
              <a:buClrTx/>
              <a:buSzTx/>
              <a:buFont typeface="Arial"/>
              <a:buNone/>
              <a:tabLst/>
              <a:defRPr sz="1600" b="0" i="0">
                <a:latin typeface="Gill Sans Light" charset="0"/>
                <a:ea typeface="Gill Sans Light" charset="0"/>
                <a:cs typeface="Gill Sans Light" charset="0"/>
              </a:defRPr>
            </a:lvl1pPr>
          </a:lstStyle>
          <a:p>
            <a:pPr marL="0" marR="0" lvl="0" indent="0" algn="l" defTabSz="447466" rtl="0" eaLnBrk="1" fontAlgn="auto" latinLnBrk="0" hangingPunct="1">
              <a:lnSpc>
                <a:spcPct val="120000"/>
              </a:lnSpc>
              <a:spcBef>
                <a:spcPts val="0"/>
              </a:spcBef>
              <a:spcAft>
                <a:spcPts val="0"/>
              </a:spcAft>
              <a:buClrTx/>
              <a:buSzTx/>
              <a:buFont typeface="Arial"/>
              <a:buNone/>
              <a:tabLst/>
              <a:defRPr/>
            </a:pPr>
            <a:r>
              <a:rPr lang="da-DK" noProof="0" dirty="0"/>
              <a:t>TITEL</a:t>
            </a:r>
          </a:p>
          <a:p>
            <a:pPr lvl="0"/>
            <a:endParaRPr lang="da-DK" noProof="0" dirty="0"/>
          </a:p>
        </p:txBody>
      </p:sp>
      <p:sp>
        <p:nvSpPr>
          <p:cNvPr id="20" name="Text Placeholder 9"/>
          <p:cNvSpPr>
            <a:spLocks noGrp="1"/>
          </p:cNvSpPr>
          <p:nvPr>
            <p:ph type="body" sz="quarter" idx="11" hasCustomPrompt="1"/>
          </p:nvPr>
        </p:nvSpPr>
        <p:spPr>
          <a:xfrm>
            <a:off x="701675" y="6048375"/>
            <a:ext cx="2921483" cy="1008062"/>
          </a:xfrm>
          <a:prstGeom prst="rect">
            <a:avLst/>
          </a:prstGeom>
        </p:spPr>
        <p:txBody>
          <a:bodyPr lIns="0" tIns="0" rIns="0" bIns="0">
            <a:noAutofit/>
          </a:bodyPr>
          <a:lstStyle>
            <a:lvl1pPr marL="0" indent="0">
              <a:lnSpc>
                <a:spcPct val="120000"/>
              </a:lnSpc>
              <a:spcBef>
                <a:spcPts val="0"/>
              </a:spcBef>
              <a:buFont typeface="Arial"/>
              <a:buNone/>
              <a:defRPr sz="1600" b="0" i="0">
                <a:latin typeface="Gill Sans Light" charset="0"/>
                <a:ea typeface="Gill Sans Light" charset="0"/>
                <a:cs typeface="Gill Sans Light" charset="0"/>
              </a:defRPr>
            </a:lvl1pPr>
          </a:lstStyle>
          <a:p>
            <a:pPr lvl="0"/>
            <a:r>
              <a:rPr lang="da-DK" noProof="0" dirty="0"/>
              <a:t>TITEL</a:t>
            </a:r>
          </a:p>
          <a:p>
            <a:pPr lvl="0"/>
            <a:endParaRPr lang="da-DK" noProof="0" dirty="0"/>
          </a:p>
        </p:txBody>
      </p:sp>
      <p:sp>
        <p:nvSpPr>
          <p:cNvPr id="25" name="Text Placeholder 9"/>
          <p:cNvSpPr>
            <a:spLocks noGrp="1"/>
          </p:cNvSpPr>
          <p:nvPr>
            <p:ph type="body" sz="quarter" idx="12" hasCustomPrompt="1"/>
          </p:nvPr>
        </p:nvSpPr>
        <p:spPr>
          <a:xfrm>
            <a:off x="7068654" y="6048375"/>
            <a:ext cx="2917112" cy="1008063"/>
          </a:xfrm>
          <a:prstGeom prst="rect">
            <a:avLst/>
          </a:prstGeom>
        </p:spPr>
        <p:txBody>
          <a:bodyPr lIns="0" tIns="0" rIns="0" bIns="0">
            <a:noAutofit/>
          </a:bodyPr>
          <a:lstStyle>
            <a:lvl1pPr marL="0" marR="0" indent="0" algn="l" defTabSz="447466" rtl="0" eaLnBrk="1" fontAlgn="auto" latinLnBrk="0" hangingPunct="1">
              <a:lnSpc>
                <a:spcPct val="120000"/>
              </a:lnSpc>
              <a:spcBef>
                <a:spcPts val="0"/>
              </a:spcBef>
              <a:spcAft>
                <a:spcPts val="0"/>
              </a:spcAft>
              <a:buClrTx/>
              <a:buSzTx/>
              <a:buFont typeface="Arial"/>
              <a:buNone/>
              <a:tabLst/>
              <a:defRPr sz="1600" b="0" i="0">
                <a:latin typeface="Gill Sans Light" charset="0"/>
                <a:ea typeface="Gill Sans Light" charset="0"/>
                <a:cs typeface="Gill Sans Light" charset="0"/>
              </a:defRPr>
            </a:lvl1pPr>
          </a:lstStyle>
          <a:p>
            <a:pPr marL="0" marR="0" lvl="0" indent="0" algn="l" defTabSz="447466" rtl="0" eaLnBrk="1" fontAlgn="auto" latinLnBrk="0" hangingPunct="1">
              <a:lnSpc>
                <a:spcPct val="120000"/>
              </a:lnSpc>
              <a:spcBef>
                <a:spcPts val="0"/>
              </a:spcBef>
              <a:spcAft>
                <a:spcPts val="0"/>
              </a:spcAft>
              <a:buClrTx/>
              <a:buSzTx/>
              <a:buFont typeface="Arial"/>
              <a:buNone/>
              <a:tabLst/>
              <a:defRPr/>
            </a:pPr>
            <a:r>
              <a:rPr lang="da-DK" noProof="0" dirty="0"/>
              <a:t>TITEL</a:t>
            </a:r>
          </a:p>
          <a:p>
            <a:pPr lvl="0"/>
            <a:endParaRPr lang="da-DK" noProof="0" dirty="0"/>
          </a:p>
        </p:txBody>
      </p:sp>
      <p:sp>
        <p:nvSpPr>
          <p:cNvPr id="22" name="Pladsholder til billede 3"/>
          <p:cNvSpPr>
            <a:spLocks noGrp="1"/>
          </p:cNvSpPr>
          <p:nvPr>
            <p:ph type="pic" sz="quarter" idx="15" hasCustomPrompt="1"/>
          </p:nvPr>
        </p:nvSpPr>
        <p:spPr>
          <a:xfrm>
            <a:off x="3885164" y="1921621"/>
            <a:ext cx="2921484" cy="3910853"/>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3" name="Pladsholder til billede 3"/>
          <p:cNvSpPr>
            <a:spLocks noGrp="1" noChangeAspect="1"/>
          </p:cNvSpPr>
          <p:nvPr>
            <p:ph type="pic" sz="quarter" idx="16" hasCustomPrompt="1"/>
          </p:nvPr>
        </p:nvSpPr>
        <p:spPr>
          <a:xfrm>
            <a:off x="7068654" y="1921621"/>
            <a:ext cx="2921484" cy="3910853"/>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11" name="Text Placeholder 3">
            <a:extLst>
              <a:ext uri="{FF2B5EF4-FFF2-40B4-BE49-F238E27FC236}">
                <a16:creationId xmlns:a16="http://schemas.microsoft.com/office/drawing/2014/main" id="{E15489A1-E696-AE4D-BCA4-14BDA48487E5}"/>
              </a:ext>
            </a:extLst>
          </p:cNvPr>
          <p:cNvSpPr>
            <a:spLocks noGrp="1"/>
          </p:cNvSpPr>
          <p:nvPr>
            <p:ph type="body" sz="quarter" idx="17" hasCustomPrompt="1"/>
          </p:nvPr>
        </p:nvSpPr>
        <p:spPr>
          <a:xfrm>
            <a:off x="720000" y="1041614"/>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2" name="Text Placeholder 3">
            <a:extLst>
              <a:ext uri="{FF2B5EF4-FFF2-40B4-BE49-F238E27FC236}">
                <a16:creationId xmlns:a16="http://schemas.microsoft.com/office/drawing/2014/main" id="{B20B7471-B4DC-854F-ACCD-9850D580F88B}"/>
              </a:ext>
            </a:extLst>
          </p:cNvPr>
          <p:cNvSpPr>
            <a:spLocks noGrp="1"/>
          </p:cNvSpPr>
          <p:nvPr>
            <p:ph type="body" sz="quarter" idx="18" hasCustomPrompt="1"/>
          </p:nvPr>
        </p:nvSpPr>
        <p:spPr>
          <a:xfrm>
            <a:off x="720000" y="1347614"/>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3" name="Picture Placeholder 2"/>
          <p:cNvSpPr>
            <a:spLocks noGrp="1"/>
          </p:cNvSpPr>
          <p:nvPr>
            <p:ph type="pic" sz="quarter" idx="19" hasCustomPrompt="1"/>
          </p:nvPr>
        </p:nvSpPr>
        <p:spPr>
          <a:xfrm>
            <a:off x="720725" y="1921620"/>
            <a:ext cx="2902433" cy="3910853"/>
          </a:xfrm>
          <a:prstGeom prst="rect">
            <a:avLst/>
          </a:prstGeom>
          <a:solidFill>
            <a:schemeClr val="bg1">
              <a:lumMod val="85000"/>
            </a:schemeClr>
          </a:solidFill>
        </p:spPr>
        <p:txBody>
          <a:bodyPr anchor="t"/>
          <a:lstStyle>
            <a:lvl1pPr marL="0" indent="0" algn="ctr">
              <a:buFontTx/>
              <a:buNone/>
              <a:defRPr sz="1200">
                <a:solidFill>
                  <a:schemeClr val="bg1"/>
                </a:solidFill>
              </a:defRPr>
            </a:lvl1pPr>
          </a:lstStyle>
          <a:p>
            <a:r>
              <a:rPr lang="da-DK" dirty="0"/>
              <a:t>Indsæt billede</a:t>
            </a:r>
          </a:p>
        </p:txBody>
      </p:sp>
    </p:spTree>
  </p:cSld>
  <p:clrMapOvr>
    <a:masterClrMapping/>
  </p:clrMapOvr>
  <p:extLst>
    <p:ext uri="{DCECCB84-F9BA-43D5-87BE-67443E8EF086}">
      <p15:sldGuideLst xmlns:p15="http://schemas.microsoft.com/office/powerpoint/2012/main">
        <p15:guide id="1" orient="horz" pos="3810" userDrawn="1">
          <p15:clr>
            <a:srgbClr val="FBAE40"/>
          </p15:clr>
        </p15:guide>
        <p15:guide id="3" orient="horz" pos="367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dhold 10">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901553" y="1908174"/>
            <a:ext cx="2921484" cy="5148263"/>
          </a:xfrm>
          <a:prstGeom prst="rect">
            <a:avLst/>
          </a:prstGeom>
        </p:spPr>
        <p:txBody>
          <a:bodyPr lIns="0" tIns="0" rIns="0" bIns="0">
            <a:noAutofit/>
          </a:bodyPr>
          <a:lstStyle>
            <a:lvl1pPr marL="0" indent="0">
              <a:lnSpc>
                <a:spcPct val="120000"/>
              </a:lnSpc>
              <a:spcBef>
                <a:spcPts val="0"/>
              </a:spcBef>
              <a:buFont typeface="Arial"/>
              <a:buNone/>
              <a:defRPr sz="1600" b="0" i="0">
                <a:latin typeface="Gill Sans Light" charset="0"/>
                <a:ea typeface="Gill Sans Light" charset="0"/>
                <a:cs typeface="Gill Sans Light" charset="0"/>
              </a:defRPr>
            </a:lvl1pPr>
          </a:lstStyle>
          <a:p>
            <a:pPr lvl="0"/>
            <a:r>
              <a:rPr lang="da-DK" noProof="0" dirty="0"/>
              <a:t>Pointe</a:t>
            </a:r>
          </a:p>
        </p:txBody>
      </p:sp>
      <p:sp>
        <p:nvSpPr>
          <p:cNvPr id="20" name="Text Placeholder 9"/>
          <p:cNvSpPr>
            <a:spLocks noGrp="1"/>
          </p:cNvSpPr>
          <p:nvPr>
            <p:ph type="body" sz="quarter" idx="11" hasCustomPrompt="1"/>
          </p:nvPr>
        </p:nvSpPr>
        <p:spPr>
          <a:xfrm>
            <a:off x="701675" y="1908174"/>
            <a:ext cx="2921483" cy="5148263"/>
          </a:xfrm>
          <a:prstGeom prst="rect">
            <a:avLst/>
          </a:prstGeom>
        </p:spPr>
        <p:txBody>
          <a:bodyPr lIns="0" tIns="0" rIns="0" bIns="0">
            <a:noAutofit/>
          </a:bodyPr>
          <a:lstStyle>
            <a:lvl1pPr marL="0" indent="0">
              <a:lnSpc>
                <a:spcPct val="120000"/>
              </a:lnSpc>
              <a:spcBef>
                <a:spcPts val="0"/>
              </a:spcBef>
              <a:buFont typeface="Arial"/>
              <a:buNone/>
              <a:defRPr sz="1600" b="0" i="0">
                <a:latin typeface="Gill Sans Light" charset="0"/>
                <a:ea typeface="Gill Sans Light" charset="0"/>
                <a:cs typeface="Gill Sans Light" charset="0"/>
              </a:defRPr>
            </a:lvl1pPr>
          </a:lstStyle>
          <a:p>
            <a:pPr lvl="0"/>
            <a:r>
              <a:rPr lang="da-DK" noProof="0" dirty="0"/>
              <a:t>Pointe</a:t>
            </a:r>
          </a:p>
        </p:txBody>
      </p:sp>
      <p:sp>
        <p:nvSpPr>
          <p:cNvPr id="25" name="Text Placeholder 9"/>
          <p:cNvSpPr>
            <a:spLocks noGrp="1"/>
          </p:cNvSpPr>
          <p:nvPr>
            <p:ph type="body" sz="quarter" idx="12" hasCustomPrompt="1"/>
          </p:nvPr>
        </p:nvSpPr>
        <p:spPr>
          <a:xfrm>
            <a:off x="7064282" y="1908174"/>
            <a:ext cx="2921484" cy="5148264"/>
          </a:xfrm>
          <a:prstGeom prst="rect">
            <a:avLst/>
          </a:prstGeom>
        </p:spPr>
        <p:txBody>
          <a:bodyPr lIns="0" tIns="0" rIns="0" bIns="0">
            <a:noAutofit/>
          </a:bodyPr>
          <a:lstStyle>
            <a:lvl1pPr marL="0" indent="0">
              <a:lnSpc>
                <a:spcPct val="120000"/>
              </a:lnSpc>
              <a:spcBef>
                <a:spcPts val="0"/>
              </a:spcBef>
              <a:buFont typeface="Arial"/>
              <a:buNone/>
              <a:defRPr sz="1600" b="0" i="0">
                <a:latin typeface="Gill Sans Light" charset="0"/>
                <a:ea typeface="Gill Sans Light" charset="0"/>
                <a:cs typeface="Gill Sans Light" charset="0"/>
              </a:defRPr>
            </a:lvl1pPr>
          </a:lstStyle>
          <a:p>
            <a:pPr lvl="0"/>
            <a:r>
              <a:rPr lang="da-DK" noProof="0" dirty="0"/>
              <a:t>Pointe</a:t>
            </a:r>
          </a:p>
        </p:txBody>
      </p:sp>
      <p:sp>
        <p:nvSpPr>
          <p:cNvPr id="26" name="Text Placeholder 3"/>
          <p:cNvSpPr>
            <a:spLocks noGrp="1"/>
          </p:cNvSpPr>
          <p:nvPr>
            <p:ph type="body" sz="quarter" idx="18" hasCustomPrompt="1"/>
          </p:nvPr>
        </p:nvSpPr>
        <p:spPr>
          <a:xfrm>
            <a:off x="720000" y="103532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28" name="Text Placeholder 3"/>
          <p:cNvSpPr>
            <a:spLocks noGrp="1"/>
          </p:cNvSpPr>
          <p:nvPr>
            <p:ph type="body" sz="quarter" idx="19" hasCustomPrompt="1"/>
          </p:nvPr>
        </p:nvSpPr>
        <p:spPr>
          <a:xfrm>
            <a:off x="720000" y="134132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dhold 11">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900459" y="4318479"/>
            <a:ext cx="2929551" cy="2737958"/>
          </a:xfrm>
          <a:prstGeom prst="rect">
            <a:avLst/>
          </a:prstGeom>
        </p:spPr>
        <p:txBody>
          <a:bodyPr lIns="0" tIns="0" rIns="0" bIns="0">
            <a:noAutofit/>
          </a:bodyPr>
          <a:lstStyle>
            <a:lvl1pPr marL="0" indent="0">
              <a:lnSpc>
                <a:spcPct val="120000"/>
              </a:lnSpc>
              <a:spcBef>
                <a:spcPts val="0"/>
              </a:spcBef>
              <a:buFont typeface="Arial"/>
              <a:buNone/>
              <a:defRPr sz="1600" b="0" i="0">
                <a:latin typeface="Gill Sans Light" charset="0"/>
                <a:ea typeface="Gill Sans Light" charset="0"/>
                <a:cs typeface="Gill Sans Light" charset="0"/>
              </a:defRPr>
            </a:lvl1pPr>
          </a:lstStyle>
          <a:p>
            <a:pPr lvl="0"/>
            <a:r>
              <a:rPr lang="da-DK" noProof="0" dirty="0"/>
              <a:t>Pointe</a:t>
            </a:r>
          </a:p>
        </p:txBody>
      </p:sp>
      <p:sp>
        <p:nvSpPr>
          <p:cNvPr id="20" name="Text Placeholder 9"/>
          <p:cNvSpPr>
            <a:spLocks noGrp="1"/>
          </p:cNvSpPr>
          <p:nvPr>
            <p:ph type="body" sz="quarter" idx="11" hasCustomPrompt="1"/>
          </p:nvPr>
        </p:nvSpPr>
        <p:spPr>
          <a:xfrm>
            <a:off x="699353" y="4318479"/>
            <a:ext cx="2936418" cy="2737959"/>
          </a:xfrm>
          <a:prstGeom prst="rect">
            <a:avLst/>
          </a:prstGeom>
        </p:spPr>
        <p:txBody>
          <a:bodyPr lIns="0" tIns="0" rIns="0" bIns="0">
            <a:noAutofit/>
          </a:bodyPr>
          <a:lstStyle>
            <a:lvl1pPr marL="0" indent="0">
              <a:lnSpc>
                <a:spcPct val="120000"/>
              </a:lnSpc>
              <a:spcBef>
                <a:spcPts val="0"/>
              </a:spcBef>
              <a:buFont typeface="Arial"/>
              <a:buNone/>
              <a:defRPr sz="1600" b="0" i="0">
                <a:latin typeface="Gill Sans Light" charset="0"/>
                <a:ea typeface="Gill Sans Light" charset="0"/>
                <a:cs typeface="Gill Sans Light" charset="0"/>
              </a:defRPr>
            </a:lvl1pPr>
          </a:lstStyle>
          <a:p>
            <a:pPr lvl="0"/>
            <a:r>
              <a:rPr lang="da-DK" noProof="0" dirty="0"/>
              <a:t>Pointe</a:t>
            </a:r>
          </a:p>
        </p:txBody>
      </p:sp>
      <p:sp>
        <p:nvSpPr>
          <p:cNvPr id="25" name="Text Placeholder 9"/>
          <p:cNvSpPr>
            <a:spLocks noGrp="1"/>
          </p:cNvSpPr>
          <p:nvPr>
            <p:ph type="body" sz="quarter" idx="12" hasCustomPrompt="1"/>
          </p:nvPr>
        </p:nvSpPr>
        <p:spPr>
          <a:xfrm>
            <a:off x="7064279" y="4318478"/>
            <a:ext cx="2921486" cy="2737959"/>
          </a:xfrm>
          <a:prstGeom prst="rect">
            <a:avLst/>
          </a:prstGeom>
        </p:spPr>
        <p:txBody>
          <a:bodyPr lIns="0" tIns="0" rIns="0" bIns="0">
            <a:noAutofit/>
          </a:bodyPr>
          <a:lstStyle>
            <a:lvl1pPr marL="0" indent="0">
              <a:lnSpc>
                <a:spcPct val="120000"/>
              </a:lnSpc>
              <a:spcBef>
                <a:spcPts val="0"/>
              </a:spcBef>
              <a:buFont typeface="Arial"/>
              <a:buNone/>
              <a:defRPr sz="1600" b="0" i="0">
                <a:latin typeface="Gill Sans Light" charset="0"/>
                <a:ea typeface="Gill Sans Light" charset="0"/>
                <a:cs typeface="Gill Sans Light" charset="0"/>
              </a:defRPr>
            </a:lvl1pPr>
          </a:lstStyle>
          <a:p>
            <a:pPr lvl="0"/>
            <a:r>
              <a:rPr lang="da-DK" noProof="0" dirty="0"/>
              <a:t>Pointe</a:t>
            </a:r>
          </a:p>
        </p:txBody>
      </p:sp>
      <p:sp>
        <p:nvSpPr>
          <p:cNvPr id="21" name="Pladsholder til billede 3"/>
          <p:cNvSpPr>
            <a:spLocks noGrp="1"/>
          </p:cNvSpPr>
          <p:nvPr>
            <p:ph type="pic" sz="quarter" idx="14" hasCustomPrompt="1"/>
          </p:nvPr>
        </p:nvSpPr>
        <p:spPr>
          <a:xfrm>
            <a:off x="699353" y="1909685"/>
            <a:ext cx="2927764" cy="2181935"/>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2" name="Pladsholder til billede 3"/>
          <p:cNvSpPr>
            <a:spLocks noGrp="1"/>
          </p:cNvSpPr>
          <p:nvPr>
            <p:ph type="pic" sz="quarter" idx="15" hasCustomPrompt="1"/>
          </p:nvPr>
        </p:nvSpPr>
        <p:spPr>
          <a:xfrm>
            <a:off x="3900460" y="1909686"/>
            <a:ext cx="2929551" cy="2181934"/>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3" name="Pladsholder til billede 3"/>
          <p:cNvSpPr>
            <a:spLocks noGrp="1"/>
          </p:cNvSpPr>
          <p:nvPr>
            <p:ph type="pic" sz="quarter" idx="16" hasCustomPrompt="1"/>
          </p:nvPr>
        </p:nvSpPr>
        <p:spPr>
          <a:xfrm>
            <a:off x="7064279" y="1909685"/>
            <a:ext cx="2921485" cy="2186661"/>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6" name="Text Placeholder 3"/>
          <p:cNvSpPr>
            <a:spLocks noGrp="1"/>
          </p:cNvSpPr>
          <p:nvPr>
            <p:ph type="body" sz="quarter" idx="18" hasCustomPrompt="1"/>
          </p:nvPr>
        </p:nvSpPr>
        <p:spPr>
          <a:xfrm>
            <a:off x="720000" y="103532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28" name="Text Placeholder 3"/>
          <p:cNvSpPr>
            <a:spLocks noGrp="1"/>
          </p:cNvSpPr>
          <p:nvPr>
            <p:ph type="body" sz="quarter" idx="19" hasCustomPrompt="1"/>
          </p:nvPr>
        </p:nvSpPr>
        <p:spPr>
          <a:xfrm>
            <a:off x="720000" y="134132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15:guide id="1" orient="horz" pos="2585" userDrawn="1">
          <p15:clr>
            <a:srgbClr val="FBAE40"/>
          </p15:clr>
        </p15:guide>
        <p15:guide id="2" orient="horz" pos="2721"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dhold 12">
    <p:spTree>
      <p:nvGrpSpPr>
        <p:cNvPr id="1" name=""/>
        <p:cNvGrpSpPr/>
        <p:nvPr/>
      </p:nvGrpSpPr>
      <p:grpSpPr>
        <a:xfrm>
          <a:off x="0" y="0"/>
          <a:ext cx="0" cy="0"/>
          <a:chOff x="0" y="0"/>
          <a:chExt cx="0" cy="0"/>
        </a:xfrm>
      </p:grpSpPr>
      <p:sp>
        <p:nvSpPr>
          <p:cNvPr id="25" name="Pladsholder til billede 3"/>
          <p:cNvSpPr>
            <a:spLocks noGrp="1"/>
          </p:cNvSpPr>
          <p:nvPr>
            <p:ph type="pic" sz="quarter" idx="13" hasCustomPrompt="1"/>
          </p:nvPr>
        </p:nvSpPr>
        <p:spPr>
          <a:xfrm>
            <a:off x="8222129" y="4681165"/>
            <a:ext cx="1763636" cy="2345790"/>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26" name="Pladsholder til billede 3"/>
          <p:cNvSpPr>
            <a:spLocks noGrp="1"/>
          </p:cNvSpPr>
          <p:nvPr>
            <p:ph type="pic" sz="quarter" idx="14" hasCustomPrompt="1"/>
          </p:nvPr>
        </p:nvSpPr>
        <p:spPr>
          <a:xfrm>
            <a:off x="8222129" y="1919874"/>
            <a:ext cx="1763636" cy="2345790"/>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27" name="Pladsholder til tekst 3"/>
          <p:cNvSpPr>
            <a:spLocks noGrp="1"/>
          </p:cNvSpPr>
          <p:nvPr>
            <p:ph type="body" sz="quarter" idx="16" hasCustomPrompt="1"/>
          </p:nvPr>
        </p:nvSpPr>
        <p:spPr>
          <a:xfrm>
            <a:off x="5677684" y="1922463"/>
            <a:ext cx="2178234" cy="2345790"/>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TITEL</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8" name="Pladsholder til tekst 3"/>
          <p:cNvSpPr>
            <a:spLocks noGrp="1"/>
          </p:cNvSpPr>
          <p:nvPr>
            <p:ph type="body" sz="quarter" idx="17" hasCustomPrompt="1"/>
          </p:nvPr>
        </p:nvSpPr>
        <p:spPr>
          <a:xfrm>
            <a:off x="5677684" y="4683754"/>
            <a:ext cx="2178234" cy="2345790"/>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TITEL</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7" name="Pladsholder til billede 3"/>
          <p:cNvSpPr>
            <a:spLocks noGrp="1"/>
          </p:cNvSpPr>
          <p:nvPr>
            <p:ph type="pic" sz="quarter" idx="21" hasCustomPrompt="1"/>
          </p:nvPr>
        </p:nvSpPr>
        <p:spPr>
          <a:xfrm>
            <a:off x="3426828" y="4681165"/>
            <a:ext cx="1771950" cy="2345790"/>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38" name="Pladsholder til billede 3"/>
          <p:cNvSpPr>
            <a:spLocks noGrp="1"/>
          </p:cNvSpPr>
          <p:nvPr>
            <p:ph type="pic" sz="quarter" idx="22" hasCustomPrompt="1"/>
          </p:nvPr>
        </p:nvSpPr>
        <p:spPr>
          <a:xfrm>
            <a:off x="3426828" y="1919874"/>
            <a:ext cx="1771950" cy="2345790"/>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39" name="Pladsholder til tekst 3"/>
          <p:cNvSpPr>
            <a:spLocks noGrp="1"/>
          </p:cNvSpPr>
          <p:nvPr>
            <p:ph type="body" sz="quarter" idx="23" hasCustomPrompt="1"/>
          </p:nvPr>
        </p:nvSpPr>
        <p:spPr>
          <a:xfrm>
            <a:off x="881766" y="1908175"/>
            <a:ext cx="2178233" cy="2345790"/>
          </a:xfrm>
          <a:prstGeom prst="rect">
            <a:avLst/>
          </a:prstGeom>
        </p:spPr>
        <p:txBody>
          <a:bodyPr vert="horz" lIns="0" tIns="0" rIns="0" bIns="0"/>
          <a:lstStyle>
            <a:lvl1pPr marL="0" indent="0">
              <a:lnSpc>
                <a:spcPct val="120000"/>
              </a:lnSpc>
              <a:spcBef>
                <a:spcPts val="0"/>
              </a:spcBef>
              <a:buFont typeface="Arial"/>
              <a:buNone/>
              <a:defRPr sz="1600" b="0" i="0" baseline="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TITEL</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0" name="Pladsholder til tekst 3"/>
          <p:cNvSpPr>
            <a:spLocks noGrp="1"/>
          </p:cNvSpPr>
          <p:nvPr>
            <p:ph type="body" sz="quarter" idx="24" hasCustomPrompt="1"/>
          </p:nvPr>
        </p:nvSpPr>
        <p:spPr>
          <a:xfrm>
            <a:off x="881765" y="4669466"/>
            <a:ext cx="2178234" cy="2345790"/>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TITEL</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2" name="Text Placeholder 3">
            <a:extLst>
              <a:ext uri="{FF2B5EF4-FFF2-40B4-BE49-F238E27FC236}">
                <a16:creationId xmlns:a16="http://schemas.microsoft.com/office/drawing/2014/main" id="{7E00C7E2-40A2-1241-B2B7-B993598FCA81}"/>
              </a:ext>
            </a:extLst>
          </p:cNvPr>
          <p:cNvSpPr>
            <a:spLocks noGrp="1"/>
          </p:cNvSpPr>
          <p:nvPr>
            <p:ph type="body" sz="quarter" idx="25" hasCustomPrompt="1"/>
          </p:nvPr>
        </p:nvSpPr>
        <p:spPr>
          <a:xfrm>
            <a:off x="720000" y="1031900"/>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3" name="Text Placeholder 3">
            <a:extLst>
              <a:ext uri="{FF2B5EF4-FFF2-40B4-BE49-F238E27FC236}">
                <a16:creationId xmlns:a16="http://schemas.microsoft.com/office/drawing/2014/main" id="{65582CEF-8FFE-1142-8FAD-1DAF03158884}"/>
              </a:ext>
            </a:extLst>
          </p:cNvPr>
          <p:cNvSpPr>
            <a:spLocks noGrp="1"/>
          </p:cNvSpPr>
          <p:nvPr>
            <p:ph type="body" sz="quarter" idx="26" hasCustomPrompt="1"/>
          </p:nvPr>
        </p:nvSpPr>
        <p:spPr>
          <a:xfrm>
            <a:off x="720000" y="1337900"/>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dhold 13">
    <p:spTree>
      <p:nvGrpSpPr>
        <p:cNvPr id="1" name=""/>
        <p:cNvGrpSpPr/>
        <p:nvPr/>
      </p:nvGrpSpPr>
      <p:grpSpPr>
        <a:xfrm>
          <a:off x="0" y="0"/>
          <a:ext cx="0" cy="0"/>
          <a:chOff x="0" y="0"/>
          <a:chExt cx="0" cy="0"/>
        </a:xfrm>
      </p:grpSpPr>
      <p:sp>
        <p:nvSpPr>
          <p:cNvPr id="25" name="Pladsholder til billede 3"/>
          <p:cNvSpPr>
            <a:spLocks noGrp="1"/>
          </p:cNvSpPr>
          <p:nvPr>
            <p:ph type="pic" sz="quarter" idx="13" hasCustomPrompt="1"/>
          </p:nvPr>
        </p:nvSpPr>
        <p:spPr>
          <a:xfrm>
            <a:off x="8135162" y="4572000"/>
            <a:ext cx="1850603" cy="2468493"/>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26" name="Pladsholder til billede 3"/>
          <p:cNvSpPr>
            <a:spLocks noGrp="1"/>
          </p:cNvSpPr>
          <p:nvPr>
            <p:ph type="pic" sz="quarter" idx="14" hasCustomPrompt="1"/>
          </p:nvPr>
        </p:nvSpPr>
        <p:spPr>
          <a:xfrm>
            <a:off x="8135163" y="1908174"/>
            <a:ext cx="1850602" cy="2461463"/>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37" name="Pladsholder til billede 3"/>
          <p:cNvSpPr>
            <a:spLocks noGrp="1"/>
          </p:cNvSpPr>
          <p:nvPr>
            <p:ph type="pic" sz="quarter" idx="21" hasCustomPrompt="1"/>
          </p:nvPr>
        </p:nvSpPr>
        <p:spPr>
          <a:xfrm>
            <a:off x="3183399" y="4579028"/>
            <a:ext cx="1849101" cy="2477409"/>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38" name="Pladsholder til billede 3"/>
          <p:cNvSpPr>
            <a:spLocks noGrp="1"/>
          </p:cNvSpPr>
          <p:nvPr>
            <p:ph type="pic" sz="quarter" idx="22" hasCustomPrompt="1"/>
          </p:nvPr>
        </p:nvSpPr>
        <p:spPr>
          <a:xfrm>
            <a:off x="3183399" y="1908174"/>
            <a:ext cx="1849101" cy="2447926"/>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12" name="Text Placeholder 3">
            <a:extLst>
              <a:ext uri="{FF2B5EF4-FFF2-40B4-BE49-F238E27FC236}">
                <a16:creationId xmlns:a16="http://schemas.microsoft.com/office/drawing/2014/main" id="{7E00C7E2-40A2-1241-B2B7-B993598FCA81}"/>
              </a:ext>
            </a:extLst>
          </p:cNvPr>
          <p:cNvSpPr>
            <a:spLocks noGrp="1"/>
          </p:cNvSpPr>
          <p:nvPr>
            <p:ph type="body" sz="quarter" idx="25" hasCustomPrompt="1"/>
          </p:nvPr>
        </p:nvSpPr>
        <p:spPr>
          <a:xfrm>
            <a:off x="720000" y="1031900"/>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3" name="Text Placeholder 3">
            <a:extLst>
              <a:ext uri="{FF2B5EF4-FFF2-40B4-BE49-F238E27FC236}">
                <a16:creationId xmlns:a16="http://schemas.microsoft.com/office/drawing/2014/main" id="{65582CEF-8FFE-1142-8FAD-1DAF03158884}"/>
              </a:ext>
            </a:extLst>
          </p:cNvPr>
          <p:cNvSpPr>
            <a:spLocks noGrp="1"/>
          </p:cNvSpPr>
          <p:nvPr>
            <p:ph type="body" sz="quarter" idx="26" hasCustomPrompt="1"/>
          </p:nvPr>
        </p:nvSpPr>
        <p:spPr>
          <a:xfrm>
            <a:off x="720000" y="1337900"/>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14" name="Pladsholder til billede 3"/>
          <p:cNvSpPr>
            <a:spLocks noGrp="1"/>
          </p:cNvSpPr>
          <p:nvPr>
            <p:ph type="pic" sz="quarter" idx="27" hasCustomPrompt="1"/>
          </p:nvPr>
        </p:nvSpPr>
        <p:spPr>
          <a:xfrm>
            <a:off x="5663620" y="4579031"/>
            <a:ext cx="1840424" cy="2477406"/>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15" name="Pladsholder til billede 3"/>
          <p:cNvSpPr>
            <a:spLocks noGrp="1"/>
          </p:cNvSpPr>
          <p:nvPr>
            <p:ph type="pic" sz="quarter" idx="28" hasCustomPrompt="1"/>
          </p:nvPr>
        </p:nvSpPr>
        <p:spPr>
          <a:xfrm>
            <a:off x="5663620" y="1908174"/>
            <a:ext cx="1840424" cy="2447926"/>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16" name="Pladsholder til billede 3"/>
          <p:cNvSpPr>
            <a:spLocks noGrp="1"/>
          </p:cNvSpPr>
          <p:nvPr>
            <p:ph type="pic" sz="quarter" idx="29" hasCustomPrompt="1"/>
          </p:nvPr>
        </p:nvSpPr>
        <p:spPr>
          <a:xfrm>
            <a:off x="701675" y="4572000"/>
            <a:ext cx="1850604" cy="2484439"/>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17" name="Pladsholder til billede 3"/>
          <p:cNvSpPr>
            <a:spLocks noGrp="1"/>
          </p:cNvSpPr>
          <p:nvPr>
            <p:ph type="pic" sz="quarter" idx="30" hasCustomPrompt="1"/>
          </p:nvPr>
        </p:nvSpPr>
        <p:spPr>
          <a:xfrm>
            <a:off x="711856" y="1908175"/>
            <a:ext cx="1840423" cy="2447925"/>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Tree>
  </p:cSld>
  <p:clrMapOvr>
    <a:masterClrMapping/>
  </p:clrMapOvr>
  <p:extLst>
    <p:ext uri="{DCECCB84-F9BA-43D5-87BE-67443E8EF086}">
      <p15:sldGuideLst xmlns:p15="http://schemas.microsoft.com/office/powerpoint/2012/main">
        <p15:guide id="1" orient="horz" pos="2880" userDrawn="1">
          <p15:clr>
            <a:srgbClr val="FBAE40"/>
          </p15:clr>
        </p15:guide>
        <p15:guide id="2" orient="horz" pos="274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dhold 15">
    <p:spTree>
      <p:nvGrpSpPr>
        <p:cNvPr id="1" name=""/>
        <p:cNvGrpSpPr/>
        <p:nvPr/>
      </p:nvGrpSpPr>
      <p:grpSpPr>
        <a:xfrm>
          <a:off x="0" y="0"/>
          <a:ext cx="0" cy="0"/>
          <a:chOff x="0" y="0"/>
          <a:chExt cx="0" cy="0"/>
        </a:xfrm>
      </p:grpSpPr>
      <p:sp>
        <p:nvSpPr>
          <p:cNvPr id="26" name="Pladsholder til billede 3"/>
          <p:cNvSpPr>
            <a:spLocks noGrp="1"/>
          </p:cNvSpPr>
          <p:nvPr>
            <p:ph type="pic" sz="quarter" idx="14" hasCustomPrompt="1"/>
          </p:nvPr>
        </p:nvSpPr>
        <p:spPr>
          <a:xfrm>
            <a:off x="8135163" y="1908174"/>
            <a:ext cx="1850602" cy="2461463"/>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38" name="Pladsholder til billede 3"/>
          <p:cNvSpPr>
            <a:spLocks noGrp="1"/>
          </p:cNvSpPr>
          <p:nvPr>
            <p:ph type="pic" sz="quarter" idx="22" hasCustomPrompt="1"/>
          </p:nvPr>
        </p:nvSpPr>
        <p:spPr>
          <a:xfrm>
            <a:off x="3183399" y="1908174"/>
            <a:ext cx="1849101" cy="2447926"/>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12" name="Text Placeholder 3">
            <a:extLst>
              <a:ext uri="{FF2B5EF4-FFF2-40B4-BE49-F238E27FC236}">
                <a16:creationId xmlns:a16="http://schemas.microsoft.com/office/drawing/2014/main" id="{7E00C7E2-40A2-1241-B2B7-B993598FCA81}"/>
              </a:ext>
            </a:extLst>
          </p:cNvPr>
          <p:cNvSpPr>
            <a:spLocks noGrp="1"/>
          </p:cNvSpPr>
          <p:nvPr>
            <p:ph type="body" sz="quarter" idx="25" hasCustomPrompt="1"/>
          </p:nvPr>
        </p:nvSpPr>
        <p:spPr>
          <a:xfrm>
            <a:off x="720000" y="1031900"/>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3" name="Text Placeholder 3">
            <a:extLst>
              <a:ext uri="{FF2B5EF4-FFF2-40B4-BE49-F238E27FC236}">
                <a16:creationId xmlns:a16="http://schemas.microsoft.com/office/drawing/2014/main" id="{65582CEF-8FFE-1142-8FAD-1DAF03158884}"/>
              </a:ext>
            </a:extLst>
          </p:cNvPr>
          <p:cNvSpPr>
            <a:spLocks noGrp="1"/>
          </p:cNvSpPr>
          <p:nvPr>
            <p:ph type="body" sz="quarter" idx="26" hasCustomPrompt="1"/>
          </p:nvPr>
        </p:nvSpPr>
        <p:spPr>
          <a:xfrm>
            <a:off x="720000" y="1337900"/>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15" name="Pladsholder til billede 3"/>
          <p:cNvSpPr>
            <a:spLocks noGrp="1"/>
          </p:cNvSpPr>
          <p:nvPr>
            <p:ph type="pic" sz="quarter" idx="28" hasCustomPrompt="1"/>
          </p:nvPr>
        </p:nvSpPr>
        <p:spPr>
          <a:xfrm>
            <a:off x="5663620" y="1908174"/>
            <a:ext cx="1840424" cy="2447926"/>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17" name="Pladsholder til billede 3"/>
          <p:cNvSpPr>
            <a:spLocks noGrp="1"/>
          </p:cNvSpPr>
          <p:nvPr>
            <p:ph type="pic" sz="quarter" idx="30" hasCustomPrompt="1"/>
          </p:nvPr>
        </p:nvSpPr>
        <p:spPr>
          <a:xfrm>
            <a:off x="711856" y="1908175"/>
            <a:ext cx="1840423" cy="2447925"/>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3" name="Text Placeholder 2"/>
          <p:cNvSpPr>
            <a:spLocks noGrp="1"/>
          </p:cNvSpPr>
          <p:nvPr>
            <p:ph type="body" sz="quarter" idx="31"/>
          </p:nvPr>
        </p:nvSpPr>
        <p:spPr>
          <a:xfrm>
            <a:off x="8135163" y="4572000"/>
            <a:ext cx="1850601" cy="2484438"/>
          </a:xfrm>
          <a:prstGeom prst="rect">
            <a:avLst/>
          </a:prstGeom>
        </p:spPr>
        <p:txBody>
          <a:bodyPr lIns="0" tIns="0" rIns="0" bIns="0"/>
          <a:lstStyle>
            <a:lvl1pPr marL="0" indent="0">
              <a:lnSpc>
                <a:spcPct val="120000"/>
              </a:lnSpc>
              <a:buFontTx/>
              <a:buNone/>
              <a:defRPr sz="1600" b="0" i="0">
                <a:latin typeface="Gill Sans Light" charset="0"/>
                <a:ea typeface="Gill Sans Light" charset="0"/>
                <a:cs typeface="Gill Sans Light" charset="0"/>
              </a:defRPr>
            </a:lvl1pPr>
            <a:lvl2pPr marL="447466" indent="0">
              <a:lnSpc>
                <a:spcPct val="120000"/>
              </a:lnSpc>
              <a:buFontTx/>
              <a:buNone/>
              <a:defRPr sz="1600" b="0" i="0">
                <a:latin typeface="Gill Sans Light" charset="0"/>
                <a:ea typeface="Gill Sans Light" charset="0"/>
                <a:cs typeface="Gill Sans Light" charset="0"/>
              </a:defRPr>
            </a:lvl2pPr>
            <a:lvl3pPr marL="894932" indent="0">
              <a:lnSpc>
                <a:spcPct val="120000"/>
              </a:lnSpc>
              <a:buFontTx/>
              <a:buNone/>
              <a:defRPr sz="1600" b="0" i="0">
                <a:latin typeface="Gill Sans Light" charset="0"/>
                <a:ea typeface="Gill Sans Light" charset="0"/>
                <a:cs typeface="Gill Sans Light" charset="0"/>
              </a:defRPr>
            </a:lvl3pPr>
            <a:lvl4pPr marL="1342398" indent="0">
              <a:lnSpc>
                <a:spcPct val="120000"/>
              </a:lnSpc>
              <a:buFontTx/>
              <a:buNone/>
              <a:defRPr sz="1600" b="0" i="0">
                <a:latin typeface="Gill Sans Light" charset="0"/>
                <a:ea typeface="Gill Sans Light" charset="0"/>
                <a:cs typeface="Gill Sans Light" charset="0"/>
              </a:defRPr>
            </a:lvl4pPr>
            <a:lvl5pPr marL="1789864" indent="0">
              <a:lnSpc>
                <a:spcPct val="120000"/>
              </a:lnSpc>
              <a:buFontTx/>
              <a:buNone/>
              <a:defRPr sz="16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2"/>
          </p:nvPr>
        </p:nvSpPr>
        <p:spPr>
          <a:xfrm>
            <a:off x="5663621" y="4572000"/>
            <a:ext cx="1840424" cy="2484438"/>
          </a:xfrm>
          <a:prstGeom prst="rect">
            <a:avLst/>
          </a:prstGeom>
        </p:spPr>
        <p:txBody>
          <a:bodyPr lIns="0" tIns="0" rIns="0" bIns="0"/>
          <a:lstStyle>
            <a:lvl1pPr marL="0" indent="0">
              <a:lnSpc>
                <a:spcPct val="120000"/>
              </a:lnSpc>
              <a:buFontTx/>
              <a:buNone/>
              <a:defRPr sz="1600" b="0" i="0">
                <a:latin typeface="Gill Sans Light" charset="0"/>
                <a:ea typeface="Gill Sans Light" charset="0"/>
                <a:cs typeface="Gill Sans Light" charset="0"/>
              </a:defRPr>
            </a:lvl1pPr>
            <a:lvl2pPr marL="447466" indent="0">
              <a:lnSpc>
                <a:spcPct val="120000"/>
              </a:lnSpc>
              <a:buFontTx/>
              <a:buNone/>
              <a:defRPr sz="1600" b="0" i="0">
                <a:latin typeface="Gill Sans Light" charset="0"/>
                <a:ea typeface="Gill Sans Light" charset="0"/>
                <a:cs typeface="Gill Sans Light" charset="0"/>
              </a:defRPr>
            </a:lvl2pPr>
            <a:lvl3pPr marL="894932" indent="0">
              <a:lnSpc>
                <a:spcPct val="120000"/>
              </a:lnSpc>
              <a:buFontTx/>
              <a:buNone/>
              <a:defRPr sz="1600" b="0" i="0">
                <a:latin typeface="Gill Sans Light" charset="0"/>
                <a:ea typeface="Gill Sans Light" charset="0"/>
                <a:cs typeface="Gill Sans Light" charset="0"/>
              </a:defRPr>
            </a:lvl3pPr>
            <a:lvl4pPr marL="1342398" indent="0">
              <a:lnSpc>
                <a:spcPct val="120000"/>
              </a:lnSpc>
              <a:buFontTx/>
              <a:buNone/>
              <a:defRPr sz="1600" b="0" i="0">
                <a:latin typeface="Gill Sans Light" charset="0"/>
                <a:ea typeface="Gill Sans Light" charset="0"/>
                <a:cs typeface="Gill Sans Light" charset="0"/>
              </a:defRPr>
            </a:lvl4pPr>
            <a:lvl5pPr marL="1789864" indent="0">
              <a:lnSpc>
                <a:spcPct val="120000"/>
              </a:lnSpc>
              <a:buFontTx/>
              <a:buNone/>
              <a:defRPr sz="16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p:txBody>
      </p:sp>
      <p:sp>
        <p:nvSpPr>
          <p:cNvPr id="7" name="Text Placeholder 6"/>
          <p:cNvSpPr>
            <a:spLocks noGrp="1"/>
          </p:cNvSpPr>
          <p:nvPr>
            <p:ph type="body" sz="quarter" idx="33"/>
          </p:nvPr>
        </p:nvSpPr>
        <p:spPr>
          <a:xfrm>
            <a:off x="3183399" y="4572000"/>
            <a:ext cx="1849101" cy="2484438"/>
          </a:xfrm>
          <a:prstGeom prst="rect">
            <a:avLst/>
          </a:prstGeom>
        </p:spPr>
        <p:txBody>
          <a:bodyPr lIns="0" tIns="0" rIns="0" bIns="0"/>
          <a:lstStyle>
            <a:lvl1pPr marL="0" indent="0">
              <a:lnSpc>
                <a:spcPct val="120000"/>
              </a:lnSpc>
              <a:buFontTx/>
              <a:buNone/>
              <a:defRPr sz="1600" b="0" i="0">
                <a:latin typeface="Gill Sans Light" charset="0"/>
                <a:ea typeface="Gill Sans Light" charset="0"/>
                <a:cs typeface="Gill Sans Light" charset="0"/>
              </a:defRPr>
            </a:lvl1pPr>
            <a:lvl2pPr marL="447466" indent="0">
              <a:lnSpc>
                <a:spcPct val="120000"/>
              </a:lnSpc>
              <a:buFontTx/>
              <a:buNone/>
              <a:defRPr sz="1600" b="0" i="0">
                <a:latin typeface="Gill Sans Light" charset="0"/>
                <a:ea typeface="Gill Sans Light" charset="0"/>
                <a:cs typeface="Gill Sans Light" charset="0"/>
              </a:defRPr>
            </a:lvl2pPr>
            <a:lvl3pPr marL="894932" indent="0">
              <a:lnSpc>
                <a:spcPct val="120000"/>
              </a:lnSpc>
              <a:buFontTx/>
              <a:buNone/>
              <a:defRPr sz="1600" b="0" i="0">
                <a:latin typeface="Gill Sans Light" charset="0"/>
                <a:ea typeface="Gill Sans Light" charset="0"/>
                <a:cs typeface="Gill Sans Light" charset="0"/>
              </a:defRPr>
            </a:lvl3pPr>
            <a:lvl4pPr marL="1342398" indent="0">
              <a:lnSpc>
                <a:spcPct val="120000"/>
              </a:lnSpc>
              <a:buFontTx/>
              <a:buNone/>
              <a:defRPr sz="1600" b="0" i="0">
                <a:latin typeface="Gill Sans Light" charset="0"/>
                <a:ea typeface="Gill Sans Light" charset="0"/>
                <a:cs typeface="Gill Sans Light" charset="0"/>
              </a:defRPr>
            </a:lvl4pPr>
            <a:lvl5pPr marL="1789864" indent="0">
              <a:lnSpc>
                <a:spcPct val="120000"/>
              </a:lnSpc>
              <a:buFontTx/>
              <a:buNone/>
              <a:defRPr sz="16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p:txBody>
      </p:sp>
      <p:sp>
        <p:nvSpPr>
          <p:cNvPr id="9" name="Text Placeholder 8"/>
          <p:cNvSpPr>
            <a:spLocks noGrp="1"/>
          </p:cNvSpPr>
          <p:nvPr>
            <p:ph type="body" sz="quarter" idx="34"/>
          </p:nvPr>
        </p:nvSpPr>
        <p:spPr>
          <a:xfrm>
            <a:off x="720000" y="4572000"/>
            <a:ext cx="1832279" cy="2484438"/>
          </a:xfrm>
          <a:prstGeom prst="rect">
            <a:avLst/>
          </a:prstGeom>
        </p:spPr>
        <p:txBody>
          <a:bodyPr lIns="0" tIns="0" rIns="0" bIns="0"/>
          <a:lstStyle>
            <a:lvl1pPr marL="0" indent="0">
              <a:lnSpc>
                <a:spcPct val="120000"/>
              </a:lnSpc>
              <a:buFontTx/>
              <a:buNone/>
              <a:defRPr sz="1600" b="0" i="0">
                <a:latin typeface="Gill Sans Light" charset="0"/>
                <a:ea typeface="Gill Sans Light" charset="0"/>
                <a:cs typeface="Gill Sans Light" charset="0"/>
              </a:defRPr>
            </a:lvl1pPr>
            <a:lvl2pPr marL="447466" indent="0">
              <a:lnSpc>
                <a:spcPct val="120000"/>
              </a:lnSpc>
              <a:buFontTx/>
              <a:buNone/>
              <a:defRPr sz="1600" b="0" i="0">
                <a:latin typeface="Gill Sans Light" charset="0"/>
                <a:ea typeface="Gill Sans Light" charset="0"/>
                <a:cs typeface="Gill Sans Light" charset="0"/>
              </a:defRPr>
            </a:lvl2pPr>
            <a:lvl3pPr marL="894932" indent="0">
              <a:lnSpc>
                <a:spcPct val="120000"/>
              </a:lnSpc>
              <a:buFontTx/>
              <a:buNone/>
              <a:defRPr sz="1600" b="0" i="0">
                <a:latin typeface="Gill Sans Light" charset="0"/>
                <a:ea typeface="Gill Sans Light" charset="0"/>
                <a:cs typeface="Gill Sans Light" charset="0"/>
              </a:defRPr>
            </a:lvl3pPr>
            <a:lvl4pPr marL="1342398" indent="0">
              <a:lnSpc>
                <a:spcPct val="120000"/>
              </a:lnSpc>
              <a:buFontTx/>
              <a:buNone/>
              <a:defRPr sz="1600" b="0" i="0">
                <a:latin typeface="Gill Sans Light" charset="0"/>
                <a:ea typeface="Gill Sans Light" charset="0"/>
                <a:cs typeface="Gill Sans Light" charset="0"/>
              </a:defRPr>
            </a:lvl4pPr>
            <a:lvl5pPr marL="1789864" indent="0">
              <a:lnSpc>
                <a:spcPct val="120000"/>
              </a:lnSpc>
              <a:buFontTx/>
              <a:buNone/>
              <a:defRPr sz="16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p:txBody>
      </p:sp>
    </p:spTree>
  </p:cSld>
  <p:clrMapOvr>
    <a:masterClrMapping/>
  </p:clrMapOvr>
  <p:extLst>
    <p:ext uri="{DCECCB84-F9BA-43D5-87BE-67443E8EF086}">
      <p15:sldGuideLst xmlns:p15="http://schemas.microsoft.com/office/powerpoint/2012/main">
        <p15:guide id="1" orient="horz" pos="2880">
          <p15:clr>
            <a:srgbClr val="FBAE40"/>
          </p15:clr>
        </p15:guide>
        <p15:guide id="2" orient="horz" pos="274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dhold 16">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908175"/>
            <a:ext cx="2195513" cy="5148263"/>
          </a:xfrm>
          <a:prstGeom prst="rect">
            <a:avLst/>
          </a:prstGeom>
        </p:spPr>
        <p:txBody>
          <a:bodyPr vert="horz" lIns="0" tIns="0" rIns="0" bIns="0"/>
          <a:lstStyle>
            <a:lvl1pPr marL="0" indent="0">
              <a:lnSpc>
                <a:spcPct val="120000"/>
              </a:lnSpc>
              <a:spcBef>
                <a:spcPts val="0"/>
              </a:spcBef>
              <a:buFont typeface="Arial"/>
              <a:buNone/>
              <a:defRPr sz="1600" b="0" i="0">
                <a:latin typeface="Gill Sans Light" charset="0"/>
                <a:ea typeface="Gill Sans Light" charset="0"/>
                <a:cs typeface="Gill Sans Light" charset="0"/>
              </a:defRPr>
            </a:lvl1pPr>
            <a:lvl2pPr marL="172460" indent="0">
              <a:lnSpc>
                <a:spcPct val="120000"/>
              </a:lnSpc>
              <a:spcBef>
                <a:spcPts val="0"/>
              </a:spcBef>
              <a:buFont typeface="Arial"/>
              <a:buNone/>
              <a:defRPr sz="1600" b="0" i="0">
                <a:latin typeface="Gill Sans Light" charset="0"/>
                <a:ea typeface="Gill Sans Light" charset="0"/>
                <a:cs typeface="Gill Sans Light" charset="0"/>
              </a:defRPr>
            </a:lvl2pPr>
            <a:lvl3pPr marL="357351" indent="0">
              <a:lnSpc>
                <a:spcPct val="120000"/>
              </a:lnSpc>
              <a:spcBef>
                <a:spcPts val="0"/>
              </a:spcBef>
              <a:buFont typeface="Arial"/>
              <a:buNone/>
              <a:defRPr sz="1600" b="0" i="0">
                <a:latin typeface="Gill Sans Light" charset="0"/>
                <a:ea typeface="Gill Sans Light" charset="0"/>
                <a:cs typeface="Gill Sans Light" charset="0"/>
              </a:defRPr>
            </a:lvl3pPr>
            <a:lvl4pPr marL="528258" indent="0">
              <a:lnSpc>
                <a:spcPct val="120000"/>
              </a:lnSpc>
              <a:spcBef>
                <a:spcPts val="0"/>
              </a:spcBef>
              <a:buFont typeface="Arial"/>
              <a:buNone/>
              <a:defRPr sz="1600" b="0" i="0">
                <a:latin typeface="Gill Sans Light" charset="0"/>
                <a:ea typeface="Gill Sans Light" charset="0"/>
                <a:cs typeface="Gill Sans Light" charset="0"/>
              </a:defRPr>
            </a:lvl4pPr>
            <a:lvl5pPr marL="700718" indent="0">
              <a:lnSpc>
                <a:spcPct val="120000"/>
              </a:lnSpc>
              <a:spcBef>
                <a:spcPts val="0"/>
              </a:spcBef>
              <a:buFont typeface="Arial"/>
              <a:buNone/>
              <a:defRPr sz="16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Pladsholder til tekst 3"/>
          <p:cNvSpPr>
            <a:spLocks noGrp="1"/>
          </p:cNvSpPr>
          <p:nvPr>
            <p:ph type="body" sz="quarter" idx="14" hasCustomPrompt="1"/>
          </p:nvPr>
        </p:nvSpPr>
        <p:spPr>
          <a:xfrm>
            <a:off x="5633341" y="1908175"/>
            <a:ext cx="4352426" cy="5148263"/>
          </a:xfrm>
          <a:prstGeom prst="rect">
            <a:avLst/>
          </a:prstGeom>
        </p:spPr>
        <p:txBody>
          <a:bodyPr vert="horz" lIns="0" tIns="0" rIns="0" bIns="0"/>
          <a:lstStyle>
            <a:lvl1pPr marL="0" indent="0">
              <a:lnSpc>
                <a:spcPct val="120000"/>
              </a:lnSpc>
              <a:spcBef>
                <a:spcPts val="0"/>
              </a:spcBef>
              <a:buFont typeface="Arial"/>
              <a:buNone/>
              <a:defRPr sz="1100" b="0" i="0">
                <a:latin typeface="Calibri Light" charset="0"/>
                <a:ea typeface="Calibri Light" charset="0"/>
                <a:cs typeface="Calibri Light" charset="0"/>
              </a:defRPr>
            </a:lvl1pPr>
            <a:lvl2pPr marL="172460" indent="0">
              <a:lnSpc>
                <a:spcPct val="120000"/>
              </a:lnSpc>
              <a:spcBef>
                <a:spcPts val="0"/>
              </a:spcBef>
              <a:buFont typeface="Arial"/>
              <a:buNone/>
              <a:defRPr sz="1100" b="0" i="0">
                <a:latin typeface="Calibri Light" charset="0"/>
                <a:ea typeface="Calibri Light" charset="0"/>
                <a:cs typeface="Calibri Light" charset="0"/>
              </a:defRPr>
            </a:lvl2pPr>
            <a:lvl3pPr marL="357351" indent="0">
              <a:lnSpc>
                <a:spcPct val="120000"/>
              </a:lnSpc>
              <a:spcBef>
                <a:spcPts val="0"/>
              </a:spcBef>
              <a:buFont typeface="Arial"/>
              <a:buNone/>
              <a:defRPr sz="1100" b="0" i="0">
                <a:latin typeface="Calibri Light" charset="0"/>
                <a:ea typeface="Calibri Light" charset="0"/>
                <a:cs typeface="Calibri Light" charset="0"/>
              </a:defRPr>
            </a:lvl3pPr>
            <a:lvl4pPr marL="528258" indent="0">
              <a:lnSpc>
                <a:spcPct val="120000"/>
              </a:lnSpc>
              <a:spcBef>
                <a:spcPts val="0"/>
              </a:spcBef>
              <a:buFont typeface="Arial"/>
              <a:buNone/>
              <a:defRPr sz="1100" b="0" i="0">
                <a:latin typeface="Calibri Light" charset="0"/>
                <a:ea typeface="Calibri Light" charset="0"/>
                <a:cs typeface="Calibri Light" charset="0"/>
              </a:defRPr>
            </a:lvl4pPr>
            <a:lvl5pPr marL="700718" indent="0">
              <a:lnSpc>
                <a:spcPct val="120000"/>
              </a:lnSpc>
              <a:spcBef>
                <a:spcPts val="0"/>
              </a:spcBef>
              <a:buFont typeface="Arial"/>
              <a:buNone/>
              <a:defRPr sz="1100" b="0" i="0">
                <a:latin typeface="Calibri Light" charset="0"/>
                <a:ea typeface="Calibri Light" charset="0"/>
                <a:cs typeface="Calibri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Text Placeholder 3"/>
          <p:cNvSpPr>
            <a:spLocks noGrp="1"/>
          </p:cNvSpPr>
          <p:nvPr>
            <p:ph type="body" sz="quarter" idx="16" hasCustomPrompt="1"/>
          </p:nvPr>
        </p:nvSpPr>
        <p:spPr>
          <a:xfrm>
            <a:off x="720000" y="103409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p:cNvSpPr>
            <a:spLocks noGrp="1"/>
          </p:cNvSpPr>
          <p:nvPr>
            <p:ph type="body" sz="quarter" idx="17" hasCustomPrompt="1"/>
          </p:nvPr>
        </p:nvSpPr>
        <p:spPr>
          <a:xfrm>
            <a:off x="720000" y="134009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Picture Placeholder 3"/>
          <p:cNvSpPr>
            <a:spLocks noGrp="1"/>
          </p:cNvSpPr>
          <p:nvPr>
            <p:ph type="pic" sz="quarter" idx="18" hasCustomPrompt="1"/>
          </p:nvPr>
        </p:nvSpPr>
        <p:spPr>
          <a:xfrm>
            <a:off x="3121413" y="1908173"/>
            <a:ext cx="6864351" cy="5148265"/>
          </a:xfrm>
          <a:prstGeom prst="rect">
            <a:avLst/>
          </a:prstGeom>
          <a:solidFill>
            <a:schemeClr val="bg1">
              <a:lumMod val="85000"/>
            </a:schemeClr>
          </a:solidFill>
        </p:spPr>
        <p:txBody>
          <a:bodyPr/>
          <a:lstStyle>
            <a:lvl1pPr marL="0" indent="0" algn="ctr">
              <a:buFontTx/>
              <a:buNone/>
              <a:defRPr sz="1100">
                <a:solidFill>
                  <a:schemeClr val="bg1"/>
                </a:solidFill>
              </a:defRPr>
            </a:lvl1pPr>
          </a:lstStyle>
          <a:p>
            <a:r>
              <a:rPr lang="en-US" dirty="0" err="1"/>
              <a:t>Indsæt</a:t>
            </a:r>
            <a:r>
              <a:rPr lang="en-US" dirty="0"/>
              <a:t> </a:t>
            </a:r>
            <a:r>
              <a:rPr lang="en-US" dirty="0" err="1"/>
              <a:t>billede</a:t>
            </a:r>
            <a:endParaRPr lang="en-US" dirty="0"/>
          </a:p>
        </p:txBody>
      </p:sp>
    </p:spTree>
  </p:cSld>
  <p:clrMapOvr>
    <a:masterClrMapping/>
  </p:clrMapOvr>
  <p:extLst>
    <p:ext uri="{DCECCB84-F9BA-43D5-87BE-67443E8EF086}">
      <p15:sldGuideLst xmlns:p15="http://schemas.microsoft.com/office/powerpoint/2012/main">
        <p15:guide id="1" pos="1961" userDrawn="1">
          <p15:clr>
            <a:srgbClr val="FBAE40"/>
          </p15:clr>
        </p15:guide>
        <p15:guide id="2" pos="1825"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side - lys grøn">
    <p:spTree>
      <p:nvGrpSpPr>
        <p:cNvPr id="1" name=""/>
        <p:cNvGrpSpPr/>
        <p:nvPr/>
      </p:nvGrpSpPr>
      <p:grpSpPr>
        <a:xfrm>
          <a:off x="0" y="0"/>
          <a:ext cx="0" cy="0"/>
          <a:chOff x="0" y="0"/>
          <a:chExt cx="0" cy="0"/>
        </a:xfrm>
      </p:grpSpPr>
      <p:sp>
        <p:nvSpPr>
          <p:cNvPr id="5" name="Undertitel 3"/>
          <p:cNvSpPr txBox="1">
            <a:spLocks/>
          </p:cNvSpPr>
          <p:nvPr userDrawn="1"/>
        </p:nvSpPr>
        <p:spPr>
          <a:xfrm>
            <a:off x="93297" y="6127294"/>
            <a:ext cx="10515995" cy="1432381"/>
          </a:xfrm>
          <a:prstGeom prst="rect">
            <a:avLst/>
          </a:prstGeom>
          <a:solidFill>
            <a:srgbClr val="FFFFFF"/>
          </a:solidFill>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96058" indent="0">
              <a:spcBef>
                <a:spcPts val="0"/>
              </a:spcBef>
              <a:buNone/>
            </a:pPr>
            <a:r>
              <a:rPr lang="da-DK" sz="1566"/>
              <a:t>En undersøgelse af ….. / Et samarbejdsprojekt om at skabe…/ Et forandringsprojekt om at…</a:t>
            </a:r>
          </a:p>
          <a:p>
            <a:pPr marL="696058" indent="0">
              <a:spcBef>
                <a:spcPts val="0"/>
              </a:spcBef>
              <a:buNone/>
            </a:pPr>
            <a:endParaRPr lang="da-DK" sz="1174"/>
          </a:p>
          <a:p>
            <a:pPr marL="696058" indent="0">
              <a:spcBef>
                <a:spcPts val="0"/>
              </a:spcBef>
              <a:buNone/>
            </a:pPr>
            <a:r>
              <a:rPr lang="da-DK" sz="1174"/>
              <a:t>Et samarbejde mellem Xx og Antropologerne, CVR-nr: 32261574, maj 2014</a:t>
            </a:r>
            <a:endParaRPr lang="da-DK" sz="1174" dirty="0"/>
          </a:p>
        </p:txBody>
      </p:sp>
      <p:pic>
        <p:nvPicPr>
          <p:cNvPr id="6" name="Billede 6" descr="logo_dk_hvi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1770" y="1968958"/>
            <a:ext cx="5871438" cy="2547528"/>
          </a:xfrm>
          <a:prstGeom prst="rect">
            <a:avLst/>
          </a:prstGeom>
        </p:spPr>
      </p:pic>
      <p:sp>
        <p:nvSpPr>
          <p:cNvPr id="7" name="Rektangel 8"/>
          <p:cNvSpPr/>
          <p:nvPr userDrawn="1"/>
        </p:nvSpPr>
        <p:spPr>
          <a:xfrm>
            <a:off x="115236" y="6290121"/>
            <a:ext cx="10516425" cy="12695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89484" tIns="44742" rIns="89484" bIns="44742" rtlCol="0" anchor="ctr"/>
          <a:lstStyle/>
          <a:p>
            <a:pPr algn="ctr"/>
            <a:endParaRPr lang="da-DK" sz="1618"/>
          </a:p>
        </p:txBody>
      </p:sp>
      <p:sp>
        <p:nvSpPr>
          <p:cNvPr id="2" name="Rectangle 1"/>
          <p:cNvSpPr/>
          <p:nvPr userDrawn="1"/>
        </p:nvSpPr>
        <p:spPr>
          <a:xfrm>
            <a:off x="0" y="0"/>
            <a:ext cx="10691813" cy="7559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sp>
        <p:nvSpPr>
          <p:cNvPr id="14" name="Rectangle 13"/>
          <p:cNvSpPr/>
          <p:nvPr userDrawn="1"/>
        </p:nvSpPr>
        <p:spPr>
          <a:xfrm>
            <a:off x="167618" y="165079"/>
            <a:ext cx="10361042" cy="7232183"/>
          </a:xfrm>
          <a:prstGeom prst="rect">
            <a:avLst/>
          </a:prstGeom>
          <a:solidFill>
            <a:srgbClr val="D4DAC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itat - lys grøn">
    <p:spTree>
      <p:nvGrpSpPr>
        <p:cNvPr id="1" name=""/>
        <p:cNvGrpSpPr/>
        <p:nvPr/>
      </p:nvGrpSpPr>
      <p:grpSpPr>
        <a:xfrm>
          <a:off x="0" y="0"/>
          <a:ext cx="0" cy="0"/>
          <a:chOff x="0" y="0"/>
          <a:chExt cx="0" cy="0"/>
        </a:xfrm>
      </p:grpSpPr>
      <p:sp>
        <p:nvSpPr>
          <p:cNvPr id="5" name="Undertitel 3"/>
          <p:cNvSpPr txBox="1">
            <a:spLocks/>
          </p:cNvSpPr>
          <p:nvPr userDrawn="1"/>
        </p:nvSpPr>
        <p:spPr>
          <a:xfrm>
            <a:off x="93297" y="6127294"/>
            <a:ext cx="10515995" cy="1432381"/>
          </a:xfrm>
          <a:prstGeom prst="rect">
            <a:avLst/>
          </a:prstGeom>
          <a:solidFill>
            <a:srgbClr val="FFFFFF"/>
          </a:solidFill>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96058" indent="0">
              <a:spcBef>
                <a:spcPts val="0"/>
              </a:spcBef>
              <a:buNone/>
            </a:pPr>
            <a:r>
              <a:rPr lang="da-DK" sz="1566"/>
              <a:t>En undersøgelse af ….. / Et samarbejdsprojekt om at skabe…/ Et forandringsprojekt om at…</a:t>
            </a:r>
          </a:p>
          <a:p>
            <a:pPr marL="696058" indent="0">
              <a:spcBef>
                <a:spcPts val="0"/>
              </a:spcBef>
              <a:buNone/>
            </a:pPr>
            <a:endParaRPr lang="da-DK" sz="1174"/>
          </a:p>
          <a:p>
            <a:pPr marL="696058" indent="0">
              <a:spcBef>
                <a:spcPts val="0"/>
              </a:spcBef>
              <a:buNone/>
            </a:pPr>
            <a:r>
              <a:rPr lang="da-DK" sz="1174"/>
              <a:t>Et samarbejde mellem Xx og Antropologerne, CVR-nr: 32261574, maj 2014</a:t>
            </a:r>
            <a:endParaRPr lang="da-DK" sz="1174" dirty="0"/>
          </a:p>
        </p:txBody>
      </p:sp>
      <p:pic>
        <p:nvPicPr>
          <p:cNvPr id="6" name="Billede 6" descr="logo_dk_hvi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1770" y="1968958"/>
            <a:ext cx="5871438" cy="2547528"/>
          </a:xfrm>
          <a:prstGeom prst="rect">
            <a:avLst/>
          </a:prstGeom>
        </p:spPr>
      </p:pic>
      <p:sp>
        <p:nvSpPr>
          <p:cNvPr id="7" name="Rektangel 8"/>
          <p:cNvSpPr/>
          <p:nvPr userDrawn="1"/>
        </p:nvSpPr>
        <p:spPr>
          <a:xfrm>
            <a:off x="115236" y="6290121"/>
            <a:ext cx="10516425" cy="12695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89484" tIns="44742" rIns="89484" bIns="44742" rtlCol="0" anchor="ctr"/>
          <a:lstStyle/>
          <a:p>
            <a:pPr algn="ctr"/>
            <a:endParaRPr lang="da-DK" sz="1618"/>
          </a:p>
        </p:txBody>
      </p:sp>
      <p:sp>
        <p:nvSpPr>
          <p:cNvPr id="2" name="Rectangle 1"/>
          <p:cNvSpPr/>
          <p:nvPr userDrawn="1"/>
        </p:nvSpPr>
        <p:spPr>
          <a:xfrm>
            <a:off x="0" y="0"/>
            <a:ext cx="10691813" cy="7559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sp>
        <p:nvSpPr>
          <p:cNvPr id="14" name="Rectangle 13"/>
          <p:cNvSpPr/>
          <p:nvPr userDrawn="1"/>
        </p:nvSpPr>
        <p:spPr>
          <a:xfrm>
            <a:off x="167618" y="165079"/>
            <a:ext cx="10361042" cy="7232183"/>
          </a:xfrm>
          <a:prstGeom prst="rect">
            <a:avLst/>
          </a:prstGeom>
          <a:solidFill>
            <a:srgbClr val="D4DAC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4" name="Text Placeholder 3"/>
          <p:cNvSpPr>
            <a:spLocks noGrp="1"/>
          </p:cNvSpPr>
          <p:nvPr>
            <p:ph type="body" sz="quarter" idx="10"/>
          </p:nvPr>
        </p:nvSpPr>
        <p:spPr>
          <a:xfrm>
            <a:off x="701675" y="539750"/>
            <a:ext cx="9288463" cy="6516688"/>
          </a:xfrm>
          <a:prstGeom prst="rect">
            <a:avLst/>
          </a:prstGeom>
        </p:spPr>
        <p:txBody>
          <a:bodyPr lIns="0" tIns="0" rIns="0" bIns="0" anchor="ctr"/>
          <a:lstStyle>
            <a:lvl1pPr marL="0" indent="0" algn="l">
              <a:lnSpc>
                <a:spcPct val="120000"/>
              </a:lnSpc>
              <a:buFontTx/>
              <a:buNone/>
              <a:defRPr sz="3000" b="0" i="1">
                <a:latin typeface="Gill Sans Light" charset="0"/>
                <a:ea typeface="Gill Sans Light" charset="0"/>
                <a:cs typeface="Gill Sans Light" charset="0"/>
              </a:defRPr>
            </a:lvl1pPr>
            <a:lvl2pPr marL="447466" indent="0" algn="l">
              <a:lnSpc>
                <a:spcPct val="120000"/>
              </a:lnSpc>
              <a:buFontTx/>
              <a:buNone/>
              <a:defRPr sz="3000" b="0" i="1">
                <a:latin typeface="Gill Sans Light" charset="0"/>
                <a:ea typeface="Gill Sans Light" charset="0"/>
                <a:cs typeface="Gill Sans Light" charset="0"/>
              </a:defRPr>
            </a:lvl2pPr>
            <a:lvl3pPr marL="894932" indent="0" algn="l">
              <a:lnSpc>
                <a:spcPct val="120000"/>
              </a:lnSpc>
              <a:buFontTx/>
              <a:buNone/>
              <a:defRPr sz="3000" b="0" i="1">
                <a:latin typeface="Gill Sans Light" charset="0"/>
                <a:ea typeface="Gill Sans Light" charset="0"/>
                <a:cs typeface="Gill Sans Light" charset="0"/>
              </a:defRPr>
            </a:lvl3pPr>
            <a:lvl4pPr marL="1342398" indent="0" algn="l">
              <a:lnSpc>
                <a:spcPct val="120000"/>
              </a:lnSpc>
              <a:buFontTx/>
              <a:buNone/>
              <a:defRPr sz="3000" b="0" i="1">
                <a:latin typeface="Gill Sans Light" charset="0"/>
                <a:ea typeface="Gill Sans Light" charset="0"/>
                <a:cs typeface="Gill Sans Light" charset="0"/>
              </a:defRPr>
            </a:lvl4pPr>
            <a:lvl5pPr marL="1789864" indent="0" algn="l">
              <a:lnSpc>
                <a:spcPct val="120000"/>
              </a:lnSpc>
              <a:buFontTx/>
              <a:buNone/>
              <a:defRPr sz="3000" b="0" i="1">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helside bille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67618" y="165079"/>
            <a:ext cx="10361042" cy="7232183"/>
          </a:xfrm>
          <a:prstGeom prst="rect">
            <a:avLst/>
          </a:prstGeom>
          <a:solidFill>
            <a:schemeClr val="bg1">
              <a:lumMod val="85000"/>
            </a:schemeClr>
          </a:solidFill>
        </p:spPr>
        <p:txBody>
          <a:bodyPr anchor="ctr"/>
          <a:lstStyle>
            <a:lvl1pPr marL="0" indent="0" algn="ctr">
              <a:buFontTx/>
              <a:buNone/>
              <a:defRPr sz="1400"/>
            </a:lvl1pPr>
          </a:lstStyle>
          <a:p>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side - grøn">
    <p:spTree>
      <p:nvGrpSpPr>
        <p:cNvPr id="1" name=""/>
        <p:cNvGrpSpPr/>
        <p:nvPr/>
      </p:nvGrpSpPr>
      <p:grpSpPr>
        <a:xfrm>
          <a:off x="0" y="0"/>
          <a:ext cx="0" cy="0"/>
          <a:chOff x="0" y="0"/>
          <a:chExt cx="0" cy="0"/>
        </a:xfrm>
      </p:grpSpPr>
      <p:sp>
        <p:nvSpPr>
          <p:cNvPr id="5" name="Undertitel 3"/>
          <p:cNvSpPr txBox="1">
            <a:spLocks/>
          </p:cNvSpPr>
          <p:nvPr userDrawn="1"/>
        </p:nvSpPr>
        <p:spPr>
          <a:xfrm>
            <a:off x="93297" y="6127294"/>
            <a:ext cx="10515995" cy="1432381"/>
          </a:xfrm>
          <a:prstGeom prst="rect">
            <a:avLst/>
          </a:prstGeom>
          <a:solidFill>
            <a:srgbClr val="FFFFFF"/>
          </a:solidFill>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96058" indent="0">
              <a:spcBef>
                <a:spcPts val="0"/>
              </a:spcBef>
              <a:buNone/>
            </a:pPr>
            <a:r>
              <a:rPr lang="da-DK" sz="1566"/>
              <a:t>En undersøgelse af ….. / Et samarbejdsprojekt om at skabe…/ Et forandringsprojekt om at…</a:t>
            </a:r>
          </a:p>
          <a:p>
            <a:pPr marL="696058" indent="0">
              <a:spcBef>
                <a:spcPts val="0"/>
              </a:spcBef>
              <a:buNone/>
            </a:pPr>
            <a:endParaRPr lang="da-DK" sz="1174"/>
          </a:p>
          <a:p>
            <a:pPr marL="696058" indent="0">
              <a:spcBef>
                <a:spcPts val="0"/>
              </a:spcBef>
              <a:buNone/>
            </a:pPr>
            <a:r>
              <a:rPr lang="da-DK" sz="1174"/>
              <a:t>Et samarbejde mellem Xx og Antropologerne, CVR-nr: 32261574, maj 2014</a:t>
            </a:r>
            <a:endParaRPr lang="da-DK" sz="1174" dirty="0"/>
          </a:p>
        </p:txBody>
      </p:sp>
      <p:pic>
        <p:nvPicPr>
          <p:cNvPr id="6" name="Billede 6" descr="logo_dk_hvi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1770" y="1968958"/>
            <a:ext cx="5871438" cy="2547528"/>
          </a:xfrm>
          <a:prstGeom prst="rect">
            <a:avLst/>
          </a:prstGeom>
        </p:spPr>
      </p:pic>
      <p:sp>
        <p:nvSpPr>
          <p:cNvPr id="7" name="Rektangel 8"/>
          <p:cNvSpPr/>
          <p:nvPr userDrawn="1"/>
        </p:nvSpPr>
        <p:spPr>
          <a:xfrm>
            <a:off x="115236" y="6290121"/>
            <a:ext cx="10516425" cy="12695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89484" tIns="44742" rIns="89484" bIns="44742" rtlCol="0" anchor="ctr"/>
          <a:lstStyle/>
          <a:p>
            <a:pPr algn="ctr"/>
            <a:endParaRPr lang="da-DK" sz="1618"/>
          </a:p>
        </p:txBody>
      </p:sp>
      <p:sp>
        <p:nvSpPr>
          <p:cNvPr id="2" name="Rectangle 1"/>
          <p:cNvSpPr/>
          <p:nvPr userDrawn="1"/>
        </p:nvSpPr>
        <p:spPr>
          <a:xfrm>
            <a:off x="0" y="0"/>
            <a:ext cx="10691813" cy="7559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sp>
        <p:nvSpPr>
          <p:cNvPr id="8" name="Rectangle 7"/>
          <p:cNvSpPr/>
          <p:nvPr userDrawn="1"/>
        </p:nvSpPr>
        <p:spPr>
          <a:xfrm>
            <a:off x="167618" y="165079"/>
            <a:ext cx="10361041" cy="7232183"/>
          </a:xfrm>
          <a:prstGeom prst="rect">
            <a:avLst/>
          </a:prstGeom>
          <a:solidFill>
            <a:srgbClr val="90B63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itat - grøn">
    <p:spTree>
      <p:nvGrpSpPr>
        <p:cNvPr id="1" name=""/>
        <p:cNvGrpSpPr/>
        <p:nvPr/>
      </p:nvGrpSpPr>
      <p:grpSpPr>
        <a:xfrm>
          <a:off x="0" y="0"/>
          <a:ext cx="0" cy="0"/>
          <a:chOff x="0" y="0"/>
          <a:chExt cx="0" cy="0"/>
        </a:xfrm>
      </p:grpSpPr>
      <p:sp>
        <p:nvSpPr>
          <p:cNvPr id="5" name="Undertitel 3"/>
          <p:cNvSpPr txBox="1">
            <a:spLocks/>
          </p:cNvSpPr>
          <p:nvPr userDrawn="1"/>
        </p:nvSpPr>
        <p:spPr>
          <a:xfrm>
            <a:off x="93297" y="6127294"/>
            <a:ext cx="10515995" cy="1432381"/>
          </a:xfrm>
          <a:prstGeom prst="rect">
            <a:avLst/>
          </a:prstGeom>
          <a:solidFill>
            <a:srgbClr val="FFFFFF"/>
          </a:solidFill>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96058" indent="0">
              <a:spcBef>
                <a:spcPts val="0"/>
              </a:spcBef>
              <a:buNone/>
            </a:pPr>
            <a:r>
              <a:rPr lang="da-DK" sz="1566"/>
              <a:t>En undersøgelse af ….. / Et samarbejdsprojekt om at skabe…/ Et forandringsprojekt om at…</a:t>
            </a:r>
          </a:p>
          <a:p>
            <a:pPr marL="696058" indent="0">
              <a:spcBef>
                <a:spcPts val="0"/>
              </a:spcBef>
              <a:buNone/>
            </a:pPr>
            <a:endParaRPr lang="da-DK" sz="1174"/>
          </a:p>
          <a:p>
            <a:pPr marL="696058" indent="0">
              <a:spcBef>
                <a:spcPts val="0"/>
              </a:spcBef>
              <a:buNone/>
            </a:pPr>
            <a:r>
              <a:rPr lang="da-DK" sz="1174"/>
              <a:t>Et samarbejde mellem Xx og Antropologerne, CVR-nr: 32261574, maj 2014</a:t>
            </a:r>
            <a:endParaRPr lang="da-DK" sz="1174" dirty="0"/>
          </a:p>
        </p:txBody>
      </p:sp>
      <p:pic>
        <p:nvPicPr>
          <p:cNvPr id="6" name="Billede 6" descr="logo_dk_hvi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1770" y="1968958"/>
            <a:ext cx="5871438" cy="2547528"/>
          </a:xfrm>
          <a:prstGeom prst="rect">
            <a:avLst/>
          </a:prstGeom>
        </p:spPr>
      </p:pic>
      <p:sp>
        <p:nvSpPr>
          <p:cNvPr id="7" name="Rektangel 8"/>
          <p:cNvSpPr/>
          <p:nvPr userDrawn="1"/>
        </p:nvSpPr>
        <p:spPr>
          <a:xfrm>
            <a:off x="115236" y="6290121"/>
            <a:ext cx="10516425" cy="12695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89484" tIns="44742" rIns="89484" bIns="44742" rtlCol="0" anchor="ctr"/>
          <a:lstStyle/>
          <a:p>
            <a:pPr algn="ctr"/>
            <a:endParaRPr lang="da-DK" sz="1618"/>
          </a:p>
        </p:txBody>
      </p:sp>
      <p:sp>
        <p:nvSpPr>
          <p:cNvPr id="2" name="Rectangle 1"/>
          <p:cNvSpPr/>
          <p:nvPr userDrawn="1"/>
        </p:nvSpPr>
        <p:spPr>
          <a:xfrm>
            <a:off x="0" y="0"/>
            <a:ext cx="10691813" cy="75596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da-DK" sz="1000" dirty="0" err="1">
              <a:solidFill>
                <a:srgbClr val="FFFFFF"/>
              </a:solidFill>
            </a:endParaRPr>
          </a:p>
        </p:txBody>
      </p:sp>
      <p:sp>
        <p:nvSpPr>
          <p:cNvPr id="8" name="Rectangle 7"/>
          <p:cNvSpPr/>
          <p:nvPr userDrawn="1"/>
        </p:nvSpPr>
        <p:spPr>
          <a:xfrm>
            <a:off x="167618" y="165079"/>
            <a:ext cx="10361041" cy="7232183"/>
          </a:xfrm>
          <a:prstGeom prst="rect">
            <a:avLst/>
          </a:prstGeom>
          <a:solidFill>
            <a:srgbClr val="90B63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9" name="Text Placeholder 3"/>
          <p:cNvSpPr>
            <a:spLocks noGrp="1"/>
          </p:cNvSpPr>
          <p:nvPr>
            <p:ph type="body" sz="quarter" idx="10"/>
          </p:nvPr>
        </p:nvSpPr>
        <p:spPr>
          <a:xfrm>
            <a:off x="701675" y="539750"/>
            <a:ext cx="9288463" cy="6516688"/>
          </a:xfrm>
          <a:prstGeom prst="rect">
            <a:avLst/>
          </a:prstGeom>
        </p:spPr>
        <p:txBody>
          <a:bodyPr lIns="0" tIns="0" rIns="0" bIns="0" anchor="ctr"/>
          <a:lstStyle>
            <a:lvl1pPr marL="0" indent="0" algn="l">
              <a:lnSpc>
                <a:spcPct val="120000"/>
              </a:lnSpc>
              <a:buFontTx/>
              <a:buNone/>
              <a:defRPr sz="3000" b="0" i="1">
                <a:solidFill>
                  <a:schemeClr val="bg1"/>
                </a:solidFill>
                <a:latin typeface="Gill Sans Light" charset="0"/>
                <a:ea typeface="Gill Sans Light" charset="0"/>
                <a:cs typeface="Gill Sans Light" charset="0"/>
              </a:defRPr>
            </a:lvl1pPr>
            <a:lvl2pPr marL="447466" indent="0" algn="l">
              <a:lnSpc>
                <a:spcPct val="120000"/>
              </a:lnSpc>
              <a:buFontTx/>
              <a:buNone/>
              <a:defRPr sz="3000" b="0" i="1">
                <a:solidFill>
                  <a:schemeClr val="bg1"/>
                </a:solidFill>
                <a:latin typeface="Gill Sans Light" charset="0"/>
                <a:ea typeface="Gill Sans Light" charset="0"/>
                <a:cs typeface="Gill Sans Light" charset="0"/>
              </a:defRPr>
            </a:lvl2pPr>
            <a:lvl3pPr marL="894932" indent="0" algn="l">
              <a:lnSpc>
                <a:spcPct val="120000"/>
              </a:lnSpc>
              <a:buFontTx/>
              <a:buNone/>
              <a:defRPr sz="3000" b="0" i="1">
                <a:solidFill>
                  <a:schemeClr val="bg1"/>
                </a:solidFill>
                <a:latin typeface="Gill Sans Light" charset="0"/>
                <a:ea typeface="Gill Sans Light" charset="0"/>
                <a:cs typeface="Gill Sans Light" charset="0"/>
              </a:defRPr>
            </a:lvl3pPr>
            <a:lvl4pPr marL="1342398" indent="0" algn="l">
              <a:lnSpc>
                <a:spcPct val="120000"/>
              </a:lnSpc>
              <a:buFontTx/>
              <a:buNone/>
              <a:defRPr sz="3000" b="0" i="1">
                <a:solidFill>
                  <a:schemeClr val="bg1"/>
                </a:solidFill>
                <a:latin typeface="Gill Sans Light" charset="0"/>
                <a:ea typeface="Gill Sans Light" charset="0"/>
                <a:cs typeface="Gill Sans Light" charset="0"/>
              </a:defRPr>
            </a:lvl4pPr>
            <a:lvl5pPr marL="1789864" indent="0" algn="l">
              <a:lnSpc>
                <a:spcPct val="120000"/>
              </a:lnSpc>
              <a:buFontTx/>
              <a:buNone/>
              <a:defRPr sz="3000" b="0" i="1">
                <a:solidFill>
                  <a:schemeClr val="bg1"/>
                </a:solidFill>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da-DK"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gsid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10691812" cy="7559675"/>
          </a:xfrm>
          <a:prstGeom prst="rect">
            <a:avLst/>
          </a:prstGeom>
          <a:solidFill>
            <a:schemeClr val="bg1">
              <a:lumMod val="95000"/>
            </a:schemeClr>
          </a:solidFill>
        </p:spPr>
        <p:txBody>
          <a:bodyPr/>
          <a:lstStyle>
            <a:lvl1pPr>
              <a:defRPr>
                <a:noFill/>
              </a:defRPr>
            </a:lvl1pPr>
          </a:lstStyle>
          <a:p>
            <a:r>
              <a:rPr lang="en-US"/>
              <a:t>Click icon to add picture</a:t>
            </a:r>
            <a:endParaRPr/>
          </a:p>
        </p:txBody>
      </p:sp>
      <p:sp>
        <p:nvSpPr>
          <p:cNvPr id="4" name="Text Placeholder 3"/>
          <p:cNvSpPr>
            <a:spLocks noGrp="1"/>
          </p:cNvSpPr>
          <p:nvPr>
            <p:ph type="body" sz="quarter" idx="12"/>
          </p:nvPr>
        </p:nvSpPr>
        <p:spPr>
          <a:xfrm>
            <a:off x="0" y="6479999"/>
            <a:ext cx="10691813" cy="1079676"/>
          </a:xfrm>
          <a:prstGeom prst="rect">
            <a:avLst/>
          </a:prstGeom>
          <a:solidFill>
            <a:schemeClr val="bg1"/>
          </a:solidFill>
        </p:spPr>
        <p:txBody>
          <a:bodyPr lIns="720000" tIns="72000" rIns="0" bIns="0"/>
          <a:lstStyle>
            <a:lvl1pPr marL="0" indent="0">
              <a:lnSpc>
                <a:spcPct val="120000"/>
              </a:lnSpc>
              <a:buFontTx/>
              <a:buNone/>
              <a:defRPr sz="1400" b="0" i="0">
                <a:latin typeface="Gill Sans Light" charset="0"/>
                <a:ea typeface="Gill Sans Light" charset="0"/>
                <a:cs typeface="Gill Sans Light" charset="0"/>
              </a:defRPr>
            </a:lvl1pPr>
            <a:lvl2pPr marL="447466" indent="0">
              <a:lnSpc>
                <a:spcPct val="120000"/>
              </a:lnSpc>
              <a:buFontTx/>
              <a:buNone/>
              <a:defRPr sz="1400" b="0" i="0">
                <a:latin typeface="Gill Sans Light" charset="0"/>
                <a:ea typeface="Gill Sans Light" charset="0"/>
                <a:cs typeface="Gill Sans Light" charset="0"/>
              </a:defRPr>
            </a:lvl2pPr>
            <a:lvl3pPr marL="894932" indent="0">
              <a:lnSpc>
                <a:spcPct val="120000"/>
              </a:lnSpc>
              <a:buFontTx/>
              <a:buNone/>
              <a:defRPr sz="1400" b="0" i="0">
                <a:latin typeface="Gill Sans Light" charset="0"/>
                <a:ea typeface="Gill Sans Light" charset="0"/>
                <a:cs typeface="Gill Sans Light" charset="0"/>
              </a:defRPr>
            </a:lvl3pPr>
            <a:lvl4pPr marL="1342398" indent="0">
              <a:lnSpc>
                <a:spcPct val="120000"/>
              </a:lnSpc>
              <a:buFontTx/>
              <a:buNone/>
              <a:defRPr sz="1400" b="0" i="0">
                <a:latin typeface="Gill Sans Light" charset="0"/>
                <a:ea typeface="Gill Sans Light" charset="0"/>
                <a:cs typeface="Gill Sans Light" charset="0"/>
              </a:defRPr>
            </a:lvl4pPr>
            <a:lvl5pPr marL="1789864" indent="0">
              <a:lnSpc>
                <a:spcPct val="120000"/>
              </a:lnSpc>
              <a:buFontTx/>
              <a:buNone/>
              <a:defRPr sz="1400" b="0" i="0">
                <a:latin typeface="Gill Sans Light" charset="0"/>
                <a:ea typeface="Gill Sans Light" charset="0"/>
                <a:cs typeface="Gill Sans Light" charset="0"/>
              </a:defRPr>
            </a:lvl5pPr>
          </a:lstStyle>
          <a:p>
            <a:pPr lvl="0"/>
            <a:r>
              <a:rPr lang="en-US" dirty="0"/>
              <a:t>Click to edit Master text styles</a:t>
            </a:r>
          </a:p>
          <a:p>
            <a:pPr lvl="1"/>
            <a:r>
              <a:rPr lang="en-US" dirty="0"/>
              <a:t>Second level</a:t>
            </a:r>
            <a:endParaRPr lang="da-DK"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00_Front Page">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 y="0"/>
            <a:ext cx="10691812" cy="6479999"/>
          </a:xfrm>
          <a:prstGeom prst="rect">
            <a:avLst/>
          </a:prstGeom>
          <a:solidFill>
            <a:schemeClr val="bg1">
              <a:lumMod val="95000"/>
            </a:schemeClr>
          </a:solidFill>
        </p:spPr>
        <p:txBody>
          <a:bodyPr/>
          <a:lstStyle>
            <a:lvl1pPr>
              <a:defRPr>
                <a:noFill/>
              </a:defRPr>
            </a:lvl1pPr>
          </a:lstStyle>
          <a:p>
            <a:r>
              <a:rPr lang="en-US"/>
              <a:t>Click icon to add picture</a:t>
            </a:r>
            <a:endParaRPr/>
          </a:p>
        </p:txBody>
      </p:sp>
      <p:sp>
        <p:nvSpPr>
          <p:cNvPr id="10" name="Title 3" title="0"/>
          <p:cNvSpPr>
            <a:spLocks noGrp="1"/>
          </p:cNvSpPr>
          <p:nvPr>
            <p:ph type="ctrTitle" hasCustomPrompt="1"/>
          </p:nvPr>
        </p:nvSpPr>
        <p:spPr>
          <a:xfrm>
            <a:off x="0" y="4360066"/>
            <a:ext cx="10691813" cy="728557"/>
          </a:xfrm>
          <a:prstGeom prst="rect">
            <a:avLst/>
          </a:prstGeom>
          <a:solidFill>
            <a:schemeClr val="bg1"/>
          </a:solidFill>
        </p:spPr>
        <p:txBody>
          <a:bodyPr lIns="720000" tIns="0" rIns="0" bIns="0" anchor="ctr" anchorCtr="0"/>
          <a:lstStyle>
            <a:lvl1pPr algn="l">
              <a:defRPr sz="2000" b="0" i="0">
                <a:latin typeface="Calibri Light" charset="0"/>
                <a:ea typeface="Calibri Light" charset="0"/>
                <a:cs typeface="Calibri Light" charset="0"/>
              </a:defRPr>
            </a:lvl1pPr>
          </a:lstStyle>
          <a:p>
            <a:r>
              <a:rPr lang="en-US" dirty="0" err="1"/>
              <a:t>Projekttitel</a:t>
            </a:r>
            <a:endParaRPr lang="en-US" dirty="0"/>
          </a:p>
        </p:txBody>
      </p:sp>
      <p:pic>
        <p:nvPicPr>
          <p:cNvPr id="11" name="Billed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95573" y="704220"/>
            <a:ext cx="2069613" cy="363557"/>
          </a:xfrm>
          <a:prstGeom prst="rect">
            <a:avLst/>
          </a:prstGeom>
        </p:spPr>
      </p:pic>
      <p:sp>
        <p:nvSpPr>
          <p:cNvPr id="9" name="Text Placeholder 2"/>
          <p:cNvSpPr>
            <a:spLocks noGrp="1"/>
          </p:cNvSpPr>
          <p:nvPr>
            <p:ph type="body" sz="quarter" idx="11" hasCustomPrompt="1"/>
          </p:nvPr>
        </p:nvSpPr>
        <p:spPr>
          <a:xfrm>
            <a:off x="0" y="6479999"/>
            <a:ext cx="10691813" cy="1079676"/>
          </a:xfrm>
          <a:prstGeom prst="rect">
            <a:avLst/>
          </a:prstGeom>
          <a:solidFill>
            <a:schemeClr val="bg1"/>
          </a:solidFill>
        </p:spPr>
        <p:txBody>
          <a:bodyPr lIns="720000" tIns="144000" rIns="0" bIns="0"/>
          <a:lstStyle>
            <a:lvl1pPr marL="0" indent="0">
              <a:buNone/>
              <a:defRPr sz="1100" b="0" i="0">
                <a:latin typeface="Calibri Light" charset="0"/>
                <a:ea typeface="Calibri Light" charset="0"/>
                <a:cs typeface="Calibri Light" charset="0"/>
              </a:defRPr>
            </a:lvl1pPr>
          </a:lstStyle>
          <a:p>
            <a:r>
              <a:rPr lang="da-DK" sz="971"/>
              <a:t>Om </a:t>
            </a:r>
            <a:r>
              <a:rPr lang="da-DK" sz="971" dirty="0"/>
              <a:t>projekter, om samarbejdet</a:t>
            </a:r>
            <a:endParaRPr lang="da-DK" sz="971" b="0" dirty="0">
              <a:solidFill>
                <a:srgbClr val="FF0000"/>
              </a:solidFill>
            </a:endParaRPr>
          </a:p>
        </p:txBody>
      </p:sp>
    </p:spTree>
    <p:extLst>
      <p:ext uri="{BB962C8B-B14F-4D97-AF65-F5344CB8AC3E}">
        <p14:creationId xmlns:p14="http://schemas.microsoft.com/office/powerpoint/2010/main" val="37190421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0_Om Rapporten I">
    <p:spTree>
      <p:nvGrpSpPr>
        <p:cNvPr id="1" name=""/>
        <p:cNvGrpSpPr/>
        <p:nvPr/>
      </p:nvGrpSpPr>
      <p:grpSpPr>
        <a:xfrm>
          <a:off x="0" y="0"/>
          <a:ext cx="0" cy="0"/>
          <a:chOff x="0" y="0"/>
          <a:chExt cx="0" cy="0"/>
        </a:xfrm>
      </p:grpSpPr>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Text Placeholder 2"/>
          <p:cNvSpPr>
            <a:spLocks noGrp="1"/>
          </p:cNvSpPr>
          <p:nvPr>
            <p:ph type="body" sz="quarter" idx="11"/>
          </p:nvPr>
        </p:nvSpPr>
        <p:spPr>
          <a:xfrm>
            <a:off x="701674" y="1738122"/>
            <a:ext cx="4500563" cy="3786238"/>
          </a:xfrm>
          <a:prstGeom prst="rect">
            <a:avLst/>
          </a:prstGeom>
        </p:spPr>
        <p:txBody>
          <a:bodyPr lIns="0" tIns="0" rIns="0" bIns="0"/>
          <a:lstStyle>
            <a:lvl1pPr marL="0" indent="0">
              <a:buNone/>
              <a:defRPr sz="1100" b="0" i="0">
                <a:latin typeface="Gill Sans Light" charset="0"/>
                <a:ea typeface="Gill Sans Light" charset="0"/>
                <a:cs typeface="Gill Sans Light" charset="0"/>
              </a:defRPr>
            </a:lvl1pPr>
            <a:lvl2pPr>
              <a:defRPr b="0" i="0">
                <a:latin typeface="Gill Sans Light" charset="0"/>
                <a:ea typeface="Gill Sans Light" charset="0"/>
                <a:cs typeface="Gill Sans Light" charset="0"/>
              </a:defRPr>
            </a:lvl2pPr>
            <a:lvl3pPr>
              <a:defRPr b="0" i="0">
                <a:latin typeface="Gill Sans Light" charset="0"/>
                <a:ea typeface="Gill Sans Light" charset="0"/>
                <a:cs typeface="Gill Sans Light" charset="0"/>
              </a:defRPr>
            </a:lvl3pPr>
            <a:lvl4pPr>
              <a:defRPr b="0" i="0">
                <a:latin typeface="Gill Sans Light" charset="0"/>
                <a:ea typeface="Gill Sans Light" charset="0"/>
                <a:cs typeface="Gill Sans Light" charset="0"/>
              </a:defRPr>
            </a:lvl4pPr>
            <a:lvl5pPr>
              <a:defRPr b="0" i="0">
                <a:latin typeface="Gill Sans Light" charset="0"/>
                <a:ea typeface="Gill Sans Light" charset="0"/>
                <a:cs typeface="Gill Sans Light" charset="0"/>
              </a:defRPr>
            </a:lvl5pPr>
          </a:lstStyle>
          <a:p>
            <a:pPr lvl="0"/>
            <a:r>
              <a:rPr lang="en-US" sz="971" dirty="0"/>
              <a:t>Edit Master text styles</a:t>
            </a:r>
          </a:p>
          <a:p>
            <a:pPr lvl="1"/>
            <a:r>
              <a:rPr lang="en-US" sz="971" dirty="0"/>
              <a:t>Second level</a:t>
            </a:r>
          </a:p>
          <a:p>
            <a:pPr lvl="2"/>
            <a:r>
              <a:rPr lang="en-US" sz="971" dirty="0"/>
              <a:t>Third level</a:t>
            </a:r>
          </a:p>
          <a:p>
            <a:pPr lvl="3"/>
            <a:r>
              <a:rPr lang="en-US" sz="971" dirty="0"/>
              <a:t>Fourth level</a:t>
            </a:r>
          </a:p>
          <a:p>
            <a:pPr lvl="4"/>
            <a:r>
              <a:rPr lang="en-US" sz="971" dirty="0"/>
              <a:t>Fifth level</a:t>
            </a:r>
            <a:endParaRPr lang="da-DK" sz="971" b="0" dirty="0">
              <a:solidFill>
                <a:srgbClr val="FF0000"/>
              </a:solidFill>
            </a:endParaRPr>
          </a:p>
        </p:txBody>
      </p:sp>
      <p:sp>
        <p:nvSpPr>
          <p:cNvPr id="12" name="Pladsholder til billede 3"/>
          <p:cNvSpPr>
            <a:spLocks noGrp="1"/>
          </p:cNvSpPr>
          <p:nvPr>
            <p:ph type="pic" sz="quarter" idx="14" hasCustomPrompt="1"/>
          </p:nvPr>
        </p:nvSpPr>
        <p:spPr>
          <a:xfrm>
            <a:off x="5489575" y="1738122"/>
            <a:ext cx="4496190" cy="5287378"/>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10" name="Text Placeholder 3">
            <a:extLst>
              <a:ext uri="{FF2B5EF4-FFF2-40B4-BE49-F238E27FC236}">
                <a16:creationId xmlns:a16="http://schemas.microsoft.com/office/drawing/2014/main" id="{C30E5189-E3F2-D449-9642-D55DE073359B}"/>
              </a:ext>
            </a:extLst>
          </p:cNvPr>
          <p:cNvSpPr>
            <a:spLocks noGrp="1"/>
          </p:cNvSpPr>
          <p:nvPr>
            <p:ph type="body" sz="quarter" idx="16" hasCustomPrompt="1"/>
          </p:nvPr>
        </p:nvSpPr>
        <p:spPr>
          <a:xfrm>
            <a:off x="720000" y="96265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a:extLst>
              <a:ext uri="{FF2B5EF4-FFF2-40B4-BE49-F238E27FC236}">
                <a16:creationId xmlns:a16="http://schemas.microsoft.com/office/drawing/2014/main" id="{7AF22AF3-3EC9-4C4E-9787-211216937A02}"/>
              </a:ext>
            </a:extLst>
          </p:cNvPr>
          <p:cNvSpPr>
            <a:spLocks noGrp="1"/>
          </p:cNvSpPr>
          <p:nvPr>
            <p:ph type="body" sz="quarter" idx="18" hasCustomPrompt="1"/>
          </p:nvPr>
        </p:nvSpPr>
        <p:spPr>
          <a:xfrm>
            <a:off x="720000" y="126865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289282500"/>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ladsholder til billede 3"/>
          <p:cNvSpPr>
            <a:spLocks noGrp="1"/>
          </p:cNvSpPr>
          <p:nvPr>
            <p:ph type="pic" sz="quarter" idx="14" hasCustomPrompt="1"/>
          </p:nvPr>
        </p:nvSpPr>
        <p:spPr>
          <a:xfrm>
            <a:off x="5489574" y="1752634"/>
            <a:ext cx="4500563" cy="5303803"/>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4" name="Text Placeholder 3">
            <a:extLst>
              <a:ext uri="{FF2B5EF4-FFF2-40B4-BE49-F238E27FC236}">
                <a16:creationId xmlns:a16="http://schemas.microsoft.com/office/drawing/2014/main" id="{975BF1C3-5E24-DF44-B3B0-FA618F728F8F}"/>
              </a:ext>
            </a:extLst>
          </p:cNvPr>
          <p:cNvSpPr>
            <a:spLocks noGrp="1"/>
          </p:cNvSpPr>
          <p:nvPr>
            <p:ph type="body" sz="quarter" idx="16" hasCustomPrompt="1"/>
          </p:nvPr>
        </p:nvSpPr>
        <p:spPr>
          <a:xfrm>
            <a:off x="720000" y="96265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6" name="Text Placeholder 3">
            <a:extLst>
              <a:ext uri="{FF2B5EF4-FFF2-40B4-BE49-F238E27FC236}">
                <a16:creationId xmlns:a16="http://schemas.microsoft.com/office/drawing/2014/main" id="{0824681A-C81F-C340-A41D-49807DF0B260}"/>
              </a:ext>
            </a:extLst>
          </p:cNvPr>
          <p:cNvSpPr>
            <a:spLocks noGrp="1"/>
          </p:cNvSpPr>
          <p:nvPr>
            <p:ph type="body" sz="quarter" idx="17" hasCustomPrompt="1"/>
          </p:nvPr>
        </p:nvSpPr>
        <p:spPr>
          <a:xfrm>
            <a:off x="720000" y="126865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19815830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Resumé af resultater">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738121"/>
            <a:ext cx="1984375" cy="5318317"/>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Pladsholder til tekst 3"/>
          <p:cNvSpPr>
            <a:spLocks noGrp="1"/>
          </p:cNvSpPr>
          <p:nvPr>
            <p:ph type="body" sz="quarter" idx="14" hasCustomPrompt="1"/>
          </p:nvPr>
        </p:nvSpPr>
        <p:spPr>
          <a:xfrm>
            <a:off x="5489575" y="1738121"/>
            <a:ext cx="4496192" cy="5318317"/>
          </a:xfrm>
          <a:prstGeom prst="rect">
            <a:avLst/>
          </a:prstGeom>
        </p:spPr>
        <p:txBody>
          <a:bodyPr vert="horz" lIns="0" tIns="0" rIns="0" bIns="0"/>
          <a:lstStyle>
            <a:lvl1pPr marL="0" indent="0">
              <a:lnSpc>
                <a:spcPct val="120000"/>
              </a:lnSpc>
              <a:spcBef>
                <a:spcPts val="0"/>
              </a:spcBef>
              <a:buFont typeface="Arial"/>
              <a:buNone/>
              <a:defRPr sz="1100" b="0" i="0">
                <a:latin typeface="Calibri Light" charset="0"/>
                <a:ea typeface="Calibri Light" charset="0"/>
                <a:cs typeface="Calibri Light" charset="0"/>
              </a:defRPr>
            </a:lvl1pPr>
            <a:lvl2pPr marL="172460" indent="0">
              <a:lnSpc>
                <a:spcPct val="120000"/>
              </a:lnSpc>
              <a:spcBef>
                <a:spcPts val="0"/>
              </a:spcBef>
              <a:buFont typeface="Arial"/>
              <a:buNone/>
              <a:defRPr sz="1100" b="0" i="0">
                <a:latin typeface="Calibri Light" charset="0"/>
                <a:ea typeface="Calibri Light" charset="0"/>
                <a:cs typeface="Calibri Light" charset="0"/>
              </a:defRPr>
            </a:lvl2pPr>
            <a:lvl3pPr marL="357351" indent="0">
              <a:lnSpc>
                <a:spcPct val="120000"/>
              </a:lnSpc>
              <a:spcBef>
                <a:spcPts val="0"/>
              </a:spcBef>
              <a:buFont typeface="Arial"/>
              <a:buNone/>
              <a:defRPr sz="1100" b="0" i="0">
                <a:latin typeface="Calibri Light" charset="0"/>
                <a:ea typeface="Calibri Light" charset="0"/>
                <a:cs typeface="Calibri Light" charset="0"/>
              </a:defRPr>
            </a:lvl3pPr>
            <a:lvl4pPr marL="528258" indent="0">
              <a:lnSpc>
                <a:spcPct val="120000"/>
              </a:lnSpc>
              <a:spcBef>
                <a:spcPts val="0"/>
              </a:spcBef>
              <a:buFont typeface="Arial"/>
              <a:buNone/>
              <a:defRPr sz="1100" b="0" i="0">
                <a:latin typeface="Calibri Light" charset="0"/>
                <a:ea typeface="Calibri Light" charset="0"/>
                <a:cs typeface="Calibri Light" charset="0"/>
              </a:defRPr>
            </a:lvl4pPr>
            <a:lvl5pPr marL="700718" indent="0">
              <a:lnSpc>
                <a:spcPct val="120000"/>
              </a:lnSpc>
              <a:spcBef>
                <a:spcPts val="0"/>
              </a:spcBef>
              <a:buFont typeface="Arial"/>
              <a:buNone/>
              <a:defRPr sz="1100" b="0" i="0">
                <a:latin typeface="Calibri Light" charset="0"/>
                <a:ea typeface="Calibri Light" charset="0"/>
                <a:cs typeface="Calibri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Text Placeholder 3"/>
          <p:cNvSpPr>
            <a:spLocks noGrp="1"/>
          </p:cNvSpPr>
          <p:nvPr>
            <p:ph type="body" sz="quarter" idx="16" hasCustomPrompt="1"/>
          </p:nvPr>
        </p:nvSpPr>
        <p:spPr>
          <a:xfrm>
            <a:off x="720000" y="96265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p:cNvSpPr>
            <a:spLocks noGrp="1"/>
          </p:cNvSpPr>
          <p:nvPr>
            <p:ph type="body" sz="quarter" idx="17" hasCustomPrompt="1"/>
          </p:nvPr>
        </p:nvSpPr>
        <p:spPr>
          <a:xfrm>
            <a:off x="720000" y="126865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Picture Placeholder 3"/>
          <p:cNvSpPr>
            <a:spLocks noGrp="1"/>
          </p:cNvSpPr>
          <p:nvPr>
            <p:ph type="pic" sz="quarter" idx="18" hasCustomPrompt="1"/>
          </p:nvPr>
        </p:nvSpPr>
        <p:spPr>
          <a:xfrm>
            <a:off x="2894675" y="1738119"/>
            <a:ext cx="7091090" cy="5318319"/>
          </a:xfrm>
          <a:prstGeom prst="rect">
            <a:avLst/>
          </a:prstGeom>
          <a:solidFill>
            <a:schemeClr val="bg1">
              <a:lumMod val="85000"/>
            </a:schemeClr>
          </a:solidFill>
        </p:spPr>
        <p:txBody>
          <a:bodyPr/>
          <a:lstStyle>
            <a:lvl1pPr marL="0" indent="0" algn="ctr">
              <a:buFontTx/>
              <a:buNone/>
              <a:defRPr sz="1100">
                <a:solidFill>
                  <a:schemeClr val="bg1"/>
                </a:solidFill>
              </a:defRPr>
            </a:lvl1pPr>
          </a:lstStyle>
          <a:p>
            <a:r>
              <a:rPr lang="en-US" dirty="0" err="1"/>
              <a:t>Indsæt</a:t>
            </a:r>
            <a:r>
              <a:rPr lang="en-US" dirty="0"/>
              <a:t> </a:t>
            </a:r>
            <a:r>
              <a:rPr lang="en-US" dirty="0" err="1"/>
              <a:t>billede</a:t>
            </a:r>
            <a:endParaRPr lang="en-US" dirty="0"/>
          </a:p>
        </p:txBody>
      </p:sp>
    </p:spTree>
    <p:extLst>
      <p:ext uri="{BB962C8B-B14F-4D97-AF65-F5344CB8AC3E}">
        <p14:creationId xmlns:p14="http://schemas.microsoft.com/office/powerpoint/2010/main" val="322553065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m undersøgelsen">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20000" y="1738121"/>
            <a:ext cx="5066439" cy="5318316"/>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billede 3"/>
          <p:cNvSpPr>
            <a:spLocks noGrp="1"/>
          </p:cNvSpPr>
          <p:nvPr>
            <p:ph type="pic" sz="quarter" idx="14" hasCustomPrompt="1"/>
          </p:nvPr>
        </p:nvSpPr>
        <p:spPr>
          <a:xfrm>
            <a:off x="5997027" y="1738120"/>
            <a:ext cx="3988738" cy="5318317"/>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Text Placeholder 3"/>
          <p:cNvSpPr>
            <a:spLocks noGrp="1"/>
          </p:cNvSpPr>
          <p:nvPr>
            <p:ph type="body" sz="quarter" idx="16" hasCustomPrompt="1"/>
          </p:nvPr>
        </p:nvSpPr>
        <p:spPr>
          <a:xfrm>
            <a:off x="720000" y="96265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2" name="Text Placeholder 3"/>
          <p:cNvSpPr>
            <a:spLocks noGrp="1"/>
          </p:cNvSpPr>
          <p:nvPr>
            <p:ph type="body" sz="quarter" idx="17" hasCustomPrompt="1"/>
          </p:nvPr>
        </p:nvSpPr>
        <p:spPr>
          <a:xfrm>
            <a:off x="720000" y="126865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41846938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esumé af resultater">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738121"/>
            <a:ext cx="4500563" cy="5318317"/>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9" name="Pladsholder til tekst 3"/>
          <p:cNvSpPr>
            <a:spLocks noGrp="1"/>
          </p:cNvSpPr>
          <p:nvPr>
            <p:ph type="body" sz="quarter" idx="14" hasCustomPrompt="1"/>
          </p:nvPr>
        </p:nvSpPr>
        <p:spPr>
          <a:xfrm>
            <a:off x="5489575" y="1738121"/>
            <a:ext cx="4496192" cy="5318317"/>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Text Placeholder 3"/>
          <p:cNvSpPr>
            <a:spLocks noGrp="1"/>
          </p:cNvSpPr>
          <p:nvPr>
            <p:ph type="body" sz="quarter" idx="16" hasCustomPrompt="1"/>
          </p:nvPr>
        </p:nvSpPr>
        <p:spPr>
          <a:xfrm>
            <a:off x="720000" y="962655"/>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1" name="Text Placeholder 3"/>
          <p:cNvSpPr>
            <a:spLocks noGrp="1"/>
          </p:cNvSpPr>
          <p:nvPr>
            <p:ph type="body" sz="quarter" idx="17" hasCustomPrompt="1"/>
          </p:nvPr>
        </p:nvSpPr>
        <p:spPr>
          <a:xfrm>
            <a:off x="720000" y="1268655"/>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3483254647"/>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sumé af resultater III">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738120"/>
            <a:ext cx="5084764" cy="2556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billede 3"/>
          <p:cNvSpPr>
            <a:spLocks noGrp="1"/>
          </p:cNvSpPr>
          <p:nvPr>
            <p:ph type="pic" sz="quarter" idx="14" hasCustomPrompt="1"/>
          </p:nvPr>
        </p:nvSpPr>
        <p:spPr>
          <a:xfrm>
            <a:off x="5997027" y="1740913"/>
            <a:ext cx="3988738" cy="5315524"/>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tekst 3"/>
          <p:cNvSpPr>
            <a:spLocks noGrp="1"/>
          </p:cNvSpPr>
          <p:nvPr>
            <p:ph type="body" sz="quarter" idx="16" hasCustomPrompt="1"/>
          </p:nvPr>
        </p:nvSpPr>
        <p:spPr>
          <a:xfrm>
            <a:off x="701675" y="4500437"/>
            <a:ext cx="5084764" cy="2556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Text Placeholder 3"/>
          <p:cNvSpPr>
            <a:spLocks noGrp="1"/>
          </p:cNvSpPr>
          <p:nvPr>
            <p:ph type="body" sz="quarter" idx="17" hasCustomPrompt="1"/>
          </p:nvPr>
        </p:nvSpPr>
        <p:spPr>
          <a:xfrm>
            <a:off x="720000" y="97203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27803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4097916653"/>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Resumé af resultater III">
    <p:spTree>
      <p:nvGrpSpPr>
        <p:cNvPr id="1" name=""/>
        <p:cNvGrpSpPr/>
        <p:nvPr/>
      </p:nvGrpSpPr>
      <p:grpSpPr>
        <a:xfrm>
          <a:off x="0" y="0"/>
          <a:ext cx="0" cy="0"/>
          <a:chOff x="0" y="0"/>
          <a:chExt cx="0" cy="0"/>
        </a:xfrm>
      </p:grpSpPr>
      <p:sp>
        <p:nvSpPr>
          <p:cNvPr id="4" name="Picture Placeholder 3"/>
          <p:cNvSpPr>
            <a:spLocks noGrp="1"/>
          </p:cNvSpPr>
          <p:nvPr>
            <p:ph type="pic" sz="quarter" idx="19" hasCustomPrompt="1"/>
          </p:nvPr>
        </p:nvSpPr>
        <p:spPr>
          <a:xfrm>
            <a:off x="720725" y="1738313"/>
            <a:ext cx="3987800" cy="5318125"/>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6" name="Pladsholder til tekst 3"/>
          <p:cNvSpPr>
            <a:spLocks noGrp="1"/>
          </p:cNvSpPr>
          <p:nvPr>
            <p:ph type="body" sz="quarter" idx="11" hasCustomPrompt="1"/>
          </p:nvPr>
        </p:nvSpPr>
        <p:spPr>
          <a:xfrm>
            <a:off x="4919325" y="1738120"/>
            <a:ext cx="867113" cy="2556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billede 3"/>
          <p:cNvSpPr>
            <a:spLocks noGrp="1"/>
          </p:cNvSpPr>
          <p:nvPr>
            <p:ph type="pic" sz="quarter" idx="14" hasCustomPrompt="1"/>
          </p:nvPr>
        </p:nvSpPr>
        <p:spPr>
          <a:xfrm>
            <a:off x="5997027" y="1740913"/>
            <a:ext cx="3988738" cy="5315524"/>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tekst 3"/>
          <p:cNvSpPr>
            <a:spLocks noGrp="1"/>
          </p:cNvSpPr>
          <p:nvPr>
            <p:ph type="body" sz="quarter" idx="16" hasCustomPrompt="1"/>
          </p:nvPr>
        </p:nvSpPr>
        <p:spPr>
          <a:xfrm>
            <a:off x="4919325" y="4500437"/>
            <a:ext cx="867114" cy="2556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Text Placeholder 3"/>
          <p:cNvSpPr>
            <a:spLocks noGrp="1"/>
          </p:cNvSpPr>
          <p:nvPr>
            <p:ph type="body" sz="quarter" idx="17" hasCustomPrompt="1"/>
          </p:nvPr>
        </p:nvSpPr>
        <p:spPr>
          <a:xfrm>
            <a:off x="720000" y="97203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27803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1781920497"/>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Resumé af resultater III">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701675" y="1786384"/>
            <a:ext cx="5670550"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tekst 3"/>
          <p:cNvSpPr>
            <a:spLocks noGrp="1"/>
          </p:cNvSpPr>
          <p:nvPr>
            <p:ph type="body" sz="quarter" idx="16" hasCustomPrompt="1"/>
          </p:nvPr>
        </p:nvSpPr>
        <p:spPr>
          <a:xfrm>
            <a:off x="701675" y="4506955"/>
            <a:ext cx="5670550"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Text Placeholder 3"/>
          <p:cNvSpPr>
            <a:spLocks noGrp="1"/>
          </p:cNvSpPr>
          <p:nvPr>
            <p:ph type="body" sz="quarter" idx="17" hasCustomPrompt="1"/>
          </p:nvPr>
        </p:nvSpPr>
        <p:spPr>
          <a:xfrm>
            <a:off x="720000" y="97203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27803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Picture Placeholder 3"/>
          <p:cNvSpPr>
            <a:spLocks noGrp="1" noChangeAspect="1"/>
          </p:cNvSpPr>
          <p:nvPr>
            <p:ph type="pic" sz="quarter" idx="19" hasCustomPrompt="1"/>
          </p:nvPr>
        </p:nvSpPr>
        <p:spPr>
          <a:xfrm>
            <a:off x="6625293" y="1786384"/>
            <a:ext cx="3360003" cy="2520000"/>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7" name="Picture Placeholder 6"/>
          <p:cNvSpPr>
            <a:spLocks noGrp="1" noChangeAspect="1"/>
          </p:cNvSpPr>
          <p:nvPr>
            <p:ph type="pic" sz="quarter" idx="21" hasCustomPrompt="1"/>
          </p:nvPr>
        </p:nvSpPr>
        <p:spPr>
          <a:xfrm>
            <a:off x="6625293" y="4506955"/>
            <a:ext cx="3360472" cy="2520000"/>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Tree>
    <p:extLst>
      <p:ext uri="{BB962C8B-B14F-4D97-AF65-F5344CB8AC3E}">
        <p14:creationId xmlns:p14="http://schemas.microsoft.com/office/powerpoint/2010/main" val="1784683050"/>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Resumé af resultater III">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4357687" y="1786384"/>
            <a:ext cx="2014537"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tekst 3"/>
          <p:cNvSpPr>
            <a:spLocks noGrp="1"/>
          </p:cNvSpPr>
          <p:nvPr>
            <p:ph type="body" sz="quarter" idx="16" hasCustomPrompt="1"/>
          </p:nvPr>
        </p:nvSpPr>
        <p:spPr>
          <a:xfrm>
            <a:off x="4357687" y="4506955"/>
            <a:ext cx="2014538"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Text Placeholder 3"/>
          <p:cNvSpPr>
            <a:spLocks noGrp="1"/>
          </p:cNvSpPr>
          <p:nvPr>
            <p:ph type="body" sz="quarter" idx="17" hasCustomPrompt="1"/>
          </p:nvPr>
        </p:nvSpPr>
        <p:spPr>
          <a:xfrm>
            <a:off x="720000" y="97203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27803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Picture Placeholder 3"/>
          <p:cNvSpPr>
            <a:spLocks noGrp="1" noChangeAspect="1"/>
          </p:cNvSpPr>
          <p:nvPr>
            <p:ph type="pic" sz="quarter" idx="19" hasCustomPrompt="1"/>
          </p:nvPr>
        </p:nvSpPr>
        <p:spPr>
          <a:xfrm>
            <a:off x="6625293" y="1786384"/>
            <a:ext cx="3360003" cy="2520000"/>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7" name="Picture Placeholder 6"/>
          <p:cNvSpPr>
            <a:spLocks noGrp="1" noChangeAspect="1"/>
          </p:cNvSpPr>
          <p:nvPr>
            <p:ph type="pic" sz="quarter" idx="21" hasCustomPrompt="1"/>
          </p:nvPr>
        </p:nvSpPr>
        <p:spPr>
          <a:xfrm>
            <a:off x="6625293" y="4506955"/>
            <a:ext cx="3360472" cy="2520000"/>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11" name="Picture Placeholder 3"/>
          <p:cNvSpPr>
            <a:spLocks noGrp="1" noChangeAspect="1"/>
          </p:cNvSpPr>
          <p:nvPr>
            <p:ph type="pic" sz="quarter" idx="22" hasCustomPrompt="1"/>
          </p:nvPr>
        </p:nvSpPr>
        <p:spPr>
          <a:xfrm>
            <a:off x="720000" y="1786384"/>
            <a:ext cx="3360003" cy="2520000"/>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13" name="Picture Placeholder 6"/>
          <p:cNvSpPr>
            <a:spLocks noGrp="1" noChangeAspect="1"/>
          </p:cNvSpPr>
          <p:nvPr>
            <p:ph type="pic" sz="quarter" idx="23" hasCustomPrompt="1"/>
          </p:nvPr>
        </p:nvSpPr>
        <p:spPr>
          <a:xfrm>
            <a:off x="720000" y="4506955"/>
            <a:ext cx="3360472" cy="2520000"/>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Tree>
    <p:extLst>
      <p:ext uri="{BB962C8B-B14F-4D97-AF65-F5344CB8AC3E}">
        <p14:creationId xmlns:p14="http://schemas.microsoft.com/office/powerpoint/2010/main" val="301628610"/>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Resumé af resultater III">
    <p:spTree>
      <p:nvGrpSpPr>
        <p:cNvPr id="1" name=""/>
        <p:cNvGrpSpPr/>
        <p:nvPr/>
      </p:nvGrpSpPr>
      <p:grpSpPr>
        <a:xfrm>
          <a:off x="0" y="0"/>
          <a:ext cx="0" cy="0"/>
          <a:chOff x="0" y="0"/>
          <a:chExt cx="0" cy="0"/>
        </a:xfrm>
      </p:grpSpPr>
      <p:sp>
        <p:nvSpPr>
          <p:cNvPr id="6" name="Pladsholder til tekst 3"/>
          <p:cNvSpPr>
            <a:spLocks noGrp="1"/>
          </p:cNvSpPr>
          <p:nvPr>
            <p:ph type="body" sz="quarter" idx="11" hasCustomPrompt="1"/>
          </p:nvPr>
        </p:nvSpPr>
        <p:spPr>
          <a:xfrm>
            <a:off x="2816739" y="1753038"/>
            <a:ext cx="2969700"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8" name="Pladsholder til billede 3"/>
          <p:cNvSpPr>
            <a:spLocks noGrp="1"/>
          </p:cNvSpPr>
          <p:nvPr>
            <p:ph type="pic" sz="quarter" idx="14" hasCustomPrompt="1"/>
          </p:nvPr>
        </p:nvSpPr>
        <p:spPr>
          <a:xfrm>
            <a:off x="5997027" y="1740913"/>
            <a:ext cx="3988738" cy="5286042"/>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12" name="Pladsholder til tekst 3"/>
          <p:cNvSpPr>
            <a:spLocks noGrp="1"/>
          </p:cNvSpPr>
          <p:nvPr>
            <p:ph type="body" sz="quarter" idx="16" hasCustomPrompt="1"/>
          </p:nvPr>
        </p:nvSpPr>
        <p:spPr>
          <a:xfrm>
            <a:off x="2816739" y="4507861"/>
            <a:ext cx="2969700"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POINTE</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9" name="Text Placeholder 3"/>
          <p:cNvSpPr>
            <a:spLocks noGrp="1"/>
          </p:cNvSpPr>
          <p:nvPr>
            <p:ph type="body" sz="quarter" idx="17" hasCustomPrompt="1"/>
          </p:nvPr>
        </p:nvSpPr>
        <p:spPr>
          <a:xfrm>
            <a:off x="720000" y="97203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0" name="Text Placeholder 3"/>
          <p:cNvSpPr>
            <a:spLocks noGrp="1"/>
          </p:cNvSpPr>
          <p:nvPr>
            <p:ph type="body" sz="quarter" idx="18" hasCustomPrompt="1"/>
          </p:nvPr>
        </p:nvSpPr>
        <p:spPr>
          <a:xfrm>
            <a:off x="720000" y="127803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
        <p:nvSpPr>
          <p:cNvPr id="4" name="Picture Placeholder 3"/>
          <p:cNvSpPr>
            <a:spLocks noGrp="1"/>
          </p:cNvSpPr>
          <p:nvPr>
            <p:ph type="pic" sz="quarter" idx="19" hasCustomPrompt="1"/>
          </p:nvPr>
        </p:nvSpPr>
        <p:spPr>
          <a:xfrm>
            <a:off x="720001" y="1753039"/>
            <a:ext cx="1886150" cy="2519999"/>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
        <p:nvSpPr>
          <p:cNvPr id="7" name="Picture Placeholder 6"/>
          <p:cNvSpPr>
            <a:spLocks noGrp="1"/>
          </p:cNvSpPr>
          <p:nvPr>
            <p:ph type="pic" sz="quarter" idx="20" hasCustomPrompt="1"/>
          </p:nvPr>
        </p:nvSpPr>
        <p:spPr>
          <a:xfrm>
            <a:off x="720000" y="4507862"/>
            <a:ext cx="1886151" cy="2520000"/>
          </a:xfrm>
          <a:prstGeom prst="rect">
            <a:avLst/>
          </a:prstGeom>
          <a:solidFill>
            <a:schemeClr val="bg1">
              <a:lumMod val="85000"/>
            </a:schemeClr>
          </a:solidFill>
        </p:spPr>
        <p:txBody>
          <a:bodyPr/>
          <a:lstStyle>
            <a:lvl1pPr marL="0" marR="0" indent="0" algn="ctr" defTabSz="447466" rtl="0" eaLnBrk="1" fontAlgn="auto" latinLnBrk="0" hangingPunct="1">
              <a:lnSpc>
                <a:spcPct val="100000"/>
              </a:lnSpc>
              <a:spcBef>
                <a:spcPct val="20000"/>
              </a:spcBef>
              <a:spcAft>
                <a:spcPts val="0"/>
              </a:spcAft>
              <a:buClrTx/>
              <a:buSzTx/>
              <a:buFontTx/>
              <a:buNone/>
              <a:tabLst/>
              <a:defRPr sz="1100">
                <a:solidFill>
                  <a:schemeClr val="bg1"/>
                </a:solidFill>
              </a:defRPr>
            </a:lvl1pPr>
          </a:lstStyle>
          <a:p>
            <a:r>
              <a:rPr lang="da-DK"/>
              <a:t>Indsæt billede</a:t>
            </a:r>
          </a:p>
          <a:p>
            <a:endParaRPr lang="en-US" dirty="0"/>
          </a:p>
        </p:txBody>
      </p:sp>
    </p:spTree>
    <p:extLst>
      <p:ext uri="{BB962C8B-B14F-4D97-AF65-F5344CB8AC3E}">
        <p14:creationId xmlns:p14="http://schemas.microsoft.com/office/powerpoint/2010/main" val="1322736049"/>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7_Titeldias">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890636" y="5805971"/>
            <a:ext cx="2915999" cy="1220984"/>
          </a:xfrm>
          <a:prstGeom prst="rect">
            <a:avLst/>
          </a:prstGeom>
        </p:spPr>
        <p:txBody>
          <a:bodyPr lIns="0" tIns="0" rIns="0" bIns="0">
            <a:noAutofit/>
          </a:bodyPr>
          <a:lstStyle>
            <a:lvl1pPr marL="0" marR="0" indent="0" algn="l" defTabSz="447466" rtl="0" eaLnBrk="1" fontAlgn="auto" latinLnBrk="0" hangingPunct="1">
              <a:lnSpc>
                <a:spcPct val="120000"/>
              </a:lnSpc>
              <a:spcBef>
                <a:spcPts val="0"/>
              </a:spcBef>
              <a:spcAft>
                <a:spcPts val="0"/>
              </a:spcAft>
              <a:buClrTx/>
              <a:buSzTx/>
              <a:buFont typeface="Arial"/>
              <a:buNone/>
              <a:tabLst/>
              <a:defRPr sz="1100" b="0" i="0">
                <a:latin typeface="Gill Sans Light" charset="0"/>
                <a:ea typeface="Gill Sans Light" charset="0"/>
                <a:cs typeface="Gill Sans Light" charset="0"/>
              </a:defRPr>
            </a:lvl1pPr>
          </a:lstStyle>
          <a:p>
            <a:pPr marL="0" marR="0" lvl="0" indent="0" algn="l" defTabSz="447466" rtl="0" eaLnBrk="1" fontAlgn="auto" latinLnBrk="0" hangingPunct="1">
              <a:lnSpc>
                <a:spcPct val="120000"/>
              </a:lnSpc>
              <a:spcBef>
                <a:spcPts val="0"/>
              </a:spcBef>
              <a:spcAft>
                <a:spcPts val="0"/>
              </a:spcAft>
              <a:buClrTx/>
              <a:buSzTx/>
              <a:buFont typeface="Arial"/>
              <a:buNone/>
              <a:tabLst/>
              <a:defRPr/>
            </a:pPr>
            <a:r>
              <a:rPr lang="da-DK" noProof="0" dirty="0"/>
              <a:t>TITEL</a:t>
            </a:r>
          </a:p>
          <a:p>
            <a:pPr lvl="0"/>
            <a:endParaRPr lang="da-DK" noProof="0" dirty="0"/>
          </a:p>
        </p:txBody>
      </p:sp>
      <p:sp>
        <p:nvSpPr>
          <p:cNvPr id="20" name="Text Placeholder 9"/>
          <p:cNvSpPr>
            <a:spLocks noGrp="1"/>
          </p:cNvSpPr>
          <p:nvPr>
            <p:ph type="body" sz="quarter" idx="11" hasCustomPrompt="1"/>
          </p:nvPr>
        </p:nvSpPr>
        <p:spPr>
          <a:xfrm>
            <a:off x="711069" y="5805971"/>
            <a:ext cx="2915558" cy="1220984"/>
          </a:xfrm>
          <a:prstGeom prst="rect">
            <a:avLst/>
          </a:prstGeom>
        </p:spPr>
        <p:txBody>
          <a:bodyPr lIns="0" tIns="0" rIns="0" bIns="0">
            <a:noAutofit/>
          </a:bodyPr>
          <a:lstStyle>
            <a:lvl1pPr marL="0" indent="0">
              <a:lnSpc>
                <a:spcPct val="120000"/>
              </a:lnSpc>
              <a:spcBef>
                <a:spcPts val="0"/>
              </a:spcBef>
              <a:buFont typeface="Arial"/>
              <a:buNone/>
              <a:defRPr sz="1100" b="0" i="0">
                <a:latin typeface="Gill Sans Light" charset="0"/>
                <a:ea typeface="Gill Sans Light" charset="0"/>
                <a:cs typeface="Gill Sans Light" charset="0"/>
              </a:defRPr>
            </a:lvl1pPr>
          </a:lstStyle>
          <a:p>
            <a:pPr lvl="0"/>
            <a:r>
              <a:rPr lang="da-DK" noProof="0" dirty="0"/>
              <a:t>TITEL</a:t>
            </a:r>
          </a:p>
          <a:p>
            <a:pPr lvl="0"/>
            <a:endParaRPr lang="da-DK" noProof="0" dirty="0"/>
          </a:p>
        </p:txBody>
      </p:sp>
      <p:sp>
        <p:nvSpPr>
          <p:cNvPr id="25" name="Text Placeholder 9"/>
          <p:cNvSpPr>
            <a:spLocks noGrp="1"/>
          </p:cNvSpPr>
          <p:nvPr>
            <p:ph type="body" sz="quarter" idx="12" hasCustomPrompt="1"/>
          </p:nvPr>
        </p:nvSpPr>
        <p:spPr>
          <a:xfrm>
            <a:off x="7069766" y="5800143"/>
            <a:ext cx="2915999" cy="1226812"/>
          </a:xfrm>
          <a:prstGeom prst="rect">
            <a:avLst/>
          </a:prstGeom>
        </p:spPr>
        <p:txBody>
          <a:bodyPr lIns="0" tIns="0" rIns="0" bIns="0">
            <a:noAutofit/>
          </a:bodyPr>
          <a:lstStyle>
            <a:lvl1pPr marL="0" marR="0" indent="0" algn="l" defTabSz="447466" rtl="0" eaLnBrk="1" fontAlgn="auto" latinLnBrk="0" hangingPunct="1">
              <a:lnSpc>
                <a:spcPct val="120000"/>
              </a:lnSpc>
              <a:spcBef>
                <a:spcPts val="0"/>
              </a:spcBef>
              <a:spcAft>
                <a:spcPts val="0"/>
              </a:spcAft>
              <a:buClrTx/>
              <a:buSzTx/>
              <a:buFont typeface="Arial"/>
              <a:buNone/>
              <a:tabLst/>
              <a:defRPr sz="1100" b="0" i="0">
                <a:latin typeface="Gill Sans Light" charset="0"/>
                <a:ea typeface="Gill Sans Light" charset="0"/>
                <a:cs typeface="Gill Sans Light" charset="0"/>
              </a:defRPr>
            </a:lvl1pPr>
          </a:lstStyle>
          <a:p>
            <a:pPr marL="0" marR="0" lvl="0" indent="0" algn="l" defTabSz="447466" rtl="0" eaLnBrk="1" fontAlgn="auto" latinLnBrk="0" hangingPunct="1">
              <a:lnSpc>
                <a:spcPct val="120000"/>
              </a:lnSpc>
              <a:spcBef>
                <a:spcPts val="0"/>
              </a:spcBef>
              <a:spcAft>
                <a:spcPts val="0"/>
              </a:spcAft>
              <a:buClrTx/>
              <a:buSzTx/>
              <a:buFont typeface="Arial"/>
              <a:buNone/>
              <a:tabLst/>
              <a:defRPr/>
            </a:pPr>
            <a:r>
              <a:rPr lang="da-DK" noProof="0" dirty="0"/>
              <a:t>TITEL</a:t>
            </a:r>
          </a:p>
          <a:p>
            <a:pPr lvl="0"/>
            <a:endParaRPr lang="da-DK" noProof="0" dirty="0"/>
          </a:p>
        </p:txBody>
      </p:sp>
      <p:sp>
        <p:nvSpPr>
          <p:cNvPr id="21" name="Pladsholder til billede 3"/>
          <p:cNvSpPr>
            <a:spLocks noGrp="1" noChangeAspect="1"/>
          </p:cNvSpPr>
          <p:nvPr>
            <p:ph type="pic" sz="quarter" idx="14" hasCustomPrompt="1"/>
          </p:nvPr>
        </p:nvSpPr>
        <p:spPr>
          <a:xfrm>
            <a:off x="711068" y="1743825"/>
            <a:ext cx="2916000" cy="3884573"/>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2" name="Pladsholder til billede 3"/>
          <p:cNvSpPr>
            <a:spLocks noGrp="1"/>
          </p:cNvSpPr>
          <p:nvPr>
            <p:ph type="pic" sz="quarter" idx="15" hasCustomPrompt="1"/>
          </p:nvPr>
        </p:nvSpPr>
        <p:spPr>
          <a:xfrm>
            <a:off x="3890636" y="1743825"/>
            <a:ext cx="2916000" cy="3884573"/>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3" name="Pladsholder til billede 3"/>
          <p:cNvSpPr>
            <a:spLocks noGrp="1" noChangeAspect="1"/>
          </p:cNvSpPr>
          <p:nvPr>
            <p:ph type="pic" sz="quarter" idx="16" hasCustomPrompt="1"/>
          </p:nvPr>
        </p:nvSpPr>
        <p:spPr>
          <a:xfrm>
            <a:off x="7069765" y="1740909"/>
            <a:ext cx="2916000" cy="3890404"/>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11" name="Text Placeholder 3">
            <a:extLst>
              <a:ext uri="{FF2B5EF4-FFF2-40B4-BE49-F238E27FC236}">
                <a16:creationId xmlns:a16="http://schemas.microsoft.com/office/drawing/2014/main" id="{E15489A1-E696-AE4D-BCA4-14BDA48487E5}"/>
              </a:ext>
            </a:extLst>
          </p:cNvPr>
          <p:cNvSpPr>
            <a:spLocks noGrp="1"/>
          </p:cNvSpPr>
          <p:nvPr>
            <p:ph type="body" sz="quarter" idx="17" hasCustomPrompt="1"/>
          </p:nvPr>
        </p:nvSpPr>
        <p:spPr>
          <a:xfrm>
            <a:off x="720000" y="955886"/>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2" name="Text Placeholder 3">
            <a:extLst>
              <a:ext uri="{FF2B5EF4-FFF2-40B4-BE49-F238E27FC236}">
                <a16:creationId xmlns:a16="http://schemas.microsoft.com/office/drawing/2014/main" id="{B20B7471-B4DC-854F-ACCD-9850D580F88B}"/>
              </a:ext>
            </a:extLst>
          </p:cNvPr>
          <p:cNvSpPr>
            <a:spLocks noGrp="1"/>
          </p:cNvSpPr>
          <p:nvPr>
            <p:ph type="body" sz="quarter" idx="18" hasCustomPrompt="1"/>
          </p:nvPr>
        </p:nvSpPr>
        <p:spPr>
          <a:xfrm>
            <a:off x="720000" y="1261886"/>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1750821284"/>
      </p:ext>
    </p:extLst>
  </p:cSld>
  <p:clrMapOvr>
    <a:masterClrMapping/>
  </p:clrMapOvr>
  <p:extLst>
    <p:ext uri="{DCECCB84-F9BA-43D5-87BE-67443E8EF086}">
      <p15:sldGuideLst xmlns:p15="http://schemas.microsoft.com/office/powerpoint/2012/main">
        <p15:guide id="1" orient="horz" pos="2381">
          <p15:clr>
            <a:srgbClr val="FBAE40"/>
          </p15:clr>
        </p15:guide>
        <p15:guide id="2" pos="3368">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9_Titeldias">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896585" y="4080915"/>
            <a:ext cx="2914183" cy="2946040"/>
          </a:xfrm>
          <a:prstGeom prst="rect">
            <a:avLst/>
          </a:prstGeom>
        </p:spPr>
        <p:txBody>
          <a:bodyPr lIns="0" tIns="0" rIns="0" bIns="0">
            <a:noAutofit/>
          </a:bodyPr>
          <a:lstStyle>
            <a:lvl1pPr marL="0" indent="0">
              <a:lnSpc>
                <a:spcPct val="120000"/>
              </a:lnSpc>
              <a:spcBef>
                <a:spcPts val="0"/>
              </a:spcBef>
              <a:buFont typeface="Arial"/>
              <a:buNone/>
              <a:defRPr sz="1100" b="0" i="0">
                <a:latin typeface="Gill Sans Light" charset="0"/>
                <a:ea typeface="Gill Sans Light" charset="0"/>
                <a:cs typeface="Gill Sans Light" charset="0"/>
              </a:defRPr>
            </a:lvl1pPr>
          </a:lstStyle>
          <a:p>
            <a:pPr lvl="0"/>
            <a:r>
              <a:rPr lang="da-DK" noProof="0" dirty="0"/>
              <a:t>Pointe</a:t>
            </a:r>
          </a:p>
        </p:txBody>
      </p:sp>
      <p:sp>
        <p:nvSpPr>
          <p:cNvPr id="20" name="Text Placeholder 9"/>
          <p:cNvSpPr>
            <a:spLocks noGrp="1"/>
          </p:cNvSpPr>
          <p:nvPr>
            <p:ph type="body" sz="quarter" idx="11" hasCustomPrompt="1"/>
          </p:nvPr>
        </p:nvSpPr>
        <p:spPr>
          <a:xfrm>
            <a:off x="706654" y="4080915"/>
            <a:ext cx="2914183" cy="2946037"/>
          </a:xfrm>
          <a:prstGeom prst="rect">
            <a:avLst/>
          </a:prstGeom>
        </p:spPr>
        <p:txBody>
          <a:bodyPr lIns="0" tIns="0" rIns="0" bIns="0">
            <a:noAutofit/>
          </a:bodyPr>
          <a:lstStyle>
            <a:lvl1pPr marL="0" indent="0">
              <a:lnSpc>
                <a:spcPct val="120000"/>
              </a:lnSpc>
              <a:spcBef>
                <a:spcPts val="0"/>
              </a:spcBef>
              <a:buFont typeface="Arial"/>
              <a:buNone/>
              <a:defRPr sz="1100" b="0" i="0">
                <a:latin typeface="Gill Sans Light" charset="0"/>
                <a:ea typeface="Gill Sans Light" charset="0"/>
                <a:cs typeface="Gill Sans Light" charset="0"/>
              </a:defRPr>
            </a:lvl1pPr>
          </a:lstStyle>
          <a:p>
            <a:pPr lvl="0"/>
            <a:r>
              <a:rPr lang="da-DK" noProof="0" dirty="0"/>
              <a:t>Pointe</a:t>
            </a:r>
          </a:p>
        </p:txBody>
      </p:sp>
      <p:sp>
        <p:nvSpPr>
          <p:cNvPr id="25" name="Text Placeholder 9"/>
          <p:cNvSpPr>
            <a:spLocks noGrp="1"/>
          </p:cNvSpPr>
          <p:nvPr>
            <p:ph type="body" sz="quarter" idx="12" hasCustomPrompt="1"/>
          </p:nvPr>
        </p:nvSpPr>
        <p:spPr>
          <a:xfrm>
            <a:off x="7071582" y="4080915"/>
            <a:ext cx="2914183" cy="2946040"/>
          </a:xfrm>
          <a:prstGeom prst="rect">
            <a:avLst/>
          </a:prstGeom>
        </p:spPr>
        <p:txBody>
          <a:bodyPr lIns="0" tIns="0" rIns="0" bIns="0">
            <a:noAutofit/>
          </a:bodyPr>
          <a:lstStyle>
            <a:lvl1pPr marL="0" indent="0">
              <a:lnSpc>
                <a:spcPct val="120000"/>
              </a:lnSpc>
              <a:spcBef>
                <a:spcPts val="0"/>
              </a:spcBef>
              <a:buFont typeface="Arial"/>
              <a:buNone/>
              <a:defRPr sz="1100" b="0" i="0">
                <a:latin typeface="Gill Sans Light" charset="0"/>
                <a:ea typeface="Gill Sans Light" charset="0"/>
                <a:cs typeface="Gill Sans Light" charset="0"/>
              </a:defRPr>
            </a:lvl1pPr>
          </a:lstStyle>
          <a:p>
            <a:pPr lvl="0"/>
            <a:r>
              <a:rPr lang="da-DK" noProof="0" dirty="0"/>
              <a:t>Pointe</a:t>
            </a:r>
          </a:p>
        </p:txBody>
      </p:sp>
      <p:sp>
        <p:nvSpPr>
          <p:cNvPr id="21" name="Pladsholder til billede 3"/>
          <p:cNvSpPr>
            <a:spLocks noGrp="1"/>
          </p:cNvSpPr>
          <p:nvPr>
            <p:ph type="pic" sz="quarter" idx="14" hasCustomPrompt="1"/>
          </p:nvPr>
        </p:nvSpPr>
        <p:spPr>
          <a:xfrm>
            <a:off x="707545" y="1734230"/>
            <a:ext cx="2919572" cy="2175830"/>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2" name="Pladsholder til billede 3"/>
          <p:cNvSpPr>
            <a:spLocks noGrp="1"/>
          </p:cNvSpPr>
          <p:nvPr>
            <p:ph type="pic" sz="quarter" idx="15" hasCustomPrompt="1"/>
          </p:nvPr>
        </p:nvSpPr>
        <p:spPr>
          <a:xfrm>
            <a:off x="3895209" y="1734230"/>
            <a:ext cx="2921355" cy="2175830"/>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3" name="Pladsholder til billede 3"/>
          <p:cNvSpPr>
            <a:spLocks noGrp="1"/>
          </p:cNvSpPr>
          <p:nvPr>
            <p:ph type="pic" sz="quarter" idx="16" hasCustomPrompt="1"/>
          </p:nvPr>
        </p:nvSpPr>
        <p:spPr>
          <a:xfrm>
            <a:off x="7078749" y="1734229"/>
            <a:ext cx="2907015" cy="2175831"/>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6" name="Text Placeholder 3"/>
          <p:cNvSpPr>
            <a:spLocks noGrp="1"/>
          </p:cNvSpPr>
          <p:nvPr>
            <p:ph type="body" sz="quarter" idx="18" hasCustomPrompt="1"/>
          </p:nvPr>
        </p:nvSpPr>
        <p:spPr>
          <a:xfrm>
            <a:off x="720000" y="949597"/>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28" name="Text Placeholder 3"/>
          <p:cNvSpPr>
            <a:spLocks noGrp="1"/>
          </p:cNvSpPr>
          <p:nvPr>
            <p:ph type="body" sz="quarter" idx="19" hasCustomPrompt="1"/>
          </p:nvPr>
        </p:nvSpPr>
        <p:spPr>
          <a:xfrm>
            <a:off x="720000" y="1255597"/>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261526961"/>
      </p:ext>
    </p:extLst>
  </p:cSld>
  <p:clrMapOvr>
    <a:masterClrMapping/>
  </p:clrMapOvr>
  <p:extLst>
    <p:ext uri="{DCECCB84-F9BA-43D5-87BE-67443E8EF086}">
      <p15:sldGuideLst xmlns:p15="http://schemas.microsoft.com/office/powerpoint/2012/main">
        <p15:guide id="2" pos="336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5_Titeldias">
    <p:spTree>
      <p:nvGrpSpPr>
        <p:cNvPr id="1" name=""/>
        <p:cNvGrpSpPr/>
        <p:nvPr/>
      </p:nvGrpSpPr>
      <p:grpSpPr>
        <a:xfrm>
          <a:off x="0" y="0"/>
          <a:ext cx="0" cy="0"/>
          <a:chOff x="0" y="0"/>
          <a:chExt cx="0" cy="0"/>
        </a:xfrm>
      </p:grpSpPr>
      <p:sp>
        <p:nvSpPr>
          <p:cNvPr id="25" name="Pladsholder til billede 3"/>
          <p:cNvSpPr>
            <a:spLocks noGrp="1"/>
          </p:cNvSpPr>
          <p:nvPr>
            <p:ph type="pic" sz="quarter" idx="13" hasCustomPrompt="1"/>
          </p:nvPr>
        </p:nvSpPr>
        <p:spPr>
          <a:xfrm>
            <a:off x="5489575" y="4506955"/>
            <a:ext cx="1894612" cy="2520000"/>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26" name="Pladsholder til billede 3"/>
          <p:cNvSpPr>
            <a:spLocks noGrp="1"/>
          </p:cNvSpPr>
          <p:nvPr>
            <p:ph type="pic" sz="quarter" idx="14" hasCustomPrompt="1"/>
          </p:nvPr>
        </p:nvSpPr>
        <p:spPr>
          <a:xfrm>
            <a:off x="5489575" y="1745664"/>
            <a:ext cx="1894612" cy="2520000"/>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27" name="Pladsholder til tekst 3"/>
          <p:cNvSpPr>
            <a:spLocks noGrp="1"/>
          </p:cNvSpPr>
          <p:nvPr>
            <p:ph type="body" sz="quarter" idx="16" hasCustomPrompt="1"/>
          </p:nvPr>
        </p:nvSpPr>
        <p:spPr>
          <a:xfrm>
            <a:off x="7645765" y="1745664"/>
            <a:ext cx="2340000"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TITEL</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28" name="Pladsholder til tekst 3"/>
          <p:cNvSpPr>
            <a:spLocks noGrp="1"/>
          </p:cNvSpPr>
          <p:nvPr>
            <p:ph type="body" sz="quarter" idx="17" hasCustomPrompt="1"/>
          </p:nvPr>
        </p:nvSpPr>
        <p:spPr>
          <a:xfrm>
            <a:off x="7645765" y="4506955"/>
            <a:ext cx="2340000"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TITEL</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37" name="Pladsholder til billede 3"/>
          <p:cNvSpPr>
            <a:spLocks noGrp="1"/>
          </p:cNvSpPr>
          <p:nvPr>
            <p:ph type="pic" sz="quarter" idx="21" hasCustomPrompt="1"/>
          </p:nvPr>
        </p:nvSpPr>
        <p:spPr>
          <a:xfrm>
            <a:off x="711069" y="4506955"/>
            <a:ext cx="1903544" cy="2520000"/>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38" name="Pladsholder til billede 3"/>
          <p:cNvSpPr>
            <a:spLocks noGrp="1"/>
          </p:cNvSpPr>
          <p:nvPr>
            <p:ph type="pic" sz="quarter" idx="22" hasCustomPrompt="1"/>
          </p:nvPr>
        </p:nvSpPr>
        <p:spPr>
          <a:xfrm>
            <a:off x="711069" y="1745664"/>
            <a:ext cx="1903544" cy="2520000"/>
          </a:xfrm>
          <a:prstGeom prst="rect">
            <a:avLst/>
          </a:prstGeom>
          <a:solidFill>
            <a:schemeClr val="bg1">
              <a:lumMod val="85000"/>
            </a:schemeClr>
          </a:solidFill>
        </p:spPr>
        <p:txBody>
          <a:bodyPr vert="horz"/>
          <a:lstStyle>
            <a:lvl1pPr marL="0" indent="0" algn="ctr">
              <a:buNone/>
              <a:defRPr sz="1076" b="0">
                <a:solidFill>
                  <a:schemeClr val="bg1"/>
                </a:solidFill>
              </a:defRPr>
            </a:lvl1pPr>
          </a:lstStyle>
          <a:p>
            <a:r>
              <a:rPr lang="da-DK" dirty="0"/>
              <a:t>Indsæt billede</a:t>
            </a:r>
          </a:p>
        </p:txBody>
      </p:sp>
      <p:sp>
        <p:nvSpPr>
          <p:cNvPr id="39" name="Pladsholder til tekst 3"/>
          <p:cNvSpPr>
            <a:spLocks noGrp="1"/>
          </p:cNvSpPr>
          <p:nvPr>
            <p:ph type="body" sz="quarter" idx="23" hasCustomPrompt="1"/>
          </p:nvPr>
        </p:nvSpPr>
        <p:spPr>
          <a:xfrm>
            <a:off x="2849849" y="1745664"/>
            <a:ext cx="2339999" cy="2520000"/>
          </a:xfrm>
          <a:prstGeom prst="rect">
            <a:avLst/>
          </a:prstGeom>
        </p:spPr>
        <p:txBody>
          <a:bodyPr vert="horz" lIns="0" tIns="0" rIns="0" bIns="0"/>
          <a:lstStyle>
            <a:lvl1pPr marL="0" indent="0">
              <a:lnSpc>
                <a:spcPct val="120000"/>
              </a:lnSpc>
              <a:spcBef>
                <a:spcPts val="0"/>
              </a:spcBef>
              <a:buFont typeface="Arial"/>
              <a:buNone/>
              <a:defRPr sz="1100" b="0" i="0" baseline="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TITEL</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0" name="Pladsholder til tekst 3"/>
          <p:cNvSpPr>
            <a:spLocks noGrp="1"/>
          </p:cNvSpPr>
          <p:nvPr>
            <p:ph type="body" sz="quarter" idx="24" hasCustomPrompt="1"/>
          </p:nvPr>
        </p:nvSpPr>
        <p:spPr>
          <a:xfrm>
            <a:off x="2849848" y="4506955"/>
            <a:ext cx="2340000" cy="2520000"/>
          </a:xfrm>
          <a:prstGeom prst="rect">
            <a:avLst/>
          </a:prstGeom>
        </p:spPr>
        <p:txBody>
          <a:bodyPr vert="horz" lIns="0" tIns="0" rIns="0" bIns="0"/>
          <a:lstStyle>
            <a:lvl1pPr marL="0" indent="0">
              <a:lnSpc>
                <a:spcPct val="120000"/>
              </a:lnSpc>
              <a:spcBef>
                <a:spcPts val="0"/>
              </a:spcBef>
              <a:buFont typeface="Arial"/>
              <a:buNone/>
              <a:defRPr sz="1100" b="0" i="0">
                <a:latin typeface="Gill Sans Light" charset="0"/>
                <a:ea typeface="Gill Sans Light" charset="0"/>
                <a:cs typeface="Gill Sans Light" charset="0"/>
              </a:defRPr>
            </a:lvl1pPr>
            <a:lvl2pPr marL="172460" indent="0">
              <a:lnSpc>
                <a:spcPct val="120000"/>
              </a:lnSpc>
              <a:spcBef>
                <a:spcPts val="0"/>
              </a:spcBef>
              <a:buFont typeface="Arial"/>
              <a:buNone/>
              <a:defRPr sz="1100" b="0" i="0">
                <a:latin typeface="Gill Sans Light" charset="0"/>
                <a:ea typeface="Gill Sans Light" charset="0"/>
                <a:cs typeface="Gill Sans Light" charset="0"/>
              </a:defRPr>
            </a:lvl2pPr>
            <a:lvl3pPr marL="357351" indent="0">
              <a:lnSpc>
                <a:spcPct val="120000"/>
              </a:lnSpc>
              <a:spcBef>
                <a:spcPts val="0"/>
              </a:spcBef>
              <a:buFont typeface="Arial"/>
              <a:buNone/>
              <a:defRPr sz="1100" b="0" i="0">
                <a:latin typeface="Gill Sans Light" charset="0"/>
                <a:ea typeface="Gill Sans Light" charset="0"/>
                <a:cs typeface="Gill Sans Light" charset="0"/>
              </a:defRPr>
            </a:lvl3pPr>
            <a:lvl4pPr marL="528258" indent="0">
              <a:lnSpc>
                <a:spcPct val="120000"/>
              </a:lnSpc>
              <a:spcBef>
                <a:spcPts val="0"/>
              </a:spcBef>
              <a:buFont typeface="Arial"/>
              <a:buNone/>
              <a:defRPr sz="1100" b="0" i="0">
                <a:latin typeface="Gill Sans Light" charset="0"/>
                <a:ea typeface="Gill Sans Light" charset="0"/>
                <a:cs typeface="Gill Sans Light" charset="0"/>
              </a:defRPr>
            </a:lvl4pPr>
            <a:lvl5pPr marL="700718" indent="0">
              <a:lnSpc>
                <a:spcPct val="120000"/>
              </a:lnSpc>
              <a:spcBef>
                <a:spcPts val="0"/>
              </a:spcBef>
              <a:buFont typeface="Arial"/>
              <a:buNone/>
              <a:defRPr sz="1100" b="0" i="0">
                <a:latin typeface="Gill Sans Light" charset="0"/>
                <a:ea typeface="Gill Sans Light" charset="0"/>
                <a:cs typeface="Gill Sans Light" charset="0"/>
              </a:defRPr>
            </a:lvl5pPr>
          </a:lstStyle>
          <a:p>
            <a:pPr lvl="0"/>
            <a:r>
              <a:rPr lang="da-DK" dirty="0"/>
              <a:t>TITEL</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12" name="Text Placeholder 3">
            <a:extLst>
              <a:ext uri="{FF2B5EF4-FFF2-40B4-BE49-F238E27FC236}">
                <a16:creationId xmlns:a16="http://schemas.microsoft.com/office/drawing/2014/main" id="{7E00C7E2-40A2-1241-B2B7-B993598FCA81}"/>
              </a:ext>
            </a:extLst>
          </p:cNvPr>
          <p:cNvSpPr>
            <a:spLocks noGrp="1"/>
          </p:cNvSpPr>
          <p:nvPr>
            <p:ph type="body" sz="quarter" idx="25" hasCustomPrompt="1"/>
          </p:nvPr>
        </p:nvSpPr>
        <p:spPr>
          <a:xfrm>
            <a:off x="720000" y="960460"/>
            <a:ext cx="9265765" cy="307777"/>
          </a:xfrm>
          <a:prstGeom prst="rect">
            <a:avLst/>
          </a:prstGeom>
        </p:spPr>
        <p:txBody>
          <a:bodyPr wrap="square" lIns="0" tIns="0" rIns="0" bIns="0" anchor="ctr" anchorCtr="0">
            <a:spAutoFit/>
          </a:bodyPr>
          <a:lstStyle>
            <a:lvl1pPr marL="0" indent="0">
              <a:buNone/>
              <a:defRPr sz="2000" b="0" i="0" baseline="0">
                <a:solidFill>
                  <a:schemeClr val="bg1">
                    <a:lumMod val="65000"/>
                  </a:schemeClr>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3" name="Text Placeholder 3">
            <a:extLst>
              <a:ext uri="{FF2B5EF4-FFF2-40B4-BE49-F238E27FC236}">
                <a16:creationId xmlns:a16="http://schemas.microsoft.com/office/drawing/2014/main" id="{65582CEF-8FFE-1142-8FAD-1DAF03158884}"/>
              </a:ext>
            </a:extLst>
          </p:cNvPr>
          <p:cNvSpPr>
            <a:spLocks noGrp="1"/>
          </p:cNvSpPr>
          <p:nvPr>
            <p:ph type="body" sz="quarter" idx="26" hasCustomPrompt="1"/>
          </p:nvPr>
        </p:nvSpPr>
        <p:spPr>
          <a:xfrm>
            <a:off x="720000" y="1266460"/>
            <a:ext cx="9265765" cy="307777"/>
          </a:xfrm>
          <a:prstGeom prst="rect">
            <a:avLst/>
          </a:prstGeom>
        </p:spPr>
        <p:txBody>
          <a:bodyPr wrap="square" lIns="0" tIns="0" rIns="0" bIns="0" anchor="ctr" anchorCtr="0">
            <a:spAutoFit/>
          </a:bodyPr>
          <a:lstStyle>
            <a:lvl1pPr marL="0" indent="0">
              <a:buNone/>
              <a:defRPr sz="2000" b="0" i="0" baseline="0">
                <a:solidFill>
                  <a:schemeClr val="tx1"/>
                </a:solidFill>
                <a:latin typeface="Gill Sans Light" charset="0"/>
                <a:ea typeface="Gill Sans Light" charset="0"/>
                <a:cs typeface="Gill Sans Light"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Beskrivende titel</a:t>
            </a:r>
          </a:p>
        </p:txBody>
      </p:sp>
    </p:spTree>
    <p:extLst>
      <p:ext uri="{BB962C8B-B14F-4D97-AF65-F5344CB8AC3E}">
        <p14:creationId xmlns:p14="http://schemas.microsoft.com/office/powerpoint/2010/main" val="2935181453"/>
      </p:ext>
    </p:extLst>
  </p:cSld>
  <p:clrMapOvr>
    <a:masterClrMapping/>
  </p:clrMapOvr>
  <p:extLst>
    <p:ext uri="{DCECCB84-F9BA-43D5-87BE-67443E8EF086}">
      <p15:sldGuideLst xmlns:p15="http://schemas.microsoft.com/office/powerpoint/2012/main">
        <p15:guide id="1" orient="horz" pos="238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_Tekst - 2 spalter_projektdesign">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167618" y="165079"/>
            <a:ext cx="10361042" cy="7232183"/>
          </a:xfrm>
          <a:prstGeom prst="rect">
            <a:avLst/>
          </a:prstGeom>
          <a:solidFill>
            <a:schemeClr val="bg1">
              <a:lumMod val="85000"/>
            </a:schemeClr>
          </a:solidFill>
        </p:spPr>
        <p:txBody>
          <a:bodyPr anchor="ctr"/>
          <a:lstStyle>
            <a:lvl1pPr marL="0" indent="0" algn="ctr">
              <a:buFontTx/>
              <a:buNone/>
              <a:defRPr sz="1400"/>
            </a:lvl1pPr>
          </a:lstStyle>
          <a:p>
            <a:endParaRPr lang="en-US" dirty="0"/>
          </a:p>
        </p:txBody>
      </p:sp>
      <p:sp>
        <p:nvSpPr>
          <p:cNvPr id="6" name="Pladsholder til tekst 4">
            <a:extLst>
              <a:ext uri="{FF2B5EF4-FFF2-40B4-BE49-F238E27FC236}">
                <a16:creationId xmlns:a16="http://schemas.microsoft.com/office/drawing/2014/main" id="{F6107D82-65B0-8444-BB67-9CD0337C83D9}"/>
              </a:ext>
            </a:extLst>
          </p:cNvPr>
          <p:cNvSpPr>
            <a:spLocks noGrp="1"/>
          </p:cNvSpPr>
          <p:nvPr>
            <p:ph type="body" sz="quarter" idx="12" hasCustomPrompt="1"/>
          </p:nvPr>
        </p:nvSpPr>
        <p:spPr>
          <a:xfrm>
            <a:off x="167618" y="4424381"/>
            <a:ext cx="10361042" cy="615553"/>
          </a:xfrm>
          <a:prstGeom prst="rect">
            <a:avLst/>
          </a:prstGeom>
          <a:solidFill>
            <a:schemeClr val="bg1">
              <a:alpha val="80000"/>
            </a:schemeClr>
          </a:solidFill>
        </p:spPr>
        <p:txBody>
          <a:bodyPr vert="horz" lIns="720000" tIns="0" rIns="0" bIns="0"/>
          <a:lstStyle>
            <a:lvl1pPr marL="0" indent="0" algn="l">
              <a:buNone/>
              <a:defRPr sz="4000" b="0" i="1" baseline="0">
                <a:solidFill>
                  <a:schemeClr val="tx1"/>
                </a:solidFill>
                <a:latin typeface="Gill Sans Light" charset="0"/>
                <a:ea typeface="Gill Sans Light" charset="0"/>
                <a:cs typeface="Gill Sans Light" charset="0"/>
              </a:defRPr>
            </a:lvl1pPr>
          </a:lstStyle>
          <a:p>
            <a:pPr lvl="0"/>
            <a:r>
              <a:rPr lang="da-DK" dirty="0"/>
              <a:t>Title</a:t>
            </a:r>
          </a:p>
        </p:txBody>
      </p:sp>
    </p:spTree>
    <p:extLst>
      <p:ext uri="{BB962C8B-B14F-4D97-AF65-F5344CB8AC3E}">
        <p14:creationId xmlns:p14="http://schemas.microsoft.com/office/powerpoint/2010/main" val="35576322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3_Tekst - 2 spalter">
    <p:spTree>
      <p:nvGrpSpPr>
        <p:cNvPr id="1" name=""/>
        <p:cNvGrpSpPr/>
        <p:nvPr/>
      </p:nvGrpSpPr>
      <p:grpSpPr>
        <a:xfrm>
          <a:off x="0" y="0"/>
          <a:ext cx="0" cy="0"/>
          <a:chOff x="0" y="0"/>
          <a:chExt cx="0" cy="0"/>
        </a:xfrm>
      </p:grpSpPr>
      <p:sp>
        <p:nvSpPr>
          <p:cNvPr id="5" name="Undertitel 3"/>
          <p:cNvSpPr txBox="1">
            <a:spLocks/>
          </p:cNvSpPr>
          <p:nvPr userDrawn="1"/>
        </p:nvSpPr>
        <p:spPr>
          <a:xfrm>
            <a:off x="93297" y="6127294"/>
            <a:ext cx="10515995" cy="1432381"/>
          </a:xfrm>
          <a:prstGeom prst="rect">
            <a:avLst/>
          </a:prstGeom>
          <a:solidFill>
            <a:srgbClr val="FFFFFF"/>
          </a:solidFill>
        </p:spPr>
        <p:txBody>
          <a:bodyPr lIns="0" tIns="0" rIns="0" bIns="0"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96058" indent="0">
              <a:spcBef>
                <a:spcPts val="0"/>
              </a:spcBef>
              <a:buNone/>
            </a:pPr>
            <a:r>
              <a:rPr lang="da-DK" sz="1566"/>
              <a:t>En undersøgelse af ….. / Et samarbejdsprojekt om at skabe…/ Et forandringsprojekt om at…</a:t>
            </a:r>
          </a:p>
          <a:p>
            <a:pPr marL="696058" indent="0">
              <a:spcBef>
                <a:spcPts val="0"/>
              </a:spcBef>
              <a:buNone/>
            </a:pPr>
            <a:endParaRPr lang="da-DK" sz="1174"/>
          </a:p>
          <a:p>
            <a:pPr marL="696058" indent="0">
              <a:spcBef>
                <a:spcPts val="0"/>
              </a:spcBef>
              <a:buNone/>
            </a:pPr>
            <a:r>
              <a:rPr lang="da-DK" sz="1174"/>
              <a:t>Et samarbejde mellem Xx og Antropologerne, CVR-nr: 32261574, maj 2014</a:t>
            </a:r>
            <a:endParaRPr lang="da-DK" sz="1174" dirty="0"/>
          </a:p>
        </p:txBody>
      </p:sp>
      <p:pic>
        <p:nvPicPr>
          <p:cNvPr id="6" name="Billede 6" descr="logo_dk_hvid.eps"/>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541770" y="1968958"/>
            <a:ext cx="5871438" cy="2547528"/>
          </a:xfrm>
          <a:prstGeom prst="rect">
            <a:avLst/>
          </a:prstGeom>
        </p:spPr>
      </p:pic>
      <p:sp>
        <p:nvSpPr>
          <p:cNvPr id="7" name="Rektangel 8"/>
          <p:cNvSpPr/>
          <p:nvPr userDrawn="1"/>
        </p:nvSpPr>
        <p:spPr>
          <a:xfrm>
            <a:off x="115236" y="6290121"/>
            <a:ext cx="10516425" cy="12695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89484" tIns="44742" rIns="89484" bIns="44742" rtlCol="0" anchor="ctr"/>
          <a:lstStyle/>
          <a:p>
            <a:pPr algn="ctr"/>
            <a:endParaRPr lang="da-DK" sz="1618"/>
          </a:p>
        </p:txBody>
      </p:sp>
    </p:spTree>
    <p:extLst>
      <p:ext uri="{BB962C8B-B14F-4D97-AF65-F5344CB8AC3E}">
        <p14:creationId xmlns:p14="http://schemas.microsoft.com/office/powerpoint/2010/main" val="5214482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73_Titeldias">
    <p:spTree>
      <p:nvGrpSpPr>
        <p:cNvPr id="1" name=""/>
        <p:cNvGrpSpPr/>
        <p:nvPr/>
      </p:nvGrpSpPr>
      <p:grpSpPr>
        <a:xfrm>
          <a:off x="0" y="0"/>
          <a:ext cx="0" cy="0"/>
          <a:chOff x="0" y="0"/>
          <a:chExt cx="0" cy="0"/>
        </a:xfrm>
      </p:grpSpPr>
      <p:sp>
        <p:nvSpPr>
          <p:cNvPr id="21" name="Pladsholder til billede 3"/>
          <p:cNvSpPr>
            <a:spLocks noGrp="1"/>
          </p:cNvSpPr>
          <p:nvPr>
            <p:ph type="pic" sz="quarter" idx="14" hasCustomPrompt="1"/>
          </p:nvPr>
        </p:nvSpPr>
        <p:spPr>
          <a:xfrm>
            <a:off x="705486" y="1725055"/>
            <a:ext cx="2948939" cy="2555875"/>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2" name="Pladsholder til billede 3"/>
          <p:cNvSpPr>
            <a:spLocks noGrp="1"/>
          </p:cNvSpPr>
          <p:nvPr>
            <p:ph type="pic" sz="quarter" idx="15" hasCustomPrompt="1"/>
          </p:nvPr>
        </p:nvSpPr>
        <p:spPr>
          <a:xfrm>
            <a:off x="3870325" y="1725055"/>
            <a:ext cx="2951163" cy="2555875"/>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3" name="Pladsholder til billede 3"/>
          <p:cNvSpPr>
            <a:spLocks noGrp="1"/>
          </p:cNvSpPr>
          <p:nvPr>
            <p:ph type="pic" sz="quarter" idx="16" hasCustomPrompt="1"/>
          </p:nvPr>
        </p:nvSpPr>
        <p:spPr>
          <a:xfrm>
            <a:off x="7037388" y="1725055"/>
            <a:ext cx="2952750" cy="2555875"/>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6" name="Text Placeholder 3"/>
          <p:cNvSpPr>
            <a:spLocks noGrp="1"/>
          </p:cNvSpPr>
          <p:nvPr>
            <p:ph type="body" sz="quarter" idx="18" hasCustomPrompt="1"/>
          </p:nvPr>
        </p:nvSpPr>
        <p:spPr>
          <a:xfrm>
            <a:off x="724373" y="886918"/>
            <a:ext cx="9265765" cy="461665"/>
          </a:xfrm>
          <a:prstGeom prst="rect">
            <a:avLst/>
          </a:prstGeom>
        </p:spPr>
        <p:txBody>
          <a:bodyPr wrap="square" lIns="0" tIns="0" rIns="0" bIns="0" anchor="ctr" anchorCtr="0">
            <a:spAutoFit/>
          </a:bodyPr>
          <a:lstStyle>
            <a:lvl1pPr marL="0" indent="0">
              <a:buNone/>
              <a:defRPr sz="3000" b="0" i="0" baseline="0">
                <a:solidFill>
                  <a:srgbClr val="D4DACC"/>
                </a:solidFill>
                <a:latin typeface="MorganAvec" charset="0"/>
                <a:ea typeface="MorganAvec" charset="0"/>
                <a:cs typeface="MorganAvec"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
        <p:nvSpPr>
          <p:cNvPr id="16" name="Pladsholder til billede 3"/>
          <p:cNvSpPr>
            <a:spLocks noGrp="1"/>
          </p:cNvSpPr>
          <p:nvPr>
            <p:ph type="pic" sz="quarter" idx="42" hasCustomPrompt="1"/>
          </p:nvPr>
        </p:nvSpPr>
        <p:spPr>
          <a:xfrm>
            <a:off x="701676" y="4498417"/>
            <a:ext cx="2952750" cy="2555875"/>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17" name="Pladsholder til billede 3"/>
          <p:cNvSpPr>
            <a:spLocks noGrp="1"/>
          </p:cNvSpPr>
          <p:nvPr>
            <p:ph type="pic" sz="quarter" idx="43" hasCustomPrompt="1"/>
          </p:nvPr>
        </p:nvSpPr>
        <p:spPr>
          <a:xfrm>
            <a:off x="3870325" y="4498417"/>
            <a:ext cx="2951163" cy="2555875"/>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
        <p:nvSpPr>
          <p:cNvPr id="27" name="Pladsholder til billede 3"/>
          <p:cNvSpPr>
            <a:spLocks noGrp="1"/>
          </p:cNvSpPr>
          <p:nvPr>
            <p:ph type="pic" sz="quarter" idx="44" hasCustomPrompt="1"/>
          </p:nvPr>
        </p:nvSpPr>
        <p:spPr>
          <a:xfrm>
            <a:off x="7037388" y="4498417"/>
            <a:ext cx="2952750" cy="2555876"/>
          </a:xfrm>
          <a:prstGeom prst="rect">
            <a:avLst/>
          </a:prstGeom>
          <a:solidFill>
            <a:schemeClr val="bg1">
              <a:lumMod val="85000"/>
            </a:schemeClr>
          </a:solidFill>
        </p:spPr>
        <p:txBody>
          <a:bodyPr vert="horz"/>
          <a:lstStyle>
            <a:lvl1pPr marL="0" indent="0" algn="ctr">
              <a:buNone/>
              <a:defRPr sz="1076">
                <a:solidFill>
                  <a:schemeClr val="bg1"/>
                </a:solidFill>
              </a:defRPr>
            </a:lvl1pPr>
          </a:lstStyle>
          <a:p>
            <a:r>
              <a:rPr lang="da-DK" dirty="0"/>
              <a:t>Indsæt billede</a:t>
            </a:r>
          </a:p>
        </p:txBody>
      </p:sp>
    </p:spTree>
    <p:extLst>
      <p:ext uri="{BB962C8B-B14F-4D97-AF65-F5344CB8AC3E}">
        <p14:creationId xmlns:p14="http://schemas.microsoft.com/office/powerpoint/2010/main" val="1551444946"/>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72_Titeldias">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870325" y="1511300"/>
            <a:ext cx="2951163" cy="5329238"/>
          </a:xfrm>
          <a:prstGeom prst="rect">
            <a:avLst/>
          </a:prstGeom>
        </p:spPr>
        <p:txBody>
          <a:bodyPr lIns="0" tIns="0" rIns="0" bIns="0">
            <a:noAutofit/>
          </a:bodyPr>
          <a:lstStyle>
            <a:lvl1pPr marL="0" indent="0">
              <a:lnSpc>
                <a:spcPct val="120000"/>
              </a:lnSpc>
              <a:spcBef>
                <a:spcPts val="0"/>
              </a:spcBef>
              <a:buFont typeface="Arial"/>
              <a:buNone/>
              <a:defRPr sz="1000" b="0" i="0">
                <a:latin typeface="Univers LT Std 45 Light" charset="0"/>
                <a:ea typeface="Univers LT Std 45 Light" charset="0"/>
                <a:cs typeface="Univers LT Std 45 Light" charset="0"/>
              </a:defRPr>
            </a:lvl1pPr>
          </a:lstStyle>
          <a:p>
            <a:pPr lvl="0"/>
            <a:r>
              <a:rPr lang="da-DK" noProof="0" dirty="0"/>
              <a:t>Pointe</a:t>
            </a:r>
          </a:p>
        </p:txBody>
      </p:sp>
      <p:sp>
        <p:nvSpPr>
          <p:cNvPr id="20" name="Text Placeholder 9"/>
          <p:cNvSpPr>
            <a:spLocks noGrp="1"/>
          </p:cNvSpPr>
          <p:nvPr>
            <p:ph type="body" sz="quarter" idx="11" hasCustomPrompt="1"/>
          </p:nvPr>
        </p:nvSpPr>
        <p:spPr>
          <a:xfrm>
            <a:off x="706654" y="1511300"/>
            <a:ext cx="2947771" cy="5329238"/>
          </a:xfrm>
          <a:prstGeom prst="rect">
            <a:avLst/>
          </a:prstGeom>
        </p:spPr>
        <p:txBody>
          <a:bodyPr lIns="0" tIns="0" rIns="0" bIns="0">
            <a:noAutofit/>
          </a:bodyPr>
          <a:lstStyle>
            <a:lvl1pPr marL="0" indent="0">
              <a:lnSpc>
                <a:spcPct val="120000"/>
              </a:lnSpc>
              <a:spcBef>
                <a:spcPts val="0"/>
              </a:spcBef>
              <a:buFont typeface="Arial"/>
              <a:buNone/>
              <a:defRPr sz="1000" b="0" i="0">
                <a:latin typeface="Univers LT Std 45 Light" charset="0"/>
                <a:ea typeface="Univers LT Std 45 Light" charset="0"/>
                <a:cs typeface="Univers LT Std 45 Light" charset="0"/>
              </a:defRPr>
            </a:lvl1pPr>
          </a:lstStyle>
          <a:p>
            <a:pPr lvl="0"/>
            <a:r>
              <a:rPr lang="da-DK" noProof="0" dirty="0"/>
              <a:t>Pointe</a:t>
            </a:r>
          </a:p>
        </p:txBody>
      </p:sp>
      <p:sp>
        <p:nvSpPr>
          <p:cNvPr id="25" name="Text Placeholder 9"/>
          <p:cNvSpPr>
            <a:spLocks noGrp="1"/>
          </p:cNvSpPr>
          <p:nvPr>
            <p:ph type="body" sz="quarter" idx="12" hasCustomPrompt="1"/>
          </p:nvPr>
        </p:nvSpPr>
        <p:spPr>
          <a:xfrm>
            <a:off x="7037388" y="1511300"/>
            <a:ext cx="2948378" cy="5329238"/>
          </a:xfrm>
          <a:prstGeom prst="rect">
            <a:avLst/>
          </a:prstGeom>
        </p:spPr>
        <p:txBody>
          <a:bodyPr lIns="0" tIns="0" rIns="0" bIns="0">
            <a:noAutofit/>
          </a:bodyPr>
          <a:lstStyle>
            <a:lvl1pPr marL="0" indent="0">
              <a:lnSpc>
                <a:spcPct val="120000"/>
              </a:lnSpc>
              <a:spcBef>
                <a:spcPts val="0"/>
              </a:spcBef>
              <a:buFont typeface="Arial"/>
              <a:buNone/>
              <a:defRPr sz="1000" b="0" i="0">
                <a:latin typeface="Univers LT Std 45 Light" charset="0"/>
                <a:ea typeface="Univers LT Std 45 Light" charset="0"/>
                <a:cs typeface="Univers LT Std 45 Light" charset="0"/>
              </a:defRPr>
            </a:lvl1pPr>
          </a:lstStyle>
          <a:p>
            <a:pPr lvl="0"/>
            <a:r>
              <a:rPr lang="da-DK" noProof="0" dirty="0"/>
              <a:t>Pointe</a:t>
            </a:r>
          </a:p>
        </p:txBody>
      </p:sp>
      <p:sp>
        <p:nvSpPr>
          <p:cNvPr id="26" name="Text Placeholder 3"/>
          <p:cNvSpPr>
            <a:spLocks noGrp="1"/>
          </p:cNvSpPr>
          <p:nvPr>
            <p:ph type="body" sz="quarter" idx="18" hasCustomPrompt="1"/>
          </p:nvPr>
        </p:nvSpPr>
        <p:spPr>
          <a:xfrm>
            <a:off x="706654" y="659975"/>
            <a:ext cx="9265765" cy="461665"/>
          </a:xfrm>
          <a:prstGeom prst="rect">
            <a:avLst/>
          </a:prstGeom>
        </p:spPr>
        <p:txBody>
          <a:bodyPr wrap="square" lIns="0" tIns="0" rIns="0" bIns="0" anchor="ctr" anchorCtr="0">
            <a:spAutoFit/>
          </a:bodyPr>
          <a:lstStyle>
            <a:lvl1pPr marL="0" indent="0">
              <a:buNone/>
              <a:defRPr sz="3000" b="0" i="0" baseline="0">
                <a:solidFill>
                  <a:srgbClr val="D4DACC"/>
                </a:solidFill>
                <a:latin typeface="MorganAvec" charset="0"/>
                <a:ea typeface="MorganAvec" charset="0"/>
                <a:cs typeface="MorganAvec" charset="0"/>
              </a:defRPr>
            </a:lvl1pPr>
            <a:lvl2pPr marL="447466" indent="0">
              <a:buNone/>
              <a:defRPr/>
            </a:lvl2pPr>
            <a:lvl3pPr marL="894932" indent="0">
              <a:buNone/>
              <a:defRPr/>
            </a:lvl3pPr>
            <a:lvl4pPr marL="1342398" indent="0">
              <a:buNone/>
              <a:defRPr/>
            </a:lvl4pPr>
            <a:lvl5pPr marL="1789864" indent="0">
              <a:buNone/>
              <a:defRPr/>
            </a:lvl5pPr>
          </a:lstStyle>
          <a:p>
            <a:pPr lvl="0"/>
            <a:r>
              <a:rPr lang="da-DK" dirty="0"/>
              <a:t>TITLE 1</a:t>
            </a:r>
          </a:p>
        </p:txBody>
      </p:sp>
    </p:spTree>
    <p:extLst>
      <p:ext uri="{BB962C8B-B14F-4D97-AF65-F5344CB8AC3E}">
        <p14:creationId xmlns:p14="http://schemas.microsoft.com/office/powerpoint/2010/main" val="287703922"/>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5_Om undersøgelsen">
    <p:spTree>
      <p:nvGrpSpPr>
        <p:cNvPr id="1" name=""/>
        <p:cNvGrpSpPr/>
        <p:nvPr/>
      </p:nvGrpSpPr>
      <p:grpSpPr>
        <a:xfrm>
          <a:off x="0" y="0"/>
          <a:ext cx="0" cy="0"/>
          <a:chOff x="0" y="0"/>
          <a:chExt cx="0" cy="0"/>
        </a:xfrm>
      </p:grpSpPr>
      <p:sp>
        <p:nvSpPr>
          <p:cNvPr id="2" name="TextBox 1"/>
          <p:cNvSpPr txBox="1"/>
          <p:nvPr userDrawn="1"/>
        </p:nvSpPr>
        <p:spPr>
          <a:xfrm>
            <a:off x="12593069" y="7181555"/>
            <a:ext cx="914671" cy="914016"/>
          </a:xfrm>
          <a:prstGeom prst="rect">
            <a:avLst/>
          </a:prstGeom>
          <a:noFill/>
        </p:spPr>
        <p:txBody>
          <a:bodyPr wrap="none" lIns="0" tIns="0" rIns="0" bIns="0" rtlCol="0">
            <a:noAutofit/>
          </a:bodyPr>
          <a:lstStyle/>
          <a:p>
            <a:endParaRPr lang="en-US" sz="1076" dirty="0">
              <a:solidFill>
                <a:srgbClr val="000000"/>
              </a:solidFill>
            </a:endParaRPr>
          </a:p>
        </p:txBody>
      </p:sp>
      <p:sp>
        <p:nvSpPr>
          <p:cNvPr id="3" name="Tekstfelt 2">
            <a:extLst>
              <a:ext uri="{FF2B5EF4-FFF2-40B4-BE49-F238E27FC236}">
                <a16:creationId xmlns:a16="http://schemas.microsoft.com/office/drawing/2014/main" id="{1BF311DA-D436-3D4C-BEF9-900D65AC9942}"/>
              </a:ext>
            </a:extLst>
          </p:cNvPr>
          <p:cNvSpPr txBox="1"/>
          <p:nvPr userDrawn="1"/>
        </p:nvSpPr>
        <p:spPr>
          <a:xfrm>
            <a:off x="9909544" y="999460"/>
            <a:ext cx="0" cy="0"/>
          </a:xfrm>
          <a:prstGeom prst="rect">
            <a:avLst/>
          </a:prstGeom>
          <a:noFill/>
        </p:spPr>
        <p:txBody>
          <a:bodyPr wrap="none" lIns="0" tIns="0" rIns="0" bIns="0" rtlCol="0">
            <a:noAutofit/>
          </a:bodyPr>
          <a:lstStyle/>
          <a:p>
            <a:endParaRPr lang="da-DK" sz="1100" dirty="0">
              <a:solidFill>
                <a:srgbClr val="000000"/>
              </a:solidFill>
            </a:endParaRPr>
          </a:p>
        </p:txBody>
      </p:sp>
    </p:spTree>
    <p:extLst>
      <p:ext uri="{BB962C8B-B14F-4D97-AF65-F5344CB8AC3E}">
        <p14:creationId xmlns:p14="http://schemas.microsoft.com/office/powerpoint/2010/main" val="2216486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theme" Target="../theme/theme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ktangel 2"/>
          <p:cNvSpPr/>
          <p:nvPr userDrawn="1"/>
        </p:nvSpPr>
        <p:spPr>
          <a:xfrm>
            <a:off x="5024042" y="7185391"/>
            <a:ext cx="657682" cy="256955"/>
          </a:xfrm>
          <a:prstGeom prst="rect">
            <a:avLst/>
          </a:prstGeom>
        </p:spPr>
        <p:txBody>
          <a:bodyPr wrap="square" lIns="0" tIns="51035" rIns="0" bIns="51035">
            <a:spAutoFit/>
          </a:bodyPr>
          <a:lstStyle/>
          <a:p>
            <a:pPr algn="ctr"/>
            <a:fld id="{8359732A-9E92-9C4A-9642-6733C824204F}" type="slidenum">
              <a:rPr lang="da-DK" sz="1000" b="0" i="0" smtClean="0">
                <a:solidFill>
                  <a:srgbClr val="BFBFBF"/>
                </a:solidFill>
                <a:latin typeface="Gill Sans Light" charset="0"/>
                <a:ea typeface="Gill Sans Light" charset="0"/>
                <a:cs typeface="Gill Sans Light" charset="0"/>
              </a:rPr>
              <a:pPr algn="ctr"/>
              <a:t>‹nr.›</a:t>
            </a:fld>
            <a:endParaRPr lang="da-DK" sz="1000" b="0" i="0" dirty="0">
              <a:solidFill>
                <a:srgbClr val="BFBFBF"/>
              </a:solidFill>
              <a:latin typeface="Gill Sans Light" charset="0"/>
              <a:ea typeface="Gill Sans Light" charset="0"/>
              <a:cs typeface="Gill Sans Light" charset="0"/>
            </a:endParaRPr>
          </a:p>
        </p:txBody>
      </p:sp>
      <p:cxnSp>
        <p:nvCxnSpPr>
          <p:cNvPr id="10" name="Lige forbindelse 9"/>
          <p:cNvCxnSpPr/>
          <p:nvPr userDrawn="1"/>
        </p:nvCxnSpPr>
        <p:spPr>
          <a:xfrm flipH="1">
            <a:off x="720000" y="801266"/>
            <a:ext cx="9265767" cy="0"/>
          </a:xfrm>
          <a:prstGeom prst="line">
            <a:avLst/>
          </a:prstGeom>
          <a:ln w="9525" cap="flat" cmpd="sng" algn="ctr">
            <a:solidFill>
              <a:srgbClr val="90B63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5" name="Group 4"/>
          <p:cNvGrpSpPr>
            <a:grpSpLocks noChangeAspect="1"/>
          </p:cNvGrpSpPr>
          <p:nvPr userDrawn="1"/>
        </p:nvGrpSpPr>
        <p:grpSpPr>
          <a:xfrm>
            <a:off x="9743411" y="522083"/>
            <a:ext cx="229427" cy="216000"/>
            <a:chOff x="6950239" y="455294"/>
            <a:chExt cx="681869" cy="641963"/>
          </a:xfrm>
        </p:grpSpPr>
        <p:sp>
          <p:nvSpPr>
            <p:cNvPr id="6" name="Diamond 5"/>
            <p:cNvSpPr/>
            <p:nvPr/>
          </p:nvSpPr>
          <p:spPr>
            <a:xfrm>
              <a:off x="6950239" y="455294"/>
              <a:ext cx="681869" cy="641963"/>
            </a:xfrm>
            <a:prstGeom prst="diamond">
              <a:avLst/>
            </a:prstGeom>
            <a:noFill/>
            <a:ln w="6350">
              <a:solidFill>
                <a:srgbClr val="90B7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7" name="Straight Connector 6"/>
            <p:cNvCxnSpPr>
              <a:stCxn id="6" idx="0"/>
              <a:endCxn id="6" idx="2"/>
            </p:cNvCxnSpPr>
            <p:nvPr/>
          </p:nvCxnSpPr>
          <p:spPr>
            <a:xfrm>
              <a:off x="7291175" y="455294"/>
              <a:ext cx="0" cy="641963"/>
            </a:xfrm>
            <a:prstGeom prst="line">
              <a:avLst/>
            </a:prstGeom>
            <a:ln w="3175">
              <a:solidFill>
                <a:srgbClr val="90B73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a:stCxn id="6" idx="1"/>
              <a:endCxn id="6" idx="3"/>
            </p:cNvCxnSpPr>
            <p:nvPr/>
          </p:nvCxnSpPr>
          <p:spPr>
            <a:xfrm>
              <a:off x="6950239" y="776276"/>
              <a:ext cx="681869" cy="0"/>
            </a:xfrm>
            <a:prstGeom prst="line">
              <a:avLst/>
            </a:prstGeom>
            <a:ln w="3175">
              <a:solidFill>
                <a:srgbClr val="90B73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785939213"/>
      </p:ext>
    </p:extLst>
  </p:cSld>
  <p:clrMap bg1="lt1" tx1="dk1" bg2="lt2" tx2="dk2" accent1="accent1" accent2="accent2" accent3="accent3" accent4="accent4" accent5="accent5" accent6="accent6" hlink="hlink" folHlink="folHlink"/>
  <p:sldLayoutIdLst>
    <p:sldLayoutId id="2147484043" r:id="rId1"/>
    <p:sldLayoutId id="2147484072" r:id="rId2"/>
    <p:sldLayoutId id="2147484085" r:id="rId3"/>
    <p:sldLayoutId id="2147484050" r:id="rId4"/>
    <p:sldLayoutId id="2147484086" r:id="rId5"/>
    <p:sldLayoutId id="2147484087" r:id="rId6"/>
    <p:sldLayoutId id="2147484064" r:id="rId7"/>
    <p:sldLayoutId id="2147484074" r:id="rId8"/>
    <p:sldLayoutId id="2147484073" r:id="rId9"/>
    <p:sldLayoutId id="2147484055" r:id="rId10"/>
    <p:sldLayoutId id="2147484051" r:id="rId11"/>
    <p:sldLayoutId id="2147484088" r:id="rId12"/>
    <p:sldLayoutId id="2147484054" r:id="rId13"/>
    <p:sldLayoutId id="2147484056" r:id="rId14"/>
    <p:sldLayoutId id="2147484057" r:id="rId15"/>
    <p:sldLayoutId id="2147484058" r:id="rId16"/>
    <p:sldLayoutId id="2147484059" r:id="rId17"/>
    <p:sldLayoutId id="2147484061" r:id="rId18"/>
    <p:sldLayoutId id="2147484081" r:id="rId19"/>
    <p:sldLayoutId id="2147484062" r:id="rId20"/>
    <p:sldLayoutId id="2147484063" r:id="rId21"/>
    <p:sldLayoutId id="2147484075" r:id="rId22"/>
    <p:sldLayoutId id="2147484083" r:id="rId23"/>
    <p:sldLayoutId id="2147484053" r:id="rId24"/>
    <p:sldLayoutId id="2147484078" r:id="rId25"/>
    <p:sldLayoutId id="2147484080" r:id="rId26"/>
    <p:sldLayoutId id="2147484089" r:id="rId27"/>
    <p:sldLayoutId id="2147484079" r:id="rId28"/>
    <p:sldLayoutId id="2147484084" r:id="rId29"/>
    <p:sldLayoutId id="2147484082" r:id="rId30"/>
  </p:sldLayoutIdLst>
  <p:txStyles>
    <p:titleStyle>
      <a:lvl1pPr algn="ctr" defTabSz="447466" rtl="0" eaLnBrk="1" latinLnBrk="0" hangingPunct="1">
        <a:spcBef>
          <a:spcPct val="0"/>
        </a:spcBef>
        <a:buNone/>
        <a:defRPr sz="4306" kern="1200">
          <a:solidFill>
            <a:schemeClr val="tx1"/>
          </a:solidFill>
          <a:latin typeface="+mj-lt"/>
          <a:ea typeface="+mj-ea"/>
          <a:cs typeface="+mj-cs"/>
        </a:defRPr>
      </a:lvl1pPr>
    </p:titleStyle>
    <p:bodyStyle>
      <a:lvl1pPr marL="335600" indent="-335600" algn="l" defTabSz="447466" rtl="0" eaLnBrk="1" latinLnBrk="0" hangingPunct="1">
        <a:spcBef>
          <a:spcPct val="20000"/>
        </a:spcBef>
        <a:buFont typeface="Arial"/>
        <a:buChar char="•"/>
        <a:defRPr sz="3132" kern="1200">
          <a:solidFill>
            <a:schemeClr val="tx1"/>
          </a:solidFill>
          <a:latin typeface="+mn-lt"/>
          <a:ea typeface="+mn-ea"/>
          <a:cs typeface="+mn-cs"/>
        </a:defRPr>
      </a:lvl1pPr>
      <a:lvl2pPr marL="727132" indent="-279666" algn="l" defTabSz="447466" rtl="0" eaLnBrk="1" latinLnBrk="0" hangingPunct="1">
        <a:spcBef>
          <a:spcPct val="20000"/>
        </a:spcBef>
        <a:buFont typeface="Arial"/>
        <a:buChar char="–"/>
        <a:defRPr sz="2740" kern="1200">
          <a:solidFill>
            <a:schemeClr val="tx1"/>
          </a:solidFill>
          <a:latin typeface="+mn-lt"/>
          <a:ea typeface="+mn-ea"/>
          <a:cs typeface="+mn-cs"/>
        </a:defRPr>
      </a:lvl2pPr>
      <a:lvl3pPr marL="1118664" indent="-223732" algn="l" defTabSz="447466" rtl="0" eaLnBrk="1" latinLnBrk="0" hangingPunct="1">
        <a:spcBef>
          <a:spcPct val="20000"/>
        </a:spcBef>
        <a:buFont typeface="Arial"/>
        <a:buChar char="•"/>
        <a:defRPr sz="2349" kern="1200">
          <a:solidFill>
            <a:schemeClr val="tx1"/>
          </a:solidFill>
          <a:latin typeface="+mn-lt"/>
          <a:ea typeface="+mn-ea"/>
          <a:cs typeface="+mn-cs"/>
        </a:defRPr>
      </a:lvl3pPr>
      <a:lvl4pPr marL="1566130" indent="-223732" algn="l" defTabSz="447466" rtl="0" eaLnBrk="1" latinLnBrk="0" hangingPunct="1">
        <a:spcBef>
          <a:spcPct val="20000"/>
        </a:spcBef>
        <a:buFont typeface="Arial"/>
        <a:buChar char="–"/>
        <a:defRPr sz="1958" kern="1200">
          <a:solidFill>
            <a:schemeClr val="tx1"/>
          </a:solidFill>
          <a:latin typeface="+mn-lt"/>
          <a:ea typeface="+mn-ea"/>
          <a:cs typeface="+mn-cs"/>
        </a:defRPr>
      </a:lvl4pPr>
      <a:lvl5pPr marL="2013596" indent="-223732" algn="l" defTabSz="447466" rtl="0" eaLnBrk="1" latinLnBrk="0" hangingPunct="1">
        <a:spcBef>
          <a:spcPct val="20000"/>
        </a:spcBef>
        <a:buFont typeface="Arial"/>
        <a:buChar char="»"/>
        <a:defRPr sz="1958" kern="1200">
          <a:solidFill>
            <a:schemeClr val="tx1"/>
          </a:solidFill>
          <a:latin typeface="+mn-lt"/>
          <a:ea typeface="+mn-ea"/>
          <a:cs typeface="+mn-cs"/>
        </a:defRPr>
      </a:lvl5pPr>
      <a:lvl6pPr marL="2461062" indent="-223732" algn="l" defTabSz="447466" rtl="0" eaLnBrk="1" latinLnBrk="0" hangingPunct="1">
        <a:spcBef>
          <a:spcPct val="20000"/>
        </a:spcBef>
        <a:buFont typeface="Arial"/>
        <a:buChar char="•"/>
        <a:defRPr sz="1958" kern="1200">
          <a:solidFill>
            <a:schemeClr val="tx1"/>
          </a:solidFill>
          <a:latin typeface="+mn-lt"/>
          <a:ea typeface="+mn-ea"/>
          <a:cs typeface="+mn-cs"/>
        </a:defRPr>
      </a:lvl6pPr>
      <a:lvl7pPr marL="2908528" indent="-223732" algn="l" defTabSz="447466" rtl="0" eaLnBrk="1" latinLnBrk="0" hangingPunct="1">
        <a:spcBef>
          <a:spcPct val="20000"/>
        </a:spcBef>
        <a:buFont typeface="Arial"/>
        <a:buChar char="•"/>
        <a:defRPr sz="1958" kern="1200">
          <a:solidFill>
            <a:schemeClr val="tx1"/>
          </a:solidFill>
          <a:latin typeface="+mn-lt"/>
          <a:ea typeface="+mn-ea"/>
          <a:cs typeface="+mn-cs"/>
        </a:defRPr>
      </a:lvl7pPr>
      <a:lvl8pPr marL="3355994" indent="-223732" algn="l" defTabSz="447466" rtl="0" eaLnBrk="1" latinLnBrk="0" hangingPunct="1">
        <a:spcBef>
          <a:spcPct val="20000"/>
        </a:spcBef>
        <a:buFont typeface="Arial"/>
        <a:buChar char="•"/>
        <a:defRPr sz="1958" kern="1200">
          <a:solidFill>
            <a:schemeClr val="tx1"/>
          </a:solidFill>
          <a:latin typeface="+mn-lt"/>
          <a:ea typeface="+mn-ea"/>
          <a:cs typeface="+mn-cs"/>
        </a:defRPr>
      </a:lvl8pPr>
      <a:lvl9pPr marL="3803460" indent="-223732" algn="l" defTabSz="447466" rtl="0" eaLnBrk="1" latinLnBrk="0" hangingPunct="1">
        <a:spcBef>
          <a:spcPct val="20000"/>
        </a:spcBef>
        <a:buFont typeface="Arial"/>
        <a:buChar char="•"/>
        <a:defRPr sz="1958" kern="1200">
          <a:solidFill>
            <a:schemeClr val="tx1"/>
          </a:solidFill>
          <a:latin typeface="+mn-lt"/>
          <a:ea typeface="+mn-ea"/>
          <a:cs typeface="+mn-cs"/>
        </a:defRPr>
      </a:lvl9pPr>
    </p:bodyStyle>
    <p:otherStyle>
      <a:defPPr>
        <a:defRPr lang="da-DK"/>
      </a:defPPr>
      <a:lvl1pPr marL="0" algn="l" defTabSz="447466" rtl="0" eaLnBrk="1" latinLnBrk="0" hangingPunct="1">
        <a:defRPr sz="1761" kern="1200">
          <a:solidFill>
            <a:schemeClr val="tx1"/>
          </a:solidFill>
          <a:latin typeface="+mn-lt"/>
          <a:ea typeface="+mn-ea"/>
          <a:cs typeface="+mn-cs"/>
        </a:defRPr>
      </a:lvl1pPr>
      <a:lvl2pPr marL="447466" algn="l" defTabSz="447466" rtl="0" eaLnBrk="1" latinLnBrk="0" hangingPunct="1">
        <a:defRPr sz="1761" kern="1200">
          <a:solidFill>
            <a:schemeClr val="tx1"/>
          </a:solidFill>
          <a:latin typeface="+mn-lt"/>
          <a:ea typeface="+mn-ea"/>
          <a:cs typeface="+mn-cs"/>
        </a:defRPr>
      </a:lvl2pPr>
      <a:lvl3pPr marL="894932" algn="l" defTabSz="447466" rtl="0" eaLnBrk="1" latinLnBrk="0" hangingPunct="1">
        <a:defRPr sz="1761" kern="1200">
          <a:solidFill>
            <a:schemeClr val="tx1"/>
          </a:solidFill>
          <a:latin typeface="+mn-lt"/>
          <a:ea typeface="+mn-ea"/>
          <a:cs typeface="+mn-cs"/>
        </a:defRPr>
      </a:lvl3pPr>
      <a:lvl4pPr marL="1342398" algn="l" defTabSz="447466" rtl="0" eaLnBrk="1" latinLnBrk="0" hangingPunct="1">
        <a:defRPr sz="1761" kern="1200">
          <a:solidFill>
            <a:schemeClr val="tx1"/>
          </a:solidFill>
          <a:latin typeface="+mn-lt"/>
          <a:ea typeface="+mn-ea"/>
          <a:cs typeface="+mn-cs"/>
        </a:defRPr>
      </a:lvl4pPr>
      <a:lvl5pPr marL="1789864" algn="l" defTabSz="447466" rtl="0" eaLnBrk="1" latinLnBrk="0" hangingPunct="1">
        <a:defRPr sz="1761" kern="1200">
          <a:solidFill>
            <a:schemeClr val="tx1"/>
          </a:solidFill>
          <a:latin typeface="+mn-lt"/>
          <a:ea typeface="+mn-ea"/>
          <a:cs typeface="+mn-cs"/>
        </a:defRPr>
      </a:lvl5pPr>
      <a:lvl6pPr marL="2237330" algn="l" defTabSz="447466" rtl="0" eaLnBrk="1" latinLnBrk="0" hangingPunct="1">
        <a:defRPr sz="1761" kern="1200">
          <a:solidFill>
            <a:schemeClr val="tx1"/>
          </a:solidFill>
          <a:latin typeface="+mn-lt"/>
          <a:ea typeface="+mn-ea"/>
          <a:cs typeface="+mn-cs"/>
        </a:defRPr>
      </a:lvl6pPr>
      <a:lvl7pPr marL="2684795" algn="l" defTabSz="447466" rtl="0" eaLnBrk="1" latinLnBrk="0" hangingPunct="1">
        <a:defRPr sz="1761" kern="1200">
          <a:solidFill>
            <a:schemeClr val="tx1"/>
          </a:solidFill>
          <a:latin typeface="+mn-lt"/>
          <a:ea typeface="+mn-ea"/>
          <a:cs typeface="+mn-cs"/>
        </a:defRPr>
      </a:lvl7pPr>
      <a:lvl8pPr marL="3132261" algn="l" defTabSz="447466" rtl="0" eaLnBrk="1" latinLnBrk="0" hangingPunct="1">
        <a:defRPr sz="1761" kern="1200">
          <a:solidFill>
            <a:schemeClr val="tx1"/>
          </a:solidFill>
          <a:latin typeface="+mn-lt"/>
          <a:ea typeface="+mn-ea"/>
          <a:cs typeface="+mn-cs"/>
        </a:defRPr>
      </a:lvl8pPr>
      <a:lvl9pPr marL="3579727" algn="l" defTabSz="447466" rtl="0" eaLnBrk="1" latinLnBrk="0" hangingPunct="1">
        <a:defRPr sz="176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39" userDrawn="1">
          <p15:clr>
            <a:srgbClr val="F26B43"/>
          </p15:clr>
        </p15:guide>
        <p15:guide id="3" orient="horz" pos="2381" userDrawn="1">
          <p15:clr>
            <a:srgbClr val="F26B43"/>
          </p15:clr>
        </p15:guide>
        <p15:guide id="6" pos="3368" userDrawn="1">
          <p15:clr>
            <a:srgbClr val="F26B43"/>
          </p15:clr>
        </p15:guide>
        <p15:guide id="7" pos="3436" userDrawn="1">
          <p15:clr>
            <a:srgbClr val="F26B43"/>
          </p15:clr>
        </p15:guide>
        <p15:guide id="8" pos="3299" userDrawn="1">
          <p15:clr>
            <a:srgbClr val="F26B43"/>
          </p15:clr>
        </p15:guide>
        <p15:guide id="9" pos="442" userDrawn="1">
          <p15:clr>
            <a:srgbClr val="F26B43"/>
          </p15:clr>
        </p15:guide>
        <p15:guide id="10" pos="6293" userDrawn="1">
          <p15:clr>
            <a:srgbClr val="F26B43"/>
          </p15:clr>
        </p15:guide>
        <p15:guide id="12" orient="horz" pos="4445" userDrawn="1">
          <p15:clr>
            <a:srgbClr val="F26B43"/>
          </p15:clr>
        </p15:guide>
        <p15:guide id="13" orient="horz" pos="340" userDrawn="1">
          <p15:clr>
            <a:srgbClr val="F26B43"/>
          </p15:clr>
        </p15:guide>
        <p15:guide id="14" orient="horz" pos="499" userDrawn="1">
          <p15:clr>
            <a:srgbClr val="F26B43"/>
          </p15:clr>
        </p15:guide>
        <p15:guide id="15" orient="horz" pos="12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ktangel 2"/>
          <p:cNvSpPr/>
          <p:nvPr userDrawn="1"/>
        </p:nvSpPr>
        <p:spPr>
          <a:xfrm>
            <a:off x="5027837" y="7056438"/>
            <a:ext cx="657682" cy="503237"/>
          </a:xfrm>
          <a:prstGeom prst="rect">
            <a:avLst/>
          </a:prstGeom>
        </p:spPr>
        <p:txBody>
          <a:bodyPr wrap="square" lIns="0" tIns="0" rIns="0" bIns="0" anchor="ctr">
            <a:noAutofit/>
          </a:bodyPr>
          <a:lstStyle/>
          <a:p>
            <a:pPr algn="ctr"/>
            <a:fld id="{8359732A-9E92-9C4A-9642-6733C824204F}" type="slidenum">
              <a:rPr lang="da-DK" sz="800" b="0" i="0" smtClean="0">
                <a:solidFill>
                  <a:schemeClr val="tx1"/>
                </a:solidFill>
                <a:latin typeface="Gill Sans Light" charset="0"/>
                <a:ea typeface="Gill Sans Light" charset="0"/>
                <a:cs typeface="Gill Sans Light" charset="0"/>
              </a:rPr>
              <a:pPr algn="ctr"/>
              <a:t>‹nr.›</a:t>
            </a:fld>
            <a:endParaRPr lang="da-DK" sz="800" b="0" i="0" dirty="0">
              <a:solidFill>
                <a:schemeClr val="tx1"/>
              </a:solidFill>
              <a:latin typeface="Gill Sans Light" charset="0"/>
              <a:ea typeface="Gill Sans Light" charset="0"/>
              <a:cs typeface="Gill Sans Light" charset="0"/>
            </a:endParaRPr>
          </a:p>
        </p:txBody>
      </p:sp>
      <p:sp>
        <p:nvSpPr>
          <p:cNvPr id="14" name="Rektangel 13"/>
          <p:cNvSpPr/>
          <p:nvPr userDrawn="1"/>
        </p:nvSpPr>
        <p:spPr>
          <a:xfrm>
            <a:off x="720000" y="523863"/>
            <a:ext cx="8545337" cy="197353"/>
          </a:xfrm>
          <a:prstGeom prst="rect">
            <a:avLst/>
          </a:prstGeom>
        </p:spPr>
        <p:txBody>
          <a:bodyPr wrap="square" lIns="0" tIns="36000" rIns="102070" bIns="36000">
            <a:spAutoFit/>
          </a:bodyPr>
          <a:lstStyle/>
          <a:p>
            <a:pPr marL="0" indent="0">
              <a:lnSpc>
                <a:spcPct val="80000"/>
              </a:lnSpc>
              <a:buNone/>
            </a:pPr>
            <a:r>
              <a:rPr lang="da-DK" sz="1000" b="0" i="0" dirty="0">
                <a:solidFill>
                  <a:schemeClr val="bg1">
                    <a:lumMod val="65000"/>
                  </a:schemeClr>
                </a:solidFill>
                <a:latin typeface="Gill Sans Light" charset="0"/>
                <a:ea typeface="Gill Sans Light" charset="0"/>
                <a:cs typeface="Gill Sans Light" charset="0"/>
              </a:rPr>
              <a:t>Bålmøde 25. Sept. 2019 om unge i hørgården</a:t>
            </a:r>
            <a:endParaRPr lang="en-US" sz="1000" b="0" i="0" dirty="0">
              <a:solidFill>
                <a:schemeClr val="bg1">
                  <a:lumMod val="65000"/>
                </a:schemeClr>
              </a:solidFill>
              <a:latin typeface="Gill Sans Light" charset="0"/>
              <a:ea typeface="Gill Sans Light" charset="0"/>
              <a:cs typeface="Gill Sans Light" charset="0"/>
            </a:endParaRPr>
          </a:p>
        </p:txBody>
      </p:sp>
      <p:cxnSp>
        <p:nvCxnSpPr>
          <p:cNvPr id="10" name="Lige forbindelse 9"/>
          <p:cNvCxnSpPr/>
          <p:nvPr userDrawn="1"/>
        </p:nvCxnSpPr>
        <p:spPr>
          <a:xfrm flipH="1">
            <a:off x="720000" y="777820"/>
            <a:ext cx="9265767" cy="0"/>
          </a:xfrm>
          <a:prstGeom prst="line">
            <a:avLst/>
          </a:prstGeom>
          <a:ln w="9525" cap="flat" cmpd="sng" algn="ctr">
            <a:solidFill>
              <a:schemeClr val="bg1">
                <a:lumMod val="75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5" name="Group 4"/>
          <p:cNvGrpSpPr/>
          <p:nvPr userDrawn="1"/>
        </p:nvGrpSpPr>
        <p:grpSpPr>
          <a:xfrm>
            <a:off x="9709116" y="492208"/>
            <a:ext cx="244662" cy="230344"/>
            <a:chOff x="6950239" y="455294"/>
            <a:chExt cx="681869" cy="641963"/>
          </a:xfrm>
        </p:grpSpPr>
        <p:sp>
          <p:nvSpPr>
            <p:cNvPr id="6" name="Diamond 5"/>
            <p:cNvSpPr/>
            <p:nvPr/>
          </p:nvSpPr>
          <p:spPr>
            <a:xfrm>
              <a:off x="6950239" y="455294"/>
              <a:ext cx="681869" cy="641963"/>
            </a:xfrm>
            <a:prstGeom prst="diamond">
              <a:avLst/>
            </a:prstGeom>
            <a:noFill/>
            <a:ln w="6350">
              <a:solidFill>
                <a:srgbClr val="90B7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7" name="Straight Connector 6"/>
            <p:cNvCxnSpPr/>
            <p:nvPr/>
          </p:nvCxnSpPr>
          <p:spPr>
            <a:xfrm>
              <a:off x="7291174" y="455294"/>
              <a:ext cx="0" cy="641963"/>
            </a:xfrm>
            <a:prstGeom prst="line">
              <a:avLst/>
            </a:prstGeom>
            <a:ln w="6350">
              <a:solidFill>
                <a:srgbClr val="90B73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6950239" y="776276"/>
              <a:ext cx="681869" cy="0"/>
            </a:xfrm>
            <a:prstGeom prst="line">
              <a:avLst/>
            </a:prstGeom>
            <a:ln w="6350">
              <a:solidFill>
                <a:srgbClr val="90B73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74549350"/>
      </p:ext>
    </p:extLst>
  </p:cSld>
  <p:clrMap bg1="lt1" tx1="dk1" bg2="lt2" tx2="dk2" accent1="accent1" accent2="accent2" accent3="accent3" accent4="accent4" accent5="accent5" accent6="accent6" hlink="hlink" folHlink="folHlink"/>
  <p:sldLayoutIdLst>
    <p:sldLayoutId id="2147484091" r:id="rId1"/>
    <p:sldLayoutId id="2147484092" r:id="rId2"/>
    <p:sldLayoutId id="2147484093" r:id="rId3"/>
    <p:sldLayoutId id="2147484094" r:id="rId4"/>
    <p:sldLayoutId id="2147484095" r:id="rId5"/>
    <p:sldLayoutId id="2147484096" r:id="rId6"/>
    <p:sldLayoutId id="2147484097" r:id="rId7"/>
    <p:sldLayoutId id="2147484098" r:id="rId8"/>
    <p:sldLayoutId id="2147484099" r:id="rId9"/>
    <p:sldLayoutId id="2147484100" r:id="rId10"/>
    <p:sldLayoutId id="2147484101" r:id="rId11"/>
    <p:sldLayoutId id="2147484102" r:id="rId12"/>
    <p:sldLayoutId id="2147484103" r:id="rId13"/>
    <p:sldLayoutId id="2147484104" r:id="rId14"/>
    <p:sldLayoutId id="2147484105" r:id="rId15"/>
    <p:sldLayoutId id="2147484106" r:id="rId16"/>
    <p:sldLayoutId id="2147484107" r:id="rId17"/>
    <p:sldLayoutId id="2147484108" r:id="rId18"/>
    <p:sldLayoutId id="2147484109" r:id="rId19"/>
  </p:sldLayoutIdLst>
  <p:txStyles>
    <p:titleStyle>
      <a:lvl1pPr algn="ctr" defTabSz="447466" rtl="0" eaLnBrk="1" latinLnBrk="0" hangingPunct="1">
        <a:spcBef>
          <a:spcPct val="0"/>
        </a:spcBef>
        <a:buNone/>
        <a:defRPr sz="4306" kern="1200">
          <a:solidFill>
            <a:schemeClr val="tx1"/>
          </a:solidFill>
          <a:latin typeface="+mj-lt"/>
          <a:ea typeface="+mj-ea"/>
          <a:cs typeface="+mj-cs"/>
        </a:defRPr>
      </a:lvl1pPr>
    </p:titleStyle>
    <p:bodyStyle>
      <a:lvl1pPr marL="335600" indent="-335600" algn="l" defTabSz="447466" rtl="0" eaLnBrk="1" latinLnBrk="0" hangingPunct="1">
        <a:spcBef>
          <a:spcPct val="20000"/>
        </a:spcBef>
        <a:buFont typeface="Arial"/>
        <a:buChar char="•"/>
        <a:defRPr sz="3132" kern="1200">
          <a:solidFill>
            <a:schemeClr val="tx1"/>
          </a:solidFill>
          <a:latin typeface="+mn-lt"/>
          <a:ea typeface="+mn-ea"/>
          <a:cs typeface="+mn-cs"/>
        </a:defRPr>
      </a:lvl1pPr>
      <a:lvl2pPr marL="727132" indent="-279666" algn="l" defTabSz="447466" rtl="0" eaLnBrk="1" latinLnBrk="0" hangingPunct="1">
        <a:spcBef>
          <a:spcPct val="20000"/>
        </a:spcBef>
        <a:buFont typeface="Arial"/>
        <a:buChar char="–"/>
        <a:defRPr sz="2740" kern="1200">
          <a:solidFill>
            <a:schemeClr val="tx1"/>
          </a:solidFill>
          <a:latin typeface="+mn-lt"/>
          <a:ea typeface="+mn-ea"/>
          <a:cs typeface="+mn-cs"/>
        </a:defRPr>
      </a:lvl2pPr>
      <a:lvl3pPr marL="1118664" indent="-223732" algn="l" defTabSz="447466" rtl="0" eaLnBrk="1" latinLnBrk="0" hangingPunct="1">
        <a:spcBef>
          <a:spcPct val="20000"/>
        </a:spcBef>
        <a:buFont typeface="Arial"/>
        <a:buChar char="•"/>
        <a:defRPr sz="2349" kern="1200">
          <a:solidFill>
            <a:schemeClr val="tx1"/>
          </a:solidFill>
          <a:latin typeface="+mn-lt"/>
          <a:ea typeface="+mn-ea"/>
          <a:cs typeface="+mn-cs"/>
        </a:defRPr>
      </a:lvl3pPr>
      <a:lvl4pPr marL="1566130" indent="-223732" algn="l" defTabSz="447466" rtl="0" eaLnBrk="1" latinLnBrk="0" hangingPunct="1">
        <a:spcBef>
          <a:spcPct val="20000"/>
        </a:spcBef>
        <a:buFont typeface="Arial"/>
        <a:buChar char="–"/>
        <a:defRPr sz="1958" kern="1200">
          <a:solidFill>
            <a:schemeClr val="tx1"/>
          </a:solidFill>
          <a:latin typeface="+mn-lt"/>
          <a:ea typeface="+mn-ea"/>
          <a:cs typeface="+mn-cs"/>
        </a:defRPr>
      </a:lvl4pPr>
      <a:lvl5pPr marL="2013596" indent="-223732" algn="l" defTabSz="447466" rtl="0" eaLnBrk="1" latinLnBrk="0" hangingPunct="1">
        <a:spcBef>
          <a:spcPct val="20000"/>
        </a:spcBef>
        <a:buFont typeface="Arial"/>
        <a:buChar char="»"/>
        <a:defRPr sz="1958" kern="1200">
          <a:solidFill>
            <a:schemeClr val="tx1"/>
          </a:solidFill>
          <a:latin typeface="+mn-lt"/>
          <a:ea typeface="+mn-ea"/>
          <a:cs typeface="+mn-cs"/>
        </a:defRPr>
      </a:lvl5pPr>
      <a:lvl6pPr marL="2461062" indent="-223732" algn="l" defTabSz="447466" rtl="0" eaLnBrk="1" latinLnBrk="0" hangingPunct="1">
        <a:spcBef>
          <a:spcPct val="20000"/>
        </a:spcBef>
        <a:buFont typeface="Arial"/>
        <a:buChar char="•"/>
        <a:defRPr sz="1958" kern="1200">
          <a:solidFill>
            <a:schemeClr val="tx1"/>
          </a:solidFill>
          <a:latin typeface="+mn-lt"/>
          <a:ea typeface="+mn-ea"/>
          <a:cs typeface="+mn-cs"/>
        </a:defRPr>
      </a:lvl6pPr>
      <a:lvl7pPr marL="2908528" indent="-223732" algn="l" defTabSz="447466" rtl="0" eaLnBrk="1" latinLnBrk="0" hangingPunct="1">
        <a:spcBef>
          <a:spcPct val="20000"/>
        </a:spcBef>
        <a:buFont typeface="Arial"/>
        <a:buChar char="•"/>
        <a:defRPr sz="1958" kern="1200">
          <a:solidFill>
            <a:schemeClr val="tx1"/>
          </a:solidFill>
          <a:latin typeface="+mn-lt"/>
          <a:ea typeface="+mn-ea"/>
          <a:cs typeface="+mn-cs"/>
        </a:defRPr>
      </a:lvl7pPr>
      <a:lvl8pPr marL="3355994" indent="-223732" algn="l" defTabSz="447466" rtl="0" eaLnBrk="1" latinLnBrk="0" hangingPunct="1">
        <a:spcBef>
          <a:spcPct val="20000"/>
        </a:spcBef>
        <a:buFont typeface="Arial"/>
        <a:buChar char="•"/>
        <a:defRPr sz="1958" kern="1200">
          <a:solidFill>
            <a:schemeClr val="tx1"/>
          </a:solidFill>
          <a:latin typeface="+mn-lt"/>
          <a:ea typeface="+mn-ea"/>
          <a:cs typeface="+mn-cs"/>
        </a:defRPr>
      </a:lvl8pPr>
      <a:lvl9pPr marL="3803460" indent="-223732" algn="l" defTabSz="447466" rtl="0" eaLnBrk="1" latinLnBrk="0" hangingPunct="1">
        <a:spcBef>
          <a:spcPct val="20000"/>
        </a:spcBef>
        <a:buFont typeface="Arial"/>
        <a:buChar char="•"/>
        <a:defRPr sz="1958" kern="1200">
          <a:solidFill>
            <a:schemeClr val="tx1"/>
          </a:solidFill>
          <a:latin typeface="+mn-lt"/>
          <a:ea typeface="+mn-ea"/>
          <a:cs typeface="+mn-cs"/>
        </a:defRPr>
      </a:lvl9pPr>
    </p:bodyStyle>
    <p:otherStyle>
      <a:defPPr>
        <a:defRPr lang="da-DK"/>
      </a:defPPr>
      <a:lvl1pPr marL="0" algn="l" defTabSz="447466" rtl="0" eaLnBrk="1" latinLnBrk="0" hangingPunct="1">
        <a:defRPr sz="1761" kern="1200">
          <a:solidFill>
            <a:schemeClr val="tx1"/>
          </a:solidFill>
          <a:latin typeface="+mn-lt"/>
          <a:ea typeface="+mn-ea"/>
          <a:cs typeface="+mn-cs"/>
        </a:defRPr>
      </a:lvl1pPr>
      <a:lvl2pPr marL="447466" algn="l" defTabSz="447466" rtl="0" eaLnBrk="1" latinLnBrk="0" hangingPunct="1">
        <a:defRPr sz="1761" kern="1200">
          <a:solidFill>
            <a:schemeClr val="tx1"/>
          </a:solidFill>
          <a:latin typeface="+mn-lt"/>
          <a:ea typeface="+mn-ea"/>
          <a:cs typeface="+mn-cs"/>
        </a:defRPr>
      </a:lvl2pPr>
      <a:lvl3pPr marL="894932" algn="l" defTabSz="447466" rtl="0" eaLnBrk="1" latinLnBrk="0" hangingPunct="1">
        <a:defRPr sz="1761" kern="1200">
          <a:solidFill>
            <a:schemeClr val="tx1"/>
          </a:solidFill>
          <a:latin typeface="+mn-lt"/>
          <a:ea typeface="+mn-ea"/>
          <a:cs typeface="+mn-cs"/>
        </a:defRPr>
      </a:lvl3pPr>
      <a:lvl4pPr marL="1342398" algn="l" defTabSz="447466" rtl="0" eaLnBrk="1" latinLnBrk="0" hangingPunct="1">
        <a:defRPr sz="1761" kern="1200">
          <a:solidFill>
            <a:schemeClr val="tx1"/>
          </a:solidFill>
          <a:latin typeface="+mn-lt"/>
          <a:ea typeface="+mn-ea"/>
          <a:cs typeface="+mn-cs"/>
        </a:defRPr>
      </a:lvl4pPr>
      <a:lvl5pPr marL="1789864" algn="l" defTabSz="447466" rtl="0" eaLnBrk="1" latinLnBrk="0" hangingPunct="1">
        <a:defRPr sz="1761" kern="1200">
          <a:solidFill>
            <a:schemeClr val="tx1"/>
          </a:solidFill>
          <a:latin typeface="+mn-lt"/>
          <a:ea typeface="+mn-ea"/>
          <a:cs typeface="+mn-cs"/>
        </a:defRPr>
      </a:lvl5pPr>
      <a:lvl6pPr marL="2237330" algn="l" defTabSz="447466" rtl="0" eaLnBrk="1" latinLnBrk="0" hangingPunct="1">
        <a:defRPr sz="1761" kern="1200">
          <a:solidFill>
            <a:schemeClr val="tx1"/>
          </a:solidFill>
          <a:latin typeface="+mn-lt"/>
          <a:ea typeface="+mn-ea"/>
          <a:cs typeface="+mn-cs"/>
        </a:defRPr>
      </a:lvl6pPr>
      <a:lvl7pPr marL="2684795" algn="l" defTabSz="447466" rtl="0" eaLnBrk="1" latinLnBrk="0" hangingPunct="1">
        <a:defRPr sz="1761" kern="1200">
          <a:solidFill>
            <a:schemeClr val="tx1"/>
          </a:solidFill>
          <a:latin typeface="+mn-lt"/>
          <a:ea typeface="+mn-ea"/>
          <a:cs typeface="+mn-cs"/>
        </a:defRPr>
      </a:lvl7pPr>
      <a:lvl8pPr marL="3132261" algn="l" defTabSz="447466" rtl="0" eaLnBrk="1" latinLnBrk="0" hangingPunct="1">
        <a:defRPr sz="1761" kern="1200">
          <a:solidFill>
            <a:schemeClr val="tx1"/>
          </a:solidFill>
          <a:latin typeface="+mn-lt"/>
          <a:ea typeface="+mn-ea"/>
          <a:cs typeface="+mn-cs"/>
        </a:defRPr>
      </a:lvl8pPr>
      <a:lvl9pPr marL="3579727" algn="l" defTabSz="447466" rtl="0" eaLnBrk="1" latinLnBrk="0" hangingPunct="1">
        <a:defRPr sz="176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93">
          <p15:clr>
            <a:srgbClr val="F26B43"/>
          </p15:clr>
        </p15:guide>
        <p15:guide id="2" orient="horz" pos="1088">
          <p15:clr>
            <a:srgbClr val="F26B43"/>
          </p15:clr>
        </p15:guide>
        <p15:guide id="3" orient="horz" pos="2381">
          <p15:clr>
            <a:srgbClr val="F26B43"/>
          </p15:clr>
        </p15:guide>
        <p15:guide id="6" pos="3367">
          <p15:clr>
            <a:srgbClr val="F26B43"/>
          </p15:clr>
        </p15:guide>
        <p15:guide id="7" pos="3458">
          <p15:clr>
            <a:srgbClr val="F26B43"/>
          </p15:clr>
        </p15:guide>
        <p15:guide id="8" pos="3277">
          <p15:clr>
            <a:srgbClr val="F26B43"/>
          </p15:clr>
        </p15:guide>
        <p15:guide id="9" pos="442">
          <p15:clr>
            <a:srgbClr val="F26B43"/>
          </p15:clr>
        </p15:guide>
        <p15:guide id="10" pos="6293">
          <p15:clr>
            <a:srgbClr val="F26B43"/>
          </p15:clr>
        </p15:guide>
        <p15:guide id="12" orient="horz" pos="4445">
          <p15:clr>
            <a:srgbClr val="F26B43"/>
          </p15:clr>
        </p15:guide>
        <p15:guide id="13" orient="horz" pos="340">
          <p15:clr>
            <a:srgbClr val="F26B43"/>
          </p15:clr>
        </p15:guide>
        <p15:guide id="14" orient="horz" pos="49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1.xml"/><Relationship Id="rId4" Type="http://schemas.openxmlformats.org/officeDocument/2006/relationships/image" Target="../media/image5.jpeg"/></Relationships>
</file>

<file path=ppt/slides/_rels/slide3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38.xml"/><Relationship Id="rId4" Type="http://schemas.openxmlformats.org/officeDocument/2006/relationships/image" Target="../media/image7.emf"/></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9.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9.xml"/></Relationships>
</file>

<file path=ppt/slides/_rels/slide5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9.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9.xml"/></Relationships>
</file>

<file path=ppt/slides/_rels/slide5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9.xml"/></Relationships>
</file>

<file path=ppt/slides/_rels/slide5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9.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9.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1.xml"/><Relationship Id="rId1" Type="http://schemas.openxmlformats.org/officeDocument/2006/relationships/slideLayout" Target="../slideLayouts/slideLayout45.xml"/></Relationships>
</file>

<file path=ppt/slides/_rels/slide6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9.xml"/></Relationships>
</file>

<file path=ppt/slides/_rels/slide6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20000" y="1340095"/>
            <a:ext cx="9265765" cy="307777"/>
          </a:xfrm>
        </p:spPr>
        <p:txBody>
          <a:bodyPr/>
          <a:lstStyle/>
          <a:p>
            <a:r>
              <a:rPr lang="da-DK" dirty="0"/>
              <a:t>Introduktion til anvendelse af skabelon</a:t>
            </a:r>
          </a:p>
        </p:txBody>
      </p:sp>
      <p:sp>
        <p:nvSpPr>
          <p:cNvPr id="7" name="Oval 6">
            <a:extLst>
              <a:ext uri="{FF2B5EF4-FFF2-40B4-BE49-F238E27FC236}">
                <a16:creationId xmlns:a16="http://schemas.microsoft.com/office/drawing/2014/main" id="{E32689DF-953A-DD4B-B7A9-424FEE4FF6EF}"/>
              </a:ext>
            </a:extLst>
          </p:cNvPr>
          <p:cNvSpPr/>
          <p:nvPr/>
        </p:nvSpPr>
        <p:spPr>
          <a:xfrm>
            <a:off x="720000" y="2169654"/>
            <a:ext cx="4247880" cy="4247880"/>
          </a:xfrm>
          <a:prstGeom prst="ellipse">
            <a:avLst/>
          </a:prstGeom>
          <a:solidFill>
            <a:schemeClr val="bg1">
              <a:lumMod val="75000"/>
              <a:alpha val="81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solidFill>
                  <a:schemeClr val="tx1"/>
                </a:solidFill>
                <a:latin typeface="Gill Sans Light" charset="0"/>
                <a:ea typeface="Gill Sans Light" charset="0"/>
                <a:cs typeface="Gill Sans Light" charset="0"/>
              </a:rPr>
              <a:t>Denne PowerPoint indeholder:</a:t>
            </a:r>
          </a:p>
          <a:p>
            <a:pPr algn="ctr">
              <a:lnSpc>
                <a:spcPct val="120000"/>
              </a:lnSpc>
            </a:pPr>
            <a:r>
              <a:rPr lang="da-DK" sz="1000" dirty="0">
                <a:solidFill>
                  <a:schemeClr val="tx1"/>
                </a:solidFill>
                <a:latin typeface="Gill Sans Light" charset="0"/>
                <a:ea typeface="Gill Sans Light" charset="0"/>
                <a:cs typeface="Gill Sans Light" charset="0"/>
              </a:rPr>
              <a:t>SEKTION 1: Introduktion</a:t>
            </a:r>
          </a:p>
          <a:p>
            <a:pPr algn="ctr">
              <a:lnSpc>
                <a:spcPct val="120000"/>
              </a:lnSpc>
            </a:pPr>
            <a:r>
              <a:rPr lang="da-DK" sz="1000" dirty="0">
                <a:solidFill>
                  <a:schemeClr val="tx1"/>
                </a:solidFill>
                <a:latin typeface="Gill Sans Light" charset="0"/>
                <a:ea typeface="Gill Sans Light" charset="0"/>
                <a:cs typeface="Gill Sans Light" charset="0"/>
              </a:rPr>
              <a:t>SEKTION 2: Opsamling skabelon</a:t>
            </a:r>
          </a:p>
          <a:p>
            <a:pPr algn="ctr">
              <a:lnSpc>
                <a:spcPct val="120000"/>
              </a:lnSpc>
            </a:pPr>
            <a:r>
              <a:rPr lang="da-DK" sz="1000" dirty="0">
                <a:solidFill>
                  <a:schemeClr val="tx1"/>
                </a:solidFill>
                <a:latin typeface="Gill Sans Light" charset="0"/>
                <a:ea typeface="Gill Sans Light" charset="0"/>
                <a:cs typeface="Gill Sans Light" charset="0"/>
              </a:rPr>
              <a:t>SEKTION 3: Grafiske elementer/inspiration</a:t>
            </a:r>
          </a:p>
          <a:p>
            <a:pPr algn="ctr">
              <a:lnSpc>
                <a:spcPct val="120000"/>
              </a:lnSpc>
            </a:pPr>
            <a:r>
              <a:rPr lang="da-DK" sz="1000" dirty="0">
                <a:solidFill>
                  <a:schemeClr val="tx1"/>
                </a:solidFill>
                <a:latin typeface="Gill Sans Light" charset="0"/>
                <a:ea typeface="Gill Sans Light" charset="0"/>
                <a:cs typeface="Gill Sans Light" charset="0"/>
              </a:rPr>
              <a:t>SEKTION 4: Eksempler fra et bålmøde</a:t>
            </a:r>
          </a:p>
          <a:p>
            <a:pPr algn="ctr">
              <a:lnSpc>
                <a:spcPct val="120000"/>
              </a:lnSpc>
            </a:pPr>
            <a:endParaRPr lang="da-DK" sz="1000" dirty="0">
              <a:solidFill>
                <a:schemeClr val="tx1"/>
              </a:solidFill>
              <a:latin typeface="Gill Sans Light" charset="0"/>
              <a:ea typeface="Gill Sans Light" charset="0"/>
              <a:cs typeface="Gill Sans Light" charset="0"/>
            </a:endParaRPr>
          </a:p>
          <a:p>
            <a:pPr algn="ctr">
              <a:lnSpc>
                <a:spcPct val="120000"/>
              </a:lnSpc>
            </a:pPr>
            <a:endParaRPr lang="da-DK" sz="1000" dirty="0">
              <a:solidFill>
                <a:schemeClr val="tx1"/>
              </a:solidFill>
              <a:latin typeface="Gill Sans Light" charset="0"/>
              <a:ea typeface="Gill Sans Light" charset="0"/>
              <a:cs typeface="Gill Sans Light" charset="0"/>
            </a:endParaRPr>
          </a:p>
          <a:p>
            <a:pPr algn="ctr">
              <a:lnSpc>
                <a:spcPct val="120000"/>
              </a:lnSpc>
            </a:pPr>
            <a:r>
              <a:rPr lang="da-DK" sz="1000" dirty="0">
                <a:solidFill>
                  <a:schemeClr val="tx1"/>
                </a:solidFill>
                <a:latin typeface="Gill Sans Light" charset="0"/>
                <a:ea typeface="Gill Sans Light" charset="0"/>
                <a:cs typeface="Gill Sans Light" charset="0"/>
              </a:rPr>
              <a:t>Når opsamlingen er færdig, slet sektion 1, 3 og 4</a:t>
            </a:r>
          </a:p>
          <a:p>
            <a:pPr algn="ctr">
              <a:lnSpc>
                <a:spcPct val="120000"/>
              </a:lnSpc>
            </a:pPr>
            <a:endParaRPr lang="da-DK" sz="1000" dirty="0">
              <a:solidFill>
                <a:schemeClr val="tx1"/>
              </a:solidFill>
              <a:latin typeface="Gill Sans Light" charset="0"/>
              <a:ea typeface="Gill Sans Light" charset="0"/>
              <a:cs typeface="Gill Sans Light" charset="0"/>
            </a:endParaRPr>
          </a:p>
          <a:p>
            <a:pPr algn="ctr">
              <a:lnSpc>
                <a:spcPct val="120000"/>
              </a:lnSpc>
            </a:pPr>
            <a:endParaRPr lang="da-DK" sz="1000" dirty="0">
              <a:solidFill>
                <a:schemeClr val="tx1"/>
              </a:solidFill>
            </a:endParaRPr>
          </a:p>
        </p:txBody>
      </p:sp>
      <p:sp>
        <p:nvSpPr>
          <p:cNvPr id="8" name="Oval 7">
            <a:extLst>
              <a:ext uri="{FF2B5EF4-FFF2-40B4-BE49-F238E27FC236}">
                <a16:creationId xmlns:a16="http://schemas.microsoft.com/office/drawing/2014/main" id="{E32689DF-953A-DD4B-B7A9-424FEE4FF6EF}"/>
              </a:ext>
            </a:extLst>
          </p:cNvPr>
          <p:cNvSpPr/>
          <p:nvPr/>
        </p:nvSpPr>
        <p:spPr>
          <a:xfrm>
            <a:off x="6754654" y="1340095"/>
            <a:ext cx="1965642" cy="1965642"/>
          </a:xfrm>
          <a:prstGeom prst="ellipse">
            <a:avLst/>
          </a:prstGeom>
          <a:solidFill>
            <a:schemeClr val="bg1">
              <a:lumMod val="75000"/>
              <a:alpha val="81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solidFill>
                  <a:schemeClr val="tx1"/>
                </a:solidFill>
                <a:latin typeface="Gill Sans Light" charset="0"/>
                <a:ea typeface="Gill Sans Light" charset="0"/>
                <a:cs typeface="Gill Sans Light" charset="0"/>
              </a:rPr>
              <a:t>Her finder du samtlige masterslides</a:t>
            </a:r>
            <a:endParaRPr lang="da-DK" sz="1000" dirty="0">
              <a:solidFill>
                <a:schemeClr val="tx1"/>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250" y="3756667"/>
            <a:ext cx="3854450" cy="3299771"/>
          </a:xfrm>
          <a:prstGeom prst="rect">
            <a:avLst/>
          </a:prstGeom>
        </p:spPr>
      </p:pic>
    </p:spTree>
    <p:extLst>
      <p:ext uri="{BB962C8B-B14F-4D97-AF65-F5344CB8AC3E}">
        <p14:creationId xmlns:p14="http://schemas.microsoft.com/office/powerpoint/2010/main" val="18571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p:sp>
      <p:sp>
        <p:nvSpPr>
          <p:cNvPr id="6" name="Title 5"/>
          <p:cNvSpPr>
            <a:spLocks noGrp="1"/>
          </p:cNvSpPr>
          <p:nvPr>
            <p:ph type="ctrTitle"/>
          </p:nvPr>
        </p:nvSpPr>
        <p:spPr/>
        <p:txBody>
          <a:bodyPr/>
          <a:lstStyle/>
          <a:p>
            <a:r>
              <a:rPr lang="da-DK" dirty="0"/>
              <a:t>Indsæt titlen på mødet/din præsentation</a:t>
            </a:r>
          </a:p>
        </p:txBody>
      </p:sp>
      <p:sp>
        <p:nvSpPr>
          <p:cNvPr id="8" name="Text Placeholder 7"/>
          <p:cNvSpPr>
            <a:spLocks noGrp="1"/>
          </p:cNvSpPr>
          <p:nvPr>
            <p:ph type="body" sz="quarter" idx="12"/>
          </p:nvPr>
        </p:nvSpPr>
        <p:spPr/>
        <p:txBody>
          <a:bodyPr/>
          <a:lstStyle/>
          <a:p>
            <a:endParaRPr lang="da-DK"/>
          </a:p>
        </p:txBody>
      </p:sp>
    </p:spTree>
    <p:extLst>
      <p:ext uri="{BB962C8B-B14F-4D97-AF65-F5344CB8AC3E}">
        <p14:creationId xmlns:p14="http://schemas.microsoft.com/office/powerpoint/2010/main" val="910273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p:txBody>
          <a:bodyPr/>
          <a:lstStyle/>
          <a:p>
            <a:endParaRPr lang="da-DK"/>
          </a:p>
        </p:txBody>
      </p:sp>
      <p:sp>
        <p:nvSpPr>
          <p:cNvPr id="6" name="Text Placeholder 5"/>
          <p:cNvSpPr>
            <a:spLocks noGrp="1"/>
          </p:cNvSpPr>
          <p:nvPr>
            <p:ph type="body" sz="quarter" idx="14"/>
          </p:nvPr>
        </p:nvSpPr>
        <p:spPr/>
        <p:txBody>
          <a:bodyPr/>
          <a:lstStyle/>
          <a:p>
            <a:endParaRPr lang="da-DK"/>
          </a:p>
        </p:txBody>
      </p:sp>
      <p:sp>
        <p:nvSpPr>
          <p:cNvPr id="7" name="Text Placeholder 6"/>
          <p:cNvSpPr>
            <a:spLocks noGrp="1"/>
          </p:cNvSpPr>
          <p:nvPr>
            <p:ph type="body" sz="quarter" idx="16"/>
          </p:nvPr>
        </p:nvSpPr>
        <p:spPr/>
        <p:txBody>
          <a:bodyPr/>
          <a:lstStyle/>
          <a:p>
            <a:endParaRPr lang="da-DK"/>
          </a:p>
        </p:txBody>
      </p:sp>
      <p:sp>
        <p:nvSpPr>
          <p:cNvPr id="8" name="Text Placeholder 7"/>
          <p:cNvSpPr>
            <a:spLocks noGrp="1"/>
          </p:cNvSpPr>
          <p:nvPr>
            <p:ph type="body" sz="quarter" idx="17"/>
          </p:nvPr>
        </p:nvSpPr>
        <p:spPr/>
        <p:txBody>
          <a:bodyPr/>
          <a:lstStyle/>
          <a:p>
            <a:endParaRPr lang="da-DK"/>
          </a:p>
        </p:txBody>
      </p:sp>
    </p:spTree>
    <p:extLst>
      <p:ext uri="{BB962C8B-B14F-4D97-AF65-F5344CB8AC3E}">
        <p14:creationId xmlns:p14="http://schemas.microsoft.com/office/powerpoint/2010/main" val="29203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p:sp>
      <p:sp>
        <p:nvSpPr>
          <p:cNvPr id="6" name="Text Placeholder 5"/>
          <p:cNvSpPr>
            <a:spLocks noGrp="1"/>
          </p:cNvSpPr>
          <p:nvPr>
            <p:ph type="body" sz="quarter" idx="12"/>
          </p:nvPr>
        </p:nvSpPr>
        <p:spPr/>
        <p:txBody>
          <a:bodyPr/>
          <a:lstStyle/>
          <a:p>
            <a:r>
              <a:rPr lang="da-DK" dirty="0"/>
              <a:t>Indsæt titel for det kommende punkt</a:t>
            </a:r>
          </a:p>
        </p:txBody>
      </p:sp>
      <p:sp>
        <p:nvSpPr>
          <p:cNvPr id="4" name="Oval 3">
            <a:extLst>
              <a:ext uri="{FF2B5EF4-FFF2-40B4-BE49-F238E27FC236}">
                <a16:creationId xmlns:a16="http://schemas.microsoft.com/office/drawing/2014/main" id="{18DB0B82-5221-4778-83A4-3E8EDFFA4E9A}"/>
              </a:ext>
            </a:extLst>
          </p:cNvPr>
          <p:cNvSpPr/>
          <p:nvPr/>
        </p:nvSpPr>
        <p:spPr>
          <a:xfrm>
            <a:off x="-1427345" y="2925562"/>
            <a:ext cx="1955598" cy="1955598"/>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latin typeface="Gill Sans Light" charset="0"/>
                <a:ea typeface="Gill Sans Light" charset="0"/>
                <a:cs typeface="Gill Sans Light" charset="0"/>
              </a:rPr>
              <a:t>BILLEDE:</a:t>
            </a:r>
          </a:p>
          <a:p>
            <a:pPr algn="ctr">
              <a:lnSpc>
                <a:spcPct val="120000"/>
              </a:lnSpc>
            </a:pPr>
            <a:r>
              <a:rPr lang="da-DK" sz="1000" dirty="0">
                <a:solidFill>
                  <a:srgbClr val="FFFFFF"/>
                </a:solidFill>
                <a:latin typeface="Gill Sans Light" charset="0"/>
                <a:ea typeface="Gill Sans Light" charset="0"/>
                <a:cs typeface="Gill Sans Light" charset="0"/>
              </a:rPr>
              <a:t>Hvis billedet dækker teksten, brug værktøjet </a:t>
            </a:r>
            <a:r>
              <a:rPr lang="da-DK" sz="1000" i="1" dirty="0">
                <a:solidFill>
                  <a:srgbClr val="FFFFFF"/>
                </a:solidFill>
                <a:latin typeface="Gill Sans Light" charset="0"/>
                <a:ea typeface="Gill Sans Light" charset="0"/>
                <a:cs typeface="Gill Sans Light" charset="0"/>
              </a:rPr>
              <a:t>arranger</a:t>
            </a:r>
            <a:r>
              <a:rPr lang="da-DK" sz="1000" dirty="0">
                <a:solidFill>
                  <a:srgbClr val="FFFFFF"/>
                </a:solidFill>
                <a:latin typeface="Gill Sans Light" charset="0"/>
                <a:ea typeface="Gill Sans Light" charset="0"/>
                <a:cs typeface="Gill Sans Light" charset="0"/>
              </a:rPr>
              <a:t> og send billedet bagerst</a:t>
            </a:r>
            <a:endParaRPr lang="da-DK" sz="1000" dirty="0">
              <a:solidFill>
                <a:srgbClr val="FFFFFF"/>
              </a:solidFill>
            </a:endParaRPr>
          </a:p>
        </p:txBody>
      </p:sp>
    </p:spTree>
    <p:extLst>
      <p:ext uri="{BB962C8B-B14F-4D97-AF65-F5344CB8AC3E}">
        <p14:creationId xmlns:p14="http://schemas.microsoft.com/office/powerpoint/2010/main" val="1623305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p:sp>
      <p:sp>
        <p:nvSpPr>
          <p:cNvPr id="7" name="Text Placeholder 6"/>
          <p:cNvSpPr>
            <a:spLocks noGrp="1"/>
          </p:cNvSpPr>
          <p:nvPr>
            <p:ph type="body" sz="quarter" idx="16"/>
          </p:nvPr>
        </p:nvSpPr>
        <p:spPr/>
        <p:txBody>
          <a:bodyPr/>
          <a:lstStyle/>
          <a:p>
            <a:endParaRPr lang="da-DK"/>
          </a:p>
        </p:txBody>
      </p:sp>
      <p:sp>
        <p:nvSpPr>
          <p:cNvPr id="8" name="Text Placeholder 7"/>
          <p:cNvSpPr>
            <a:spLocks noGrp="1"/>
          </p:cNvSpPr>
          <p:nvPr>
            <p:ph type="body" sz="quarter" idx="18"/>
          </p:nvPr>
        </p:nvSpPr>
        <p:spPr/>
        <p:txBody>
          <a:bodyPr/>
          <a:lstStyle/>
          <a:p>
            <a:endParaRPr lang="da-DK"/>
          </a:p>
        </p:txBody>
      </p:sp>
      <p:sp>
        <p:nvSpPr>
          <p:cNvPr id="9" name="Text Placeholder 8"/>
          <p:cNvSpPr>
            <a:spLocks noGrp="1"/>
          </p:cNvSpPr>
          <p:nvPr>
            <p:ph type="body" sz="quarter" idx="19"/>
          </p:nvPr>
        </p:nvSpPr>
        <p:spPr/>
        <p:txBody>
          <a:bodyPr/>
          <a:lstStyle/>
          <a:p>
            <a:endParaRPr lang="da-DK"/>
          </a:p>
        </p:txBody>
      </p:sp>
    </p:spTree>
    <p:extLst>
      <p:ext uri="{BB962C8B-B14F-4D97-AF65-F5344CB8AC3E}">
        <p14:creationId xmlns:p14="http://schemas.microsoft.com/office/powerpoint/2010/main" val="1903483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da-DK"/>
          </a:p>
        </p:txBody>
      </p:sp>
      <p:sp>
        <p:nvSpPr>
          <p:cNvPr id="3" name="Text Placeholder 2"/>
          <p:cNvSpPr>
            <a:spLocks noGrp="1"/>
          </p:cNvSpPr>
          <p:nvPr>
            <p:ph type="body" sz="quarter" idx="14"/>
          </p:nvPr>
        </p:nvSpPr>
        <p:spPr/>
        <p:txBody>
          <a:bodyPr/>
          <a:lstStyle/>
          <a:p>
            <a:endParaRPr lang="da-DK"/>
          </a:p>
        </p:txBody>
      </p:sp>
      <p:sp>
        <p:nvSpPr>
          <p:cNvPr id="4" name="Text Placeholder 3"/>
          <p:cNvSpPr>
            <a:spLocks noGrp="1"/>
          </p:cNvSpPr>
          <p:nvPr>
            <p:ph type="body" sz="quarter" idx="16"/>
          </p:nvPr>
        </p:nvSpPr>
        <p:spPr/>
        <p:txBody>
          <a:bodyPr/>
          <a:lstStyle/>
          <a:p>
            <a:endParaRPr lang="da-DK"/>
          </a:p>
        </p:txBody>
      </p:sp>
      <p:sp>
        <p:nvSpPr>
          <p:cNvPr id="5" name="Text Placeholder 4"/>
          <p:cNvSpPr>
            <a:spLocks noGrp="1"/>
          </p:cNvSpPr>
          <p:nvPr>
            <p:ph type="body" sz="quarter" idx="17"/>
          </p:nvPr>
        </p:nvSpPr>
        <p:spPr/>
        <p:txBody>
          <a:bodyPr/>
          <a:lstStyle/>
          <a:p>
            <a:endParaRPr lang="da-DK"/>
          </a:p>
        </p:txBody>
      </p:sp>
    </p:spTree>
    <p:extLst>
      <p:ext uri="{BB962C8B-B14F-4D97-AF65-F5344CB8AC3E}">
        <p14:creationId xmlns:p14="http://schemas.microsoft.com/office/powerpoint/2010/main" val="1134602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p:sp>
    </p:spTree>
    <p:extLst>
      <p:ext uri="{BB962C8B-B14F-4D97-AF65-F5344CB8AC3E}">
        <p14:creationId xmlns:p14="http://schemas.microsoft.com/office/powerpoint/2010/main" val="1749974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6"/>
          </p:nvPr>
        </p:nvSpPr>
        <p:spPr/>
        <p:txBody>
          <a:bodyPr/>
          <a:lstStyle/>
          <a:p>
            <a:endParaRPr lang="da-DK" dirty="0"/>
          </a:p>
        </p:txBody>
      </p:sp>
      <p:sp>
        <p:nvSpPr>
          <p:cNvPr id="8" name="Text Placeholder 7"/>
          <p:cNvSpPr>
            <a:spLocks noGrp="1"/>
          </p:cNvSpPr>
          <p:nvPr>
            <p:ph type="body" sz="quarter" idx="17"/>
          </p:nvPr>
        </p:nvSpPr>
        <p:spPr/>
        <p:txBody>
          <a:bodyPr/>
          <a:lstStyle/>
          <a:p>
            <a:endParaRPr lang="da-DK" dirty="0"/>
          </a:p>
        </p:txBody>
      </p:sp>
      <p:sp>
        <p:nvSpPr>
          <p:cNvPr id="11" name="Picture Placeholder 10"/>
          <p:cNvSpPr>
            <a:spLocks noGrp="1"/>
          </p:cNvSpPr>
          <p:nvPr>
            <p:ph type="pic" sz="quarter" idx="18"/>
          </p:nvPr>
        </p:nvSpPr>
        <p:spPr/>
      </p:sp>
    </p:spTree>
    <p:extLst>
      <p:ext uri="{BB962C8B-B14F-4D97-AF65-F5344CB8AC3E}">
        <p14:creationId xmlns:p14="http://schemas.microsoft.com/office/powerpoint/2010/main" val="2032808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p:cNvSpPr>
            <a:spLocks noGrp="1"/>
          </p:cNvSpPr>
          <p:nvPr>
            <p:ph type="pic" sz="quarter" idx="14"/>
          </p:nvPr>
        </p:nvSpPr>
        <p:spPr/>
      </p:sp>
      <p:sp>
        <p:nvSpPr>
          <p:cNvPr id="6" name="Picture Placeholder 5"/>
          <p:cNvSpPr>
            <a:spLocks noGrp="1"/>
          </p:cNvSpPr>
          <p:nvPr>
            <p:ph type="pic" sz="quarter" idx="22"/>
          </p:nvPr>
        </p:nvSpPr>
        <p:spPr/>
      </p:sp>
      <p:sp>
        <p:nvSpPr>
          <p:cNvPr id="7" name="Text Placeholder 6"/>
          <p:cNvSpPr>
            <a:spLocks noGrp="1"/>
          </p:cNvSpPr>
          <p:nvPr>
            <p:ph type="body" sz="quarter" idx="25"/>
          </p:nvPr>
        </p:nvSpPr>
        <p:spPr/>
        <p:txBody>
          <a:bodyPr/>
          <a:lstStyle/>
          <a:p>
            <a:endParaRPr lang="da-DK"/>
          </a:p>
        </p:txBody>
      </p:sp>
      <p:sp>
        <p:nvSpPr>
          <p:cNvPr id="8" name="Text Placeholder 7"/>
          <p:cNvSpPr>
            <a:spLocks noGrp="1"/>
          </p:cNvSpPr>
          <p:nvPr>
            <p:ph type="body" sz="quarter" idx="26"/>
          </p:nvPr>
        </p:nvSpPr>
        <p:spPr/>
        <p:txBody>
          <a:bodyPr/>
          <a:lstStyle/>
          <a:p>
            <a:endParaRPr lang="da-DK"/>
          </a:p>
        </p:txBody>
      </p:sp>
      <p:sp>
        <p:nvSpPr>
          <p:cNvPr id="9" name="Picture Placeholder 8"/>
          <p:cNvSpPr>
            <a:spLocks noGrp="1"/>
          </p:cNvSpPr>
          <p:nvPr>
            <p:ph type="pic" sz="quarter" idx="28"/>
          </p:nvPr>
        </p:nvSpPr>
        <p:spPr/>
      </p:sp>
      <p:sp>
        <p:nvSpPr>
          <p:cNvPr id="10" name="Picture Placeholder 9"/>
          <p:cNvSpPr>
            <a:spLocks noGrp="1"/>
          </p:cNvSpPr>
          <p:nvPr>
            <p:ph type="pic" sz="quarter" idx="30"/>
          </p:nvPr>
        </p:nvSpPr>
        <p:spPr/>
      </p:sp>
      <p:sp>
        <p:nvSpPr>
          <p:cNvPr id="11" name="Text Placeholder 10"/>
          <p:cNvSpPr>
            <a:spLocks noGrp="1"/>
          </p:cNvSpPr>
          <p:nvPr>
            <p:ph type="body" sz="quarter" idx="31"/>
          </p:nvPr>
        </p:nvSpPr>
        <p:spPr/>
        <p:txBody>
          <a:bodyPr/>
          <a:lstStyle/>
          <a:p>
            <a:endParaRPr lang="da-DK"/>
          </a:p>
        </p:txBody>
      </p:sp>
      <p:sp>
        <p:nvSpPr>
          <p:cNvPr id="12" name="Text Placeholder 11"/>
          <p:cNvSpPr>
            <a:spLocks noGrp="1"/>
          </p:cNvSpPr>
          <p:nvPr>
            <p:ph type="body" sz="quarter" idx="32"/>
          </p:nvPr>
        </p:nvSpPr>
        <p:spPr/>
        <p:txBody>
          <a:bodyPr/>
          <a:lstStyle/>
          <a:p>
            <a:endParaRPr lang="da-DK"/>
          </a:p>
        </p:txBody>
      </p:sp>
      <p:sp>
        <p:nvSpPr>
          <p:cNvPr id="13" name="Text Placeholder 12"/>
          <p:cNvSpPr>
            <a:spLocks noGrp="1"/>
          </p:cNvSpPr>
          <p:nvPr>
            <p:ph type="body" sz="quarter" idx="33"/>
          </p:nvPr>
        </p:nvSpPr>
        <p:spPr/>
        <p:txBody>
          <a:bodyPr/>
          <a:lstStyle/>
          <a:p>
            <a:endParaRPr lang="da-DK"/>
          </a:p>
        </p:txBody>
      </p:sp>
      <p:sp>
        <p:nvSpPr>
          <p:cNvPr id="14" name="Text Placeholder 13"/>
          <p:cNvSpPr>
            <a:spLocks noGrp="1"/>
          </p:cNvSpPr>
          <p:nvPr>
            <p:ph type="body" sz="quarter" idx="34"/>
          </p:nvPr>
        </p:nvSpPr>
        <p:spPr/>
        <p:txBody>
          <a:bodyPr/>
          <a:lstStyle/>
          <a:p>
            <a:endParaRPr lang="da-DK"/>
          </a:p>
        </p:txBody>
      </p:sp>
    </p:spTree>
    <p:extLst>
      <p:ext uri="{BB962C8B-B14F-4D97-AF65-F5344CB8AC3E}">
        <p14:creationId xmlns:p14="http://schemas.microsoft.com/office/powerpoint/2010/main" val="109691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0"/>
          </p:nvPr>
        </p:nvSpPr>
        <p:spPr/>
        <p:txBody>
          <a:bodyPr/>
          <a:lstStyle/>
          <a:p>
            <a:endParaRPr lang="da-DK"/>
          </a:p>
        </p:txBody>
      </p:sp>
      <p:sp>
        <p:nvSpPr>
          <p:cNvPr id="17" name="Text Placeholder 16"/>
          <p:cNvSpPr>
            <a:spLocks noGrp="1"/>
          </p:cNvSpPr>
          <p:nvPr>
            <p:ph type="body" sz="quarter" idx="11"/>
          </p:nvPr>
        </p:nvSpPr>
        <p:spPr/>
        <p:txBody>
          <a:bodyPr/>
          <a:lstStyle/>
          <a:p>
            <a:endParaRPr lang="da-DK"/>
          </a:p>
        </p:txBody>
      </p:sp>
      <p:sp>
        <p:nvSpPr>
          <p:cNvPr id="18" name="Text Placeholder 17"/>
          <p:cNvSpPr>
            <a:spLocks noGrp="1"/>
          </p:cNvSpPr>
          <p:nvPr>
            <p:ph type="body" sz="quarter" idx="12"/>
          </p:nvPr>
        </p:nvSpPr>
        <p:spPr/>
        <p:txBody>
          <a:bodyPr/>
          <a:lstStyle/>
          <a:p>
            <a:endParaRPr lang="da-DK"/>
          </a:p>
        </p:txBody>
      </p:sp>
      <p:sp>
        <p:nvSpPr>
          <p:cNvPr id="19" name="Picture Placeholder 18"/>
          <p:cNvSpPr>
            <a:spLocks noGrp="1"/>
          </p:cNvSpPr>
          <p:nvPr>
            <p:ph type="pic" sz="quarter" idx="14"/>
          </p:nvPr>
        </p:nvSpPr>
        <p:spPr/>
      </p:sp>
      <p:sp>
        <p:nvSpPr>
          <p:cNvPr id="20" name="Picture Placeholder 19"/>
          <p:cNvSpPr>
            <a:spLocks noGrp="1"/>
          </p:cNvSpPr>
          <p:nvPr>
            <p:ph type="pic" sz="quarter" idx="15"/>
          </p:nvPr>
        </p:nvSpPr>
        <p:spPr/>
      </p:sp>
      <p:sp>
        <p:nvSpPr>
          <p:cNvPr id="21" name="Picture Placeholder 20"/>
          <p:cNvSpPr>
            <a:spLocks noGrp="1"/>
          </p:cNvSpPr>
          <p:nvPr>
            <p:ph type="pic" sz="quarter" idx="16"/>
          </p:nvPr>
        </p:nvSpPr>
        <p:spPr/>
      </p:sp>
      <p:sp>
        <p:nvSpPr>
          <p:cNvPr id="22" name="Text Placeholder 21"/>
          <p:cNvSpPr>
            <a:spLocks noGrp="1"/>
          </p:cNvSpPr>
          <p:nvPr>
            <p:ph type="body" sz="quarter" idx="18"/>
          </p:nvPr>
        </p:nvSpPr>
        <p:spPr/>
        <p:txBody>
          <a:bodyPr/>
          <a:lstStyle/>
          <a:p>
            <a:endParaRPr lang="da-DK"/>
          </a:p>
        </p:txBody>
      </p:sp>
      <p:sp>
        <p:nvSpPr>
          <p:cNvPr id="23" name="Text Placeholder 22"/>
          <p:cNvSpPr>
            <a:spLocks noGrp="1"/>
          </p:cNvSpPr>
          <p:nvPr>
            <p:ph type="body" sz="quarter" idx="19"/>
          </p:nvPr>
        </p:nvSpPr>
        <p:spPr/>
        <p:txBody>
          <a:bodyPr/>
          <a:lstStyle/>
          <a:p>
            <a:endParaRPr lang="da-DK" dirty="0"/>
          </a:p>
        </p:txBody>
      </p:sp>
    </p:spTree>
    <p:extLst>
      <p:ext uri="{BB962C8B-B14F-4D97-AF65-F5344CB8AC3E}">
        <p14:creationId xmlns:p14="http://schemas.microsoft.com/office/powerpoint/2010/main" val="1896595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endParaRPr lang="da-DK"/>
          </a:p>
        </p:txBody>
      </p:sp>
      <p:sp>
        <p:nvSpPr>
          <p:cNvPr id="7" name="Text Placeholder 6"/>
          <p:cNvSpPr>
            <a:spLocks noGrp="1"/>
          </p:cNvSpPr>
          <p:nvPr>
            <p:ph type="body" sz="quarter" idx="14"/>
          </p:nvPr>
        </p:nvSpPr>
        <p:spPr/>
        <p:txBody>
          <a:bodyPr/>
          <a:lstStyle/>
          <a:p>
            <a:endParaRPr lang="da-DK"/>
          </a:p>
        </p:txBody>
      </p:sp>
      <p:sp>
        <p:nvSpPr>
          <p:cNvPr id="8" name="Text Placeholder 7"/>
          <p:cNvSpPr>
            <a:spLocks noGrp="1"/>
          </p:cNvSpPr>
          <p:nvPr>
            <p:ph type="body" sz="quarter" idx="16"/>
          </p:nvPr>
        </p:nvSpPr>
        <p:spPr/>
        <p:txBody>
          <a:bodyPr/>
          <a:lstStyle/>
          <a:p>
            <a:endParaRPr lang="da-DK"/>
          </a:p>
        </p:txBody>
      </p:sp>
      <p:sp>
        <p:nvSpPr>
          <p:cNvPr id="9" name="Text Placeholder 8"/>
          <p:cNvSpPr>
            <a:spLocks noGrp="1"/>
          </p:cNvSpPr>
          <p:nvPr>
            <p:ph type="body" sz="quarter" idx="17"/>
          </p:nvPr>
        </p:nvSpPr>
        <p:spPr/>
        <p:txBody>
          <a:bodyPr/>
          <a:lstStyle/>
          <a:p>
            <a:endParaRPr lang="da-DK"/>
          </a:p>
        </p:txBody>
      </p:sp>
    </p:spTree>
    <p:extLst>
      <p:ext uri="{BB962C8B-B14F-4D97-AF65-F5344CB8AC3E}">
        <p14:creationId xmlns:p14="http://schemas.microsoft.com/office/powerpoint/2010/main" val="972964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endParaRPr lang="da-DK"/>
          </a:p>
        </p:txBody>
      </p:sp>
      <p:sp>
        <p:nvSpPr>
          <p:cNvPr id="7" name="Picture Placeholder 6"/>
          <p:cNvSpPr>
            <a:spLocks noGrp="1"/>
          </p:cNvSpPr>
          <p:nvPr>
            <p:ph type="pic" sz="quarter" idx="14"/>
          </p:nvPr>
        </p:nvSpPr>
        <p:spPr/>
      </p:sp>
      <p:sp>
        <p:nvSpPr>
          <p:cNvPr id="8" name="Text Placeholder 7"/>
          <p:cNvSpPr>
            <a:spLocks noGrp="1"/>
          </p:cNvSpPr>
          <p:nvPr>
            <p:ph type="body" sz="quarter" idx="16"/>
          </p:nvPr>
        </p:nvSpPr>
        <p:spPr/>
        <p:txBody>
          <a:bodyPr/>
          <a:lstStyle/>
          <a:p>
            <a:endParaRPr lang="da-DK"/>
          </a:p>
        </p:txBody>
      </p:sp>
      <p:sp>
        <p:nvSpPr>
          <p:cNvPr id="9" name="Text Placeholder 8"/>
          <p:cNvSpPr>
            <a:spLocks noGrp="1"/>
          </p:cNvSpPr>
          <p:nvPr>
            <p:ph type="body" sz="quarter" idx="17"/>
          </p:nvPr>
        </p:nvSpPr>
        <p:spPr/>
        <p:txBody>
          <a:bodyPr/>
          <a:lstStyle/>
          <a:p>
            <a:endParaRPr lang="da-DK"/>
          </a:p>
        </p:txBody>
      </p:sp>
    </p:spTree>
    <p:extLst>
      <p:ext uri="{BB962C8B-B14F-4D97-AF65-F5344CB8AC3E}">
        <p14:creationId xmlns:p14="http://schemas.microsoft.com/office/powerpoint/2010/main" val="1665745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endParaRPr lang="da-DK"/>
          </a:p>
        </p:txBody>
      </p:sp>
      <p:sp>
        <p:nvSpPr>
          <p:cNvPr id="7" name="Picture Placeholder 6"/>
          <p:cNvSpPr>
            <a:spLocks noGrp="1"/>
          </p:cNvSpPr>
          <p:nvPr>
            <p:ph type="pic" sz="quarter" idx="14"/>
          </p:nvPr>
        </p:nvSpPr>
        <p:spPr/>
      </p:sp>
      <p:sp>
        <p:nvSpPr>
          <p:cNvPr id="8" name="Text Placeholder 7"/>
          <p:cNvSpPr>
            <a:spLocks noGrp="1"/>
          </p:cNvSpPr>
          <p:nvPr>
            <p:ph type="body" sz="quarter" idx="16"/>
          </p:nvPr>
        </p:nvSpPr>
        <p:spPr/>
        <p:txBody>
          <a:bodyPr/>
          <a:lstStyle/>
          <a:p>
            <a:endParaRPr lang="da-DK"/>
          </a:p>
        </p:txBody>
      </p:sp>
      <p:sp>
        <p:nvSpPr>
          <p:cNvPr id="9" name="Text Placeholder 8"/>
          <p:cNvSpPr>
            <a:spLocks noGrp="1"/>
          </p:cNvSpPr>
          <p:nvPr>
            <p:ph type="body" sz="quarter" idx="17"/>
          </p:nvPr>
        </p:nvSpPr>
        <p:spPr/>
        <p:txBody>
          <a:bodyPr/>
          <a:lstStyle/>
          <a:p>
            <a:endParaRPr lang="da-DK"/>
          </a:p>
        </p:txBody>
      </p:sp>
      <p:sp>
        <p:nvSpPr>
          <p:cNvPr id="10" name="Text Placeholder 9"/>
          <p:cNvSpPr>
            <a:spLocks noGrp="1"/>
          </p:cNvSpPr>
          <p:nvPr>
            <p:ph type="body" sz="quarter" idx="18"/>
          </p:nvPr>
        </p:nvSpPr>
        <p:spPr/>
        <p:txBody>
          <a:bodyPr/>
          <a:lstStyle/>
          <a:p>
            <a:endParaRPr lang="da-DK"/>
          </a:p>
        </p:txBody>
      </p:sp>
    </p:spTree>
    <p:extLst>
      <p:ext uri="{BB962C8B-B14F-4D97-AF65-F5344CB8AC3E}">
        <p14:creationId xmlns:p14="http://schemas.microsoft.com/office/powerpoint/2010/main" val="1587140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endParaRPr lang="da-DK"/>
          </a:p>
        </p:txBody>
      </p:sp>
      <p:sp>
        <p:nvSpPr>
          <p:cNvPr id="7" name="Text Placeholder 6"/>
          <p:cNvSpPr>
            <a:spLocks noGrp="1"/>
          </p:cNvSpPr>
          <p:nvPr>
            <p:ph type="body" sz="quarter" idx="14"/>
          </p:nvPr>
        </p:nvSpPr>
        <p:spPr/>
        <p:txBody>
          <a:bodyPr/>
          <a:lstStyle/>
          <a:p>
            <a:endParaRPr lang="da-DK"/>
          </a:p>
        </p:txBody>
      </p:sp>
      <p:sp>
        <p:nvSpPr>
          <p:cNvPr id="8" name="Text Placeholder 7"/>
          <p:cNvSpPr>
            <a:spLocks noGrp="1"/>
          </p:cNvSpPr>
          <p:nvPr>
            <p:ph type="body" sz="quarter" idx="16"/>
          </p:nvPr>
        </p:nvSpPr>
        <p:spPr/>
        <p:txBody>
          <a:bodyPr/>
          <a:lstStyle/>
          <a:p>
            <a:endParaRPr lang="da-DK"/>
          </a:p>
        </p:txBody>
      </p:sp>
      <p:sp>
        <p:nvSpPr>
          <p:cNvPr id="9" name="Text Placeholder 8"/>
          <p:cNvSpPr>
            <a:spLocks noGrp="1"/>
          </p:cNvSpPr>
          <p:nvPr>
            <p:ph type="body" sz="quarter" idx="17"/>
          </p:nvPr>
        </p:nvSpPr>
        <p:spPr/>
        <p:txBody>
          <a:bodyPr/>
          <a:lstStyle/>
          <a:p>
            <a:endParaRPr lang="da-DK"/>
          </a:p>
        </p:txBody>
      </p:sp>
      <p:sp>
        <p:nvSpPr>
          <p:cNvPr id="10" name="Picture Placeholder 9"/>
          <p:cNvSpPr>
            <a:spLocks noGrp="1"/>
          </p:cNvSpPr>
          <p:nvPr>
            <p:ph type="pic" sz="quarter" idx="18"/>
          </p:nvPr>
        </p:nvSpPr>
        <p:spPr/>
      </p:sp>
    </p:spTree>
    <p:extLst>
      <p:ext uri="{BB962C8B-B14F-4D97-AF65-F5344CB8AC3E}">
        <p14:creationId xmlns:p14="http://schemas.microsoft.com/office/powerpoint/2010/main" val="11799537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p:txBody>
          <a:bodyPr/>
          <a:lstStyle/>
          <a:p>
            <a:endParaRPr lang="da-DK"/>
          </a:p>
        </p:txBody>
      </p:sp>
      <p:sp>
        <p:nvSpPr>
          <p:cNvPr id="7" name="Text Placeholder 6"/>
          <p:cNvSpPr>
            <a:spLocks noGrp="1"/>
          </p:cNvSpPr>
          <p:nvPr>
            <p:ph type="body" sz="quarter" idx="16"/>
          </p:nvPr>
        </p:nvSpPr>
        <p:spPr/>
        <p:txBody>
          <a:bodyPr/>
          <a:lstStyle/>
          <a:p>
            <a:endParaRPr lang="da-DK"/>
          </a:p>
        </p:txBody>
      </p:sp>
      <p:sp>
        <p:nvSpPr>
          <p:cNvPr id="8" name="Text Placeholder 7"/>
          <p:cNvSpPr>
            <a:spLocks noGrp="1"/>
          </p:cNvSpPr>
          <p:nvPr>
            <p:ph type="body" sz="quarter" idx="17"/>
          </p:nvPr>
        </p:nvSpPr>
        <p:spPr/>
        <p:txBody>
          <a:bodyPr/>
          <a:lstStyle/>
          <a:p>
            <a:endParaRPr lang="da-DK"/>
          </a:p>
        </p:txBody>
      </p:sp>
      <p:sp>
        <p:nvSpPr>
          <p:cNvPr id="9" name="Text Placeholder 8"/>
          <p:cNvSpPr>
            <a:spLocks noGrp="1"/>
          </p:cNvSpPr>
          <p:nvPr>
            <p:ph type="body" sz="quarter" idx="18"/>
          </p:nvPr>
        </p:nvSpPr>
        <p:spPr/>
        <p:txBody>
          <a:bodyPr/>
          <a:lstStyle/>
          <a:p>
            <a:endParaRPr lang="da-DK"/>
          </a:p>
        </p:txBody>
      </p:sp>
      <p:sp>
        <p:nvSpPr>
          <p:cNvPr id="10" name="Picture Placeholder 9"/>
          <p:cNvSpPr>
            <a:spLocks noGrp="1"/>
          </p:cNvSpPr>
          <p:nvPr>
            <p:ph type="pic" sz="quarter" idx="19"/>
          </p:nvPr>
        </p:nvSpPr>
        <p:spPr/>
      </p:sp>
      <p:sp>
        <p:nvSpPr>
          <p:cNvPr id="11" name="Picture Placeholder 10"/>
          <p:cNvSpPr>
            <a:spLocks noGrp="1"/>
          </p:cNvSpPr>
          <p:nvPr>
            <p:ph type="pic" sz="quarter" idx="21"/>
          </p:nvPr>
        </p:nvSpPr>
        <p:spPr/>
      </p:sp>
    </p:spTree>
    <p:extLst>
      <p:ext uri="{BB962C8B-B14F-4D97-AF65-F5344CB8AC3E}">
        <p14:creationId xmlns:p14="http://schemas.microsoft.com/office/powerpoint/2010/main" val="1618814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p:txBody>
          <a:bodyPr/>
          <a:lstStyle/>
          <a:p>
            <a:endParaRPr lang="da-DK"/>
          </a:p>
        </p:txBody>
      </p:sp>
      <p:sp>
        <p:nvSpPr>
          <p:cNvPr id="9" name="Text Placeholder 8"/>
          <p:cNvSpPr>
            <a:spLocks noGrp="1"/>
          </p:cNvSpPr>
          <p:nvPr>
            <p:ph type="body" sz="quarter" idx="11"/>
          </p:nvPr>
        </p:nvSpPr>
        <p:spPr/>
        <p:txBody>
          <a:bodyPr/>
          <a:lstStyle/>
          <a:p>
            <a:endParaRPr lang="da-DK"/>
          </a:p>
        </p:txBody>
      </p:sp>
      <p:sp>
        <p:nvSpPr>
          <p:cNvPr id="10" name="Text Placeholder 9"/>
          <p:cNvSpPr>
            <a:spLocks noGrp="1"/>
          </p:cNvSpPr>
          <p:nvPr>
            <p:ph type="body" sz="quarter" idx="12"/>
          </p:nvPr>
        </p:nvSpPr>
        <p:spPr/>
        <p:txBody>
          <a:bodyPr/>
          <a:lstStyle/>
          <a:p>
            <a:endParaRPr lang="da-DK"/>
          </a:p>
        </p:txBody>
      </p:sp>
      <p:sp>
        <p:nvSpPr>
          <p:cNvPr id="11" name="Text Placeholder 10"/>
          <p:cNvSpPr>
            <a:spLocks noGrp="1"/>
          </p:cNvSpPr>
          <p:nvPr>
            <p:ph type="body" sz="quarter" idx="18"/>
          </p:nvPr>
        </p:nvSpPr>
        <p:spPr/>
        <p:txBody>
          <a:bodyPr/>
          <a:lstStyle/>
          <a:p>
            <a:endParaRPr lang="da-DK"/>
          </a:p>
        </p:txBody>
      </p:sp>
      <p:sp>
        <p:nvSpPr>
          <p:cNvPr id="12" name="Text Placeholder 11"/>
          <p:cNvSpPr>
            <a:spLocks noGrp="1"/>
          </p:cNvSpPr>
          <p:nvPr>
            <p:ph type="body" sz="quarter" idx="19"/>
          </p:nvPr>
        </p:nvSpPr>
        <p:spPr/>
        <p:txBody>
          <a:bodyPr/>
          <a:lstStyle/>
          <a:p>
            <a:endParaRPr lang="da-DK"/>
          </a:p>
        </p:txBody>
      </p:sp>
    </p:spTree>
    <p:extLst>
      <p:ext uri="{BB962C8B-B14F-4D97-AF65-F5344CB8AC3E}">
        <p14:creationId xmlns:p14="http://schemas.microsoft.com/office/powerpoint/2010/main" val="941750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p:cNvSpPr>
            <a:spLocks noGrp="1"/>
          </p:cNvSpPr>
          <p:nvPr>
            <p:ph type="body" sz="quarter" idx="10"/>
          </p:nvPr>
        </p:nvSpPr>
        <p:spPr/>
        <p:txBody>
          <a:bodyPr/>
          <a:lstStyle/>
          <a:p>
            <a:endParaRPr lang="da-DK"/>
          </a:p>
        </p:txBody>
      </p:sp>
      <p:sp>
        <p:nvSpPr>
          <p:cNvPr id="17" name="Text Placeholder 16"/>
          <p:cNvSpPr>
            <a:spLocks noGrp="1"/>
          </p:cNvSpPr>
          <p:nvPr>
            <p:ph type="body" sz="quarter" idx="11"/>
          </p:nvPr>
        </p:nvSpPr>
        <p:spPr/>
        <p:txBody>
          <a:bodyPr/>
          <a:lstStyle/>
          <a:p>
            <a:endParaRPr lang="da-DK"/>
          </a:p>
        </p:txBody>
      </p:sp>
      <p:sp>
        <p:nvSpPr>
          <p:cNvPr id="18" name="Text Placeholder 17"/>
          <p:cNvSpPr>
            <a:spLocks noGrp="1"/>
          </p:cNvSpPr>
          <p:nvPr>
            <p:ph type="body" sz="quarter" idx="12"/>
          </p:nvPr>
        </p:nvSpPr>
        <p:spPr/>
        <p:txBody>
          <a:bodyPr/>
          <a:lstStyle/>
          <a:p>
            <a:endParaRPr lang="da-DK"/>
          </a:p>
        </p:txBody>
      </p:sp>
      <p:sp>
        <p:nvSpPr>
          <p:cNvPr id="21" name="Picture Placeholder 20"/>
          <p:cNvSpPr>
            <a:spLocks noGrp="1"/>
          </p:cNvSpPr>
          <p:nvPr>
            <p:ph type="pic" sz="quarter" idx="16"/>
          </p:nvPr>
        </p:nvSpPr>
        <p:spPr/>
      </p:sp>
      <p:sp>
        <p:nvSpPr>
          <p:cNvPr id="22" name="Text Placeholder 21"/>
          <p:cNvSpPr>
            <a:spLocks noGrp="1"/>
          </p:cNvSpPr>
          <p:nvPr>
            <p:ph type="body" sz="quarter" idx="18"/>
          </p:nvPr>
        </p:nvSpPr>
        <p:spPr/>
        <p:txBody>
          <a:bodyPr/>
          <a:lstStyle/>
          <a:p>
            <a:endParaRPr lang="da-DK" dirty="0"/>
          </a:p>
        </p:txBody>
      </p:sp>
      <p:sp>
        <p:nvSpPr>
          <p:cNvPr id="23" name="Text Placeholder 22"/>
          <p:cNvSpPr>
            <a:spLocks noGrp="1"/>
          </p:cNvSpPr>
          <p:nvPr>
            <p:ph type="body" sz="quarter" idx="19"/>
          </p:nvPr>
        </p:nvSpPr>
        <p:spPr/>
        <p:txBody>
          <a:bodyPr/>
          <a:lstStyle/>
          <a:p>
            <a:endParaRPr lang="da-DK" dirty="0"/>
          </a:p>
        </p:txBody>
      </p:sp>
      <p:sp>
        <p:nvSpPr>
          <p:cNvPr id="26" name="Picture Placeholder 25"/>
          <p:cNvSpPr>
            <a:spLocks noGrp="1"/>
          </p:cNvSpPr>
          <p:nvPr>
            <p:ph type="pic" sz="quarter" idx="14"/>
          </p:nvPr>
        </p:nvSpPr>
        <p:spPr/>
      </p:sp>
      <p:sp>
        <p:nvSpPr>
          <p:cNvPr id="27" name="Picture Placeholder 26"/>
          <p:cNvSpPr>
            <a:spLocks noGrp="1"/>
          </p:cNvSpPr>
          <p:nvPr>
            <p:ph type="pic" sz="quarter" idx="15"/>
          </p:nvPr>
        </p:nvSpPr>
        <p:spPr/>
      </p:sp>
    </p:spTree>
    <p:extLst>
      <p:ext uri="{BB962C8B-B14F-4D97-AF65-F5344CB8AC3E}">
        <p14:creationId xmlns:p14="http://schemas.microsoft.com/office/powerpoint/2010/main" val="1049755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7"/>
          <p:cNvSpPr>
            <a:spLocks noGrp="1"/>
          </p:cNvSpPr>
          <p:nvPr>
            <p:ph type="body" sz="quarter" idx="10"/>
          </p:nvPr>
        </p:nvSpPr>
        <p:spPr/>
        <p:txBody>
          <a:bodyPr/>
          <a:lstStyle/>
          <a:p>
            <a:endParaRPr lang="da-DK"/>
          </a:p>
        </p:txBody>
      </p:sp>
      <p:sp>
        <p:nvSpPr>
          <p:cNvPr id="19" name="Text Placeholder 18"/>
          <p:cNvSpPr>
            <a:spLocks noGrp="1"/>
          </p:cNvSpPr>
          <p:nvPr>
            <p:ph type="body" sz="quarter" idx="11"/>
          </p:nvPr>
        </p:nvSpPr>
        <p:spPr/>
        <p:txBody>
          <a:bodyPr/>
          <a:lstStyle/>
          <a:p>
            <a:endParaRPr lang="da-DK"/>
          </a:p>
        </p:txBody>
      </p:sp>
      <p:sp>
        <p:nvSpPr>
          <p:cNvPr id="20" name="Text Placeholder 19"/>
          <p:cNvSpPr>
            <a:spLocks noGrp="1"/>
          </p:cNvSpPr>
          <p:nvPr>
            <p:ph type="body" sz="quarter" idx="12"/>
          </p:nvPr>
        </p:nvSpPr>
        <p:spPr/>
        <p:txBody>
          <a:bodyPr/>
          <a:lstStyle/>
          <a:p>
            <a:endParaRPr lang="da-DK"/>
          </a:p>
        </p:txBody>
      </p:sp>
      <p:sp>
        <p:nvSpPr>
          <p:cNvPr id="21" name="Picture Placeholder 20"/>
          <p:cNvSpPr>
            <a:spLocks noGrp="1"/>
          </p:cNvSpPr>
          <p:nvPr>
            <p:ph type="pic" sz="quarter" idx="15"/>
          </p:nvPr>
        </p:nvSpPr>
        <p:spPr/>
      </p:sp>
      <p:sp>
        <p:nvSpPr>
          <p:cNvPr id="22" name="Picture Placeholder 21"/>
          <p:cNvSpPr>
            <a:spLocks noGrp="1"/>
          </p:cNvSpPr>
          <p:nvPr>
            <p:ph type="pic" sz="quarter" idx="16"/>
          </p:nvPr>
        </p:nvSpPr>
        <p:spPr/>
      </p:sp>
      <p:sp>
        <p:nvSpPr>
          <p:cNvPr id="23" name="Text Placeholder 22"/>
          <p:cNvSpPr>
            <a:spLocks noGrp="1"/>
          </p:cNvSpPr>
          <p:nvPr>
            <p:ph type="body" sz="quarter" idx="17"/>
          </p:nvPr>
        </p:nvSpPr>
        <p:spPr/>
        <p:txBody>
          <a:bodyPr/>
          <a:lstStyle/>
          <a:p>
            <a:endParaRPr lang="da-DK"/>
          </a:p>
        </p:txBody>
      </p:sp>
      <p:sp>
        <p:nvSpPr>
          <p:cNvPr id="24" name="Text Placeholder 23"/>
          <p:cNvSpPr>
            <a:spLocks noGrp="1"/>
          </p:cNvSpPr>
          <p:nvPr>
            <p:ph type="body" sz="quarter" idx="18"/>
          </p:nvPr>
        </p:nvSpPr>
        <p:spPr/>
        <p:txBody>
          <a:bodyPr/>
          <a:lstStyle/>
          <a:p>
            <a:endParaRPr lang="da-DK"/>
          </a:p>
        </p:txBody>
      </p:sp>
      <p:sp>
        <p:nvSpPr>
          <p:cNvPr id="25" name="Picture Placeholder 24"/>
          <p:cNvSpPr>
            <a:spLocks noGrp="1"/>
          </p:cNvSpPr>
          <p:nvPr>
            <p:ph type="pic" sz="quarter" idx="19"/>
          </p:nvPr>
        </p:nvSpPr>
        <p:spPr/>
      </p:sp>
    </p:spTree>
    <p:extLst>
      <p:ext uri="{BB962C8B-B14F-4D97-AF65-F5344CB8AC3E}">
        <p14:creationId xmlns:p14="http://schemas.microsoft.com/office/powerpoint/2010/main" val="1654141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p:cNvSpPr>
            <a:spLocks noGrp="1"/>
          </p:cNvSpPr>
          <p:nvPr>
            <p:ph type="pic" sz="quarter" idx="13"/>
          </p:nvPr>
        </p:nvSpPr>
        <p:spPr/>
      </p:sp>
      <p:sp>
        <p:nvSpPr>
          <p:cNvPr id="11" name="Picture Placeholder 10"/>
          <p:cNvSpPr>
            <a:spLocks noGrp="1"/>
          </p:cNvSpPr>
          <p:nvPr>
            <p:ph type="pic" sz="quarter" idx="14"/>
          </p:nvPr>
        </p:nvSpPr>
        <p:spPr/>
      </p:sp>
      <p:sp>
        <p:nvSpPr>
          <p:cNvPr id="12" name="Text Placeholder 11"/>
          <p:cNvSpPr>
            <a:spLocks noGrp="1"/>
          </p:cNvSpPr>
          <p:nvPr>
            <p:ph type="body" sz="quarter" idx="16"/>
          </p:nvPr>
        </p:nvSpPr>
        <p:spPr/>
        <p:txBody>
          <a:bodyPr/>
          <a:lstStyle/>
          <a:p>
            <a:endParaRPr lang="da-DK"/>
          </a:p>
        </p:txBody>
      </p:sp>
      <p:sp>
        <p:nvSpPr>
          <p:cNvPr id="13" name="Text Placeholder 12"/>
          <p:cNvSpPr>
            <a:spLocks noGrp="1"/>
          </p:cNvSpPr>
          <p:nvPr>
            <p:ph type="body" sz="quarter" idx="17"/>
          </p:nvPr>
        </p:nvSpPr>
        <p:spPr/>
        <p:txBody>
          <a:bodyPr/>
          <a:lstStyle/>
          <a:p>
            <a:endParaRPr lang="da-DK"/>
          </a:p>
        </p:txBody>
      </p:sp>
      <p:sp>
        <p:nvSpPr>
          <p:cNvPr id="14" name="Picture Placeholder 13"/>
          <p:cNvSpPr>
            <a:spLocks noGrp="1"/>
          </p:cNvSpPr>
          <p:nvPr>
            <p:ph type="pic" sz="quarter" idx="21"/>
          </p:nvPr>
        </p:nvSpPr>
        <p:spPr/>
      </p:sp>
      <p:sp>
        <p:nvSpPr>
          <p:cNvPr id="15" name="Picture Placeholder 14"/>
          <p:cNvSpPr>
            <a:spLocks noGrp="1"/>
          </p:cNvSpPr>
          <p:nvPr>
            <p:ph type="pic" sz="quarter" idx="22"/>
          </p:nvPr>
        </p:nvSpPr>
        <p:spPr/>
      </p:sp>
      <p:sp>
        <p:nvSpPr>
          <p:cNvPr id="16" name="Text Placeholder 15"/>
          <p:cNvSpPr>
            <a:spLocks noGrp="1"/>
          </p:cNvSpPr>
          <p:nvPr>
            <p:ph type="body" sz="quarter" idx="23"/>
          </p:nvPr>
        </p:nvSpPr>
        <p:spPr/>
        <p:txBody>
          <a:bodyPr/>
          <a:lstStyle/>
          <a:p>
            <a:endParaRPr lang="da-DK"/>
          </a:p>
        </p:txBody>
      </p:sp>
      <p:sp>
        <p:nvSpPr>
          <p:cNvPr id="17" name="Text Placeholder 16"/>
          <p:cNvSpPr>
            <a:spLocks noGrp="1"/>
          </p:cNvSpPr>
          <p:nvPr>
            <p:ph type="body" sz="quarter" idx="24"/>
          </p:nvPr>
        </p:nvSpPr>
        <p:spPr/>
        <p:txBody>
          <a:bodyPr/>
          <a:lstStyle/>
          <a:p>
            <a:endParaRPr lang="da-DK"/>
          </a:p>
        </p:txBody>
      </p:sp>
      <p:sp>
        <p:nvSpPr>
          <p:cNvPr id="18" name="Text Placeholder 17"/>
          <p:cNvSpPr>
            <a:spLocks noGrp="1"/>
          </p:cNvSpPr>
          <p:nvPr>
            <p:ph type="body" sz="quarter" idx="25"/>
          </p:nvPr>
        </p:nvSpPr>
        <p:spPr/>
        <p:txBody>
          <a:bodyPr/>
          <a:lstStyle/>
          <a:p>
            <a:endParaRPr lang="da-DK"/>
          </a:p>
        </p:txBody>
      </p:sp>
      <p:sp>
        <p:nvSpPr>
          <p:cNvPr id="19" name="Text Placeholder 18"/>
          <p:cNvSpPr>
            <a:spLocks noGrp="1"/>
          </p:cNvSpPr>
          <p:nvPr>
            <p:ph type="body" sz="quarter" idx="26"/>
          </p:nvPr>
        </p:nvSpPr>
        <p:spPr/>
        <p:txBody>
          <a:bodyPr/>
          <a:lstStyle/>
          <a:p>
            <a:endParaRPr lang="da-DK"/>
          </a:p>
        </p:txBody>
      </p:sp>
    </p:spTree>
    <p:extLst>
      <p:ext uri="{BB962C8B-B14F-4D97-AF65-F5344CB8AC3E}">
        <p14:creationId xmlns:p14="http://schemas.microsoft.com/office/powerpoint/2010/main" val="1983775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icture Placeholder 11"/>
          <p:cNvSpPr>
            <a:spLocks noGrp="1"/>
          </p:cNvSpPr>
          <p:nvPr>
            <p:ph type="pic" sz="quarter" idx="13"/>
          </p:nvPr>
        </p:nvSpPr>
        <p:spPr/>
      </p:sp>
      <p:sp>
        <p:nvSpPr>
          <p:cNvPr id="13" name="Picture Placeholder 12"/>
          <p:cNvSpPr>
            <a:spLocks noGrp="1"/>
          </p:cNvSpPr>
          <p:nvPr>
            <p:ph type="pic" sz="quarter" idx="14"/>
          </p:nvPr>
        </p:nvSpPr>
        <p:spPr/>
      </p:sp>
      <p:sp>
        <p:nvSpPr>
          <p:cNvPr id="14" name="Picture Placeholder 13"/>
          <p:cNvSpPr>
            <a:spLocks noGrp="1"/>
          </p:cNvSpPr>
          <p:nvPr>
            <p:ph type="pic" sz="quarter" idx="21"/>
          </p:nvPr>
        </p:nvSpPr>
        <p:spPr/>
      </p:sp>
      <p:sp>
        <p:nvSpPr>
          <p:cNvPr id="15" name="Picture Placeholder 14"/>
          <p:cNvSpPr>
            <a:spLocks noGrp="1"/>
          </p:cNvSpPr>
          <p:nvPr>
            <p:ph type="pic" sz="quarter" idx="22"/>
          </p:nvPr>
        </p:nvSpPr>
        <p:spPr/>
      </p:sp>
      <p:sp>
        <p:nvSpPr>
          <p:cNvPr id="16" name="Text Placeholder 15"/>
          <p:cNvSpPr>
            <a:spLocks noGrp="1"/>
          </p:cNvSpPr>
          <p:nvPr>
            <p:ph type="body" sz="quarter" idx="25"/>
          </p:nvPr>
        </p:nvSpPr>
        <p:spPr/>
        <p:txBody>
          <a:bodyPr/>
          <a:lstStyle/>
          <a:p>
            <a:endParaRPr lang="da-DK"/>
          </a:p>
        </p:txBody>
      </p:sp>
      <p:sp>
        <p:nvSpPr>
          <p:cNvPr id="17" name="Text Placeholder 16"/>
          <p:cNvSpPr>
            <a:spLocks noGrp="1"/>
          </p:cNvSpPr>
          <p:nvPr>
            <p:ph type="body" sz="quarter" idx="26"/>
          </p:nvPr>
        </p:nvSpPr>
        <p:spPr/>
        <p:txBody>
          <a:bodyPr/>
          <a:lstStyle/>
          <a:p>
            <a:endParaRPr lang="da-DK"/>
          </a:p>
        </p:txBody>
      </p:sp>
      <p:sp>
        <p:nvSpPr>
          <p:cNvPr id="18" name="Picture Placeholder 17"/>
          <p:cNvSpPr>
            <a:spLocks noGrp="1"/>
          </p:cNvSpPr>
          <p:nvPr>
            <p:ph type="pic" sz="quarter" idx="27"/>
          </p:nvPr>
        </p:nvSpPr>
        <p:spPr/>
      </p:sp>
      <p:sp>
        <p:nvSpPr>
          <p:cNvPr id="19" name="Picture Placeholder 18"/>
          <p:cNvSpPr>
            <a:spLocks noGrp="1"/>
          </p:cNvSpPr>
          <p:nvPr>
            <p:ph type="pic" sz="quarter" idx="28"/>
          </p:nvPr>
        </p:nvSpPr>
        <p:spPr/>
      </p:sp>
      <p:sp>
        <p:nvSpPr>
          <p:cNvPr id="20" name="Picture Placeholder 19"/>
          <p:cNvSpPr>
            <a:spLocks noGrp="1"/>
          </p:cNvSpPr>
          <p:nvPr>
            <p:ph type="pic" sz="quarter" idx="29"/>
          </p:nvPr>
        </p:nvSpPr>
        <p:spPr/>
      </p:sp>
      <p:sp>
        <p:nvSpPr>
          <p:cNvPr id="21" name="Picture Placeholder 20"/>
          <p:cNvSpPr>
            <a:spLocks noGrp="1"/>
          </p:cNvSpPr>
          <p:nvPr>
            <p:ph type="pic" sz="quarter" idx="30"/>
          </p:nvPr>
        </p:nvSpPr>
        <p:spPr/>
      </p:sp>
    </p:spTree>
    <p:extLst>
      <p:ext uri="{BB962C8B-B14F-4D97-AF65-F5344CB8AC3E}">
        <p14:creationId xmlns:p14="http://schemas.microsoft.com/office/powerpoint/2010/main" val="1624469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4542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sz="quarter" idx="10"/>
          </p:nvPr>
        </p:nvSpPr>
        <p:spPr/>
        <p:txBody>
          <a:bodyPr/>
          <a:lstStyle/>
          <a:p>
            <a:endParaRPr lang="da-DK"/>
          </a:p>
        </p:txBody>
      </p:sp>
    </p:spTree>
    <p:extLst>
      <p:ext uri="{BB962C8B-B14F-4D97-AF65-F5344CB8AC3E}">
        <p14:creationId xmlns:p14="http://schemas.microsoft.com/office/powerpoint/2010/main" val="1852856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4018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832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0"/>
          </p:nvPr>
        </p:nvSpPr>
        <p:spPr/>
      </p:sp>
      <p:sp>
        <p:nvSpPr>
          <p:cNvPr id="3" name="Text Placeholder 2"/>
          <p:cNvSpPr>
            <a:spLocks noGrp="1"/>
          </p:cNvSpPr>
          <p:nvPr>
            <p:ph type="body" sz="quarter" idx="12"/>
          </p:nvPr>
        </p:nvSpPr>
        <p:spPr/>
        <p:txBody>
          <a:bodyPr/>
          <a:lstStyle/>
          <a:p>
            <a:endParaRPr lang="da-DK"/>
          </a:p>
        </p:txBody>
      </p:sp>
      <p:sp>
        <p:nvSpPr>
          <p:cNvPr id="4" name="Oval 4">
            <a:extLst>
              <a:ext uri="{FF2B5EF4-FFF2-40B4-BE49-F238E27FC236}">
                <a16:creationId xmlns:a16="http://schemas.microsoft.com/office/drawing/2014/main" id="{90FC07BB-6E4E-42C8-8D73-F28941300E28}"/>
              </a:ext>
            </a:extLst>
          </p:cNvPr>
          <p:cNvSpPr/>
          <p:nvPr/>
        </p:nvSpPr>
        <p:spPr>
          <a:xfrm>
            <a:off x="-2072690" y="2564323"/>
            <a:ext cx="1976879" cy="1976879"/>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latin typeface="Gill Sans Light" charset="0"/>
                <a:ea typeface="Gill Sans Light" charset="0"/>
                <a:cs typeface="Gill Sans Light" charset="0"/>
              </a:rPr>
              <a:t>Bagside:</a:t>
            </a:r>
          </a:p>
          <a:p>
            <a:pPr algn="ctr">
              <a:lnSpc>
                <a:spcPct val="120000"/>
              </a:lnSpc>
            </a:pPr>
            <a:endParaRPr lang="da-DK" sz="1000" dirty="0">
              <a:solidFill>
                <a:srgbClr val="FFFFFF"/>
              </a:solidFill>
              <a:latin typeface="Gill Sans Light" charset="0"/>
              <a:ea typeface="Gill Sans Light" charset="0"/>
              <a:cs typeface="Gill Sans Light" charset="0"/>
            </a:endParaRPr>
          </a:p>
          <a:p>
            <a:pPr algn="ctr">
              <a:lnSpc>
                <a:spcPct val="120000"/>
              </a:lnSpc>
            </a:pPr>
            <a:r>
              <a:rPr lang="da-DK" sz="1000" dirty="0">
                <a:solidFill>
                  <a:srgbClr val="FFFFFF"/>
                </a:solidFill>
                <a:latin typeface="Gill Sans Light" charset="0"/>
                <a:ea typeface="Gill Sans Light" charset="0"/>
                <a:cs typeface="Gill Sans Light" charset="0"/>
              </a:rPr>
              <a:t>Flot sigende billede</a:t>
            </a:r>
            <a:endParaRPr lang="da-DK" sz="1000" dirty="0">
              <a:solidFill>
                <a:srgbClr val="FFFFFF"/>
              </a:solidFill>
            </a:endParaRPr>
          </a:p>
        </p:txBody>
      </p:sp>
    </p:spTree>
    <p:extLst>
      <p:ext uri="{BB962C8B-B14F-4D97-AF65-F5344CB8AC3E}">
        <p14:creationId xmlns:p14="http://schemas.microsoft.com/office/powerpoint/2010/main" val="788555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28332" y="4727312"/>
            <a:ext cx="1080000" cy="2160000"/>
          </a:xfrm>
          <a:prstGeom prst="rect">
            <a:avLst/>
          </a:prstGeom>
          <a:solidFill>
            <a:srgbClr val="90B63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6" name="Rectangle 5"/>
          <p:cNvSpPr/>
          <p:nvPr/>
        </p:nvSpPr>
        <p:spPr>
          <a:xfrm>
            <a:off x="764109" y="3513816"/>
            <a:ext cx="1079999" cy="1080000"/>
          </a:xfrm>
          <a:prstGeom prst="rect">
            <a:avLst/>
          </a:prstGeom>
          <a:solidFill>
            <a:srgbClr val="8F2C1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8" name="Rectangle 7"/>
          <p:cNvSpPr/>
          <p:nvPr/>
        </p:nvSpPr>
        <p:spPr>
          <a:xfrm>
            <a:off x="764109" y="4660565"/>
            <a:ext cx="1080000" cy="1080000"/>
          </a:xfrm>
          <a:prstGeom prst="rect">
            <a:avLst/>
          </a:prstGeom>
          <a:solidFill>
            <a:srgbClr val="C4002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9" name="Rectangle 8"/>
          <p:cNvSpPr/>
          <p:nvPr/>
        </p:nvSpPr>
        <p:spPr>
          <a:xfrm>
            <a:off x="764109" y="5807312"/>
            <a:ext cx="1080000" cy="1080000"/>
          </a:xfrm>
          <a:prstGeom prst="rect">
            <a:avLst/>
          </a:prstGeom>
          <a:solidFill>
            <a:srgbClr val="E1A2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10" name="Rectangle 9"/>
          <p:cNvSpPr/>
          <p:nvPr/>
        </p:nvSpPr>
        <p:spPr>
          <a:xfrm>
            <a:off x="1941643" y="3513817"/>
            <a:ext cx="1079999" cy="1080000"/>
          </a:xfrm>
          <a:prstGeom prst="rect">
            <a:avLst/>
          </a:prstGeom>
          <a:solidFill>
            <a:srgbClr val="0C68B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11" name="Rectangle 10"/>
          <p:cNvSpPr/>
          <p:nvPr/>
        </p:nvSpPr>
        <p:spPr>
          <a:xfrm>
            <a:off x="1941643" y="4660565"/>
            <a:ext cx="1080000" cy="1080000"/>
          </a:xfrm>
          <a:prstGeom prst="rect">
            <a:avLst/>
          </a:prstGeom>
          <a:solidFill>
            <a:srgbClr val="00A4E8"/>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12" name="Rectangle 11"/>
          <p:cNvSpPr/>
          <p:nvPr/>
        </p:nvSpPr>
        <p:spPr>
          <a:xfrm>
            <a:off x="1941643" y="5807313"/>
            <a:ext cx="1080000" cy="1080000"/>
          </a:xfrm>
          <a:prstGeom prst="rect">
            <a:avLst/>
          </a:prstGeom>
          <a:solidFill>
            <a:srgbClr val="D4DACC"/>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13" name="Rectangle 12"/>
          <p:cNvSpPr/>
          <p:nvPr/>
        </p:nvSpPr>
        <p:spPr>
          <a:xfrm>
            <a:off x="4805866" y="4727311"/>
            <a:ext cx="1080000" cy="2160000"/>
          </a:xfrm>
          <a:prstGeom prst="rect">
            <a:avLst/>
          </a:prstGeom>
          <a:solidFill>
            <a:schemeClr val="bg1"/>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14" name="Rectangle 13"/>
          <p:cNvSpPr/>
          <p:nvPr/>
        </p:nvSpPr>
        <p:spPr>
          <a:xfrm>
            <a:off x="5983400" y="4727311"/>
            <a:ext cx="1080000" cy="21600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endParaRPr lang="en-US" sz="1000" dirty="0" err="1">
              <a:solidFill>
                <a:srgbClr val="FFFFFF"/>
              </a:solidFill>
            </a:endParaRPr>
          </a:p>
        </p:txBody>
      </p:sp>
      <p:sp>
        <p:nvSpPr>
          <p:cNvPr id="18" name="Oval 17">
            <a:extLst>
              <a:ext uri="{FF2B5EF4-FFF2-40B4-BE49-F238E27FC236}">
                <a16:creationId xmlns:a16="http://schemas.microsoft.com/office/drawing/2014/main" id="{0D3E3FBD-8F33-394F-8B50-D8BE20EC1D50}"/>
              </a:ext>
            </a:extLst>
          </p:cNvPr>
          <p:cNvSpPr/>
          <p:nvPr/>
        </p:nvSpPr>
        <p:spPr>
          <a:xfrm>
            <a:off x="8097135" y="3728500"/>
            <a:ext cx="1730631" cy="1730631"/>
          </a:xfrm>
          <a:prstGeom prst="ellipse">
            <a:avLst/>
          </a:prstGeom>
          <a:solidFill>
            <a:srgbClr val="90B730">
              <a:alpha val="50000"/>
            </a:srgbClr>
          </a:solidFill>
          <a:ln>
            <a:solidFill>
              <a:srgbClr val="90B7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800">
                <a:solidFill>
                  <a:schemeClr val="tx1"/>
                </a:solidFill>
                <a:latin typeface="Univers LT Std 55 Roman" charset="0"/>
                <a:ea typeface="Univers LT Std 55 Roman" charset="0"/>
                <a:cs typeface="Univers LT Std 55 Roman" charset="0"/>
              </a:rPr>
              <a:t>Farver og grafiske elementer</a:t>
            </a:r>
            <a:endParaRPr lang="da-DK" sz="800" dirty="0">
              <a:solidFill>
                <a:schemeClr val="tx1"/>
              </a:solidFill>
              <a:latin typeface="Univers LT Std 55 Roman" charset="0"/>
              <a:ea typeface="Univers LT Std 55 Roman" charset="0"/>
              <a:cs typeface="Univers LT Std 55 Roman" charset="0"/>
            </a:endParaRPr>
          </a:p>
        </p:txBody>
      </p:sp>
      <p:sp>
        <p:nvSpPr>
          <p:cNvPr id="19" name="TextBox 18"/>
          <p:cNvSpPr txBox="1"/>
          <p:nvPr/>
        </p:nvSpPr>
        <p:spPr>
          <a:xfrm>
            <a:off x="4557128" y="2542669"/>
            <a:ext cx="2657476" cy="1192319"/>
          </a:xfrm>
          <a:prstGeom prst="rect">
            <a:avLst/>
          </a:prstGeom>
          <a:noFill/>
        </p:spPr>
        <p:txBody>
          <a:bodyPr wrap="square" lIns="0" tIns="0" rIns="0" bIns="0" rtlCol="0">
            <a:noAutofit/>
          </a:bodyPr>
          <a:lstStyle/>
          <a:p>
            <a:r>
              <a:rPr lang="da-DK" sz="1600" dirty="0">
                <a:solidFill>
                  <a:srgbClr val="000000"/>
                </a:solidFill>
                <a:latin typeface="Gill Sans Light" charset="0"/>
                <a:ea typeface="Gill Sans Light" charset="0"/>
                <a:cs typeface="Gill Sans Light" charset="0"/>
              </a:rPr>
              <a:t>Gill Sans light</a:t>
            </a:r>
          </a:p>
          <a:p>
            <a:r>
              <a:rPr lang="da-DK" sz="1600" i="1" dirty="0">
                <a:solidFill>
                  <a:srgbClr val="000000"/>
                </a:solidFill>
                <a:latin typeface="Gill Sans Light" charset="0"/>
                <a:ea typeface="Gill Sans Light" charset="0"/>
                <a:cs typeface="Gill Sans Light" charset="0"/>
              </a:rPr>
              <a:t>Gill Sans kursiv</a:t>
            </a:r>
          </a:p>
          <a:p>
            <a:r>
              <a:rPr lang="da-DK" sz="1600" b="1" dirty="0">
                <a:solidFill>
                  <a:srgbClr val="000000"/>
                </a:solidFill>
                <a:latin typeface="Gill Sans" charset="0"/>
                <a:ea typeface="Gill Sans" charset="0"/>
                <a:cs typeface="Gill Sans" charset="0"/>
              </a:rPr>
              <a:t>Gill Sans Bold</a:t>
            </a:r>
          </a:p>
        </p:txBody>
      </p:sp>
      <p:sp>
        <p:nvSpPr>
          <p:cNvPr id="21" name="Text Placeholder 20"/>
          <p:cNvSpPr>
            <a:spLocks noGrp="1"/>
          </p:cNvSpPr>
          <p:nvPr>
            <p:ph type="body" sz="quarter" idx="16"/>
          </p:nvPr>
        </p:nvSpPr>
        <p:spPr/>
        <p:txBody>
          <a:bodyPr/>
          <a:lstStyle/>
          <a:p>
            <a:endParaRPr lang="da-DK"/>
          </a:p>
        </p:txBody>
      </p:sp>
      <p:sp>
        <p:nvSpPr>
          <p:cNvPr id="22" name="Text Placeholder 21"/>
          <p:cNvSpPr>
            <a:spLocks noGrp="1"/>
          </p:cNvSpPr>
          <p:nvPr>
            <p:ph type="body" sz="quarter" idx="17"/>
          </p:nvPr>
        </p:nvSpPr>
        <p:spPr/>
        <p:txBody>
          <a:bodyPr/>
          <a:lstStyle/>
          <a:p>
            <a:r>
              <a:rPr lang="da-DK" dirty="0"/>
              <a:t>GRAFISKE ELEMENTER</a:t>
            </a:r>
          </a:p>
        </p:txBody>
      </p:sp>
      <p:sp>
        <p:nvSpPr>
          <p:cNvPr id="23" name="Oval 22">
            <a:extLst>
              <a:ext uri="{FF2B5EF4-FFF2-40B4-BE49-F238E27FC236}">
                <a16:creationId xmlns:a16="http://schemas.microsoft.com/office/drawing/2014/main" id="{E32689DF-953A-DD4B-B7A9-424FEE4FF6EF}"/>
              </a:ext>
            </a:extLst>
          </p:cNvPr>
          <p:cNvSpPr/>
          <p:nvPr/>
        </p:nvSpPr>
        <p:spPr>
          <a:xfrm>
            <a:off x="8323080" y="5807311"/>
            <a:ext cx="1459096" cy="1459096"/>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a:latin typeface="Gill Sans Light" charset="0"/>
                <a:ea typeface="Gill Sans Light" charset="0"/>
                <a:cs typeface="Gill Sans Light" charset="0"/>
              </a:rPr>
              <a:t>Instruktionsbobler</a:t>
            </a:r>
            <a:endParaRPr lang="da-DK" sz="1000" dirty="0">
              <a:solidFill>
                <a:srgbClr val="FFFFFF"/>
              </a:solidFill>
            </a:endParaRPr>
          </a:p>
        </p:txBody>
      </p:sp>
      <p:sp>
        <p:nvSpPr>
          <p:cNvPr id="24" name="Oval 23">
            <a:extLst>
              <a:ext uri="{FF2B5EF4-FFF2-40B4-BE49-F238E27FC236}">
                <a16:creationId xmlns:a16="http://schemas.microsoft.com/office/drawing/2014/main" id="{E32689DF-953A-DD4B-B7A9-424FEE4FF6EF}"/>
              </a:ext>
            </a:extLst>
          </p:cNvPr>
          <p:cNvSpPr/>
          <p:nvPr/>
        </p:nvSpPr>
        <p:spPr>
          <a:xfrm>
            <a:off x="4168332" y="256157"/>
            <a:ext cx="2167876" cy="2167876"/>
          </a:xfrm>
          <a:prstGeom prst="ellipse">
            <a:avLst/>
          </a:prstGeom>
          <a:solidFill>
            <a:schemeClr val="bg1">
              <a:lumMod val="75000"/>
              <a:alpha val="81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solidFill>
                  <a:schemeClr val="tx1"/>
                </a:solidFill>
                <a:latin typeface="Gill Sans Light" charset="0"/>
                <a:ea typeface="Gill Sans Light" charset="0"/>
                <a:cs typeface="Gill Sans Light" charset="0"/>
              </a:rPr>
              <a:t>Her forskellige elementer, du kan kopiere (</a:t>
            </a:r>
            <a:r>
              <a:rPr lang="da-DK" sz="1000" dirty="0" err="1">
                <a:solidFill>
                  <a:schemeClr val="tx1"/>
                </a:solidFill>
                <a:latin typeface="Gill Sans Light" charset="0"/>
                <a:ea typeface="Gill Sans Light" charset="0"/>
                <a:cs typeface="Gill Sans Light" charset="0"/>
              </a:rPr>
              <a:t>copy</a:t>
            </a:r>
            <a:r>
              <a:rPr lang="da-DK" sz="1000" dirty="0">
                <a:solidFill>
                  <a:schemeClr val="tx1"/>
                </a:solidFill>
                <a:latin typeface="Gill Sans Light" charset="0"/>
                <a:ea typeface="Gill Sans Light" charset="0"/>
                <a:cs typeface="Gill Sans Light" charset="0"/>
              </a:rPr>
              <a:t>/</a:t>
            </a:r>
            <a:r>
              <a:rPr lang="da-DK" sz="1000" dirty="0" err="1">
                <a:solidFill>
                  <a:schemeClr val="tx1"/>
                </a:solidFill>
                <a:latin typeface="Gill Sans Light" charset="0"/>
                <a:ea typeface="Gill Sans Light" charset="0"/>
                <a:cs typeface="Gill Sans Light" charset="0"/>
              </a:rPr>
              <a:t>paste</a:t>
            </a:r>
            <a:r>
              <a:rPr lang="da-DK" sz="1000" dirty="0">
                <a:solidFill>
                  <a:schemeClr val="tx1"/>
                </a:solidFill>
                <a:latin typeface="Gill Sans Light" charset="0"/>
                <a:ea typeface="Gill Sans Light" charset="0"/>
                <a:cs typeface="Gill Sans Light" charset="0"/>
              </a:rPr>
              <a:t>) ind på slides, hvis nødvendigt</a:t>
            </a:r>
            <a:endParaRPr lang="da-DK" sz="1000" dirty="0">
              <a:solidFill>
                <a:schemeClr val="tx1"/>
              </a:solidFill>
            </a:endParaRPr>
          </a:p>
        </p:txBody>
      </p:sp>
    </p:spTree>
    <p:extLst>
      <p:ext uri="{BB962C8B-B14F-4D97-AF65-F5344CB8AC3E}">
        <p14:creationId xmlns:p14="http://schemas.microsoft.com/office/powerpoint/2010/main" val="15116958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16"/>
          </p:nvPr>
        </p:nvSpPr>
        <p:spPr/>
        <p:txBody>
          <a:bodyPr/>
          <a:lstStyle/>
          <a:p>
            <a:endParaRPr lang="da-DK"/>
          </a:p>
        </p:txBody>
      </p:sp>
      <p:sp>
        <p:nvSpPr>
          <p:cNvPr id="14" name="Text Placeholder 13"/>
          <p:cNvSpPr>
            <a:spLocks noGrp="1"/>
          </p:cNvSpPr>
          <p:nvPr>
            <p:ph type="body" sz="quarter" idx="17"/>
          </p:nvPr>
        </p:nvSpPr>
        <p:spPr/>
        <p:txBody>
          <a:bodyPr/>
          <a:lstStyle/>
          <a:p>
            <a:r>
              <a:rPr lang="da-DK" dirty="0"/>
              <a:t>CITAT- OG FREMHÆVET TEKST</a:t>
            </a:r>
          </a:p>
        </p:txBody>
      </p:sp>
      <p:sp>
        <p:nvSpPr>
          <p:cNvPr id="2" name="Rounded Rectangle 1"/>
          <p:cNvSpPr/>
          <p:nvPr/>
        </p:nvSpPr>
        <p:spPr>
          <a:xfrm>
            <a:off x="7068655" y="1908174"/>
            <a:ext cx="2921483" cy="5148263"/>
          </a:xfrm>
          <a:prstGeom prst="roundRect">
            <a:avLst>
              <a:gd name="adj" fmla="val 10976"/>
            </a:avLst>
          </a:prstGeom>
          <a:solidFill>
            <a:srgbClr val="90B63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nSpc>
                <a:spcPct val="120000"/>
              </a:lnSpc>
            </a:pPr>
            <a:r>
              <a:rPr lang="da-DK" sz="1600" i="1" dirty="0">
                <a:solidFill>
                  <a:schemeClr val="bg1"/>
                </a:solidFill>
                <a:latin typeface="Gill Sans Light" charset="0"/>
                <a:ea typeface="Gill Sans Light" charset="0"/>
                <a:cs typeface="Gill Sans Light" charset="0"/>
              </a:rPr>
              <a:t>Citat</a:t>
            </a:r>
          </a:p>
        </p:txBody>
      </p:sp>
      <p:sp>
        <p:nvSpPr>
          <p:cNvPr id="3" name="Round Diagonal Corner Rectangle 2"/>
          <p:cNvSpPr/>
          <p:nvPr/>
        </p:nvSpPr>
        <p:spPr>
          <a:xfrm>
            <a:off x="3934444" y="1908175"/>
            <a:ext cx="2888593" cy="5148263"/>
          </a:xfrm>
          <a:prstGeom prst="round2DiagRect">
            <a:avLst>
              <a:gd name="adj1" fmla="val 10911"/>
              <a:gd name="adj2" fmla="val 0"/>
            </a:avLst>
          </a:prstGeom>
          <a:solidFill>
            <a:srgbClr val="90B63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nSpc>
                <a:spcPct val="120000"/>
              </a:lnSpc>
            </a:pPr>
            <a:r>
              <a:rPr lang="da-DK" sz="1600" i="1" dirty="0">
                <a:solidFill>
                  <a:schemeClr val="bg1"/>
                </a:solidFill>
                <a:latin typeface="Gill Sans Light" charset="0"/>
                <a:ea typeface="Gill Sans Light" charset="0"/>
                <a:cs typeface="Gill Sans Light" charset="0"/>
              </a:rPr>
              <a:t>Citat</a:t>
            </a:r>
          </a:p>
        </p:txBody>
      </p:sp>
      <p:sp>
        <p:nvSpPr>
          <p:cNvPr id="4" name="Rounded Rectangular Callout 3"/>
          <p:cNvSpPr/>
          <p:nvPr/>
        </p:nvSpPr>
        <p:spPr>
          <a:xfrm>
            <a:off x="701675" y="1908174"/>
            <a:ext cx="2925856" cy="5148262"/>
          </a:xfrm>
          <a:prstGeom prst="wedgeRoundRectCallout">
            <a:avLst>
              <a:gd name="adj1" fmla="val -56585"/>
              <a:gd name="adj2" fmla="val -20092"/>
              <a:gd name="adj3" fmla="val 16667"/>
            </a:avLst>
          </a:prstGeom>
          <a:solidFill>
            <a:srgbClr val="90B63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lnSpc>
                <a:spcPct val="120000"/>
              </a:lnSpc>
            </a:pPr>
            <a:r>
              <a:rPr lang="da-DK" sz="1600" i="1" dirty="0">
                <a:solidFill>
                  <a:schemeClr val="bg1"/>
                </a:solidFill>
                <a:latin typeface="Gill Sans Light" charset="0"/>
                <a:ea typeface="Gill Sans Light" charset="0"/>
                <a:cs typeface="Gill Sans Light" charset="0"/>
              </a:rPr>
              <a:t>Citat</a:t>
            </a:r>
          </a:p>
        </p:txBody>
      </p:sp>
      <p:sp>
        <p:nvSpPr>
          <p:cNvPr id="8" name="Oval 7">
            <a:extLst>
              <a:ext uri="{FF2B5EF4-FFF2-40B4-BE49-F238E27FC236}">
                <a16:creationId xmlns:a16="http://schemas.microsoft.com/office/drawing/2014/main" id="{E32689DF-953A-DD4B-B7A9-424FEE4FF6EF}"/>
              </a:ext>
            </a:extLst>
          </p:cNvPr>
          <p:cNvSpPr/>
          <p:nvPr/>
        </p:nvSpPr>
        <p:spPr>
          <a:xfrm>
            <a:off x="7445458" y="563934"/>
            <a:ext cx="2167876" cy="2167876"/>
          </a:xfrm>
          <a:prstGeom prst="ellipse">
            <a:avLst/>
          </a:prstGeom>
          <a:solidFill>
            <a:schemeClr val="bg1">
              <a:lumMod val="75000"/>
              <a:alpha val="81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solidFill>
                  <a:schemeClr val="tx1"/>
                </a:solidFill>
                <a:latin typeface="Gill Sans Light" charset="0"/>
                <a:ea typeface="Gill Sans Light" charset="0"/>
                <a:cs typeface="Gill Sans Light" charset="0"/>
              </a:rPr>
              <a:t>Her forskellige elementer, du kan kopiere (</a:t>
            </a:r>
            <a:r>
              <a:rPr lang="da-DK" sz="1000" dirty="0" err="1">
                <a:solidFill>
                  <a:schemeClr val="tx1"/>
                </a:solidFill>
                <a:latin typeface="Gill Sans Light" charset="0"/>
                <a:ea typeface="Gill Sans Light" charset="0"/>
                <a:cs typeface="Gill Sans Light" charset="0"/>
              </a:rPr>
              <a:t>copy</a:t>
            </a:r>
            <a:r>
              <a:rPr lang="da-DK" sz="1000" dirty="0">
                <a:solidFill>
                  <a:schemeClr val="tx1"/>
                </a:solidFill>
                <a:latin typeface="Gill Sans Light" charset="0"/>
                <a:ea typeface="Gill Sans Light" charset="0"/>
                <a:cs typeface="Gill Sans Light" charset="0"/>
              </a:rPr>
              <a:t>/</a:t>
            </a:r>
            <a:r>
              <a:rPr lang="da-DK" sz="1000" dirty="0" err="1">
                <a:solidFill>
                  <a:schemeClr val="tx1"/>
                </a:solidFill>
                <a:latin typeface="Gill Sans Light" charset="0"/>
                <a:ea typeface="Gill Sans Light" charset="0"/>
                <a:cs typeface="Gill Sans Light" charset="0"/>
              </a:rPr>
              <a:t>paste</a:t>
            </a:r>
            <a:r>
              <a:rPr lang="da-DK" sz="1000" dirty="0">
                <a:solidFill>
                  <a:schemeClr val="tx1"/>
                </a:solidFill>
                <a:latin typeface="Gill Sans Light" charset="0"/>
                <a:ea typeface="Gill Sans Light" charset="0"/>
                <a:cs typeface="Gill Sans Light" charset="0"/>
              </a:rPr>
              <a:t>) ind på slides, hvis nødvendigt</a:t>
            </a:r>
            <a:endParaRPr lang="da-DK" sz="1000" dirty="0">
              <a:solidFill>
                <a:schemeClr val="tx1"/>
              </a:solidFill>
            </a:endParaRPr>
          </a:p>
        </p:txBody>
      </p:sp>
    </p:spTree>
    <p:extLst>
      <p:ext uri="{BB962C8B-B14F-4D97-AF65-F5344CB8AC3E}">
        <p14:creationId xmlns:p14="http://schemas.microsoft.com/office/powerpoint/2010/main" val="496865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16"/>
          </p:nvPr>
        </p:nvSpPr>
        <p:spPr/>
        <p:txBody>
          <a:bodyPr/>
          <a:lstStyle/>
          <a:p>
            <a:endParaRPr lang="da-DK"/>
          </a:p>
        </p:txBody>
      </p:sp>
      <p:sp>
        <p:nvSpPr>
          <p:cNvPr id="14" name="Text Placeholder 13"/>
          <p:cNvSpPr>
            <a:spLocks noGrp="1"/>
          </p:cNvSpPr>
          <p:nvPr>
            <p:ph type="body" sz="quarter" idx="17"/>
          </p:nvPr>
        </p:nvSpPr>
        <p:spPr/>
        <p:txBody>
          <a:bodyPr/>
          <a:lstStyle/>
          <a:p>
            <a:r>
              <a:rPr lang="da-DK" dirty="0"/>
              <a:t>CITAT- OG FREMHÆVET TEKST</a:t>
            </a:r>
          </a:p>
        </p:txBody>
      </p:sp>
      <p:sp>
        <p:nvSpPr>
          <p:cNvPr id="2" name="Rounded Rectangle 1"/>
          <p:cNvSpPr/>
          <p:nvPr/>
        </p:nvSpPr>
        <p:spPr>
          <a:xfrm>
            <a:off x="3901194" y="1908175"/>
            <a:ext cx="2921483" cy="5148263"/>
          </a:xfrm>
          <a:prstGeom prst="roundRect">
            <a:avLst>
              <a:gd name="adj" fmla="val 10976"/>
            </a:avLst>
          </a:prstGeom>
          <a:solidFill>
            <a:srgbClr val="90B630">
              <a:alpha val="50000"/>
            </a:srgbClr>
          </a:solidFill>
          <a:ln w="6350">
            <a:solidFill>
              <a:srgbClr val="90B6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nSpc>
                <a:spcPct val="120000"/>
              </a:lnSpc>
            </a:pPr>
            <a:r>
              <a:rPr lang="da-DK" sz="1600" i="1" dirty="0">
                <a:solidFill>
                  <a:schemeClr val="tx1"/>
                </a:solidFill>
                <a:latin typeface="Gill Sans Light" charset="0"/>
                <a:ea typeface="Gill Sans Light" charset="0"/>
                <a:cs typeface="Gill Sans Light" charset="0"/>
              </a:rPr>
              <a:t>Citat</a:t>
            </a:r>
          </a:p>
        </p:txBody>
      </p:sp>
      <p:sp>
        <p:nvSpPr>
          <p:cNvPr id="3" name="Round Diagonal Corner Rectangle 2"/>
          <p:cNvSpPr/>
          <p:nvPr/>
        </p:nvSpPr>
        <p:spPr>
          <a:xfrm>
            <a:off x="7101545" y="1908174"/>
            <a:ext cx="2888593" cy="5148263"/>
          </a:xfrm>
          <a:prstGeom prst="round2DiagRect">
            <a:avLst>
              <a:gd name="adj1" fmla="val 10911"/>
              <a:gd name="adj2" fmla="val 0"/>
            </a:avLst>
          </a:prstGeom>
          <a:solidFill>
            <a:srgbClr val="90B630">
              <a:alpha val="50000"/>
            </a:srgbClr>
          </a:solidFill>
          <a:ln w="6350">
            <a:solidFill>
              <a:srgbClr val="90B6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nSpc>
                <a:spcPct val="120000"/>
              </a:lnSpc>
            </a:pPr>
            <a:r>
              <a:rPr lang="da-DK" sz="1600" i="1" dirty="0">
                <a:solidFill>
                  <a:schemeClr val="tx1"/>
                </a:solidFill>
                <a:latin typeface="Gill Sans Light" charset="0"/>
                <a:ea typeface="Gill Sans Light" charset="0"/>
                <a:cs typeface="Gill Sans Light" charset="0"/>
              </a:rPr>
              <a:t>Citat</a:t>
            </a:r>
          </a:p>
        </p:txBody>
      </p:sp>
      <p:sp>
        <p:nvSpPr>
          <p:cNvPr id="4" name="Rounded Rectangular Callout 3"/>
          <p:cNvSpPr/>
          <p:nvPr/>
        </p:nvSpPr>
        <p:spPr>
          <a:xfrm>
            <a:off x="696470" y="1908174"/>
            <a:ext cx="2925856" cy="5148262"/>
          </a:xfrm>
          <a:prstGeom prst="wedgeRoundRectCallout">
            <a:avLst>
              <a:gd name="adj1" fmla="val -56585"/>
              <a:gd name="adj2" fmla="val -20092"/>
              <a:gd name="adj3" fmla="val 16667"/>
            </a:avLst>
          </a:prstGeom>
          <a:solidFill>
            <a:srgbClr val="90B630">
              <a:alpha val="50000"/>
            </a:srgbClr>
          </a:solidFill>
          <a:ln w="6350">
            <a:solidFill>
              <a:srgbClr val="90B6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nSpc>
                <a:spcPct val="120000"/>
              </a:lnSpc>
            </a:pPr>
            <a:r>
              <a:rPr lang="da-DK" sz="1600" i="1" dirty="0">
                <a:solidFill>
                  <a:schemeClr val="tx1"/>
                </a:solidFill>
                <a:latin typeface="Gill Sans Light" charset="0"/>
                <a:ea typeface="Gill Sans Light" charset="0"/>
                <a:cs typeface="Gill Sans Light" charset="0"/>
              </a:rPr>
              <a:t>Citat</a:t>
            </a:r>
          </a:p>
        </p:txBody>
      </p:sp>
      <p:sp>
        <p:nvSpPr>
          <p:cNvPr id="8" name="Oval 7">
            <a:extLst>
              <a:ext uri="{FF2B5EF4-FFF2-40B4-BE49-F238E27FC236}">
                <a16:creationId xmlns:a16="http://schemas.microsoft.com/office/drawing/2014/main" id="{E32689DF-953A-DD4B-B7A9-424FEE4FF6EF}"/>
              </a:ext>
            </a:extLst>
          </p:cNvPr>
          <p:cNvSpPr/>
          <p:nvPr/>
        </p:nvSpPr>
        <p:spPr>
          <a:xfrm>
            <a:off x="7445458" y="563934"/>
            <a:ext cx="2167876" cy="2167876"/>
          </a:xfrm>
          <a:prstGeom prst="ellipse">
            <a:avLst/>
          </a:prstGeom>
          <a:solidFill>
            <a:schemeClr val="bg1">
              <a:lumMod val="75000"/>
              <a:alpha val="81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solidFill>
                  <a:schemeClr val="tx1"/>
                </a:solidFill>
                <a:latin typeface="Gill Sans Light" charset="0"/>
                <a:ea typeface="Gill Sans Light" charset="0"/>
                <a:cs typeface="Gill Sans Light" charset="0"/>
              </a:rPr>
              <a:t>Her forskellige elementer, du kan kopiere (</a:t>
            </a:r>
            <a:r>
              <a:rPr lang="da-DK" sz="1000" dirty="0" err="1">
                <a:solidFill>
                  <a:schemeClr val="tx1"/>
                </a:solidFill>
                <a:latin typeface="Gill Sans Light" charset="0"/>
                <a:ea typeface="Gill Sans Light" charset="0"/>
                <a:cs typeface="Gill Sans Light" charset="0"/>
              </a:rPr>
              <a:t>copy</a:t>
            </a:r>
            <a:r>
              <a:rPr lang="da-DK" sz="1000" dirty="0">
                <a:solidFill>
                  <a:schemeClr val="tx1"/>
                </a:solidFill>
                <a:latin typeface="Gill Sans Light" charset="0"/>
                <a:ea typeface="Gill Sans Light" charset="0"/>
                <a:cs typeface="Gill Sans Light" charset="0"/>
              </a:rPr>
              <a:t>/</a:t>
            </a:r>
            <a:r>
              <a:rPr lang="da-DK" sz="1000" dirty="0" err="1">
                <a:solidFill>
                  <a:schemeClr val="tx1"/>
                </a:solidFill>
                <a:latin typeface="Gill Sans Light" charset="0"/>
                <a:ea typeface="Gill Sans Light" charset="0"/>
                <a:cs typeface="Gill Sans Light" charset="0"/>
              </a:rPr>
              <a:t>paste</a:t>
            </a:r>
            <a:r>
              <a:rPr lang="da-DK" sz="1000" dirty="0">
                <a:solidFill>
                  <a:schemeClr val="tx1"/>
                </a:solidFill>
                <a:latin typeface="Gill Sans Light" charset="0"/>
                <a:ea typeface="Gill Sans Light" charset="0"/>
                <a:cs typeface="Gill Sans Light" charset="0"/>
              </a:rPr>
              <a:t>) ind på slides, hvis nødvendigt</a:t>
            </a:r>
            <a:endParaRPr lang="da-DK" sz="1000" dirty="0">
              <a:solidFill>
                <a:schemeClr val="tx1"/>
              </a:solidFill>
            </a:endParaRPr>
          </a:p>
        </p:txBody>
      </p:sp>
    </p:spTree>
    <p:extLst>
      <p:ext uri="{BB962C8B-B14F-4D97-AF65-F5344CB8AC3E}">
        <p14:creationId xmlns:p14="http://schemas.microsoft.com/office/powerpoint/2010/main" val="2617414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sz="quarter" idx="16"/>
          </p:nvPr>
        </p:nvSpPr>
        <p:spPr/>
        <p:txBody>
          <a:bodyPr/>
          <a:lstStyle/>
          <a:p>
            <a:endParaRPr lang="da-DK"/>
          </a:p>
        </p:txBody>
      </p:sp>
      <p:sp>
        <p:nvSpPr>
          <p:cNvPr id="14" name="Text Placeholder 13"/>
          <p:cNvSpPr>
            <a:spLocks noGrp="1"/>
          </p:cNvSpPr>
          <p:nvPr>
            <p:ph type="body" sz="quarter" idx="17"/>
          </p:nvPr>
        </p:nvSpPr>
        <p:spPr/>
        <p:txBody>
          <a:bodyPr/>
          <a:lstStyle/>
          <a:p>
            <a:r>
              <a:rPr lang="da-DK" dirty="0"/>
              <a:t>CITAT- OG FREMHÆVET TEKST</a:t>
            </a:r>
          </a:p>
        </p:txBody>
      </p:sp>
      <p:sp>
        <p:nvSpPr>
          <p:cNvPr id="2" name="Rounded Rectangle 1"/>
          <p:cNvSpPr/>
          <p:nvPr/>
        </p:nvSpPr>
        <p:spPr>
          <a:xfrm>
            <a:off x="7068655" y="1908174"/>
            <a:ext cx="2921483" cy="5148263"/>
          </a:xfrm>
          <a:prstGeom prst="roundRect">
            <a:avLst>
              <a:gd name="adj" fmla="val 10976"/>
            </a:avLst>
          </a:prstGeom>
          <a:solidFill>
            <a:srgbClr val="D3DAC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nSpc>
                <a:spcPct val="120000"/>
              </a:lnSpc>
            </a:pPr>
            <a:r>
              <a:rPr lang="da-DK" sz="1600" i="1" dirty="0">
                <a:solidFill>
                  <a:schemeClr val="tx1"/>
                </a:solidFill>
                <a:latin typeface="Gill Sans Light" charset="0"/>
                <a:ea typeface="Gill Sans Light" charset="0"/>
                <a:cs typeface="Gill Sans Light" charset="0"/>
              </a:rPr>
              <a:t>Citat</a:t>
            </a:r>
          </a:p>
        </p:txBody>
      </p:sp>
      <p:sp>
        <p:nvSpPr>
          <p:cNvPr id="3" name="Round Diagonal Corner Rectangle 2"/>
          <p:cNvSpPr/>
          <p:nvPr/>
        </p:nvSpPr>
        <p:spPr>
          <a:xfrm>
            <a:off x="3934444" y="1908175"/>
            <a:ext cx="2888593" cy="5148263"/>
          </a:xfrm>
          <a:prstGeom prst="round2DiagRect">
            <a:avLst>
              <a:gd name="adj1" fmla="val 10911"/>
              <a:gd name="adj2" fmla="val 0"/>
            </a:avLst>
          </a:prstGeom>
          <a:solidFill>
            <a:srgbClr val="D3DAC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nSpc>
                <a:spcPct val="120000"/>
              </a:lnSpc>
            </a:pPr>
            <a:r>
              <a:rPr lang="da-DK" sz="1600" i="1" dirty="0">
                <a:solidFill>
                  <a:schemeClr val="tx1"/>
                </a:solidFill>
                <a:latin typeface="Gill Sans Light" charset="0"/>
                <a:ea typeface="Gill Sans Light" charset="0"/>
                <a:cs typeface="Gill Sans Light" charset="0"/>
              </a:rPr>
              <a:t>Citat</a:t>
            </a:r>
          </a:p>
        </p:txBody>
      </p:sp>
      <p:sp>
        <p:nvSpPr>
          <p:cNvPr id="4" name="Rounded Rectangular Callout 3"/>
          <p:cNvSpPr/>
          <p:nvPr/>
        </p:nvSpPr>
        <p:spPr>
          <a:xfrm>
            <a:off x="701675" y="1908174"/>
            <a:ext cx="2925856" cy="5148262"/>
          </a:xfrm>
          <a:prstGeom prst="wedgeRoundRectCallout">
            <a:avLst>
              <a:gd name="adj1" fmla="val -56585"/>
              <a:gd name="adj2" fmla="val -20092"/>
              <a:gd name="adj3" fmla="val 16667"/>
            </a:avLst>
          </a:prstGeom>
          <a:solidFill>
            <a:srgbClr val="D3DACD"/>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gn="l">
              <a:lnSpc>
                <a:spcPct val="120000"/>
              </a:lnSpc>
            </a:pPr>
            <a:r>
              <a:rPr lang="da-DK" sz="1600" i="1" dirty="0">
                <a:solidFill>
                  <a:schemeClr val="tx1"/>
                </a:solidFill>
                <a:latin typeface="Gill Sans Light" charset="0"/>
                <a:ea typeface="Gill Sans Light" charset="0"/>
                <a:cs typeface="Gill Sans Light" charset="0"/>
              </a:rPr>
              <a:t>Citat</a:t>
            </a:r>
          </a:p>
        </p:txBody>
      </p:sp>
      <p:sp>
        <p:nvSpPr>
          <p:cNvPr id="8" name="Oval 7">
            <a:extLst>
              <a:ext uri="{FF2B5EF4-FFF2-40B4-BE49-F238E27FC236}">
                <a16:creationId xmlns:a16="http://schemas.microsoft.com/office/drawing/2014/main" id="{E32689DF-953A-DD4B-B7A9-424FEE4FF6EF}"/>
              </a:ext>
            </a:extLst>
          </p:cNvPr>
          <p:cNvSpPr/>
          <p:nvPr/>
        </p:nvSpPr>
        <p:spPr>
          <a:xfrm>
            <a:off x="7445458" y="563934"/>
            <a:ext cx="2167876" cy="2167876"/>
          </a:xfrm>
          <a:prstGeom prst="ellipse">
            <a:avLst/>
          </a:prstGeom>
          <a:solidFill>
            <a:schemeClr val="bg1">
              <a:lumMod val="75000"/>
              <a:alpha val="81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solidFill>
                  <a:schemeClr val="tx1"/>
                </a:solidFill>
                <a:latin typeface="Gill Sans Light" charset="0"/>
                <a:ea typeface="Gill Sans Light" charset="0"/>
                <a:cs typeface="Gill Sans Light" charset="0"/>
              </a:rPr>
              <a:t>Her forskellige elementer, du kan kopiere (</a:t>
            </a:r>
            <a:r>
              <a:rPr lang="da-DK" sz="1000" dirty="0" err="1">
                <a:solidFill>
                  <a:schemeClr val="tx1"/>
                </a:solidFill>
                <a:latin typeface="Gill Sans Light" charset="0"/>
                <a:ea typeface="Gill Sans Light" charset="0"/>
                <a:cs typeface="Gill Sans Light" charset="0"/>
              </a:rPr>
              <a:t>copy</a:t>
            </a:r>
            <a:r>
              <a:rPr lang="da-DK" sz="1000" dirty="0">
                <a:solidFill>
                  <a:schemeClr val="tx1"/>
                </a:solidFill>
                <a:latin typeface="Gill Sans Light" charset="0"/>
                <a:ea typeface="Gill Sans Light" charset="0"/>
                <a:cs typeface="Gill Sans Light" charset="0"/>
              </a:rPr>
              <a:t>/</a:t>
            </a:r>
            <a:r>
              <a:rPr lang="da-DK" sz="1000" dirty="0" err="1">
                <a:solidFill>
                  <a:schemeClr val="tx1"/>
                </a:solidFill>
                <a:latin typeface="Gill Sans Light" charset="0"/>
                <a:ea typeface="Gill Sans Light" charset="0"/>
                <a:cs typeface="Gill Sans Light" charset="0"/>
              </a:rPr>
              <a:t>paste</a:t>
            </a:r>
            <a:r>
              <a:rPr lang="da-DK" sz="1000" dirty="0">
                <a:solidFill>
                  <a:schemeClr val="tx1"/>
                </a:solidFill>
                <a:latin typeface="Gill Sans Light" charset="0"/>
                <a:ea typeface="Gill Sans Light" charset="0"/>
                <a:cs typeface="Gill Sans Light" charset="0"/>
              </a:rPr>
              <a:t>) ind på slides, hvis nødvendigt</a:t>
            </a:r>
            <a:endParaRPr lang="da-DK" sz="1000" dirty="0">
              <a:solidFill>
                <a:schemeClr val="tx1"/>
              </a:solidFill>
            </a:endParaRPr>
          </a:p>
        </p:txBody>
      </p:sp>
    </p:spTree>
    <p:extLst>
      <p:ext uri="{BB962C8B-B14F-4D97-AF65-F5344CB8AC3E}">
        <p14:creationId xmlns:p14="http://schemas.microsoft.com/office/powerpoint/2010/main" val="1076456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p:sp>
      <p:sp>
        <p:nvSpPr>
          <p:cNvPr id="5" name="Round Diagonal Corner Rectangle 4"/>
          <p:cNvSpPr/>
          <p:nvPr/>
        </p:nvSpPr>
        <p:spPr>
          <a:xfrm>
            <a:off x="3225338" y="4555375"/>
            <a:ext cx="6764800" cy="2501062"/>
          </a:xfrm>
          <a:prstGeom prst="round2DiagRect">
            <a:avLst>
              <a:gd name="adj1" fmla="val 16229"/>
              <a:gd name="adj2" fmla="val 0"/>
            </a:avLst>
          </a:prstGeom>
          <a:solidFill>
            <a:srgbClr val="90B630">
              <a:alpha val="50000"/>
            </a:srgbClr>
          </a:solidFill>
          <a:ln w="6350">
            <a:solidFill>
              <a:srgbClr val="90B6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nSpc>
                <a:spcPct val="120000"/>
              </a:lnSpc>
            </a:pPr>
            <a:r>
              <a:rPr lang="da-DK" sz="2000" i="1" dirty="0">
                <a:solidFill>
                  <a:schemeClr val="tx1"/>
                </a:solidFill>
                <a:latin typeface="Gill Sans Light" charset="0"/>
                <a:ea typeface="Gill Sans Light" charset="0"/>
                <a:cs typeface="Gill Sans Light" charset="0"/>
              </a:rPr>
              <a:t>Citat</a:t>
            </a:r>
          </a:p>
        </p:txBody>
      </p:sp>
      <p:sp>
        <p:nvSpPr>
          <p:cNvPr id="7" name="Oval 6">
            <a:extLst>
              <a:ext uri="{FF2B5EF4-FFF2-40B4-BE49-F238E27FC236}">
                <a16:creationId xmlns:a16="http://schemas.microsoft.com/office/drawing/2014/main" id="{E32689DF-953A-DD4B-B7A9-424FEE4FF6EF}"/>
              </a:ext>
            </a:extLst>
          </p:cNvPr>
          <p:cNvSpPr/>
          <p:nvPr/>
        </p:nvSpPr>
        <p:spPr>
          <a:xfrm>
            <a:off x="7445458" y="563934"/>
            <a:ext cx="2167876" cy="2167876"/>
          </a:xfrm>
          <a:prstGeom prst="ellipse">
            <a:avLst/>
          </a:prstGeom>
          <a:solidFill>
            <a:schemeClr val="bg1">
              <a:lumMod val="75000"/>
              <a:alpha val="81000"/>
            </a:schemeClr>
          </a:solid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lnSpc>
                <a:spcPct val="120000"/>
              </a:lnSpc>
            </a:pPr>
            <a:r>
              <a:rPr lang="da-DK" sz="1000" dirty="0">
                <a:solidFill>
                  <a:schemeClr val="tx1"/>
                </a:solidFill>
                <a:latin typeface="Gill Sans Light" charset="0"/>
                <a:ea typeface="Gill Sans Light" charset="0"/>
                <a:cs typeface="Gill Sans Light" charset="0"/>
              </a:rPr>
              <a:t>Her forskellige elementer, du kan kopiere (</a:t>
            </a:r>
            <a:r>
              <a:rPr lang="da-DK" sz="1000" dirty="0" err="1">
                <a:solidFill>
                  <a:schemeClr val="tx1"/>
                </a:solidFill>
                <a:latin typeface="Gill Sans Light" charset="0"/>
                <a:ea typeface="Gill Sans Light" charset="0"/>
                <a:cs typeface="Gill Sans Light" charset="0"/>
              </a:rPr>
              <a:t>copy</a:t>
            </a:r>
            <a:r>
              <a:rPr lang="da-DK" sz="1000" dirty="0">
                <a:solidFill>
                  <a:schemeClr val="tx1"/>
                </a:solidFill>
                <a:latin typeface="Gill Sans Light" charset="0"/>
                <a:ea typeface="Gill Sans Light" charset="0"/>
                <a:cs typeface="Gill Sans Light" charset="0"/>
              </a:rPr>
              <a:t>/</a:t>
            </a:r>
            <a:r>
              <a:rPr lang="da-DK" sz="1000" dirty="0" err="1">
                <a:solidFill>
                  <a:schemeClr val="tx1"/>
                </a:solidFill>
                <a:latin typeface="Gill Sans Light" charset="0"/>
                <a:ea typeface="Gill Sans Light" charset="0"/>
                <a:cs typeface="Gill Sans Light" charset="0"/>
              </a:rPr>
              <a:t>paste</a:t>
            </a:r>
            <a:r>
              <a:rPr lang="da-DK" sz="1000" dirty="0">
                <a:solidFill>
                  <a:schemeClr val="tx1"/>
                </a:solidFill>
                <a:latin typeface="Gill Sans Light" charset="0"/>
                <a:ea typeface="Gill Sans Light" charset="0"/>
                <a:cs typeface="Gill Sans Light" charset="0"/>
              </a:rPr>
              <a:t>) ind på slides, hvis nødvendigt</a:t>
            </a:r>
            <a:endParaRPr lang="da-DK" sz="1000" dirty="0">
              <a:solidFill>
                <a:schemeClr val="tx1"/>
              </a:solidFill>
            </a:endParaRPr>
          </a:p>
        </p:txBody>
      </p:sp>
    </p:spTree>
    <p:extLst>
      <p:ext uri="{BB962C8B-B14F-4D97-AF65-F5344CB8AC3E}">
        <p14:creationId xmlns:p14="http://schemas.microsoft.com/office/powerpoint/2010/main" val="214957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a:prstGeom prst="rect">
            <a:avLst/>
          </a:prstGeom>
        </p:spPr>
      </p:pic>
      <p:sp>
        <p:nvSpPr>
          <p:cNvPr id="3" name="Title 2"/>
          <p:cNvSpPr>
            <a:spLocks noGrp="1"/>
          </p:cNvSpPr>
          <p:nvPr>
            <p:ph type="ctrTitle"/>
          </p:nvPr>
        </p:nvSpPr>
        <p:spPr/>
        <p:txBody>
          <a:bodyPr/>
          <a:lstStyle/>
          <a:p>
            <a:pPr>
              <a:lnSpc>
                <a:spcPct val="80000"/>
              </a:lnSpc>
            </a:pPr>
            <a:r>
              <a:rPr lang="da-DK" dirty="0">
                <a:solidFill>
                  <a:srgbClr val="90B730"/>
                </a:solidFill>
                <a:latin typeface="Gill Sans Light" charset="0"/>
                <a:ea typeface="Gill Sans Light" charset="0"/>
                <a:cs typeface="Gill Sans Light" charset="0"/>
              </a:rPr>
              <a:t>BÅLMØDE 25. SEPTEMBER 2019 OM UNGE I HØRGÅRDEN – OPSAMLING</a:t>
            </a:r>
            <a:endParaRPr lang="en-US" dirty="0">
              <a:solidFill>
                <a:srgbClr val="90B730"/>
              </a:solidFill>
              <a:latin typeface="Gill Sans Light" charset="0"/>
              <a:ea typeface="Gill Sans Light" charset="0"/>
              <a:cs typeface="Gill Sans Light" charset="0"/>
            </a:endParaRPr>
          </a:p>
        </p:txBody>
      </p:sp>
      <p:sp>
        <p:nvSpPr>
          <p:cNvPr id="2" name="Text Placeholder 1"/>
          <p:cNvSpPr>
            <a:spLocks noGrp="1"/>
          </p:cNvSpPr>
          <p:nvPr>
            <p:ph type="body" sz="quarter" idx="11"/>
          </p:nvPr>
        </p:nvSpPr>
        <p:spPr/>
        <p:txBody>
          <a:bodyPr/>
          <a:lstStyle/>
          <a:p>
            <a:r>
              <a:rPr lang="da-DK" sz="1600" dirty="0"/>
              <a:t>Denne opsamlingen er målrettet boligsociale helhedsplaner og kan bruges som</a:t>
            </a:r>
          </a:p>
          <a:p>
            <a:r>
              <a:rPr lang="da-DK" sz="1600" dirty="0"/>
              <a:t>inspiration til afholdelse af alternative borgermøder med fokus på beboernes </a:t>
            </a:r>
          </a:p>
          <a:p>
            <a:r>
              <a:rPr lang="da-DK" sz="1600" dirty="0"/>
              <a:t>aktive deltagelse. Lavet af Lise Bertelsen, d. 8.10.2019 </a:t>
            </a:r>
          </a:p>
        </p:txBody>
      </p:sp>
      <p:grpSp>
        <p:nvGrpSpPr>
          <p:cNvPr id="5" name="Group 4"/>
          <p:cNvGrpSpPr/>
          <p:nvPr/>
        </p:nvGrpSpPr>
        <p:grpSpPr>
          <a:xfrm>
            <a:off x="9069827" y="4497038"/>
            <a:ext cx="489325" cy="460688"/>
            <a:chOff x="6950239" y="455294"/>
            <a:chExt cx="681869" cy="641963"/>
          </a:xfrm>
        </p:grpSpPr>
        <p:sp>
          <p:nvSpPr>
            <p:cNvPr id="26" name="Diamond 25"/>
            <p:cNvSpPr/>
            <p:nvPr/>
          </p:nvSpPr>
          <p:spPr>
            <a:xfrm>
              <a:off x="6950239" y="455294"/>
              <a:ext cx="681869" cy="641963"/>
            </a:xfrm>
            <a:prstGeom prst="diamond">
              <a:avLst/>
            </a:prstGeom>
            <a:noFill/>
            <a:ln>
              <a:solidFill>
                <a:srgbClr val="90B73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5036" tIns="35998" rIns="85036" bIns="35998" numCol="1" spcCol="0" rtlCol="0" fromWordArt="0" anchor="ctr" anchorCtr="0" forceAA="0" compatLnSpc="1">
              <a:prstTxWarp prst="textNoShape">
                <a:avLst/>
              </a:prstTxWarp>
              <a:noAutofit/>
            </a:bodyPr>
            <a:lstStyle/>
            <a:p>
              <a:pPr algn="l">
                <a:lnSpc>
                  <a:spcPct val="120000"/>
                </a:lnSpc>
              </a:pPr>
              <a:endParaRPr lang="en-US" sz="787" dirty="0" err="1">
                <a:solidFill>
                  <a:srgbClr val="FFFFFF"/>
                </a:solidFill>
              </a:endParaRPr>
            </a:p>
          </p:txBody>
        </p:sp>
        <p:cxnSp>
          <p:nvCxnSpPr>
            <p:cNvPr id="27" name="Straight Connector 26"/>
            <p:cNvCxnSpPr/>
            <p:nvPr/>
          </p:nvCxnSpPr>
          <p:spPr>
            <a:xfrm>
              <a:off x="7291174" y="455294"/>
              <a:ext cx="0" cy="641963"/>
            </a:xfrm>
            <a:prstGeom prst="line">
              <a:avLst/>
            </a:prstGeom>
            <a:ln w="12700">
              <a:solidFill>
                <a:srgbClr val="90B73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6950239" y="776276"/>
              <a:ext cx="681869" cy="0"/>
            </a:xfrm>
            <a:prstGeom prst="line">
              <a:avLst/>
            </a:prstGeom>
            <a:ln w="12700">
              <a:solidFill>
                <a:srgbClr val="90B730"/>
              </a:solidFill>
            </a:ln>
            <a:effectLst/>
          </p:spPr>
          <p:style>
            <a:lnRef idx="2">
              <a:schemeClr val="accent1"/>
            </a:lnRef>
            <a:fillRef idx="0">
              <a:schemeClr val="accent1"/>
            </a:fillRef>
            <a:effectRef idx="1">
              <a:schemeClr val="accent1"/>
            </a:effectRef>
            <a:fontRef idx="minor">
              <a:schemeClr val="tx1"/>
            </a:fontRef>
          </p:style>
        </p:cxnSp>
      </p:grpSp>
      <p:pic>
        <p:nvPicPr>
          <p:cNvPr id="15" name="Picture 14">
            <a:extLst>
              <a:ext uri="{FF2B5EF4-FFF2-40B4-BE49-F238E27FC236}">
                <a16:creationId xmlns:a16="http://schemas.microsoft.com/office/drawing/2014/main" id="{47C3D940-7787-694E-A4DD-DC53F1278E1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463112" y="6659777"/>
            <a:ext cx="3103339" cy="690145"/>
          </a:xfrm>
          <a:prstGeom prst="rect">
            <a:avLst/>
          </a:prstGeom>
        </p:spPr>
      </p:pic>
    </p:spTree>
    <p:extLst>
      <p:ext uri="{BB962C8B-B14F-4D97-AF65-F5344CB8AC3E}">
        <p14:creationId xmlns:p14="http://schemas.microsoft.com/office/powerpoint/2010/main" val="15343026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6C67168-0A6A-E54F-BC69-AAE7CDF12D08}"/>
              </a:ext>
            </a:extLst>
          </p:cNvPr>
          <p:cNvSpPr>
            <a:spLocks noGrp="1"/>
          </p:cNvSpPr>
          <p:nvPr>
            <p:ph type="body" sz="quarter" idx="17"/>
          </p:nvPr>
        </p:nvSpPr>
        <p:spPr/>
        <p:txBody>
          <a:bodyPr/>
          <a:lstStyle/>
          <a:p>
            <a:r>
              <a:rPr lang="da-DK" dirty="0"/>
              <a:t>OPSAMLING PÅ BÅLMØDE</a:t>
            </a:r>
          </a:p>
        </p:txBody>
      </p:sp>
      <p:sp>
        <p:nvSpPr>
          <p:cNvPr id="9" name="Text Placeholder 8">
            <a:extLst>
              <a:ext uri="{FF2B5EF4-FFF2-40B4-BE49-F238E27FC236}">
                <a16:creationId xmlns:a16="http://schemas.microsoft.com/office/drawing/2014/main" id="{C7A9FA6B-70D7-6442-9401-D8E09F30AAEC}"/>
              </a:ext>
            </a:extLst>
          </p:cNvPr>
          <p:cNvSpPr>
            <a:spLocks noGrp="1"/>
          </p:cNvSpPr>
          <p:nvPr>
            <p:ph type="body" sz="quarter" idx="18"/>
          </p:nvPr>
        </p:nvSpPr>
        <p:spPr/>
        <p:txBody>
          <a:bodyPr/>
          <a:lstStyle/>
          <a:p>
            <a:r>
              <a:rPr lang="da-DK" dirty="0"/>
              <a:t>Materiale om bålmøde afholdt d. 25. september 2019 i Hørgårdens </a:t>
            </a:r>
            <a:r>
              <a:rPr lang="da-DK" dirty="0" err="1"/>
              <a:t>Byhave</a:t>
            </a:r>
            <a:endParaRPr lang="da-DK" dirty="0"/>
          </a:p>
        </p:txBody>
      </p:sp>
      <p:pic>
        <p:nvPicPr>
          <p:cNvPr id="38" name="Picture Placeholder 5"/>
          <p:cNvPicPr>
            <a:picLocks noChangeAspect="1"/>
          </p:cNvPicPr>
          <p:nvPr/>
        </p:nvPicPr>
        <p:blipFill rotWithShape="1">
          <a:blip r:embed="rId3" cstate="hqprint">
            <a:extLst>
              <a:ext uri="{28A0092B-C50C-407E-A947-70E740481C1C}">
                <a14:useLocalDpi xmlns:a14="http://schemas.microsoft.com/office/drawing/2010/main"/>
              </a:ext>
            </a:extLst>
          </a:blip>
          <a:srcRect l="3751" t="3520" r="50772" b="2976"/>
          <a:stretch/>
        </p:blipFill>
        <p:spPr>
          <a:xfrm>
            <a:off x="6326302" y="1738216"/>
            <a:ext cx="3659463" cy="5318317"/>
          </a:xfrm>
          <a:prstGeom prst="rect">
            <a:avLst/>
          </a:prstGeom>
          <a:solidFill>
            <a:schemeClr val="bg1">
              <a:lumMod val="85000"/>
            </a:schemeClr>
          </a:solidFill>
          <a:ln w="3175">
            <a:solidFill>
              <a:schemeClr val="bg1">
                <a:lumMod val="75000"/>
              </a:schemeClr>
            </a:solidFill>
          </a:ln>
        </p:spPr>
      </p:pic>
      <p:sp>
        <p:nvSpPr>
          <p:cNvPr id="34" name="Text Placeholder 1"/>
          <p:cNvSpPr txBox="1">
            <a:spLocks/>
          </p:cNvSpPr>
          <p:nvPr/>
        </p:nvSpPr>
        <p:spPr>
          <a:xfrm>
            <a:off x="771997" y="6167178"/>
            <a:ext cx="3857570" cy="232572"/>
          </a:xfrm>
          <a:prstGeom prst="rect">
            <a:avLst/>
          </a:prstGeom>
        </p:spPr>
        <p:txBody>
          <a:bodyPr lIns="0" tIns="0" rIns="0" bIns="0"/>
          <a:lstStyle>
            <a:lvl1pPr marL="0" indent="0" algn="l" defTabSz="447466" rtl="0" eaLnBrk="1" latinLnBrk="0" hangingPunct="1">
              <a:spcBef>
                <a:spcPct val="20000"/>
              </a:spcBef>
              <a:buFont typeface="Arial"/>
              <a:buNone/>
              <a:defRPr sz="1100" b="0" i="0" kern="1200">
                <a:solidFill>
                  <a:schemeClr val="tx1"/>
                </a:solidFill>
                <a:latin typeface="Gill Sans Light" charset="0"/>
                <a:ea typeface="Gill Sans Light" charset="0"/>
                <a:cs typeface="Gill Sans Light" charset="0"/>
              </a:defRPr>
            </a:lvl1pPr>
            <a:lvl2pPr marL="727132" indent="-279666" algn="l" defTabSz="447466" rtl="0" eaLnBrk="1" latinLnBrk="0" hangingPunct="1">
              <a:spcBef>
                <a:spcPct val="20000"/>
              </a:spcBef>
              <a:buFont typeface="Arial"/>
              <a:buChar char="–"/>
              <a:defRPr sz="2740" b="0" i="0" kern="1200">
                <a:solidFill>
                  <a:schemeClr val="tx1"/>
                </a:solidFill>
                <a:latin typeface="Gill Sans Light" charset="0"/>
                <a:ea typeface="Gill Sans Light" charset="0"/>
                <a:cs typeface="Gill Sans Light" charset="0"/>
              </a:defRPr>
            </a:lvl2pPr>
            <a:lvl3pPr marL="1118664" indent="-223732" algn="l" defTabSz="447466" rtl="0" eaLnBrk="1" latinLnBrk="0" hangingPunct="1">
              <a:spcBef>
                <a:spcPct val="20000"/>
              </a:spcBef>
              <a:buFont typeface="Arial"/>
              <a:buChar char="•"/>
              <a:defRPr sz="2349" b="0" i="0" kern="1200">
                <a:solidFill>
                  <a:schemeClr val="tx1"/>
                </a:solidFill>
                <a:latin typeface="Gill Sans Light" charset="0"/>
                <a:ea typeface="Gill Sans Light" charset="0"/>
                <a:cs typeface="Gill Sans Light" charset="0"/>
              </a:defRPr>
            </a:lvl3pPr>
            <a:lvl4pPr marL="1566130" indent="-223732" algn="l" defTabSz="447466" rtl="0" eaLnBrk="1" latinLnBrk="0" hangingPunct="1">
              <a:spcBef>
                <a:spcPct val="20000"/>
              </a:spcBef>
              <a:buFont typeface="Arial"/>
              <a:buChar char="–"/>
              <a:defRPr sz="1958" b="0" i="0" kern="1200">
                <a:solidFill>
                  <a:schemeClr val="tx1"/>
                </a:solidFill>
                <a:latin typeface="Gill Sans Light" charset="0"/>
                <a:ea typeface="Gill Sans Light" charset="0"/>
                <a:cs typeface="Gill Sans Light" charset="0"/>
              </a:defRPr>
            </a:lvl4pPr>
            <a:lvl5pPr marL="2013596" indent="-223732" algn="l" defTabSz="447466" rtl="0" eaLnBrk="1" latinLnBrk="0" hangingPunct="1">
              <a:spcBef>
                <a:spcPct val="20000"/>
              </a:spcBef>
              <a:buFont typeface="Arial"/>
              <a:buChar char="»"/>
              <a:defRPr sz="1958" b="0" i="0" kern="1200">
                <a:solidFill>
                  <a:schemeClr val="tx1"/>
                </a:solidFill>
                <a:latin typeface="Gill Sans Light" charset="0"/>
                <a:ea typeface="Gill Sans Light" charset="0"/>
                <a:cs typeface="Gill Sans Light" charset="0"/>
              </a:defRPr>
            </a:lvl5pPr>
            <a:lvl6pPr marL="2461062" indent="-223732" algn="l" defTabSz="447466" rtl="0" eaLnBrk="1" latinLnBrk="0" hangingPunct="1">
              <a:spcBef>
                <a:spcPct val="20000"/>
              </a:spcBef>
              <a:buFont typeface="Arial"/>
              <a:buChar char="•"/>
              <a:defRPr sz="1958" kern="1200">
                <a:solidFill>
                  <a:schemeClr val="tx1"/>
                </a:solidFill>
                <a:latin typeface="+mn-lt"/>
                <a:ea typeface="+mn-ea"/>
                <a:cs typeface="+mn-cs"/>
              </a:defRPr>
            </a:lvl6pPr>
            <a:lvl7pPr marL="2908528" indent="-223732" algn="l" defTabSz="447466" rtl="0" eaLnBrk="1" latinLnBrk="0" hangingPunct="1">
              <a:spcBef>
                <a:spcPct val="20000"/>
              </a:spcBef>
              <a:buFont typeface="Arial"/>
              <a:buChar char="•"/>
              <a:defRPr sz="1958" kern="1200">
                <a:solidFill>
                  <a:schemeClr val="tx1"/>
                </a:solidFill>
                <a:latin typeface="+mn-lt"/>
                <a:ea typeface="+mn-ea"/>
                <a:cs typeface="+mn-cs"/>
              </a:defRPr>
            </a:lvl7pPr>
            <a:lvl8pPr marL="3355994" indent="-223732" algn="l" defTabSz="447466" rtl="0" eaLnBrk="1" latinLnBrk="0" hangingPunct="1">
              <a:spcBef>
                <a:spcPct val="20000"/>
              </a:spcBef>
              <a:buFont typeface="Arial"/>
              <a:buChar char="•"/>
              <a:defRPr sz="1958" kern="1200">
                <a:solidFill>
                  <a:schemeClr val="tx1"/>
                </a:solidFill>
                <a:latin typeface="+mn-lt"/>
                <a:ea typeface="+mn-ea"/>
                <a:cs typeface="+mn-cs"/>
              </a:defRPr>
            </a:lvl8pPr>
            <a:lvl9pPr marL="3803460" indent="-223732" algn="l" defTabSz="447466" rtl="0" eaLnBrk="1" latinLnBrk="0" hangingPunct="1">
              <a:spcBef>
                <a:spcPct val="20000"/>
              </a:spcBef>
              <a:buFont typeface="Arial"/>
              <a:buChar char="•"/>
              <a:defRPr sz="1958" kern="1200">
                <a:solidFill>
                  <a:schemeClr val="tx1"/>
                </a:solidFill>
                <a:latin typeface="+mn-lt"/>
                <a:ea typeface="+mn-ea"/>
                <a:cs typeface="+mn-cs"/>
              </a:defRPr>
            </a:lvl9pPr>
          </a:lstStyle>
          <a:p>
            <a:r>
              <a:rPr lang="da-DK"/>
              <a:t>og</a:t>
            </a:r>
            <a:endParaRPr lang="da-DK" dirty="0">
              <a:solidFill>
                <a:srgbClr val="90B730"/>
              </a:solidFill>
            </a:endParaRPr>
          </a:p>
        </p:txBody>
      </p:sp>
      <p:pic>
        <p:nvPicPr>
          <p:cNvPr id="24" name="Picture Placeholder 1"/>
          <p:cNvPicPr>
            <a:picLocks noGrp="1" noChangeAspect="1"/>
          </p:cNvPicPr>
          <p:nvPr>
            <p:ph type="pic" sz="quarter" idx="19"/>
          </p:nvPr>
        </p:nvPicPr>
        <p:blipFill rotWithShape="1">
          <a:blip r:embed="rId4" cstate="hqprint">
            <a:extLst>
              <a:ext uri="{28A0092B-C50C-407E-A947-70E740481C1C}">
                <a14:useLocalDpi xmlns:a14="http://schemas.microsoft.com/office/drawing/2010/main"/>
              </a:ext>
            </a:extLst>
          </a:blip>
          <a:srcRect l="-2" t="4" r="1056"/>
          <a:stretch/>
        </p:blipFill>
        <p:spPr>
          <a:xfrm>
            <a:off x="717258" y="1738120"/>
            <a:ext cx="3724802" cy="5318125"/>
          </a:xfrm>
          <a:ln w="3175">
            <a:solidFill>
              <a:schemeClr val="bg1">
                <a:lumMod val="75000"/>
              </a:schemeClr>
            </a:solidFill>
          </a:ln>
        </p:spPr>
      </p:pic>
    </p:spTree>
    <p:extLst>
      <p:ext uri="{BB962C8B-B14F-4D97-AF65-F5344CB8AC3E}">
        <p14:creationId xmlns:p14="http://schemas.microsoft.com/office/powerpoint/2010/main" val="3301111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701676" y="1738121"/>
            <a:ext cx="4080390" cy="5318317"/>
          </a:xfrm>
        </p:spPr>
        <p:txBody>
          <a:bodyPr/>
          <a:lstStyle/>
          <a:p>
            <a:pPr>
              <a:lnSpc>
                <a:spcPct val="120000"/>
              </a:lnSpc>
            </a:pPr>
            <a:r>
              <a:rPr lang="da-DK" sz="1600" dirty="0"/>
              <a:t>FORMÅL</a:t>
            </a:r>
          </a:p>
          <a:p>
            <a:r>
              <a:rPr lang="da-DK" sz="1600" dirty="0"/>
              <a:t>Urbanplanens Partnerskab har planer om at iværksætte en unge-indsats i Hørgården medio 2020. For at vide, hvad områdets beboere har af  forskellig viden om og erfaringer med Hørgårdens unge lavede vi et bålmøde om emnet.</a:t>
            </a:r>
          </a:p>
          <a:p>
            <a:endParaRPr lang="da-DK" sz="1600" dirty="0"/>
          </a:p>
          <a:p>
            <a:r>
              <a:rPr lang="da-DK" sz="1600" dirty="0"/>
              <a:t>FAKTA OG FORM</a:t>
            </a:r>
          </a:p>
          <a:p>
            <a:r>
              <a:rPr lang="da-DK" sz="1600" dirty="0"/>
              <a:t>Der deltog ca. 60 børn og voksne. 17 gennemførte skattejagt og afleverede fuld besvarelse. 21 deltog i konkurrencen. Der var to vindere.  Vi valgte formen bålmødet med poster og løs snak fordi vi ønskede at være uformelle og tiltrække beboere, der normalt ikke ville gå til et borgermøde.</a:t>
            </a:r>
          </a:p>
          <a:p>
            <a:endParaRPr lang="da-DK" sz="1600" dirty="0"/>
          </a:p>
          <a:p>
            <a:r>
              <a:rPr lang="da-DK" sz="1600" dirty="0"/>
              <a:t>KONTAKT</a:t>
            </a:r>
          </a:p>
          <a:p>
            <a:r>
              <a:rPr lang="da-DK" sz="1600" dirty="0"/>
              <a:t>Rasmus fra Partnerskabet. Du finder ham her: rach@kab-bolig.dk / 20143159</a:t>
            </a:r>
            <a:endParaRPr lang="da-DK" dirty="0"/>
          </a:p>
          <a:p>
            <a:pPr>
              <a:lnSpc>
                <a:spcPct val="120000"/>
              </a:lnSpc>
            </a:pPr>
            <a:endParaRPr lang="da-DK" dirty="0"/>
          </a:p>
        </p:txBody>
      </p:sp>
      <p:sp>
        <p:nvSpPr>
          <p:cNvPr id="16" name="Text Placeholder 15">
            <a:extLst>
              <a:ext uri="{FF2B5EF4-FFF2-40B4-BE49-F238E27FC236}">
                <a16:creationId xmlns:a16="http://schemas.microsoft.com/office/drawing/2014/main" id="{11E80F1D-3635-264A-A7B9-354B6671FE41}"/>
              </a:ext>
            </a:extLst>
          </p:cNvPr>
          <p:cNvSpPr>
            <a:spLocks noGrp="1"/>
          </p:cNvSpPr>
          <p:nvPr>
            <p:ph type="body" sz="quarter" idx="16"/>
          </p:nvPr>
        </p:nvSpPr>
        <p:spPr/>
        <p:txBody>
          <a:bodyPr/>
          <a:lstStyle/>
          <a:p>
            <a:r>
              <a:rPr lang="en-GB" dirty="0"/>
              <a:t>FORMÅL OG INDHOLDSFORTEGNELSE</a:t>
            </a:r>
          </a:p>
        </p:txBody>
      </p:sp>
      <p:sp>
        <p:nvSpPr>
          <p:cNvPr id="7" name="Text Placeholder 6">
            <a:extLst>
              <a:ext uri="{FF2B5EF4-FFF2-40B4-BE49-F238E27FC236}">
                <a16:creationId xmlns:a16="http://schemas.microsoft.com/office/drawing/2014/main" id="{DA38E5AF-DD0E-C847-943C-1C7C7B73FF4F}"/>
              </a:ext>
            </a:extLst>
          </p:cNvPr>
          <p:cNvSpPr>
            <a:spLocks noGrp="1"/>
          </p:cNvSpPr>
          <p:nvPr>
            <p:ph type="body" sz="quarter" idx="17"/>
          </p:nvPr>
        </p:nvSpPr>
        <p:spPr>
          <a:xfrm>
            <a:off x="720000" y="1268655"/>
            <a:ext cx="9265765" cy="307777"/>
          </a:xfrm>
        </p:spPr>
        <p:txBody>
          <a:bodyPr/>
          <a:lstStyle/>
          <a:p>
            <a:r>
              <a:rPr lang="da-DK" dirty="0"/>
              <a:t>Første kortlægning og dialog med beboere i Hørgården omkring en unge-indsats i 2020</a:t>
            </a:r>
          </a:p>
        </p:txBody>
      </p:sp>
      <p:graphicFrame>
        <p:nvGraphicFramePr>
          <p:cNvPr id="10" name="Table 9"/>
          <p:cNvGraphicFramePr>
            <a:graphicFrameLocks noGrp="1"/>
          </p:cNvGraphicFramePr>
          <p:nvPr/>
        </p:nvGraphicFramePr>
        <p:xfrm>
          <a:off x="5489574" y="1738121"/>
          <a:ext cx="4496191" cy="5229144"/>
        </p:xfrm>
        <a:graphic>
          <a:graphicData uri="http://schemas.openxmlformats.org/drawingml/2006/table">
            <a:tbl>
              <a:tblPr bandRow="1">
                <a:tableStyleId>{073A0DAA-6AF3-43AB-8588-CEC1D06C72B9}</a:tableStyleId>
              </a:tblPr>
              <a:tblGrid>
                <a:gridCol w="4026756">
                  <a:extLst>
                    <a:ext uri="{9D8B030D-6E8A-4147-A177-3AD203B41FA5}">
                      <a16:colId xmlns:a16="http://schemas.microsoft.com/office/drawing/2014/main" val="20000"/>
                    </a:ext>
                  </a:extLst>
                </a:gridCol>
                <a:gridCol w="469435">
                  <a:extLst>
                    <a:ext uri="{9D8B030D-6E8A-4147-A177-3AD203B41FA5}">
                      <a16:colId xmlns:a16="http://schemas.microsoft.com/office/drawing/2014/main" val="20001"/>
                    </a:ext>
                  </a:extLst>
                </a:gridCol>
              </a:tblGrid>
              <a:tr h="5012317">
                <a:tc>
                  <a:txBody>
                    <a:bodyPr/>
                    <a:lstStyle/>
                    <a:p>
                      <a:pPr marL="0" marR="0" indent="0" algn="l" defTabSz="447466" rtl="0" eaLnBrk="1" fontAlgn="auto" latinLnBrk="0" hangingPunct="1">
                        <a:lnSpc>
                          <a:spcPct val="100000"/>
                        </a:lnSpc>
                        <a:spcBef>
                          <a:spcPts val="0"/>
                        </a:spcBef>
                        <a:spcAft>
                          <a:spcPts val="0"/>
                        </a:spcAft>
                        <a:buClrTx/>
                        <a:buSzTx/>
                        <a:buFontTx/>
                        <a:buNone/>
                        <a:tabLst/>
                        <a:defRPr/>
                      </a:pPr>
                      <a:r>
                        <a:rPr lang="da-DK" sz="1600" dirty="0">
                          <a:latin typeface="Gill Sans Light" panose="020B0302020104020203" pitchFamily="34" charset="-79"/>
                          <a:cs typeface="Gill Sans Light" panose="020B0302020104020203" pitchFamily="34" charset="-79"/>
                        </a:rPr>
                        <a:t>INDHOLDSFORTEGNELSE</a:t>
                      </a:r>
                    </a:p>
                    <a:p>
                      <a:pPr>
                        <a:lnSpc>
                          <a:spcPct val="100000"/>
                        </a:lnSpc>
                      </a:pPr>
                      <a:endParaRPr lang="da-DK" sz="1600" b="0" i="0" dirty="0">
                        <a:latin typeface="Gill Sans Light" charset="0"/>
                        <a:ea typeface="Gill Sans Light" charset="0"/>
                        <a:cs typeface="Gill Sans Light" charset="0"/>
                      </a:endParaRPr>
                    </a:p>
                    <a:p>
                      <a:pPr>
                        <a:lnSpc>
                          <a:spcPct val="150000"/>
                        </a:lnSpc>
                      </a:pPr>
                      <a:r>
                        <a:rPr lang="da-DK" sz="1600" b="0" i="0" dirty="0">
                          <a:latin typeface="Gill Sans Light" charset="0"/>
                          <a:ea typeface="Gill Sans Light" charset="0"/>
                          <a:cs typeface="Gill Sans Light" charset="0"/>
                        </a:rPr>
                        <a:t>OM STEDET</a:t>
                      </a:r>
                    </a:p>
                    <a:p>
                      <a:pPr>
                        <a:lnSpc>
                          <a:spcPct val="150000"/>
                        </a:lnSpc>
                      </a:pPr>
                      <a:r>
                        <a:rPr lang="da-DK" sz="1600" b="0" i="0" dirty="0">
                          <a:latin typeface="Gill Sans Light" charset="0"/>
                          <a:ea typeface="Gill Sans Light" charset="0"/>
                          <a:cs typeface="Gill Sans Light" charset="0"/>
                        </a:rPr>
                        <a:t>OM METODEN </a:t>
                      </a:r>
                    </a:p>
                    <a:p>
                      <a:pPr>
                        <a:lnSpc>
                          <a:spcPct val="150000"/>
                        </a:lnSpc>
                      </a:pPr>
                      <a:r>
                        <a:rPr lang="da-DK" sz="1600" b="0" i="0" dirty="0">
                          <a:latin typeface="Gill Sans Light" charset="0"/>
                          <a:ea typeface="Gill Sans Light" charset="0"/>
                          <a:cs typeface="Gill Sans Light" charset="0"/>
                        </a:rPr>
                        <a:t>OM POST 0</a:t>
                      </a:r>
                    </a:p>
                    <a:p>
                      <a:pPr lvl="0">
                        <a:lnSpc>
                          <a:spcPct val="150000"/>
                        </a:lnSpc>
                      </a:pPr>
                      <a:r>
                        <a:rPr lang="da-DK" sz="1600" b="0" i="0" dirty="0">
                          <a:latin typeface="Gill Sans Light" charset="0"/>
                          <a:ea typeface="Gill Sans Light" charset="0"/>
                          <a:cs typeface="Gill Sans Light" charset="0"/>
                        </a:rPr>
                        <a:t>OM POST 1 </a:t>
                      </a:r>
                    </a:p>
                    <a:p>
                      <a:pPr lvl="0">
                        <a:lnSpc>
                          <a:spcPct val="150000"/>
                        </a:lnSpc>
                      </a:pPr>
                      <a:r>
                        <a:rPr lang="da-DK" sz="1600" b="0" i="0" dirty="0">
                          <a:solidFill>
                            <a:srgbClr val="000000"/>
                          </a:solidFill>
                          <a:latin typeface="Gill Sans Light" charset="0"/>
                          <a:ea typeface="Gill Sans Light" charset="0"/>
                          <a:cs typeface="Gill Sans Light" charset="0"/>
                        </a:rPr>
                        <a:t>OM </a:t>
                      </a:r>
                      <a:r>
                        <a:rPr lang="en-GB" sz="1600" b="0" i="0" dirty="0">
                          <a:solidFill>
                            <a:srgbClr val="000000"/>
                          </a:solidFill>
                          <a:latin typeface="Gill Sans Light" charset="0"/>
                          <a:ea typeface="Gill Sans Light" charset="0"/>
                          <a:cs typeface="Gill Sans Light" charset="0"/>
                        </a:rPr>
                        <a:t>POST 2 </a:t>
                      </a:r>
                    </a:p>
                    <a:p>
                      <a:pPr lvl="0">
                        <a:lnSpc>
                          <a:spcPct val="150000"/>
                        </a:lnSpc>
                      </a:pPr>
                      <a:r>
                        <a:rPr lang="en-GB" sz="1600" b="0" i="0" dirty="0">
                          <a:solidFill>
                            <a:srgbClr val="000000"/>
                          </a:solidFill>
                          <a:latin typeface="Gill Sans Light" charset="0"/>
                          <a:ea typeface="Gill Sans Light" charset="0"/>
                          <a:cs typeface="Gill Sans Light" charset="0"/>
                        </a:rPr>
                        <a:t>OM P</a:t>
                      </a:r>
                      <a:r>
                        <a:rPr lang="da-DK" sz="1600" b="0" i="0" dirty="0">
                          <a:solidFill>
                            <a:srgbClr val="000000"/>
                          </a:solidFill>
                          <a:latin typeface="Gill Sans Light" charset="0"/>
                          <a:ea typeface="Gill Sans Light" charset="0"/>
                          <a:cs typeface="Gill Sans Light" charset="0"/>
                        </a:rPr>
                        <a:t>OST 3</a:t>
                      </a:r>
                      <a:endParaRPr lang="en-GB" sz="1600" b="0" i="0" dirty="0">
                        <a:solidFill>
                          <a:srgbClr val="000000"/>
                        </a:solidFill>
                        <a:latin typeface="Gill Sans Light" charset="0"/>
                        <a:ea typeface="Gill Sans Light" charset="0"/>
                        <a:cs typeface="Gill Sans Light" charset="0"/>
                      </a:endParaRPr>
                    </a:p>
                    <a:p>
                      <a:pPr>
                        <a:lnSpc>
                          <a:spcPct val="150000"/>
                        </a:lnSpc>
                      </a:pPr>
                      <a:r>
                        <a:rPr lang="da-DK" sz="1600" b="0" i="0" dirty="0">
                          <a:latin typeface="Gill Sans Light" charset="0"/>
                          <a:ea typeface="Gill Sans Light" charset="0"/>
                          <a:cs typeface="Gill Sans Light" charset="0"/>
                        </a:rPr>
                        <a:t>OM POST 4 </a:t>
                      </a:r>
                    </a:p>
                    <a:p>
                      <a:pPr>
                        <a:lnSpc>
                          <a:spcPct val="150000"/>
                        </a:lnSpc>
                      </a:pPr>
                      <a:r>
                        <a:rPr lang="da-DK" sz="1600" b="0" i="0" dirty="0">
                          <a:latin typeface="Gill Sans Light" charset="0"/>
                          <a:ea typeface="Gill Sans Light" charset="0"/>
                          <a:cs typeface="Gill Sans Light" charset="0"/>
                        </a:rPr>
                        <a:t>OM</a:t>
                      </a:r>
                      <a:r>
                        <a:rPr lang="da-DK" sz="1600" b="0" i="0" dirty="0">
                          <a:solidFill>
                            <a:srgbClr val="000000"/>
                          </a:solidFill>
                          <a:latin typeface="Gill Sans Light" charset="0"/>
                          <a:ea typeface="Gill Sans Light" charset="0"/>
                          <a:cs typeface="Gill Sans Light" charset="0"/>
                        </a:rPr>
                        <a:t> POST 5 </a:t>
                      </a:r>
                    </a:p>
                    <a:p>
                      <a:pPr>
                        <a:lnSpc>
                          <a:spcPct val="150000"/>
                        </a:lnSpc>
                      </a:pPr>
                      <a:r>
                        <a:rPr lang="da-DK" sz="1600" b="0" i="0" dirty="0">
                          <a:latin typeface="Gill Sans Light" charset="0"/>
                          <a:ea typeface="Gill Sans Light" charset="0"/>
                          <a:cs typeface="Gill Sans Light" charset="0"/>
                        </a:rPr>
                        <a:t>OM PIGERNE, DER HJALP </a:t>
                      </a:r>
                    </a:p>
                    <a:p>
                      <a:pPr>
                        <a:lnSpc>
                          <a:spcPct val="150000"/>
                        </a:lnSpc>
                      </a:pPr>
                      <a:r>
                        <a:rPr lang="da-DK" sz="1600" b="0" i="0" dirty="0">
                          <a:latin typeface="Gill Sans Light" charset="0"/>
                          <a:ea typeface="Gill Sans Light" charset="0"/>
                          <a:cs typeface="Gill Sans Light" charset="0"/>
                        </a:rPr>
                        <a:t>OM KONKURRENCEN</a:t>
                      </a:r>
                    </a:p>
                    <a:p>
                      <a:pPr>
                        <a:lnSpc>
                          <a:spcPct val="150000"/>
                        </a:lnSpc>
                      </a:pPr>
                      <a:r>
                        <a:rPr lang="da-DK" sz="1600" b="0" i="0" dirty="0">
                          <a:solidFill>
                            <a:srgbClr val="000000"/>
                          </a:solidFill>
                          <a:latin typeface="Gill Sans Light" charset="0"/>
                          <a:ea typeface="Gill Sans Light" charset="0"/>
                          <a:cs typeface="Gill Sans Light" charset="0"/>
                        </a:rPr>
                        <a:t>DET LÆRER VI </a:t>
                      </a:r>
                    </a:p>
                    <a:p>
                      <a:pPr>
                        <a:lnSpc>
                          <a:spcPct val="150000"/>
                        </a:lnSpc>
                      </a:pPr>
                      <a:r>
                        <a:rPr lang="da-DK" sz="1600" b="0" i="0" dirty="0">
                          <a:solidFill>
                            <a:srgbClr val="000000"/>
                          </a:solidFill>
                          <a:latin typeface="Gill Sans Light" charset="0"/>
                          <a:ea typeface="Gill Sans Light" charset="0"/>
                          <a:cs typeface="Gill Sans Light" charset="0"/>
                        </a:rPr>
                        <a:t>DET GØR VI HERFRA</a:t>
                      </a:r>
                    </a:p>
                    <a:p>
                      <a:pPr>
                        <a:lnSpc>
                          <a:spcPct val="150000"/>
                        </a:lnSpc>
                      </a:pPr>
                      <a:r>
                        <a:rPr lang="da-DK" sz="1600" b="0" i="0" dirty="0">
                          <a:solidFill>
                            <a:srgbClr val="000000"/>
                          </a:solidFill>
                          <a:latin typeface="Gill Sans Light" charset="0"/>
                          <a:ea typeface="Gill Sans Light" charset="0"/>
                          <a:cs typeface="Gill Sans Light" charset="0"/>
                        </a:rPr>
                        <a:t>FAKTA</a:t>
                      </a:r>
                      <a:endParaRPr lang="da-DK" sz="1600" b="0" i="0" dirty="0">
                        <a:solidFill>
                          <a:schemeClr val="tx1"/>
                        </a:solidFill>
                        <a:latin typeface="Gill Sans Light" charset="0"/>
                        <a:ea typeface="Gill Sans Light" charset="0"/>
                        <a:cs typeface="Gill Sans Light"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dk1">
                        <a:tint val="40000"/>
                        <a:alpha val="0"/>
                      </a:schemeClr>
                    </a:solidFill>
                  </a:tcPr>
                </a:tc>
                <a:tc>
                  <a:txBody>
                    <a:bodyPr/>
                    <a:lstStyle/>
                    <a:p>
                      <a:pPr algn="r">
                        <a:lnSpc>
                          <a:spcPct val="150000"/>
                        </a:lnSpc>
                      </a:pPr>
                      <a:endParaRPr lang="da-DK" sz="1600" b="0" i="0" dirty="0">
                        <a:latin typeface="Gill Sans Light" charset="0"/>
                        <a:ea typeface="Gill Sans Light" charset="0"/>
                        <a:cs typeface="Gill Sans Light" charset="0"/>
                      </a:endParaRPr>
                    </a:p>
                    <a:p>
                      <a:pPr algn="r">
                        <a:lnSpc>
                          <a:spcPct val="150000"/>
                        </a:lnSpc>
                      </a:pPr>
                      <a:r>
                        <a:rPr lang="da-DK" sz="1600" b="0" i="0" dirty="0">
                          <a:latin typeface="Gill Sans Light" charset="0"/>
                          <a:ea typeface="Gill Sans Light" charset="0"/>
                          <a:cs typeface="Gill Sans Light" charset="0"/>
                        </a:rPr>
                        <a:t>4</a:t>
                      </a:r>
                    </a:p>
                    <a:p>
                      <a:pPr algn="r">
                        <a:lnSpc>
                          <a:spcPct val="150000"/>
                        </a:lnSpc>
                      </a:pPr>
                      <a:r>
                        <a:rPr lang="da-DK" sz="1600" b="0" i="0" dirty="0">
                          <a:latin typeface="Gill Sans Light" charset="0"/>
                          <a:ea typeface="Gill Sans Light" charset="0"/>
                          <a:cs typeface="Gill Sans Light" charset="0"/>
                        </a:rPr>
                        <a:t>6</a:t>
                      </a:r>
                    </a:p>
                    <a:p>
                      <a:pPr algn="r">
                        <a:lnSpc>
                          <a:spcPct val="150000"/>
                        </a:lnSpc>
                      </a:pPr>
                      <a:r>
                        <a:rPr lang="da-DK" sz="1600" b="0" i="0" dirty="0">
                          <a:latin typeface="Gill Sans Light" charset="0"/>
                          <a:ea typeface="Gill Sans Light" charset="0"/>
                          <a:cs typeface="Gill Sans Light" charset="0"/>
                        </a:rPr>
                        <a:t>9</a:t>
                      </a:r>
                    </a:p>
                    <a:p>
                      <a:pPr algn="r">
                        <a:lnSpc>
                          <a:spcPct val="150000"/>
                        </a:lnSpc>
                      </a:pPr>
                      <a:r>
                        <a:rPr lang="da-DK" sz="1600" b="0" i="0" dirty="0">
                          <a:latin typeface="Gill Sans Light" charset="0"/>
                          <a:ea typeface="Gill Sans Light" charset="0"/>
                          <a:cs typeface="Gill Sans Light" charset="0"/>
                        </a:rPr>
                        <a:t>11</a:t>
                      </a:r>
                    </a:p>
                    <a:p>
                      <a:pPr algn="r">
                        <a:lnSpc>
                          <a:spcPct val="150000"/>
                        </a:lnSpc>
                      </a:pPr>
                      <a:r>
                        <a:rPr lang="da-DK" sz="1600" b="0" i="0" dirty="0">
                          <a:latin typeface="Gill Sans Light" charset="0"/>
                          <a:ea typeface="Gill Sans Light" charset="0"/>
                          <a:cs typeface="Gill Sans Light" charset="0"/>
                        </a:rPr>
                        <a:t>13</a:t>
                      </a:r>
                    </a:p>
                    <a:p>
                      <a:pPr algn="r">
                        <a:lnSpc>
                          <a:spcPct val="150000"/>
                        </a:lnSpc>
                      </a:pPr>
                      <a:r>
                        <a:rPr lang="da-DK" sz="1600" b="0" i="0" dirty="0">
                          <a:latin typeface="Gill Sans Light" charset="0"/>
                          <a:ea typeface="Gill Sans Light" charset="0"/>
                          <a:cs typeface="Gill Sans Light" charset="0"/>
                        </a:rPr>
                        <a:t>21</a:t>
                      </a:r>
                    </a:p>
                    <a:p>
                      <a:pPr algn="r">
                        <a:lnSpc>
                          <a:spcPct val="150000"/>
                        </a:lnSpc>
                      </a:pPr>
                      <a:r>
                        <a:rPr lang="da-DK" sz="1600" b="0" i="0" dirty="0">
                          <a:latin typeface="Gill Sans Light" charset="0"/>
                          <a:ea typeface="Gill Sans Light" charset="0"/>
                          <a:cs typeface="Gill Sans Light" charset="0"/>
                        </a:rPr>
                        <a:t>26</a:t>
                      </a:r>
                    </a:p>
                    <a:p>
                      <a:pPr algn="r">
                        <a:lnSpc>
                          <a:spcPct val="150000"/>
                        </a:lnSpc>
                      </a:pPr>
                      <a:r>
                        <a:rPr lang="da-DK" sz="1600" b="0" i="0" dirty="0">
                          <a:latin typeface="Gill Sans Light" charset="0"/>
                          <a:ea typeface="Gill Sans Light" charset="0"/>
                          <a:cs typeface="Gill Sans Light" charset="0"/>
                        </a:rPr>
                        <a:t>32</a:t>
                      </a:r>
                    </a:p>
                    <a:p>
                      <a:pPr algn="r">
                        <a:lnSpc>
                          <a:spcPct val="150000"/>
                        </a:lnSpc>
                      </a:pPr>
                      <a:r>
                        <a:rPr lang="da-DK" sz="1600" b="0" i="0" dirty="0">
                          <a:latin typeface="Gill Sans Light" charset="0"/>
                          <a:ea typeface="Gill Sans Light" charset="0"/>
                          <a:cs typeface="Gill Sans Light" charset="0"/>
                        </a:rPr>
                        <a:t>34</a:t>
                      </a:r>
                    </a:p>
                    <a:p>
                      <a:pPr algn="r">
                        <a:lnSpc>
                          <a:spcPct val="150000"/>
                        </a:lnSpc>
                      </a:pPr>
                      <a:r>
                        <a:rPr lang="da-DK" sz="1600" b="0" i="0" dirty="0">
                          <a:latin typeface="Gill Sans Light" charset="0"/>
                          <a:ea typeface="Gill Sans Light" charset="0"/>
                          <a:cs typeface="Gill Sans Light" charset="0"/>
                        </a:rPr>
                        <a:t>36</a:t>
                      </a:r>
                    </a:p>
                    <a:p>
                      <a:pPr algn="r">
                        <a:lnSpc>
                          <a:spcPct val="150000"/>
                        </a:lnSpc>
                      </a:pPr>
                      <a:r>
                        <a:rPr lang="da-DK" sz="1600" b="0" i="0" dirty="0">
                          <a:latin typeface="Gill Sans Light" charset="0"/>
                          <a:ea typeface="Gill Sans Light" charset="0"/>
                          <a:cs typeface="Gill Sans Light" charset="0"/>
                        </a:rPr>
                        <a:t>38</a:t>
                      </a:r>
                    </a:p>
                    <a:p>
                      <a:pPr algn="r">
                        <a:lnSpc>
                          <a:spcPct val="150000"/>
                        </a:lnSpc>
                      </a:pPr>
                      <a:r>
                        <a:rPr lang="da-DK" sz="1600" b="0" i="0" dirty="0">
                          <a:latin typeface="Gill Sans Light" charset="0"/>
                          <a:ea typeface="Gill Sans Light" charset="0"/>
                          <a:cs typeface="Gill Sans Light" charset="0"/>
                        </a:rPr>
                        <a:t>40</a:t>
                      </a:r>
                    </a:p>
                    <a:p>
                      <a:pPr algn="r">
                        <a:lnSpc>
                          <a:spcPct val="150000"/>
                        </a:lnSpc>
                      </a:pPr>
                      <a:r>
                        <a:rPr lang="da-DK" sz="1600" b="0" i="0" dirty="0">
                          <a:latin typeface="Gill Sans Light" charset="0"/>
                          <a:ea typeface="Gill Sans Light" charset="0"/>
                          <a:cs typeface="Gill Sans Light" charset="0"/>
                        </a:rPr>
                        <a:t>43</a:t>
                      </a:r>
                      <a:endParaRPr sz="1600" b="0" i="0" dirty="0">
                        <a:latin typeface="Gill Sans Light" charset="0"/>
                        <a:ea typeface="Gill Sans Light" charset="0"/>
                        <a:cs typeface="Gill Sans Light" charset="0"/>
                      </a:endParaRPr>
                    </a:p>
                  </a:txBody>
                  <a:tcPr marL="72000" marR="72000" marT="72000" marB="72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dk1">
                        <a:tint val="40000"/>
                        <a:alpha val="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6252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00867D4-D903-534D-B285-306977CFB605}"/>
              </a:ext>
            </a:extLst>
          </p:cNvPr>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p:pic>
      <p:sp>
        <p:nvSpPr>
          <p:cNvPr id="5" name="Text Placeholder 4"/>
          <p:cNvSpPr>
            <a:spLocks noGrp="1"/>
          </p:cNvSpPr>
          <p:nvPr>
            <p:ph type="body" sz="quarter" idx="12"/>
          </p:nvPr>
        </p:nvSpPr>
        <p:spPr/>
        <p:txBody>
          <a:bodyPr/>
          <a:lstStyle/>
          <a:p>
            <a:r>
              <a:rPr lang="da-DK" i="1" dirty="0"/>
              <a:t>OM STEDET</a:t>
            </a:r>
            <a:endParaRPr lang="en-GB" i="1" dirty="0"/>
          </a:p>
          <a:p>
            <a:endParaRPr lang="en-US" i="1" dirty="0"/>
          </a:p>
        </p:txBody>
      </p:sp>
    </p:spTree>
    <p:extLst>
      <p:ext uri="{BB962C8B-B14F-4D97-AF65-F5344CB8AC3E}">
        <p14:creationId xmlns:p14="http://schemas.microsoft.com/office/powerpoint/2010/main" val="2752517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Indsigt i Hørgårdens beboeres erfaringer med og viden om unge i området. Herunder relationen mellem områdets unge og øvrige beboere + viden om de unges muligheder og behov, både nu og fremover.  Vi ønskede viden fra forskellige positioner og derfor deltagelse fra et bredt udsnit af Hørgårdens beboere, der kunne have forskellige erfaringer med, viden om og opfattelser af de unge.  Vi ønskede samtidig et borgermøde med sjov, aktivitet, bevægelse, liv, hvor det var nemt og ligetil at deltage for mange forskellige slags beboere.</a:t>
            </a:r>
          </a:p>
          <a:p>
            <a:endParaRPr lang="da-DK" sz="1600" dirty="0"/>
          </a:p>
          <a:p>
            <a:r>
              <a:rPr lang="da-DK" sz="1600" dirty="0"/>
              <a:t>HVAD FIK VI UD AF DET?</a:t>
            </a:r>
          </a:p>
          <a:p>
            <a:r>
              <a:rPr lang="da-DK" sz="1600" dirty="0"/>
              <a:t>Indblik i forskellige beboeres opfattelse af og erfaringer med unges hverdag i Hørgården, herunder viden om både formelle og uformelle aktiviteter gennem døgnet i Hørgården. Desuden fik vi indblik i beboernes generelle opfattelse af at bo i Hørgården og deres ønsker for stedet og også den brede beboergruppe fremover.  </a:t>
            </a:r>
          </a:p>
        </p:txBody>
      </p:sp>
      <p:sp>
        <p:nvSpPr>
          <p:cNvPr id="22" name="Text Placeholder 21"/>
          <p:cNvSpPr>
            <a:spLocks noGrp="1"/>
          </p:cNvSpPr>
          <p:nvPr>
            <p:ph type="body" sz="quarter" idx="16"/>
          </p:nvPr>
        </p:nvSpPr>
        <p:spPr>
          <a:xfrm>
            <a:off x="720000" y="962655"/>
            <a:ext cx="9265765" cy="307777"/>
          </a:xfrm>
        </p:spPr>
        <p:txBody>
          <a:bodyPr/>
          <a:lstStyle/>
          <a:p>
            <a:r>
              <a:rPr lang="da-DK" dirty="0"/>
              <a:t>STEDET</a:t>
            </a:r>
          </a:p>
        </p:txBody>
      </p:sp>
      <p:sp>
        <p:nvSpPr>
          <p:cNvPr id="23" name="Text Placeholder 22"/>
          <p:cNvSpPr>
            <a:spLocks noGrp="1"/>
          </p:cNvSpPr>
          <p:nvPr>
            <p:ph type="body" sz="quarter" idx="17"/>
          </p:nvPr>
        </p:nvSpPr>
        <p:spPr/>
        <p:txBody>
          <a:bodyPr/>
          <a:lstStyle/>
          <a:p>
            <a:r>
              <a:rPr lang="da-DK" dirty="0"/>
              <a:t>Vi valgte at holde bålmøde i Hørgårdens </a:t>
            </a:r>
            <a:r>
              <a:rPr lang="da-DK" dirty="0" err="1"/>
              <a:t>byhave</a:t>
            </a:r>
            <a:r>
              <a:rPr lang="da-DK" dirty="0"/>
              <a:t> (indgang fra hjørnet af nr. 109-107)</a:t>
            </a:r>
          </a:p>
        </p:txBody>
      </p:sp>
      <p:pic>
        <p:nvPicPr>
          <p:cNvPr id="5" name="Pladsholder til billede 4">
            <a:extLst>
              <a:ext uri="{FF2B5EF4-FFF2-40B4-BE49-F238E27FC236}">
                <a16:creationId xmlns:a16="http://schemas.microsoft.com/office/drawing/2014/main" id="{1F892681-6B75-B24B-9A0E-E979D3820B22}"/>
              </a:ext>
            </a:extLst>
          </p:cNvPr>
          <p:cNvPicPr>
            <a:picLocks noGrp="1" noChangeAspect="1"/>
          </p:cNvPicPr>
          <p:nvPr>
            <p:ph type="pic" sz="quarter" idx="14"/>
          </p:nvPr>
        </p:nvPicPr>
        <p:blipFill>
          <a:blip r:embed="rId3"/>
          <a:srcRect l="21881" r="21881"/>
          <a:stretch>
            <a:fillRect/>
          </a:stretch>
        </p:blipFill>
        <p:spPr/>
      </p:pic>
    </p:spTree>
    <p:extLst>
      <p:ext uri="{BB962C8B-B14F-4D97-AF65-F5344CB8AC3E}">
        <p14:creationId xmlns:p14="http://schemas.microsoft.com/office/powerpoint/2010/main" val="28523633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a:xfrm>
            <a:off x="168275" y="176213"/>
            <a:ext cx="10360025" cy="7232650"/>
          </a:xfrm>
          <a:prstGeom prst="rect">
            <a:avLst/>
          </a:prstGeom>
        </p:spPr>
      </p:pic>
      <p:sp>
        <p:nvSpPr>
          <p:cNvPr id="5" name="Text Placeholder 4"/>
          <p:cNvSpPr>
            <a:spLocks noGrp="1"/>
          </p:cNvSpPr>
          <p:nvPr>
            <p:ph type="body" sz="quarter" idx="12"/>
          </p:nvPr>
        </p:nvSpPr>
        <p:spPr/>
        <p:txBody>
          <a:bodyPr/>
          <a:lstStyle/>
          <a:p>
            <a:r>
              <a:rPr lang="da-DK" i="1" dirty="0"/>
              <a:t>OM METODEN</a:t>
            </a:r>
            <a:endParaRPr lang="en-GB" i="1" dirty="0"/>
          </a:p>
          <a:p>
            <a:endParaRPr lang="en-US" i="1" dirty="0"/>
          </a:p>
        </p:txBody>
      </p:sp>
    </p:spTree>
    <p:extLst>
      <p:ext uri="{BB962C8B-B14F-4D97-AF65-F5344CB8AC3E}">
        <p14:creationId xmlns:p14="http://schemas.microsoft.com/office/powerpoint/2010/main" val="26166044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At få både en fælles refleksion gennem dialog, der kan give flere nuancer end de individuelle besvarelser og samtidig give plads til de anonyme input individuelt. </a:t>
            </a:r>
          </a:p>
          <a:p>
            <a:endParaRPr lang="da-DK" sz="1600" dirty="0"/>
          </a:p>
          <a:p>
            <a:r>
              <a:rPr lang="da-DK" sz="1600" dirty="0"/>
              <a:t>HVAD FIK VI UD AF DET?</a:t>
            </a:r>
          </a:p>
          <a:p>
            <a:r>
              <a:rPr lang="da-DK" sz="1600" dirty="0"/>
              <a:t>Gode diskussioner, der også gav input udover det spørgsmålene lagde op til. </a:t>
            </a:r>
          </a:p>
        </p:txBody>
      </p:sp>
      <p:sp>
        <p:nvSpPr>
          <p:cNvPr id="22" name="Text Placeholder 21"/>
          <p:cNvSpPr>
            <a:spLocks noGrp="1"/>
          </p:cNvSpPr>
          <p:nvPr>
            <p:ph type="body" sz="quarter" idx="14"/>
          </p:nvPr>
        </p:nvSpPr>
        <p:spPr/>
        <p:txBody>
          <a:bodyPr/>
          <a:lstStyle/>
          <a:p>
            <a:r>
              <a:rPr lang="da-DK" dirty="0"/>
              <a:t>METODEN</a:t>
            </a:r>
          </a:p>
        </p:txBody>
      </p:sp>
      <p:sp>
        <p:nvSpPr>
          <p:cNvPr id="23" name="Text Placeholder 22"/>
          <p:cNvSpPr>
            <a:spLocks noGrp="1"/>
          </p:cNvSpPr>
          <p:nvPr>
            <p:ph type="body" sz="quarter" idx="16"/>
          </p:nvPr>
        </p:nvSpPr>
        <p:spPr/>
        <p:txBody>
          <a:bodyPr/>
          <a:lstStyle/>
          <a:p>
            <a:r>
              <a:rPr lang="en-US" dirty="0"/>
              <a:t>METODEN</a:t>
            </a:r>
          </a:p>
        </p:txBody>
      </p:sp>
      <p:sp>
        <p:nvSpPr>
          <p:cNvPr id="2" name="Text Placeholder 1">
            <a:extLst>
              <a:ext uri="{FF2B5EF4-FFF2-40B4-BE49-F238E27FC236}">
                <a16:creationId xmlns:a16="http://schemas.microsoft.com/office/drawing/2014/main" id="{0FFD7594-1B34-F94B-A9AF-1ADC640CD499}"/>
              </a:ext>
            </a:extLst>
          </p:cNvPr>
          <p:cNvSpPr>
            <a:spLocks noGrp="1"/>
          </p:cNvSpPr>
          <p:nvPr>
            <p:ph type="body" sz="quarter" idx="17"/>
          </p:nvPr>
        </p:nvSpPr>
        <p:spPr>
          <a:xfrm>
            <a:off x="720000" y="1268656"/>
            <a:ext cx="9265765" cy="298888"/>
          </a:xfrm>
        </p:spPr>
        <p:txBody>
          <a:bodyPr/>
          <a:lstStyle/>
          <a:p>
            <a:r>
              <a:rPr lang="da-DK"/>
              <a:t>Vi valgte at føre dialog og ‘besvarelser’ både individuelt og gruppebaseret på et skattekort</a:t>
            </a:r>
            <a:endParaRPr lang="da-DK" dirty="0">
              <a:highlight>
                <a:srgbClr val="FFFF00"/>
              </a:highlight>
            </a:endParaRPr>
          </a:p>
        </p:txBody>
      </p:sp>
      <p:pic>
        <p:nvPicPr>
          <p:cNvPr id="13" name="Picture Placeholder 12"/>
          <p:cNvPicPr>
            <a:picLocks noGrp="1" noChangeAspect="1"/>
          </p:cNvPicPr>
          <p:nvPr>
            <p:ph type="pic" sz="quarter" idx="18"/>
          </p:nvPr>
        </p:nvPicPr>
        <p:blipFill>
          <a:blip r:embed="rId3" cstate="hqprint">
            <a:extLst>
              <a:ext uri="{28A0092B-C50C-407E-A947-70E740481C1C}">
                <a14:useLocalDpi xmlns:a14="http://schemas.microsoft.com/office/drawing/2010/main"/>
              </a:ext>
            </a:extLst>
          </a:blip>
          <a:srcRect/>
          <a:stretch>
            <a:fillRect/>
          </a:stretch>
        </p:blipFill>
        <p:spPr>
          <a:prstGeom prst="rect">
            <a:avLst/>
          </a:prstGeom>
          <a:ln w="3175">
            <a:solidFill>
              <a:schemeClr val="bg1">
                <a:lumMod val="75000"/>
              </a:schemeClr>
            </a:solidFill>
          </a:ln>
        </p:spPr>
      </p:pic>
      <p:sp>
        <p:nvSpPr>
          <p:cNvPr id="4" name="Oval 3">
            <a:extLst>
              <a:ext uri="{FF2B5EF4-FFF2-40B4-BE49-F238E27FC236}">
                <a16:creationId xmlns:a16="http://schemas.microsoft.com/office/drawing/2014/main" id="{5622DFE4-D616-BF41-8FFE-9E257CFB0C27}"/>
              </a:ext>
            </a:extLst>
          </p:cNvPr>
          <p:cNvSpPr/>
          <p:nvPr/>
        </p:nvSpPr>
        <p:spPr>
          <a:xfrm>
            <a:off x="7747686" y="3188043"/>
            <a:ext cx="914400" cy="914400"/>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p>
            <a:pPr algn="l">
              <a:lnSpc>
                <a:spcPct val="120000"/>
              </a:lnSpc>
            </a:pPr>
            <a:r>
              <a:rPr lang="da-DK" sz="1000" dirty="0">
                <a:solidFill>
                  <a:srgbClr val="FFFFFF"/>
                </a:solidFill>
              </a:rPr>
              <a:t>INDSÆT et tomt skattekort</a:t>
            </a:r>
          </a:p>
        </p:txBody>
      </p:sp>
    </p:spTree>
    <p:extLst>
      <p:ext uri="{BB962C8B-B14F-4D97-AF65-F5344CB8AC3E}">
        <p14:creationId xmlns:p14="http://schemas.microsoft.com/office/powerpoint/2010/main" val="912441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1225" b="31014"/>
          <a:stretch/>
        </p:blipFill>
        <p:spPr>
          <a:xfrm>
            <a:off x="0" y="-1"/>
            <a:ext cx="10688771" cy="7559675"/>
          </a:xfrm>
          <a:prstGeom prst="rect">
            <a:avLst/>
          </a:prstGeom>
        </p:spPr>
      </p:pic>
    </p:spTree>
    <p:extLst>
      <p:ext uri="{BB962C8B-B14F-4D97-AF65-F5344CB8AC3E}">
        <p14:creationId xmlns:p14="http://schemas.microsoft.com/office/powerpoint/2010/main" val="17948420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Sætte rammen for, at Hørgården og Hørgårdens beboere var aftenens omdrejningspunkt. Og tydeliggøre, at deltagerne var aftenens eksperter, fordi det er dem, der bor i og kender området. Herudover også at få deltagerne til at føle sig trygge.  </a:t>
            </a:r>
          </a:p>
          <a:p>
            <a:endParaRPr lang="da-DK" sz="1600" dirty="0"/>
          </a:p>
          <a:p>
            <a:r>
              <a:rPr lang="da-DK" sz="1600" dirty="0"/>
              <a:t>HVAD FIK VI UD AF DET?</a:t>
            </a:r>
          </a:p>
          <a:p>
            <a:r>
              <a:rPr lang="da-DK" sz="1600" dirty="0"/>
              <a:t>Det var en god måde at ‘gøre noget’ sammen fra start. Mødes om en hyggelig og simpel, men alligevel lidt udfordrende opgave – hvor bor man egentlig præcis? Hvilken blok er den lige bag </a:t>
            </a:r>
            <a:r>
              <a:rPr lang="da-DK" sz="1600" dirty="0" err="1"/>
              <a:t>byhaven</a:t>
            </a:r>
            <a:r>
              <a:rPr lang="da-DK" sz="1600" dirty="0"/>
              <a:t> – hvor er vi lige nu?</a:t>
            </a:r>
          </a:p>
          <a:p>
            <a:endParaRPr lang="da-DK" sz="1600" dirty="0">
              <a:solidFill>
                <a:srgbClr val="FF0000"/>
              </a:solidFill>
            </a:endParaRPr>
          </a:p>
        </p:txBody>
      </p:sp>
      <p:pic>
        <p:nvPicPr>
          <p:cNvPr id="2" name="Picture Placeholder 1"/>
          <p:cNvPicPr>
            <a:picLocks noGrp="1" noChangeAspect="1"/>
          </p:cNvPicPr>
          <p:nvPr>
            <p:ph type="pic" sz="quarter" idx="14"/>
          </p:nvPr>
        </p:nvPicPr>
        <p:blipFill>
          <a:blip r:embed="rId3" cstate="hqprint">
            <a:extLst>
              <a:ext uri="{28A0092B-C50C-407E-A947-70E740481C1C}">
                <a14:useLocalDpi xmlns:a14="http://schemas.microsoft.com/office/drawing/2010/main"/>
              </a:ext>
            </a:extLst>
          </a:blip>
          <a:srcRect/>
          <a:stretch>
            <a:fillRect/>
          </a:stretch>
        </p:blipFill>
        <p:spPr>
          <a:xfrm rot="5400000">
            <a:off x="5332413" y="2403475"/>
            <a:ext cx="5318125" cy="3987800"/>
          </a:xfrm>
        </p:spPr>
      </p:pic>
      <p:sp>
        <p:nvSpPr>
          <p:cNvPr id="22" name="Text Placeholder 21"/>
          <p:cNvSpPr>
            <a:spLocks noGrp="1"/>
          </p:cNvSpPr>
          <p:nvPr>
            <p:ph type="body" sz="quarter" idx="16"/>
          </p:nvPr>
        </p:nvSpPr>
        <p:spPr>
          <a:xfrm>
            <a:off x="720000" y="962655"/>
            <a:ext cx="9265765" cy="307777"/>
          </a:xfrm>
        </p:spPr>
        <p:txBody>
          <a:bodyPr/>
          <a:lstStyle/>
          <a:p>
            <a:r>
              <a:rPr lang="da-DK"/>
              <a:t>POST 0</a:t>
            </a:r>
          </a:p>
        </p:txBody>
      </p:sp>
      <p:sp>
        <p:nvSpPr>
          <p:cNvPr id="23" name="Text Placeholder 22"/>
          <p:cNvSpPr>
            <a:spLocks noGrp="1"/>
          </p:cNvSpPr>
          <p:nvPr>
            <p:ph type="body" sz="quarter" idx="17"/>
          </p:nvPr>
        </p:nvSpPr>
        <p:spPr/>
        <p:txBody>
          <a:bodyPr/>
          <a:lstStyle/>
          <a:p>
            <a:r>
              <a:rPr lang="da-DK"/>
              <a:t>Velkommen – sæt din prik, lav et navneskilt og få noget at drikke…</a:t>
            </a:r>
          </a:p>
        </p:txBody>
      </p:sp>
    </p:spTree>
    <p:extLst>
      <p:ext uri="{BB962C8B-B14F-4D97-AF65-F5344CB8AC3E}">
        <p14:creationId xmlns:p14="http://schemas.microsoft.com/office/powerpoint/2010/main" val="868247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email">
            <a:extLst>
              <a:ext uri="{28A0092B-C50C-407E-A947-70E740481C1C}">
                <a14:useLocalDpi xmlns:a14="http://schemas.microsoft.com/office/drawing/2010/main"/>
              </a:ext>
            </a:extLst>
          </a:blip>
          <a:srcRect r="31225" b="31145"/>
          <a:stretch/>
        </p:blipFill>
        <p:spPr>
          <a:xfrm>
            <a:off x="0" y="-1"/>
            <a:ext cx="10688771" cy="7559675"/>
          </a:xfrm>
          <a:prstGeom prst="rect">
            <a:avLst/>
          </a:prstGeom>
        </p:spPr>
      </p:pic>
    </p:spTree>
    <p:extLst>
      <p:ext uri="{BB962C8B-B14F-4D97-AF65-F5344CB8AC3E}">
        <p14:creationId xmlns:p14="http://schemas.microsoft.com/office/powerpoint/2010/main" val="2086563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Spore deltagerne ind på, at vi gerne ville have viden om og perspektiver på både de gode og mindre gode aspekter ved unges hverdag i Hørgården med henblik på indsatser/aktiviteter, der kan forstærke det gode og tage hånd om bekymringer. </a:t>
            </a:r>
          </a:p>
          <a:p>
            <a:endParaRPr lang="da-DK" sz="1600" dirty="0"/>
          </a:p>
          <a:p>
            <a:r>
              <a:rPr lang="da-DK" sz="1600" dirty="0"/>
              <a:t>HVAD FIK VI UD AF DET?</a:t>
            </a:r>
          </a:p>
          <a:p>
            <a:r>
              <a:rPr lang="da-DK" sz="1600" dirty="0"/>
              <a:t>Viden om forskellige beboeres bekymringer og forståelse for de mange positive erfaringer beboerne har med områdets unge. </a:t>
            </a:r>
          </a:p>
          <a:p>
            <a:endParaRPr lang="da-DK" sz="1600" dirty="0"/>
          </a:p>
          <a:p>
            <a:r>
              <a:rPr lang="da-DK" sz="1600" dirty="0"/>
              <a:t>SPØRGSMÅL TIL DELTAGERNE</a:t>
            </a:r>
          </a:p>
          <a:p>
            <a:r>
              <a:rPr lang="da-DK" sz="1600" dirty="0"/>
              <a:t>”Hvor i hørgården møder du unge der gør dig glad?” (Grøn prik). Skriv hvorfor.</a:t>
            </a:r>
          </a:p>
          <a:p>
            <a:r>
              <a:rPr lang="da-DK" sz="1600" dirty="0"/>
              <a:t>”Hvor i hørgården møder du unge, hvor det gør dig bekymret?” (Rød prik). Skriv hvorfor.</a:t>
            </a:r>
          </a:p>
          <a:p>
            <a:endParaRPr lang="da-DK" sz="1600" dirty="0"/>
          </a:p>
        </p:txBody>
      </p:sp>
      <p:sp>
        <p:nvSpPr>
          <p:cNvPr id="22" name="Text Placeholder 21"/>
          <p:cNvSpPr>
            <a:spLocks noGrp="1"/>
          </p:cNvSpPr>
          <p:nvPr>
            <p:ph type="body" sz="quarter" idx="16"/>
          </p:nvPr>
        </p:nvSpPr>
        <p:spPr>
          <a:xfrm>
            <a:off x="720000" y="962655"/>
            <a:ext cx="9265765" cy="307777"/>
          </a:xfrm>
        </p:spPr>
        <p:txBody>
          <a:bodyPr/>
          <a:lstStyle/>
          <a:p>
            <a:r>
              <a:rPr lang="da-DK"/>
              <a:t>POST 1</a:t>
            </a:r>
          </a:p>
        </p:txBody>
      </p:sp>
      <p:sp>
        <p:nvSpPr>
          <p:cNvPr id="23" name="Text Placeholder 22"/>
          <p:cNvSpPr>
            <a:spLocks noGrp="1"/>
          </p:cNvSpPr>
          <p:nvPr>
            <p:ph type="body" sz="quarter" idx="17"/>
          </p:nvPr>
        </p:nvSpPr>
        <p:spPr/>
        <p:txBody>
          <a:bodyPr/>
          <a:lstStyle/>
          <a:p>
            <a:r>
              <a:rPr lang="da-DK" dirty="0"/>
              <a:t>Bål og første udfyldning på skattekort – hils på partnerskabet og hvem er du</a:t>
            </a:r>
            <a:endParaRPr lang="da-DK" dirty="0">
              <a:solidFill>
                <a:srgbClr val="FF0000"/>
              </a:solidFill>
            </a:endParaRPr>
          </a:p>
        </p:txBody>
      </p:sp>
      <p:pic>
        <p:nvPicPr>
          <p:cNvPr id="4" name="Picture Placeholder 3"/>
          <p:cNvPicPr>
            <a:picLocks noGrp="1" noChangeAspect="1"/>
          </p:cNvPicPr>
          <p:nvPr>
            <p:ph type="pic" sz="quarter" idx="14"/>
          </p:nvPr>
        </p:nvPicPr>
        <p:blipFill rotWithShape="1">
          <a:blip r:embed="rId3" cstate="hqprint">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9249244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1225" b="30948"/>
          <a:stretch/>
        </p:blipFill>
        <p:spPr>
          <a:xfrm>
            <a:off x="1" y="0"/>
            <a:ext cx="10691812" cy="7589525"/>
          </a:xfrm>
          <a:prstGeom prst="rect">
            <a:avLst/>
          </a:prstGeom>
        </p:spPr>
      </p:pic>
    </p:spTree>
    <p:extLst>
      <p:ext uri="{BB962C8B-B14F-4D97-AF65-F5344CB8AC3E}">
        <p14:creationId xmlns:p14="http://schemas.microsoft.com/office/powerpoint/2010/main" val="12052373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Viden om, hvor meget kontakt de som deltagere/informanter havde med de unge, de skulle udtale sig om.  </a:t>
            </a:r>
          </a:p>
          <a:p>
            <a:endParaRPr lang="da-DK" sz="1600" dirty="0"/>
          </a:p>
          <a:p>
            <a:r>
              <a:rPr lang="da-DK" sz="1600" dirty="0"/>
              <a:t>HVAD FIK VI UD AF DET?</a:t>
            </a:r>
          </a:p>
          <a:p>
            <a:r>
              <a:rPr lang="da-DK" sz="1600" dirty="0"/>
              <a:t>Forståelse af, at næsten alle deltagere havde meget og daglig kontakt med områdets unge. </a:t>
            </a:r>
          </a:p>
          <a:p>
            <a:endParaRPr lang="da-DK" sz="1600" dirty="0"/>
          </a:p>
          <a:p>
            <a:r>
              <a:rPr lang="da-DK" sz="1600" dirty="0"/>
              <a:t>SPØRGSMÅL TIL DELTAGERNE </a:t>
            </a:r>
          </a:p>
          <a:p>
            <a:r>
              <a:rPr lang="da-DK" sz="1600" dirty="0"/>
              <a:t>”Hvor meget kontakt har du med de unge i Hørgården – daglig, ofte, lidt eller ingen kontakt og erfaring med de unge?”</a:t>
            </a:r>
          </a:p>
          <a:p>
            <a:endParaRPr lang="da-DK" sz="1600" dirty="0"/>
          </a:p>
        </p:txBody>
      </p:sp>
      <p:pic>
        <p:nvPicPr>
          <p:cNvPr id="2" name="Picture Placeholder 1"/>
          <p:cNvPicPr>
            <a:picLocks noGrp="1" noChangeAspect="1"/>
          </p:cNvPicPr>
          <p:nvPr>
            <p:ph type="pic" sz="quarter" idx="14"/>
          </p:nvPr>
        </p:nvPicPr>
        <p:blipFill rotWithShape="1">
          <a:blip r:embed="rId3" cstate="hqprint">
            <a:extLst>
              <a:ext uri="{28A0092B-C50C-407E-A947-70E740481C1C}">
                <a14:useLocalDpi xmlns:a14="http://schemas.microsoft.com/office/drawing/2010/main"/>
              </a:ext>
            </a:extLst>
          </a:blip>
          <a:srcRect l="2" t="47014" r="47019" b="7"/>
          <a:stretch/>
        </p:blipFill>
        <p:spPr>
          <a:xfrm rot="5400000">
            <a:off x="5332413" y="2403475"/>
            <a:ext cx="5318125" cy="3987800"/>
          </a:xfrm>
        </p:spPr>
      </p:pic>
      <p:sp>
        <p:nvSpPr>
          <p:cNvPr id="22" name="Text Placeholder 21"/>
          <p:cNvSpPr>
            <a:spLocks noGrp="1"/>
          </p:cNvSpPr>
          <p:nvPr>
            <p:ph type="body" sz="quarter" idx="16"/>
          </p:nvPr>
        </p:nvSpPr>
        <p:spPr>
          <a:xfrm>
            <a:off x="720000" y="962655"/>
            <a:ext cx="9265765" cy="307777"/>
          </a:xfrm>
        </p:spPr>
        <p:txBody>
          <a:bodyPr/>
          <a:lstStyle/>
          <a:p>
            <a:r>
              <a:rPr lang="da-DK"/>
              <a:t>POST 2</a:t>
            </a:r>
          </a:p>
        </p:txBody>
      </p:sp>
      <p:sp>
        <p:nvSpPr>
          <p:cNvPr id="23" name="Text Placeholder 22"/>
          <p:cNvSpPr>
            <a:spLocks noGrp="1"/>
          </p:cNvSpPr>
          <p:nvPr>
            <p:ph type="body" sz="quarter" idx="17"/>
          </p:nvPr>
        </p:nvSpPr>
        <p:spPr/>
        <p:txBody>
          <a:bodyPr/>
          <a:lstStyle/>
          <a:p>
            <a:r>
              <a:rPr lang="da-DK" dirty="0"/>
              <a:t>Barometer – tag temperaturen</a:t>
            </a:r>
          </a:p>
        </p:txBody>
      </p:sp>
    </p:spTree>
    <p:extLst>
      <p:ext uri="{BB962C8B-B14F-4D97-AF65-F5344CB8AC3E}">
        <p14:creationId xmlns:p14="http://schemas.microsoft.com/office/powerpoint/2010/main" val="17208894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En </a:t>
            </a:r>
            <a:r>
              <a:rPr lang="da-DK" sz="1600" dirty="0" err="1"/>
              <a:t>ice</a:t>
            </a:r>
            <a:r>
              <a:rPr lang="da-DK" sz="1600" dirty="0"/>
              <a:t>-</a:t>
            </a:r>
            <a:r>
              <a:rPr lang="da-DK" sz="1600" dirty="0" err="1"/>
              <a:t>breaker</a:t>
            </a:r>
            <a:r>
              <a:rPr lang="da-DK" sz="1600" dirty="0"/>
              <a:t>-øvelse, der kunne få folk til at føle sig trygge og tale sammen. Derudover også en lille idé om, hvor meget de unge “fylder” i dagligdagsbilledet I Hørgården. </a:t>
            </a:r>
          </a:p>
          <a:p>
            <a:endParaRPr lang="da-DK" sz="1600" dirty="0"/>
          </a:p>
          <a:p>
            <a:r>
              <a:rPr lang="da-DK" sz="1600" dirty="0"/>
              <a:t>HVAD FIK VI UD AF DET?</a:t>
            </a:r>
          </a:p>
          <a:p>
            <a:r>
              <a:rPr lang="da-DK" sz="1600" dirty="0"/>
              <a:t>Sjov, god stemning og dialog mellem deltagerne. </a:t>
            </a:r>
          </a:p>
          <a:p>
            <a:endParaRPr lang="da-DK" sz="1600" dirty="0"/>
          </a:p>
          <a:p>
            <a:r>
              <a:rPr lang="da-DK" sz="1600" dirty="0"/>
              <a:t>SPØRGSMÅL TIL DELTAGERNE</a:t>
            </a:r>
          </a:p>
          <a:p>
            <a:r>
              <a:rPr lang="da-DK" sz="1600" dirty="0"/>
              <a:t>”Hvor mange unge i alderen 15-29 år bor her i Hørgården?”</a:t>
            </a:r>
          </a:p>
        </p:txBody>
      </p:sp>
      <p:pic>
        <p:nvPicPr>
          <p:cNvPr id="2" name="Picture Placeholder 1"/>
          <p:cNvPicPr>
            <a:picLocks noGrp="1" noChangeAspect="1"/>
          </p:cNvPicPr>
          <p:nvPr>
            <p:ph type="pic" sz="quarter" idx="14"/>
          </p:nvPr>
        </p:nvPicPr>
        <p:blipFill rotWithShape="1">
          <a:blip r:embed="rId3" cstate="hqprint">
            <a:extLst>
              <a:ext uri="{28A0092B-C50C-407E-A947-70E740481C1C}">
                <a14:useLocalDpi xmlns:a14="http://schemas.microsoft.com/office/drawing/2010/main"/>
              </a:ext>
            </a:extLst>
          </a:blip>
          <a:srcRect l="15348" t="27946" r="12608" b="10"/>
          <a:stretch/>
        </p:blipFill>
        <p:spPr>
          <a:xfrm rot="5400000">
            <a:off x="5332413" y="2403475"/>
            <a:ext cx="5318125" cy="3987800"/>
          </a:xfrm>
        </p:spPr>
      </p:pic>
      <p:sp>
        <p:nvSpPr>
          <p:cNvPr id="22" name="Text Placeholder 21"/>
          <p:cNvSpPr>
            <a:spLocks noGrp="1"/>
          </p:cNvSpPr>
          <p:nvPr>
            <p:ph type="body" sz="quarter" idx="16"/>
          </p:nvPr>
        </p:nvSpPr>
        <p:spPr>
          <a:xfrm>
            <a:off x="720000" y="962655"/>
            <a:ext cx="9265765" cy="307777"/>
          </a:xfrm>
        </p:spPr>
        <p:txBody>
          <a:bodyPr/>
          <a:lstStyle/>
          <a:p>
            <a:r>
              <a:rPr lang="da-DK"/>
              <a:t>POST 2</a:t>
            </a:r>
          </a:p>
        </p:txBody>
      </p:sp>
      <p:sp>
        <p:nvSpPr>
          <p:cNvPr id="23" name="Text Placeholder 22"/>
          <p:cNvSpPr>
            <a:spLocks noGrp="1"/>
          </p:cNvSpPr>
          <p:nvPr>
            <p:ph type="body" sz="quarter" idx="17"/>
          </p:nvPr>
        </p:nvSpPr>
        <p:spPr/>
        <p:txBody>
          <a:bodyPr/>
          <a:lstStyle/>
          <a:p>
            <a:r>
              <a:rPr lang="da-DK" dirty="0"/>
              <a:t>Gættekonkurrence om antal unge i Hørgården – </a:t>
            </a:r>
            <a:r>
              <a:rPr lang="da-DK" dirty="0" err="1"/>
              <a:t>faktaviden</a:t>
            </a:r>
            <a:r>
              <a:rPr lang="da-DK" dirty="0"/>
              <a:t> </a:t>
            </a:r>
          </a:p>
        </p:txBody>
      </p:sp>
    </p:spTree>
    <p:extLst>
      <p:ext uri="{BB962C8B-B14F-4D97-AF65-F5344CB8AC3E}">
        <p14:creationId xmlns:p14="http://schemas.microsoft.com/office/powerpoint/2010/main" val="17142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Viden om både de unge: hvad der rører sig, hvilke problematikker, der gør sig gældende og for hvem. Og om hvad der fylder i både andre beboeres opfattelse af de unge og i de unges egen opfattelse af dem selv som gruppe og fænomen. </a:t>
            </a:r>
          </a:p>
          <a:p>
            <a:endParaRPr lang="da-DK" sz="1600" dirty="0"/>
          </a:p>
          <a:p>
            <a:r>
              <a:rPr lang="da-DK" sz="1600" dirty="0"/>
              <a:t>HVAD FIK VI UD AF DET?</a:t>
            </a:r>
          </a:p>
          <a:p>
            <a:r>
              <a:rPr lang="da-DK" sz="1600" dirty="0"/>
              <a:t>Det vi ønskede og derudover igen gode diskussioner og snakke mellem deltagerne, der gav indblik i mere end det, der blev skrevet på sedlerne. Vi fik også gode input om, hvilke temaer, der er relevant at arbejde videre med og undersøge nærmere i udviklingen af de fremtidige ungeindsatser. </a:t>
            </a:r>
          </a:p>
          <a:p>
            <a:endParaRPr lang="da-DK" sz="1600" dirty="0"/>
          </a:p>
          <a:p>
            <a:r>
              <a:rPr lang="da-DK" sz="1600" dirty="0"/>
              <a:t>SPØRGSMÅL TIL DELTAGERNE</a:t>
            </a:r>
          </a:p>
          <a:p>
            <a:r>
              <a:rPr lang="da-DK" sz="1600" dirty="0"/>
              <a:t>”Sig noget om de unge i Hørgården, fx ‘Man ser dem ikke så meget’.”</a:t>
            </a:r>
          </a:p>
          <a:p>
            <a:endParaRPr lang="da-DK" dirty="0">
              <a:solidFill>
                <a:srgbClr val="FF0000"/>
              </a:solidFill>
            </a:endParaRPr>
          </a:p>
        </p:txBody>
      </p:sp>
      <p:pic>
        <p:nvPicPr>
          <p:cNvPr id="2" name="Picture Placeholder 1"/>
          <p:cNvPicPr>
            <a:picLocks noGrp="1" noChangeAspect="1"/>
          </p:cNvPicPr>
          <p:nvPr>
            <p:ph type="pic" sz="quarter" idx="14"/>
          </p:nvPr>
        </p:nvPicPr>
        <p:blipFill rotWithShape="1">
          <a:blip r:embed="rId3" cstate="hqprint">
            <a:extLst>
              <a:ext uri="{28A0092B-C50C-407E-A947-70E740481C1C}">
                <a14:useLocalDpi xmlns:a14="http://schemas.microsoft.com/office/drawing/2010/main"/>
              </a:ext>
            </a:extLst>
          </a:blip>
          <a:srcRect/>
          <a:stretch/>
        </p:blipFill>
        <p:spPr/>
      </p:pic>
      <p:sp>
        <p:nvSpPr>
          <p:cNvPr id="22" name="Text Placeholder 21"/>
          <p:cNvSpPr>
            <a:spLocks noGrp="1"/>
          </p:cNvSpPr>
          <p:nvPr>
            <p:ph type="body" sz="quarter" idx="16"/>
          </p:nvPr>
        </p:nvSpPr>
        <p:spPr>
          <a:xfrm>
            <a:off x="720000" y="962655"/>
            <a:ext cx="9265765" cy="307777"/>
          </a:xfrm>
        </p:spPr>
        <p:txBody>
          <a:bodyPr/>
          <a:lstStyle/>
          <a:p>
            <a:r>
              <a:rPr lang="da-DK"/>
              <a:t>POST 2</a:t>
            </a:r>
          </a:p>
        </p:txBody>
      </p:sp>
      <p:sp>
        <p:nvSpPr>
          <p:cNvPr id="23" name="Text Placeholder 22"/>
          <p:cNvSpPr>
            <a:spLocks noGrp="1"/>
          </p:cNvSpPr>
          <p:nvPr>
            <p:ph type="body" sz="quarter" idx="17"/>
          </p:nvPr>
        </p:nvSpPr>
        <p:spPr>
          <a:xfrm>
            <a:off x="720000" y="1268655"/>
            <a:ext cx="9265765" cy="307777"/>
          </a:xfrm>
        </p:spPr>
        <p:txBody>
          <a:bodyPr/>
          <a:lstStyle/>
          <a:p>
            <a:r>
              <a:rPr lang="da-DK" dirty="0"/>
              <a:t>Hvad siger deltagerne om de unge? – udsagn i talebobler </a:t>
            </a:r>
          </a:p>
        </p:txBody>
      </p:sp>
    </p:spTree>
    <p:extLst>
      <p:ext uri="{BB962C8B-B14F-4D97-AF65-F5344CB8AC3E}">
        <p14:creationId xmlns:p14="http://schemas.microsoft.com/office/powerpoint/2010/main" val="15079664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Viden om, hvordan relationen mellem de unge som gruppe og de andre beboere opfattes af både de unge selv og andre beboere.</a:t>
            </a:r>
          </a:p>
          <a:p>
            <a:endParaRPr lang="da-DK" sz="1600" dirty="0"/>
          </a:p>
          <a:p>
            <a:r>
              <a:rPr lang="da-DK" sz="1600" dirty="0"/>
              <a:t>HVAD FIK VI UD AF DET?</a:t>
            </a:r>
          </a:p>
          <a:p>
            <a:r>
              <a:rPr lang="da-DK" sz="1600" dirty="0"/>
              <a:t>Rigtig mange positive fortællinger om relationer mellem Hørgårdens unge og andre beboere, der er trygge ved de unge, de kender og har set vokse op i Hørgården. </a:t>
            </a:r>
          </a:p>
          <a:p>
            <a:endParaRPr lang="da-DK" sz="1600" dirty="0"/>
          </a:p>
          <a:p>
            <a:r>
              <a:rPr lang="da-DK" sz="1600" dirty="0"/>
              <a:t>SPØRGSMÅL TIL DELTAGERNE</a:t>
            </a:r>
          </a:p>
          <a:p>
            <a:r>
              <a:rPr lang="da-DK" sz="1600" dirty="0"/>
              <a:t>Spørgsmålet vises på et skilt og læses op. Beboerne noterer sit svar på det individuelle skattekort.</a:t>
            </a:r>
          </a:p>
          <a:p>
            <a:endParaRPr lang="da-DK" sz="1600" dirty="0"/>
          </a:p>
          <a:p>
            <a:endParaRPr lang="da-DK" sz="1600" dirty="0"/>
          </a:p>
          <a:p>
            <a:endParaRPr lang="da-DK" sz="1600" dirty="0"/>
          </a:p>
        </p:txBody>
      </p:sp>
      <p:sp>
        <p:nvSpPr>
          <p:cNvPr id="22" name="Text Placeholder 21"/>
          <p:cNvSpPr>
            <a:spLocks noGrp="1"/>
          </p:cNvSpPr>
          <p:nvPr>
            <p:ph type="body" sz="quarter" idx="16"/>
          </p:nvPr>
        </p:nvSpPr>
        <p:spPr>
          <a:xfrm>
            <a:off x="720000" y="962655"/>
            <a:ext cx="9265765" cy="307777"/>
          </a:xfrm>
        </p:spPr>
        <p:txBody>
          <a:bodyPr/>
          <a:lstStyle/>
          <a:p>
            <a:r>
              <a:rPr lang="da-DK"/>
              <a:t>POST 2</a:t>
            </a:r>
          </a:p>
        </p:txBody>
      </p:sp>
      <p:sp>
        <p:nvSpPr>
          <p:cNvPr id="23" name="Text Placeholder 22"/>
          <p:cNvSpPr>
            <a:spLocks noGrp="1"/>
          </p:cNvSpPr>
          <p:nvPr>
            <p:ph type="body" sz="quarter" idx="17"/>
          </p:nvPr>
        </p:nvSpPr>
        <p:spPr>
          <a:xfrm>
            <a:off x="720000" y="1268655"/>
            <a:ext cx="9265765" cy="307777"/>
          </a:xfrm>
        </p:spPr>
        <p:txBody>
          <a:bodyPr/>
          <a:lstStyle/>
          <a:p>
            <a:r>
              <a:rPr lang="da-DK" dirty="0"/>
              <a:t>Unges relation til andre beboere og andre beboeres relation til de unge</a:t>
            </a:r>
          </a:p>
        </p:txBody>
      </p:sp>
      <p:pic>
        <p:nvPicPr>
          <p:cNvPr id="4" name="Picture Placeholder 3"/>
          <p:cNvPicPr>
            <a:picLocks noGrp="1" noChangeAspect="1"/>
          </p:cNvPicPr>
          <p:nvPr>
            <p:ph type="pic" sz="quarter" idx="14"/>
          </p:nvPr>
        </p:nvPicPr>
        <p:blipFill>
          <a:blip r:embed="rId3" cstate="hqprint">
            <a:extLst>
              <a:ext uri="{28A0092B-C50C-407E-A947-70E740481C1C}">
                <a14:useLocalDpi xmlns:a14="http://schemas.microsoft.com/office/drawing/2010/main"/>
              </a:ext>
            </a:extLst>
          </a:blip>
          <a:srcRect/>
          <a:stretch>
            <a:fillRect/>
          </a:stretch>
        </p:blipFill>
        <p:spPr>
          <a:xfrm rot="5400000">
            <a:off x="5332413" y="2403475"/>
            <a:ext cx="5318125" cy="3987800"/>
          </a:xfrm>
        </p:spPr>
      </p:pic>
    </p:spTree>
    <p:extLst>
      <p:ext uri="{BB962C8B-B14F-4D97-AF65-F5344CB8AC3E}">
        <p14:creationId xmlns:p14="http://schemas.microsoft.com/office/powerpoint/2010/main" val="5403483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1355" b="31205"/>
          <a:stretch/>
        </p:blipFill>
        <p:spPr>
          <a:xfrm>
            <a:off x="0" y="1"/>
            <a:ext cx="10661079" cy="7559674"/>
          </a:xfrm>
          <a:prstGeom prst="rect">
            <a:avLst/>
          </a:prstGeom>
        </p:spPr>
      </p:pic>
    </p:spTree>
    <p:extLst>
      <p:ext uri="{BB962C8B-B14F-4D97-AF65-F5344CB8AC3E}">
        <p14:creationId xmlns:p14="http://schemas.microsoft.com/office/powerpoint/2010/main" val="4616058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Viden om, hvad der foregår af både gode og mindre gode aktiviteter for Hørgårdens unge. Og hvad der foregår af både formelle og uformelle aktiviteter. </a:t>
            </a:r>
          </a:p>
          <a:p>
            <a:endParaRPr lang="da-DK" sz="1600" dirty="0"/>
          </a:p>
          <a:p>
            <a:r>
              <a:rPr lang="da-DK" sz="1600" dirty="0"/>
              <a:t>HVAD FIK VI UD AF DET?</a:t>
            </a:r>
          </a:p>
          <a:p>
            <a:r>
              <a:rPr lang="da-DK" sz="1600" dirty="0"/>
              <a:t>Rigtig meget god viden om de unges aktiviteter: hvad der bliver opfattet som meningsfuldt/positivt og mindre meningsfuldt/negativt, hvad der er attraktive aktiviteter med mange deltagere og mindre attraktive aktiviteter.  Vi fik viden om, hvordan området tager sig forskelligt ud alt afhængig af tidspunkt på døgnet og om, hvor der kan foregå utryghedsskabende eller bekymrende aktiviteter.  Vi fik også bekræftet vores forståelse af, at det der kan være utrygt for den ene kan være helt fint for den anden, alt afhængig af øjnene, der ser og hvor tæt man er på de unge, fx kender de unge fra de er små. </a:t>
            </a:r>
          </a:p>
          <a:p>
            <a:endParaRPr lang="da-DK" sz="1600" dirty="0"/>
          </a:p>
          <a:p>
            <a:endParaRPr lang="da-DK" sz="1600" dirty="0"/>
          </a:p>
        </p:txBody>
      </p:sp>
      <p:pic>
        <p:nvPicPr>
          <p:cNvPr id="2" name="Picture Placeholder 1"/>
          <p:cNvPicPr>
            <a:picLocks noGrp="1" noChangeAspect="1"/>
          </p:cNvPicPr>
          <p:nvPr>
            <p:ph type="pic" sz="quarter" idx="14"/>
          </p:nvPr>
        </p:nvPicPr>
        <p:blipFill>
          <a:blip r:embed="rId3" cstate="hqprint">
            <a:extLst>
              <a:ext uri="{28A0092B-C50C-407E-A947-70E740481C1C}">
                <a14:useLocalDpi xmlns:a14="http://schemas.microsoft.com/office/drawing/2010/main"/>
              </a:ext>
            </a:extLst>
          </a:blip>
          <a:srcRect/>
          <a:stretch>
            <a:fillRect/>
          </a:stretch>
        </p:blipFill>
        <p:spPr>
          <a:xfrm rot="5400000">
            <a:off x="5332413" y="2403475"/>
            <a:ext cx="5318125" cy="3987800"/>
          </a:xfrm>
        </p:spPr>
      </p:pic>
      <p:sp>
        <p:nvSpPr>
          <p:cNvPr id="22" name="Text Placeholder 21"/>
          <p:cNvSpPr>
            <a:spLocks noGrp="1"/>
          </p:cNvSpPr>
          <p:nvPr>
            <p:ph type="body" sz="quarter" idx="16"/>
          </p:nvPr>
        </p:nvSpPr>
        <p:spPr>
          <a:xfrm>
            <a:off x="720000" y="962655"/>
            <a:ext cx="9265765" cy="307777"/>
          </a:xfrm>
        </p:spPr>
        <p:txBody>
          <a:bodyPr/>
          <a:lstStyle/>
          <a:p>
            <a:r>
              <a:rPr lang="da-DK"/>
              <a:t>POST 3</a:t>
            </a:r>
          </a:p>
        </p:txBody>
      </p:sp>
      <p:sp>
        <p:nvSpPr>
          <p:cNvPr id="23" name="Text Placeholder 22"/>
          <p:cNvSpPr>
            <a:spLocks noGrp="1"/>
          </p:cNvSpPr>
          <p:nvPr>
            <p:ph type="body" sz="quarter" idx="17"/>
          </p:nvPr>
        </p:nvSpPr>
        <p:spPr>
          <a:xfrm>
            <a:off x="720000" y="1268655"/>
            <a:ext cx="9265765" cy="307777"/>
          </a:xfrm>
        </p:spPr>
        <p:txBody>
          <a:bodyPr/>
          <a:lstStyle/>
          <a:p>
            <a:r>
              <a:rPr lang="da-DK" dirty="0"/>
              <a:t>Hvad gør dig glad og hvad gør dig bekymret, når de handler om Hørgårdens unge? </a:t>
            </a:r>
          </a:p>
        </p:txBody>
      </p:sp>
    </p:spTree>
    <p:extLst>
      <p:ext uri="{BB962C8B-B14F-4D97-AF65-F5344CB8AC3E}">
        <p14:creationId xmlns:p14="http://schemas.microsoft.com/office/powerpoint/2010/main" val="21267753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0691813" cy="7575700"/>
          </a:xfrm>
          <a:prstGeom prst="rect">
            <a:avLst/>
          </a:prstGeom>
        </p:spPr>
      </p:pic>
    </p:spTree>
    <p:extLst>
      <p:ext uri="{BB962C8B-B14F-4D97-AF65-F5344CB8AC3E}">
        <p14:creationId xmlns:p14="http://schemas.microsoft.com/office/powerpoint/2010/main" val="8670500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0944" b="31205"/>
          <a:stretch/>
        </p:blipFill>
        <p:spPr>
          <a:xfrm>
            <a:off x="1" y="1"/>
            <a:ext cx="10691812" cy="7542286"/>
          </a:xfrm>
          <a:prstGeom prst="rect">
            <a:avLst/>
          </a:prstGeom>
        </p:spPr>
      </p:pic>
    </p:spTree>
    <p:extLst>
      <p:ext uri="{BB962C8B-B14F-4D97-AF65-F5344CB8AC3E}">
        <p14:creationId xmlns:p14="http://schemas.microsoft.com/office/powerpoint/2010/main" val="10800824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Vi ønskede viden om, hvad beboerne er optagede af i deres dagligdag i Hørgården og hvor trygge/glade de er for at bo i Hørgården – og om, hvad der gør/hvornår at det fx er stille og roligt og hvad der gør/hvornår at der </a:t>
            </a:r>
            <a:r>
              <a:rPr lang="da-DK" sz="1600" i="1" dirty="0"/>
              <a:t>ikke</a:t>
            </a:r>
            <a:r>
              <a:rPr lang="da-DK" sz="1600" dirty="0"/>
              <a:t> er stille og roligt.  </a:t>
            </a:r>
          </a:p>
          <a:p>
            <a:endParaRPr lang="da-DK" sz="1600" dirty="0"/>
          </a:p>
          <a:p>
            <a:r>
              <a:rPr lang="da-DK" sz="1600" dirty="0"/>
              <a:t>HVAD FIK VI UD AF DET?</a:t>
            </a:r>
          </a:p>
          <a:p>
            <a:r>
              <a:rPr lang="da-DK" sz="1600" dirty="0"/>
              <a:t>Gode snakke om, hvornår og hvornår liv og lyd kan være noget man holder af. Og hvorfor man netop pga. liv og lyd vælger at bo et sted som Hørgården, det kan blandt andet være et rigtig godt sted at være barn.  Vi kan arbejde videre med at understøtte og forstærke de ting, beboerne er glade for.  </a:t>
            </a:r>
          </a:p>
          <a:p>
            <a:endParaRPr lang="da-DK" sz="1600" dirty="0"/>
          </a:p>
          <a:p>
            <a:r>
              <a:rPr lang="da-DK" sz="1600" dirty="0"/>
              <a:t>VIS EN PÅSTAND</a:t>
            </a:r>
          </a:p>
          <a:p>
            <a:r>
              <a:rPr lang="da-DK" sz="1600" dirty="0"/>
              <a:t>Påstanden på skiltet vises og læses op, og beboerne sætter en grøn prik hvis de er enige og en rød prik hvis de er uenige direkte på skiltet. </a:t>
            </a:r>
          </a:p>
        </p:txBody>
      </p:sp>
      <p:sp>
        <p:nvSpPr>
          <p:cNvPr id="22" name="Text Placeholder 21"/>
          <p:cNvSpPr>
            <a:spLocks noGrp="1"/>
          </p:cNvSpPr>
          <p:nvPr>
            <p:ph type="body" sz="quarter" idx="16"/>
          </p:nvPr>
        </p:nvSpPr>
        <p:spPr>
          <a:xfrm>
            <a:off x="720000" y="962655"/>
            <a:ext cx="9265765" cy="307777"/>
          </a:xfrm>
        </p:spPr>
        <p:txBody>
          <a:bodyPr/>
          <a:lstStyle/>
          <a:p>
            <a:r>
              <a:rPr lang="da-DK"/>
              <a:t>POST 4</a:t>
            </a:r>
          </a:p>
        </p:txBody>
      </p:sp>
      <p:pic>
        <p:nvPicPr>
          <p:cNvPr id="2" name="Picture Placeholder 1"/>
          <p:cNvPicPr>
            <a:picLocks noGrp="1" noChangeAspect="1"/>
          </p:cNvPicPr>
          <p:nvPr>
            <p:ph type="pic" sz="quarter" idx="14"/>
          </p:nvPr>
        </p:nvPicPr>
        <p:blipFill>
          <a:blip r:embed="rId3" cstate="hqprint">
            <a:extLst>
              <a:ext uri="{28A0092B-C50C-407E-A947-70E740481C1C}">
                <a14:useLocalDpi xmlns:a14="http://schemas.microsoft.com/office/drawing/2010/main"/>
              </a:ext>
            </a:extLst>
          </a:blip>
          <a:srcRect/>
          <a:stretch>
            <a:fillRect/>
          </a:stretch>
        </p:blipFill>
        <p:spPr>
          <a:xfrm rot="5400000">
            <a:off x="5332413" y="2403475"/>
            <a:ext cx="5318125" cy="3987800"/>
          </a:xfrm>
        </p:spPr>
      </p:pic>
      <p:sp>
        <p:nvSpPr>
          <p:cNvPr id="6" name="Text Placeholder 22"/>
          <p:cNvSpPr>
            <a:spLocks noGrp="1"/>
          </p:cNvSpPr>
          <p:nvPr>
            <p:ph type="body" sz="quarter" idx="17"/>
          </p:nvPr>
        </p:nvSpPr>
        <p:spPr/>
        <p:txBody>
          <a:bodyPr/>
          <a:lstStyle/>
          <a:p>
            <a:r>
              <a:rPr lang="da-DK" dirty="0"/>
              <a:t>En påstand, vi gerne vil have viden om – fælles ‘afstemning’</a:t>
            </a:r>
          </a:p>
        </p:txBody>
      </p:sp>
    </p:spTree>
    <p:extLst>
      <p:ext uri="{BB962C8B-B14F-4D97-AF65-F5344CB8AC3E}">
        <p14:creationId xmlns:p14="http://schemas.microsoft.com/office/powerpoint/2010/main" val="5244597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dirty="0"/>
              <a:t>HVAD ØNSKEDE VI?</a:t>
            </a:r>
          </a:p>
          <a:p>
            <a:r>
              <a:rPr lang="da-DK" sz="1600" dirty="0"/>
              <a:t>At give anledning til sjov og debat. Vi ved, at det er noget der identitetsmæssigt betyder noget for beboerne og altid har gjort det. </a:t>
            </a:r>
          </a:p>
          <a:p>
            <a:endParaRPr lang="da-DK" sz="1600" dirty="0"/>
          </a:p>
          <a:p>
            <a:r>
              <a:rPr lang="da-DK" sz="1600" dirty="0"/>
              <a:t>HVAD FIK VI UD AF DET?</a:t>
            </a:r>
          </a:p>
          <a:p>
            <a:r>
              <a:rPr lang="da-DK" sz="1600" dirty="0"/>
              <a:t>Bekræftelse af det vi vidste, at det bare er boligselskabet, der binder de to steder sammen, men at beboerne i Hørgården ikke selv opfatter sig som ét område. </a:t>
            </a:r>
          </a:p>
          <a:p>
            <a:endParaRPr lang="da-DK" sz="1600" dirty="0"/>
          </a:p>
          <a:p>
            <a:r>
              <a:rPr lang="da-DK" sz="1600" dirty="0"/>
              <a:t>VIS EN PÅSTAND</a:t>
            </a:r>
          </a:p>
          <a:p>
            <a:r>
              <a:rPr lang="da-DK" sz="1600" dirty="0"/>
              <a:t>Påstanden på skiltet vises og læses op, og beboerne sætter en grøn prik hvis de er enige og en rød prik hvis de er uenige direkte på skiltet. </a:t>
            </a:r>
          </a:p>
          <a:p>
            <a:endParaRPr lang="da-DK" sz="1600" dirty="0"/>
          </a:p>
          <a:p>
            <a:endParaRPr lang="da-DK" sz="1600" dirty="0"/>
          </a:p>
        </p:txBody>
      </p:sp>
      <p:pic>
        <p:nvPicPr>
          <p:cNvPr id="2" name="Picture Placeholder 1"/>
          <p:cNvPicPr>
            <a:picLocks noGrp="1" noChangeAspect="1"/>
          </p:cNvPicPr>
          <p:nvPr>
            <p:ph type="pic" sz="quarter" idx="14"/>
          </p:nvPr>
        </p:nvPicPr>
        <p:blipFill>
          <a:blip r:embed="rId3" cstate="hqprint">
            <a:extLst>
              <a:ext uri="{28A0092B-C50C-407E-A947-70E740481C1C}">
                <a14:useLocalDpi xmlns:a14="http://schemas.microsoft.com/office/drawing/2010/main"/>
              </a:ext>
            </a:extLst>
          </a:blip>
          <a:srcRect/>
          <a:stretch>
            <a:fillRect/>
          </a:stretch>
        </p:blipFill>
        <p:spPr>
          <a:xfrm rot="5400000">
            <a:off x="5332413" y="2403475"/>
            <a:ext cx="5318125" cy="3987800"/>
          </a:xfrm>
        </p:spPr>
      </p:pic>
      <p:sp>
        <p:nvSpPr>
          <p:cNvPr id="22" name="Text Placeholder 21"/>
          <p:cNvSpPr>
            <a:spLocks noGrp="1"/>
          </p:cNvSpPr>
          <p:nvPr>
            <p:ph type="body" sz="quarter" idx="16"/>
          </p:nvPr>
        </p:nvSpPr>
        <p:spPr>
          <a:xfrm>
            <a:off x="720000" y="962655"/>
            <a:ext cx="9265765" cy="307777"/>
          </a:xfrm>
        </p:spPr>
        <p:txBody>
          <a:bodyPr/>
          <a:lstStyle/>
          <a:p>
            <a:r>
              <a:rPr lang="da-DK"/>
              <a:t>POST 4</a:t>
            </a:r>
          </a:p>
        </p:txBody>
      </p:sp>
      <p:sp>
        <p:nvSpPr>
          <p:cNvPr id="8" name="Text Placeholder 22"/>
          <p:cNvSpPr>
            <a:spLocks noGrp="1"/>
          </p:cNvSpPr>
          <p:nvPr>
            <p:ph type="body" sz="quarter" idx="17"/>
          </p:nvPr>
        </p:nvSpPr>
        <p:spPr/>
        <p:txBody>
          <a:bodyPr/>
          <a:lstStyle/>
          <a:p>
            <a:r>
              <a:rPr lang="da-DK"/>
              <a:t>En påstand, vi gerne vil have viden om – fælles ‘afstemning’</a:t>
            </a:r>
          </a:p>
        </p:txBody>
      </p:sp>
    </p:spTree>
    <p:extLst>
      <p:ext uri="{BB962C8B-B14F-4D97-AF65-F5344CB8AC3E}">
        <p14:creationId xmlns:p14="http://schemas.microsoft.com/office/powerpoint/2010/main" val="4618251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1177" b="30701"/>
          <a:stretch/>
        </p:blipFill>
        <p:spPr>
          <a:xfrm>
            <a:off x="1" y="1"/>
            <a:ext cx="10691812" cy="7617224"/>
          </a:xfrm>
          <a:prstGeom prst="rect">
            <a:avLst/>
          </a:prstGeom>
        </p:spPr>
      </p:pic>
    </p:spTree>
    <p:extLst>
      <p:ext uri="{BB962C8B-B14F-4D97-AF65-F5344CB8AC3E}">
        <p14:creationId xmlns:p14="http://schemas.microsoft.com/office/powerpoint/2010/main" val="6194858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p:cNvSpPr>
            <a:spLocks noGrp="1"/>
          </p:cNvSpPr>
          <p:nvPr>
            <p:ph type="body" sz="quarter" idx="11"/>
          </p:nvPr>
        </p:nvSpPr>
        <p:spPr/>
        <p:txBody>
          <a:bodyPr/>
          <a:lstStyle/>
          <a:p>
            <a:r>
              <a:rPr lang="da-DK" sz="1600"/>
              <a:t>HVAD ØNSKEDE VI?</a:t>
            </a:r>
          </a:p>
          <a:p>
            <a:r>
              <a:rPr lang="da-DK" sz="1600"/>
              <a:t>At fjerne barrierer for deltagelse – vi ved fra masser af andre aktiviteter, at det betyder noget for mange familiers mulighed for at deltage, at de ikke selv skal tænke på mad. Samtidig skaber det stemning og fællesskab. </a:t>
            </a:r>
          </a:p>
          <a:p>
            <a:endParaRPr lang="da-DK" sz="1600"/>
          </a:p>
          <a:p>
            <a:r>
              <a:rPr lang="da-DK" sz="1600"/>
              <a:t>HVAD FIK VI UD AF DET?</a:t>
            </a:r>
          </a:p>
          <a:p>
            <a:r>
              <a:rPr lang="da-DK" sz="1600"/>
              <a:t>God stemming, glade deltagere og mange glade børn. </a:t>
            </a:r>
          </a:p>
          <a:p>
            <a:endParaRPr lang="da-DK" sz="1600"/>
          </a:p>
          <a:p>
            <a:endParaRPr lang="da-DK" sz="1600"/>
          </a:p>
          <a:p>
            <a:endParaRPr lang="da-DK" sz="1600"/>
          </a:p>
        </p:txBody>
      </p:sp>
      <p:sp>
        <p:nvSpPr>
          <p:cNvPr id="22" name="Text Placeholder 21"/>
          <p:cNvSpPr>
            <a:spLocks noGrp="1"/>
          </p:cNvSpPr>
          <p:nvPr>
            <p:ph type="body" sz="quarter" idx="16"/>
          </p:nvPr>
        </p:nvSpPr>
        <p:spPr>
          <a:xfrm>
            <a:off x="720000" y="962655"/>
            <a:ext cx="9265765" cy="307777"/>
          </a:xfrm>
        </p:spPr>
        <p:txBody>
          <a:bodyPr/>
          <a:lstStyle/>
          <a:p>
            <a:r>
              <a:rPr lang="da-DK"/>
              <a:t>POST 5</a:t>
            </a:r>
          </a:p>
        </p:txBody>
      </p:sp>
      <p:sp>
        <p:nvSpPr>
          <p:cNvPr id="8" name="Text Placeholder 22"/>
          <p:cNvSpPr>
            <a:spLocks noGrp="1"/>
          </p:cNvSpPr>
          <p:nvPr>
            <p:ph type="body" sz="quarter" idx="17"/>
          </p:nvPr>
        </p:nvSpPr>
        <p:spPr/>
        <p:txBody>
          <a:bodyPr/>
          <a:lstStyle/>
          <a:p>
            <a:r>
              <a:rPr lang="da-DK" dirty="0"/>
              <a:t>Sandwich og pizza – fælles afslutning  </a:t>
            </a:r>
          </a:p>
        </p:txBody>
      </p:sp>
      <p:pic>
        <p:nvPicPr>
          <p:cNvPr id="10" name="Picture Placeholder 4"/>
          <p:cNvPicPr>
            <a:picLocks noGrp="1" noChangeAspect="1"/>
          </p:cNvPicPr>
          <p:nvPr>
            <p:ph type="pic" sz="quarter" idx="14"/>
          </p:nvPr>
        </p:nvPicPr>
        <p:blipFill rotWithShape="1">
          <a:blip r:embed="rId3" cstate="hqprint">
            <a:extLst>
              <a:ext uri="{28A0092B-C50C-407E-A947-70E740481C1C}">
                <a14:useLocalDpi xmlns:a14="http://schemas.microsoft.com/office/drawing/2010/main"/>
              </a:ext>
            </a:extLst>
          </a:blip>
          <a:srcRect/>
          <a:stretch/>
        </p:blipFill>
        <p:spPr>
          <a:xfrm rot="5400000">
            <a:off x="5226943" y="2297619"/>
            <a:ext cx="5318317" cy="4199326"/>
          </a:xfrm>
          <a:prstGeom prst="rect">
            <a:avLst/>
          </a:prstGeom>
        </p:spPr>
      </p:pic>
    </p:spTree>
    <p:extLst>
      <p:ext uri="{BB962C8B-B14F-4D97-AF65-F5344CB8AC3E}">
        <p14:creationId xmlns:p14="http://schemas.microsoft.com/office/powerpoint/2010/main" val="6429679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1225" b="31177"/>
          <a:stretch/>
        </p:blipFill>
        <p:spPr>
          <a:xfrm>
            <a:off x="1" y="1"/>
            <a:ext cx="10688770" cy="7559674"/>
          </a:xfrm>
          <a:prstGeom prst="rect">
            <a:avLst/>
          </a:prstGeom>
        </p:spPr>
      </p:pic>
    </p:spTree>
    <p:extLst>
      <p:ext uri="{BB962C8B-B14F-4D97-AF65-F5344CB8AC3E}">
        <p14:creationId xmlns:p14="http://schemas.microsoft.com/office/powerpoint/2010/main" val="720432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p:txBody>
          <a:bodyPr/>
          <a:lstStyle/>
          <a:p>
            <a:r>
              <a:rPr lang="da-DK" sz="1600" dirty="0"/>
              <a:t>HVAD ØNSKEDE VI?</a:t>
            </a:r>
          </a:p>
          <a:p>
            <a:r>
              <a:rPr lang="da-DK" sz="1600" dirty="0"/>
              <a:t>På samme måde som med fællesspisning ved vi, at aktiviteter for og pasning af børn giver flere familier mulighed for at være med. De kan koncentrere sig om deltagelsen, når deres børn bliver passet og kan deltage I ting, de synes er sjovt. </a:t>
            </a:r>
          </a:p>
          <a:p>
            <a:endParaRPr lang="da-DK" sz="1600" dirty="0"/>
          </a:p>
          <a:p>
            <a:r>
              <a:rPr lang="da-DK" sz="1600" dirty="0"/>
              <a:t>HVAD FIK VI UD AF DET? </a:t>
            </a:r>
          </a:p>
          <a:p>
            <a:r>
              <a:rPr lang="da-DK" sz="1600" dirty="0"/>
              <a:t>Vi samarbejdede med pigerne, der stod for aktiviteterne, fordi de er de bedste til at lave aktiviteter, børn synes er meningsfulde og har lyst til at være en del af. Det er ikke bare pasning, men sjov og leg på højt niveau. Som 12-13-årige ved de meget mere om, hvad børn kan lide end ældre børnepassere. Det forudsætter selvfølgelig at børnene ikke for alvor skal være alene med børnepassere, som de måske ville skulle til andre arrangementer, hvor deres forældre ikke er i nærheden. Men det kan klart anbefales at involvere de helt unge, når der skal laves børneaktiviteter. </a:t>
            </a:r>
          </a:p>
        </p:txBody>
      </p:sp>
      <p:sp>
        <p:nvSpPr>
          <p:cNvPr id="9" name="Text Placeholder 8"/>
          <p:cNvSpPr>
            <a:spLocks noGrp="1"/>
          </p:cNvSpPr>
          <p:nvPr>
            <p:ph type="body" sz="quarter" idx="16"/>
          </p:nvPr>
        </p:nvSpPr>
        <p:spPr/>
        <p:txBody>
          <a:bodyPr/>
          <a:lstStyle/>
          <a:p>
            <a:r>
              <a:rPr lang="da-DK"/>
              <a:t>PRAKTIK</a:t>
            </a:r>
          </a:p>
        </p:txBody>
      </p:sp>
      <p:sp>
        <p:nvSpPr>
          <p:cNvPr id="10" name="Text Placeholder 9"/>
          <p:cNvSpPr>
            <a:spLocks noGrp="1"/>
          </p:cNvSpPr>
          <p:nvPr>
            <p:ph type="body" sz="quarter" idx="17"/>
          </p:nvPr>
        </p:nvSpPr>
        <p:spPr/>
        <p:txBody>
          <a:bodyPr/>
          <a:lstStyle/>
          <a:p>
            <a:r>
              <a:rPr lang="da-DK"/>
              <a:t>Børneaktiviteter / pasning </a:t>
            </a:r>
          </a:p>
        </p:txBody>
      </p:sp>
      <p:pic>
        <p:nvPicPr>
          <p:cNvPr id="6" name="Pladsholder til billede 5" descr="Et billede, der indeholder person, græs, bygning, udendørs&#10;&#10;Automatisk genereret beskrivelse">
            <a:extLst>
              <a:ext uri="{FF2B5EF4-FFF2-40B4-BE49-F238E27FC236}">
                <a16:creationId xmlns:a16="http://schemas.microsoft.com/office/drawing/2014/main" id="{CE5B337C-497C-432B-B94D-B4538E1645D8}"/>
              </a:ext>
            </a:extLst>
          </p:cNvPr>
          <p:cNvPicPr>
            <a:picLocks noGrp="1" noChangeAspect="1"/>
          </p:cNvPicPr>
          <p:nvPr>
            <p:ph type="pic" sz="quarter" idx="14"/>
          </p:nvPr>
        </p:nvPicPr>
        <p:blipFill>
          <a:blip r:embed="rId3"/>
          <a:srcRect t="9119" b="9119"/>
          <a:stretch>
            <a:fillRect/>
          </a:stretch>
        </p:blipFill>
        <p:spPr/>
      </p:pic>
    </p:spTree>
    <p:extLst>
      <p:ext uri="{BB962C8B-B14F-4D97-AF65-F5344CB8AC3E}">
        <p14:creationId xmlns:p14="http://schemas.microsoft.com/office/powerpoint/2010/main" val="20383423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1177" b="31205"/>
          <a:stretch/>
        </p:blipFill>
        <p:spPr>
          <a:xfrm>
            <a:off x="1" y="1"/>
            <a:ext cx="10691812" cy="7561826"/>
          </a:xfrm>
          <a:prstGeom prst="rect">
            <a:avLst/>
          </a:prstGeom>
        </p:spPr>
      </p:pic>
    </p:spTree>
    <p:extLst>
      <p:ext uri="{BB962C8B-B14F-4D97-AF65-F5344CB8AC3E}">
        <p14:creationId xmlns:p14="http://schemas.microsoft.com/office/powerpoint/2010/main" val="11683165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p:txBody>
          <a:bodyPr/>
          <a:lstStyle/>
          <a:p>
            <a:r>
              <a:rPr lang="da-DK" sz="1600" dirty="0"/>
              <a:t>Vi har helt sikkert fået gode idéer til, hvordan vi kan afholde borgermøder, der i langt højere grad inddrager beboere og opfordrer til aktiv stillingtagen og aktiv deltagelse. Det lykkedes at få en masse beboere til at komme og diskutere, som vi fx ikke ser så meget til traditionelle afdelingsmøder. </a:t>
            </a:r>
          </a:p>
          <a:p>
            <a:r>
              <a:rPr lang="da-DK" sz="1600" dirty="0"/>
              <a:t>Det fungerede rigtig godt med en blanding af diskussion, debat om et aktuelt tema samtidig med, at det var et socialt arrangement med tid til at have det sjovt, hygge sig med hinanden, og hvor det også var nemt at være familie og have børn med. Det fungerede desuden rigtig godt, at arbejdet med temaet (unge i Hørgården) var meget struktureret og konkret; det var meget nemt at deltage, fordi opgaverne og diskussionsoplæggene var helt afgrænsede, enkle, til at gå til og ikke mindst korte, fordi det hele foregik i mindre grupper. Ingen langhårede diskussioner, hvor man kunne sidde og falde i søvn til andres enetaler. Der var også mange, der fik sagt og ment noget, som måske ikke normal ville være trygge ved at tage ordet eller overhovedet at møde op til et traditionelt borgermøde.  </a:t>
            </a:r>
          </a:p>
        </p:txBody>
      </p:sp>
      <p:sp>
        <p:nvSpPr>
          <p:cNvPr id="9" name="Text Placeholder 8"/>
          <p:cNvSpPr>
            <a:spLocks noGrp="1"/>
          </p:cNvSpPr>
          <p:nvPr>
            <p:ph type="body" sz="quarter" idx="16"/>
          </p:nvPr>
        </p:nvSpPr>
        <p:spPr/>
        <p:txBody>
          <a:bodyPr/>
          <a:lstStyle/>
          <a:p>
            <a:r>
              <a:rPr lang="da-DK"/>
              <a:t>DET LÆRER VI</a:t>
            </a:r>
          </a:p>
        </p:txBody>
      </p:sp>
      <p:sp>
        <p:nvSpPr>
          <p:cNvPr id="10" name="Text Placeholder 9"/>
          <p:cNvSpPr>
            <a:spLocks noGrp="1"/>
          </p:cNvSpPr>
          <p:nvPr>
            <p:ph type="body" sz="quarter" idx="17"/>
          </p:nvPr>
        </p:nvSpPr>
        <p:spPr/>
        <p:txBody>
          <a:bodyPr/>
          <a:lstStyle/>
          <a:p>
            <a:r>
              <a:rPr lang="da-DK"/>
              <a:t>At lave aktive borgermøder, der kombinerer indhold med at have det rart </a:t>
            </a:r>
          </a:p>
        </p:txBody>
      </p:sp>
      <p:sp>
        <p:nvSpPr>
          <p:cNvPr id="3" name="Pladsholder til billede 2">
            <a:extLst>
              <a:ext uri="{FF2B5EF4-FFF2-40B4-BE49-F238E27FC236}">
                <a16:creationId xmlns:a16="http://schemas.microsoft.com/office/drawing/2014/main" id="{6FE54F64-EB72-4273-A15D-4821E003DF69}"/>
              </a:ext>
            </a:extLst>
          </p:cNvPr>
          <p:cNvSpPr>
            <a:spLocks noGrp="1"/>
          </p:cNvSpPr>
          <p:nvPr>
            <p:ph type="pic" sz="quarter" idx="14"/>
          </p:nvPr>
        </p:nvSpPr>
        <p:spPr/>
      </p:sp>
    </p:spTree>
    <p:extLst>
      <p:ext uri="{BB962C8B-B14F-4D97-AF65-F5344CB8AC3E}">
        <p14:creationId xmlns:p14="http://schemas.microsoft.com/office/powerpoint/2010/main" val="7755116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0944" b="30954"/>
          <a:stretch/>
        </p:blipFill>
        <p:spPr>
          <a:xfrm>
            <a:off x="1" y="1"/>
            <a:ext cx="10677350" cy="7559674"/>
          </a:xfrm>
          <a:prstGeom prst="rect">
            <a:avLst/>
          </a:prstGeom>
        </p:spPr>
      </p:pic>
    </p:spTree>
    <p:extLst>
      <p:ext uri="{BB962C8B-B14F-4D97-AF65-F5344CB8AC3E}">
        <p14:creationId xmlns:p14="http://schemas.microsoft.com/office/powerpoint/2010/main" val="5587871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1"/>
          </p:nvPr>
        </p:nvSpPr>
        <p:spPr/>
        <p:txBody>
          <a:bodyPr/>
          <a:lstStyle/>
          <a:p>
            <a:r>
              <a:rPr lang="da-DK" sz="1600" dirty="0"/>
              <a:t>I forhold til selve arbejdet omkring at udvikle indsatser for Hørgårdens unge ligger der nu større arbejde foran os, hvor vi skal inddrage dem, det hele handler om. Dette borgermøde var første skridt i en længere proces, hvor vi startede med dem, der er omkring de unge. Næste skridt er de unge selv, hvilket er et mere omfattende arbejde end et enkelt borgermøde. </a:t>
            </a:r>
          </a:p>
          <a:p>
            <a:r>
              <a:rPr lang="da-DK" sz="1600" dirty="0"/>
              <a:t>Til det videre arbejde har vi på baggrund af borgermødet fået indsigter, vi kan anvende, udfordre og videreudvikle.</a:t>
            </a:r>
          </a:p>
          <a:p>
            <a:r>
              <a:rPr lang="da-DK" sz="1600" dirty="0"/>
              <a:t>Vi har desuden fået “sidegevinster” i form af viden om og beboeres ønsker for indsatser for fx familier og voksne. Det er viden vi kan bruge til at kvalificere vores andre boligsociale indsatser.  </a:t>
            </a:r>
          </a:p>
        </p:txBody>
      </p:sp>
      <p:pic>
        <p:nvPicPr>
          <p:cNvPr id="5" name="Pladsholder til billede 4">
            <a:extLst>
              <a:ext uri="{FF2B5EF4-FFF2-40B4-BE49-F238E27FC236}">
                <a16:creationId xmlns:a16="http://schemas.microsoft.com/office/drawing/2014/main" id="{F768D808-6C48-EA42-859A-85D7FC73B46B}"/>
              </a:ext>
            </a:extLst>
          </p:cNvPr>
          <p:cNvPicPr>
            <a:picLocks noGrp="1" noChangeAspect="1"/>
          </p:cNvPicPr>
          <p:nvPr>
            <p:ph type="pic" sz="quarter" idx="14"/>
          </p:nvPr>
        </p:nvPicPr>
        <p:blipFill>
          <a:blip r:embed="rId3"/>
          <a:srcRect l="21881" r="21881"/>
          <a:stretch>
            <a:fillRect/>
          </a:stretch>
        </p:blipFill>
        <p:spPr/>
      </p:pic>
      <p:sp>
        <p:nvSpPr>
          <p:cNvPr id="9" name="Text Placeholder 8"/>
          <p:cNvSpPr>
            <a:spLocks noGrp="1"/>
          </p:cNvSpPr>
          <p:nvPr>
            <p:ph type="body" sz="quarter" idx="16"/>
          </p:nvPr>
        </p:nvSpPr>
        <p:spPr/>
        <p:txBody>
          <a:bodyPr/>
          <a:lstStyle/>
          <a:p>
            <a:r>
              <a:rPr lang="da-DK"/>
              <a:t>DET GØR VI HERFRA</a:t>
            </a:r>
          </a:p>
        </p:txBody>
      </p:sp>
      <p:sp>
        <p:nvSpPr>
          <p:cNvPr id="3" name="Text Placeholder 2">
            <a:extLst>
              <a:ext uri="{FF2B5EF4-FFF2-40B4-BE49-F238E27FC236}">
                <a16:creationId xmlns:a16="http://schemas.microsoft.com/office/drawing/2014/main" id="{1F6DA02E-7337-DE4E-8B23-3554D7EE6C95}"/>
              </a:ext>
            </a:extLst>
          </p:cNvPr>
          <p:cNvSpPr>
            <a:spLocks noGrp="1"/>
          </p:cNvSpPr>
          <p:nvPr>
            <p:ph type="body" sz="quarter" idx="17"/>
          </p:nvPr>
        </p:nvSpPr>
        <p:spPr/>
        <p:txBody>
          <a:bodyPr/>
          <a:lstStyle/>
          <a:p>
            <a:r>
              <a:rPr lang="da-DK" dirty="0"/>
              <a:t>Et skridt på vejen</a:t>
            </a:r>
          </a:p>
        </p:txBody>
      </p:sp>
    </p:spTree>
    <p:extLst>
      <p:ext uri="{BB962C8B-B14F-4D97-AF65-F5344CB8AC3E}">
        <p14:creationId xmlns:p14="http://schemas.microsoft.com/office/powerpoint/2010/main" val="6862109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billede 6">
            <a:extLst>
              <a:ext uri="{FF2B5EF4-FFF2-40B4-BE49-F238E27FC236}">
                <a16:creationId xmlns:a16="http://schemas.microsoft.com/office/drawing/2014/main" id="{085BEAA5-D58C-2649-A5CE-E9EC8668FD75}"/>
              </a:ext>
            </a:extLst>
          </p:cNvPr>
          <p:cNvPicPr>
            <a:picLocks noGrp="1" noChangeAspect="1"/>
          </p:cNvPicPr>
          <p:nvPr>
            <p:ph type="pic" sz="quarter" idx="10"/>
          </p:nvPr>
        </p:nvPicPr>
        <p:blipFill>
          <a:blip r:embed="rId3"/>
          <a:srcRect t="3458" b="3458"/>
          <a:stretch>
            <a:fillRect/>
          </a:stretch>
        </p:blipFill>
        <p:spPr/>
      </p:pic>
      <p:sp>
        <p:nvSpPr>
          <p:cNvPr id="4" name="Text Placeholder 3"/>
          <p:cNvSpPr>
            <a:spLocks noGrp="1"/>
          </p:cNvSpPr>
          <p:nvPr>
            <p:ph type="body" sz="quarter" idx="12"/>
          </p:nvPr>
        </p:nvSpPr>
        <p:spPr/>
        <p:txBody>
          <a:bodyPr/>
          <a:lstStyle/>
          <a:p>
            <a:pPr lvl="0"/>
            <a:r>
              <a:rPr lang="da-DK" dirty="0">
                <a:solidFill>
                  <a:srgbClr val="000000"/>
                </a:solidFill>
              </a:rPr>
              <a:t>FAKTA</a:t>
            </a:r>
          </a:p>
        </p:txBody>
      </p:sp>
    </p:spTree>
    <p:extLst>
      <p:ext uri="{BB962C8B-B14F-4D97-AF65-F5344CB8AC3E}">
        <p14:creationId xmlns:p14="http://schemas.microsoft.com/office/powerpoint/2010/main" val="11686887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1403" b="30893"/>
          <a:stretch/>
        </p:blipFill>
        <p:spPr>
          <a:xfrm>
            <a:off x="0" y="-1"/>
            <a:ext cx="10622171" cy="7559675"/>
          </a:xfrm>
          <a:prstGeom prst="rect">
            <a:avLst/>
          </a:prstGeom>
        </p:spPr>
      </p:pic>
    </p:spTree>
    <p:extLst>
      <p:ext uri="{BB962C8B-B14F-4D97-AF65-F5344CB8AC3E}">
        <p14:creationId xmlns:p14="http://schemas.microsoft.com/office/powerpoint/2010/main" val="735309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l="1" r="41466" b="41466"/>
          <a:stretch/>
        </p:blipFill>
        <p:spPr>
          <a:xfrm>
            <a:off x="0" y="-11239"/>
            <a:ext cx="10691813" cy="7570914"/>
          </a:xfrm>
          <a:prstGeom prst="rect">
            <a:avLst/>
          </a:prstGeom>
        </p:spPr>
      </p:pic>
    </p:spTree>
    <p:extLst>
      <p:ext uri="{BB962C8B-B14F-4D97-AF65-F5344CB8AC3E}">
        <p14:creationId xmlns:p14="http://schemas.microsoft.com/office/powerpoint/2010/main" val="1705069182"/>
      </p:ext>
    </p:extLst>
  </p:cSld>
  <p:clrMapOvr>
    <a:masterClrMapping/>
  </p:clrMapOvr>
</p:sld>
</file>

<file path=ppt/theme/theme1.xml><?xml version="1.0" encoding="utf-8"?>
<a:theme xmlns:a="http://schemas.openxmlformats.org/drawingml/2006/main" name="Kontortema">
  <a:themeElements>
    <a:clrScheme name="Custom 14 1">
      <a:dk1>
        <a:srgbClr val="000000"/>
      </a:dk1>
      <a:lt1>
        <a:srgbClr val="FFFFFF"/>
      </a:lt1>
      <a:dk2>
        <a:srgbClr val="A2C8BD"/>
      </a:dk2>
      <a:lt2>
        <a:srgbClr val="CB8276"/>
      </a:lt2>
      <a:accent1>
        <a:srgbClr val="DDB546"/>
      </a:accent1>
      <a:accent2>
        <a:srgbClr val="75B4D3"/>
      </a:accent2>
      <a:accent3>
        <a:srgbClr val="FEFFFE"/>
      </a:accent3>
      <a:accent4>
        <a:srgbClr val="FEFFFE"/>
      </a:accent4>
      <a:accent5>
        <a:srgbClr val="FEFFFE"/>
      </a:accent5>
      <a:accent6>
        <a:srgbClr val="FEFFFE"/>
      </a:accent6>
      <a:hlink>
        <a:srgbClr val="FEFFFE"/>
      </a:hlink>
      <a:folHlink>
        <a:srgbClr val="FEFFF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defPPr algn="l">
          <a:lnSpc>
            <a:spcPct val="120000"/>
          </a:lnSpc>
          <a:defRPr sz="1000" dirty="0" err="1" smtClean="0">
            <a:solidFill>
              <a:srgbClr val="FFFFFF"/>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defRPr sz="1100" dirty="0" smtClean="0">
            <a:solidFill>
              <a:srgbClr val="000000"/>
            </a:solidFill>
          </a:defRPr>
        </a:defPPr>
      </a:lstStyle>
    </a:txDef>
  </a:objectDefaults>
  <a:extraClrSchemeLst/>
  <a:extLst>
    <a:ext uri="{05A4C25C-085E-4340-85A3-A5531E510DB2}">
      <thm15:themeFamily xmlns:thm15="http://schemas.microsoft.com/office/thememl/2012/main" name="template_rapport_180504" id="{6667D38E-BD88-CC4F-B9DC-B7DFF496256F}" vid="{1B38FFCB-52BD-7F41-AA38-AFE0AC155FB7}"/>
    </a:ext>
  </a:extLst>
</a:theme>
</file>

<file path=ppt/theme/theme2.xml><?xml version="1.0" encoding="utf-8"?>
<a:theme xmlns:a="http://schemas.openxmlformats.org/drawingml/2006/main" name="1_Kontortema">
  <a:themeElements>
    <a:clrScheme name="Custom 14 1">
      <a:dk1>
        <a:srgbClr val="000000"/>
      </a:dk1>
      <a:lt1>
        <a:srgbClr val="FFFFFF"/>
      </a:lt1>
      <a:dk2>
        <a:srgbClr val="A2C8BD"/>
      </a:dk2>
      <a:lt2>
        <a:srgbClr val="CB8276"/>
      </a:lt2>
      <a:accent1>
        <a:srgbClr val="DDB546"/>
      </a:accent1>
      <a:accent2>
        <a:srgbClr val="75B4D3"/>
      </a:accent2>
      <a:accent3>
        <a:srgbClr val="FEFFFE"/>
      </a:accent3>
      <a:accent4>
        <a:srgbClr val="FEFFFE"/>
      </a:accent4>
      <a:accent5>
        <a:srgbClr val="FEFFFE"/>
      </a:accent5>
      <a:accent6>
        <a:srgbClr val="FEFFFE"/>
      </a:accent6>
      <a:hlink>
        <a:srgbClr val="FEFFFE"/>
      </a:hlink>
      <a:folHlink>
        <a:srgbClr val="FEFFF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effectLst/>
      </a:spPr>
      <a:bodyPr rot="0" spcFirstLastPara="0" vertOverflow="overflow" horzOverflow="overflow" vert="horz" wrap="square" lIns="108000" tIns="45720" rIns="108000" bIns="45720" numCol="1" spcCol="0" rtlCol="0" fromWordArt="0" anchor="ctr" anchorCtr="0" forceAA="0" compatLnSpc="1">
        <a:prstTxWarp prst="textNoShape">
          <a:avLst/>
        </a:prstTxWarp>
        <a:noAutofit/>
      </a:bodyPr>
      <a:lstStyle>
        <a:defPPr algn="l">
          <a:lnSpc>
            <a:spcPct val="120000"/>
          </a:lnSpc>
          <a:defRPr sz="1000" dirty="0" err="1" smtClean="0">
            <a:solidFill>
              <a:srgbClr val="FFFFFF"/>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noAutofit/>
      </a:bodyPr>
      <a:lstStyle>
        <a:defPPr>
          <a:defRPr sz="1100" dirty="0" smtClean="0">
            <a:solidFill>
              <a:srgbClr val="000000"/>
            </a:solidFill>
          </a:defRPr>
        </a:defPPr>
      </a:lstStyle>
    </a:txDef>
  </a:objectDefaults>
  <a:extraClrSchemeLst/>
  <a:extLst>
    <a:ext uri="{05A4C25C-085E-4340-85A3-A5531E510DB2}">
      <thm15:themeFamily xmlns:thm15="http://schemas.microsoft.com/office/thememl/2012/main" name="template_rapport_180504" id="{6667D38E-BD88-CC4F-B9DC-B7DFF496256F}" vid="{1B38FFCB-52BD-7F41-AA38-AFE0AC155FB7}"/>
    </a:ext>
  </a:ext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E5D987C3F80AD47898CC12BE704E8F3" ma:contentTypeVersion="10" ma:contentTypeDescription="Create a new document." ma:contentTypeScope="" ma:versionID="858a34f62a7007f04324edb7ab4d6652">
  <xsd:schema xmlns:xsd="http://www.w3.org/2001/XMLSchema" xmlns:xs="http://www.w3.org/2001/XMLSchema" xmlns:p="http://schemas.microsoft.com/office/2006/metadata/properties" xmlns:ns3="b17aabd9-2776-4ab0-9387-c1acc1758ec1" xmlns:ns4="85f8bdb4-4bc4-4015-b4fd-0f9098fcbe01" targetNamespace="http://schemas.microsoft.com/office/2006/metadata/properties" ma:root="true" ma:fieldsID="48be178a245d5682ace6594f92cb095d" ns3:_="" ns4:_="">
    <xsd:import namespace="b17aabd9-2776-4ab0-9387-c1acc1758ec1"/>
    <xsd:import namespace="85f8bdb4-4bc4-4015-b4fd-0f9098fcbe0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7aabd9-2776-4ab0-9387-c1acc1758e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f8bdb4-4bc4-4015-b4fd-0f9098fcbe0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66E797-DC3E-408C-9A48-1D67BDE10581}">
  <ds:schemaRefs>
    <ds:schemaRef ds:uri="http://schemas.microsoft.com/office/2006/documentManagement/types"/>
    <ds:schemaRef ds:uri="b17aabd9-2776-4ab0-9387-c1acc1758ec1"/>
    <ds:schemaRef ds:uri="http://purl.org/dc/terms/"/>
    <ds:schemaRef ds:uri="http://schemas.openxmlformats.org/package/2006/metadata/core-properties"/>
    <ds:schemaRef ds:uri="http://purl.org/dc/dcmitype/"/>
    <ds:schemaRef ds:uri="http://schemas.microsoft.com/office/infopath/2007/PartnerControls"/>
    <ds:schemaRef ds:uri="85f8bdb4-4bc4-4015-b4fd-0f9098fcbe01"/>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FC134BE1-4225-465C-A111-39229F06FE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17aabd9-2776-4ab0-9387-c1acc1758ec1"/>
    <ds:schemaRef ds:uri="85f8bdb4-4bc4-4015-b4fd-0f9098fcbe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AAEC4D-F83E-49F7-8639-09F42D8FF67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Kontortema</Template>
  <TotalTime>1438</TotalTime>
  <Words>2475</Words>
  <Application>Microsoft Office PowerPoint</Application>
  <PresentationFormat>Brugerdefineret</PresentationFormat>
  <Paragraphs>237</Paragraphs>
  <Slides>63</Slides>
  <Notes>21</Notes>
  <HiddenSlides>0</HiddenSlides>
  <MMClips>0</MMClips>
  <ScaleCrop>false</ScaleCrop>
  <HeadingPairs>
    <vt:vector size="6" baseType="variant">
      <vt:variant>
        <vt:lpstr>Benyttede skrifttyper</vt:lpstr>
      </vt:variant>
      <vt:variant>
        <vt:i4>8</vt:i4>
      </vt:variant>
      <vt:variant>
        <vt:lpstr>Tema</vt:lpstr>
      </vt:variant>
      <vt:variant>
        <vt:i4>2</vt:i4>
      </vt:variant>
      <vt:variant>
        <vt:lpstr>Slidetitler</vt:lpstr>
      </vt:variant>
      <vt:variant>
        <vt:i4>63</vt:i4>
      </vt:variant>
    </vt:vector>
  </HeadingPairs>
  <TitlesOfParts>
    <vt:vector size="73" baseType="lpstr">
      <vt:lpstr>Arial</vt:lpstr>
      <vt:lpstr>Calibri</vt:lpstr>
      <vt:lpstr>Calibri Light</vt:lpstr>
      <vt:lpstr>Gill Sans</vt:lpstr>
      <vt:lpstr>Gill Sans Light</vt:lpstr>
      <vt:lpstr>MorganAvec</vt:lpstr>
      <vt:lpstr>Univers LT Std 45 Light</vt:lpstr>
      <vt:lpstr>Univers LT Std 55 Roman</vt:lpstr>
      <vt:lpstr>Kontortema</vt:lpstr>
      <vt:lpstr>1_Kontortema</vt:lpstr>
      <vt:lpstr>PowerPoint-præsentation</vt:lpstr>
      <vt:lpstr>Indsæt titlen på mødet/din 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BÅLMØDE 25. SEPTEMBER 2019 OM UNGE I HØRGÅRDEN – OPSAMLING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Denys Marie</dc:creator>
  <cp:lastModifiedBy>Laila S. Andersen</cp:lastModifiedBy>
  <cp:revision>155</cp:revision>
  <cp:lastPrinted>2018-01-08T13:37:19Z</cp:lastPrinted>
  <dcterms:created xsi:type="dcterms:W3CDTF">2018-05-22T12:35:26Z</dcterms:created>
  <dcterms:modified xsi:type="dcterms:W3CDTF">2019-12-11T14:18:20Z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0x0101007E5D987C3F80AD47898CC12BE704E8F3</vt:lpwstr>
  </property>
</Properties>
</file>