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545" r:id="rId5"/>
    <p:sldId id="533" r:id="rId6"/>
    <p:sldId id="543" r:id="rId7"/>
    <p:sldId id="544" r:id="rId8"/>
    <p:sldId id="546" r:id="rId9"/>
    <p:sldId id="538" r:id="rId10"/>
    <p:sldId id="541" r:id="rId11"/>
    <p:sldId id="542" r:id="rId12"/>
  </p:sldIdLst>
  <p:sldSz cx="10688638" cy="7562850"/>
  <p:notesSz cx="9144000" cy="6858000"/>
  <p:defaultTextStyle>
    <a:defPPr>
      <a:defRPr lang="da-DK"/>
    </a:defPPr>
    <a:lvl1pPr marL="0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1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83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73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65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56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47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39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29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ACC"/>
    <a:srgbClr val="90B630"/>
    <a:srgbClr val="90B730"/>
    <a:srgbClr val="B8766A"/>
    <a:srgbClr val="C07B6F"/>
    <a:srgbClr val="DA8874"/>
    <a:srgbClr val="F8D7D2"/>
    <a:srgbClr val="A2CBBD"/>
    <a:srgbClr val="BCD2C8"/>
    <a:srgbClr val="D9E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5D8233-5E4E-4CCE-B50D-E3679FD35BA7}" v="4" dt="2019-11-25T15:16:43.506"/>
    <p1510:client id="{DF614B19-B319-47B1-C748-B387C357AB6D}" v="77" dt="2019-11-26T10:41:56.92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3" autoAdjust="0"/>
    <p:restoredTop sz="50000" autoAdjust="0"/>
  </p:normalViewPr>
  <p:slideViewPr>
    <p:cSldViewPr snapToGrid="0" snapToObjects="1" showGuides="1">
      <p:cViewPr varScale="1">
        <p:scale>
          <a:sx n="100" d="100"/>
          <a:sy n="100" d="100"/>
        </p:scale>
        <p:origin x="888" y="8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rine Keller" userId="8915f3a8-31c0-4ec4-9f28-2c59f4baf04b" providerId="ADAL" clId="{065D8233-5E4E-4CCE-B50D-E3679FD35BA7}"/>
    <pc:docChg chg="custSel modSld">
      <pc:chgData name="Katrine Keller" userId="8915f3a8-31c0-4ec4-9f28-2c59f4baf04b" providerId="ADAL" clId="{065D8233-5E4E-4CCE-B50D-E3679FD35BA7}" dt="2019-11-25T15:18:17.907" v="593" actId="20577"/>
      <pc:docMkLst>
        <pc:docMk/>
      </pc:docMkLst>
      <pc:sldChg chg="delSp">
        <pc:chgData name="Katrine Keller" userId="8915f3a8-31c0-4ec4-9f28-2c59f4baf04b" providerId="ADAL" clId="{065D8233-5E4E-4CCE-B50D-E3679FD35BA7}" dt="2019-11-25T14:58:41.109" v="15" actId="478"/>
        <pc:sldMkLst>
          <pc:docMk/>
          <pc:sldMk cId="1494460913" sldId="533"/>
        </pc:sldMkLst>
        <pc:spChg chg="topLvl">
          <ac:chgData name="Katrine Keller" userId="8915f3a8-31c0-4ec4-9f28-2c59f4baf04b" providerId="ADAL" clId="{065D8233-5E4E-4CCE-B50D-E3679FD35BA7}" dt="2019-11-25T14:56:34.710" v="3" actId="478"/>
          <ac:spMkLst>
            <pc:docMk/>
            <pc:sldMk cId="1494460913" sldId="533"/>
            <ac:spMk id="3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4:56:30.935" v="1" actId="478"/>
          <ac:spMkLst>
            <pc:docMk/>
            <pc:sldMk cId="1494460913" sldId="533"/>
            <ac:spMk id="8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4:58:30.652" v="11" actId="478"/>
          <ac:spMkLst>
            <pc:docMk/>
            <pc:sldMk cId="1494460913" sldId="533"/>
            <ac:spMk id="8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4:58:20.317" v="9" actId="478"/>
          <ac:spMkLst>
            <pc:docMk/>
            <pc:sldMk cId="1494460913" sldId="533"/>
            <ac:spMk id="9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4:58:15.730" v="7" actId="478"/>
          <ac:spMkLst>
            <pc:docMk/>
            <pc:sldMk cId="1494460913" sldId="533"/>
            <ac:spMk id="10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4:58:12.191" v="5" actId="478"/>
          <ac:spMkLst>
            <pc:docMk/>
            <pc:sldMk cId="1494460913" sldId="533"/>
            <ac:spMk id="10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4:58:41.109" v="15" actId="478"/>
          <ac:spMkLst>
            <pc:docMk/>
            <pc:sldMk cId="1494460913" sldId="533"/>
            <ac:spMk id="11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4:58:35.155" v="13" actId="478"/>
          <ac:spMkLst>
            <pc:docMk/>
            <pc:sldMk cId="1494460913" sldId="533"/>
            <ac:spMk id="115" creationId="{EC57FCC3-02DE-6A48-A010-B70500FC1F40}"/>
          </ac:spMkLst>
        </pc:spChg>
        <pc:grpChg chg="del">
          <ac:chgData name="Katrine Keller" userId="8915f3a8-31c0-4ec4-9f28-2c59f4baf04b" providerId="ADAL" clId="{065D8233-5E4E-4CCE-B50D-E3679FD35BA7}" dt="2019-11-25T14:56:34.710" v="3" actId="478"/>
          <ac:grpSpMkLst>
            <pc:docMk/>
            <pc:sldMk cId="1494460913" sldId="533"/>
            <ac:grpSpMk id="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6:32.970" v="2" actId="478"/>
          <ac:grpSpMkLst>
            <pc:docMk/>
            <pc:sldMk cId="1494460913" sldId="533"/>
            <ac:grpSpMk id="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6:30.935" v="1" actId="478"/>
          <ac:grpSpMkLst>
            <pc:docMk/>
            <pc:sldMk cId="1494460913" sldId="533"/>
            <ac:grpSpMk id="7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6:28.969" v="0" actId="478"/>
          <ac:grpSpMkLst>
            <pc:docMk/>
            <pc:sldMk cId="1494460913" sldId="533"/>
            <ac:grpSpMk id="8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30.652" v="11" actId="478"/>
          <ac:grpSpMkLst>
            <pc:docMk/>
            <pc:sldMk cId="1494460913" sldId="533"/>
            <ac:grpSpMk id="8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28.324" v="10" actId="478"/>
          <ac:grpSpMkLst>
            <pc:docMk/>
            <pc:sldMk cId="1494460913" sldId="533"/>
            <ac:grpSpMk id="8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20.317" v="9" actId="478"/>
          <ac:grpSpMkLst>
            <pc:docMk/>
            <pc:sldMk cId="1494460913" sldId="533"/>
            <ac:grpSpMk id="8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17.839" v="8" actId="478"/>
          <ac:grpSpMkLst>
            <pc:docMk/>
            <pc:sldMk cId="1494460913" sldId="533"/>
            <ac:grpSpMk id="9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15.730" v="7" actId="478"/>
          <ac:grpSpMkLst>
            <pc:docMk/>
            <pc:sldMk cId="1494460913" sldId="533"/>
            <ac:grpSpMk id="9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14.010" v="6" actId="478"/>
          <ac:grpSpMkLst>
            <pc:docMk/>
            <pc:sldMk cId="1494460913" sldId="533"/>
            <ac:grpSpMk id="10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12.191" v="5" actId="478"/>
          <ac:grpSpMkLst>
            <pc:docMk/>
            <pc:sldMk cId="1494460913" sldId="533"/>
            <ac:grpSpMk id="10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10.522" v="4" actId="478"/>
          <ac:grpSpMkLst>
            <pc:docMk/>
            <pc:sldMk cId="1494460913" sldId="533"/>
            <ac:grpSpMk id="10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41.109" v="15" actId="478"/>
          <ac:grpSpMkLst>
            <pc:docMk/>
            <pc:sldMk cId="1494460913" sldId="533"/>
            <ac:grpSpMk id="10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39.272" v="14" actId="478"/>
          <ac:grpSpMkLst>
            <pc:docMk/>
            <pc:sldMk cId="1494460913" sldId="533"/>
            <ac:grpSpMk id="11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35.155" v="13" actId="478"/>
          <ac:grpSpMkLst>
            <pc:docMk/>
            <pc:sldMk cId="1494460913" sldId="533"/>
            <ac:grpSpMk id="11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4:58:33.168" v="12" actId="478"/>
          <ac:grpSpMkLst>
            <pc:docMk/>
            <pc:sldMk cId="1494460913" sldId="533"/>
            <ac:grpSpMk id="116" creationId="{00000000-0000-0000-0000-000000000000}"/>
          </ac:grpSpMkLst>
        </pc:grpChg>
        <pc:picChg chg="del topLvl">
          <ac:chgData name="Katrine Keller" userId="8915f3a8-31c0-4ec4-9f28-2c59f4baf04b" providerId="ADAL" clId="{065D8233-5E4E-4CCE-B50D-E3679FD35BA7}" dt="2019-11-25T14:56:34.710" v="3" actId="478"/>
          <ac:picMkLst>
            <pc:docMk/>
            <pc:sldMk cId="1494460913" sldId="533"/>
            <ac:picMk id="18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4:56:32.970" v="2" actId="478"/>
          <ac:picMkLst>
            <pc:docMk/>
            <pc:sldMk cId="1494460913" sldId="533"/>
            <ac:picMk id="21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4:56:28.969" v="0" actId="478"/>
          <ac:picMkLst>
            <pc:docMk/>
            <pc:sldMk cId="1494460913" sldId="533"/>
            <ac:picMk id="82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4:56:30.935" v="1" actId="478"/>
          <ac:picMkLst>
            <pc:docMk/>
            <pc:sldMk cId="1494460913" sldId="533"/>
            <ac:picMk id="83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4:58:28.324" v="10" actId="478"/>
          <ac:picMkLst>
            <pc:docMk/>
            <pc:sldMk cId="1494460913" sldId="533"/>
            <ac:picMk id="87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4:58:30.652" v="11" actId="478"/>
          <ac:picMkLst>
            <pc:docMk/>
            <pc:sldMk cId="1494460913" sldId="533"/>
            <ac:picMk id="88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4:58:20.317" v="9" actId="478"/>
          <ac:picMkLst>
            <pc:docMk/>
            <pc:sldMk cId="1494460913" sldId="533"/>
            <ac:picMk id="92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4:58:17.839" v="8" actId="478"/>
          <ac:picMkLst>
            <pc:docMk/>
            <pc:sldMk cId="1494460913" sldId="533"/>
            <ac:picMk id="93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4:58:15.730" v="7" actId="478"/>
          <ac:picMkLst>
            <pc:docMk/>
            <pc:sldMk cId="1494460913" sldId="533"/>
            <ac:picMk id="102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4:58:14.010" v="6" actId="478"/>
          <ac:picMkLst>
            <pc:docMk/>
            <pc:sldMk cId="1494460913" sldId="533"/>
            <ac:picMk id="103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4:58:10.522" v="4" actId="478"/>
          <ac:picMkLst>
            <pc:docMk/>
            <pc:sldMk cId="1494460913" sldId="533"/>
            <ac:picMk id="107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4:58:12.191" v="5" actId="478"/>
          <ac:picMkLst>
            <pc:docMk/>
            <pc:sldMk cId="1494460913" sldId="533"/>
            <ac:picMk id="108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4:58:41.109" v="15" actId="478"/>
          <ac:picMkLst>
            <pc:docMk/>
            <pc:sldMk cId="1494460913" sldId="533"/>
            <ac:picMk id="112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4:58:39.272" v="14" actId="478"/>
          <ac:picMkLst>
            <pc:docMk/>
            <pc:sldMk cId="1494460913" sldId="533"/>
            <ac:picMk id="113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4:58:33.168" v="12" actId="478"/>
          <ac:picMkLst>
            <pc:docMk/>
            <pc:sldMk cId="1494460913" sldId="533"/>
            <ac:picMk id="117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4:58:35.155" v="13" actId="478"/>
          <ac:picMkLst>
            <pc:docMk/>
            <pc:sldMk cId="1494460913" sldId="533"/>
            <ac:picMk id="118" creationId="{F812B656-09F9-004B-B6F6-6142D16074EB}"/>
          </ac:picMkLst>
        </pc:picChg>
      </pc:sldChg>
      <pc:sldChg chg="delSp">
        <pc:chgData name="Katrine Keller" userId="8915f3a8-31c0-4ec4-9f28-2c59f4baf04b" providerId="ADAL" clId="{065D8233-5E4E-4CCE-B50D-E3679FD35BA7}" dt="2019-11-25T15:07:03.204" v="53" actId="478"/>
        <pc:sldMkLst>
          <pc:docMk/>
          <pc:sldMk cId="1958522104" sldId="538"/>
        </pc:sldMkLst>
        <pc:grpChg chg="del">
          <ac:chgData name="Katrine Keller" userId="8915f3a8-31c0-4ec4-9f28-2c59f4baf04b" providerId="ADAL" clId="{065D8233-5E4E-4CCE-B50D-E3679FD35BA7}" dt="2019-11-25T15:07:03.204" v="53" actId="478"/>
          <ac:grpSpMkLst>
            <pc:docMk/>
            <pc:sldMk cId="1958522104" sldId="538"/>
            <ac:grpSpMk id="8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02.322" v="52" actId="478"/>
          <ac:grpSpMkLst>
            <pc:docMk/>
            <pc:sldMk cId="1958522104" sldId="538"/>
            <ac:grpSpMk id="73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01.468" v="51" actId="478"/>
          <ac:grpSpMkLst>
            <pc:docMk/>
            <pc:sldMk cId="1958522104" sldId="538"/>
            <ac:grpSpMk id="83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00.478" v="50" actId="478"/>
          <ac:grpSpMkLst>
            <pc:docMk/>
            <pc:sldMk cId="1958522104" sldId="538"/>
            <ac:grpSpMk id="93" creationId="{00000000-0000-0000-0000-000000000000}"/>
          </ac:grpSpMkLst>
        </pc:grpChg>
      </pc:sldChg>
      <pc:sldChg chg="delSp">
        <pc:chgData name="Katrine Keller" userId="8915f3a8-31c0-4ec4-9f28-2c59f4baf04b" providerId="ADAL" clId="{065D8233-5E4E-4CCE-B50D-E3679FD35BA7}" dt="2019-11-25T15:07:11.511" v="57" actId="478"/>
        <pc:sldMkLst>
          <pc:docMk/>
          <pc:sldMk cId="331553956" sldId="541"/>
        </pc:sldMkLst>
        <pc:grpChg chg="del">
          <ac:chgData name="Katrine Keller" userId="8915f3a8-31c0-4ec4-9f28-2c59f4baf04b" providerId="ADAL" clId="{065D8233-5E4E-4CCE-B50D-E3679FD35BA7}" dt="2019-11-25T15:07:11.511" v="57" actId="478"/>
          <ac:grpSpMkLst>
            <pc:docMk/>
            <pc:sldMk cId="331553956" sldId="541"/>
            <ac:grpSpMk id="8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10.350" v="56" actId="478"/>
          <ac:grpSpMkLst>
            <pc:docMk/>
            <pc:sldMk cId="331553956" sldId="541"/>
            <ac:grpSpMk id="73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09.387" v="55" actId="478"/>
          <ac:grpSpMkLst>
            <pc:docMk/>
            <pc:sldMk cId="331553956" sldId="541"/>
            <ac:grpSpMk id="83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06.339" v="54" actId="478"/>
          <ac:grpSpMkLst>
            <pc:docMk/>
            <pc:sldMk cId="331553956" sldId="541"/>
            <ac:grpSpMk id="93" creationId="{00000000-0000-0000-0000-000000000000}"/>
          </ac:grpSpMkLst>
        </pc:grpChg>
      </pc:sldChg>
      <pc:sldChg chg="delSp">
        <pc:chgData name="Katrine Keller" userId="8915f3a8-31c0-4ec4-9f28-2c59f4baf04b" providerId="ADAL" clId="{065D8233-5E4E-4CCE-B50D-E3679FD35BA7}" dt="2019-11-25T15:07:18.825" v="61" actId="478"/>
        <pc:sldMkLst>
          <pc:docMk/>
          <pc:sldMk cId="1923561037" sldId="542"/>
        </pc:sldMkLst>
        <pc:grpChg chg="del">
          <ac:chgData name="Katrine Keller" userId="8915f3a8-31c0-4ec4-9f28-2c59f4baf04b" providerId="ADAL" clId="{065D8233-5E4E-4CCE-B50D-E3679FD35BA7}" dt="2019-11-25T15:07:18.825" v="61" actId="478"/>
          <ac:grpSpMkLst>
            <pc:docMk/>
            <pc:sldMk cId="1923561037" sldId="542"/>
            <ac:grpSpMk id="8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17.665" v="60" actId="478"/>
          <ac:grpSpMkLst>
            <pc:docMk/>
            <pc:sldMk cId="1923561037" sldId="542"/>
            <ac:grpSpMk id="73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16.179" v="59" actId="478"/>
          <ac:grpSpMkLst>
            <pc:docMk/>
            <pc:sldMk cId="1923561037" sldId="542"/>
            <ac:grpSpMk id="83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7:15.192" v="58" actId="478"/>
          <ac:grpSpMkLst>
            <pc:docMk/>
            <pc:sldMk cId="1923561037" sldId="542"/>
            <ac:grpSpMk id="93" creationId="{00000000-0000-0000-0000-000000000000}"/>
          </ac:grpSpMkLst>
        </pc:grpChg>
      </pc:sldChg>
      <pc:sldChg chg="delSp modSp">
        <pc:chgData name="Katrine Keller" userId="8915f3a8-31c0-4ec4-9f28-2c59f4baf04b" providerId="ADAL" clId="{065D8233-5E4E-4CCE-B50D-E3679FD35BA7}" dt="2019-11-25T15:01:39.621" v="33" actId="478"/>
        <pc:sldMkLst>
          <pc:docMk/>
          <pc:sldMk cId="823327754" sldId="543"/>
        </pc:sldMkLst>
        <pc:spChg chg="topLvl">
          <ac:chgData name="Katrine Keller" userId="8915f3a8-31c0-4ec4-9f28-2c59f4baf04b" providerId="ADAL" clId="{065D8233-5E4E-4CCE-B50D-E3679FD35BA7}" dt="2019-11-25T15:01:08.194" v="19" actId="478"/>
          <ac:spMkLst>
            <pc:docMk/>
            <pc:sldMk cId="823327754" sldId="543"/>
            <ac:spMk id="3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1:04.374" v="17" actId="478"/>
          <ac:spMkLst>
            <pc:docMk/>
            <pc:sldMk cId="823327754" sldId="543"/>
            <ac:spMk id="8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1:30.878" v="27" actId="478"/>
          <ac:spMkLst>
            <pc:docMk/>
            <pc:sldMk cId="823327754" sldId="543"/>
            <ac:spMk id="8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1:26.584" v="25" actId="478"/>
          <ac:spMkLst>
            <pc:docMk/>
            <pc:sldMk cId="823327754" sldId="543"/>
            <ac:spMk id="9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1:19.330" v="21" actId="478"/>
          <ac:spMkLst>
            <pc:docMk/>
            <pc:sldMk cId="823327754" sldId="543"/>
            <ac:spMk id="10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1:22.802" v="23" actId="478"/>
          <ac:spMkLst>
            <pc:docMk/>
            <pc:sldMk cId="823327754" sldId="543"/>
            <ac:spMk id="10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1:35.306" v="29" actId="478"/>
          <ac:spMkLst>
            <pc:docMk/>
            <pc:sldMk cId="823327754" sldId="543"/>
            <ac:spMk id="11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1:39.621" v="33" actId="478"/>
          <ac:spMkLst>
            <pc:docMk/>
            <pc:sldMk cId="823327754" sldId="543"/>
            <ac:spMk id="115" creationId="{EC57FCC3-02DE-6A48-A010-B70500FC1F40}"/>
          </ac:spMkLst>
        </pc:spChg>
        <pc:grpChg chg="del">
          <ac:chgData name="Katrine Keller" userId="8915f3a8-31c0-4ec4-9f28-2c59f4baf04b" providerId="ADAL" clId="{065D8233-5E4E-4CCE-B50D-E3679FD35BA7}" dt="2019-11-25T15:01:08.194" v="19" actId="478"/>
          <ac:grpSpMkLst>
            <pc:docMk/>
            <pc:sldMk cId="823327754" sldId="543"/>
            <ac:grpSpMk id="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06.603" v="18" actId="478"/>
          <ac:grpSpMkLst>
            <pc:docMk/>
            <pc:sldMk cId="823327754" sldId="543"/>
            <ac:grpSpMk id="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04.374" v="17" actId="478"/>
          <ac:grpSpMkLst>
            <pc:docMk/>
            <pc:sldMk cId="823327754" sldId="543"/>
            <ac:grpSpMk id="7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02.877" v="16" actId="478"/>
          <ac:grpSpMkLst>
            <pc:docMk/>
            <pc:sldMk cId="823327754" sldId="543"/>
            <ac:grpSpMk id="8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30.878" v="27" actId="478"/>
          <ac:grpSpMkLst>
            <pc:docMk/>
            <pc:sldMk cId="823327754" sldId="543"/>
            <ac:grpSpMk id="8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28.992" v="26" actId="478"/>
          <ac:grpSpMkLst>
            <pc:docMk/>
            <pc:sldMk cId="823327754" sldId="543"/>
            <ac:grpSpMk id="8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26.584" v="25" actId="478"/>
          <ac:grpSpMkLst>
            <pc:docMk/>
            <pc:sldMk cId="823327754" sldId="543"/>
            <ac:grpSpMk id="8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24.521" v="24" actId="478"/>
          <ac:grpSpMkLst>
            <pc:docMk/>
            <pc:sldMk cId="823327754" sldId="543"/>
            <ac:grpSpMk id="9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19.330" v="21" actId="478"/>
          <ac:grpSpMkLst>
            <pc:docMk/>
            <pc:sldMk cId="823327754" sldId="543"/>
            <ac:grpSpMk id="9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17.737" v="20" actId="478"/>
          <ac:grpSpMkLst>
            <pc:docMk/>
            <pc:sldMk cId="823327754" sldId="543"/>
            <ac:grpSpMk id="10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22.802" v="23" actId="478"/>
          <ac:grpSpMkLst>
            <pc:docMk/>
            <pc:sldMk cId="823327754" sldId="543"/>
            <ac:grpSpMk id="10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21.485" v="22" actId="478"/>
          <ac:grpSpMkLst>
            <pc:docMk/>
            <pc:sldMk cId="823327754" sldId="543"/>
            <ac:grpSpMk id="10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35.306" v="29" actId="478"/>
          <ac:grpSpMkLst>
            <pc:docMk/>
            <pc:sldMk cId="823327754" sldId="543"/>
            <ac:grpSpMk id="10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33.687" v="28" actId="478"/>
          <ac:grpSpMkLst>
            <pc:docMk/>
            <pc:sldMk cId="823327754" sldId="543"/>
            <ac:grpSpMk id="111" creationId="{00000000-0000-0000-0000-000000000000}"/>
          </ac:grpSpMkLst>
        </pc:grpChg>
        <pc:grpChg chg="del mod">
          <ac:chgData name="Katrine Keller" userId="8915f3a8-31c0-4ec4-9f28-2c59f4baf04b" providerId="ADAL" clId="{065D8233-5E4E-4CCE-B50D-E3679FD35BA7}" dt="2019-11-25T15:01:39.621" v="33" actId="478"/>
          <ac:grpSpMkLst>
            <pc:docMk/>
            <pc:sldMk cId="823327754" sldId="543"/>
            <ac:grpSpMk id="11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1:37.067" v="31" actId="478"/>
          <ac:grpSpMkLst>
            <pc:docMk/>
            <pc:sldMk cId="823327754" sldId="543"/>
            <ac:grpSpMk id="116" creationId="{00000000-0000-0000-0000-000000000000}"/>
          </ac:grpSpMkLst>
        </pc:grpChg>
        <pc:picChg chg="del topLvl">
          <ac:chgData name="Katrine Keller" userId="8915f3a8-31c0-4ec4-9f28-2c59f4baf04b" providerId="ADAL" clId="{065D8233-5E4E-4CCE-B50D-E3679FD35BA7}" dt="2019-11-25T15:01:08.194" v="19" actId="478"/>
          <ac:picMkLst>
            <pc:docMk/>
            <pc:sldMk cId="823327754" sldId="543"/>
            <ac:picMk id="18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1:06.603" v="18" actId="478"/>
          <ac:picMkLst>
            <pc:docMk/>
            <pc:sldMk cId="823327754" sldId="543"/>
            <ac:picMk id="21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5:01:04.374" v="17" actId="478"/>
          <ac:picMkLst>
            <pc:docMk/>
            <pc:sldMk cId="823327754" sldId="543"/>
            <ac:picMk id="82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1:02.877" v="16" actId="478"/>
          <ac:picMkLst>
            <pc:docMk/>
            <pc:sldMk cId="823327754" sldId="543"/>
            <ac:picMk id="83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5:01:30.878" v="27" actId="478"/>
          <ac:picMkLst>
            <pc:docMk/>
            <pc:sldMk cId="823327754" sldId="543"/>
            <ac:picMk id="87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1:28.992" v="26" actId="478"/>
          <ac:picMkLst>
            <pc:docMk/>
            <pc:sldMk cId="823327754" sldId="543"/>
            <ac:picMk id="88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5:01:24.521" v="24" actId="478"/>
          <ac:picMkLst>
            <pc:docMk/>
            <pc:sldMk cId="823327754" sldId="543"/>
            <ac:picMk id="92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5:01:26.584" v="25" actId="478"/>
          <ac:picMkLst>
            <pc:docMk/>
            <pc:sldMk cId="823327754" sldId="543"/>
            <ac:picMk id="93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5:01:19.330" v="21" actId="478"/>
          <ac:picMkLst>
            <pc:docMk/>
            <pc:sldMk cId="823327754" sldId="543"/>
            <ac:picMk id="102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1:17.737" v="20" actId="478"/>
          <ac:picMkLst>
            <pc:docMk/>
            <pc:sldMk cId="823327754" sldId="543"/>
            <ac:picMk id="103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5:01:22.802" v="23" actId="478"/>
          <ac:picMkLst>
            <pc:docMk/>
            <pc:sldMk cId="823327754" sldId="543"/>
            <ac:picMk id="107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1:21.485" v="22" actId="478"/>
          <ac:picMkLst>
            <pc:docMk/>
            <pc:sldMk cId="823327754" sldId="543"/>
            <ac:picMk id="108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5:01:33.687" v="28" actId="478"/>
          <ac:picMkLst>
            <pc:docMk/>
            <pc:sldMk cId="823327754" sldId="543"/>
            <ac:picMk id="112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5:01:35.306" v="29" actId="478"/>
          <ac:picMkLst>
            <pc:docMk/>
            <pc:sldMk cId="823327754" sldId="543"/>
            <ac:picMk id="113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5:01:37.067" v="31" actId="478"/>
          <ac:picMkLst>
            <pc:docMk/>
            <pc:sldMk cId="823327754" sldId="543"/>
            <ac:picMk id="117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5:01:39.621" v="33" actId="478"/>
          <ac:picMkLst>
            <pc:docMk/>
            <pc:sldMk cId="823327754" sldId="543"/>
            <ac:picMk id="118" creationId="{F812B656-09F9-004B-B6F6-6142D16074EB}"/>
          </ac:picMkLst>
        </pc:picChg>
      </pc:sldChg>
      <pc:sldChg chg="delSp">
        <pc:chgData name="Katrine Keller" userId="8915f3a8-31c0-4ec4-9f28-2c59f4baf04b" providerId="ADAL" clId="{065D8233-5E4E-4CCE-B50D-E3679FD35BA7}" dt="2019-11-25T15:06:47.301" v="49" actId="478"/>
        <pc:sldMkLst>
          <pc:docMk/>
          <pc:sldMk cId="1334192829" sldId="544"/>
        </pc:sldMkLst>
        <pc:spChg chg="topLvl">
          <ac:chgData name="Katrine Keller" userId="8915f3a8-31c0-4ec4-9f28-2c59f4baf04b" providerId="ADAL" clId="{065D8233-5E4E-4CCE-B50D-E3679FD35BA7}" dt="2019-11-25T15:06:24.043" v="37" actId="478"/>
          <ac:spMkLst>
            <pc:docMk/>
            <pc:sldMk cId="1334192829" sldId="544"/>
            <ac:spMk id="3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6:19.343" v="35" actId="478"/>
          <ac:spMkLst>
            <pc:docMk/>
            <pc:sldMk cId="1334192829" sldId="544"/>
            <ac:spMk id="8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6:34.025" v="43" actId="478"/>
          <ac:spMkLst>
            <pc:docMk/>
            <pc:sldMk cId="1334192829" sldId="544"/>
            <ac:spMk id="8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6:37.754" v="45" actId="478"/>
          <ac:spMkLst>
            <pc:docMk/>
            <pc:sldMk cId="1334192829" sldId="544"/>
            <ac:spMk id="9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6:27.063" v="39" actId="478"/>
          <ac:spMkLst>
            <pc:docMk/>
            <pc:sldMk cId="1334192829" sldId="544"/>
            <ac:spMk id="10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6:30.264" v="41" actId="478"/>
          <ac:spMkLst>
            <pc:docMk/>
            <pc:sldMk cId="1334192829" sldId="544"/>
            <ac:spMk id="105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6:41.872" v="47" actId="478"/>
          <ac:spMkLst>
            <pc:docMk/>
            <pc:sldMk cId="1334192829" sldId="544"/>
            <ac:spMk id="110" creationId="{EC57FCC3-02DE-6A48-A010-B70500FC1F40}"/>
          </ac:spMkLst>
        </pc:spChg>
        <pc:spChg chg="topLvl">
          <ac:chgData name="Katrine Keller" userId="8915f3a8-31c0-4ec4-9f28-2c59f4baf04b" providerId="ADAL" clId="{065D8233-5E4E-4CCE-B50D-E3679FD35BA7}" dt="2019-11-25T15:06:47.301" v="49" actId="478"/>
          <ac:spMkLst>
            <pc:docMk/>
            <pc:sldMk cId="1334192829" sldId="544"/>
            <ac:spMk id="115" creationId="{EC57FCC3-02DE-6A48-A010-B70500FC1F40}"/>
          </ac:spMkLst>
        </pc:spChg>
        <pc:grpChg chg="del">
          <ac:chgData name="Katrine Keller" userId="8915f3a8-31c0-4ec4-9f28-2c59f4baf04b" providerId="ADAL" clId="{065D8233-5E4E-4CCE-B50D-E3679FD35BA7}" dt="2019-11-25T15:06:24.043" v="37" actId="478"/>
          <ac:grpSpMkLst>
            <pc:docMk/>
            <pc:sldMk cId="1334192829" sldId="544"/>
            <ac:grpSpMk id="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22.420" v="36" actId="478"/>
          <ac:grpSpMkLst>
            <pc:docMk/>
            <pc:sldMk cId="1334192829" sldId="544"/>
            <ac:grpSpMk id="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19.343" v="35" actId="478"/>
          <ac:grpSpMkLst>
            <pc:docMk/>
            <pc:sldMk cId="1334192829" sldId="544"/>
            <ac:grpSpMk id="7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17.636" v="34" actId="478"/>
          <ac:grpSpMkLst>
            <pc:docMk/>
            <pc:sldMk cId="1334192829" sldId="544"/>
            <ac:grpSpMk id="8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34.025" v="43" actId="478"/>
          <ac:grpSpMkLst>
            <pc:docMk/>
            <pc:sldMk cId="1334192829" sldId="544"/>
            <ac:grpSpMk id="8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32.266" v="42" actId="478"/>
          <ac:grpSpMkLst>
            <pc:docMk/>
            <pc:sldMk cId="1334192829" sldId="544"/>
            <ac:grpSpMk id="8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37.754" v="45" actId="478"/>
          <ac:grpSpMkLst>
            <pc:docMk/>
            <pc:sldMk cId="1334192829" sldId="544"/>
            <ac:grpSpMk id="8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35.990" v="44" actId="478"/>
          <ac:grpSpMkLst>
            <pc:docMk/>
            <pc:sldMk cId="1334192829" sldId="544"/>
            <ac:grpSpMk id="9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27.063" v="39" actId="478"/>
          <ac:grpSpMkLst>
            <pc:docMk/>
            <pc:sldMk cId="1334192829" sldId="544"/>
            <ac:grpSpMk id="9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25.815" v="38" actId="478"/>
          <ac:grpSpMkLst>
            <pc:docMk/>
            <pc:sldMk cId="1334192829" sldId="544"/>
            <ac:grpSpMk id="10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30.264" v="41" actId="478"/>
          <ac:grpSpMkLst>
            <pc:docMk/>
            <pc:sldMk cId="1334192829" sldId="544"/>
            <ac:grpSpMk id="10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28.583" v="40" actId="478"/>
          <ac:grpSpMkLst>
            <pc:docMk/>
            <pc:sldMk cId="1334192829" sldId="544"/>
            <ac:grpSpMk id="106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41.872" v="47" actId="478"/>
          <ac:grpSpMkLst>
            <pc:docMk/>
            <pc:sldMk cId="1334192829" sldId="544"/>
            <ac:grpSpMk id="109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40.301" v="46" actId="478"/>
          <ac:grpSpMkLst>
            <pc:docMk/>
            <pc:sldMk cId="1334192829" sldId="544"/>
            <ac:grpSpMk id="111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47.301" v="49" actId="478"/>
          <ac:grpSpMkLst>
            <pc:docMk/>
            <pc:sldMk cId="1334192829" sldId="544"/>
            <ac:grpSpMk id="114" creationId="{00000000-0000-0000-0000-000000000000}"/>
          </ac:grpSpMkLst>
        </pc:grpChg>
        <pc:grpChg chg="del">
          <ac:chgData name="Katrine Keller" userId="8915f3a8-31c0-4ec4-9f28-2c59f4baf04b" providerId="ADAL" clId="{065D8233-5E4E-4CCE-B50D-E3679FD35BA7}" dt="2019-11-25T15:06:44.869" v="48" actId="478"/>
          <ac:grpSpMkLst>
            <pc:docMk/>
            <pc:sldMk cId="1334192829" sldId="544"/>
            <ac:grpSpMk id="116" creationId="{00000000-0000-0000-0000-000000000000}"/>
          </ac:grpSpMkLst>
        </pc:grpChg>
        <pc:picChg chg="del topLvl">
          <ac:chgData name="Katrine Keller" userId="8915f3a8-31c0-4ec4-9f28-2c59f4baf04b" providerId="ADAL" clId="{065D8233-5E4E-4CCE-B50D-E3679FD35BA7}" dt="2019-11-25T15:06:24.043" v="37" actId="478"/>
          <ac:picMkLst>
            <pc:docMk/>
            <pc:sldMk cId="1334192829" sldId="544"/>
            <ac:picMk id="18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6:22.420" v="36" actId="478"/>
          <ac:picMkLst>
            <pc:docMk/>
            <pc:sldMk cId="1334192829" sldId="544"/>
            <ac:picMk id="21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5:06:19.343" v="35" actId="478"/>
          <ac:picMkLst>
            <pc:docMk/>
            <pc:sldMk cId="1334192829" sldId="544"/>
            <ac:picMk id="82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6:17.636" v="34" actId="478"/>
          <ac:picMkLst>
            <pc:docMk/>
            <pc:sldMk cId="1334192829" sldId="544"/>
            <ac:picMk id="83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5:06:34.025" v="43" actId="478"/>
          <ac:picMkLst>
            <pc:docMk/>
            <pc:sldMk cId="1334192829" sldId="544"/>
            <ac:picMk id="87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6:32.266" v="42" actId="478"/>
          <ac:picMkLst>
            <pc:docMk/>
            <pc:sldMk cId="1334192829" sldId="544"/>
            <ac:picMk id="88" creationId="{F812B656-09F9-004B-B6F6-6142D16074EB}"/>
          </ac:picMkLst>
        </pc:picChg>
        <pc:picChg chg="del topLvl">
          <ac:chgData name="Katrine Keller" userId="8915f3a8-31c0-4ec4-9f28-2c59f4baf04b" providerId="ADAL" clId="{065D8233-5E4E-4CCE-B50D-E3679FD35BA7}" dt="2019-11-25T15:06:37.754" v="45" actId="478"/>
          <ac:picMkLst>
            <pc:docMk/>
            <pc:sldMk cId="1334192829" sldId="544"/>
            <ac:picMk id="92" creationId="{00000000-0000-0000-0000-000000000000}"/>
          </ac:picMkLst>
        </pc:picChg>
        <pc:picChg chg="del">
          <ac:chgData name="Katrine Keller" userId="8915f3a8-31c0-4ec4-9f28-2c59f4baf04b" providerId="ADAL" clId="{065D8233-5E4E-4CCE-B50D-E3679FD35BA7}" dt="2019-11-25T15:06:35.990" v="44" actId="478"/>
          <ac:picMkLst>
            <pc:docMk/>
            <pc:sldMk cId="1334192829" sldId="544"/>
            <ac:picMk id="93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5:06:25.815" v="38" actId="478"/>
          <ac:picMkLst>
            <pc:docMk/>
            <pc:sldMk cId="1334192829" sldId="544"/>
            <ac:picMk id="102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5:06:27.063" v="39" actId="478"/>
          <ac:picMkLst>
            <pc:docMk/>
            <pc:sldMk cId="1334192829" sldId="544"/>
            <ac:picMk id="103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5:06:28.583" v="40" actId="478"/>
          <ac:picMkLst>
            <pc:docMk/>
            <pc:sldMk cId="1334192829" sldId="544"/>
            <ac:picMk id="107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5:06:30.264" v="41" actId="478"/>
          <ac:picMkLst>
            <pc:docMk/>
            <pc:sldMk cId="1334192829" sldId="544"/>
            <ac:picMk id="108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5:06:40.301" v="46" actId="478"/>
          <ac:picMkLst>
            <pc:docMk/>
            <pc:sldMk cId="1334192829" sldId="544"/>
            <ac:picMk id="112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5:06:41.872" v="47" actId="478"/>
          <ac:picMkLst>
            <pc:docMk/>
            <pc:sldMk cId="1334192829" sldId="544"/>
            <ac:picMk id="113" creationId="{F812B656-09F9-004B-B6F6-6142D16074EB}"/>
          </ac:picMkLst>
        </pc:picChg>
        <pc:picChg chg="del">
          <ac:chgData name="Katrine Keller" userId="8915f3a8-31c0-4ec4-9f28-2c59f4baf04b" providerId="ADAL" clId="{065D8233-5E4E-4CCE-B50D-E3679FD35BA7}" dt="2019-11-25T15:06:44.869" v="48" actId="478"/>
          <ac:picMkLst>
            <pc:docMk/>
            <pc:sldMk cId="1334192829" sldId="544"/>
            <ac:picMk id="117" creationId="{00000000-0000-0000-0000-000000000000}"/>
          </ac:picMkLst>
        </pc:picChg>
        <pc:picChg chg="del topLvl">
          <ac:chgData name="Katrine Keller" userId="8915f3a8-31c0-4ec4-9f28-2c59f4baf04b" providerId="ADAL" clId="{065D8233-5E4E-4CCE-B50D-E3679FD35BA7}" dt="2019-11-25T15:06:47.301" v="49" actId="478"/>
          <ac:picMkLst>
            <pc:docMk/>
            <pc:sldMk cId="1334192829" sldId="544"/>
            <ac:picMk id="118" creationId="{F812B656-09F9-004B-B6F6-6142D16074EB}"/>
          </ac:picMkLst>
        </pc:picChg>
      </pc:sldChg>
      <pc:sldChg chg="addSp modSp">
        <pc:chgData name="Katrine Keller" userId="8915f3a8-31c0-4ec4-9f28-2c59f4baf04b" providerId="ADAL" clId="{065D8233-5E4E-4CCE-B50D-E3679FD35BA7}" dt="2019-11-25T15:12:51.277" v="247" actId="20577"/>
        <pc:sldMkLst>
          <pc:docMk/>
          <pc:sldMk cId="27155724" sldId="545"/>
        </pc:sldMkLst>
        <pc:spChg chg="add mod">
          <ac:chgData name="Katrine Keller" userId="8915f3a8-31c0-4ec4-9f28-2c59f4baf04b" providerId="ADAL" clId="{065D8233-5E4E-4CCE-B50D-E3679FD35BA7}" dt="2019-11-25T15:12:51.277" v="247" actId="20577"/>
          <ac:spMkLst>
            <pc:docMk/>
            <pc:sldMk cId="27155724" sldId="545"/>
            <ac:spMk id="3" creationId="{21C3C2EE-2F76-47A9-99F1-4E6BFC36AB52}"/>
          </ac:spMkLst>
        </pc:spChg>
      </pc:sldChg>
      <pc:sldChg chg="addSp modSp">
        <pc:chgData name="Katrine Keller" userId="8915f3a8-31c0-4ec4-9f28-2c59f4baf04b" providerId="ADAL" clId="{065D8233-5E4E-4CCE-B50D-E3679FD35BA7}" dt="2019-11-25T15:18:17.907" v="593" actId="20577"/>
        <pc:sldMkLst>
          <pc:docMk/>
          <pc:sldMk cId="1116331377" sldId="546"/>
        </pc:sldMkLst>
        <pc:spChg chg="add mod">
          <ac:chgData name="Katrine Keller" userId="8915f3a8-31c0-4ec4-9f28-2c59f4baf04b" providerId="ADAL" clId="{065D8233-5E4E-4CCE-B50D-E3679FD35BA7}" dt="2019-11-25T15:18:17.907" v="593" actId="20577"/>
          <ac:spMkLst>
            <pc:docMk/>
            <pc:sldMk cId="1116331377" sldId="546"/>
            <ac:spMk id="3" creationId="{362ED19E-DF97-48A4-92E2-45B2D1DAB5E8}"/>
          </ac:spMkLst>
        </pc:spChg>
      </pc:sldChg>
    </pc:docChg>
  </pc:docChgLst>
  <pc:docChgLst>
    <pc:chgData name="Laila S. Andersen" userId="S::la@dkr.dk::0eb4be84-f999-4443-906a-01093b6e4e5f" providerId="AD" clId="Web-{DF614B19-B319-47B1-C748-B387C357AB6D}"/>
    <pc:docChg chg="modSld">
      <pc:chgData name="Laila S. Andersen" userId="S::la@dkr.dk::0eb4be84-f999-4443-906a-01093b6e4e5f" providerId="AD" clId="Web-{DF614B19-B319-47B1-C748-B387C357AB6D}" dt="2019-11-26T10:41:56.928" v="76" actId="1076"/>
      <pc:docMkLst>
        <pc:docMk/>
      </pc:docMkLst>
      <pc:sldChg chg="modSp">
        <pc:chgData name="Laila S. Andersen" userId="S::la@dkr.dk::0eb4be84-f999-4443-906a-01093b6e4e5f" providerId="AD" clId="Web-{DF614B19-B319-47B1-C748-B387C357AB6D}" dt="2019-11-26T10:38:30.379" v="31" actId="20577"/>
        <pc:sldMkLst>
          <pc:docMk/>
          <pc:sldMk cId="27155724" sldId="545"/>
        </pc:sldMkLst>
        <pc:spChg chg="mod">
          <ac:chgData name="Laila S. Andersen" userId="S::la@dkr.dk::0eb4be84-f999-4443-906a-01093b6e4e5f" providerId="AD" clId="Web-{DF614B19-B319-47B1-C748-B387C357AB6D}" dt="2019-11-26T10:36:30.385" v="5" actId="14100"/>
          <ac:spMkLst>
            <pc:docMk/>
            <pc:sldMk cId="27155724" sldId="545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DF614B19-B319-47B1-C748-B387C357AB6D}" dt="2019-11-26T10:38:30.379" v="31" actId="20577"/>
          <ac:spMkLst>
            <pc:docMk/>
            <pc:sldMk cId="27155724" sldId="545"/>
            <ac:spMk id="3" creationId="{21C3C2EE-2F76-47A9-99F1-4E6BFC36AB52}"/>
          </ac:spMkLst>
        </pc:spChg>
      </pc:sldChg>
      <pc:sldChg chg="modSp">
        <pc:chgData name="Laila S. Andersen" userId="S::la@dkr.dk::0eb4be84-f999-4443-906a-01093b6e4e5f" providerId="AD" clId="Web-{DF614B19-B319-47B1-C748-B387C357AB6D}" dt="2019-11-26T10:41:56.928" v="76" actId="1076"/>
        <pc:sldMkLst>
          <pc:docMk/>
          <pc:sldMk cId="1116331377" sldId="546"/>
        </pc:sldMkLst>
        <pc:spChg chg="mod">
          <ac:chgData name="Laila S. Andersen" userId="S::la@dkr.dk::0eb4be84-f999-4443-906a-01093b6e4e5f" providerId="AD" clId="Web-{DF614B19-B319-47B1-C748-B387C357AB6D}" dt="2019-11-26T10:38:56.241" v="32" actId="14100"/>
          <ac:spMkLst>
            <pc:docMk/>
            <pc:sldMk cId="1116331377" sldId="546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DF614B19-B319-47B1-C748-B387C357AB6D}" dt="2019-11-26T10:41:56.928" v="76" actId="1076"/>
          <ac:spMkLst>
            <pc:docMk/>
            <pc:sldMk cId="1116331377" sldId="546"/>
            <ac:spMk id="3" creationId="{362ED19E-DF97-48A4-92E2-45B2D1DAB5E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26-11-2019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754313" y="514350"/>
            <a:ext cx="36353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1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83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73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65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56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47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39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29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defTabSz="457272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53" indent="-342953" algn="l" defTabSz="457272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64" indent="-285793" algn="l" defTabSz="457272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75" indent="-228635" algn="l" defTabSz="457272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445" indent="-228635" algn="l" defTabSz="457272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715" indent="-228635" algn="l" defTabSz="457272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984" indent="-228635" algn="l" defTabSz="45727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56" indent="-228635" algn="l" defTabSz="45727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25" indent="-228635" algn="l" defTabSz="45727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94" indent="-228635" algn="l" defTabSz="45727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72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40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10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9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51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20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90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61" algn="l" defTabSz="4572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2" userDrawn="1">
          <p15:clr>
            <a:srgbClr val="F26B43"/>
          </p15:clr>
        </p15:guide>
        <p15:guide id="2" pos="3367" userDrawn="1">
          <p15:clr>
            <a:srgbClr val="F26B43"/>
          </p15:clr>
        </p15:guide>
        <p15:guide id="6" pos="642" userDrawn="1">
          <p15:clr>
            <a:srgbClr val="F26B43"/>
          </p15:clr>
        </p15:guide>
        <p15:guide id="7" pos="6091" userDrawn="1">
          <p15:clr>
            <a:srgbClr val="F26B43"/>
          </p15:clr>
        </p15:guide>
        <p15:guide id="8" orient="horz" pos="3561" userDrawn="1">
          <p15:clr>
            <a:srgbClr val="F26B43"/>
          </p15:clr>
        </p15:guide>
        <p15:guide id="9" orient="horz" pos="12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691813" cy="2149966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BORDNUMRE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1C3C2EE-2F76-47A9-99F1-4E6BFC36AB52}"/>
              </a:ext>
            </a:extLst>
          </p:cNvPr>
          <p:cNvSpPr txBox="1">
            <a:spLocks/>
          </p:cNvSpPr>
          <p:nvPr/>
        </p:nvSpPr>
        <p:spPr>
          <a:xfrm>
            <a:off x="1387856" y="2746730"/>
            <a:ext cx="8250013" cy="1988811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da-DK" sz="1800">
                <a:latin typeface="Gill Sans Light"/>
                <a:ea typeface="Gill Sans Light" charset="0"/>
                <a:cs typeface="Gill Sans Light" charset="0"/>
              </a:rPr>
              <a:t>Dette materiale hører til trin 4 – Afvikling</a:t>
            </a:r>
            <a:endParaRPr lang="da-DK">
              <a:latin typeface="Calibri"/>
              <a:ea typeface="Gill Sans Light" charset="0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>
                <a:latin typeface="Gill Sans Light"/>
                <a:ea typeface="Gill Sans Light" charset="0"/>
                <a:cs typeface="Gill Sans Light" charset="0"/>
              </a:rPr>
              <a:t>Materialet indeholde bordnumre, som kan printes</a:t>
            </a: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 på almindeligt eller tykt papir. Når de er </a:t>
            </a:r>
            <a:r>
              <a:rPr lang="da-DK" sz="1800">
                <a:latin typeface="Gill Sans Light"/>
                <a:ea typeface="Gill Sans Light" charset="0"/>
                <a:cs typeface="Gill Sans Light" charset="0"/>
              </a:rPr>
              <a:t>printet,</a:t>
            </a: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 skal de klippes ud og foldes på midten</a:t>
            </a:r>
            <a:endParaRPr lang="da-DK" sz="4500">
              <a:latin typeface="Calibri"/>
              <a:ea typeface="Gill Sans Light" charset="0"/>
              <a:cs typeface="Calibri"/>
            </a:endParaRPr>
          </a:p>
          <a:p>
            <a:pPr marL="484505" indent="-484505">
              <a:lnSpc>
                <a:spcPct val="80000"/>
              </a:lnSpc>
            </a:pPr>
            <a:endParaRPr lang="da-DK" sz="18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484505" indent="-484505">
              <a:lnSpc>
                <a:spcPct val="80000"/>
              </a:lnSpc>
            </a:pP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0" y="3795457"/>
            <a:ext cx="10688638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664619" y="0"/>
            <a:ext cx="0" cy="756285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013965" y="0"/>
            <a:ext cx="0" cy="756285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7"/>
          <p:cNvSpPr txBox="1">
            <a:spLocks/>
          </p:cNvSpPr>
          <p:nvPr/>
        </p:nvSpPr>
        <p:spPr>
          <a:xfrm>
            <a:off x="8659469" y="369943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5104024" y="369943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1482332" y="3700912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 rot="16200000">
            <a:off x="2440306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4" name="Text Placeholder 7"/>
          <p:cNvSpPr txBox="1">
            <a:spLocks/>
          </p:cNvSpPr>
          <p:nvPr/>
        </p:nvSpPr>
        <p:spPr>
          <a:xfrm rot="16200000">
            <a:off x="7764251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428784" y="4700132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3</a:t>
            </a:r>
          </a:p>
        </p:txBody>
      </p:sp>
      <p:sp>
        <p:nvSpPr>
          <p:cNvPr id="12" name="Oval 11"/>
          <p:cNvSpPr/>
          <p:nvPr/>
        </p:nvSpPr>
        <p:spPr>
          <a:xfrm>
            <a:off x="-2475320" y="2600831"/>
            <a:ext cx="2389251" cy="238925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PRINT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almindeligt eller tykt papir,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KLIP UD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og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midten</a:t>
            </a:r>
          </a:p>
        </p:txBody>
      </p:sp>
      <p:sp>
        <p:nvSpPr>
          <p:cNvPr id="45" name="Oval 44"/>
          <p:cNvSpPr/>
          <p:nvPr/>
        </p:nvSpPr>
        <p:spPr>
          <a:xfrm>
            <a:off x="-1878220" y="0"/>
            <a:ext cx="1473200" cy="1473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 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bordnumre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339292" y="0"/>
            <a:ext cx="0" cy="756285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7"/>
          <p:cNvSpPr txBox="1">
            <a:spLocks/>
          </p:cNvSpPr>
          <p:nvPr/>
        </p:nvSpPr>
        <p:spPr>
          <a:xfrm rot="16200000">
            <a:off x="5115774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413715" y="924271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5790136" y="4715122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4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5775067" y="939261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2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3000601" y="911398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2976042" y="4688159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3</a:t>
            </a: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8318061" y="886253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2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8293502" y="4663014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9446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0" y="3795457"/>
            <a:ext cx="10688638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664619" y="0"/>
            <a:ext cx="0" cy="756285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013965" y="0"/>
            <a:ext cx="0" cy="756285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7"/>
          <p:cNvSpPr txBox="1">
            <a:spLocks/>
          </p:cNvSpPr>
          <p:nvPr/>
        </p:nvSpPr>
        <p:spPr>
          <a:xfrm>
            <a:off x="8659469" y="369943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5104024" y="369943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1482332" y="3700912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 rot="16200000">
            <a:off x="2440306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4" name="Text Placeholder 7"/>
          <p:cNvSpPr txBox="1">
            <a:spLocks/>
          </p:cNvSpPr>
          <p:nvPr/>
        </p:nvSpPr>
        <p:spPr>
          <a:xfrm rot="16200000">
            <a:off x="7764251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428784" y="4700132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7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339292" y="0"/>
            <a:ext cx="0" cy="756285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7"/>
          <p:cNvSpPr txBox="1">
            <a:spLocks/>
          </p:cNvSpPr>
          <p:nvPr/>
        </p:nvSpPr>
        <p:spPr>
          <a:xfrm rot="16200000">
            <a:off x="5115774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413715" y="924271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5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5790136" y="4715122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8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5775067" y="939261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6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3000601" y="911398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5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2976042" y="4688159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7</a:t>
            </a: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8318061" y="886253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6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8291778" y="4656368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8</a:t>
            </a:r>
          </a:p>
        </p:txBody>
      </p:sp>
      <p:sp>
        <p:nvSpPr>
          <p:cNvPr id="54" name="Oval 44">
            <a:extLst>
              <a:ext uri="{FF2B5EF4-FFF2-40B4-BE49-F238E27FC236}">
                <a16:creationId xmlns:a16="http://schemas.microsoft.com/office/drawing/2014/main" id="{1B24B3F0-1349-4D3B-A49B-D9C193764550}"/>
              </a:ext>
            </a:extLst>
          </p:cNvPr>
          <p:cNvSpPr/>
          <p:nvPr/>
        </p:nvSpPr>
        <p:spPr>
          <a:xfrm>
            <a:off x="-1878220" y="0"/>
            <a:ext cx="1473200" cy="1473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 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bordnumre</a:t>
            </a:r>
          </a:p>
        </p:txBody>
      </p:sp>
      <p:sp>
        <p:nvSpPr>
          <p:cNvPr id="55" name="Oval 11">
            <a:extLst>
              <a:ext uri="{FF2B5EF4-FFF2-40B4-BE49-F238E27FC236}">
                <a16:creationId xmlns:a16="http://schemas.microsoft.com/office/drawing/2014/main" id="{533999A5-8A40-4EFB-B32B-4F453BFAB7C5}"/>
              </a:ext>
            </a:extLst>
          </p:cNvPr>
          <p:cNvSpPr/>
          <p:nvPr/>
        </p:nvSpPr>
        <p:spPr>
          <a:xfrm>
            <a:off x="-2475320" y="2600831"/>
            <a:ext cx="2389251" cy="238925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PRINT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almindeligt eller tykt papir,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KLIP UD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og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midten</a:t>
            </a:r>
          </a:p>
        </p:txBody>
      </p:sp>
    </p:spTree>
    <p:extLst>
      <p:ext uri="{BB962C8B-B14F-4D97-AF65-F5344CB8AC3E}">
        <p14:creationId xmlns:p14="http://schemas.microsoft.com/office/powerpoint/2010/main" val="823327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0" y="3795457"/>
            <a:ext cx="10688638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664619" y="0"/>
            <a:ext cx="0" cy="756285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013965" y="0"/>
            <a:ext cx="0" cy="756285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7"/>
          <p:cNvSpPr txBox="1">
            <a:spLocks/>
          </p:cNvSpPr>
          <p:nvPr/>
        </p:nvSpPr>
        <p:spPr>
          <a:xfrm>
            <a:off x="8659469" y="369943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5104024" y="369943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1482332" y="3700912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 rot="16200000">
            <a:off x="2440306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4" name="Text Placeholder 7"/>
          <p:cNvSpPr txBox="1">
            <a:spLocks/>
          </p:cNvSpPr>
          <p:nvPr/>
        </p:nvSpPr>
        <p:spPr>
          <a:xfrm rot="16200000">
            <a:off x="7764251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 dirty="0">
                <a:solidFill>
                  <a:schemeClr val="bg1">
                    <a:lumMod val="65000"/>
                  </a:schemeClr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endParaRPr lang="en-US" sz="700" dirty="0">
              <a:solidFill>
                <a:schemeClr val="bg1">
                  <a:lumMod val="65000"/>
                </a:schemeClr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428784" y="4700132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11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339292" y="0"/>
            <a:ext cx="0" cy="756285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7"/>
          <p:cNvSpPr txBox="1">
            <a:spLocks/>
          </p:cNvSpPr>
          <p:nvPr/>
        </p:nvSpPr>
        <p:spPr>
          <a:xfrm rot="16200000">
            <a:off x="5115774" y="470430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70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7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413715" y="924271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9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5790136" y="4715122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12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5400000">
            <a:off x="5775067" y="939261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10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3000601" y="911398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9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2976042" y="4688159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11</a:t>
            </a: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8318061" y="886253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10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 rot="16200000">
            <a:off x="8293502" y="4663014"/>
            <a:ext cx="1958043" cy="1958043"/>
          </a:xfrm>
          <a:prstGeom prst="ellipse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9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12</a:t>
            </a:r>
          </a:p>
        </p:txBody>
      </p:sp>
      <p:sp>
        <p:nvSpPr>
          <p:cNvPr id="54" name="Oval 44">
            <a:extLst>
              <a:ext uri="{FF2B5EF4-FFF2-40B4-BE49-F238E27FC236}">
                <a16:creationId xmlns:a16="http://schemas.microsoft.com/office/drawing/2014/main" id="{3381E51D-C809-4C4A-8289-7BFE0CB06911}"/>
              </a:ext>
            </a:extLst>
          </p:cNvPr>
          <p:cNvSpPr/>
          <p:nvPr/>
        </p:nvSpPr>
        <p:spPr>
          <a:xfrm>
            <a:off x="-1878220" y="0"/>
            <a:ext cx="1473200" cy="1473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 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bordnumre</a:t>
            </a:r>
          </a:p>
        </p:txBody>
      </p:sp>
      <p:sp>
        <p:nvSpPr>
          <p:cNvPr id="55" name="Oval 11">
            <a:extLst>
              <a:ext uri="{FF2B5EF4-FFF2-40B4-BE49-F238E27FC236}">
                <a16:creationId xmlns:a16="http://schemas.microsoft.com/office/drawing/2014/main" id="{51113A22-935E-4BF2-BCAB-832DD8CA200D}"/>
              </a:ext>
            </a:extLst>
          </p:cNvPr>
          <p:cNvSpPr/>
          <p:nvPr/>
        </p:nvSpPr>
        <p:spPr>
          <a:xfrm>
            <a:off x="-2541299" y="2600831"/>
            <a:ext cx="2389251" cy="238925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PRINT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almindeligt eller tykt papir,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KLIP UD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og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FOLD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midten</a:t>
            </a:r>
          </a:p>
        </p:txBody>
      </p:sp>
    </p:spTree>
    <p:extLst>
      <p:ext uri="{BB962C8B-B14F-4D97-AF65-F5344CB8AC3E}">
        <p14:creationId xmlns:p14="http://schemas.microsoft.com/office/powerpoint/2010/main" val="133419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691813" cy="2034854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NAVNEKORT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62ED19E-DF97-48A4-92E2-45B2D1DAB5E8}"/>
              </a:ext>
            </a:extLst>
          </p:cNvPr>
          <p:cNvSpPr txBox="1">
            <a:spLocks/>
          </p:cNvSpPr>
          <p:nvPr/>
        </p:nvSpPr>
        <p:spPr>
          <a:xfrm>
            <a:off x="1881673" y="2699375"/>
            <a:ext cx="8060466" cy="2829126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da-DK" sz="1800">
                <a:latin typeface="Gill Sans Light"/>
                <a:ea typeface="Gill Sans Light" charset="0"/>
                <a:cs typeface="Gill Sans Light" charset="0"/>
              </a:rPr>
              <a:t>Dette materiale hører til trin 4 – Afvikling</a:t>
            </a:r>
            <a:endParaRPr lang="da-DK">
              <a:latin typeface="Gill Sans Light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>
                <a:latin typeface="Gill Sans Light"/>
                <a:ea typeface="Gill Sans Light" charset="0"/>
                <a:cs typeface="Gill Sans Light" charset="0"/>
              </a:rPr>
              <a:t>Materialet tilbyder skabeloner til forskellige slags navnekort.</a:t>
            </a:r>
            <a:endParaRPr lang="da-DK" sz="180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>
                <a:latin typeface="Gill Sans Light"/>
                <a:ea typeface="Gill Sans Light" charset="0"/>
                <a:cs typeface="Gill Sans Light" charset="0"/>
              </a:rPr>
              <a:t>Materialet kan printes på almindeligt eller tykt papir. Klip kortene ud og læg evt. en sikkerhedsnål ved kortet, så det kan sættes på brystet.</a:t>
            </a:r>
          </a:p>
          <a:p>
            <a:pPr marL="484505" indent="-484505">
              <a:lnSpc>
                <a:spcPct val="80000"/>
              </a:lnSpc>
            </a:pPr>
            <a:endParaRPr lang="da-DK" sz="30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484505" indent="-484505">
              <a:lnSpc>
                <a:spcPct val="80000"/>
              </a:lnSpc>
            </a:pP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331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>
            <a:off x="3562879" y="0"/>
            <a:ext cx="0" cy="756285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7"/>
          <p:cNvSpPr txBox="1">
            <a:spLocks/>
          </p:cNvSpPr>
          <p:nvPr/>
        </p:nvSpPr>
        <p:spPr>
          <a:xfrm rot="16200000">
            <a:off x="3320841" y="60589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60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022684" y="0"/>
            <a:ext cx="206148" cy="7562850"/>
            <a:chOff x="7022684" y="0"/>
            <a:chExt cx="206148" cy="756285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Placeholder 7"/>
            <p:cNvSpPr txBox="1">
              <a:spLocks/>
            </p:cNvSpPr>
            <p:nvPr/>
          </p:nvSpPr>
          <p:spPr>
            <a:xfrm rot="16200000">
              <a:off x="6883720" y="605891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rot="5400000">
            <a:off x="5174515" y="314056"/>
            <a:ext cx="305744" cy="10684753"/>
            <a:chOff x="7014665" y="0"/>
            <a:chExt cx="206148" cy="7562850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 Placeholder 7"/>
            <p:cNvSpPr txBox="1">
              <a:spLocks/>
            </p:cNvSpPr>
            <p:nvPr/>
          </p:nvSpPr>
          <p:spPr>
            <a:xfrm rot="16200000">
              <a:off x="6875701" y="7050018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rot="5400000">
            <a:off x="5188192" y="-3458850"/>
            <a:ext cx="297266" cy="10684753"/>
            <a:chOff x="7021564" y="0"/>
            <a:chExt cx="200432" cy="756285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 Placeholder 7"/>
            <p:cNvSpPr txBox="1">
              <a:spLocks/>
            </p:cNvSpPr>
            <p:nvPr/>
          </p:nvSpPr>
          <p:spPr>
            <a:xfrm rot="16200000">
              <a:off x="6886453" y="7071835"/>
              <a:ext cx="470654" cy="200432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 dirty="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 rot="5400000">
            <a:off x="5193390" y="-1560951"/>
            <a:ext cx="305744" cy="10684753"/>
            <a:chOff x="7024398" y="0"/>
            <a:chExt cx="206148" cy="7562850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 Placeholder 7"/>
            <p:cNvSpPr txBox="1">
              <a:spLocks/>
            </p:cNvSpPr>
            <p:nvPr/>
          </p:nvSpPr>
          <p:spPr>
            <a:xfrm rot="16200000">
              <a:off x="6885434" y="7061426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64695" y="626098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971899" y="626098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479103" y="626098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64695" y="2536595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971899" y="2536595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479103" y="2536595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64695" y="4447092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971899" y="4447092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479103" y="4447092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64695" y="6357589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971899" y="6357589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479103" y="6357589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</p:txBody>
      </p:sp>
      <p:sp>
        <p:nvSpPr>
          <p:cNvPr id="114" name="Oval 113"/>
          <p:cNvSpPr/>
          <p:nvPr/>
        </p:nvSpPr>
        <p:spPr>
          <a:xfrm>
            <a:off x="-2057717" y="40494"/>
            <a:ext cx="1793256" cy="179325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 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navnekort med trykt navn og efternavn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337345" y="295611"/>
            <a:ext cx="261997" cy="246664"/>
            <a:chOff x="3587799" y="381131"/>
            <a:chExt cx="394908" cy="371797"/>
          </a:xfrm>
        </p:grpSpPr>
        <p:sp>
          <p:nvSpPr>
            <p:cNvPr id="116" name="Diamond 11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17" name="Straight Connector 11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3850736" y="298180"/>
            <a:ext cx="261997" cy="246664"/>
            <a:chOff x="3587799" y="381131"/>
            <a:chExt cx="394908" cy="371797"/>
          </a:xfrm>
        </p:grpSpPr>
        <p:sp>
          <p:nvSpPr>
            <p:cNvPr id="120" name="Diamond 11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7364126" y="298180"/>
            <a:ext cx="261997" cy="246664"/>
            <a:chOff x="3587799" y="381131"/>
            <a:chExt cx="394908" cy="371797"/>
          </a:xfrm>
        </p:grpSpPr>
        <p:sp>
          <p:nvSpPr>
            <p:cNvPr id="124" name="Diamond 123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5" name="Straight Connector 124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337345" y="2179709"/>
            <a:ext cx="261997" cy="246664"/>
            <a:chOff x="3587799" y="381131"/>
            <a:chExt cx="394908" cy="371797"/>
          </a:xfrm>
        </p:grpSpPr>
        <p:sp>
          <p:nvSpPr>
            <p:cNvPr id="128" name="Diamond 127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3838434" y="2182278"/>
            <a:ext cx="261997" cy="246664"/>
            <a:chOff x="3587799" y="381131"/>
            <a:chExt cx="394908" cy="371797"/>
          </a:xfrm>
        </p:grpSpPr>
        <p:sp>
          <p:nvSpPr>
            <p:cNvPr id="132" name="Diamond 131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7364126" y="2182278"/>
            <a:ext cx="261997" cy="246664"/>
            <a:chOff x="3587799" y="381131"/>
            <a:chExt cx="394908" cy="371797"/>
          </a:xfrm>
        </p:grpSpPr>
        <p:sp>
          <p:nvSpPr>
            <p:cNvPr id="136" name="Diamond 13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37" name="Straight Connector 13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/>
          <p:cNvGrpSpPr/>
          <p:nvPr/>
        </p:nvGrpSpPr>
        <p:grpSpPr>
          <a:xfrm>
            <a:off x="337345" y="4063807"/>
            <a:ext cx="261997" cy="246664"/>
            <a:chOff x="3587799" y="381131"/>
            <a:chExt cx="394908" cy="371797"/>
          </a:xfrm>
        </p:grpSpPr>
        <p:sp>
          <p:nvSpPr>
            <p:cNvPr id="140" name="Diamond 13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1" name="Straight Connector 14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/>
          <p:cNvGrpSpPr/>
          <p:nvPr/>
        </p:nvGrpSpPr>
        <p:grpSpPr>
          <a:xfrm>
            <a:off x="3850736" y="4066376"/>
            <a:ext cx="261997" cy="246664"/>
            <a:chOff x="3587799" y="381131"/>
            <a:chExt cx="394908" cy="371797"/>
          </a:xfrm>
        </p:grpSpPr>
        <p:sp>
          <p:nvSpPr>
            <p:cNvPr id="144" name="Diamond 143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5" name="Straight Connector 144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7364126" y="4066376"/>
            <a:ext cx="261997" cy="246664"/>
            <a:chOff x="3587799" y="381131"/>
            <a:chExt cx="394908" cy="371797"/>
          </a:xfrm>
        </p:grpSpPr>
        <p:sp>
          <p:nvSpPr>
            <p:cNvPr id="148" name="Diamond 147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9" name="Straight Connector 148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337345" y="5947905"/>
            <a:ext cx="261997" cy="246664"/>
            <a:chOff x="3587799" y="381131"/>
            <a:chExt cx="394908" cy="371797"/>
          </a:xfrm>
        </p:grpSpPr>
        <p:sp>
          <p:nvSpPr>
            <p:cNvPr id="152" name="Diamond 151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53" name="Straight Connector 152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/>
          <p:cNvGrpSpPr/>
          <p:nvPr/>
        </p:nvGrpSpPr>
        <p:grpSpPr>
          <a:xfrm>
            <a:off x="3850736" y="5950474"/>
            <a:ext cx="261997" cy="246664"/>
            <a:chOff x="3587799" y="381131"/>
            <a:chExt cx="394908" cy="371797"/>
          </a:xfrm>
        </p:grpSpPr>
        <p:sp>
          <p:nvSpPr>
            <p:cNvPr id="156" name="Diamond 15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7364126" y="5950474"/>
            <a:ext cx="261997" cy="246664"/>
            <a:chOff x="3587799" y="381131"/>
            <a:chExt cx="394908" cy="371797"/>
          </a:xfrm>
        </p:grpSpPr>
        <p:sp>
          <p:nvSpPr>
            <p:cNvPr id="160" name="Diamond 15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61" name="Straight Connector 16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Oval 162">
            <a:extLst>
              <a:ext uri="{FF2B5EF4-FFF2-40B4-BE49-F238E27FC236}">
                <a16:creationId xmlns:a16="http://schemas.microsoft.com/office/drawing/2014/main" id="{4F2B011E-1FEA-3F46-A649-19C1119148F4}"/>
              </a:ext>
            </a:extLst>
          </p:cNvPr>
          <p:cNvSpPr/>
          <p:nvPr/>
        </p:nvSpPr>
        <p:spPr>
          <a:xfrm>
            <a:off x="-2475320" y="2600831"/>
            <a:ext cx="2389251" cy="238925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PRINT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almindeligt eller tykt papir,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KLIP UD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og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LÆG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pladsen ved det bord I  ønsker at placere de tilmeldte ved. </a:t>
            </a:r>
          </a:p>
          <a:p>
            <a:pPr>
              <a:lnSpc>
                <a:spcPct val="120000"/>
              </a:lnSpc>
            </a:pP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pPr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LÆG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en sikkerhedsnål ved kortet, så det kan fastgøres på brystet.</a:t>
            </a:r>
          </a:p>
        </p:txBody>
      </p:sp>
    </p:spTree>
    <p:extLst>
      <p:ext uri="{BB962C8B-B14F-4D97-AF65-F5344CB8AC3E}">
        <p14:creationId xmlns:p14="http://schemas.microsoft.com/office/powerpoint/2010/main" val="1958522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>
            <a:off x="3562879" y="0"/>
            <a:ext cx="0" cy="756285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7"/>
          <p:cNvSpPr txBox="1">
            <a:spLocks/>
          </p:cNvSpPr>
          <p:nvPr/>
        </p:nvSpPr>
        <p:spPr>
          <a:xfrm rot="16200000">
            <a:off x="3320841" y="60589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60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022684" y="0"/>
            <a:ext cx="206148" cy="7562850"/>
            <a:chOff x="7022684" y="0"/>
            <a:chExt cx="206148" cy="756285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Placeholder 7"/>
            <p:cNvSpPr txBox="1">
              <a:spLocks/>
            </p:cNvSpPr>
            <p:nvPr/>
          </p:nvSpPr>
          <p:spPr>
            <a:xfrm rot="16200000">
              <a:off x="6883720" y="605891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rot="5400000">
            <a:off x="5174515" y="314056"/>
            <a:ext cx="305744" cy="10684753"/>
            <a:chOff x="7014665" y="0"/>
            <a:chExt cx="206148" cy="7562850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 Placeholder 7"/>
            <p:cNvSpPr txBox="1">
              <a:spLocks/>
            </p:cNvSpPr>
            <p:nvPr/>
          </p:nvSpPr>
          <p:spPr>
            <a:xfrm rot="16200000">
              <a:off x="6875701" y="7050018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rot="5400000">
            <a:off x="5188192" y="-3458850"/>
            <a:ext cx="297266" cy="10684753"/>
            <a:chOff x="7021564" y="0"/>
            <a:chExt cx="200432" cy="756285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 Placeholder 7"/>
            <p:cNvSpPr txBox="1">
              <a:spLocks/>
            </p:cNvSpPr>
            <p:nvPr/>
          </p:nvSpPr>
          <p:spPr>
            <a:xfrm rot="16200000">
              <a:off x="6886453" y="7071835"/>
              <a:ext cx="470654" cy="200432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 dirty="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 rot="5400000">
            <a:off x="5193390" y="-1560951"/>
            <a:ext cx="305744" cy="10684753"/>
            <a:chOff x="7024398" y="0"/>
            <a:chExt cx="206148" cy="7562850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 Placeholder 7"/>
            <p:cNvSpPr txBox="1">
              <a:spLocks/>
            </p:cNvSpPr>
            <p:nvPr/>
          </p:nvSpPr>
          <p:spPr>
            <a:xfrm rot="16200000">
              <a:off x="6885434" y="7061426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64695" y="626098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971899" y="626098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479103" y="626098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64695" y="2536595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971899" y="2536595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479103" y="2536595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64695" y="4447092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971899" y="4447092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479103" y="4447092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64695" y="6357589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971899" y="6357589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479103" y="6357589"/>
            <a:ext cx="2683239" cy="8335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Efternavn</a:t>
            </a:r>
          </a:p>
          <a:p>
            <a:pPr>
              <a:lnSpc>
                <a:spcPct val="110000"/>
              </a:lnSpc>
            </a:pP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Bord </a:t>
            </a:r>
            <a:r>
              <a:rPr lang="da-DK" sz="1400" dirty="0" err="1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nr</a:t>
            </a:r>
            <a:r>
              <a:rPr lang="da-DK" sz="14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 X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337345" y="295611"/>
            <a:ext cx="261997" cy="246664"/>
            <a:chOff x="3587799" y="381131"/>
            <a:chExt cx="394908" cy="371797"/>
          </a:xfrm>
        </p:grpSpPr>
        <p:sp>
          <p:nvSpPr>
            <p:cNvPr id="116" name="Diamond 11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17" name="Straight Connector 11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3850736" y="298180"/>
            <a:ext cx="261997" cy="246664"/>
            <a:chOff x="3587799" y="381131"/>
            <a:chExt cx="394908" cy="371797"/>
          </a:xfrm>
        </p:grpSpPr>
        <p:sp>
          <p:nvSpPr>
            <p:cNvPr id="120" name="Diamond 11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7364126" y="298180"/>
            <a:ext cx="261997" cy="246664"/>
            <a:chOff x="3587799" y="381131"/>
            <a:chExt cx="394908" cy="371797"/>
          </a:xfrm>
        </p:grpSpPr>
        <p:sp>
          <p:nvSpPr>
            <p:cNvPr id="124" name="Diamond 123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5" name="Straight Connector 124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337345" y="2179709"/>
            <a:ext cx="261997" cy="246664"/>
            <a:chOff x="3587799" y="381131"/>
            <a:chExt cx="394908" cy="371797"/>
          </a:xfrm>
        </p:grpSpPr>
        <p:sp>
          <p:nvSpPr>
            <p:cNvPr id="128" name="Diamond 127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3838434" y="2182278"/>
            <a:ext cx="261997" cy="246664"/>
            <a:chOff x="3587799" y="381131"/>
            <a:chExt cx="394908" cy="371797"/>
          </a:xfrm>
        </p:grpSpPr>
        <p:sp>
          <p:nvSpPr>
            <p:cNvPr id="132" name="Diamond 131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7364126" y="2182278"/>
            <a:ext cx="261997" cy="246664"/>
            <a:chOff x="3587799" y="381131"/>
            <a:chExt cx="394908" cy="371797"/>
          </a:xfrm>
        </p:grpSpPr>
        <p:sp>
          <p:nvSpPr>
            <p:cNvPr id="136" name="Diamond 13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37" name="Straight Connector 13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/>
          <p:cNvGrpSpPr/>
          <p:nvPr/>
        </p:nvGrpSpPr>
        <p:grpSpPr>
          <a:xfrm>
            <a:off x="337345" y="4063807"/>
            <a:ext cx="261997" cy="246664"/>
            <a:chOff x="3587799" y="381131"/>
            <a:chExt cx="394908" cy="371797"/>
          </a:xfrm>
        </p:grpSpPr>
        <p:sp>
          <p:nvSpPr>
            <p:cNvPr id="140" name="Diamond 13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1" name="Straight Connector 14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/>
          <p:cNvGrpSpPr/>
          <p:nvPr/>
        </p:nvGrpSpPr>
        <p:grpSpPr>
          <a:xfrm>
            <a:off x="3850736" y="4066376"/>
            <a:ext cx="261997" cy="246664"/>
            <a:chOff x="3587799" y="381131"/>
            <a:chExt cx="394908" cy="371797"/>
          </a:xfrm>
        </p:grpSpPr>
        <p:sp>
          <p:nvSpPr>
            <p:cNvPr id="144" name="Diamond 143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5" name="Straight Connector 144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7364126" y="4066376"/>
            <a:ext cx="261997" cy="246664"/>
            <a:chOff x="3587799" y="381131"/>
            <a:chExt cx="394908" cy="371797"/>
          </a:xfrm>
        </p:grpSpPr>
        <p:sp>
          <p:nvSpPr>
            <p:cNvPr id="148" name="Diamond 147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9" name="Straight Connector 148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337345" y="5947905"/>
            <a:ext cx="261997" cy="246664"/>
            <a:chOff x="3587799" y="381131"/>
            <a:chExt cx="394908" cy="371797"/>
          </a:xfrm>
        </p:grpSpPr>
        <p:sp>
          <p:nvSpPr>
            <p:cNvPr id="152" name="Diamond 151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53" name="Straight Connector 152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/>
          <p:cNvGrpSpPr/>
          <p:nvPr/>
        </p:nvGrpSpPr>
        <p:grpSpPr>
          <a:xfrm>
            <a:off x="3850736" y="5950474"/>
            <a:ext cx="261997" cy="246664"/>
            <a:chOff x="3587799" y="381131"/>
            <a:chExt cx="394908" cy="371797"/>
          </a:xfrm>
        </p:grpSpPr>
        <p:sp>
          <p:nvSpPr>
            <p:cNvPr id="156" name="Diamond 15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7364126" y="5950474"/>
            <a:ext cx="261997" cy="246664"/>
            <a:chOff x="3587799" y="381131"/>
            <a:chExt cx="394908" cy="371797"/>
          </a:xfrm>
        </p:grpSpPr>
        <p:sp>
          <p:nvSpPr>
            <p:cNvPr id="160" name="Diamond 15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61" name="Straight Connector 16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Oval 163"/>
          <p:cNvSpPr/>
          <p:nvPr/>
        </p:nvSpPr>
        <p:spPr>
          <a:xfrm>
            <a:off x="-2057717" y="40494"/>
            <a:ext cx="1793256" cy="179325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 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navnekort med trykt navn og efternavn og bordnummer</a:t>
            </a: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4F2B011E-1FEA-3F46-A649-19C1119148F4}"/>
              </a:ext>
            </a:extLst>
          </p:cNvPr>
          <p:cNvSpPr/>
          <p:nvPr/>
        </p:nvSpPr>
        <p:spPr>
          <a:xfrm>
            <a:off x="-2475320" y="2600831"/>
            <a:ext cx="2389251" cy="238925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PRINT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almindeligt eller tykt papir,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KLIP UD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og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HVIS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deltagerne selv skal finde en plads ved et bestemt bord, kan I påføre bordnummer, som denne skabelon tilbyder og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GIVE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deltageren en sikkerhedsnål, så kortet kan fastgøres på brystet.</a:t>
            </a:r>
          </a:p>
        </p:txBody>
      </p:sp>
    </p:spTree>
    <p:extLst>
      <p:ext uri="{BB962C8B-B14F-4D97-AF65-F5344CB8AC3E}">
        <p14:creationId xmlns:p14="http://schemas.microsoft.com/office/powerpoint/2010/main" val="331553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>
            <a:off x="3562879" y="0"/>
            <a:ext cx="0" cy="756285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7"/>
          <p:cNvSpPr txBox="1">
            <a:spLocks/>
          </p:cNvSpPr>
          <p:nvPr/>
        </p:nvSpPr>
        <p:spPr>
          <a:xfrm rot="16200000">
            <a:off x="3320841" y="605891"/>
            <a:ext cx="484076" cy="2061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600">
                <a:latin typeface="Gill Sans Light" charset="0"/>
                <a:ea typeface="Gill Sans Light" charset="0"/>
                <a:cs typeface="Gill Sans Light" charset="0"/>
              </a:rPr>
              <a:t>KLIP</a:t>
            </a:r>
            <a:endParaRPr lang="en-US" sz="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022684" y="0"/>
            <a:ext cx="206148" cy="7562850"/>
            <a:chOff x="7022684" y="0"/>
            <a:chExt cx="206148" cy="756285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Placeholder 7"/>
            <p:cNvSpPr txBox="1">
              <a:spLocks/>
            </p:cNvSpPr>
            <p:nvPr/>
          </p:nvSpPr>
          <p:spPr>
            <a:xfrm rot="16200000">
              <a:off x="6883720" y="605891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rot="5400000">
            <a:off x="5174515" y="314056"/>
            <a:ext cx="305744" cy="10684753"/>
            <a:chOff x="7014665" y="0"/>
            <a:chExt cx="206148" cy="7562850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 Placeholder 7"/>
            <p:cNvSpPr txBox="1">
              <a:spLocks/>
            </p:cNvSpPr>
            <p:nvPr/>
          </p:nvSpPr>
          <p:spPr>
            <a:xfrm rot="16200000">
              <a:off x="6875701" y="7050018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rot="5400000">
            <a:off x="5188192" y="-3458850"/>
            <a:ext cx="297266" cy="10684753"/>
            <a:chOff x="7021564" y="0"/>
            <a:chExt cx="200432" cy="756285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 Placeholder 7"/>
            <p:cNvSpPr txBox="1">
              <a:spLocks/>
            </p:cNvSpPr>
            <p:nvPr/>
          </p:nvSpPr>
          <p:spPr>
            <a:xfrm rot="16200000">
              <a:off x="6886453" y="7071835"/>
              <a:ext cx="470654" cy="200432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 dirty="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 rot="5400000">
            <a:off x="5193390" y="-1560951"/>
            <a:ext cx="305744" cy="10684753"/>
            <a:chOff x="7024398" y="0"/>
            <a:chExt cx="206148" cy="7562850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7125758" y="0"/>
              <a:ext cx="0" cy="756285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 Placeholder 7"/>
            <p:cNvSpPr txBox="1">
              <a:spLocks/>
            </p:cNvSpPr>
            <p:nvPr/>
          </p:nvSpPr>
          <p:spPr>
            <a:xfrm rot="16200000">
              <a:off x="6885434" y="7061426"/>
              <a:ext cx="484076" cy="206148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 anchor="ctr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da-DK" sz="600">
                  <a:latin typeface="Gill Sans Light" charset="0"/>
                  <a:ea typeface="Gill Sans Light" charset="0"/>
                  <a:cs typeface="Gill Sans Light" charset="0"/>
                </a:rPr>
                <a:t>KLIP</a:t>
              </a:r>
              <a:endParaRPr lang="en-US" sz="600" dirty="0"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337345" y="295611"/>
            <a:ext cx="261997" cy="246664"/>
            <a:chOff x="3587799" y="381131"/>
            <a:chExt cx="394908" cy="371797"/>
          </a:xfrm>
        </p:grpSpPr>
        <p:sp>
          <p:nvSpPr>
            <p:cNvPr id="116" name="Diamond 11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17" name="Straight Connector 11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/>
          <p:cNvGrpSpPr/>
          <p:nvPr/>
        </p:nvGrpSpPr>
        <p:grpSpPr>
          <a:xfrm>
            <a:off x="3850736" y="298180"/>
            <a:ext cx="261997" cy="246664"/>
            <a:chOff x="3587799" y="381131"/>
            <a:chExt cx="394908" cy="371797"/>
          </a:xfrm>
        </p:grpSpPr>
        <p:sp>
          <p:nvSpPr>
            <p:cNvPr id="120" name="Diamond 11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7364126" y="298180"/>
            <a:ext cx="261997" cy="246664"/>
            <a:chOff x="3587799" y="381131"/>
            <a:chExt cx="394908" cy="371797"/>
          </a:xfrm>
        </p:grpSpPr>
        <p:sp>
          <p:nvSpPr>
            <p:cNvPr id="124" name="Diamond 123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5" name="Straight Connector 124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337345" y="2179709"/>
            <a:ext cx="261997" cy="246664"/>
            <a:chOff x="3587799" y="381131"/>
            <a:chExt cx="394908" cy="371797"/>
          </a:xfrm>
        </p:grpSpPr>
        <p:sp>
          <p:nvSpPr>
            <p:cNvPr id="128" name="Diamond 127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3838434" y="2182278"/>
            <a:ext cx="261997" cy="246664"/>
            <a:chOff x="3587799" y="381131"/>
            <a:chExt cx="394908" cy="371797"/>
          </a:xfrm>
        </p:grpSpPr>
        <p:sp>
          <p:nvSpPr>
            <p:cNvPr id="132" name="Diamond 131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7364126" y="2182278"/>
            <a:ext cx="261997" cy="246664"/>
            <a:chOff x="3587799" y="381131"/>
            <a:chExt cx="394908" cy="371797"/>
          </a:xfrm>
        </p:grpSpPr>
        <p:sp>
          <p:nvSpPr>
            <p:cNvPr id="136" name="Diamond 13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37" name="Straight Connector 13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/>
          <p:cNvGrpSpPr/>
          <p:nvPr/>
        </p:nvGrpSpPr>
        <p:grpSpPr>
          <a:xfrm>
            <a:off x="337345" y="4063807"/>
            <a:ext cx="261997" cy="246664"/>
            <a:chOff x="3587799" y="381131"/>
            <a:chExt cx="394908" cy="371797"/>
          </a:xfrm>
        </p:grpSpPr>
        <p:sp>
          <p:nvSpPr>
            <p:cNvPr id="140" name="Diamond 13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1" name="Straight Connector 14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/>
          <p:cNvGrpSpPr/>
          <p:nvPr/>
        </p:nvGrpSpPr>
        <p:grpSpPr>
          <a:xfrm>
            <a:off x="3850736" y="4066376"/>
            <a:ext cx="261997" cy="246664"/>
            <a:chOff x="3587799" y="381131"/>
            <a:chExt cx="394908" cy="371797"/>
          </a:xfrm>
        </p:grpSpPr>
        <p:sp>
          <p:nvSpPr>
            <p:cNvPr id="144" name="Diamond 143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5" name="Straight Connector 144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7364126" y="4066376"/>
            <a:ext cx="261997" cy="246664"/>
            <a:chOff x="3587799" y="381131"/>
            <a:chExt cx="394908" cy="371797"/>
          </a:xfrm>
        </p:grpSpPr>
        <p:sp>
          <p:nvSpPr>
            <p:cNvPr id="148" name="Diamond 147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9" name="Straight Connector 148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337345" y="5947905"/>
            <a:ext cx="261997" cy="246664"/>
            <a:chOff x="3587799" y="381131"/>
            <a:chExt cx="394908" cy="371797"/>
          </a:xfrm>
        </p:grpSpPr>
        <p:sp>
          <p:nvSpPr>
            <p:cNvPr id="152" name="Diamond 151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53" name="Straight Connector 152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/>
          <p:cNvGrpSpPr/>
          <p:nvPr/>
        </p:nvGrpSpPr>
        <p:grpSpPr>
          <a:xfrm>
            <a:off x="3850736" y="5950474"/>
            <a:ext cx="261997" cy="246664"/>
            <a:chOff x="3587799" y="381131"/>
            <a:chExt cx="394908" cy="371797"/>
          </a:xfrm>
        </p:grpSpPr>
        <p:sp>
          <p:nvSpPr>
            <p:cNvPr id="156" name="Diamond 155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7364126" y="5950474"/>
            <a:ext cx="261997" cy="246664"/>
            <a:chOff x="3587799" y="381131"/>
            <a:chExt cx="394908" cy="371797"/>
          </a:xfrm>
        </p:grpSpPr>
        <p:sp>
          <p:nvSpPr>
            <p:cNvPr id="160" name="Diamond 15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61" name="Straight Connector 16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Oval 165"/>
          <p:cNvSpPr/>
          <p:nvPr/>
        </p:nvSpPr>
        <p:spPr>
          <a:xfrm>
            <a:off x="-2057717" y="40494"/>
            <a:ext cx="1793256" cy="179325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til</a:t>
            </a:r>
            <a:endParaRPr lang="da-DK" sz="1000" b="1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navnekort uden trykte navne</a:t>
            </a: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6B76885C-132B-5B47-A04C-D7B1CDCD5921}"/>
              </a:ext>
            </a:extLst>
          </p:cNvPr>
          <p:cNvSpPr/>
          <p:nvPr/>
        </p:nvSpPr>
        <p:spPr>
          <a:xfrm>
            <a:off x="-2475320" y="2600831"/>
            <a:ext cx="2389251" cy="238925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PRINT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på almindeligt eller tykt papir,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KLIP UD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og </a:t>
            </a: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LÆG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kortet på bordet sammen med nogle tusser, så man selv skriver navn på og en sikkerhedsnål, så kortet kan fastgøres på brystet</a:t>
            </a:r>
          </a:p>
        </p:txBody>
      </p:sp>
    </p:spTree>
    <p:extLst>
      <p:ext uri="{BB962C8B-B14F-4D97-AF65-F5344CB8AC3E}">
        <p14:creationId xmlns:p14="http://schemas.microsoft.com/office/powerpoint/2010/main" val="192356103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AF41E1-F9CF-4B7F-84B8-917911B7FC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6C582D-2A55-4BE4-90C5-48F3BEF59A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9C261A-199B-4946-A488-B857EC001E2D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85f8bdb4-4bc4-4015-b4fd-0f9098fcbe01"/>
    <ds:schemaRef ds:uri="http://purl.org/dc/terms/"/>
    <ds:schemaRef ds:uri="b17aabd9-2776-4ab0-9387-c1acc1758ec1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44607</TotalTime>
  <Words>410</Words>
  <Application>Microsoft Office PowerPoint</Application>
  <PresentationFormat>Brugerdefineret</PresentationFormat>
  <Paragraphs>144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9" baseType="lpstr"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Katrine Keller</cp:lastModifiedBy>
  <cp:revision>1273</cp:revision>
  <cp:lastPrinted>2017-06-29T11:50:14Z</cp:lastPrinted>
  <dcterms:created xsi:type="dcterms:W3CDTF">2012-12-06T13:32:53Z</dcterms:created>
  <dcterms:modified xsi:type="dcterms:W3CDTF">2019-11-26T10:42:01Z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