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534" r:id="rId5"/>
    <p:sldId id="537" r:id="rId6"/>
    <p:sldId id="536" r:id="rId7"/>
    <p:sldId id="535" r:id="rId8"/>
  </p:sldIdLst>
  <p:sldSz cx="10691813" cy="7559675"/>
  <p:notesSz cx="9144000" cy="6858000"/>
  <p:defaultTextStyle>
    <a:defPPr>
      <a:defRPr lang="da-DK"/>
    </a:defPPr>
    <a:lvl1pPr marL="0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91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83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73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65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56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47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39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29" algn="l" defTabSz="4571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A201"/>
    <a:srgbClr val="C4002C"/>
    <a:srgbClr val="D4DACC"/>
    <a:srgbClr val="90B630"/>
    <a:srgbClr val="90B730"/>
    <a:srgbClr val="B8766A"/>
    <a:srgbClr val="C07B6F"/>
    <a:srgbClr val="DA8874"/>
    <a:srgbClr val="F8D7D2"/>
    <a:srgbClr val="A2C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EF23CF-AF28-4C95-BD50-DAC898766948}" v="2" dt="2019-11-25T14:54:04.607"/>
    <p1510:client id="{F2A12E96-E77E-90CE-083D-77A6074161E9}" v="68" dt="2019-11-26T10:16:15.14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50000" autoAdjust="0"/>
  </p:normalViewPr>
  <p:slideViewPr>
    <p:cSldViewPr snapToGrid="0" snapToObjects="1" showGuides="1">
      <p:cViewPr varScale="1">
        <p:scale>
          <a:sx n="98" d="100"/>
          <a:sy n="98" d="100"/>
        </p:scale>
        <p:origin x="888" y="8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5" d="100"/>
        <a:sy n="245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26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la S. Andersen" userId="S::la@dkr.dk::0eb4be84-f999-4443-906a-01093b6e4e5f" providerId="AD" clId="Web-{F2A12E96-E77E-90CE-083D-77A6074161E9}"/>
    <pc:docChg chg="modSld">
      <pc:chgData name="Laila S. Andersen" userId="S::la@dkr.dk::0eb4be84-f999-4443-906a-01093b6e4e5f" providerId="AD" clId="Web-{F2A12E96-E77E-90CE-083D-77A6074161E9}" dt="2019-11-26T10:16:15.146" v="65" actId="1076"/>
      <pc:docMkLst>
        <pc:docMk/>
      </pc:docMkLst>
      <pc:sldChg chg="modSp">
        <pc:chgData name="Laila S. Andersen" userId="S::la@dkr.dk::0eb4be84-f999-4443-906a-01093b6e4e5f" providerId="AD" clId="Web-{F2A12E96-E77E-90CE-083D-77A6074161E9}" dt="2019-11-26T10:16:15.146" v="65" actId="1076"/>
        <pc:sldMkLst>
          <pc:docMk/>
          <pc:sldMk cId="1243085949" sldId="534"/>
        </pc:sldMkLst>
        <pc:spChg chg="mod">
          <ac:chgData name="Laila S. Andersen" userId="S::la@dkr.dk::0eb4be84-f999-4443-906a-01093b6e4e5f" providerId="AD" clId="Web-{F2A12E96-E77E-90CE-083D-77A6074161E9}" dt="2019-11-26T10:12:27.117" v="0" actId="14100"/>
          <ac:spMkLst>
            <pc:docMk/>
            <pc:sldMk cId="1243085949" sldId="534"/>
            <ac:spMk id="2" creationId="{DF070AA1-4208-9E44-8908-CB9039C487BF}"/>
          </ac:spMkLst>
        </pc:spChg>
        <pc:spChg chg="mod">
          <ac:chgData name="Laila S. Andersen" userId="S::la@dkr.dk::0eb4be84-f999-4443-906a-01093b6e4e5f" providerId="AD" clId="Web-{F2A12E96-E77E-90CE-083D-77A6074161E9}" dt="2019-11-26T10:16:15.146" v="65" actId="1076"/>
          <ac:spMkLst>
            <pc:docMk/>
            <pc:sldMk cId="1243085949" sldId="534"/>
            <ac:spMk id="3" creationId="{15BCA93B-8EEC-485B-99C1-FB7B3D39277E}"/>
          </ac:spMkLst>
        </pc:spChg>
      </pc:sldChg>
    </pc:docChg>
  </pc:docChgLst>
  <pc:docChgLst>
    <pc:chgData name="Katrine Keller" userId="8915f3a8-31c0-4ec4-9f28-2c59f4baf04b" providerId="ADAL" clId="{76EF23CF-AF28-4C95-BD50-DAC898766948}"/>
    <pc:docChg chg="custSel modSld">
      <pc:chgData name="Katrine Keller" userId="8915f3a8-31c0-4ec4-9f28-2c59f4baf04b" providerId="ADAL" clId="{76EF23CF-AF28-4C95-BD50-DAC898766948}" dt="2019-11-25T14:56:00.940" v="347" actId="14100"/>
      <pc:docMkLst>
        <pc:docMk/>
      </pc:docMkLst>
      <pc:sldChg chg="addSp modSp">
        <pc:chgData name="Katrine Keller" userId="8915f3a8-31c0-4ec4-9f28-2c59f4baf04b" providerId="ADAL" clId="{76EF23CF-AF28-4C95-BD50-DAC898766948}" dt="2019-11-25T14:56:00.940" v="347" actId="14100"/>
        <pc:sldMkLst>
          <pc:docMk/>
          <pc:sldMk cId="1243085949" sldId="534"/>
        </pc:sldMkLst>
        <pc:spChg chg="add mod">
          <ac:chgData name="Katrine Keller" userId="8915f3a8-31c0-4ec4-9f28-2c59f4baf04b" providerId="ADAL" clId="{76EF23CF-AF28-4C95-BD50-DAC898766948}" dt="2019-11-25T14:56:00.940" v="347" actId="14100"/>
          <ac:spMkLst>
            <pc:docMk/>
            <pc:sldMk cId="1243085949" sldId="534"/>
            <ac:spMk id="3" creationId="{15BCA93B-8EEC-485B-99C1-FB7B3D39277E}"/>
          </ac:spMkLst>
        </pc:spChg>
      </pc:sldChg>
      <pc:sldChg chg="modSp">
        <pc:chgData name="Katrine Keller" userId="8915f3a8-31c0-4ec4-9f28-2c59f4baf04b" providerId="ADAL" clId="{76EF23CF-AF28-4C95-BD50-DAC898766948}" dt="2019-11-25T14:53:58.481" v="33" actId="1076"/>
        <pc:sldMkLst>
          <pc:docMk/>
          <pc:sldMk cId="1962823001" sldId="537"/>
        </pc:sldMkLst>
        <pc:spChg chg="mod">
          <ac:chgData name="Katrine Keller" userId="8915f3a8-31c0-4ec4-9f28-2c59f4baf04b" providerId="ADAL" clId="{76EF23CF-AF28-4C95-BD50-DAC898766948}" dt="2019-11-25T14:53:58.481" v="33" actId="1076"/>
          <ac:spMkLst>
            <pc:docMk/>
            <pc:sldMk cId="1962823001" sldId="537"/>
            <ac:spMk id="18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35AFB-C2BE-454D-810A-67E753CAE560}" type="datetimeFigureOut">
              <a:rPr lang="en-US" smtClean="0"/>
              <a:t>11/26/2019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6618F-9416-D644-9E5C-3BABAA4072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6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F3AD5-5140-4B40-A9EC-01525386091F}" type="datetimeFigureOut">
              <a:rPr lang="da-DK" smtClean="0"/>
              <a:t>26-11-2019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754313" y="514350"/>
            <a:ext cx="36353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CE96B-DC18-4140-99FA-6D443C1D93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279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91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83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73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65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56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47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39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29" algn="l" defTabSz="4571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93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ctr" defTabSz="457409" rtl="0" eaLnBrk="1" latinLnBrk="0" hangingPunct="1">
        <a:spcBef>
          <a:spcPct val="0"/>
        </a:spcBef>
        <a:buNone/>
        <a:defRPr sz="440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3056" indent="-343056" algn="l" defTabSz="457409" rtl="0" eaLnBrk="1" latinLnBrk="0" hangingPunct="1">
        <a:spcBef>
          <a:spcPct val="20000"/>
        </a:spcBef>
        <a:buFont typeface="Arial"/>
        <a:buChar char="•"/>
        <a:defRPr sz="3201" kern="1200">
          <a:solidFill>
            <a:schemeClr val="tx1"/>
          </a:solidFill>
          <a:latin typeface="+mn-lt"/>
          <a:ea typeface="+mn-ea"/>
          <a:cs typeface="+mn-cs"/>
        </a:defRPr>
      </a:lvl1pPr>
      <a:lvl2pPr marL="743287" indent="-285879" algn="l" defTabSz="457409" rtl="0" eaLnBrk="1" latinLnBrk="0" hangingPunct="1">
        <a:spcBef>
          <a:spcPct val="20000"/>
        </a:spcBef>
        <a:buFont typeface="Arial"/>
        <a:buChar char="–"/>
        <a:defRPr sz="2801" kern="1200">
          <a:solidFill>
            <a:schemeClr val="tx1"/>
          </a:solidFill>
          <a:latin typeface="+mn-lt"/>
          <a:ea typeface="+mn-ea"/>
          <a:cs typeface="+mn-cs"/>
        </a:defRPr>
      </a:lvl2pPr>
      <a:lvl3pPr marL="1143518" indent="-228704" algn="l" defTabSz="457409" rtl="0" eaLnBrk="1" latinLnBrk="0" hangingPunct="1">
        <a:spcBef>
          <a:spcPct val="20000"/>
        </a:spcBef>
        <a:buFont typeface="Arial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600925" indent="-228704" algn="l" defTabSz="457409" rtl="0" eaLnBrk="1" latinLnBrk="0" hangingPunct="1">
        <a:spcBef>
          <a:spcPct val="20000"/>
        </a:spcBef>
        <a:buFont typeface="Arial"/>
        <a:buChar char="–"/>
        <a:defRPr sz="2001" kern="1200">
          <a:solidFill>
            <a:schemeClr val="tx1"/>
          </a:solidFill>
          <a:latin typeface="+mn-lt"/>
          <a:ea typeface="+mn-ea"/>
          <a:cs typeface="+mn-cs"/>
        </a:defRPr>
      </a:lvl4pPr>
      <a:lvl5pPr marL="2058332" indent="-228704" algn="l" defTabSz="457409" rtl="0" eaLnBrk="1" latinLnBrk="0" hangingPunct="1">
        <a:spcBef>
          <a:spcPct val="20000"/>
        </a:spcBef>
        <a:buFont typeface="Arial"/>
        <a:buChar char="»"/>
        <a:defRPr sz="2001" kern="1200">
          <a:solidFill>
            <a:schemeClr val="tx1"/>
          </a:solidFill>
          <a:latin typeface="+mn-lt"/>
          <a:ea typeface="+mn-ea"/>
          <a:cs typeface="+mn-cs"/>
        </a:defRPr>
      </a:lvl5pPr>
      <a:lvl6pPr marL="2515738" indent="-228704" algn="l" defTabSz="457409" rtl="0" eaLnBrk="1" latinLnBrk="0" hangingPunct="1">
        <a:spcBef>
          <a:spcPct val="20000"/>
        </a:spcBef>
        <a:buFont typeface="Arial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6pPr>
      <a:lvl7pPr marL="2973148" indent="-228704" algn="l" defTabSz="457409" rtl="0" eaLnBrk="1" latinLnBrk="0" hangingPunct="1">
        <a:spcBef>
          <a:spcPct val="20000"/>
        </a:spcBef>
        <a:buFont typeface="Arial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7pPr>
      <a:lvl8pPr marL="3430554" indent="-228704" algn="l" defTabSz="457409" rtl="0" eaLnBrk="1" latinLnBrk="0" hangingPunct="1">
        <a:spcBef>
          <a:spcPct val="20000"/>
        </a:spcBef>
        <a:buFont typeface="Arial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8pPr>
      <a:lvl9pPr marL="3887960" indent="-228704" algn="l" defTabSz="457409" rtl="0" eaLnBrk="1" latinLnBrk="0" hangingPunct="1">
        <a:spcBef>
          <a:spcPct val="20000"/>
        </a:spcBef>
        <a:buFont typeface="Arial"/>
        <a:buChar char="•"/>
        <a:defRPr sz="20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40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409" algn="l" defTabSz="45740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814" algn="l" defTabSz="45740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2222" algn="l" defTabSz="45740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9628" algn="l" defTabSz="45740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7037" algn="l" defTabSz="45740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4443" algn="l" defTabSz="45740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1850" algn="l" defTabSz="45740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9258" algn="l" defTabSz="457409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81" userDrawn="1">
          <p15:clr>
            <a:srgbClr val="F26B43"/>
          </p15:clr>
        </p15:guide>
        <p15:guide id="2" pos="3368" userDrawn="1">
          <p15:clr>
            <a:srgbClr val="F26B43"/>
          </p15:clr>
        </p15:guide>
        <p15:guide id="3" orient="horz" pos="4434" userDrawn="1">
          <p15:clr>
            <a:srgbClr val="F26B43"/>
          </p15:clr>
        </p15:guide>
        <p15:guide id="4" orient="horz" pos="328" userDrawn="1">
          <p15:clr>
            <a:srgbClr val="F26B43"/>
          </p15:clr>
        </p15:guide>
        <p15:guide id="6" pos="642" userDrawn="1">
          <p15:clr>
            <a:srgbClr val="F26B43"/>
          </p15:clr>
        </p15:guide>
        <p15:guide id="7" pos="609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0691813" cy="2494852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OPSTILLING</a:t>
            </a: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5BCA93B-8EEC-485B-99C1-FB7B3D39277E}"/>
              </a:ext>
            </a:extLst>
          </p:cNvPr>
          <p:cNvSpPr txBox="1">
            <a:spLocks/>
          </p:cNvSpPr>
          <p:nvPr/>
        </p:nvSpPr>
        <p:spPr>
          <a:xfrm>
            <a:off x="1973357" y="2613290"/>
            <a:ext cx="8246164" cy="2805523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Dette materiale hører til trin 4 – Afvikling</a:t>
            </a:r>
            <a:endParaRPr lang="da-DK" dirty="0">
              <a:latin typeface="Gill Sans Light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Materialet tilbyder en skabelon til et kort over bordopstilling. Sæt kortet, så deltagerne kan få et overblik over, hvor de skal sidde. </a:t>
            </a: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Tilpas kortet til jeres bordopstilling.</a:t>
            </a:r>
          </a:p>
          <a:p>
            <a:pPr marL="0" indent="0" algn="ctr">
              <a:lnSpc>
                <a:spcPct val="80000"/>
              </a:lnSpc>
              <a:buNone/>
            </a:pPr>
            <a:endParaRPr lang="da-DK" sz="2800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484505" indent="-484505" algn="ctr">
              <a:lnSpc>
                <a:spcPct val="80000"/>
              </a:lnSpc>
            </a:pP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3085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val 62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413784" y="3321749"/>
            <a:ext cx="916178" cy="916178"/>
          </a:xfrm>
          <a:prstGeom prst="ellipse">
            <a:avLst/>
          </a:prstGeom>
          <a:solidFill>
            <a:srgbClr val="E2A2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8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HER STÅR DU</a:t>
            </a:r>
          </a:p>
        </p:txBody>
      </p:sp>
      <p:sp>
        <p:nvSpPr>
          <p:cNvPr id="18" name="Oval 17"/>
          <p:cNvSpPr/>
          <p:nvPr/>
        </p:nvSpPr>
        <p:spPr>
          <a:xfrm>
            <a:off x="-2654698" y="72217"/>
            <a:ext cx="2389961" cy="238996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32" tIns="45734" rIns="108032" bIns="4573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 </a:t>
            </a:r>
          </a:p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UDEN NAVNE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Flyt rundt på bordnumre og HER STÅR DU-prik, så bordenes antal og placering passer til de korrekte bordnumre og placering i rummet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1670469" y="653220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4767073" y="653219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2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7863680" y="653220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3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1670467" y="2335615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4767073" y="2323895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5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7863680" y="2323895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6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1670467" y="5665243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10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4767074" y="5665243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11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7863681" y="5665244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1670467" y="4018010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4767073" y="4001540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7863680" y="3994570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962823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val 62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413784" y="3321749"/>
            <a:ext cx="916178" cy="916178"/>
          </a:xfrm>
          <a:prstGeom prst="ellipse">
            <a:avLst/>
          </a:prstGeom>
          <a:solidFill>
            <a:srgbClr val="E2A2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8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HER STÅR DU</a:t>
            </a:r>
          </a:p>
        </p:txBody>
      </p:sp>
      <p:sp>
        <p:nvSpPr>
          <p:cNvPr id="18" name="Oval 17"/>
          <p:cNvSpPr/>
          <p:nvPr/>
        </p:nvSpPr>
        <p:spPr>
          <a:xfrm>
            <a:off x="-2654698" y="64126"/>
            <a:ext cx="2389961" cy="238996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32" tIns="45734" rIns="108032" bIns="4573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 </a:t>
            </a:r>
          </a:p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UDEN NAVNE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Flyt rundt på bordnumre og HER STÅR DU-prik, så bordenes antal og placering passer til de korrekte bordnumre og placering i rummet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1670469" y="653220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1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4767073" y="653219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2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7863680" y="653220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3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1670467" y="3177578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4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4767073" y="3165858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5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7863680" y="3177579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6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1670467" y="5679186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7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4767074" y="5665243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8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7863681" y="5665244"/>
            <a:ext cx="2298013" cy="1227959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BORD</a:t>
            </a:r>
          </a:p>
          <a:p>
            <a:pPr algn="ctr">
              <a:lnSpc>
                <a:spcPct val="120000"/>
              </a:lnSpc>
            </a:pPr>
            <a:r>
              <a:rPr lang="da-DK" sz="16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109110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Oval 62">
            <a:extLst>
              <a:ext uri="{FF2B5EF4-FFF2-40B4-BE49-F238E27FC236}">
                <a16:creationId xmlns:a16="http://schemas.microsoft.com/office/drawing/2014/main" id="{EC57FCC3-02DE-6A48-A010-B70500FC1F40}"/>
              </a:ext>
            </a:extLst>
          </p:cNvPr>
          <p:cNvSpPr/>
          <p:nvPr/>
        </p:nvSpPr>
        <p:spPr>
          <a:xfrm>
            <a:off x="413784" y="3321749"/>
            <a:ext cx="916178" cy="916178"/>
          </a:xfrm>
          <a:prstGeom prst="ellipse">
            <a:avLst/>
          </a:prstGeom>
          <a:solidFill>
            <a:srgbClr val="E2A2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8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HER STÅR DU</a:t>
            </a:r>
          </a:p>
        </p:txBody>
      </p:sp>
      <p:sp>
        <p:nvSpPr>
          <p:cNvPr id="18" name="Oval 17"/>
          <p:cNvSpPr/>
          <p:nvPr/>
        </p:nvSpPr>
        <p:spPr>
          <a:xfrm>
            <a:off x="-2654698" y="64126"/>
            <a:ext cx="2389961" cy="238996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32" tIns="45734" rIns="108032" bIns="4573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</a:p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MED NAVNE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Flyt rundt på bordnumre og HER STÅR DU-prik, så bordenes antal og placering passer til de korrekte bordnumre og placering i rummet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664321" y="209898"/>
            <a:ext cx="2304161" cy="2124869"/>
            <a:chOff x="1664321" y="209898"/>
            <a:chExt cx="2304161" cy="2124869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C57FCC3-02DE-6A48-A010-B70500FC1F40}"/>
                </a:ext>
              </a:extLst>
            </p:cNvPr>
            <p:cNvSpPr/>
            <p:nvPr/>
          </p:nvSpPr>
          <p:spPr>
            <a:xfrm>
              <a:off x="1670469" y="653220"/>
              <a:ext cx="2298013" cy="1227959"/>
            </a:xfrm>
            <a:prstGeom prst="rect">
              <a:avLst/>
            </a:prstGeom>
            <a:solidFill>
              <a:srgbClr val="D4DA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BORD</a:t>
              </a:r>
            </a:p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1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1692174" y="209898"/>
              <a:ext cx="2276006" cy="297383"/>
              <a:chOff x="1692174" y="47622"/>
              <a:chExt cx="2276006" cy="297383"/>
            </a:xfrm>
          </p:grpSpPr>
          <p:sp>
            <p:nvSpPr>
              <p:cNvPr id="2" name="TextBox 1"/>
              <p:cNvSpPr txBox="1"/>
              <p:nvPr/>
            </p:nvSpPr>
            <p:spPr>
              <a:xfrm rot="19905899">
                <a:off x="1692174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 rot="19905899">
                <a:off x="2421401" y="47622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9905899">
                <a:off x="3150628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1664321" y="2037384"/>
              <a:ext cx="2276006" cy="297383"/>
              <a:chOff x="1705796" y="366783"/>
              <a:chExt cx="2276006" cy="297383"/>
            </a:xfrm>
          </p:grpSpPr>
          <p:sp>
            <p:nvSpPr>
              <p:cNvPr id="66" name="TextBox 65"/>
              <p:cNvSpPr txBox="1"/>
              <p:nvPr/>
            </p:nvSpPr>
            <p:spPr>
              <a:xfrm rot="1496092">
                <a:off x="1705796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 rot="1499242">
                <a:off x="2435023" y="36678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 rot="1499242">
                <a:off x="3164250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4767073" y="209898"/>
            <a:ext cx="2298013" cy="2124869"/>
            <a:chOff x="4767073" y="209898"/>
            <a:chExt cx="2298013" cy="2124869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C57FCC3-02DE-6A48-A010-B70500FC1F40}"/>
                </a:ext>
              </a:extLst>
            </p:cNvPr>
            <p:cNvSpPr/>
            <p:nvPr/>
          </p:nvSpPr>
          <p:spPr>
            <a:xfrm>
              <a:off x="4767073" y="653219"/>
              <a:ext cx="2298013" cy="1227959"/>
            </a:xfrm>
            <a:prstGeom prst="rect">
              <a:avLst/>
            </a:prstGeom>
            <a:solidFill>
              <a:srgbClr val="D4DA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BORD</a:t>
              </a:r>
            </a:p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2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4789080" y="209898"/>
              <a:ext cx="2276006" cy="297383"/>
              <a:chOff x="1692174" y="47622"/>
              <a:chExt cx="2276006" cy="297383"/>
            </a:xfrm>
          </p:grpSpPr>
          <p:sp>
            <p:nvSpPr>
              <p:cNvPr id="21" name="TextBox 20"/>
              <p:cNvSpPr txBox="1"/>
              <p:nvPr/>
            </p:nvSpPr>
            <p:spPr>
              <a:xfrm rot="19905899">
                <a:off x="1692174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19905899">
                <a:off x="2421401" y="47622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 rot="19905899">
                <a:off x="3150628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  <p:grpSp>
          <p:nvGrpSpPr>
            <p:cNvPr id="70" name="Group 69"/>
            <p:cNvGrpSpPr/>
            <p:nvPr/>
          </p:nvGrpSpPr>
          <p:grpSpPr>
            <a:xfrm>
              <a:off x="4778076" y="2037384"/>
              <a:ext cx="2276006" cy="297383"/>
              <a:chOff x="1705796" y="366783"/>
              <a:chExt cx="2276006" cy="297383"/>
            </a:xfrm>
          </p:grpSpPr>
          <p:sp>
            <p:nvSpPr>
              <p:cNvPr id="71" name="TextBox 70"/>
              <p:cNvSpPr txBox="1"/>
              <p:nvPr/>
            </p:nvSpPr>
            <p:spPr>
              <a:xfrm rot="1496092">
                <a:off x="1705796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 rot="1499242">
                <a:off x="2435023" y="36678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 rot="1499242">
                <a:off x="3164250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7863680" y="209898"/>
            <a:ext cx="2307904" cy="2124869"/>
            <a:chOff x="7863680" y="209898"/>
            <a:chExt cx="2307904" cy="2124869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EC57FCC3-02DE-6A48-A010-B70500FC1F40}"/>
                </a:ext>
              </a:extLst>
            </p:cNvPr>
            <p:cNvSpPr/>
            <p:nvPr/>
          </p:nvSpPr>
          <p:spPr>
            <a:xfrm>
              <a:off x="7863680" y="653220"/>
              <a:ext cx="2298013" cy="1227959"/>
            </a:xfrm>
            <a:prstGeom prst="rect">
              <a:avLst/>
            </a:prstGeom>
            <a:solidFill>
              <a:srgbClr val="D4DA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BORD</a:t>
              </a:r>
            </a:p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3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7895578" y="209898"/>
              <a:ext cx="2276006" cy="297383"/>
              <a:chOff x="1692174" y="47622"/>
              <a:chExt cx="2276006" cy="297383"/>
            </a:xfrm>
          </p:grpSpPr>
          <p:sp>
            <p:nvSpPr>
              <p:cNvPr id="25" name="TextBox 24"/>
              <p:cNvSpPr txBox="1"/>
              <p:nvPr/>
            </p:nvSpPr>
            <p:spPr>
              <a:xfrm rot="19905899">
                <a:off x="1692174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 rot="19905899">
                <a:off x="2421401" y="47622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 rot="19905899">
                <a:off x="3150628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  <p:grpSp>
          <p:nvGrpSpPr>
            <p:cNvPr id="74" name="Group 73"/>
            <p:cNvGrpSpPr/>
            <p:nvPr/>
          </p:nvGrpSpPr>
          <p:grpSpPr>
            <a:xfrm>
              <a:off x="7863680" y="2037384"/>
              <a:ext cx="2276006" cy="297383"/>
              <a:chOff x="1705796" y="366783"/>
              <a:chExt cx="2276006" cy="297383"/>
            </a:xfrm>
          </p:grpSpPr>
          <p:sp>
            <p:nvSpPr>
              <p:cNvPr id="75" name="TextBox 74"/>
              <p:cNvSpPr txBox="1"/>
              <p:nvPr/>
            </p:nvSpPr>
            <p:spPr>
              <a:xfrm rot="1496092">
                <a:off x="1705796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 rot="1499242">
                <a:off x="2435023" y="36678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 rot="1499242">
                <a:off x="3164250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1639737" y="2739151"/>
            <a:ext cx="2333240" cy="2131869"/>
            <a:chOff x="1639737" y="2739151"/>
            <a:chExt cx="2333240" cy="2131869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EC57FCC3-02DE-6A48-A010-B70500FC1F40}"/>
                </a:ext>
              </a:extLst>
            </p:cNvPr>
            <p:cNvSpPr/>
            <p:nvPr/>
          </p:nvSpPr>
          <p:spPr>
            <a:xfrm>
              <a:off x="1670467" y="3177578"/>
              <a:ext cx="2298013" cy="1227959"/>
            </a:xfrm>
            <a:prstGeom prst="rect">
              <a:avLst/>
            </a:prstGeom>
            <a:solidFill>
              <a:srgbClr val="D4DA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BORD</a:t>
              </a:r>
            </a:p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4</a:t>
              </a: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696971" y="2739151"/>
              <a:ext cx="2276006" cy="297383"/>
              <a:chOff x="1692174" y="47622"/>
              <a:chExt cx="2276006" cy="297383"/>
            </a:xfrm>
          </p:grpSpPr>
          <p:sp>
            <p:nvSpPr>
              <p:cNvPr id="39" name="TextBox 38"/>
              <p:cNvSpPr txBox="1"/>
              <p:nvPr/>
            </p:nvSpPr>
            <p:spPr>
              <a:xfrm rot="19905899">
                <a:off x="1692174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19905899">
                <a:off x="2421401" y="47622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19905899">
                <a:off x="3150628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>
              <a:off x="1639737" y="4573637"/>
              <a:ext cx="2276006" cy="297383"/>
              <a:chOff x="1705796" y="366783"/>
              <a:chExt cx="2276006" cy="297383"/>
            </a:xfrm>
          </p:grpSpPr>
          <p:sp>
            <p:nvSpPr>
              <p:cNvPr id="99" name="TextBox 98"/>
              <p:cNvSpPr txBox="1"/>
              <p:nvPr/>
            </p:nvSpPr>
            <p:spPr>
              <a:xfrm rot="1496092">
                <a:off x="1705796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100" name="TextBox 99"/>
              <p:cNvSpPr txBox="1"/>
              <p:nvPr/>
            </p:nvSpPr>
            <p:spPr>
              <a:xfrm rot="1499242">
                <a:off x="2435023" y="36678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 rot="1499242">
                <a:off x="3164250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4753492" y="2739151"/>
            <a:ext cx="2316391" cy="2131869"/>
            <a:chOff x="4753492" y="2739151"/>
            <a:chExt cx="2316391" cy="2131869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EC57FCC3-02DE-6A48-A010-B70500FC1F40}"/>
                </a:ext>
              </a:extLst>
            </p:cNvPr>
            <p:cNvSpPr/>
            <p:nvPr/>
          </p:nvSpPr>
          <p:spPr>
            <a:xfrm>
              <a:off x="4767073" y="3165858"/>
              <a:ext cx="2298013" cy="1227959"/>
            </a:xfrm>
            <a:prstGeom prst="rect">
              <a:avLst/>
            </a:prstGeom>
            <a:solidFill>
              <a:srgbClr val="D4DA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BORD</a:t>
              </a:r>
            </a:p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5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4793877" y="2739151"/>
              <a:ext cx="2276006" cy="297383"/>
              <a:chOff x="1692174" y="47622"/>
              <a:chExt cx="2276006" cy="297383"/>
            </a:xfrm>
          </p:grpSpPr>
          <p:sp>
            <p:nvSpPr>
              <p:cNvPr id="36" name="TextBox 35"/>
              <p:cNvSpPr txBox="1"/>
              <p:nvPr/>
            </p:nvSpPr>
            <p:spPr>
              <a:xfrm rot="19905899">
                <a:off x="1692174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 rot="19905899">
                <a:off x="2421401" y="47622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 rot="19905899">
                <a:off x="3150628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  <p:grpSp>
          <p:nvGrpSpPr>
            <p:cNvPr id="91" name="Group 90"/>
            <p:cNvGrpSpPr/>
            <p:nvPr/>
          </p:nvGrpSpPr>
          <p:grpSpPr>
            <a:xfrm>
              <a:off x="4753492" y="4573637"/>
              <a:ext cx="2276006" cy="297383"/>
              <a:chOff x="1705796" y="366783"/>
              <a:chExt cx="2276006" cy="297383"/>
            </a:xfrm>
          </p:grpSpPr>
          <p:sp>
            <p:nvSpPr>
              <p:cNvPr id="96" name="TextBox 95"/>
              <p:cNvSpPr txBox="1"/>
              <p:nvPr/>
            </p:nvSpPr>
            <p:spPr>
              <a:xfrm rot="1496092">
                <a:off x="1705796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 rot="1499242">
                <a:off x="2435023" y="36678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 rot="1499242">
                <a:off x="3164250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7839096" y="2739151"/>
            <a:ext cx="2337285" cy="2131869"/>
            <a:chOff x="7839096" y="2739151"/>
            <a:chExt cx="2337285" cy="2131869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EC57FCC3-02DE-6A48-A010-B70500FC1F40}"/>
                </a:ext>
              </a:extLst>
            </p:cNvPr>
            <p:cNvSpPr/>
            <p:nvPr/>
          </p:nvSpPr>
          <p:spPr>
            <a:xfrm>
              <a:off x="7863680" y="3177579"/>
              <a:ext cx="2298013" cy="1227959"/>
            </a:xfrm>
            <a:prstGeom prst="rect">
              <a:avLst/>
            </a:prstGeom>
            <a:solidFill>
              <a:srgbClr val="D4DA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BORD</a:t>
              </a:r>
            </a:p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6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7900375" y="2739151"/>
              <a:ext cx="2276006" cy="297383"/>
              <a:chOff x="1692174" y="47622"/>
              <a:chExt cx="2276006" cy="297383"/>
            </a:xfrm>
          </p:grpSpPr>
          <p:sp>
            <p:nvSpPr>
              <p:cNvPr id="33" name="TextBox 32"/>
              <p:cNvSpPr txBox="1"/>
              <p:nvPr/>
            </p:nvSpPr>
            <p:spPr>
              <a:xfrm rot="19905899">
                <a:off x="1692174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 rot="19905899">
                <a:off x="2421401" y="47622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 rot="19905899">
                <a:off x="3150628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7839096" y="4573637"/>
              <a:ext cx="2276006" cy="297383"/>
              <a:chOff x="1705796" y="366783"/>
              <a:chExt cx="2276006" cy="297383"/>
            </a:xfrm>
          </p:grpSpPr>
          <p:sp>
            <p:nvSpPr>
              <p:cNvPr id="93" name="TextBox 92"/>
              <p:cNvSpPr txBox="1"/>
              <p:nvPr/>
            </p:nvSpPr>
            <p:spPr>
              <a:xfrm rot="1496092">
                <a:off x="1705796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 rot="1499242">
                <a:off x="2435023" y="36678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 rot="1499242">
                <a:off x="3164250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1670467" y="5211978"/>
            <a:ext cx="2298013" cy="2133518"/>
            <a:chOff x="1670467" y="5211978"/>
            <a:chExt cx="2298013" cy="2133518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C57FCC3-02DE-6A48-A010-B70500FC1F40}"/>
                </a:ext>
              </a:extLst>
            </p:cNvPr>
            <p:cNvSpPr/>
            <p:nvPr/>
          </p:nvSpPr>
          <p:spPr>
            <a:xfrm>
              <a:off x="1670467" y="5679186"/>
              <a:ext cx="2298013" cy="1227959"/>
            </a:xfrm>
            <a:prstGeom prst="rect">
              <a:avLst/>
            </a:prstGeom>
            <a:solidFill>
              <a:srgbClr val="D4DA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BORD</a:t>
              </a:r>
            </a:p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7</a:t>
              </a: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687376" y="5211978"/>
              <a:ext cx="2276006" cy="297383"/>
              <a:chOff x="1692174" y="47622"/>
              <a:chExt cx="2276006" cy="297383"/>
            </a:xfrm>
          </p:grpSpPr>
          <p:sp>
            <p:nvSpPr>
              <p:cNvPr id="52" name="TextBox 51"/>
              <p:cNvSpPr txBox="1"/>
              <p:nvPr/>
            </p:nvSpPr>
            <p:spPr>
              <a:xfrm rot="19905899">
                <a:off x="1692174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 rot="19905899">
                <a:off x="2421401" y="47622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 rot="19905899">
                <a:off x="3150628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  <p:grpSp>
          <p:nvGrpSpPr>
            <p:cNvPr id="103" name="Group 102"/>
            <p:cNvGrpSpPr/>
            <p:nvPr/>
          </p:nvGrpSpPr>
          <p:grpSpPr>
            <a:xfrm>
              <a:off x="1675265" y="7048113"/>
              <a:ext cx="2276006" cy="297383"/>
              <a:chOff x="1705796" y="366783"/>
              <a:chExt cx="2276006" cy="297383"/>
            </a:xfrm>
          </p:grpSpPr>
          <p:sp>
            <p:nvSpPr>
              <p:cNvPr id="112" name="TextBox 111"/>
              <p:cNvSpPr txBox="1"/>
              <p:nvPr/>
            </p:nvSpPr>
            <p:spPr>
              <a:xfrm rot="1496092">
                <a:off x="1705796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113" name="TextBox 112"/>
              <p:cNvSpPr txBox="1"/>
              <p:nvPr/>
            </p:nvSpPr>
            <p:spPr>
              <a:xfrm rot="1499242">
                <a:off x="2435023" y="36678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 rot="1499242">
                <a:off x="3164250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767074" y="5211978"/>
            <a:ext cx="2298013" cy="2133518"/>
            <a:chOff x="4767074" y="5211978"/>
            <a:chExt cx="2298013" cy="2133518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C57FCC3-02DE-6A48-A010-B70500FC1F40}"/>
                </a:ext>
              </a:extLst>
            </p:cNvPr>
            <p:cNvSpPr/>
            <p:nvPr/>
          </p:nvSpPr>
          <p:spPr>
            <a:xfrm>
              <a:off x="4767074" y="5665243"/>
              <a:ext cx="2298013" cy="1227959"/>
            </a:xfrm>
            <a:prstGeom prst="rect">
              <a:avLst/>
            </a:prstGeom>
            <a:solidFill>
              <a:srgbClr val="D4DA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BORD</a:t>
              </a:r>
            </a:p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8</a:t>
              </a:r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784282" y="5211978"/>
              <a:ext cx="2276006" cy="297383"/>
              <a:chOff x="1692174" y="47622"/>
              <a:chExt cx="2276006" cy="297383"/>
            </a:xfrm>
          </p:grpSpPr>
          <p:sp>
            <p:nvSpPr>
              <p:cNvPr id="49" name="TextBox 48"/>
              <p:cNvSpPr txBox="1"/>
              <p:nvPr/>
            </p:nvSpPr>
            <p:spPr>
              <a:xfrm rot="19905899">
                <a:off x="1692174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 rot="19905899">
                <a:off x="2421401" y="47622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 rot="19905899">
                <a:off x="3150628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4789020" y="7048113"/>
              <a:ext cx="2276006" cy="297383"/>
              <a:chOff x="1705796" y="366783"/>
              <a:chExt cx="2276006" cy="297383"/>
            </a:xfrm>
          </p:grpSpPr>
          <p:sp>
            <p:nvSpPr>
              <p:cNvPr id="109" name="TextBox 108"/>
              <p:cNvSpPr txBox="1"/>
              <p:nvPr/>
            </p:nvSpPr>
            <p:spPr>
              <a:xfrm rot="1496092">
                <a:off x="1705796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 rot="1499242">
                <a:off x="2435023" y="36678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111" name="TextBox 110"/>
              <p:cNvSpPr txBox="1"/>
              <p:nvPr/>
            </p:nvSpPr>
            <p:spPr>
              <a:xfrm rot="1499242">
                <a:off x="3164250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7863681" y="5211978"/>
            <a:ext cx="2303105" cy="2133518"/>
            <a:chOff x="7863681" y="5211978"/>
            <a:chExt cx="2303105" cy="2133518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EC57FCC3-02DE-6A48-A010-B70500FC1F40}"/>
                </a:ext>
              </a:extLst>
            </p:cNvPr>
            <p:cNvSpPr/>
            <p:nvPr/>
          </p:nvSpPr>
          <p:spPr>
            <a:xfrm>
              <a:off x="7863681" y="5665244"/>
              <a:ext cx="2298013" cy="1227959"/>
            </a:xfrm>
            <a:prstGeom prst="rect">
              <a:avLst/>
            </a:prstGeom>
            <a:solidFill>
              <a:srgbClr val="D4DAC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BORD</a:t>
              </a:r>
            </a:p>
            <a:p>
              <a:pPr algn="ctr">
                <a:lnSpc>
                  <a:spcPct val="120000"/>
                </a:lnSpc>
              </a:pPr>
              <a:r>
                <a:rPr lang="da-DK" sz="1600" dirty="0">
                  <a:solidFill>
                    <a:schemeClr val="tx1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9</a:t>
              </a: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7890780" y="5211978"/>
              <a:ext cx="2276006" cy="297383"/>
              <a:chOff x="1692174" y="47622"/>
              <a:chExt cx="2276006" cy="297383"/>
            </a:xfrm>
          </p:grpSpPr>
          <p:sp>
            <p:nvSpPr>
              <p:cNvPr id="46" name="TextBox 45"/>
              <p:cNvSpPr txBox="1"/>
              <p:nvPr/>
            </p:nvSpPr>
            <p:spPr>
              <a:xfrm rot="19905899">
                <a:off x="1692174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 rot="19905899">
                <a:off x="2421401" y="47622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 rot="19905899">
                <a:off x="3150628" y="4762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  <p:grpSp>
          <p:nvGrpSpPr>
            <p:cNvPr id="105" name="Group 104"/>
            <p:cNvGrpSpPr/>
            <p:nvPr/>
          </p:nvGrpSpPr>
          <p:grpSpPr>
            <a:xfrm>
              <a:off x="7874624" y="7048113"/>
              <a:ext cx="2276006" cy="297383"/>
              <a:chOff x="1705796" y="366783"/>
              <a:chExt cx="2276006" cy="297383"/>
            </a:xfrm>
          </p:grpSpPr>
          <p:sp>
            <p:nvSpPr>
              <p:cNvPr id="106" name="TextBox 105"/>
              <p:cNvSpPr txBox="1"/>
              <p:nvPr/>
            </p:nvSpPr>
            <p:spPr>
              <a:xfrm rot="1496092">
                <a:off x="1705796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 rot="1499242">
                <a:off x="2435023" y="366783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  <p:sp>
            <p:nvSpPr>
              <p:cNvPr id="108" name="TextBox 107"/>
              <p:cNvSpPr txBox="1"/>
              <p:nvPr/>
            </p:nvSpPr>
            <p:spPr>
              <a:xfrm rot="1499242">
                <a:off x="3164250" y="366784"/>
                <a:ext cx="817552" cy="2973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navn </a:t>
                </a:r>
              </a:p>
              <a:p>
                <a:r>
                  <a:rPr lang="da-DK" sz="800" dirty="0">
                    <a:solidFill>
                      <a:srgbClr val="000000"/>
                    </a:solidFill>
                    <a:latin typeface="Gill Sans Light" charset="0"/>
                    <a:ea typeface="Gill Sans Light" charset="0"/>
                    <a:cs typeface="Gill Sans Light" charset="0"/>
                  </a:rPr>
                  <a:t>Efternavn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2007244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Custom 14">
      <a:dk1>
        <a:srgbClr val="000000"/>
      </a:dk1>
      <a:lt1>
        <a:srgbClr val="FFFFFF"/>
      </a:lt1>
      <a:dk2>
        <a:srgbClr val="A2C8BD"/>
      </a:dk2>
      <a:lt2>
        <a:srgbClr val="CB8276"/>
      </a:lt2>
      <a:accent1>
        <a:srgbClr val="DDB546"/>
      </a:accent1>
      <a:accent2>
        <a:srgbClr val="75B4D3"/>
      </a:accent2>
      <a:accent3>
        <a:srgbClr val="FEFFFE"/>
      </a:accent3>
      <a:accent4>
        <a:srgbClr val="FEFFFE"/>
      </a:accent4>
      <a:accent5>
        <a:srgbClr val="FEFFFE"/>
      </a:accent5>
      <a:accent6>
        <a:srgbClr val="FEFFFE"/>
      </a:accent6>
      <a:hlink>
        <a:srgbClr val="FEFFFE"/>
      </a:hlink>
      <a:folHlink>
        <a:srgbClr val="FEFFF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120000"/>
          </a:lnSpc>
          <a:defRPr sz="1000" dirty="0" err="1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100" dirty="0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D987C3F80AD47898CC12BE704E8F3" ma:contentTypeVersion="10" ma:contentTypeDescription="Create a new document." ma:contentTypeScope="" ma:versionID="858a34f62a7007f04324edb7ab4d6652">
  <xsd:schema xmlns:xsd="http://www.w3.org/2001/XMLSchema" xmlns:xs="http://www.w3.org/2001/XMLSchema" xmlns:p="http://schemas.microsoft.com/office/2006/metadata/properties" xmlns:ns3="b17aabd9-2776-4ab0-9387-c1acc1758ec1" xmlns:ns4="85f8bdb4-4bc4-4015-b4fd-0f9098fcbe01" targetNamespace="http://schemas.microsoft.com/office/2006/metadata/properties" ma:root="true" ma:fieldsID="48be178a245d5682ace6594f92cb095d" ns3:_="" ns4:_="">
    <xsd:import namespace="b17aabd9-2776-4ab0-9387-c1acc1758ec1"/>
    <xsd:import namespace="85f8bdb4-4bc4-4015-b4fd-0f9098fcbe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aabd9-2776-4ab0-9387-c1acc1758e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8bdb4-4bc4-4015-b4fd-0f9098fcbe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55DFBE9-6883-4CE7-A3EA-9C6C4F40E4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542CA4-4C96-44E8-BC32-8EE1DE408D63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85f8bdb4-4bc4-4015-b4fd-0f9098fcbe01"/>
    <ds:schemaRef ds:uri="http://purl.org/dc/terms/"/>
    <ds:schemaRef ds:uri="b17aabd9-2776-4ab0-9387-c1acc1758ec1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46DCEC2-0F26-4921-BEAD-9DCABA2818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7aabd9-2776-4ab0-9387-c1acc1758ec1"/>
    <ds:schemaRef ds:uri="85f8bdb4-4bc4-4015-b4fd-0f9098fcb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44552</TotalTime>
  <Words>314</Words>
  <Application>Microsoft Office PowerPoint</Application>
  <PresentationFormat>Brugerdefineret</PresentationFormat>
  <Paragraphs>184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5" baseType="lpstr">
      <vt:lpstr>Kontortema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RRC User</dc:creator>
  <cp:lastModifiedBy>Katrine Keller</cp:lastModifiedBy>
  <cp:revision>1252</cp:revision>
  <cp:lastPrinted>2017-06-29T11:50:14Z</cp:lastPrinted>
  <dcterms:created xsi:type="dcterms:W3CDTF">2012-12-06T13:32:53Z</dcterms:created>
  <dcterms:modified xsi:type="dcterms:W3CDTF">2019-11-26T10:16:15Z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0x0101007E5D987C3F80AD47898CC12BE704E8F3</vt:lpwstr>
  </property>
</Properties>
</file>