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537" r:id="rId5"/>
    <p:sldId id="535" r:id="rId6"/>
    <p:sldId id="534" r:id="rId7"/>
    <p:sldId id="536" r:id="rId8"/>
  </p:sldIdLst>
  <p:sldSz cx="21383625" cy="30275213"/>
  <p:notesSz cx="6858000" cy="9144000"/>
  <p:defaultTextStyle>
    <a:defPPr>
      <a:defRPr lang="da-DK"/>
    </a:defPPr>
    <a:lvl1pPr marL="0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1pPr>
    <a:lvl2pPr marL="1293970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2pPr>
    <a:lvl3pPr marL="2587945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3pPr>
    <a:lvl4pPr marL="3881911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4pPr>
    <a:lvl5pPr marL="5175885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5pPr>
    <a:lvl6pPr marL="6469856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6pPr>
    <a:lvl7pPr marL="7763826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7pPr>
    <a:lvl8pPr marL="9057798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8pPr>
    <a:lvl9pPr marL="10351767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CE80"/>
    <a:srgbClr val="D6D8D6"/>
    <a:srgbClr val="A0A09E"/>
    <a:srgbClr val="777777"/>
    <a:srgbClr val="B8766A"/>
    <a:srgbClr val="C07B6F"/>
    <a:srgbClr val="DA8874"/>
    <a:srgbClr val="F8D7D2"/>
    <a:srgbClr val="A2CBBD"/>
    <a:srgbClr val="BCD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llemlayout 2 - markeringsfarv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39" autoAdjust="0"/>
    <p:restoredTop sz="50000" autoAdjust="0"/>
  </p:normalViewPr>
  <p:slideViewPr>
    <p:cSldViewPr snapToGrid="0" snapToObjects="1" showGuides="1">
      <p:cViewPr>
        <p:scale>
          <a:sx n="80" d="100"/>
          <a:sy n="80" d="100"/>
        </p:scale>
        <p:origin x="-1344" y="-81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5" d="100"/>
        <a:sy n="245" d="100"/>
      </p:scale>
      <p:origin x="0" y="0"/>
    </p:cViewPr>
  </p:sorterViewPr>
  <p:notesViewPr>
    <p:cSldViewPr snapToGrid="0" snapToObjects="1">
      <p:cViewPr varScale="1">
        <p:scale>
          <a:sx n="78" d="100"/>
          <a:sy n="78" d="100"/>
        </p:scale>
        <p:origin x="264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35AFB-C2BE-454D-810A-67E753CAE560}" type="datetimeFigureOut">
              <a:rPr lang="en-US" smtClean="0"/>
              <a:t>12/5/2019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6618F-9416-D644-9E5C-3BABAA40721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76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F3AD5-5140-4B40-A9EC-01525386091F}" type="datetimeFigureOut">
              <a:rPr lang="da-DK" smtClean="0"/>
              <a:t>05-12-2019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CE96B-DC18-4140-99FA-6D443C1D93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2797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1pPr>
    <a:lvl2pPr marL="1293970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2pPr>
    <a:lvl3pPr marL="2587945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3pPr>
    <a:lvl4pPr marL="3881911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4pPr>
    <a:lvl5pPr marL="5175885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5pPr>
    <a:lvl6pPr marL="6469856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6pPr>
    <a:lvl7pPr marL="7763826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7pPr>
    <a:lvl8pPr marL="9057798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8pPr>
    <a:lvl9pPr marL="10351767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593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ctr" defTabSz="646195" rtl="0" eaLnBrk="1" latinLnBrk="0" hangingPunct="1">
        <a:spcBef>
          <a:spcPct val="0"/>
        </a:spcBef>
        <a:buNone/>
        <a:defRPr sz="62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4646" indent="-484646" algn="l" defTabSz="646195" rtl="0" eaLnBrk="1" latinLnBrk="0" hangingPunct="1">
        <a:spcBef>
          <a:spcPct val="20000"/>
        </a:spcBef>
        <a:buFont typeface="Arial"/>
        <a:buChar char="•"/>
        <a:defRPr sz="4523" kern="1200">
          <a:solidFill>
            <a:schemeClr val="tx1"/>
          </a:solidFill>
          <a:latin typeface="+mn-lt"/>
          <a:ea typeface="+mn-ea"/>
          <a:cs typeface="+mn-cs"/>
        </a:defRPr>
      </a:lvl1pPr>
      <a:lvl2pPr marL="1050065" indent="-403870" algn="l" defTabSz="646195" rtl="0" eaLnBrk="1" latinLnBrk="0" hangingPunct="1">
        <a:spcBef>
          <a:spcPct val="20000"/>
        </a:spcBef>
        <a:buFont typeface="Arial"/>
        <a:buChar char="–"/>
        <a:defRPr sz="3957" kern="1200">
          <a:solidFill>
            <a:schemeClr val="tx1"/>
          </a:solidFill>
          <a:latin typeface="+mn-lt"/>
          <a:ea typeface="+mn-ea"/>
          <a:cs typeface="+mn-cs"/>
        </a:defRPr>
      </a:lvl2pPr>
      <a:lvl3pPr marL="1615484" indent="-323096" algn="l" defTabSz="646195" rtl="0" eaLnBrk="1" latinLnBrk="0" hangingPunct="1">
        <a:spcBef>
          <a:spcPct val="20000"/>
        </a:spcBef>
        <a:buFont typeface="Arial"/>
        <a:buChar char="•"/>
        <a:defRPr sz="3392" kern="1200">
          <a:solidFill>
            <a:schemeClr val="tx1"/>
          </a:solidFill>
          <a:latin typeface="+mn-lt"/>
          <a:ea typeface="+mn-ea"/>
          <a:cs typeface="+mn-cs"/>
        </a:defRPr>
      </a:lvl3pPr>
      <a:lvl4pPr marL="2261679" indent="-323096" algn="l" defTabSz="646195" rtl="0" eaLnBrk="1" latinLnBrk="0" hangingPunct="1">
        <a:spcBef>
          <a:spcPct val="20000"/>
        </a:spcBef>
        <a:buFont typeface="Arial"/>
        <a:buChar char="–"/>
        <a:defRPr sz="2827" kern="1200">
          <a:solidFill>
            <a:schemeClr val="tx1"/>
          </a:solidFill>
          <a:latin typeface="+mn-lt"/>
          <a:ea typeface="+mn-ea"/>
          <a:cs typeface="+mn-cs"/>
        </a:defRPr>
      </a:lvl4pPr>
      <a:lvl5pPr marL="2907872" indent="-323096" algn="l" defTabSz="646195" rtl="0" eaLnBrk="1" latinLnBrk="0" hangingPunct="1">
        <a:spcBef>
          <a:spcPct val="20000"/>
        </a:spcBef>
        <a:buFont typeface="Arial"/>
        <a:buChar char="»"/>
        <a:defRPr sz="2827" kern="1200">
          <a:solidFill>
            <a:schemeClr val="tx1"/>
          </a:solidFill>
          <a:latin typeface="+mn-lt"/>
          <a:ea typeface="+mn-ea"/>
          <a:cs typeface="+mn-cs"/>
        </a:defRPr>
      </a:lvl5pPr>
      <a:lvl6pPr marL="3554065" indent="-323096" algn="l" defTabSz="646195" rtl="0" eaLnBrk="1" latinLnBrk="0" hangingPunct="1">
        <a:spcBef>
          <a:spcPct val="20000"/>
        </a:spcBef>
        <a:buFont typeface="Arial"/>
        <a:buChar char="•"/>
        <a:defRPr sz="2827" kern="1200">
          <a:solidFill>
            <a:schemeClr val="tx1"/>
          </a:solidFill>
          <a:latin typeface="+mn-lt"/>
          <a:ea typeface="+mn-ea"/>
          <a:cs typeface="+mn-cs"/>
        </a:defRPr>
      </a:lvl6pPr>
      <a:lvl7pPr marL="4200260" indent="-323096" algn="l" defTabSz="646195" rtl="0" eaLnBrk="1" latinLnBrk="0" hangingPunct="1">
        <a:spcBef>
          <a:spcPct val="20000"/>
        </a:spcBef>
        <a:buFont typeface="Arial"/>
        <a:buChar char="•"/>
        <a:defRPr sz="2827" kern="1200">
          <a:solidFill>
            <a:schemeClr val="tx1"/>
          </a:solidFill>
          <a:latin typeface="+mn-lt"/>
          <a:ea typeface="+mn-ea"/>
          <a:cs typeface="+mn-cs"/>
        </a:defRPr>
      </a:lvl7pPr>
      <a:lvl8pPr marL="4846453" indent="-323096" algn="l" defTabSz="646195" rtl="0" eaLnBrk="1" latinLnBrk="0" hangingPunct="1">
        <a:spcBef>
          <a:spcPct val="20000"/>
        </a:spcBef>
        <a:buFont typeface="Arial"/>
        <a:buChar char="•"/>
        <a:defRPr sz="2827" kern="1200">
          <a:solidFill>
            <a:schemeClr val="tx1"/>
          </a:solidFill>
          <a:latin typeface="+mn-lt"/>
          <a:ea typeface="+mn-ea"/>
          <a:cs typeface="+mn-cs"/>
        </a:defRPr>
      </a:lvl8pPr>
      <a:lvl9pPr marL="5492646" indent="-323096" algn="l" defTabSz="646195" rtl="0" eaLnBrk="1" latinLnBrk="0" hangingPunct="1">
        <a:spcBef>
          <a:spcPct val="20000"/>
        </a:spcBef>
        <a:buFont typeface="Arial"/>
        <a:buChar char="•"/>
        <a:defRPr sz="282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1pPr>
      <a:lvl2pPr marL="646195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2pPr>
      <a:lvl3pPr marL="1292388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3pPr>
      <a:lvl4pPr marL="1938581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4pPr>
      <a:lvl5pPr marL="2584774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5pPr>
      <a:lvl6pPr marL="3230969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6pPr>
      <a:lvl7pPr marL="3877162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7pPr>
      <a:lvl8pPr marL="4523356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8pPr>
      <a:lvl9pPr marL="5169550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537" userDrawn="1">
          <p15:clr>
            <a:srgbClr val="F26B43"/>
          </p15:clr>
        </p15:guide>
        <p15:guide id="2" pos="6734" userDrawn="1">
          <p15:clr>
            <a:srgbClr val="F26B43"/>
          </p15:clr>
        </p15:guide>
        <p15:guide id="3" orient="horz" pos="17706" userDrawn="1">
          <p15:clr>
            <a:srgbClr val="F26B43"/>
          </p15:clr>
        </p15:guide>
        <p15:guide id="4" orient="horz" pos="1365" userDrawn="1">
          <p15:clr>
            <a:srgbClr val="F26B43"/>
          </p15:clr>
        </p15:guide>
        <p15:guide id="5" orient="horz" pos="4359" userDrawn="1">
          <p15:clr>
            <a:srgbClr val="F26B43"/>
          </p15:clr>
        </p15:guide>
        <p15:guide id="6" pos="883" userDrawn="1">
          <p15:clr>
            <a:srgbClr val="F26B43"/>
          </p15:clr>
        </p15:guide>
        <p15:guide id="7" pos="12587" userDrawn="1">
          <p15:clr>
            <a:srgbClr val="F26B43"/>
          </p15:clr>
        </p15:guide>
        <p15:guide id="8" orient="horz" pos="3178" userDrawn="1">
          <p15:clr>
            <a:srgbClr val="F26B43"/>
          </p15:clr>
        </p15:guide>
        <p15:guide id="9" pos="6916" userDrawn="1">
          <p15:clr>
            <a:srgbClr val="F26B43"/>
          </p15:clr>
        </p15:guide>
        <p15:guide id="10" pos="65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F070AA1-4208-9E44-8908-CB9039C487B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21383625" cy="4835112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da-DK" sz="3200" dirty="0">
                <a:latin typeface="Gill Sans Light"/>
                <a:ea typeface="Gill Sans Light" charset="0"/>
                <a:cs typeface="Gill Sans Light" charset="0"/>
              </a:rPr>
              <a:t>KORT </a:t>
            </a:r>
            <a:endParaRPr lang="en-US" sz="320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D3180D3-DE88-4CEF-8A8D-22B4362CA74D}"/>
              </a:ext>
            </a:extLst>
          </p:cNvPr>
          <p:cNvSpPr txBox="1">
            <a:spLocks/>
          </p:cNvSpPr>
          <p:nvPr/>
        </p:nvSpPr>
        <p:spPr>
          <a:xfrm>
            <a:off x="6632398" y="5378116"/>
            <a:ext cx="10381884" cy="3443985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Dette materiale hører til trin 4 – Afvikling</a:t>
            </a:r>
            <a:endParaRPr lang="da-DK" sz="4500" dirty="0">
              <a:latin typeface="Calibri"/>
              <a:ea typeface="Gill Sans Light" charset="0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Find et kort over jeres område, fx på Google </a:t>
            </a:r>
            <a:r>
              <a:rPr lang="da-DK" sz="1800" dirty="0" err="1">
                <a:latin typeface="Gill Sans Light"/>
                <a:ea typeface="Gill Sans Light" charset="0"/>
                <a:cs typeface="Gill Sans Light" charset="0"/>
              </a:rPr>
              <a:t>maps</a:t>
            </a: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 eller spørg om jeres boligafdeling har et. </a:t>
            </a:r>
          </a:p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I kan bruge kortet, hvis I synes det passer til jeres møde. Med kortet får I deltagerne aktiveret fra starten.</a:t>
            </a:r>
          </a:p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Light" charset="0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Kortet kan visualisere hvordan gruppen tilhører området. </a:t>
            </a:r>
          </a:p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Vigtigt</a:t>
            </a:r>
            <a:r>
              <a:rPr lang="da-DK" sz="1800" dirty="0">
                <a:latin typeface="Gill Sans Light"/>
                <a:ea typeface="Gill Sans Light" charset="0"/>
                <a:cs typeface="Gill Sans Light" charset="0"/>
                <a:sym typeface="Wingdings" panose="05000000000000000000" pitchFamily="2" charset="2"/>
              </a:rPr>
              <a:t>: Deltagerne skal sætte en prik på kortet, når de kommer ind. Prikken placeres fx efter hvor de bor. 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da-DK" sz="6000" dirty="0">
                <a:latin typeface="Gill Sans Light"/>
                <a:ea typeface="Gill Sans Light" charset="0"/>
                <a:cs typeface="Gill Sans Light" charset="0"/>
              </a:rPr>
              <a:t> </a:t>
            </a:r>
            <a:endParaRPr lang="en-US" sz="6000" dirty="0">
              <a:latin typeface="Gill Sans Light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609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0578" y="28563159"/>
            <a:ext cx="1507588" cy="818843"/>
          </a:xfrm>
          <a:prstGeom prst="rect">
            <a:avLst/>
          </a:prstGeom>
        </p:spPr>
      </p:pic>
      <p:pic>
        <p:nvPicPr>
          <p:cNvPr id="9" name="Billede 10" descr="logo_lysgraa.png">
            <a:extLst>
              <a:ext uri="{FF2B5EF4-FFF2-40B4-BE49-F238E27FC236}">
                <a16:creationId xmlns:a16="http://schemas.microsoft.com/office/drawing/2014/main" id="{F812B656-09F9-004B-B6F6-6142D16074EB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2800" y="29084561"/>
            <a:ext cx="1318198" cy="415975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980428" y="11430189"/>
            <a:ext cx="7419597" cy="7419597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3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Indsæt kort og fjern cirklen her</a:t>
            </a: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1483398" y="2551946"/>
            <a:ext cx="18546872" cy="1048541"/>
          </a:xfrm>
          <a:prstGeom prst="rect">
            <a:avLst/>
          </a:prstGeom>
        </p:spPr>
        <p:txBody>
          <a:bodyPr lIns="0" tIns="0" rIns="0" bIns="0" anchor="t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da-DK" sz="6000" dirty="0">
                <a:latin typeface="Gill Sans Light" charset="0"/>
                <a:ea typeface="Gill Sans Light" charset="0"/>
                <a:cs typeface="Gill Sans Light" charset="0"/>
              </a:rPr>
              <a:t>SKRIV LOKALITETENS NAVN</a:t>
            </a:r>
            <a:endParaRPr lang="en-US" sz="6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grpSp>
        <p:nvGrpSpPr>
          <p:cNvPr id="34" name="Group 33"/>
          <p:cNvGrpSpPr>
            <a:grpSpLocks noChangeAspect="1"/>
          </p:cNvGrpSpPr>
          <p:nvPr/>
        </p:nvGrpSpPr>
        <p:grpSpPr>
          <a:xfrm>
            <a:off x="10235550" y="1036488"/>
            <a:ext cx="909349" cy="860400"/>
            <a:chOff x="6950239" y="455294"/>
            <a:chExt cx="681869" cy="645165"/>
          </a:xfrm>
        </p:grpSpPr>
        <p:sp>
          <p:nvSpPr>
            <p:cNvPr id="35" name="Diamond 34"/>
            <p:cNvSpPr/>
            <p:nvPr/>
          </p:nvSpPr>
          <p:spPr>
            <a:xfrm>
              <a:off x="6950239" y="455294"/>
              <a:ext cx="681869" cy="645165"/>
            </a:xfrm>
            <a:prstGeom prst="diamond">
              <a:avLst/>
            </a:prstGeom>
            <a:noFill/>
            <a:ln w="190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7291175" y="455294"/>
              <a:ext cx="0" cy="641963"/>
            </a:xfrm>
            <a:prstGeom prst="line">
              <a:avLst/>
            </a:prstGeom>
            <a:ln w="1270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>
              <a:off x="6950239" y="776276"/>
              <a:ext cx="681869" cy="0"/>
            </a:xfrm>
            <a:prstGeom prst="line">
              <a:avLst/>
            </a:prstGeom>
            <a:ln w="1270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Connector 38"/>
          <p:cNvCxnSpPr/>
          <p:nvPr/>
        </p:nvCxnSpPr>
        <p:spPr>
          <a:xfrm>
            <a:off x="1451134" y="2103170"/>
            <a:ext cx="18528714" cy="0"/>
          </a:xfrm>
          <a:prstGeom prst="line">
            <a:avLst/>
          </a:prstGeom>
          <a:ln w="12700">
            <a:solidFill>
              <a:srgbClr val="91B62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-4153988" y="248911"/>
            <a:ext cx="3832586" cy="3832586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4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</a:t>
            </a:r>
            <a:r>
              <a:rPr lang="da-DK" sz="14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da-DK" sz="14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Til at indsætte et kort I bruger ved modtagelsen - deltageren sætter en prik hvor han/hun bor</a:t>
            </a:r>
          </a:p>
        </p:txBody>
      </p:sp>
    </p:spTree>
    <p:extLst>
      <p:ext uri="{BB962C8B-B14F-4D97-AF65-F5344CB8AC3E}">
        <p14:creationId xmlns:p14="http://schemas.microsoft.com/office/powerpoint/2010/main" val="1183291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633" y="4882619"/>
            <a:ext cx="19634201" cy="23493434"/>
          </a:xfrm>
          <a:prstGeom prst="rect">
            <a:avLst/>
          </a:prstGeom>
        </p:spPr>
      </p:pic>
      <p:sp>
        <p:nvSpPr>
          <p:cNvPr id="6" name="Text Placeholder 7"/>
          <p:cNvSpPr txBox="1">
            <a:spLocks/>
          </p:cNvSpPr>
          <p:nvPr/>
        </p:nvSpPr>
        <p:spPr>
          <a:xfrm>
            <a:off x="467190" y="22263847"/>
            <a:ext cx="4419600" cy="1016000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da-DK" sz="2000">
                <a:latin typeface="Gill Sans Light" charset="0"/>
                <a:ea typeface="Gill Sans Light" charset="0"/>
                <a:cs typeface="Gill Sans Light" charset="0"/>
              </a:rPr>
              <a:t>Amagerfælledvej</a:t>
            </a:r>
            <a:endParaRPr lang="da-DK" sz="2000" dirty="0">
              <a:solidFill>
                <a:srgbClr val="FF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F070AA1-4208-9E44-8908-CB9039C487BF}"/>
              </a:ext>
            </a:extLst>
          </p:cNvPr>
          <p:cNvSpPr txBox="1">
            <a:spLocks/>
          </p:cNvSpPr>
          <p:nvPr/>
        </p:nvSpPr>
        <p:spPr>
          <a:xfrm>
            <a:off x="0" y="1455738"/>
            <a:ext cx="21383625" cy="2656055"/>
          </a:xfrm>
          <a:prstGeom prst="rect">
            <a:avLst/>
          </a:prstGeom>
          <a:noFill/>
        </p:spPr>
        <p:txBody>
          <a:bodyPr lIns="720000" tIns="72000" rIns="0" bIns="72000" anchor="t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da-DK" sz="96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HØRGÅRDEN</a:t>
            </a:r>
            <a:endParaRPr lang="en-US" sz="9600" dirty="0">
              <a:solidFill>
                <a:srgbClr val="90B73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8" name="Text Placeholder 7"/>
          <p:cNvSpPr txBox="1">
            <a:spLocks/>
          </p:cNvSpPr>
          <p:nvPr/>
        </p:nvSpPr>
        <p:spPr>
          <a:xfrm>
            <a:off x="8329612" y="27563195"/>
            <a:ext cx="4149725" cy="545080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da-DK" sz="2000" dirty="0">
                <a:latin typeface="Gill Sans Light" charset="0"/>
                <a:ea typeface="Gill Sans Light" charset="0"/>
                <a:cs typeface="Gill Sans Light" charset="0"/>
              </a:rPr>
              <a:t>Peder Lykkes vej</a:t>
            </a:r>
            <a:endParaRPr lang="da-DK" sz="2000" dirty="0">
              <a:solidFill>
                <a:srgbClr val="FF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9" name="Text Placeholder 7"/>
          <p:cNvSpPr txBox="1">
            <a:spLocks/>
          </p:cNvSpPr>
          <p:nvPr/>
        </p:nvSpPr>
        <p:spPr>
          <a:xfrm>
            <a:off x="12155486" y="16923966"/>
            <a:ext cx="4149725" cy="545080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da-DK" sz="2000" dirty="0">
                <a:latin typeface="Gill Sans Light" charset="0"/>
                <a:ea typeface="Gill Sans Light" charset="0"/>
                <a:cs typeface="Gill Sans Light" charset="0"/>
              </a:rPr>
              <a:t>Brydes Allé</a:t>
            </a:r>
            <a:endParaRPr lang="da-DK" sz="2000" dirty="0">
              <a:solidFill>
                <a:srgbClr val="FF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11" name="Text Placeholder 7"/>
          <p:cNvSpPr txBox="1">
            <a:spLocks/>
          </p:cNvSpPr>
          <p:nvPr/>
        </p:nvSpPr>
        <p:spPr>
          <a:xfrm>
            <a:off x="16922750" y="6919913"/>
            <a:ext cx="4149725" cy="545080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da-DK" sz="2000" dirty="0">
                <a:latin typeface="Gill Sans Light" charset="0"/>
                <a:ea typeface="Gill Sans Light" charset="0"/>
                <a:cs typeface="Gill Sans Light" charset="0"/>
              </a:rPr>
              <a:t>Brydes Allé</a:t>
            </a:r>
            <a:endParaRPr lang="da-DK" sz="2000" dirty="0">
              <a:solidFill>
                <a:srgbClr val="FF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-4153988" y="248911"/>
            <a:ext cx="3832586" cy="3832586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4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</a:p>
          <a:p>
            <a:pPr algn="ctr">
              <a:lnSpc>
                <a:spcPct val="120000"/>
              </a:lnSpc>
            </a:pPr>
            <a:r>
              <a:rPr lang="da-DK" sz="14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På et stiliseret kort – I kan også bruge Google Maps eller et kort fra kommunen</a:t>
            </a:r>
          </a:p>
        </p:txBody>
      </p:sp>
      <p:sp>
        <p:nvSpPr>
          <p:cNvPr id="10" name="Oval 9"/>
          <p:cNvSpPr/>
          <p:nvPr/>
        </p:nvSpPr>
        <p:spPr>
          <a:xfrm>
            <a:off x="5652888" y="10086143"/>
            <a:ext cx="10107689" cy="10107689"/>
          </a:xfrm>
          <a:prstGeom prst="ellipse">
            <a:avLst/>
          </a:prstGeom>
          <a:solidFill>
            <a:schemeClr val="bg1">
              <a:lumMod val="95000"/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3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3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2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0578" y="28563159"/>
            <a:ext cx="1507588" cy="818843"/>
          </a:xfrm>
          <a:prstGeom prst="rect">
            <a:avLst/>
          </a:prstGeom>
        </p:spPr>
      </p:pic>
      <p:pic>
        <p:nvPicPr>
          <p:cNvPr id="9" name="Billede 10" descr="logo_lysgraa.png">
            <a:extLst>
              <a:ext uri="{FF2B5EF4-FFF2-40B4-BE49-F238E27FC236}">
                <a16:creationId xmlns:a16="http://schemas.microsoft.com/office/drawing/2014/main" id="{F812B656-09F9-004B-B6F6-6142D16074EB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2800" y="29084561"/>
            <a:ext cx="1318198" cy="415975"/>
          </a:xfrm>
          <a:prstGeom prst="rect">
            <a:avLst/>
          </a:prstGeom>
        </p:spPr>
      </p:pic>
      <p:pic>
        <p:nvPicPr>
          <p:cNvPr id="6" name="Picture Placeholder 1">
            <a:extLst>
              <a:ext uri="{FF2B5EF4-FFF2-40B4-BE49-F238E27FC236}">
                <a16:creationId xmlns:a16="http://schemas.microsoft.com/office/drawing/2014/main" id="{C7BC72B3-D13C-D947-9000-B9EC727D136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-710299" y="6565669"/>
            <a:ext cx="22851846" cy="17135474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-4153988" y="248911"/>
            <a:ext cx="3832586" cy="3832586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4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BILLEDE</a:t>
            </a:r>
          </a:p>
          <a:p>
            <a:pPr algn="ctr">
              <a:lnSpc>
                <a:spcPct val="120000"/>
              </a:lnSpc>
            </a:pPr>
            <a:r>
              <a:rPr lang="da-DK" sz="14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Fra et udendørs bålmøde</a:t>
            </a:r>
          </a:p>
        </p:txBody>
      </p:sp>
      <p:sp>
        <p:nvSpPr>
          <p:cNvPr id="10" name="Oval 9"/>
          <p:cNvSpPr/>
          <p:nvPr/>
        </p:nvSpPr>
        <p:spPr>
          <a:xfrm>
            <a:off x="5652888" y="10086143"/>
            <a:ext cx="10107689" cy="10107689"/>
          </a:xfrm>
          <a:prstGeom prst="ellipse">
            <a:avLst/>
          </a:prstGeom>
          <a:solidFill>
            <a:schemeClr val="bg1">
              <a:lumMod val="95000"/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3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3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28643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Custom 14">
      <a:dk1>
        <a:srgbClr val="000000"/>
      </a:dk1>
      <a:lt1>
        <a:srgbClr val="FFFFFF"/>
      </a:lt1>
      <a:dk2>
        <a:srgbClr val="A2C8BD"/>
      </a:dk2>
      <a:lt2>
        <a:srgbClr val="CB8276"/>
      </a:lt2>
      <a:accent1>
        <a:srgbClr val="DDB546"/>
      </a:accent1>
      <a:accent2>
        <a:srgbClr val="75B4D3"/>
      </a:accent2>
      <a:accent3>
        <a:srgbClr val="FEFFFE"/>
      </a:accent3>
      <a:accent4>
        <a:srgbClr val="FEFFFE"/>
      </a:accent4>
      <a:accent5>
        <a:srgbClr val="FEFFFE"/>
      </a:accent5>
      <a:accent6>
        <a:srgbClr val="FEFFFE"/>
      </a:accent6>
      <a:hlink>
        <a:srgbClr val="FEFFFE"/>
      </a:hlink>
      <a:folHlink>
        <a:srgbClr val="FEFFF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lnSpc>
            <a:spcPct val="120000"/>
          </a:lnSpc>
          <a:defRPr sz="1000" dirty="0" err="1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100" dirty="0" smtClean="0">
            <a:solidFill>
              <a:srgbClr val="00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5D987C3F80AD47898CC12BE704E8F3" ma:contentTypeVersion="10" ma:contentTypeDescription="Create a new document." ma:contentTypeScope="" ma:versionID="858a34f62a7007f04324edb7ab4d6652">
  <xsd:schema xmlns:xsd="http://www.w3.org/2001/XMLSchema" xmlns:xs="http://www.w3.org/2001/XMLSchema" xmlns:p="http://schemas.microsoft.com/office/2006/metadata/properties" xmlns:ns3="b17aabd9-2776-4ab0-9387-c1acc1758ec1" xmlns:ns4="85f8bdb4-4bc4-4015-b4fd-0f9098fcbe01" targetNamespace="http://schemas.microsoft.com/office/2006/metadata/properties" ma:root="true" ma:fieldsID="48be178a245d5682ace6594f92cb095d" ns3:_="" ns4:_="">
    <xsd:import namespace="b17aabd9-2776-4ab0-9387-c1acc1758ec1"/>
    <xsd:import namespace="85f8bdb4-4bc4-4015-b4fd-0f9098fcbe0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7aabd9-2776-4ab0-9387-c1acc1758e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8bdb4-4bc4-4015-b4fd-0f9098fcbe0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606C204-171C-428D-8E20-0AD2EBC07BF0}">
  <ds:schemaRefs>
    <ds:schemaRef ds:uri="b17aabd9-2776-4ab0-9387-c1acc1758ec1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85f8bdb4-4bc4-4015-b4fd-0f9098fcbe01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8F93F1C-464B-43E3-BFAB-A564FD5CEC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7aabd9-2776-4ab0-9387-c1acc1758ec1"/>
    <ds:schemaRef ds:uri="85f8bdb4-4bc4-4015-b4fd-0f9098fcbe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CD70ADF-35A8-4557-9E56-59119B7DA8E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44466</TotalTime>
  <Words>121</Words>
  <Application>Microsoft Office PowerPoint</Application>
  <PresentationFormat>Brugerdefineret</PresentationFormat>
  <Paragraphs>27</Paragraphs>
  <Slides>4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Gill Sans Light</vt:lpstr>
      <vt:lpstr>Kontortema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RRC User</dc:creator>
  <cp:lastModifiedBy>Laila S. Andersen</cp:lastModifiedBy>
  <cp:revision>1251</cp:revision>
  <cp:lastPrinted>2017-06-29T11:50:14Z</cp:lastPrinted>
  <dcterms:created xsi:type="dcterms:W3CDTF">2012-12-06T13:32:53Z</dcterms:created>
  <dcterms:modified xsi:type="dcterms:W3CDTF">2019-12-05T13:56:55Z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0x0101007E5D987C3F80AD47898CC12BE704E8F3</vt:lpwstr>
  </property>
</Properties>
</file>