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538" r:id="rId5"/>
    <p:sldId id="537" r:id="rId6"/>
    <p:sldId id="536" r:id="rId7"/>
  </p:sldIdLst>
  <p:sldSz cx="10691813" cy="7559675"/>
  <p:notesSz cx="6858000" cy="9144000"/>
  <p:defaultTextStyle>
    <a:defPPr>
      <a:defRPr lang="da-DK"/>
    </a:defPPr>
    <a:lvl1pPr marL="0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18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37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54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472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590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09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827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944" algn="l" defTabSz="45711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" userDrawn="1">
          <p15:clr>
            <a:srgbClr val="A4A3A4"/>
          </p15:clr>
        </p15:guide>
        <p15:guide id="2" orient="horz" pos="2925" userDrawn="1">
          <p15:clr>
            <a:srgbClr val="A4A3A4"/>
          </p15:clr>
        </p15:guide>
        <p15:guide id="3" orient="horz" pos="1256" userDrawn="1">
          <p15:clr>
            <a:srgbClr val="A4A3A4"/>
          </p15:clr>
        </p15:guide>
        <p15:guide id="4" orient="horz" pos="4399" userDrawn="1">
          <p15:clr>
            <a:srgbClr val="A4A3A4"/>
          </p15:clr>
        </p15:guide>
        <p15:guide id="5" pos="33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B730"/>
    <a:srgbClr val="B8766A"/>
    <a:srgbClr val="C07B6F"/>
    <a:srgbClr val="DA8874"/>
    <a:srgbClr val="F8D7D2"/>
    <a:srgbClr val="A2CBBD"/>
    <a:srgbClr val="BCD2C8"/>
    <a:srgbClr val="D9E8E2"/>
    <a:srgbClr val="EFF6F3"/>
    <a:srgbClr val="C3D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95EAA1-0E8A-4DB2-8764-D195A3FA1036}" v="1" dt="2019-11-25T14:51:55.241"/>
    <p1510:client id="{EA42A196-588B-3EA4-A0F7-07DA4AD0F98B}" v="32" dt="2019-11-26T09:58:38.8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69" autoAdjust="0"/>
    <p:restoredTop sz="50000" autoAdjust="0"/>
  </p:normalViewPr>
  <p:slideViewPr>
    <p:cSldViewPr snapToGrid="0" snapToObjects="1" showGuides="1">
      <p:cViewPr varScale="1">
        <p:scale>
          <a:sx n="100" d="100"/>
          <a:sy n="100" d="100"/>
        </p:scale>
        <p:origin x="1080" y="84"/>
      </p:cViewPr>
      <p:guideLst>
        <p:guide orient="horz" pos="417"/>
        <p:guide orient="horz" pos="2925"/>
        <p:guide orient="horz" pos="1256"/>
        <p:guide orient="horz" pos="4399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rine Keller" userId="8915f3a8-31c0-4ec4-9f28-2c59f4baf04b" providerId="ADAL" clId="{9E95EAA1-0E8A-4DB2-8764-D195A3FA1036}"/>
    <pc:docChg chg="custSel modSld">
      <pc:chgData name="Katrine Keller" userId="8915f3a8-31c0-4ec4-9f28-2c59f4baf04b" providerId="ADAL" clId="{9E95EAA1-0E8A-4DB2-8764-D195A3FA1036}" dt="2019-11-25T14:52:46.666" v="169" actId="20577"/>
      <pc:docMkLst>
        <pc:docMk/>
      </pc:docMkLst>
      <pc:sldChg chg="addSp modSp">
        <pc:chgData name="Katrine Keller" userId="8915f3a8-31c0-4ec4-9f28-2c59f4baf04b" providerId="ADAL" clId="{9E95EAA1-0E8A-4DB2-8764-D195A3FA1036}" dt="2019-11-25T14:52:46.666" v="169" actId="20577"/>
        <pc:sldMkLst>
          <pc:docMk/>
          <pc:sldMk cId="2092753672" sldId="538"/>
        </pc:sldMkLst>
        <pc:spChg chg="add mod">
          <ac:chgData name="Katrine Keller" userId="8915f3a8-31c0-4ec4-9f28-2c59f4baf04b" providerId="ADAL" clId="{9E95EAA1-0E8A-4DB2-8764-D195A3FA1036}" dt="2019-11-25T14:52:46.666" v="169" actId="20577"/>
          <ac:spMkLst>
            <pc:docMk/>
            <pc:sldMk cId="2092753672" sldId="538"/>
            <ac:spMk id="3" creationId="{C801F8AE-E6C6-4C30-9437-2A4B82F4686E}"/>
          </ac:spMkLst>
        </pc:spChg>
      </pc:sldChg>
    </pc:docChg>
  </pc:docChgLst>
  <pc:docChgLst>
    <pc:chgData name="Laila S. Andersen" userId="S::la@dkr.dk::0eb4be84-f999-4443-906a-01093b6e4e5f" providerId="AD" clId="Web-{EA42A196-588B-3EA4-A0F7-07DA4AD0F98B}"/>
    <pc:docChg chg="modSld">
      <pc:chgData name="Laila S. Andersen" userId="S::la@dkr.dk::0eb4be84-f999-4443-906a-01093b6e4e5f" providerId="AD" clId="Web-{EA42A196-588B-3EA4-A0F7-07DA4AD0F98B}" dt="2019-11-26T09:58:34.275" v="29" actId="20577"/>
      <pc:docMkLst>
        <pc:docMk/>
      </pc:docMkLst>
      <pc:sldChg chg="modSp">
        <pc:chgData name="Laila S. Andersen" userId="S::la@dkr.dk::0eb4be84-f999-4443-906a-01093b6e4e5f" providerId="AD" clId="Web-{EA42A196-588B-3EA4-A0F7-07DA4AD0F98B}" dt="2019-11-26T09:58:34.275" v="29" actId="20577"/>
        <pc:sldMkLst>
          <pc:docMk/>
          <pc:sldMk cId="2092753672" sldId="538"/>
        </pc:sldMkLst>
        <pc:spChg chg="mod">
          <ac:chgData name="Laila S. Andersen" userId="S::la@dkr.dk::0eb4be84-f999-4443-906a-01093b6e4e5f" providerId="AD" clId="Web-{EA42A196-588B-3EA4-A0F7-07DA4AD0F98B}" dt="2019-11-26T09:57:26.556" v="4" actId="14100"/>
          <ac:spMkLst>
            <pc:docMk/>
            <pc:sldMk cId="2092753672" sldId="538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EA42A196-588B-3EA4-A0F7-07DA4AD0F98B}" dt="2019-11-26T09:58:34.275" v="29" actId="20577"/>
          <ac:spMkLst>
            <pc:docMk/>
            <pc:sldMk cId="2092753672" sldId="538"/>
            <ac:spMk id="3" creationId="{C801F8AE-E6C6-4C30-9437-2A4B82F4686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8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7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4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2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90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9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7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4" algn="l" defTabSz="4571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kstfelt 182"/>
          <p:cNvSpPr txBox="1"/>
          <p:nvPr userDrawn="1"/>
        </p:nvSpPr>
        <p:spPr>
          <a:xfrm>
            <a:off x="12971322" y="2933605"/>
            <a:ext cx="914673" cy="9140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5014" indent="-135014">
              <a:buFont typeface="Arial"/>
              <a:buChar char="•"/>
            </a:pPr>
            <a:endParaRPr lang="da-DK" sz="1260" dirty="0">
              <a:solidFill>
                <a:srgbClr val="FFFFFF"/>
              </a:solidFill>
            </a:endParaRPr>
          </a:p>
        </p:txBody>
      </p:sp>
      <p:grpSp>
        <p:nvGrpSpPr>
          <p:cNvPr id="156" name="Grupper 155"/>
          <p:cNvGrpSpPr/>
          <p:nvPr userDrawn="1"/>
        </p:nvGrpSpPr>
        <p:grpSpPr>
          <a:xfrm>
            <a:off x="-16720" y="-7235"/>
            <a:ext cx="10757701" cy="7556826"/>
            <a:chOff x="-16715" y="-48403"/>
            <a:chExt cx="10754506" cy="7646253"/>
          </a:xfrm>
        </p:grpSpPr>
        <p:grpSp>
          <p:nvGrpSpPr>
            <p:cNvPr id="157" name="Grupper 156"/>
            <p:cNvGrpSpPr/>
            <p:nvPr userDrawn="1"/>
          </p:nvGrpSpPr>
          <p:grpSpPr>
            <a:xfrm rot="5400000">
              <a:off x="1537411" y="-1602529"/>
              <a:ext cx="7646253" cy="10754506"/>
              <a:chOff x="884665" y="-225757"/>
              <a:chExt cx="7495656" cy="2412776"/>
            </a:xfrm>
          </p:grpSpPr>
          <p:cxnSp>
            <p:nvCxnSpPr>
              <p:cNvPr id="226" name="Lige forbindelse 225"/>
              <p:cNvCxnSpPr/>
              <p:nvPr userDrawn="1"/>
            </p:nvCxnSpPr>
            <p:spPr>
              <a:xfrm>
                <a:off x="142006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Lige forbindelse 226"/>
              <p:cNvCxnSpPr/>
              <p:nvPr userDrawn="1"/>
            </p:nvCxnSpPr>
            <p:spPr>
              <a:xfrm>
                <a:off x="213394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Lige forbindelse 227"/>
              <p:cNvCxnSpPr/>
              <p:nvPr userDrawn="1"/>
            </p:nvCxnSpPr>
            <p:spPr>
              <a:xfrm>
                <a:off x="284781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Lige forbindelse 228"/>
              <p:cNvCxnSpPr/>
              <p:nvPr userDrawn="1"/>
            </p:nvCxnSpPr>
            <p:spPr>
              <a:xfrm>
                <a:off x="356168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Lige forbindelse 229"/>
              <p:cNvCxnSpPr/>
              <p:nvPr userDrawn="1"/>
            </p:nvCxnSpPr>
            <p:spPr>
              <a:xfrm>
                <a:off x="427555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Lige forbindelse 230"/>
              <p:cNvCxnSpPr/>
              <p:nvPr userDrawn="1"/>
            </p:nvCxnSpPr>
            <p:spPr>
              <a:xfrm>
                <a:off x="498942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Lige forbindelse 231"/>
              <p:cNvCxnSpPr/>
              <p:nvPr userDrawn="1"/>
            </p:nvCxnSpPr>
            <p:spPr>
              <a:xfrm>
                <a:off x="57033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Lige forbindelse 232"/>
              <p:cNvCxnSpPr/>
              <p:nvPr userDrawn="1"/>
            </p:nvCxnSpPr>
            <p:spPr>
              <a:xfrm>
                <a:off x="641717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Lige forbindelse 233"/>
              <p:cNvCxnSpPr/>
              <p:nvPr userDrawn="1"/>
            </p:nvCxnSpPr>
            <p:spPr>
              <a:xfrm>
                <a:off x="713104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Lige forbindelse 234"/>
              <p:cNvCxnSpPr/>
              <p:nvPr userDrawn="1"/>
            </p:nvCxnSpPr>
            <p:spPr>
              <a:xfrm>
                <a:off x="78449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Lige forbindelse 235"/>
              <p:cNvCxnSpPr/>
              <p:nvPr userDrawn="1"/>
            </p:nvCxnSpPr>
            <p:spPr>
              <a:xfrm>
                <a:off x="106313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Lige forbindelse 236"/>
              <p:cNvCxnSpPr/>
              <p:nvPr userDrawn="1"/>
            </p:nvCxnSpPr>
            <p:spPr>
              <a:xfrm>
                <a:off x="17770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Lige forbindelse 237"/>
              <p:cNvCxnSpPr/>
              <p:nvPr userDrawn="1"/>
            </p:nvCxnSpPr>
            <p:spPr>
              <a:xfrm>
                <a:off x="2490877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Lige forbindelse 238"/>
              <p:cNvCxnSpPr/>
              <p:nvPr userDrawn="1"/>
            </p:nvCxnSpPr>
            <p:spPr>
              <a:xfrm>
                <a:off x="32047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Lige forbindelse 239"/>
              <p:cNvCxnSpPr/>
              <p:nvPr userDrawn="1"/>
            </p:nvCxnSpPr>
            <p:spPr>
              <a:xfrm>
                <a:off x="391862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Lige forbindelse 240"/>
              <p:cNvCxnSpPr/>
              <p:nvPr userDrawn="1"/>
            </p:nvCxnSpPr>
            <p:spPr>
              <a:xfrm>
                <a:off x="463249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Lige forbindelse 241"/>
              <p:cNvCxnSpPr/>
              <p:nvPr userDrawn="1"/>
            </p:nvCxnSpPr>
            <p:spPr>
              <a:xfrm rot="16200000" flipH="1">
                <a:off x="4139979" y="980630"/>
                <a:ext cx="2412776" cy="2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Lige forbindelse 242"/>
              <p:cNvCxnSpPr/>
              <p:nvPr userDrawn="1"/>
            </p:nvCxnSpPr>
            <p:spPr>
              <a:xfrm>
                <a:off x="606023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Lige forbindelse 243"/>
              <p:cNvCxnSpPr/>
              <p:nvPr userDrawn="1"/>
            </p:nvCxnSpPr>
            <p:spPr>
              <a:xfrm>
                <a:off x="677410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Lige forbindelse 244"/>
              <p:cNvCxnSpPr/>
              <p:nvPr userDrawn="1"/>
            </p:nvCxnSpPr>
            <p:spPr>
              <a:xfrm>
                <a:off x="74879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Lige forbindelse 245"/>
              <p:cNvCxnSpPr/>
              <p:nvPr userDrawn="1"/>
            </p:nvCxnSpPr>
            <p:spPr>
              <a:xfrm>
                <a:off x="820185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Lige forbindelse 246"/>
              <p:cNvCxnSpPr/>
              <p:nvPr userDrawn="1"/>
            </p:nvCxnSpPr>
            <p:spPr>
              <a:xfrm>
                <a:off x="88466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Lige forbindelse 247"/>
              <p:cNvCxnSpPr/>
              <p:nvPr userDrawn="1"/>
            </p:nvCxnSpPr>
            <p:spPr>
              <a:xfrm>
                <a:off x="159853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Lige forbindelse 248"/>
              <p:cNvCxnSpPr/>
              <p:nvPr userDrawn="1"/>
            </p:nvCxnSpPr>
            <p:spPr>
              <a:xfrm>
                <a:off x="231240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Lige forbindelse 249"/>
              <p:cNvCxnSpPr/>
              <p:nvPr userDrawn="1"/>
            </p:nvCxnSpPr>
            <p:spPr>
              <a:xfrm>
                <a:off x="30262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Lige forbindelse 250"/>
              <p:cNvCxnSpPr/>
              <p:nvPr userDrawn="1"/>
            </p:nvCxnSpPr>
            <p:spPr>
              <a:xfrm>
                <a:off x="374015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Lige forbindelse 251"/>
              <p:cNvCxnSpPr/>
              <p:nvPr userDrawn="1"/>
            </p:nvCxnSpPr>
            <p:spPr>
              <a:xfrm>
                <a:off x="4454025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Lige forbindelse 252"/>
              <p:cNvCxnSpPr/>
              <p:nvPr userDrawn="1"/>
            </p:nvCxnSpPr>
            <p:spPr>
              <a:xfrm>
                <a:off x="516789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Lige forbindelse 253"/>
              <p:cNvCxnSpPr/>
              <p:nvPr userDrawn="1"/>
            </p:nvCxnSpPr>
            <p:spPr>
              <a:xfrm>
                <a:off x="588176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Lige forbindelse 254"/>
              <p:cNvCxnSpPr/>
              <p:nvPr userDrawn="1"/>
            </p:nvCxnSpPr>
            <p:spPr>
              <a:xfrm>
                <a:off x="6595641" y="-225757"/>
                <a:ext cx="0" cy="2412775"/>
              </a:xfrm>
              <a:prstGeom prst="line">
                <a:avLst/>
              </a:prstGeom>
              <a:ln w="12700">
                <a:solidFill>
                  <a:srgbClr val="F0897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Lige forbindelse 255"/>
              <p:cNvCxnSpPr/>
              <p:nvPr userDrawn="1"/>
            </p:nvCxnSpPr>
            <p:spPr>
              <a:xfrm>
                <a:off x="730951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Lige forbindelse 256"/>
              <p:cNvCxnSpPr/>
              <p:nvPr userDrawn="1"/>
            </p:nvCxnSpPr>
            <p:spPr>
              <a:xfrm>
                <a:off x="8023385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Lige forbindelse 257"/>
              <p:cNvCxnSpPr/>
              <p:nvPr userDrawn="1"/>
            </p:nvCxnSpPr>
            <p:spPr>
              <a:xfrm>
                <a:off x="1241601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Lige forbindelse 258"/>
              <p:cNvCxnSpPr/>
              <p:nvPr userDrawn="1"/>
            </p:nvCxnSpPr>
            <p:spPr>
              <a:xfrm>
                <a:off x="195547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Lige forbindelse 259"/>
              <p:cNvCxnSpPr/>
              <p:nvPr userDrawn="1"/>
            </p:nvCxnSpPr>
            <p:spPr>
              <a:xfrm>
                <a:off x="266934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Lige forbindelse 260"/>
              <p:cNvCxnSpPr/>
              <p:nvPr userDrawn="1"/>
            </p:nvCxnSpPr>
            <p:spPr>
              <a:xfrm>
                <a:off x="33832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Lige forbindelse 261"/>
              <p:cNvCxnSpPr/>
              <p:nvPr userDrawn="1"/>
            </p:nvCxnSpPr>
            <p:spPr>
              <a:xfrm>
                <a:off x="409708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Lige forbindelse 262"/>
              <p:cNvCxnSpPr/>
              <p:nvPr userDrawn="1"/>
            </p:nvCxnSpPr>
            <p:spPr>
              <a:xfrm>
                <a:off x="4810961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Lige forbindelse 263"/>
              <p:cNvCxnSpPr/>
              <p:nvPr userDrawn="1"/>
            </p:nvCxnSpPr>
            <p:spPr>
              <a:xfrm>
                <a:off x="552483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Lige forbindelse 264"/>
              <p:cNvCxnSpPr/>
              <p:nvPr userDrawn="1"/>
            </p:nvCxnSpPr>
            <p:spPr>
              <a:xfrm>
                <a:off x="62387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Lige forbindelse 265"/>
              <p:cNvCxnSpPr/>
              <p:nvPr userDrawn="1"/>
            </p:nvCxnSpPr>
            <p:spPr>
              <a:xfrm>
                <a:off x="6952577" y="-225757"/>
                <a:ext cx="0" cy="2412775"/>
              </a:xfrm>
              <a:prstGeom prst="line">
                <a:avLst/>
              </a:prstGeom>
              <a:ln w="12700">
                <a:solidFill>
                  <a:srgbClr val="F0897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Lige forbindelse 266"/>
              <p:cNvCxnSpPr/>
              <p:nvPr userDrawn="1"/>
            </p:nvCxnSpPr>
            <p:spPr>
              <a:xfrm>
                <a:off x="76664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Lige forbindelse 267"/>
              <p:cNvCxnSpPr/>
              <p:nvPr userDrawn="1"/>
            </p:nvCxnSpPr>
            <p:spPr>
              <a:xfrm>
                <a:off x="838032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upper 157"/>
            <p:cNvGrpSpPr/>
            <p:nvPr userDrawn="1"/>
          </p:nvGrpSpPr>
          <p:grpSpPr>
            <a:xfrm>
              <a:off x="-1590" y="-6229"/>
              <a:ext cx="10708078" cy="7562850"/>
              <a:chOff x="-7675" y="-225757"/>
              <a:chExt cx="10708078" cy="2412775"/>
            </a:xfrm>
          </p:grpSpPr>
          <p:cxnSp>
            <p:nvCxnSpPr>
              <p:cNvPr id="159" name="Lige forbindelse 158"/>
              <p:cNvCxnSpPr/>
              <p:nvPr userDrawn="1"/>
            </p:nvCxnSpPr>
            <p:spPr>
              <a:xfrm>
                <a:off x="-767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Lige forbindelse 159"/>
              <p:cNvCxnSpPr/>
              <p:nvPr userDrawn="1"/>
            </p:nvCxnSpPr>
            <p:spPr>
              <a:xfrm>
                <a:off x="70619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Lige forbindelse 160"/>
              <p:cNvCxnSpPr/>
              <p:nvPr userDrawn="1"/>
            </p:nvCxnSpPr>
            <p:spPr>
              <a:xfrm>
                <a:off x="142006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Lige forbindelse 161"/>
              <p:cNvCxnSpPr/>
              <p:nvPr userDrawn="1"/>
            </p:nvCxnSpPr>
            <p:spPr>
              <a:xfrm>
                <a:off x="213394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Lige forbindelse 162"/>
              <p:cNvCxnSpPr/>
              <p:nvPr userDrawn="1"/>
            </p:nvCxnSpPr>
            <p:spPr>
              <a:xfrm>
                <a:off x="284781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Lige forbindelse 163"/>
              <p:cNvCxnSpPr/>
              <p:nvPr userDrawn="1"/>
            </p:nvCxnSpPr>
            <p:spPr>
              <a:xfrm>
                <a:off x="3561685" y="-225757"/>
                <a:ext cx="0" cy="2412775"/>
              </a:xfrm>
              <a:prstGeom prst="line">
                <a:avLst/>
              </a:prstGeom>
              <a:ln w="12700">
                <a:solidFill>
                  <a:srgbClr val="82162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Lige forbindelse 164"/>
              <p:cNvCxnSpPr/>
              <p:nvPr userDrawn="1"/>
            </p:nvCxnSpPr>
            <p:spPr>
              <a:xfrm>
                <a:off x="427555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Lige forbindelse 165"/>
              <p:cNvCxnSpPr/>
              <p:nvPr userDrawn="1"/>
            </p:nvCxnSpPr>
            <p:spPr>
              <a:xfrm>
                <a:off x="498942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Lige forbindelse 166"/>
              <p:cNvCxnSpPr/>
              <p:nvPr userDrawn="1"/>
            </p:nvCxnSpPr>
            <p:spPr>
              <a:xfrm>
                <a:off x="57033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Lige forbindelse 167"/>
              <p:cNvCxnSpPr/>
              <p:nvPr userDrawn="1"/>
            </p:nvCxnSpPr>
            <p:spPr>
              <a:xfrm>
                <a:off x="641717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Lige forbindelse 169"/>
              <p:cNvCxnSpPr/>
              <p:nvPr userDrawn="1"/>
            </p:nvCxnSpPr>
            <p:spPr>
              <a:xfrm>
                <a:off x="7131045" y="-225757"/>
                <a:ext cx="0" cy="2412775"/>
              </a:xfrm>
              <a:prstGeom prst="line">
                <a:avLst/>
              </a:prstGeom>
              <a:ln w="12700">
                <a:solidFill>
                  <a:srgbClr val="82162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Lige forbindelse 170"/>
              <p:cNvCxnSpPr/>
              <p:nvPr userDrawn="1"/>
            </p:nvCxnSpPr>
            <p:spPr>
              <a:xfrm>
                <a:off x="78449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Lige forbindelse 171"/>
              <p:cNvCxnSpPr/>
              <p:nvPr userDrawn="1"/>
            </p:nvCxnSpPr>
            <p:spPr>
              <a:xfrm>
                <a:off x="855878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Lige forbindelse 172"/>
              <p:cNvCxnSpPr/>
              <p:nvPr userDrawn="1"/>
            </p:nvCxnSpPr>
            <p:spPr>
              <a:xfrm>
                <a:off x="927266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Lige forbindelse 173"/>
              <p:cNvCxnSpPr/>
              <p:nvPr userDrawn="1"/>
            </p:nvCxnSpPr>
            <p:spPr>
              <a:xfrm>
                <a:off x="998653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Lige forbindelse 174"/>
              <p:cNvCxnSpPr/>
              <p:nvPr userDrawn="1"/>
            </p:nvCxnSpPr>
            <p:spPr>
              <a:xfrm>
                <a:off x="1070040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Lige forbindelse 175"/>
              <p:cNvCxnSpPr/>
              <p:nvPr userDrawn="1"/>
            </p:nvCxnSpPr>
            <p:spPr>
              <a:xfrm>
                <a:off x="349261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Lige forbindelse 176"/>
              <p:cNvCxnSpPr/>
              <p:nvPr userDrawn="1"/>
            </p:nvCxnSpPr>
            <p:spPr>
              <a:xfrm>
                <a:off x="106313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Lige forbindelse 177"/>
              <p:cNvCxnSpPr/>
              <p:nvPr userDrawn="1"/>
            </p:nvCxnSpPr>
            <p:spPr>
              <a:xfrm>
                <a:off x="17770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Lige forbindelse 178"/>
              <p:cNvCxnSpPr/>
              <p:nvPr userDrawn="1"/>
            </p:nvCxnSpPr>
            <p:spPr>
              <a:xfrm>
                <a:off x="249087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Lige forbindelse 179"/>
              <p:cNvCxnSpPr/>
              <p:nvPr userDrawn="1"/>
            </p:nvCxnSpPr>
            <p:spPr>
              <a:xfrm>
                <a:off x="32047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Lige forbindelse 180"/>
              <p:cNvCxnSpPr/>
              <p:nvPr userDrawn="1"/>
            </p:nvCxnSpPr>
            <p:spPr>
              <a:xfrm>
                <a:off x="3918621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Lige forbindelse 181"/>
              <p:cNvCxnSpPr/>
              <p:nvPr userDrawn="1"/>
            </p:nvCxnSpPr>
            <p:spPr>
              <a:xfrm>
                <a:off x="463249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Lige forbindelse 183"/>
              <p:cNvCxnSpPr/>
              <p:nvPr userDrawn="1"/>
            </p:nvCxnSpPr>
            <p:spPr>
              <a:xfrm>
                <a:off x="5346365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Lige forbindelse 184"/>
              <p:cNvCxnSpPr/>
              <p:nvPr userDrawn="1"/>
            </p:nvCxnSpPr>
            <p:spPr>
              <a:xfrm>
                <a:off x="606023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Lige forbindelse 185"/>
              <p:cNvCxnSpPr/>
              <p:nvPr userDrawn="1"/>
            </p:nvCxnSpPr>
            <p:spPr>
              <a:xfrm>
                <a:off x="6774109" y="-225757"/>
                <a:ext cx="0" cy="2412775"/>
              </a:xfrm>
              <a:prstGeom prst="line">
                <a:avLst/>
              </a:prstGeom>
              <a:ln w="12700">
                <a:solidFill>
                  <a:srgbClr val="82162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Lige forbindelse 186"/>
              <p:cNvCxnSpPr/>
              <p:nvPr userDrawn="1"/>
            </p:nvCxnSpPr>
            <p:spPr>
              <a:xfrm>
                <a:off x="74879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Lige forbindelse 187"/>
              <p:cNvCxnSpPr/>
              <p:nvPr userDrawn="1"/>
            </p:nvCxnSpPr>
            <p:spPr>
              <a:xfrm>
                <a:off x="820185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Lige forbindelse 188"/>
              <p:cNvCxnSpPr/>
              <p:nvPr userDrawn="1"/>
            </p:nvCxnSpPr>
            <p:spPr>
              <a:xfrm>
                <a:off x="891572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Lige forbindelse 189"/>
              <p:cNvCxnSpPr/>
              <p:nvPr userDrawn="1"/>
            </p:nvCxnSpPr>
            <p:spPr>
              <a:xfrm>
                <a:off x="962959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Lige forbindelse 190"/>
              <p:cNvCxnSpPr/>
              <p:nvPr userDrawn="1"/>
            </p:nvCxnSpPr>
            <p:spPr>
              <a:xfrm>
                <a:off x="1034346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Lige forbindelse 191"/>
              <p:cNvCxnSpPr/>
              <p:nvPr userDrawn="1"/>
            </p:nvCxnSpPr>
            <p:spPr>
              <a:xfrm>
                <a:off x="17079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Lige forbindelse 192"/>
              <p:cNvCxnSpPr/>
              <p:nvPr userDrawn="1"/>
            </p:nvCxnSpPr>
            <p:spPr>
              <a:xfrm>
                <a:off x="88466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Lige forbindelse 193"/>
              <p:cNvCxnSpPr/>
              <p:nvPr userDrawn="1"/>
            </p:nvCxnSpPr>
            <p:spPr>
              <a:xfrm>
                <a:off x="159853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Lige forbindelse 194"/>
              <p:cNvCxnSpPr/>
              <p:nvPr userDrawn="1"/>
            </p:nvCxnSpPr>
            <p:spPr>
              <a:xfrm>
                <a:off x="231240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Lige forbindelse 195"/>
              <p:cNvCxnSpPr/>
              <p:nvPr userDrawn="1"/>
            </p:nvCxnSpPr>
            <p:spPr>
              <a:xfrm>
                <a:off x="30262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Lige forbindelse 196"/>
              <p:cNvCxnSpPr/>
              <p:nvPr userDrawn="1"/>
            </p:nvCxnSpPr>
            <p:spPr>
              <a:xfrm>
                <a:off x="374015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Lige forbindelse 197"/>
              <p:cNvCxnSpPr/>
              <p:nvPr userDrawn="1"/>
            </p:nvCxnSpPr>
            <p:spPr>
              <a:xfrm>
                <a:off x="445402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Lige forbindelse 198"/>
              <p:cNvCxnSpPr/>
              <p:nvPr userDrawn="1"/>
            </p:nvCxnSpPr>
            <p:spPr>
              <a:xfrm>
                <a:off x="516789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Lige forbindelse 199"/>
              <p:cNvCxnSpPr/>
              <p:nvPr userDrawn="1"/>
            </p:nvCxnSpPr>
            <p:spPr>
              <a:xfrm>
                <a:off x="588176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Lige forbindelse 200"/>
              <p:cNvCxnSpPr/>
              <p:nvPr userDrawn="1"/>
            </p:nvCxnSpPr>
            <p:spPr>
              <a:xfrm>
                <a:off x="659564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Lige forbindelse 201"/>
              <p:cNvCxnSpPr/>
              <p:nvPr userDrawn="1"/>
            </p:nvCxnSpPr>
            <p:spPr>
              <a:xfrm>
                <a:off x="730951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Lige forbindelse 202"/>
              <p:cNvCxnSpPr/>
              <p:nvPr userDrawn="1"/>
            </p:nvCxnSpPr>
            <p:spPr>
              <a:xfrm>
                <a:off x="802338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Lige forbindelse 203"/>
              <p:cNvCxnSpPr/>
              <p:nvPr userDrawn="1"/>
            </p:nvCxnSpPr>
            <p:spPr>
              <a:xfrm>
                <a:off x="873725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Lige forbindelse 204"/>
              <p:cNvCxnSpPr/>
              <p:nvPr userDrawn="1"/>
            </p:nvCxnSpPr>
            <p:spPr>
              <a:xfrm>
                <a:off x="945112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Lige forbindelse 205"/>
              <p:cNvCxnSpPr/>
              <p:nvPr userDrawn="1"/>
            </p:nvCxnSpPr>
            <p:spPr>
              <a:xfrm>
                <a:off x="101650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Lige forbindelse 206"/>
              <p:cNvCxnSpPr/>
              <p:nvPr userDrawn="1"/>
            </p:nvCxnSpPr>
            <p:spPr>
              <a:xfrm>
                <a:off x="52772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Lige forbindelse 207"/>
              <p:cNvCxnSpPr/>
              <p:nvPr userDrawn="1"/>
            </p:nvCxnSpPr>
            <p:spPr>
              <a:xfrm>
                <a:off x="12416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Lige forbindelse 208"/>
              <p:cNvCxnSpPr/>
              <p:nvPr userDrawn="1"/>
            </p:nvCxnSpPr>
            <p:spPr>
              <a:xfrm>
                <a:off x="195547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Lige forbindelse 209"/>
              <p:cNvCxnSpPr/>
              <p:nvPr userDrawn="1"/>
            </p:nvCxnSpPr>
            <p:spPr>
              <a:xfrm>
                <a:off x="266934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Lige forbindelse 210"/>
              <p:cNvCxnSpPr/>
              <p:nvPr userDrawn="1"/>
            </p:nvCxnSpPr>
            <p:spPr>
              <a:xfrm>
                <a:off x="33832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ge forbindelse 211"/>
              <p:cNvCxnSpPr/>
              <p:nvPr userDrawn="1"/>
            </p:nvCxnSpPr>
            <p:spPr>
              <a:xfrm>
                <a:off x="409708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Lige forbindelse 212"/>
              <p:cNvCxnSpPr/>
              <p:nvPr userDrawn="1"/>
            </p:nvCxnSpPr>
            <p:spPr>
              <a:xfrm>
                <a:off x="481096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Lige forbindelse 213"/>
              <p:cNvCxnSpPr/>
              <p:nvPr userDrawn="1"/>
            </p:nvCxnSpPr>
            <p:spPr>
              <a:xfrm>
                <a:off x="552483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Lige forbindelse 214"/>
              <p:cNvCxnSpPr/>
              <p:nvPr userDrawn="1"/>
            </p:nvCxnSpPr>
            <p:spPr>
              <a:xfrm>
                <a:off x="62387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Lige forbindelse 215"/>
              <p:cNvCxnSpPr/>
              <p:nvPr userDrawn="1"/>
            </p:nvCxnSpPr>
            <p:spPr>
              <a:xfrm>
                <a:off x="695257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Lige forbindelse 216"/>
              <p:cNvCxnSpPr/>
              <p:nvPr userDrawn="1"/>
            </p:nvCxnSpPr>
            <p:spPr>
              <a:xfrm>
                <a:off x="76664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Lige forbindelse 217"/>
              <p:cNvCxnSpPr/>
              <p:nvPr userDrawn="1"/>
            </p:nvCxnSpPr>
            <p:spPr>
              <a:xfrm>
                <a:off x="838032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Lige forbindelse 218"/>
              <p:cNvCxnSpPr/>
              <p:nvPr userDrawn="1"/>
            </p:nvCxnSpPr>
            <p:spPr>
              <a:xfrm>
                <a:off x="909419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Lige forbindelse 219"/>
              <p:cNvCxnSpPr/>
              <p:nvPr userDrawn="1"/>
            </p:nvCxnSpPr>
            <p:spPr>
              <a:xfrm>
                <a:off x="980806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Lige forbindelse 220"/>
              <p:cNvCxnSpPr/>
              <p:nvPr userDrawn="1"/>
            </p:nvCxnSpPr>
            <p:spPr>
              <a:xfrm>
                <a:off x="1052193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Lige forbindelse 221"/>
              <p:cNvCxnSpPr/>
              <p:nvPr/>
            </p:nvCxnSpPr>
            <p:spPr>
              <a:xfrm>
                <a:off x="276120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Lige forbindelse 222"/>
              <p:cNvCxnSpPr/>
              <p:nvPr/>
            </p:nvCxnSpPr>
            <p:spPr>
              <a:xfrm>
                <a:off x="3118139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Lige forbindelse 223"/>
              <p:cNvCxnSpPr/>
              <p:nvPr/>
            </p:nvCxnSpPr>
            <p:spPr>
              <a:xfrm>
                <a:off x="7573585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Lige forbindelse 224"/>
              <p:cNvCxnSpPr/>
              <p:nvPr/>
            </p:nvCxnSpPr>
            <p:spPr>
              <a:xfrm>
                <a:off x="7930521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873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3" r:id="rId2"/>
  </p:sldLayoutIdLst>
  <p:txStyles>
    <p:titleStyle>
      <a:lvl1pPr algn="ctr" defTabSz="360037" rtl="0" eaLnBrk="1" latinLnBrk="0" hangingPunct="1"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28" indent="-270028" algn="l" defTabSz="360037" rtl="0" eaLnBrk="1" latinLnBrk="0" hangingPunct="1">
        <a:spcBef>
          <a:spcPct val="20000"/>
        </a:spcBef>
        <a:buFont typeface="Arial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585059" indent="-225022" algn="l" defTabSz="360037" rtl="0" eaLnBrk="1" latinLnBrk="0" hangingPunct="1">
        <a:spcBef>
          <a:spcPct val="20000"/>
        </a:spcBef>
        <a:buFont typeface="Arial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2pPr>
      <a:lvl3pPr marL="900090" indent="-180018" algn="l" defTabSz="360037" rtl="0" eaLnBrk="1" latinLnBrk="0" hangingPunct="1">
        <a:spcBef>
          <a:spcPct val="20000"/>
        </a:spcBef>
        <a:buFont typeface="Arial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260127" indent="-180018" algn="l" defTabSz="360037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4pPr>
      <a:lvl5pPr marL="1620162" indent="-180018" algn="l" defTabSz="360037" rtl="0" eaLnBrk="1" latinLnBrk="0" hangingPunct="1">
        <a:spcBef>
          <a:spcPct val="20000"/>
        </a:spcBef>
        <a:buFont typeface="Arial"/>
        <a:buChar char="»"/>
        <a:defRPr sz="1575" kern="1200">
          <a:solidFill>
            <a:schemeClr val="tx1"/>
          </a:solidFill>
          <a:latin typeface="+mn-lt"/>
          <a:ea typeface="+mn-ea"/>
          <a:cs typeface="+mn-cs"/>
        </a:defRPr>
      </a:lvl5pPr>
      <a:lvl6pPr marL="1980198" indent="-180018" algn="l" defTabSz="360037" rtl="0" eaLnBrk="1" latinLnBrk="0" hangingPunct="1">
        <a:spcBef>
          <a:spcPct val="20000"/>
        </a:spcBef>
        <a:buFont typeface="Arial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6pPr>
      <a:lvl7pPr marL="2340235" indent="-180018" algn="l" defTabSz="360037" rtl="0" eaLnBrk="1" latinLnBrk="0" hangingPunct="1">
        <a:spcBef>
          <a:spcPct val="20000"/>
        </a:spcBef>
        <a:buFont typeface="Arial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7pPr>
      <a:lvl8pPr marL="2700270" indent="-180018" algn="l" defTabSz="360037" rtl="0" eaLnBrk="1" latinLnBrk="0" hangingPunct="1">
        <a:spcBef>
          <a:spcPct val="20000"/>
        </a:spcBef>
        <a:buFont typeface="Arial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8pPr>
      <a:lvl9pPr marL="3060306" indent="-180018" algn="l" defTabSz="360037" rtl="0" eaLnBrk="1" latinLnBrk="0" hangingPunct="1">
        <a:spcBef>
          <a:spcPct val="20000"/>
        </a:spcBef>
        <a:buFont typeface="Arial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60037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20073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80108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40144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800181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60216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20252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80289" algn="l" defTabSz="36003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8" userDrawn="1">
          <p15:clr>
            <a:srgbClr val="F26B43"/>
          </p15:clr>
        </p15:guide>
        <p15:guide id="3" orient="horz" pos="4536" userDrawn="1">
          <p15:clr>
            <a:srgbClr val="F26B43"/>
          </p15:clr>
        </p15:guide>
        <p15:guide id="4" orient="horz" pos="226" userDrawn="1">
          <p15:clr>
            <a:srgbClr val="F26B43"/>
          </p15:clr>
        </p15:guide>
        <p15:guide id="6" pos="192" userDrawn="1">
          <p15:clr>
            <a:srgbClr val="F26B43"/>
          </p15:clr>
        </p15:guide>
        <p15:guide id="7" pos="6543" userDrawn="1">
          <p15:clr>
            <a:srgbClr val="F26B43"/>
          </p15:clr>
        </p15:guide>
        <p15:guide id="9" pos="3557" userDrawn="1">
          <p15:clr>
            <a:srgbClr val="F26B43"/>
          </p15:clr>
        </p15:guide>
        <p15:guide id="10" pos="31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123841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TAK-HILSEN OG MADBILLET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801F8AE-E6C6-4C30-9437-2A4B82F4686E}"/>
              </a:ext>
            </a:extLst>
          </p:cNvPr>
          <p:cNvSpPr txBox="1">
            <a:spLocks/>
          </p:cNvSpPr>
          <p:nvPr/>
        </p:nvSpPr>
        <p:spPr>
          <a:xfrm>
            <a:off x="1394122" y="2817545"/>
            <a:ext cx="7584398" cy="174413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3 – Forberedelse</a:t>
            </a:r>
            <a:endParaRPr lang="da-DK" sz="1800">
              <a:latin typeface="Gill Sans Light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Materialet tilbyder en skabelon, som I kan bruge til at skrive små takkekort og give en madbillet til deltagerne</a:t>
            </a:r>
            <a:r>
              <a:rPr lang="da-DK" sz="3000" dirty="0">
                <a:latin typeface="Gill Sans Light"/>
                <a:ea typeface="Gill Sans Light" charset="0"/>
                <a:cs typeface="Gill Sans Light" charset="0"/>
              </a:rPr>
              <a:t> </a:t>
            </a:r>
          </a:p>
          <a:p>
            <a:pPr marL="0" indent="0">
              <a:lnSpc>
                <a:spcPct val="80000"/>
              </a:lnSpc>
              <a:buNone/>
            </a:pPr>
            <a:endParaRPr lang="da-DK" sz="3000" dirty="0">
              <a:latin typeface="Gill Sans Light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5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346531" y="-2"/>
            <a:ext cx="0" cy="755967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rot="16200000">
            <a:off x="5084961" y="6902368"/>
            <a:ext cx="538290" cy="27582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da-DK" sz="787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da-DK" sz="787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7" name="Text Placeholder 7"/>
          <p:cNvSpPr txBox="1">
            <a:spLocks/>
          </p:cNvSpPr>
          <p:nvPr/>
        </p:nvSpPr>
        <p:spPr>
          <a:xfrm>
            <a:off x="293688" y="312540"/>
            <a:ext cx="4768481" cy="1234742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da-DK" sz="9000" i="1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Tak!</a:t>
            </a:r>
            <a:endParaRPr lang="da-DK" sz="9000" i="1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304800" y="2017900"/>
            <a:ext cx="4740275" cy="2005433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945" dirty="0">
                <a:latin typeface="Gill Sans Light" charset="0"/>
                <a:ea typeface="Gill Sans Light" charset="0"/>
                <a:cs typeface="Gill Sans Light" charset="0"/>
              </a:rPr>
              <a:t>Skriv takkehilsen samt forklaring på hvad I nu gør og hvem man kan kontakte</a:t>
            </a:r>
          </a:p>
          <a:p>
            <a:pPr marL="0" indent="0">
              <a:lnSpc>
                <a:spcPct val="110000"/>
              </a:lnSpc>
              <a:buNone/>
            </a:pPr>
            <a:endParaRPr lang="da-DK" sz="945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 algn="r">
              <a:lnSpc>
                <a:spcPct val="110000"/>
              </a:lnSpc>
              <a:buNone/>
            </a:pPr>
            <a:r>
              <a:rPr lang="da-DK" sz="945" i="1" dirty="0">
                <a:latin typeface="Gill Sans Light" charset="0"/>
                <a:ea typeface="Gill Sans Light" charset="0"/>
                <a:cs typeface="Gill Sans Light" charset="0"/>
              </a:rPr>
              <a:t>Hilsen, [xxx]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24395" y="5206811"/>
            <a:ext cx="4820680" cy="1918862"/>
            <a:chOff x="5541385" y="1332442"/>
            <a:chExt cx="4538555" cy="1918862"/>
          </a:xfrm>
        </p:grpSpPr>
        <p:sp>
          <p:nvSpPr>
            <p:cNvPr id="32" name="Text Placeholder 7"/>
            <p:cNvSpPr txBox="1">
              <a:spLocks/>
            </p:cNvSpPr>
            <p:nvPr/>
          </p:nvSpPr>
          <p:spPr>
            <a:xfrm>
              <a:off x="5541385" y="2030427"/>
              <a:ext cx="4478558" cy="1220877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da-DK" sz="3000" dirty="0">
                  <a:latin typeface="Gill Sans Light" charset="0"/>
                  <a:ea typeface="Gill Sans Light" charset="0"/>
                  <a:cs typeface="Gill Sans Light" charset="0"/>
                </a:rPr>
                <a:t>Madbillet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627675" y="1332442"/>
              <a:ext cx="4452265" cy="0"/>
            </a:xfrm>
            <a:prstGeom prst="line">
              <a:avLst/>
            </a:prstGeom>
            <a:ln w="317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627675" y="3113181"/>
              <a:ext cx="4452265" cy="0"/>
            </a:xfrm>
            <a:prstGeom prst="line">
              <a:avLst/>
            </a:prstGeom>
            <a:ln w="317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7459682" y="1577974"/>
              <a:ext cx="641963" cy="641963"/>
              <a:chOff x="9525000" y="-1964616"/>
              <a:chExt cx="1244600" cy="1244600"/>
            </a:xfrm>
          </p:grpSpPr>
          <p:sp>
            <p:nvSpPr>
              <p:cNvPr id="6" name="Diamond 5"/>
              <p:cNvSpPr/>
              <p:nvPr/>
            </p:nvSpPr>
            <p:spPr>
              <a:xfrm>
                <a:off x="9525000" y="-1964616"/>
                <a:ext cx="1244600" cy="1244600"/>
              </a:xfrm>
              <a:prstGeom prst="diamond">
                <a:avLst/>
              </a:prstGeom>
              <a:noFill/>
              <a:ln>
                <a:solidFill>
                  <a:srgbClr val="90B73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120000"/>
                  </a:lnSpc>
                </a:pPr>
                <a:endParaRPr lang="en-US" sz="787" dirty="0" err="1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9" name="Straight Connector 8"/>
              <p:cNvCxnSpPr>
                <a:stCxn id="6" idx="0"/>
                <a:endCxn id="6" idx="2"/>
              </p:cNvCxnSpPr>
              <p:nvPr/>
            </p:nvCxnSpPr>
            <p:spPr>
              <a:xfrm>
                <a:off x="10147301" y="-1964616"/>
                <a:ext cx="0" cy="1244600"/>
              </a:xfrm>
              <a:prstGeom prst="line">
                <a:avLst/>
              </a:prstGeom>
              <a:ln w="1270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6" idx="1"/>
                <a:endCxn id="6" idx="3"/>
              </p:cNvCxnSpPr>
              <p:nvPr/>
            </p:nvCxnSpPr>
            <p:spPr>
              <a:xfrm>
                <a:off x="9525000" y="-1342315"/>
                <a:ext cx="1244600" cy="0"/>
              </a:xfrm>
              <a:prstGeom prst="line">
                <a:avLst/>
              </a:prstGeom>
              <a:ln w="1270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Text Placeholder 7"/>
          <p:cNvSpPr txBox="1">
            <a:spLocks/>
          </p:cNvSpPr>
          <p:nvPr/>
        </p:nvSpPr>
        <p:spPr>
          <a:xfrm>
            <a:off x="5638848" y="312540"/>
            <a:ext cx="4768481" cy="1234742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da-DK" sz="9000" i="1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Tak!</a:t>
            </a:r>
            <a:endParaRPr lang="da-DK" sz="9000" i="1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649960" y="2017900"/>
            <a:ext cx="4740275" cy="2005433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945" dirty="0">
                <a:latin typeface="Gill Sans Light" charset="0"/>
                <a:ea typeface="Gill Sans Light" charset="0"/>
                <a:cs typeface="Gill Sans Light" charset="0"/>
              </a:rPr>
              <a:t>Skriv takkehilsen samt forklaring på hvad I nu gør og hvem man kan kontakte</a:t>
            </a:r>
          </a:p>
          <a:p>
            <a:pPr marL="0" indent="0">
              <a:lnSpc>
                <a:spcPct val="110000"/>
              </a:lnSpc>
              <a:buNone/>
            </a:pPr>
            <a:endParaRPr lang="da-DK" sz="945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 algn="r">
              <a:lnSpc>
                <a:spcPct val="110000"/>
              </a:lnSpc>
              <a:buNone/>
            </a:pPr>
            <a:r>
              <a:rPr lang="da-DK" sz="945" i="1" dirty="0">
                <a:latin typeface="Gill Sans Light" charset="0"/>
                <a:ea typeface="Gill Sans Light" charset="0"/>
                <a:cs typeface="Gill Sans Light" charset="0"/>
              </a:rPr>
              <a:t>Hilsen, [xxx]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5569555" y="5206811"/>
            <a:ext cx="4820680" cy="1918862"/>
            <a:chOff x="5541385" y="1332442"/>
            <a:chExt cx="4538555" cy="1918862"/>
          </a:xfrm>
        </p:grpSpPr>
        <p:sp>
          <p:nvSpPr>
            <p:cNvPr id="59" name="Text Placeholder 7"/>
            <p:cNvSpPr txBox="1">
              <a:spLocks/>
            </p:cNvSpPr>
            <p:nvPr/>
          </p:nvSpPr>
          <p:spPr>
            <a:xfrm>
              <a:off x="5541385" y="2030427"/>
              <a:ext cx="4478558" cy="1220877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da-DK" sz="3000" dirty="0">
                  <a:latin typeface="Gill Sans Light" charset="0"/>
                  <a:ea typeface="Gill Sans Light" charset="0"/>
                  <a:cs typeface="Gill Sans Light" charset="0"/>
                </a:rPr>
                <a:t>Madbillet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5627675" y="1332442"/>
              <a:ext cx="4452265" cy="0"/>
            </a:xfrm>
            <a:prstGeom prst="line">
              <a:avLst/>
            </a:prstGeom>
            <a:ln w="317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627675" y="3113181"/>
              <a:ext cx="4452265" cy="0"/>
            </a:xfrm>
            <a:prstGeom prst="line">
              <a:avLst/>
            </a:prstGeom>
            <a:ln w="317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7459682" y="1577974"/>
              <a:ext cx="641963" cy="641963"/>
              <a:chOff x="9525000" y="-1964616"/>
              <a:chExt cx="1244600" cy="1244600"/>
            </a:xfrm>
          </p:grpSpPr>
          <p:sp>
            <p:nvSpPr>
              <p:cNvPr id="63" name="Diamond 62"/>
              <p:cNvSpPr/>
              <p:nvPr/>
            </p:nvSpPr>
            <p:spPr>
              <a:xfrm>
                <a:off x="9525000" y="-1964616"/>
                <a:ext cx="1244600" cy="1244600"/>
              </a:xfrm>
              <a:prstGeom prst="diamond">
                <a:avLst/>
              </a:prstGeom>
              <a:noFill/>
              <a:ln>
                <a:solidFill>
                  <a:srgbClr val="90B73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120000"/>
                  </a:lnSpc>
                </a:pPr>
                <a:endParaRPr lang="en-US" sz="787" dirty="0" err="1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>
                <a:off x="10147301" y="-1964616"/>
                <a:ext cx="0" cy="1244600"/>
              </a:xfrm>
              <a:prstGeom prst="line">
                <a:avLst/>
              </a:prstGeom>
              <a:ln w="1270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9525000" y="-1342315"/>
                <a:ext cx="1244600" cy="0"/>
              </a:xfrm>
              <a:prstGeom prst="line">
                <a:avLst/>
              </a:prstGeom>
              <a:ln w="1270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Oval 38"/>
          <p:cNvSpPr/>
          <p:nvPr/>
        </p:nvSpPr>
        <p:spPr>
          <a:xfrm>
            <a:off x="-1527779" y="4023334"/>
            <a:ext cx="1240207" cy="124020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Indsæt evt. jeres logo</a:t>
            </a:r>
          </a:p>
        </p:txBody>
      </p:sp>
      <p:sp>
        <p:nvSpPr>
          <p:cNvPr id="40" name="Oval 39"/>
          <p:cNvSpPr/>
          <p:nvPr/>
        </p:nvSpPr>
        <p:spPr>
          <a:xfrm>
            <a:off x="-1644624" y="192962"/>
            <a:ext cx="1473898" cy="147389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en tak-hilsen og en madbillet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752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 rot="16200000">
            <a:off x="5084961" y="6902368"/>
            <a:ext cx="538290" cy="27582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da-DK" sz="787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da-DK" sz="787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4395" y="-2"/>
            <a:ext cx="5122136" cy="7559675"/>
            <a:chOff x="224395" y="-1"/>
            <a:chExt cx="5122136" cy="7559675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5346531" y="-1"/>
              <a:ext cx="0" cy="7559675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Placeholder 7"/>
            <p:cNvSpPr txBox="1">
              <a:spLocks/>
            </p:cNvSpPr>
            <p:nvPr/>
          </p:nvSpPr>
          <p:spPr>
            <a:xfrm>
              <a:off x="293688" y="73385"/>
              <a:ext cx="4768481" cy="377561"/>
            </a:xfrm>
            <a:prstGeom prst="rect">
              <a:avLst/>
            </a:prstGeom>
          </p:spPr>
          <p:txBody>
            <a:bodyPr lIns="0" tIns="0" rIns="0" bIns="0" anchor="t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da-DK" sz="9000" i="1" dirty="0">
                  <a:solidFill>
                    <a:srgbClr val="90B730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Tak!</a:t>
              </a:r>
              <a:endParaRPr lang="da-DK" sz="9000" i="1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37" name="Text Placeholder 7"/>
            <p:cNvSpPr txBox="1">
              <a:spLocks/>
            </p:cNvSpPr>
            <p:nvPr/>
          </p:nvSpPr>
          <p:spPr>
            <a:xfrm>
              <a:off x="304800" y="1792814"/>
              <a:ext cx="4740275" cy="1739982"/>
            </a:xfrm>
            <a:prstGeom prst="rect">
              <a:avLst/>
            </a:prstGeom>
          </p:spPr>
          <p:txBody>
            <a:bodyPr lIns="0" tIns="0" rIns="0" bIns="0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Mange tak for at hjælpe med at kortlægge forholdene for børn og unge i Hørgården. Dine og de andre beboeres erfaringer bruger vi til at forberede indsatser og aktiviteter for unge i Hørgården, som skal sikre adgang til større livskvalitet og flere livsmuligheder fremover. </a:t>
              </a:r>
            </a:p>
            <a:p>
              <a:pPr marL="0" indent="0">
                <a:lnSpc>
                  <a:spcPct val="110000"/>
                </a:lnSpc>
                <a:buNone/>
              </a:pP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Aktiviteter og indsatser fremover påbegyndes medio 2020 – når vi har lavet en grundig inddragelse af de unge, der bor i Hørgården og af de professionelle, der arbejder i Hørgården. </a:t>
              </a:r>
            </a:p>
            <a:p>
              <a:pPr marL="0" indent="0">
                <a:lnSpc>
                  <a:spcPct val="110000"/>
                </a:lnSpc>
                <a:buNone/>
              </a:pPr>
              <a:endParaRPr lang="da-DK" sz="945" dirty="0">
                <a:latin typeface="Gill Sans Light" charset="0"/>
                <a:ea typeface="Gill Sans Light" charset="0"/>
                <a:cs typeface="Gill Sans Light" charset="0"/>
              </a:endParaRPr>
            </a:p>
            <a:p>
              <a:pPr marL="0" indent="0">
                <a:lnSpc>
                  <a:spcPct val="110000"/>
                </a:lnSpc>
                <a:buNone/>
              </a:pP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Hvis du har mere du gerne vil fortælle om, så kan du trygt ringe til Rasmus på 20143159 eller skrive på </a:t>
              </a:r>
              <a:r>
                <a:rPr lang="da-DK" sz="945" dirty="0" err="1">
                  <a:latin typeface="Gill Sans Light" charset="0"/>
                  <a:ea typeface="Gill Sans Light" charset="0"/>
                  <a:cs typeface="Gill Sans Light" charset="0"/>
                </a:rPr>
                <a:t>rach@kab-bolig.dk</a:t>
              </a: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  </a:t>
              </a:r>
            </a:p>
            <a:p>
              <a:pPr marL="0" indent="0">
                <a:lnSpc>
                  <a:spcPct val="110000"/>
                </a:lnSpc>
                <a:buNone/>
              </a:pPr>
              <a:endParaRPr lang="da-DK" sz="945" dirty="0">
                <a:latin typeface="Gill Sans Light" charset="0"/>
                <a:ea typeface="Gill Sans Light" charset="0"/>
                <a:cs typeface="Gill Sans Light" charset="0"/>
              </a:endParaRPr>
            </a:p>
            <a:p>
              <a:pPr marL="0" indent="0" algn="r">
                <a:lnSpc>
                  <a:spcPct val="110000"/>
                </a:lnSpc>
                <a:buNone/>
              </a:pPr>
              <a:r>
                <a:rPr lang="da-DK" sz="945" i="1" dirty="0">
                  <a:latin typeface="Gill Sans Light" charset="0"/>
                  <a:ea typeface="Gill Sans Light" charset="0"/>
                  <a:cs typeface="Gill Sans Light" charset="0"/>
                </a:rPr>
                <a:t>Hilsen, Rasmus, Lise, Michael, Rikke, Rikke, Mikkel og Katrine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24395" y="3829538"/>
              <a:ext cx="4815793" cy="382147"/>
              <a:chOff x="224395" y="3966698"/>
              <a:chExt cx="4815793" cy="382147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395" y="3989254"/>
                <a:ext cx="1410087" cy="313586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57" t="34792" r="4064" b="31229"/>
              <a:stretch/>
            </p:blipFill>
            <p:spPr>
              <a:xfrm>
                <a:off x="2287112" y="4147713"/>
                <a:ext cx="973933" cy="201132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4156" y="4150211"/>
                <a:ext cx="391997" cy="140494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9667" y="3966698"/>
                <a:ext cx="540521" cy="293582"/>
              </a:xfrm>
              <a:prstGeom prst="rect">
                <a:avLst/>
              </a:prstGeom>
            </p:spPr>
          </p:pic>
          <p:pic>
            <p:nvPicPr>
              <p:cNvPr id="28" name="Billede 10" descr="logo_lysgraa.png"/>
              <p:cNvPicPr>
                <a:picLocks noChangeAspect="1"/>
              </p:cNvPicPr>
              <p:nvPr/>
            </p:nvPicPr>
            <p:blipFill>
              <a:blip r:embed="rId6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8647" y="4115782"/>
                <a:ext cx="608793" cy="192112"/>
              </a:xfrm>
              <a:prstGeom prst="rect">
                <a:avLst/>
              </a:prstGeom>
            </p:spPr>
          </p:pic>
        </p:grpSp>
        <p:grpSp>
          <p:nvGrpSpPr>
            <p:cNvPr id="2" name="Group 1"/>
            <p:cNvGrpSpPr/>
            <p:nvPr/>
          </p:nvGrpSpPr>
          <p:grpSpPr>
            <a:xfrm>
              <a:off x="224395" y="5094268"/>
              <a:ext cx="4820680" cy="1918862"/>
              <a:chOff x="5541385" y="1332442"/>
              <a:chExt cx="4538555" cy="1918862"/>
            </a:xfrm>
          </p:grpSpPr>
          <p:sp>
            <p:nvSpPr>
              <p:cNvPr id="32" name="Text Placeholder 7"/>
              <p:cNvSpPr txBox="1">
                <a:spLocks/>
              </p:cNvSpPr>
              <p:nvPr/>
            </p:nvSpPr>
            <p:spPr>
              <a:xfrm>
                <a:off x="5541385" y="2030427"/>
                <a:ext cx="4478558" cy="1220877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484646" indent="-48464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45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50065" indent="-403870" algn="l" defTabSz="646195" rtl="0" eaLnBrk="1" latinLnBrk="0" hangingPunct="1">
                  <a:spcBef>
                    <a:spcPct val="20000"/>
                  </a:spcBef>
                  <a:buFont typeface="Arial"/>
                  <a:buChar char="–"/>
                  <a:defRPr sz="395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15484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339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61679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907872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»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54065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200260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46453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92646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da-DK" sz="3000" dirty="0">
                    <a:latin typeface="Gill Sans Light" charset="0"/>
                    <a:ea typeface="Gill Sans Light" charset="0"/>
                    <a:cs typeface="Gill Sans Light" charset="0"/>
                  </a:rPr>
                  <a:t>Madbillet</a:t>
                </a: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5627675" y="1332442"/>
                <a:ext cx="4452265" cy="0"/>
              </a:xfrm>
              <a:prstGeom prst="line">
                <a:avLst/>
              </a:prstGeom>
              <a:ln w="3175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5627675" y="3113181"/>
                <a:ext cx="4452265" cy="0"/>
              </a:xfrm>
              <a:prstGeom prst="line">
                <a:avLst/>
              </a:prstGeom>
              <a:ln w="3175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oup 11"/>
              <p:cNvGrpSpPr/>
              <p:nvPr/>
            </p:nvGrpSpPr>
            <p:grpSpPr>
              <a:xfrm>
                <a:off x="7459682" y="1577974"/>
                <a:ext cx="641963" cy="641963"/>
                <a:chOff x="9525000" y="-1964616"/>
                <a:chExt cx="1244600" cy="1244600"/>
              </a:xfrm>
            </p:grpSpPr>
            <p:sp>
              <p:nvSpPr>
                <p:cNvPr id="6" name="Diamond 5"/>
                <p:cNvSpPr/>
                <p:nvPr/>
              </p:nvSpPr>
              <p:spPr>
                <a:xfrm>
                  <a:off x="9525000" y="-1964616"/>
                  <a:ext cx="1244600" cy="1244600"/>
                </a:xfrm>
                <a:prstGeom prst="diamond">
                  <a:avLst/>
                </a:prstGeom>
                <a:noFill/>
                <a:ln>
                  <a:solidFill>
                    <a:srgbClr val="90B73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endParaRPr lang="en-US" sz="787" dirty="0" err="1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9" name="Straight Connector 8"/>
                <p:cNvCxnSpPr>
                  <a:stCxn id="6" idx="0"/>
                  <a:endCxn id="6" idx="2"/>
                </p:cNvCxnSpPr>
                <p:nvPr/>
              </p:nvCxnSpPr>
              <p:spPr>
                <a:xfrm>
                  <a:off x="10147301" y="-1964616"/>
                  <a:ext cx="0" cy="1244600"/>
                </a:xfrm>
                <a:prstGeom prst="line">
                  <a:avLst/>
                </a:prstGeom>
                <a:ln w="12700">
                  <a:solidFill>
                    <a:srgbClr val="90B73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>
                  <a:stCxn id="6" idx="1"/>
                  <a:endCxn id="6" idx="3"/>
                </p:cNvCxnSpPr>
                <p:nvPr/>
              </p:nvCxnSpPr>
              <p:spPr>
                <a:xfrm>
                  <a:off x="9525000" y="-1342315"/>
                  <a:ext cx="1244600" cy="0"/>
                </a:xfrm>
                <a:prstGeom prst="line">
                  <a:avLst/>
                </a:prstGeom>
                <a:ln w="12700">
                  <a:solidFill>
                    <a:srgbClr val="90B73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1" name="Group 40"/>
          <p:cNvGrpSpPr/>
          <p:nvPr/>
        </p:nvGrpSpPr>
        <p:grpSpPr>
          <a:xfrm>
            <a:off x="5569555" y="73384"/>
            <a:ext cx="4837774" cy="6939745"/>
            <a:chOff x="224395" y="73385"/>
            <a:chExt cx="4837774" cy="6939745"/>
          </a:xfrm>
        </p:grpSpPr>
        <p:sp>
          <p:nvSpPr>
            <p:cNvPr id="55" name="Text Placeholder 7"/>
            <p:cNvSpPr txBox="1">
              <a:spLocks/>
            </p:cNvSpPr>
            <p:nvPr/>
          </p:nvSpPr>
          <p:spPr>
            <a:xfrm>
              <a:off x="293688" y="73385"/>
              <a:ext cx="4768481" cy="377561"/>
            </a:xfrm>
            <a:prstGeom prst="rect">
              <a:avLst/>
            </a:prstGeom>
          </p:spPr>
          <p:txBody>
            <a:bodyPr lIns="0" tIns="0" rIns="0" bIns="0" anchor="t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da-DK" sz="9000" i="1" dirty="0">
                  <a:solidFill>
                    <a:srgbClr val="90B730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Tak!</a:t>
              </a:r>
              <a:endParaRPr lang="da-DK" sz="9000" i="1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56" name="Text Placeholder 7"/>
            <p:cNvSpPr txBox="1">
              <a:spLocks/>
            </p:cNvSpPr>
            <p:nvPr/>
          </p:nvSpPr>
          <p:spPr>
            <a:xfrm>
              <a:off x="304800" y="1792814"/>
              <a:ext cx="4740275" cy="1739982"/>
            </a:xfrm>
            <a:prstGeom prst="rect">
              <a:avLst/>
            </a:prstGeom>
          </p:spPr>
          <p:txBody>
            <a:bodyPr lIns="0" tIns="0" rIns="0" bIns="0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Mange tak for at hjælpe med at kortlægge forholdene for børn og unge i Hørgården. Dine og de andre beboeres erfaringer bruger vi til at forberede indsatser og aktiviteter for unge i Hørgården, som skal sikre adgang til større livskvalitet og flere livsmuligheder fremover. </a:t>
              </a:r>
            </a:p>
            <a:p>
              <a:pPr marL="0" indent="0">
                <a:lnSpc>
                  <a:spcPct val="110000"/>
                </a:lnSpc>
                <a:buNone/>
              </a:pP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Aktiviteter og indsatser fremover påbegyndes medio 2020 – når vi har lavet en grundig inddragelse af de unge, der bor i Hørgården og af de professionelle, der arbejder i Hørgården. </a:t>
              </a:r>
            </a:p>
            <a:p>
              <a:pPr marL="0" indent="0">
                <a:lnSpc>
                  <a:spcPct val="110000"/>
                </a:lnSpc>
                <a:buNone/>
              </a:pPr>
              <a:endParaRPr lang="da-DK" sz="945" dirty="0">
                <a:latin typeface="Gill Sans Light" charset="0"/>
                <a:ea typeface="Gill Sans Light" charset="0"/>
                <a:cs typeface="Gill Sans Light" charset="0"/>
              </a:endParaRPr>
            </a:p>
            <a:p>
              <a:pPr marL="0" indent="0">
                <a:lnSpc>
                  <a:spcPct val="110000"/>
                </a:lnSpc>
                <a:buNone/>
              </a:pP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Hvis du har mere du gerne vil fortælle om, så kan du trygt ringe til Rasmus på 20143159 eller skrive på </a:t>
              </a:r>
              <a:r>
                <a:rPr lang="da-DK" sz="945" dirty="0" err="1">
                  <a:latin typeface="Gill Sans Light" charset="0"/>
                  <a:ea typeface="Gill Sans Light" charset="0"/>
                  <a:cs typeface="Gill Sans Light" charset="0"/>
                </a:rPr>
                <a:t>rach@kab-bolig.dk</a:t>
              </a:r>
              <a:r>
                <a:rPr lang="da-DK" sz="945" dirty="0">
                  <a:latin typeface="Gill Sans Light" charset="0"/>
                  <a:ea typeface="Gill Sans Light" charset="0"/>
                  <a:cs typeface="Gill Sans Light" charset="0"/>
                </a:rPr>
                <a:t>  </a:t>
              </a:r>
            </a:p>
            <a:p>
              <a:pPr marL="0" indent="0">
                <a:lnSpc>
                  <a:spcPct val="110000"/>
                </a:lnSpc>
                <a:buNone/>
              </a:pPr>
              <a:endParaRPr lang="da-DK" sz="945" dirty="0">
                <a:latin typeface="Gill Sans Light" charset="0"/>
                <a:ea typeface="Gill Sans Light" charset="0"/>
                <a:cs typeface="Gill Sans Light" charset="0"/>
              </a:endParaRPr>
            </a:p>
            <a:p>
              <a:pPr marL="0" indent="0" algn="r">
                <a:lnSpc>
                  <a:spcPct val="110000"/>
                </a:lnSpc>
                <a:buNone/>
              </a:pPr>
              <a:r>
                <a:rPr lang="da-DK" sz="945" i="1" dirty="0">
                  <a:latin typeface="Gill Sans Light" charset="0"/>
                  <a:ea typeface="Gill Sans Light" charset="0"/>
                  <a:cs typeface="Gill Sans Light" charset="0"/>
                </a:rPr>
                <a:t>Hilsen, Rasmus, Lise, Michael, Rikke, Rikke, Mikkel og Katrine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224395" y="3829538"/>
              <a:ext cx="4815793" cy="382147"/>
              <a:chOff x="224395" y="3966698"/>
              <a:chExt cx="4815793" cy="382147"/>
            </a:xfrm>
          </p:grpSpPr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395" y="3989254"/>
                <a:ext cx="1410087" cy="313586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57" t="34792" r="4064" b="31229"/>
              <a:stretch/>
            </p:blipFill>
            <p:spPr>
              <a:xfrm>
                <a:off x="2287112" y="4147713"/>
                <a:ext cx="973933" cy="201132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4156" y="4150211"/>
                <a:ext cx="391997" cy="140494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9667" y="3966698"/>
                <a:ext cx="540521" cy="293582"/>
              </a:xfrm>
              <a:prstGeom prst="rect">
                <a:avLst/>
              </a:prstGeom>
            </p:spPr>
          </p:pic>
          <p:pic>
            <p:nvPicPr>
              <p:cNvPr id="70" name="Billede 10" descr="logo_lysgraa.png"/>
              <p:cNvPicPr>
                <a:picLocks noChangeAspect="1"/>
              </p:cNvPicPr>
              <p:nvPr/>
            </p:nvPicPr>
            <p:blipFill>
              <a:blip r:embed="rId6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8647" y="4115782"/>
                <a:ext cx="608793" cy="192112"/>
              </a:xfrm>
              <a:prstGeom prst="rect">
                <a:avLst/>
              </a:prstGeom>
            </p:spPr>
          </p:pic>
        </p:grpSp>
        <p:grpSp>
          <p:nvGrpSpPr>
            <p:cNvPr id="58" name="Group 57"/>
            <p:cNvGrpSpPr/>
            <p:nvPr/>
          </p:nvGrpSpPr>
          <p:grpSpPr>
            <a:xfrm>
              <a:off x="224395" y="5094268"/>
              <a:ext cx="4820680" cy="1918862"/>
              <a:chOff x="5541385" y="1332442"/>
              <a:chExt cx="4538555" cy="1918862"/>
            </a:xfrm>
          </p:grpSpPr>
          <p:sp>
            <p:nvSpPr>
              <p:cNvPr id="59" name="Text Placeholder 7"/>
              <p:cNvSpPr txBox="1">
                <a:spLocks/>
              </p:cNvSpPr>
              <p:nvPr/>
            </p:nvSpPr>
            <p:spPr>
              <a:xfrm>
                <a:off x="5541385" y="2030427"/>
                <a:ext cx="4478558" cy="1220877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484646" indent="-48464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452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50065" indent="-403870" algn="l" defTabSz="646195" rtl="0" eaLnBrk="1" latinLnBrk="0" hangingPunct="1">
                  <a:spcBef>
                    <a:spcPct val="20000"/>
                  </a:spcBef>
                  <a:buFont typeface="Arial"/>
                  <a:buChar char="–"/>
                  <a:defRPr sz="395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15484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339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61679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907872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»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54065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200260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46453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92646" indent="-323096" algn="l" defTabSz="64619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82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da-DK" sz="3000" dirty="0">
                    <a:latin typeface="Gill Sans Light" charset="0"/>
                    <a:ea typeface="Gill Sans Light" charset="0"/>
                    <a:cs typeface="Gill Sans Light" charset="0"/>
                  </a:rPr>
                  <a:t>Madbillet</a:t>
                </a: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5627675" y="1332442"/>
                <a:ext cx="4452265" cy="0"/>
              </a:xfrm>
              <a:prstGeom prst="line">
                <a:avLst/>
              </a:prstGeom>
              <a:ln w="3175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5627675" y="3113181"/>
                <a:ext cx="4452265" cy="0"/>
              </a:xfrm>
              <a:prstGeom prst="line">
                <a:avLst/>
              </a:prstGeom>
              <a:ln w="31750">
                <a:solidFill>
                  <a:srgbClr val="90B73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/>
              <p:cNvGrpSpPr/>
              <p:nvPr/>
            </p:nvGrpSpPr>
            <p:grpSpPr>
              <a:xfrm>
                <a:off x="7459682" y="1577974"/>
                <a:ext cx="641963" cy="641963"/>
                <a:chOff x="9525000" y="-1964616"/>
                <a:chExt cx="1244600" cy="1244600"/>
              </a:xfrm>
            </p:grpSpPr>
            <p:sp>
              <p:nvSpPr>
                <p:cNvPr id="63" name="Diamond 62"/>
                <p:cNvSpPr/>
                <p:nvPr/>
              </p:nvSpPr>
              <p:spPr>
                <a:xfrm>
                  <a:off x="9525000" y="-1964616"/>
                  <a:ext cx="1244600" cy="1244600"/>
                </a:xfrm>
                <a:prstGeom prst="diamond">
                  <a:avLst/>
                </a:prstGeom>
                <a:noFill/>
                <a:ln>
                  <a:solidFill>
                    <a:srgbClr val="90B73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endParaRPr lang="en-US" sz="787" dirty="0" err="1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64" name="Straight Connector 63"/>
                <p:cNvCxnSpPr>
                  <a:stCxn id="57" idx="0"/>
                  <a:endCxn id="57" idx="2"/>
                </p:cNvCxnSpPr>
                <p:nvPr/>
              </p:nvCxnSpPr>
              <p:spPr>
                <a:xfrm>
                  <a:off x="10147301" y="-1964616"/>
                  <a:ext cx="0" cy="1244600"/>
                </a:xfrm>
                <a:prstGeom prst="line">
                  <a:avLst/>
                </a:prstGeom>
                <a:ln w="12700">
                  <a:solidFill>
                    <a:srgbClr val="90B73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>
                  <a:stCxn id="57" idx="1"/>
                  <a:endCxn id="57" idx="3"/>
                </p:cNvCxnSpPr>
                <p:nvPr/>
              </p:nvCxnSpPr>
              <p:spPr>
                <a:xfrm>
                  <a:off x="9525000" y="-1342315"/>
                  <a:ext cx="1244600" cy="0"/>
                </a:xfrm>
                <a:prstGeom prst="line">
                  <a:avLst/>
                </a:prstGeom>
                <a:ln w="12700">
                  <a:solidFill>
                    <a:srgbClr val="90B73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9" name="Oval 38"/>
          <p:cNvSpPr/>
          <p:nvPr/>
        </p:nvSpPr>
        <p:spPr>
          <a:xfrm>
            <a:off x="-1527778" y="73384"/>
            <a:ext cx="1403724" cy="140372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pPr algn="ctr">
              <a:lnSpc>
                <a:spcPct val="120000"/>
              </a:lnSpc>
            </a:pP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tak-hilsen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madbillet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fra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et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bålmøde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630959" y="1074181"/>
            <a:ext cx="5411307" cy="5411307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64574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620920-28FF-4F24-B8D5-F275873813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A606AF-5626-460D-8C31-9D63BEA5041A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85f8bdb4-4bc4-4015-b4fd-0f9098fcbe01"/>
    <ds:schemaRef ds:uri="http://purl.org/dc/terms/"/>
    <ds:schemaRef ds:uri="b17aabd9-2776-4ab0-9387-c1acc1758ec1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7DE7C6-0DB7-48E3-8B7B-1AE8F7E132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44983</TotalTime>
  <Words>348</Words>
  <Application>Microsoft Office PowerPoint</Application>
  <PresentationFormat>Brugerdefineret</PresentationFormat>
  <Paragraphs>36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4" baseType="lpstr">
      <vt:lpstr>Kontortema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1251</cp:revision>
  <cp:lastPrinted>2017-06-29T11:50:14Z</cp:lastPrinted>
  <dcterms:created xsi:type="dcterms:W3CDTF">2012-12-06T13:32:53Z</dcterms:created>
  <dcterms:modified xsi:type="dcterms:W3CDTF">2019-11-26T09:58:39Z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