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4"/>
  </p:notesMasterIdLst>
  <p:handoutMasterIdLst>
    <p:handoutMasterId r:id="rId25"/>
  </p:handoutMasterIdLst>
  <p:sldIdLst>
    <p:sldId id="576" r:id="rId5"/>
    <p:sldId id="548" r:id="rId6"/>
    <p:sldId id="546" r:id="rId7"/>
    <p:sldId id="549" r:id="rId8"/>
    <p:sldId id="547" r:id="rId9"/>
    <p:sldId id="535" r:id="rId10"/>
    <p:sldId id="579" r:id="rId11"/>
    <p:sldId id="580" r:id="rId12"/>
    <p:sldId id="581" r:id="rId13"/>
    <p:sldId id="582" r:id="rId14"/>
    <p:sldId id="583" r:id="rId15"/>
    <p:sldId id="577" r:id="rId16"/>
    <p:sldId id="570" r:id="rId17"/>
    <p:sldId id="571" r:id="rId18"/>
    <p:sldId id="572" r:id="rId19"/>
    <p:sldId id="573" r:id="rId20"/>
    <p:sldId id="574" r:id="rId21"/>
    <p:sldId id="575" r:id="rId22"/>
    <p:sldId id="578" r:id="rId23"/>
  </p:sldIdLst>
  <p:sldSz cx="10691813" cy="15119350"/>
  <p:notesSz cx="6858000" cy="9144000"/>
  <p:defaultTextStyle>
    <a:defPPr>
      <a:defRPr lang="da-DK"/>
    </a:defPPr>
    <a:lvl1pPr marL="0" algn="l" defTabSz="646508" rtl="0" eaLnBrk="1" latinLnBrk="0" hangingPunct="1">
      <a:defRPr sz="2545" kern="1200">
        <a:solidFill>
          <a:schemeClr val="tx1"/>
        </a:solidFill>
        <a:latin typeface="+mn-lt"/>
        <a:ea typeface="+mn-ea"/>
        <a:cs typeface="+mn-cs"/>
      </a:defRPr>
    </a:lvl1pPr>
    <a:lvl2pPr marL="646508" algn="l" defTabSz="646508" rtl="0" eaLnBrk="1" latinLnBrk="0" hangingPunct="1">
      <a:defRPr sz="2545" kern="1200">
        <a:solidFill>
          <a:schemeClr val="tx1"/>
        </a:solidFill>
        <a:latin typeface="+mn-lt"/>
        <a:ea typeface="+mn-ea"/>
        <a:cs typeface="+mn-cs"/>
      </a:defRPr>
    </a:lvl2pPr>
    <a:lvl3pPr marL="1293018" algn="l" defTabSz="646508" rtl="0" eaLnBrk="1" latinLnBrk="0" hangingPunct="1">
      <a:defRPr sz="2545" kern="1200">
        <a:solidFill>
          <a:schemeClr val="tx1"/>
        </a:solidFill>
        <a:latin typeface="+mn-lt"/>
        <a:ea typeface="+mn-ea"/>
        <a:cs typeface="+mn-cs"/>
      </a:defRPr>
    </a:lvl3pPr>
    <a:lvl4pPr marL="1939525" algn="l" defTabSz="646508" rtl="0" eaLnBrk="1" latinLnBrk="0" hangingPunct="1">
      <a:defRPr sz="2545" kern="1200">
        <a:solidFill>
          <a:schemeClr val="tx1"/>
        </a:solidFill>
        <a:latin typeface="+mn-lt"/>
        <a:ea typeface="+mn-ea"/>
        <a:cs typeface="+mn-cs"/>
      </a:defRPr>
    </a:lvl4pPr>
    <a:lvl5pPr marL="2586034" algn="l" defTabSz="646508" rtl="0" eaLnBrk="1" latinLnBrk="0" hangingPunct="1">
      <a:defRPr sz="2545" kern="1200">
        <a:solidFill>
          <a:schemeClr val="tx1"/>
        </a:solidFill>
        <a:latin typeface="+mn-lt"/>
        <a:ea typeface="+mn-ea"/>
        <a:cs typeface="+mn-cs"/>
      </a:defRPr>
    </a:lvl5pPr>
    <a:lvl6pPr marL="3232541" algn="l" defTabSz="646508" rtl="0" eaLnBrk="1" latinLnBrk="0" hangingPunct="1">
      <a:defRPr sz="2545" kern="1200">
        <a:solidFill>
          <a:schemeClr val="tx1"/>
        </a:solidFill>
        <a:latin typeface="+mn-lt"/>
        <a:ea typeface="+mn-ea"/>
        <a:cs typeface="+mn-cs"/>
      </a:defRPr>
    </a:lvl6pPr>
    <a:lvl7pPr marL="3879050" algn="l" defTabSz="646508" rtl="0" eaLnBrk="1" latinLnBrk="0" hangingPunct="1">
      <a:defRPr sz="2545" kern="1200">
        <a:solidFill>
          <a:schemeClr val="tx1"/>
        </a:solidFill>
        <a:latin typeface="+mn-lt"/>
        <a:ea typeface="+mn-ea"/>
        <a:cs typeface="+mn-cs"/>
      </a:defRPr>
    </a:lvl7pPr>
    <a:lvl8pPr marL="4525559" algn="l" defTabSz="646508" rtl="0" eaLnBrk="1" latinLnBrk="0" hangingPunct="1">
      <a:defRPr sz="2545" kern="1200">
        <a:solidFill>
          <a:schemeClr val="tx1"/>
        </a:solidFill>
        <a:latin typeface="+mn-lt"/>
        <a:ea typeface="+mn-ea"/>
        <a:cs typeface="+mn-cs"/>
      </a:defRPr>
    </a:lvl8pPr>
    <a:lvl9pPr marL="5172066" algn="l" defTabSz="646508" rtl="0" eaLnBrk="1" latinLnBrk="0" hangingPunct="1">
      <a:defRPr sz="2545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5" pos="3463" userDrawn="1">
          <p15:clr>
            <a:srgbClr val="A4A3A4"/>
          </p15:clr>
        </p15:guide>
        <p15:guide id="6" pos="3272" userDrawn="1">
          <p15:clr>
            <a:srgbClr val="A4A3A4"/>
          </p15:clr>
        </p15:guide>
        <p15:guide id="7" orient="horz" pos="476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B730"/>
    <a:srgbClr val="D4DACC"/>
    <a:srgbClr val="90B630"/>
    <a:srgbClr val="B8766A"/>
    <a:srgbClr val="C07B6F"/>
    <a:srgbClr val="DA8874"/>
    <a:srgbClr val="F8D7D2"/>
    <a:srgbClr val="A2CBBD"/>
    <a:srgbClr val="BCD2C8"/>
    <a:srgbClr val="D9E8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42B9124-EF94-4B97-AEEF-6D230A569129}" v="5" dt="2019-11-25T14:45:41.567"/>
    <p1510:client id="{BD5619F7-3BEE-A2BB-6C2C-789A4CD7D11B}" v="108" dt="2019-11-26T09:50:42.085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Ingen typografi, intet git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ellemlayout 2 - markeringsfarv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166" autoAdjust="0"/>
    <p:restoredTop sz="50000" autoAdjust="0"/>
  </p:normalViewPr>
  <p:slideViewPr>
    <p:cSldViewPr snapToGrid="0" snapToObjects="1" showGuides="1">
      <p:cViewPr>
        <p:scale>
          <a:sx n="90" d="100"/>
          <a:sy n="90" d="100"/>
        </p:scale>
        <p:origin x="1542" y="-78"/>
      </p:cViewPr>
      <p:guideLst>
        <p:guide pos="3463"/>
        <p:guide pos="3272"/>
        <p:guide orient="horz" pos="4762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45" d="100"/>
        <a:sy n="245" d="100"/>
      </p:scale>
      <p:origin x="0" y="0"/>
    </p:cViewPr>
  </p:sorterViewPr>
  <p:notesViewPr>
    <p:cSldViewPr snapToGrid="0" snapToObjects="1">
      <p:cViewPr varScale="1">
        <p:scale>
          <a:sx n="78" d="100"/>
          <a:sy n="78" d="100"/>
        </p:scale>
        <p:origin x="2648" y="17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rine Keller" userId="8915f3a8-31c0-4ec4-9f28-2c59f4baf04b" providerId="ADAL" clId="{642B9124-EF94-4B97-AEEF-6D230A569129}"/>
    <pc:docChg chg="custSel modSld">
      <pc:chgData name="Katrine Keller" userId="8915f3a8-31c0-4ec4-9f28-2c59f4baf04b" providerId="ADAL" clId="{642B9124-EF94-4B97-AEEF-6D230A569129}" dt="2019-11-25T14:47:41.784" v="1308" actId="20577"/>
      <pc:docMkLst>
        <pc:docMk/>
      </pc:docMkLst>
      <pc:sldChg chg="modSp">
        <pc:chgData name="Katrine Keller" userId="8915f3a8-31c0-4ec4-9f28-2c59f4baf04b" providerId="ADAL" clId="{642B9124-EF94-4B97-AEEF-6D230A569129}" dt="2019-11-25T14:34:07.395" v="202" actId="6549"/>
        <pc:sldMkLst>
          <pc:docMk/>
          <pc:sldMk cId="717153003" sldId="546"/>
        </pc:sldMkLst>
        <pc:spChg chg="mod">
          <ac:chgData name="Katrine Keller" userId="8915f3a8-31c0-4ec4-9f28-2c59f4baf04b" providerId="ADAL" clId="{642B9124-EF94-4B97-AEEF-6D230A569129}" dt="2019-11-25T14:34:07.395" v="202" actId="6549"/>
          <ac:spMkLst>
            <pc:docMk/>
            <pc:sldMk cId="717153003" sldId="546"/>
            <ac:spMk id="5" creationId="{D8AD179B-6417-D243-A58F-F39A0A87FAC0}"/>
          </ac:spMkLst>
        </pc:spChg>
      </pc:sldChg>
      <pc:sldChg chg="modSp">
        <pc:chgData name="Katrine Keller" userId="8915f3a8-31c0-4ec4-9f28-2c59f4baf04b" providerId="ADAL" clId="{642B9124-EF94-4B97-AEEF-6D230A569129}" dt="2019-11-25T14:34:47.301" v="228" actId="20577"/>
        <pc:sldMkLst>
          <pc:docMk/>
          <pc:sldMk cId="4291888924" sldId="547"/>
        </pc:sldMkLst>
        <pc:spChg chg="mod">
          <ac:chgData name="Katrine Keller" userId="8915f3a8-31c0-4ec4-9f28-2c59f4baf04b" providerId="ADAL" clId="{642B9124-EF94-4B97-AEEF-6D230A569129}" dt="2019-11-25T14:34:47.301" v="228" actId="20577"/>
          <ac:spMkLst>
            <pc:docMk/>
            <pc:sldMk cId="4291888924" sldId="547"/>
            <ac:spMk id="5" creationId="{D8AD179B-6417-D243-A58F-F39A0A87FAC0}"/>
          </ac:spMkLst>
        </pc:spChg>
      </pc:sldChg>
      <pc:sldChg chg="modSp">
        <pc:chgData name="Katrine Keller" userId="8915f3a8-31c0-4ec4-9f28-2c59f4baf04b" providerId="ADAL" clId="{642B9124-EF94-4B97-AEEF-6D230A569129}" dt="2019-11-25T14:34:29.707" v="217" actId="20577"/>
        <pc:sldMkLst>
          <pc:docMk/>
          <pc:sldMk cId="909211410" sldId="548"/>
        </pc:sldMkLst>
        <pc:spChg chg="mod">
          <ac:chgData name="Katrine Keller" userId="8915f3a8-31c0-4ec4-9f28-2c59f4baf04b" providerId="ADAL" clId="{642B9124-EF94-4B97-AEEF-6D230A569129}" dt="2019-11-25T14:34:29.707" v="217" actId="20577"/>
          <ac:spMkLst>
            <pc:docMk/>
            <pc:sldMk cId="909211410" sldId="548"/>
            <ac:spMk id="4" creationId="{47A28BF3-DEA4-4BCB-A2FF-F5616BE33D87}"/>
          </ac:spMkLst>
        </pc:spChg>
      </pc:sldChg>
      <pc:sldChg chg="addSp modSp">
        <pc:chgData name="Katrine Keller" userId="8915f3a8-31c0-4ec4-9f28-2c59f4baf04b" providerId="ADAL" clId="{642B9124-EF94-4B97-AEEF-6D230A569129}" dt="2019-11-25T14:37:48.353" v="463" actId="6549"/>
        <pc:sldMkLst>
          <pc:docMk/>
          <pc:sldMk cId="224864555" sldId="576"/>
        </pc:sldMkLst>
        <pc:spChg chg="add mod">
          <ac:chgData name="Katrine Keller" userId="8915f3a8-31c0-4ec4-9f28-2c59f4baf04b" providerId="ADAL" clId="{642B9124-EF94-4B97-AEEF-6D230A569129}" dt="2019-11-25T14:37:48.353" v="463" actId="6549"/>
          <ac:spMkLst>
            <pc:docMk/>
            <pc:sldMk cId="224864555" sldId="576"/>
            <ac:spMk id="3" creationId="{6B101C5C-3AE9-4F1C-8D49-F867239F6638}"/>
          </ac:spMkLst>
        </pc:spChg>
      </pc:sldChg>
      <pc:sldChg chg="addSp modSp">
        <pc:chgData name="Katrine Keller" userId="8915f3a8-31c0-4ec4-9f28-2c59f4baf04b" providerId="ADAL" clId="{642B9124-EF94-4B97-AEEF-6D230A569129}" dt="2019-11-25T14:47:41.784" v="1308" actId="20577"/>
        <pc:sldMkLst>
          <pc:docMk/>
          <pc:sldMk cId="2031292208" sldId="577"/>
        </pc:sldMkLst>
        <pc:spChg chg="add mod">
          <ac:chgData name="Katrine Keller" userId="8915f3a8-31c0-4ec4-9f28-2c59f4baf04b" providerId="ADAL" clId="{642B9124-EF94-4B97-AEEF-6D230A569129}" dt="2019-11-25T14:47:41.784" v="1308" actId="20577"/>
          <ac:spMkLst>
            <pc:docMk/>
            <pc:sldMk cId="2031292208" sldId="577"/>
            <ac:spMk id="3" creationId="{B1FEEA82-BD89-490A-89E6-53C3E58EDFD9}"/>
          </ac:spMkLst>
        </pc:spChg>
      </pc:sldChg>
      <pc:sldChg chg="modSp">
        <pc:chgData name="Katrine Keller" userId="8915f3a8-31c0-4ec4-9f28-2c59f4baf04b" providerId="ADAL" clId="{642B9124-EF94-4B97-AEEF-6D230A569129}" dt="2019-11-25T14:43:25.652" v="1009" actId="6549"/>
        <pc:sldMkLst>
          <pc:docMk/>
          <pc:sldMk cId="162754039" sldId="578"/>
        </pc:sldMkLst>
        <pc:spChg chg="mod">
          <ac:chgData name="Katrine Keller" userId="8915f3a8-31c0-4ec4-9f28-2c59f4baf04b" providerId="ADAL" clId="{642B9124-EF94-4B97-AEEF-6D230A569129}" dt="2019-11-25T14:43:25.652" v="1009" actId="6549"/>
          <ac:spMkLst>
            <pc:docMk/>
            <pc:sldMk cId="162754039" sldId="578"/>
            <ac:spMk id="3" creationId="{FE2579A1-3FC8-7D4F-B28C-EB1F2344418B}"/>
          </ac:spMkLst>
        </pc:spChg>
        <pc:spChg chg="mod">
          <ac:chgData name="Katrine Keller" userId="8915f3a8-31c0-4ec4-9f28-2c59f4baf04b" providerId="ADAL" clId="{642B9124-EF94-4B97-AEEF-6D230A569129}" dt="2019-11-25T14:43:11.864" v="995" actId="207"/>
          <ac:spMkLst>
            <pc:docMk/>
            <pc:sldMk cId="162754039" sldId="578"/>
            <ac:spMk id="6" creationId="{00000000-0000-0000-0000-000000000000}"/>
          </ac:spMkLst>
        </pc:spChg>
      </pc:sldChg>
      <pc:sldChg chg="addSp modSp">
        <pc:chgData name="Katrine Keller" userId="8915f3a8-31c0-4ec4-9f28-2c59f4baf04b" providerId="ADAL" clId="{642B9124-EF94-4B97-AEEF-6D230A569129}" dt="2019-11-25T14:42:37.325" v="994" actId="20577"/>
        <pc:sldMkLst>
          <pc:docMk/>
          <pc:sldMk cId="1019511287" sldId="579"/>
        </pc:sldMkLst>
        <pc:spChg chg="add mod">
          <ac:chgData name="Katrine Keller" userId="8915f3a8-31c0-4ec4-9f28-2c59f4baf04b" providerId="ADAL" clId="{642B9124-EF94-4B97-AEEF-6D230A569129}" dt="2019-11-25T14:42:37.325" v="994" actId="20577"/>
          <ac:spMkLst>
            <pc:docMk/>
            <pc:sldMk cId="1019511287" sldId="579"/>
            <ac:spMk id="3" creationId="{194172B4-A90E-4B43-80DC-44DEFF5A28AD}"/>
          </ac:spMkLst>
        </pc:spChg>
      </pc:sldChg>
      <pc:sldChg chg="delSp">
        <pc:chgData name="Katrine Keller" userId="8915f3a8-31c0-4ec4-9f28-2c59f4baf04b" providerId="ADAL" clId="{642B9124-EF94-4B97-AEEF-6D230A569129}" dt="2019-11-25T14:32:35.924" v="89" actId="478"/>
        <pc:sldMkLst>
          <pc:docMk/>
          <pc:sldMk cId="1285286139" sldId="580"/>
        </pc:sldMkLst>
        <pc:picChg chg="del">
          <ac:chgData name="Katrine Keller" userId="8915f3a8-31c0-4ec4-9f28-2c59f4baf04b" providerId="ADAL" clId="{642B9124-EF94-4B97-AEEF-6D230A569129}" dt="2019-11-25T14:32:34.868" v="88" actId="478"/>
          <ac:picMkLst>
            <pc:docMk/>
            <pc:sldMk cId="1285286139" sldId="580"/>
            <ac:picMk id="52" creationId="{00000000-0000-0000-0000-000000000000}"/>
          </ac:picMkLst>
        </pc:picChg>
        <pc:picChg chg="del">
          <ac:chgData name="Katrine Keller" userId="8915f3a8-31c0-4ec4-9f28-2c59f4baf04b" providerId="ADAL" clId="{642B9124-EF94-4B97-AEEF-6D230A569129}" dt="2019-11-25T14:32:35.924" v="89" actId="478"/>
          <ac:picMkLst>
            <pc:docMk/>
            <pc:sldMk cId="1285286139" sldId="580"/>
            <ac:picMk id="53" creationId="{F812B656-09F9-004B-B6F6-6142D16074EB}"/>
          </ac:picMkLst>
        </pc:picChg>
      </pc:sldChg>
      <pc:sldChg chg="delSp modSp">
        <pc:chgData name="Katrine Keller" userId="8915f3a8-31c0-4ec4-9f28-2c59f4baf04b" providerId="ADAL" clId="{642B9124-EF94-4B97-AEEF-6D230A569129}" dt="2019-11-25T14:32:09.622" v="85" actId="20577"/>
        <pc:sldMkLst>
          <pc:docMk/>
          <pc:sldMk cId="1804701282" sldId="581"/>
        </pc:sldMkLst>
        <pc:spChg chg="mod">
          <ac:chgData name="Katrine Keller" userId="8915f3a8-31c0-4ec4-9f28-2c59f4baf04b" providerId="ADAL" clId="{642B9124-EF94-4B97-AEEF-6D230A569129}" dt="2019-11-25T14:32:09.622" v="85" actId="20577"/>
          <ac:spMkLst>
            <pc:docMk/>
            <pc:sldMk cId="1804701282" sldId="581"/>
            <ac:spMk id="21" creationId="{00000000-0000-0000-0000-000000000000}"/>
          </ac:spMkLst>
        </pc:spChg>
        <pc:picChg chg="del">
          <ac:chgData name="Katrine Keller" userId="8915f3a8-31c0-4ec4-9f28-2c59f4baf04b" providerId="ADAL" clId="{642B9124-EF94-4B97-AEEF-6D230A569129}" dt="2019-11-25T14:31:24.117" v="0" actId="478"/>
          <ac:picMkLst>
            <pc:docMk/>
            <pc:sldMk cId="1804701282" sldId="581"/>
            <ac:picMk id="52" creationId="{00000000-0000-0000-0000-000000000000}"/>
          </ac:picMkLst>
        </pc:picChg>
        <pc:picChg chg="del">
          <ac:chgData name="Katrine Keller" userId="8915f3a8-31c0-4ec4-9f28-2c59f4baf04b" providerId="ADAL" clId="{642B9124-EF94-4B97-AEEF-6D230A569129}" dt="2019-11-25T14:31:25.239" v="1" actId="478"/>
          <ac:picMkLst>
            <pc:docMk/>
            <pc:sldMk cId="1804701282" sldId="581"/>
            <ac:picMk id="53" creationId="{F812B656-09F9-004B-B6F6-6142D16074EB}"/>
          </ac:picMkLst>
        </pc:picChg>
      </pc:sldChg>
      <pc:sldChg chg="delSp modSp">
        <pc:chgData name="Katrine Keller" userId="8915f3a8-31c0-4ec4-9f28-2c59f4baf04b" providerId="ADAL" clId="{642B9124-EF94-4B97-AEEF-6D230A569129}" dt="2019-11-25T14:32:42.180" v="91" actId="478"/>
        <pc:sldMkLst>
          <pc:docMk/>
          <pc:sldMk cId="927231344" sldId="582"/>
        </pc:sldMkLst>
        <pc:spChg chg="mod">
          <ac:chgData name="Katrine Keller" userId="8915f3a8-31c0-4ec4-9f28-2c59f4baf04b" providerId="ADAL" clId="{642B9124-EF94-4B97-AEEF-6D230A569129}" dt="2019-11-25T14:32:17.410" v="86" actId="6549"/>
          <ac:spMkLst>
            <pc:docMk/>
            <pc:sldMk cId="927231344" sldId="582"/>
            <ac:spMk id="30" creationId="{00000000-0000-0000-0000-000000000000}"/>
          </ac:spMkLst>
        </pc:spChg>
        <pc:picChg chg="del">
          <ac:chgData name="Katrine Keller" userId="8915f3a8-31c0-4ec4-9f28-2c59f4baf04b" providerId="ADAL" clId="{642B9124-EF94-4B97-AEEF-6D230A569129}" dt="2019-11-25T14:32:41.393" v="90" actId="478"/>
          <ac:picMkLst>
            <pc:docMk/>
            <pc:sldMk cId="927231344" sldId="582"/>
            <ac:picMk id="52" creationId="{00000000-0000-0000-0000-000000000000}"/>
          </ac:picMkLst>
        </pc:picChg>
        <pc:picChg chg="del">
          <ac:chgData name="Katrine Keller" userId="8915f3a8-31c0-4ec4-9f28-2c59f4baf04b" providerId="ADAL" clId="{642B9124-EF94-4B97-AEEF-6D230A569129}" dt="2019-11-25T14:32:42.180" v="91" actId="478"/>
          <ac:picMkLst>
            <pc:docMk/>
            <pc:sldMk cId="927231344" sldId="582"/>
            <ac:picMk id="53" creationId="{F812B656-09F9-004B-B6F6-6142D16074EB}"/>
          </ac:picMkLst>
        </pc:picChg>
      </pc:sldChg>
      <pc:sldChg chg="delSp modSp">
        <pc:chgData name="Katrine Keller" userId="8915f3a8-31c0-4ec4-9f28-2c59f4baf04b" providerId="ADAL" clId="{642B9124-EF94-4B97-AEEF-6D230A569129}" dt="2019-11-25T14:32:47.107" v="93" actId="478"/>
        <pc:sldMkLst>
          <pc:docMk/>
          <pc:sldMk cId="1101933001" sldId="583"/>
        </pc:sldMkLst>
        <pc:spChg chg="mod">
          <ac:chgData name="Katrine Keller" userId="8915f3a8-31c0-4ec4-9f28-2c59f4baf04b" providerId="ADAL" clId="{642B9124-EF94-4B97-AEEF-6D230A569129}" dt="2019-11-25T14:32:22.183" v="87" actId="6549"/>
          <ac:spMkLst>
            <pc:docMk/>
            <pc:sldMk cId="1101933001" sldId="583"/>
            <ac:spMk id="28" creationId="{00000000-0000-0000-0000-000000000000}"/>
          </ac:spMkLst>
        </pc:spChg>
        <pc:picChg chg="del">
          <ac:chgData name="Katrine Keller" userId="8915f3a8-31c0-4ec4-9f28-2c59f4baf04b" providerId="ADAL" clId="{642B9124-EF94-4B97-AEEF-6D230A569129}" dt="2019-11-25T14:32:46.088" v="92" actId="478"/>
          <ac:picMkLst>
            <pc:docMk/>
            <pc:sldMk cId="1101933001" sldId="583"/>
            <ac:picMk id="52" creationId="{00000000-0000-0000-0000-000000000000}"/>
          </ac:picMkLst>
        </pc:picChg>
        <pc:picChg chg="del">
          <ac:chgData name="Katrine Keller" userId="8915f3a8-31c0-4ec4-9f28-2c59f4baf04b" providerId="ADAL" clId="{642B9124-EF94-4B97-AEEF-6D230A569129}" dt="2019-11-25T14:32:47.107" v="93" actId="478"/>
          <ac:picMkLst>
            <pc:docMk/>
            <pc:sldMk cId="1101933001" sldId="583"/>
            <ac:picMk id="53" creationId="{F812B656-09F9-004B-B6F6-6142D16074EB}"/>
          </ac:picMkLst>
        </pc:picChg>
      </pc:sldChg>
    </pc:docChg>
  </pc:docChgLst>
  <pc:docChgLst>
    <pc:chgData name="Laila S. Andersen" userId="S::la@dkr.dk::0eb4be84-f999-4443-906a-01093b6e4e5f" providerId="AD" clId="Web-{BD5619F7-3BEE-A2BB-6C2C-789A4CD7D11B}"/>
    <pc:docChg chg="modSld">
      <pc:chgData name="Laila S. Andersen" userId="S::la@dkr.dk::0eb4be84-f999-4443-906a-01093b6e4e5f" providerId="AD" clId="Web-{BD5619F7-3BEE-A2BB-6C2C-789A4CD7D11B}" dt="2019-11-26T09:50:42.085" v="104" actId="1076"/>
      <pc:docMkLst>
        <pc:docMk/>
      </pc:docMkLst>
      <pc:sldChg chg="modSp">
        <pc:chgData name="Laila S. Andersen" userId="S::la@dkr.dk::0eb4be84-f999-4443-906a-01093b6e4e5f" providerId="AD" clId="Web-{BD5619F7-3BEE-A2BB-6C2C-789A4CD7D11B}" dt="2019-11-26T09:44:43.253" v="28" actId="20577"/>
        <pc:sldMkLst>
          <pc:docMk/>
          <pc:sldMk cId="224864555" sldId="576"/>
        </pc:sldMkLst>
        <pc:spChg chg="mod">
          <ac:chgData name="Laila S. Andersen" userId="S::la@dkr.dk::0eb4be84-f999-4443-906a-01093b6e4e5f" providerId="AD" clId="Web-{BD5619F7-3BEE-A2BB-6C2C-789A4CD7D11B}" dt="2019-11-26T09:43:23.221" v="3" actId="14100"/>
          <ac:spMkLst>
            <pc:docMk/>
            <pc:sldMk cId="224864555" sldId="576"/>
            <ac:spMk id="2" creationId="{DF070AA1-4208-9E44-8908-CB9039C487BF}"/>
          </ac:spMkLst>
        </pc:spChg>
        <pc:spChg chg="mod">
          <ac:chgData name="Laila S. Andersen" userId="S::la@dkr.dk::0eb4be84-f999-4443-906a-01093b6e4e5f" providerId="AD" clId="Web-{BD5619F7-3BEE-A2BB-6C2C-789A4CD7D11B}" dt="2019-11-26T09:44:43.253" v="28" actId="20577"/>
          <ac:spMkLst>
            <pc:docMk/>
            <pc:sldMk cId="224864555" sldId="576"/>
            <ac:spMk id="3" creationId="{6B101C5C-3AE9-4F1C-8D49-F867239F6638}"/>
          </ac:spMkLst>
        </pc:spChg>
      </pc:sldChg>
      <pc:sldChg chg="modSp">
        <pc:chgData name="Laila S. Andersen" userId="S::la@dkr.dk::0eb4be84-f999-4443-906a-01093b6e4e5f" providerId="AD" clId="Web-{BD5619F7-3BEE-A2BB-6C2C-789A4CD7D11B}" dt="2019-11-26T09:50:42.085" v="104" actId="1076"/>
        <pc:sldMkLst>
          <pc:docMk/>
          <pc:sldMk cId="2031292208" sldId="577"/>
        </pc:sldMkLst>
        <pc:spChg chg="mod">
          <ac:chgData name="Laila S. Andersen" userId="S::la@dkr.dk::0eb4be84-f999-4443-906a-01093b6e4e5f" providerId="AD" clId="Web-{BD5619F7-3BEE-A2BB-6C2C-789A4CD7D11B}" dt="2019-11-26T09:49:09.037" v="76" actId="14100"/>
          <ac:spMkLst>
            <pc:docMk/>
            <pc:sldMk cId="2031292208" sldId="577"/>
            <ac:spMk id="2" creationId="{DF070AA1-4208-9E44-8908-CB9039C487BF}"/>
          </ac:spMkLst>
        </pc:spChg>
        <pc:spChg chg="mod">
          <ac:chgData name="Laila S. Andersen" userId="S::la@dkr.dk::0eb4be84-f999-4443-906a-01093b6e4e5f" providerId="AD" clId="Web-{BD5619F7-3BEE-A2BB-6C2C-789A4CD7D11B}" dt="2019-11-26T09:50:42.085" v="104" actId="1076"/>
          <ac:spMkLst>
            <pc:docMk/>
            <pc:sldMk cId="2031292208" sldId="577"/>
            <ac:spMk id="3" creationId="{B1FEEA82-BD89-490A-89E6-53C3E58EDFD9}"/>
          </ac:spMkLst>
        </pc:spChg>
      </pc:sldChg>
      <pc:sldChg chg="modSp">
        <pc:chgData name="Laila S. Andersen" userId="S::la@dkr.dk::0eb4be84-f999-4443-906a-01093b6e4e5f" providerId="AD" clId="Web-{BD5619F7-3BEE-A2BB-6C2C-789A4CD7D11B}" dt="2019-11-26T09:48:25.255" v="71" actId="20577"/>
        <pc:sldMkLst>
          <pc:docMk/>
          <pc:sldMk cId="1019511287" sldId="579"/>
        </pc:sldMkLst>
        <pc:spChg chg="mod">
          <ac:chgData name="Laila S. Andersen" userId="S::la@dkr.dk::0eb4be84-f999-4443-906a-01093b6e4e5f" providerId="AD" clId="Web-{BD5619F7-3BEE-A2BB-6C2C-789A4CD7D11B}" dt="2019-11-26T09:45:33.035" v="29" actId="14100"/>
          <ac:spMkLst>
            <pc:docMk/>
            <pc:sldMk cId="1019511287" sldId="579"/>
            <ac:spMk id="2" creationId="{DF070AA1-4208-9E44-8908-CB9039C487BF}"/>
          </ac:spMkLst>
        </pc:spChg>
        <pc:spChg chg="mod">
          <ac:chgData name="Laila S. Andersen" userId="S::la@dkr.dk::0eb4be84-f999-4443-906a-01093b6e4e5f" providerId="AD" clId="Web-{BD5619F7-3BEE-A2BB-6C2C-789A4CD7D11B}" dt="2019-11-26T09:48:25.255" v="71" actId="20577"/>
          <ac:spMkLst>
            <pc:docMk/>
            <pc:sldMk cId="1019511287" sldId="579"/>
            <ac:spMk id="3" creationId="{194172B4-A90E-4B43-80DC-44DEFF5A28AD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835AFB-C2BE-454D-810A-67E753CAE560}" type="datetimeFigureOut">
              <a:rPr lang="en-US" smtClean="0"/>
              <a:t>11/26/2019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C6618F-9416-D644-9E5C-3BABAA40721E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4766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0F3AD5-5140-4B40-A9EC-01525386091F}" type="datetimeFigureOut">
              <a:rPr lang="da-DK" smtClean="0"/>
              <a:t>26-11-2019</a:t>
            </a:fld>
            <a:endParaRPr lang="da-DK"/>
          </a:p>
        </p:txBody>
      </p:sp>
      <p:sp>
        <p:nvSpPr>
          <p:cNvPr id="4" name="Pladsholder til dias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2216150" y="685800"/>
            <a:ext cx="24257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dias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0CE96B-DC18-4140-99FA-6D443C1D9371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827976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46508" rtl="0" eaLnBrk="1" latinLnBrk="0" hangingPunct="1">
      <a:defRPr sz="1697" kern="1200">
        <a:solidFill>
          <a:schemeClr val="tx1"/>
        </a:solidFill>
        <a:latin typeface="+mn-lt"/>
        <a:ea typeface="+mn-ea"/>
        <a:cs typeface="+mn-cs"/>
      </a:defRPr>
    </a:lvl1pPr>
    <a:lvl2pPr marL="646508" algn="l" defTabSz="646508" rtl="0" eaLnBrk="1" latinLnBrk="0" hangingPunct="1">
      <a:defRPr sz="1697" kern="1200">
        <a:solidFill>
          <a:schemeClr val="tx1"/>
        </a:solidFill>
        <a:latin typeface="+mn-lt"/>
        <a:ea typeface="+mn-ea"/>
        <a:cs typeface="+mn-cs"/>
      </a:defRPr>
    </a:lvl2pPr>
    <a:lvl3pPr marL="1293018" algn="l" defTabSz="646508" rtl="0" eaLnBrk="1" latinLnBrk="0" hangingPunct="1">
      <a:defRPr sz="1697" kern="1200">
        <a:solidFill>
          <a:schemeClr val="tx1"/>
        </a:solidFill>
        <a:latin typeface="+mn-lt"/>
        <a:ea typeface="+mn-ea"/>
        <a:cs typeface="+mn-cs"/>
      </a:defRPr>
    </a:lvl3pPr>
    <a:lvl4pPr marL="1939525" algn="l" defTabSz="646508" rtl="0" eaLnBrk="1" latinLnBrk="0" hangingPunct="1">
      <a:defRPr sz="1697" kern="1200">
        <a:solidFill>
          <a:schemeClr val="tx1"/>
        </a:solidFill>
        <a:latin typeface="+mn-lt"/>
        <a:ea typeface="+mn-ea"/>
        <a:cs typeface="+mn-cs"/>
      </a:defRPr>
    </a:lvl4pPr>
    <a:lvl5pPr marL="2586034" algn="l" defTabSz="646508" rtl="0" eaLnBrk="1" latinLnBrk="0" hangingPunct="1">
      <a:defRPr sz="1697" kern="1200">
        <a:solidFill>
          <a:schemeClr val="tx1"/>
        </a:solidFill>
        <a:latin typeface="+mn-lt"/>
        <a:ea typeface="+mn-ea"/>
        <a:cs typeface="+mn-cs"/>
      </a:defRPr>
    </a:lvl5pPr>
    <a:lvl6pPr marL="3232541" algn="l" defTabSz="646508" rtl="0" eaLnBrk="1" latinLnBrk="0" hangingPunct="1">
      <a:defRPr sz="1697" kern="1200">
        <a:solidFill>
          <a:schemeClr val="tx1"/>
        </a:solidFill>
        <a:latin typeface="+mn-lt"/>
        <a:ea typeface="+mn-ea"/>
        <a:cs typeface="+mn-cs"/>
      </a:defRPr>
    </a:lvl6pPr>
    <a:lvl7pPr marL="3879050" algn="l" defTabSz="646508" rtl="0" eaLnBrk="1" latinLnBrk="0" hangingPunct="1">
      <a:defRPr sz="1697" kern="1200">
        <a:solidFill>
          <a:schemeClr val="tx1"/>
        </a:solidFill>
        <a:latin typeface="+mn-lt"/>
        <a:ea typeface="+mn-ea"/>
        <a:cs typeface="+mn-cs"/>
      </a:defRPr>
    </a:lvl7pPr>
    <a:lvl8pPr marL="4525559" algn="l" defTabSz="646508" rtl="0" eaLnBrk="1" latinLnBrk="0" hangingPunct="1">
      <a:defRPr sz="1697" kern="1200">
        <a:solidFill>
          <a:schemeClr val="tx1"/>
        </a:solidFill>
        <a:latin typeface="+mn-lt"/>
        <a:ea typeface="+mn-ea"/>
        <a:cs typeface="+mn-cs"/>
      </a:defRPr>
    </a:lvl8pPr>
    <a:lvl9pPr marL="5172066" algn="l" defTabSz="646508" rtl="0" eaLnBrk="1" latinLnBrk="0" hangingPunct="1">
      <a:defRPr sz="169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 userDrawn="1"/>
        </p:nvCxnSpPr>
        <p:spPr>
          <a:xfrm>
            <a:off x="814969" y="4523318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 userDrawn="1"/>
        </p:nvCxnSpPr>
        <p:spPr>
          <a:xfrm>
            <a:off x="814969" y="14236264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9" name="Group 8"/>
          <p:cNvGrpSpPr/>
          <p:nvPr userDrawn="1"/>
        </p:nvGrpSpPr>
        <p:grpSpPr>
          <a:xfrm>
            <a:off x="653027" y="0"/>
            <a:ext cx="3298823" cy="3471280"/>
            <a:chOff x="586415" y="0"/>
            <a:chExt cx="2962328" cy="2939143"/>
          </a:xfrm>
        </p:grpSpPr>
        <p:sp>
          <p:nvSpPr>
            <p:cNvPr id="3" name="Text Placeholder 7">
              <a:extLst>
                <a:ext uri="{FF2B5EF4-FFF2-40B4-BE49-F238E27FC236}">
                  <a16:creationId xmlns:a16="http://schemas.microsoft.com/office/drawing/2014/main" id="{DF070AA1-4208-9E44-8908-CB9039C487B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586415" y="353821"/>
              <a:ext cx="2126005" cy="1344354"/>
            </a:xfrm>
            <a:prstGeom prst="rect">
              <a:avLst/>
            </a:prstGeom>
            <a:noFill/>
          </p:spPr>
          <p:txBody>
            <a:bodyPr lIns="720000" tIns="72000" rIns="0" bIns="72000" anchor="t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80000"/>
                </a:lnSpc>
                <a:buNone/>
              </a:pPr>
              <a:r>
                <a:rPr lang="da-DK" sz="77952" b="0" i="0" dirty="0">
                  <a:solidFill>
                    <a:srgbClr val="90B730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”</a:t>
              </a:r>
              <a:endParaRPr lang="en-US" sz="77952" b="0" i="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  <p:sp>
          <p:nvSpPr>
            <p:cNvPr id="2" name="Rectangle 1"/>
            <p:cNvSpPr/>
            <p:nvPr userDrawn="1"/>
          </p:nvSpPr>
          <p:spPr>
            <a:xfrm>
              <a:off x="2242457" y="0"/>
              <a:ext cx="1306286" cy="29391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1114" dirty="0" err="1">
                <a:solidFill>
                  <a:srgbClr val="FFFFFF"/>
                </a:solidFill>
              </a:endParaRPr>
            </a:p>
          </p:txBody>
        </p:sp>
      </p:grpSp>
      <p:grpSp>
        <p:nvGrpSpPr>
          <p:cNvPr id="10" name="Group 9"/>
          <p:cNvGrpSpPr/>
          <p:nvPr userDrawn="1"/>
        </p:nvGrpSpPr>
        <p:grpSpPr>
          <a:xfrm>
            <a:off x="1824656" y="64291"/>
            <a:ext cx="3371554" cy="3471280"/>
            <a:chOff x="4048074" y="228603"/>
            <a:chExt cx="3027640" cy="2939143"/>
          </a:xfrm>
        </p:grpSpPr>
        <p:sp>
          <p:nvSpPr>
            <p:cNvPr id="7" name="Text Placeholder 7">
              <a:extLst>
                <a:ext uri="{FF2B5EF4-FFF2-40B4-BE49-F238E27FC236}">
                  <a16:creationId xmlns:a16="http://schemas.microsoft.com/office/drawing/2014/main" id="{DF070AA1-4208-9E44-8908-CB9039C487BF}"/>
                </a:ext>
              </a:extLst>
            </p:cNvPr>
            <p:cNvSpPr txBox="1">
              <a:spLocks/>
            </p:cNvSpPr>
            <p:nvPr userDrawn="1"/>
          </p:nvSpPr>
          <p:spPr>
            <a:xfrm>
              <a:off x="4048074" y="527989"/>
              <a:ext cx="2126005" cy="1344354"/>
            </a:xfrm>
            <a:prstGeom prst="rect">
              <a:avLst/>
            </a:prstGeom>
            <a:noFill/>
          </p:spPr>
          <p:txBody>
            <a:bodyPr lIns="720000" tIns="72000" rIns="0" bIns="72000" anchor="t"/>
            <a:lstStyle>
              <a:lvl1pPr marL="484646" indent="-48464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4523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1050065" indent="-403870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395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615484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3392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2261679" indent="-323096" algn="l" defTabSz="646195" rtl="0" eaLnBrk="1" latinLnBrk="0" hangingPunct="1">
                <a:spcBef>
                  <a:spcPct val="20000"/>
                </a:spcBef>
                <a:buFont typeface="Arial"/>
                <a:buChar char="–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907872" indent="-323096" algn="l" defTabSz="646195" rtl="0" eaLnBrk="1" latinLnBrk="0" hangingPunct="1">
                <a:spcBef>
                  <a:spcPct val="20000"/>
                </a:spcBef>
                <a:buFont typeface="Arial"/>
                <a:buChar char="»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3554065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4200260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4846453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5492646" indent="-323096" algn="l" defTabSz="646195" rtl="0" eaLnBrk="1" latinLnBrk="0" hangingPunct="1">
                <a:spcBef>
                  <a:spcPct val="20000"/>
                </a:spcBef>
                <a:buFont typeface="Arial"/>
                <a:buChar char="•"/>
                <a:defRPr sz="2827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lnSpc>
                  <a:spcPct val="80000"/>
                </a:lnSpc>
                <a:buNone/>
              </a:pPr>
              <a:r>
                <a:rPr lang="da-DK" sz="77952" b="0" i="0" dirty="0">
                  <a:solidFill>
                    <a:srgbClr val="90B730"/>
                  </a:solidFill>
                  <a:latin typeface="Gill Sans Light" charset="0"/>
                  <a:ea typeface="Gill Sans Light" charset="0"/>
                  <a:cs typeface="Gill Sans Light" charset="0"/>
                </a:rPr>
                <a:t>”</a:t>
              </a:r>
              <a:endParaRPr lang="en-US" sz="77952" b="0" i="0" dirty="0">
                <a:solidFill>
                  <a:srgbClr val="90B730"/>
                </a:solidFill>
                <a:latin typeface="Gill Sans Light" charset="0"/>
                <a:ea typeface="Gill Sans Light" charset="0"/>
                <a:cs typeface="Gill Sans Light" charset="0"/>
              </a:endParaRPr>
            </a:p>
          </p:txBody>
        </p:sp>
        <p:sp>
          <p:nvSpPr>
            <p:cNvPr id="8" name="Rectangle 7"/>
            <p:cNvSpPr/>
            <p:nvPr userDrawn="1"/>
          </p:nvSpPr>
          <p:spPr>
            <a:xfrm>
              <a:off x="5769428" y="228603"/>
              <a:ext cx="1306286" cy="293914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1114" dirty="0" err="1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1_Titeldi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Om undersøgel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kstfelt 4"/>
          <p:cNvSpPr txBox="1"/>
          <p:nvPr userDrawn="1"/>
        </p:nvSpPr>
        <p:spPr>
          <a:xfrm>
            <a:off x="9052790" y="808041"/>
            <a:ext cx="2586511" cy="2585732"/>
          </a:xfrm>
          <a:prstGeom prst="rect">
            <a:avLst/>
          </a:prstGeom>
          <a:noFill/>
        </p:spPr>
        <p:txBody>
          <a:bodyPr wrap="none" lIns="0" tIns="0" rIns="0" bIns="0" rtlCol="0">
            <a:noAutofit/>
          </a:bodyPr>
          <a:lstStyle/>
          <a:p>
            <a:endParaRPr lang="da-DK" sz="3111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7327138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59392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5" r:id="rId1"/>
    <p:sldLayoutId id="2147483726" r:id="rId2"/>
    <p:sldLayoutId id="2147483727" r:id="rId3"/>
  </p:sldLayoutIdLst>
  <p:txStyles>
    <p:titleStyle>
      <a:lvl1pPr algn="ctr" defTabSz="719603" rtl="0" eaLnBrk="1" latinLnBrk="0" hangingPunct="1">
        <a:spcBef>
          <a:spcPct val="0"/>
        </a:spcBef>
        <a:buNone/>
        <a:defRPr sz="692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39702" indent="-539702" algn="l" defTabSz="719603" rtl="0" eaLnBrk="1" latinLnBrk="0" hangingPunct="1">
        <a:spcBef>
          <a:spcPct val="20000"/>
        </a:spcBef>
        <a:buFont typeface="Arial"/>
        <a:buChar char="•"/>
        <a:defRPr sz="5037" kern="1200">
          <a:solidFill>
            <a:schemeClr val="tx1"/>
          </a:solidFill>
          <a:latin typeface="+mn-lt"/>
          <a:ea typeface="+mn-ea"/>
          <a:cs typeface="+mn-cs"/>
        </a:defRPr>
      </a:lvl1pPr>
      <a:lvl2pPr marL="1169352" indent="-449750" algn="l" defTabSz="719603" rtl="0" eaLnBrk="1" latinLnBrk="0" hangingPunct="1">
        <a:spcBef>
          <a:spcPct val="20000"/>
        </a:spcBef>
        <a:buFont typeface="Arial"/>
        <a:buChar char="–"/>
        <a:defRPr sz="4407" kern="1200">
          <a:solidFill>
            <a:schemeClr val="tx1"/>
          </a:solidFill>
          <a:latin typeface="+mn-lt"/>
          <a:ea typeface="+mn-ea"/>
          <a:cs typeface="+mn-cs"/>
        </a:defRPr>
      </a:lvl2pPr>
      <a:lvl3pPr marL="1799003" indent="-359800" algn="l" defTabSz="719603" rtl="0" eaLnBrk="1" latinLnBrk="0" hangingPunct="1">
        <a:spcBef>
          <a:spcPct val="20000"/>
        </a:spcBef>
        <a:buFont typeface="Arial"/>
        <a:buChar char="•"/>
        <a:defRPr sz="3777" kern="1200">
          <a:solidFill>
            <a:schemeClr val="tx1"/>
          </a:solidFill>
          <a:latin typeface="+mn-lt"/>
          <a:ea typeface="+mn-ea"/>
          <a:cs typeface="+mn-cs"/>
        </a:defRPr>
      </a:lvl3pPr>
      <a:lvl4pPr marL="2518606" indent="-359800" algn="l" defTabSz="719603" rtl="0" eaLnBrk="1" latinLnBrk="0" hangingPunct="1">
        <a:spcBef>
          <a:spcPct val="20000"/>
        </a:spcBef>
        <a:buFont typeface="Arial"/>
        <a:buChar char="–"/>
        <a:defRPr sz="3148" kern="1200">
          <a:solidFill>
            <a:schemeClr val="tx1"/>
          </a:solidFill>
          <a:latin typeface="+mn-lt"/>
          <a:ea typeface="+mn-ea"/>
          <a:cs typeface="+mn-cs"/>
        </a:defRPr>
      </a:lvl4pPr>
      <a:lvl5pPr marL="3238206" indent="-359800" algn="l" defTabSz="719603" rtl="0" eaLnBrk="1" latinLnBrk="0" hangingPunct="1">
        <a:spcBef>
          <a:spcPct val="20000"/>
        </a:spcBef>
        <a:buFont typeface="Arial"/>
        <a:buChar char="»"/>
        <a:defRPr sz="3148" kern="1200">
          <a:solidFill>
            <a:schemeClr val="tx1"/>
          </a:solidFill>
          <a:latin typeface="+mn-lt"/>
          <a:ea typeface="+mn-ea"/>
          <a:cs typeface="+mn-cs"/>
        </a:defRPr>
      </a:lvl5pPr>
      <a:lvl6pPr marL="3957807" indent="-359800" algn="l" defTabSz="719603" rtl="0" eaLnBrk="1" latinLnBrk="0" hangingPunct="1">
        <a:spcBef>
          <a:spcPct val="20000"/>
        </a:spcBef>
        <a:buFont typeface="Arial"/>
        <a:buChar char="•"/>
        <a:defRPr sz="3148" kern="1200">
          <a:solidFill>
            <a:schemeClr val="tx1"/>
          </a:solidFill>
          <a:latin typeface="+mn-lt"/>
          <a:ea typeface="+mn-ea"/>
          <a:cs typeface="+mn-cs"/>
        </a:defRPr>
      </a:lvl6pPr>
      <a:lvl7pPr marL="4677410" indent="-359800" algn="l" defTabSz="719603" rtl="0" eaLnBrk="1" latinLnBrk="0" hangingPunct="1">
        <a:spcBef>
          <a:spcPct val="20000"/>
        </a:spcBef>
        <a:buFont typeface="Arial"/>
        <a:buChar char="•"/>
        <a:defRPr sz="3148" kern="1200">
          <a:solidFill>
            <a:schemeClr val="tx1"/>
          </a:solidFill>
          <a:latin typeface="+mn-lt"/>
          <a:ea typeface="+mn-ea"/>
          <a:cs typeface="+mn-cs"/>
        </a:defRPr>
      </a:lvl7pPr>
      <a:lvl8pPr marL="5397010" indent="-359800" algn="l" defTabSz="719603" rtl="0" eaLnBrk="1" latinLnBrk="0" hangingPunct="1">
        <a:spcBef>
          <a:spcPct val="20000"/>
        </a:spcBef>
        <a:buFont typeface="Arial"/>
        <a:buChar char="•"/>
        <a:defRPr sz="3148" kern="1200">
          <a:solidFill>
            <a:schemeClr val="tx1"/>
          </a:solidFill>
          <a:latin typeface="+mn-lt"/>
          <a:ea typeface="+mn-ea"/>
          <a:cs typeface="+mn-cs"/>
        </a:defRPr>
      </a:lvl8pPr>
      <a:lvl9pPr marL="6116611" indent="-359800" algn="l" defTabSz="719603" rtl="0" eaLnBrk="1" latinLnBrk="0" hangingPunct="1">
        <a:spcBef>
          <a:spcPct val="20000"/>
        </a:spcBef>
        <a:buFont typeface="Arial"/>
        <a:buChar char="•"/>
        <a:defRPr sz="314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719603" rtl="0" eaLnBrk="1" latinLnBrk="0" hangingPunct="1">
        <a:defRPr sz="2833" kern="1200">
          <a:solidFill>
            <a:schemeClr val="tx1"/>
          </a:solidFill>
          <a:latin typeface="+mn-lt"/>
          <a:ea typeface="+mn-ea"/>
          <a:cs typeface="+mn-cs"/>
        </a:defRPr>
      </a:lvl1pPr>
      <a:lvl2pPr marL="719603" algn="l" defTabSz="719603" rtl="0" eaLnBrk="1" latinLnBrk="0" hangingPunct="1">
        <a:defRPr sz="2833" kern="1200">
          <a:solidFill>
            <a:schemeClr val="tx1"/>
          </a:solidFill>
          <a:latin typeface="+mn-lt"/>
          <a:ea typeface="+mn-ea"/>
          <a:cs typeface="+mn-cs"/>
        </a:defRPr>
      </a:lvl2pPr>
      <a:lvl3pPr marL="1439203" algn="l" defTabSz="719603" rtl="0" eaLnBrk="1" latinLnBrk="0" hangingPunct="1">
        <a:defRPr sz="2833" kern="1200">
          <a:solidFill>
            <a:schemeClr val="tx1"/>
          </a:solidFill>
          <a:latin typeface="+mn-lt"/>
          <a:ea typeface="+mn-ea"/>
          <a:cs typeface="+mn-cs"/>
        </a:defRPr>
      </a:lvl3pPr>
      <a:lvl4pPr marL="2158804" algn="l" defTabSz="719603" rtl="0" eaLnBrk="1" latinLnBrk="0" hangingPunct="1">
        <a:defRPr sz="2833" kern="1200">
          <a:solidFill>
            <a:schemeClr val="tx1"/>
          </a:solidFill>
          <a:latin typeface="+mn-lt"/>
          <a:ea typeface="+mn-ea"/>
          <a:cs typeface="+mn-cs"/>
        </a:defRPr>
      </a:lvl4pPr>
      <a:lvl5pPr marL="2878404" algn="l" defTabSz="719603" rtl="0" eaLnBrk="1" latinLnBrk="0" hangingPunct="1">
        <a:defRPr sz="2833" kern="1200">
          <a:solidFill>
            <a:schemeClr val="tx1"/>
          </a:solidFill>
          <a:latin typeface="+mn-lt"/>
          <a:ea typeface="+mn-ea"/>
          <a:cs typeface="+mn-cs"/>
        </a:defRPr>
      </a:lvl5pPr>
      <a:lvl6pPr marL="3598007" algn="l" defTabSz="719603" rtl="0" eaLnBrk="1" latinLnBrk="0" hangingPunct="1">
        <a:defRPr sz="2833" kern="1200">
          <a:solidFill>
            <a:schemeClr val="tx1"/>
          </a:solidFill>
          <a:latin typeface="+mn-lt"/>
          <a:ea typeface="+mn-ea"/>
          <a:cs typeface="+mn-cs"/>
        </a:defRPr>
      </a:lvl6pPr>
      <a:lvl7pPr marL="4317608" algn="l" defTabSz="719603" rtl="0" eaLnBrk="1" latinLnBrk="0" hangingPunct="1">
        <a:defRPr sz="2833" kern="1200">
          <a:solidFill>
            <a:schemeClr val="tx1"/>
          </a:solidFill>
          <a:latin typeface="+mn-lt"/>
          <a:ea typeface="+mn-ea"/>
          <a:cs typeface="+mn-cs"/>
        </a:defRPr>
      </a:lvl7pPr>
      <a:lvl8pPr marL="5037209" algn="l" defTabSz="719603" rtl="0" eaLnBrk="1" latinLnBrk="0" hangingPunct="1">
        <a:defRPr sz="2833" kern="1200">
          <a:solidFill>
            <a:schemeClr val="tx1"/>
          </a:solidFill>
          <a:latin typeface="+mn-lt"/>
          <a:ea typeface="+mn-ea"/>
          <a:cs typeface="+mn-cs"/>
        </a:defRPr>
      </a:lvl8pPr>
      <a:lvl9pPr marL="5756811" algn="l" defTabSz="719603" rtl="0" eaLnBrk="1" latinLnBrk="0" hangingPunct="1">
        <a:defRPr sz="28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4763" userDrawn="1">
          <p15:clr>
            <a:srgbClr val="F26B43"/>
          </p15:clr>
        </p15:guide>
        <p15:guide id="2" pos="3368" userDrawn="1">
          <p15:clr>
            <a:srgbClr val="F26B43"/>
          </p15:clr>
        </p15:guide>
        <p15:guide id="3" orient="horz" pos="8968" userDrawn="1">
          <p15:clr>
            <a:srgbClr val="F26B43"/>
          </p15:clr>
        </p15:guide>
        <p15:guide id="4" orient="horz" pos="556" userDrawn="1">
          <p15:clr>
            <a:srgbClr val="F26B43"/>
          </p15:clr>
        </p15:guide>
        <p15:guide id="6" pos="513" userDrawn="1">
          <p15:clr>
            <a:srgbClr val="F26B43"/>
          </p15:clr>
        </p15:guide>
        <p15:guide id="7" pos="622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F070AA1-4208-9E44-8908-CB9039C487BF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0691813" cy="2793819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PÅSTANDE</a:t>
            </a:r>
            <a:endParaRPr lang="en-US" sz="3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6B101C5C-3AE9-4F1C-8D49-F867239F6638}"/>
              </a:ext>
            </a:extLst>
          </p:cNvPr>
          <p:cNvSpPr txBox="1">
            <a:spLocks/>
          </p:cNvSpPr>
          <p:nvPr/>
        </p:nvSpPr>
        <p:spPr>
          <a:xfrm>
            <a:off x="1878267" y="3312373"/>
            <a:ext cx="7821399" cy="1744132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en-US" sz="1800" dirty="0" err="1">
                <a:latin typeface="Gill Sans Light"/>
                <a:ea typeface="Gill Sans Light" charset="0"/>
                <a:cs typeface="Gill Sans Light" charset="0"/>
              </a:rPr>
              <a:t>Dette</a:t>
            </a:r>
            <a:r>
              <a:rPr lang="en-US" sz="1800" dirty="0">
                <a:latin typeface="Gill Sans Light"/>
                <a:ea typeface="Gill Sans Light" charset="0"/>
                <a:cs typeface="Gill Sans Light" charset="0"/>
              </a:rPr>
              <a:t> </a:t>
            </a:r>
            <a:r>
              <a:rPr lang="en-US" sz="1800" dirty="0" err="1">
                <a:latin typeface="Gill Sans Light"/>
                <a:ea typeface="Gill Sans Light" charset="0"/>
                <a:cs typeface="Gill Sans Light" charset="0"/>
              </a:rPr>
              <a:t>materiale</a:t>
            </a:r>
            <a:r>
              <a:rPr lang="en-US" sz="1800" dirty="0">
                <a:latin typeface="Gill Sans Light"/>
                <a:ea typeface="Gill Sans Light" charset="0"/>
                <a:cs typeface="Gill Sans Light" charset="0"/>
              </a:rPr>
              <a:t> </a:t>
            </a:r>
            <a:r>
              <a:rPr lang="en-US" sz="1800" dirty="0" err="1">
                <a:latin typeface="Gill Sans Light"/>
                <a:ea typeface="Gill Sans Light" charset="0"/>
                <a:cs typeface="Gill Sans Light" charset="0"/>
              </a:rPr>
              <a:t>bruges</a:t>
            </a:r>
            <a:r>
              <a:rPr lang="en-US" sz="1800" dirty="0">
                <a:latin typeface="Gill Sans Light"/>
                <a:ea typeface="Gill Sans Light" charset="0"/>
                <a:cs typeface="Gill Sans Light" charset="0"/>
              </a:rPr>
              <a:t> </a:t>
            </a:r>
            <a:r>
              <a:rPr lang="en-US" sz="1800" dirty="0" err="1">
                <a:latin typeface="Gill Sans Light"/>
                <a:ea typeface="Gill Sans Light" charset="0"/>
                <a:cs typeface="Gill Sans Light" charset="0"/>
              </a:rPr>
              <a:t>til</a:t>
            </a:r>
            <a:r>
              <a:rPr lang="en-US" sz="1800" dirty="0">
                <a:latin typeface="Gill Sans Light"/>
                <a:ea typeface="Gill Sans Light" charset="0"/>
                <a:cs typeface="Gill Sans Light" charset="0"/>
              </a:rPr>
              <a:t> </a:t>
            </a:r>
            <a:r>
              <a:rPr lang="en-US" sz="1800" dirty="0" err="1">
                <a:latin typeface="Gill Sans Light"/>
                <a:ea typeface="Gill Sans Light" charset="0"/>
                <a:cs typeface="Gill Sans Light" charset="0"/>
              </a:rPr>
              <a:t>trin</a:t>
            </a:r>
            <a:r>
              <a:rPr lang="en-US" sz="1800" dirty="0">
                <a:latin typeface="Gill Sans Light"/>
                <a:ea typeface="Gill Sans Light" charset="0"/>
                <a:cs typeface="Gill Sans Light" charset="0"/>
              </a:rPr>
              <a:t> 3 – </a:t>
            </a:r>
            <a:r>
              <a:rPr lang="en-US" sz="1800" dirty="0" err="1">
                <a:latin typeface="Gill Sans Light"/>
                <a:ea typeface="Gill Sans Light" charset="0"/>
                <a:cs typeface="Gill Sans Light" charset="0"/>
              </a:rPr>
              <a:t>Forberedelse</a:t>
            </a:r>
          </a:p>
          <a:p>
            <a:pPr marL="0" indent="0">
              <a:lnSpc>
                <a:spcPct val="80000"/>
              </a:lnSpc>
              <a:buNone/>
            </a:pPr>
            <a:endParaRPr lang="en-US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en-US" sz="1800" dirty="0">
                <a:latin typeface="Gill Sans Light"/>
                <a:ea typeface="Gill Sans Light" charset="0"/>
                <a:cs typeface="Gill Sans Light" charset="0"/>
              </a:rPr>
              <a:t>I </a:t>
            </a:r>
            <a:r>
              <a:rPr lang="en-US" sz="1800" dirty="0" err="1">
                <a:latin typeface="Gill Sans Light"/>
                <a:ea typeface="Gill Sans Light" charset="0"/>
                <a:cs typeface="Gill Sans Light" charset="0"/>
              </a:rPr>
              <a:t>materialet</a:t>
            </a:r>
            <a:r>
              <a:rPr lang="en-US" sz="1800" dirty="0">
                <a:latin typeface="Gill Sans Light"/>
                <a:ea typeface="Gill Sans Light" charset="0"/>
                <a:cs typeface="Gill Sans Light" charset="0"/>
              </a:rPr>
              <a:t> finder du en </a:t>
            </a:r>
            <a:r>
              <a:rPr lang="en-US" sz="1800" dirty="0" err="1">
                <a:latin typeface="Gill Sans Light"/>
                <a:ea typeface="Gill Sans Light" charset="0"/>
                <a:cs typeface="Gill Sans Light" charset="0"/>
              </a:rPr>
              <a:t>skabelon</a:t>
            </a:r>
            <a:r>
              <a:rPr lang="en-US" sz="1800" dirty="0">
                <a:latin typeface="Gill Sans Light"/>
                <a:ea typeface="Gill Sans Light" charset="0"/>
                <a:cs typeface="Gill Sans Light" charset="0"/>
              </a:rPr>
              <a:t>, der </a:t>
            </a:r>
            <a:r>
              <a:rPr lang="en-US" sz="1800" dirty="0" err="1">
                <a:latin typeface="Gill Sans Light"/>
                <a:ea typeface="Gill Sans Light" charset="0"/>
                <a:cs typeface="Gill Sans Light" charset="0"/>
              </a:rPr>
              <a:t>kan</a:t>
            </a:r>
            <a:r>
              <a:rPr lang="en-US" sz="1800" dirty="0">
                <a:latin typeface="Gill Sans Light"/>
                <a:ea typeface="Gill Sans Light" charset="0"/>
                <a:cs typeface="Gill Sans Light" charset="0"/>
              </a:rPr>
              <a:t> </a:t>
            </a:r>
            <a:r>
              <a:rPr lang="en-US" sz="1800" dirty="0" err="1">
                <a:latin typeface="Gill Sans Light"/>
                <a:ea typeface="Gill Sans Light" charset="0"/>
                <a:cs typeface="Gill Sans Light" charset="0"/>
              </a:rPr>
              <a:t>udfyldes</a:t>
            </a:r>
            <a:r>
              <a:rPr lang="en-US" sz="1800" dirty="0">
                <a:latin typeface="Gill Sans Light"/>
                <a:ea typeface="Gill Sans Light" charset="0"/>
                <a:cs typeface="Gill Sans Light" charset="0"/>
              </a:rPr>
              <a:t> med en </a:t>
            </a:r>
            <a:r>
              <a:rPr lang="en-US" sz="1800" dirty="0" err="1">
                <a:latin typeface="Gill Sans Light"/>
                <a:ea typeface="Gill Sans Light" charset="0"/>
                <a:cs typeface="Gill Sans Light" charset="0"/>
              </a:rPr>
              <a:t>påstand</a:t>
            </a:r>
            <a:r>
              <a:rPr lang="en-US" sz="1800" dirty="0">
                <a:latin typeface="Gill Sans Light"/>
                <a:ea typeface="Gill Sans Light" charset="0"/>
                <a:cs typeface="Gill Sans Light" charset="0"/>
              </a:rPr>
              <a:t>, </a:t>
            </a:r>
            <a:r>
              <a:rPr lang="en-US" sz="1800" dirty="0" err="1">
                <a:latin typeface="Gill Sans Light"/>
                <a:ea typeface="Gill Sans Light" charset="0"/>
                <a:cs typeface="Gill Sans Light" charset="0"/>
              </a:rPr>
              <a:t>som</a:t>
            </a:r>
            <a:r>
              <a:rPr lang="en-US" sz="1800" dirty="0">
                <a:latin typeface="Gill Sans Light"/>
                <a:ea typeface="Gill Sans Light" charset="0"/>
                <a:cs typeface="Gill Sans Light" charset="0"/>
              </a:rPr>
              <a:t> I </a:t>
            </a:r>
            <a:r>
              <a:rPr lang="en-US" sz="1800" dirty="0" err="1">
                <a:latin typeface="Gill Sans Light"/>
                <a:ea typeface="Gill Sans Light" charset="0"/>
                <a:cs typeface="Gill Sans Light" charset="0"/>
              </a:rPr>
              <a:t>ønsker</a:t>
            </a:r>
            <a:r>
              <a:rPr lang="en-US" sz="1800" dirty="0">
                <a:latin typeface="Gill Sans Light"/>
                <a:ea typeface="Gill Sans Light" charset="0"/>
                <a:cs typeface="Gill Sans Light" charset="0"/>
              </a:rPr>
              <a:t>, at </a:t>
            </a:r>
            <a:r>
              <a:rPr lang="en-US" sz="1800" dirty="0" err="1">
                <a:latin typeface="Gill Sans Light"/>
                <a:ea typeface="Gill Sans Light" charset="0"/>
                <a:cs typeface="Gill Sans Light" charset="0"/>
              </a:rPr>
              <a:t>deltagerne</a:t>
            </a:r>
            <a:r>
              <a:rPr lang="en-US" sz="1800" dirty="0">
                <a:latin typeface="Gill Sans Light"/>
                <a:ea typeface="Gill Sans Light" charset="0"/>
                <a:cs typeface="Gill Sans Light" charset="0"/>
              </a:rPr>
              <a:t> </a:t>
            </a:r>
            <a:r>
              <a:rPr lang="en-US" sz="1800" dirty="0" err="1">
                <a:latin typeface="Gill Sans Light"/>
                <a:ea typeface="Gill Sans Light" charset="0"/>
                <a:cs typeface="Gill Sans Light" charset="0"/>
              </a:rPr>
              <a:t>tager</a:t>
            </a:r>
            <a:r>
              <a:rPr lang="en-US" sz="1800" dirty="0">
                <a:latin typeface="Gill Sans Light"/>
                <a:ea typeface="Gill Sans Light" charset="0"/>
                <a:cs typeface="Gill Sans Light" charset="0"/>
              </a:rPr>
              <a:t> stilling </a:t>
            </a:r>
            <a:r>
              <a:rPr lang="en-US" sz="1800" dirty="0" err="1">
                <a:latin typeface="Gill Sans Light"/>
                <a:ea typeface="Gill Sans Light" charset="0"/>
                <a:cs typeface="Gill Sans Light" charset="0"/>
              </a:rPr>
              <a:t>til</a:t>
            </a:r>
            <a:r>
              <a:rPr lang="en-US" sz="1800" dirty="0">
                <a:latin typeface="Gill Sans Light"/>
                <a:ea typeface="Gill Sans Light" charset="0"/>
                <a:cs typeface="Gill Sans Light" charset="0"/>
              </a:rPr>
              <a:t>. </a:t>
            </a: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 </a:t>
            </a:r>
          </a:p>
          <a:p>
            <a:pPr marL="484505" indent="-484505">
              <a:lnSpc>
                <a:spcPct val="80000"/>
              </a:lnSpc>
            </a:pPr>
            <a:endParaRPr lang="en-US" sz="2000" dirty="0">
              <a:latin typeface="Gill Sans Light" charset="0"/>
              <a:ea typeface="Gill Sans Light" charset="0"/>
              <a:cs typeface="Gill Sans Light" charset="0"/>
            </a:endParaRPr>
          </a:p>
          <a:p>
            <a:pPr marL="484505" indent="-484505">
              <a:lnSpc>
                <a:spcPct val="80000"/>
              </a:lnSpc>
            </a:pPr>
            <a:endParaRPr lang="en-US" sz="2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8645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 txBox="1">
            <a:spLocks/>
          </p:cNvSpPr>
          <p:nvPr/>
        </p:nvSpPr>
        <p:spPr>
          <a:xfrm>
            <a:off x="1937537" y="2428559"/>
            <a:ext cx="6816738" cy="1640543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a-DK" sz="4454" b="1" dirty="0">
              <a:latin typeface="MorganAvec" charset="0"/>
              <a:ea typeface="MorganAvec" charset="0"/>
              <a:cs typeface="MorganAvec" charset="0"/>
            </a:endParaRP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814969" y="5232206"/>
            <a:ext cx="9061877" cy="8061925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15000" i="1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  <a:t>[Skriv en kort tekst her]</a:t>
            </a:r>
          </a:p>
        </p:txBody>
      </p:sp>
      <p:sp>
        <p:nvSpPr>
          <p:cNvPr id="4" name="Oval 6">
            <a:extLst>
              <a:ext uri="{FF2B5EF4-FFF2-40B4-BE49-F238E27FC236}">
                <a16:creationId xmlns:a16="http://schemas.microsoft.com/office/drawing/2014/main" id="{47A28BF3-DEA4-4BCB-A2FF-F5616BE33D87}"/>
              </a:ext>
            </a:extLst>
          </p:cNvPr>
          <p:cNvSpPr/>
          <p:nvPr/>
        </p:nvSpPr>
        <p:spPr>
          <a:xfrm>
            <a:off x="-1780674" y="73384"/>
            <a:ext cx="1493103" cy="14931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til at udfylde påstande, som deltagerne skal tage stilling til. </a:t>
            </a:r>
          </a:p>
        </p:txBody>
      </p:sp>
    </p:spTree>
    <p:extLst>
      <p:ext uri="{BB962C8B-B14F-4D97-AF65-F5344CB8AC3E}">
        <p14:creationId xmlns:p14="http://schemas.microsoft.com/office/powerpoint/2010/main" val="9092114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 txBox="1">
            <a:spLocks/>
          </p:cNvSpPr>
          <p:nvPr/>
        </p:nvSpPr>
        <p:spPr>
          <a:xfrm>
            <a:off x="1937537" y="2428559"/>
            <a:ext cx="6816738" cy="1640543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a-DK" sz="4454" b="1" dirty="0">
              <a:latin typeface="MorganAvec" charset="0"/>
              <a:ea typeface="MorganAvec" charset="0"/>
              <a:cs typeface="MorganAvec" charset="0"/>
            </a:endParaRP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814969" y="5232206"/>
            <a:ext cx="9061877" cy="8061925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14000" i="1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  <a:t>Hørgården </a:t>
            </a:r>
          </a:p>
          <a:p>
            <a:pPr marL="0" indent="0">
              <a:buNone/>
            </a:pPr>
            <a:r>
              <a:rPr lang="da-DK" sz="14000" i="1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  <a:t>er en del af</a:t>
            </a:r>
          </a:p>
          <a:p>
            <a:pPr marL="0" indent="0">
              <a:buNone/>
            </a:pPr>
            <a:r>
              <a:rPr lang="da-DK" sz="14000" i="1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  <a:t>Urbanplanen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8AD179B-6417-D243-A58F-F39A0A87FAC0}"/>
              </a:ext>
            </a:extLst>
          </p:cNvPr>
          <p:cNvSpPr/>
          <p:nvPr/>
        </p:nvSpPr>
        <p:spPr>
          <a:xfrm>
            <a:off x="-1780674" y="73384"/>
            <a:ext cx="1493103" cy="14931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på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påstande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</a:p>
        </p:txBody>
      </p:sp>
      <p:sp>
        <p:nvSpPr>
          <p:cNvPr id="7" name="Oval 6"/>
          <p:cNvSpPr/>
          <p:nvPr/>
        </p:nvSpPr>
        <p:spPr>
          <a:xfrm>
            <a:off x="2247793" y="4463150"/>
            <a:ext cx="6196226" cy="6196226"/>
          </a:xfrm>
          <a:prstGeom prst="ellipse">
            <a:avLst/>
          </a:prstGeom>
          <a:solidFill>
            <a:schemeClr val="bg1">
              <a:lumMod val="95000"/>
              <a:alpha val="75000"/>
            </a:schemeClr>
          </a:solidFill>
          <a:ln w="2540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da-DK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71530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 txBox="1">
            <a:spLocks/>
          </p:cNvSpPr>
          <p:nvPr/>
        </p:nvSpPr>
        <p:spPr>
          <a:xfrm>
            <a:off x="1937537" y="2428559"/>
            <a:ext cx="6816738" cy="1640543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a-DK" sz="4454" b="1" dirty="0">
              <a:latin typeface="MorganAvec" charset="0"/>
              <a:ea typeface="MorganAvec" charset="0"/>
              <a:cs typeface="MorganAvec" charset="0"/>
            </a:endParaRP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814969" y="5232206"/>
            <a:ext cx="9061877" cy="8061925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9600" i="1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  <a:t>[Skriv en lidt længere tekst her, hvis I har behov for det]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3C69DB9-6560-724B-94F6-6D7346C7827B}"/>
              </a:ext>
            </a:extLst>
          </p:cNvPr>
          <p:cNvSpPr/>
          <p:nvPr/>
        </p:nvSpPr>
        <p:spPr>
          <a:xfrm>
            <a:off x="-1780674" y="73384"/>
            <a:ext cx="1493103" cy="14931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</a:t>
            </a: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til: Påstande </a:t>
            </a:r>
          </a:p>
          <a:p>
            <a:pPr algn="ctr">
              <a:lnSpc>
                <a:spcPct val="120000"/>
              </a:lnSpc>
            </a:pP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(længere tekst)</a:t>
            </a:r>
          </a:p>
          <a:p>
            <a:pPr algn="ctr">
              <a:lnSpc>
                <a:spcPct val="120000"/>
              </a:lnSpc>
            </a:pPr>
            <a:r>
              <a:rPr lang="da-DK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til udfyldelse</a:t>
            </a:r>
          </a:p>
        </p:txBody>
      </p:sp>
    </p:spTree>
    <p:extLst>
      <p:ext uri="{BB962C8B-B14F-4D97-AF65-F5344CB8AC3E}">
        <p14:creationId xmlns:p14="http://schemas.microsoft.com/office/powerpoint/2010/main" val="12298673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7"/>
          <p:cNvSpPr txBox="1">
            <a:spLocks/>
          </p:cNvSpPr>
          <p:nvPr/>
        </p:nvSpPr>
        <p:spPr>
          <a:xfrm>
            <a:off x="1937537" y="2428559"/>
            <a:ext cx="6816738" cy="1640543"/>
          </a:xfrm>
          <a:prstGeom prst="rect">
            <a:avLst/>
          </a:prstGeom>
        </p:spPr>
        <p:txBody>
          <a:bodyPr lIns="0" tIns="0" rIns="0" bIns="0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da-DK" sz="4454" b="1" dirty="0">
              <a:latin typeface="MorganAvec" charset="0"/>
              <a:ea typeface="MorganAvec" charset="0"/>
              <a:cs typeface="MorganAvec" charset="0"/>
            </a:endParaRP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814969" y="5232206"/>
            <a:ext cx="9061877" cy="8061925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a-DK" sz="9000" i="1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  <a:t>Unge fra Hørgården</a:t>
            </a:r>
          </a:p>
          <a:p>
            <a:pPr marL="0" indent="0">
              <a:buNone/>
            </a:pPr>
            <a:r>
              <a:rPr lang="da-DK" sz="9000" i="1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  <a:t>har samme</a:t>
            </a:r>
          </a:p>
          <a:p>
            <a:pPr marL="0" indent="0">
              <a:buNone/>
            </a:pPr>
            <a:r>
              <a:rPr lang="da-DK" sz="9000" i="1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  <a:t>muligheder i livet</a:t>
            </a:r>
          </a:p>
          <a:p>
            <a:pPr marL="0" indent="0">
              <a:buNone/>
            </a:pPr>
            <a:r>
              <a:rPr lang="da-DK" sz="9000" i="1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  <a:t>som andre unge i</a:t>
            </a:r>
          </a:p>
          <a:p>
            <a:pPr marL="0" indent="0">
              <a:buNone/>
            </a:pPr>
            <a:r>
              <a:rPr lang="da-DK" sz="9000" i="1" dirty="0">
                <a:latin typeface="Gill Sans Light" panose="020B0302020104020203" pitchFamily="34" charset="-79"/>
                <a:ea typeface="Gill Sans Light" charset="0"/>
                <a:cs typeface="Gill Sans Light" panose="020B0302020104020203" pitchFamily="34" charset="-79"/>
              </a:rPr>
              <a:t>Danmark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D8AD179B-6417-D243-A58F-F39A0A87FAC0}"/>
              </a:ext>
            </a:extLst>
          </p:cNvPr>
          <p:cNvSpPr/>
          <p:nvPr/>
        </p:nvSpPr>
        <p:spPr>
          <a:xfrm>
            <a:off x="-1780674" y="73384"/>
            <a:ext cx="1493103" cy="14931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på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påstande</a:t>
            </a:r>
            <a:endParaRPr lang="en-US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247793" y="4463150"/>
            <a:ext cx="6196226" cy="6196226"/>
          </a:xfrm>
          <a:prstGeom prst="ellipse">
            <a:avLst/>
          </a:prstGeom>
          <a:solidFill>
            <a:schemeClr val="bg1">
              <a:lumMod val="95000"/>
              <a:alpha val="75000"/>
            </a:schemeClr>
          </a:solidFill>
          <a:ln w="2540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da-DK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918889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FE2579A1-3FC8-7D4F-B28C-EB1F2344418B}"/>
              </a:ext>
            </a:extLst>
          </p:cNvPr>
          <p:cNvSpPr/>
          <p:nvPr/>
        </p:nvSpPr>
        <p:spPr>
          <a:xfrm>
            <a:off x="-2163072" y="36648"/>
            <a:ext cx="2019460" cy="201946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35" tIns="22832" rIns="53935" bIns="2283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BILLEDE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af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plakat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brugt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ved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et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udendørs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bålmøde</a:t>
            </a:r>
            <a:endParaRPr lang="en-US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pic>
        <p:nvPicPr>
          <p:cNvPr id="5" name="Picture Placeholder 1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5400000">
            <a:off x="-696528" y="3028156"/>
            <a:ext cx="12086455" cy="9063037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>
          <a:xfrm>
            <a:off x="2247793" y="4463150"/>
            <a:ext cx="6196226" cy="6196226"/>
          </a:xfrm>
          <a:prstGeom prst="ellipse">
            <a:avLst/>
          </a:prstGeom>
          <a:solidFill>
            <a:schemeClr val="bg1">
              <a:lumMod val="95000"/>
              <a:alpha val="75000"/>
            </a:schemeClr>
          </a:solidFill>
          <a:ln w="2540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da-DK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94222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F070AA1-4208-9E44-8908-CB9039C487BF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0691813" cy="2264160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OPGAVER</a:t>
            </a:r>
            <a:endParaRPr lang="en-US" sz="3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94172B4-A90E-4B43-80DC-44DEFF5A28AD}"/>
              </a:ext>
            </a:extLst>
          </p:cNvPr>
          <p:cNvSpPr txBox="1">
            <a:spLocks/>
          </p:cNvSpPr>
          <p:nvPr/>
        </p:nvSpPr>
        <p:spPr>
          <a:xfrm>
            <a:off x="2157888" y="2572675"/>
            <a:ext cx="7522798" cy="1917474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Dette materiale hører til trin 3 – Forberedelse</a:t>
            </a:r>
            <a:endParaRPr lang="da-DK" sz="4500" dirty="0"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Materialet indeholder skabeloner, som kan bruges til at undersøge, om deltagerne ønsker mere information og hvordan de ønsker at modtage den information. </a:t>
            </a:r>
            <a:endParaRPr lang="en-US" sz="1800">
              <a:latin typeface="Gill Sans Light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Herudover kan materialet bruges til at finde ud af, om deltagerne ønsker at være en lokal ressource, I kan få assistance fra i fremtiden. </a:t>
            </a:r>
            <a:endParaRPr lang="en-US" sz="1800">
              <a:latin typeface="Gill Sans Light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1951128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610" y="1"/>
            <a:ext cx="10688592" cy="1631524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05401" tIns="129287" rIns="305401" bIns="12928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20000"/>
              </a:lnSpc>
            </a:pPr>
            <a:endParaRPr lang="da-DK" sz="2828" dirty="0" err="1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4" name="Tekstfelt 63"/>
          <p:cNvSpPr txBox="1"/>
          <p:nvPr/>
        </p:nvSpPr>
        <p:spPr>
          <a:xfrm>
            <a:off x="0" y="886800"/>
            <a:ext cx="10691813" cy="63289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DET VIL VI GERNE HAVE/GIVE MERE INFORMATION OM</a:t>
            </a:r>
          </a:p>
        </p:txBody>
      </p:sp>
      <p:sp>
        <p:nvSpPr>
          <p:cNvPr id="3" name="Tekstfelt 2"/>
          <p:cNvSpPr txBox="1"/>
          <p:nvPr/>
        </p:nvSpPr>
        <p:spPr>
          <a:xfrm>
            <a:off x="453551" y="1703714"/>
            <a:ext cx="1179095" cy="135455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1.</a:t>
            </a:r>
          </a:p>
        </p:txBody>
      </p:sp>
      <p:sp>
        <p:nvSpPr>
          <p:cNvPr id="65" name="Tekstfelt 64"/>
          <p:cNvSpPr txBox="1"/>
          <p:nvPr/>
        </p:nvSpPr>
        <p:spPr>
          <a:xfrm>
            <a:off x="426515" y="3119458"/>
            <a:ext cx="1179095" cy="13887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2.</a:t>
            </a:r>
          </a:p>
        </p:txBody>
      </p:sp>
      <p:sp>
        <p:nvSpPr>
          <p:cNvPr id="66" name="Tekstfelt 65"/>
          <p:cNvSpPr txBox="1"/>
          <p:nvPr/>
        </p:nvSpPr>
        <p:spPr>
          <a:xfrm>
            <a:off x="426516" y="4508238"/>
            <a:ext cx="1179095" cy="141175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3.</a:t>
            </a:r>
          </a:p>
        </p:txBody>
      </p:sp>
      <p:sp>
        <p:nvSpPr>
          <p:cNvPr id="67" name="Tekstfelt 66"/>
          <p:cNvSpPr txBox="1"/>
          <p:nvPr/>
        </p:nvSpPr>
        <p:spPr>
          <a:xfrm>
            <a:off x="453551" y="5919993"/>
            <a:ext cx="1179095" cy="141175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4.</a:t>
            </a:r>
          </a:p>
        </p:txBody>
      </p:sp>
      <p:sp>
        <p:nvSpPr>
          <p:cNvPr id="68" name="Tekstfelt 67"/>
          <p:cNvSpPr txBox="1"/>
          <p:nvPr/>
        </p:nvSpPr>
        <p:spPr>
          <a:xfrm>
            <a:off x="449263" y="7308774"/>
            <a:ext cx="1179095" cy="142523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5.</a:t>
            </a:r>
          </a:p>
        </p:txBody>
      </p:sp>
      <p:sp>
        <p:nvSpPr>
          <p:cNvPr id="69" name="Tekstfelt 68"/>
          <p:cNvSpPr txBox="1"/>
          <p:nvPr/>
        </p:nvSpPr>
        <p:spPr>
          <a:xfrm>
            <a:off x="453551" y="8743503"/>
            <a:ext cx="1179095" cy="142125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6.</a:t>
            </a:r>
          </a:p>
        </p:txBody>
      </p:sp>
      <p:sp>
        <p:nvSpPr>
          <p:cNvPr id="70" name="Tekstfelt 69"/>
          <p:cNvSpPr txBox="1"/>
          <p:nvPr/>
        </p:nvSpPr>
        <p:spPr>
          <a:xfrm>
            <a:off x="426517" y="10164754"/>
            <a:ext cx="1179095" cy="140225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7.</a:t>
            </a:r>
          </a:p>
        </p:txBody>
      </p:sp>
      <p:sp>
        <p:nvSpPr>
          <p:cNvPr id="72" name="Tekstfelt 71"/>
          <p:cNvSpPr txBox="1"/>
          <p:nvPr/>
        </p:nvSpPr>
        <p:spPr>
          <a:xfrm>
            <a:off x="453550" y="11567014"/>
            <a:ext cx="1179095" cy="142125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8.</a:t>
            </a:r>
          </a:p>
        </p:txBody>
      </p:sp>
      <p:sp>
        <p:nvSpPr>
          <p:cNvPr id="25" name="Tekstfelt 24"/>
          <p:cNvSpPr txBox="1"/>
          <p:nvPr/>
        </p:nvSpPr>
        <p:spPr>
          <a:xfrm>
            <a:off x="449263" y="14537871"/>
            <a:ext cx="1097801" cy="39690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r>
              <a:rPr lang="da-DK" sz="1600">
                <a:latin typeface="Gill Sans Light" charset="0"/>
                <a:ea typeface="Gill Sans Light" charset="0"/>
                <a:cs typeface="Gill Sans Light" charset="0"/>
              </a:rPr>
              <a:t>Bord nr.:</a:t>
            </a:r>
            <a:endParaRPr lang="da-DK" sz="16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-36809" y="3105975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-36809" y="4517731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-36809" y="5929487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-36809" y="7341243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-36809" y="8752999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-36809" y="10164755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-36809" y="11576511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-36809" y="12988267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5058165" y="221156"/>
            <a:ext cx="588236" cy="553811"/>
            <a:chOff x="6950239" y="455294"/>
            <a:chExt cx="681869" cy="641963"/>
          </a:xfrm>
        </p:grpSpPr>
        <p:sp>
          <p:nvSpPr>
            <p:cNvPr id="46" name="Diamond 45"/>
            <p:cNvSpPr/>
            <p:nvPr/>
          </p:nvSpPr>
          <p:spPr>
            <a:xfrm>
              <a:off x="6950239" y="455294"/>
              <a:ext cx="681869" cy="641963"/>
            </a:xfrm>
            <a:prstGeom prst="diamond">
              <a:avLst/>
            </a:prstGeom>
            <a:noFill/>
            <a:ln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7291174" y="455294"/>
              <a:ext cx="0" cy="641963"/>
            </a:xfrm>
            <a:prstGeom prst="line">
              <a:avLst/>
            </a:prstGeom>
            <a:ln w="1270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6950239" y="776276"/>
              <a:ext cx="681869" cy="0"/>
            </a:xfrm>
            <a:prstGeom prst="line">
              <a:avLst/>
            </a:prstGeom>
            <a:ln w="1270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Straight Connector 48"/>
          <p:cNvCxnSpPr/>
          <p:nvPr/>
        </p:nvCxnSpPr>
        <p:spPr>
          <a:xfrm>
            <a:off x="-36809" y="14400025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kstfelt 71"/>
          <p:cNvSpPr txBox="1"/>
          <p:nvPr/>
        </p:nvSpPr>
        <p:spPr>
          <a:xfrm>
            <a:off x="449263" y="12969271"/>
            <a:ext cx="1179095" cy="142125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9.</a:t>
            </a:r>
          </a:p>
        </p:txBody>
      </p:sp>
      <p:sp>
        <p:nvSpPr>
          <p:cNvPr id="31" name="Oval 30"/>
          <p:cNvSpPr/>
          <p:nvPr/>
        </p:nvSpPr>
        <p:spPr>
          <a:xfrm>
            <a:off x="-1780674" y="73384"/>
            <a:ext cx="1493103" cy="14931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Opgaver</a:t>
            </a:r>
            <a:endParaRPr lang="en-US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52861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610" y="1"/>
            <a:ext cx="10688592" cy="1631524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05401" tIns="129287" rIns="305401" bIns="12928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20000"/>
              </a:lnSpc>
            </a:pPr>
            <a:endParaRPr lang="da-DK" sz="2828" dirty="0" err="1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4" name="Tekstfelt 63"/>
          <p:cNvSpPr txBox="1"/>
          <p:nvPr/>
        </p:nvSpPr>
        <p:spPr>
          <a:xfrm>
            <a:off x="0" y="886800"/>
            <a:ext cx="10691813" cy="63289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SÅDAN VIL VI GERNE HAVE/GIVE INFORMATION</a:t>
            </a:r>
          </a:p>
        </p:txBody>
      </p:sp>
      <p:sp>
        <p:nvSpPr>
          <p:cNvPr id="25" name="Tekstfelt 24"/>
          <p:cNvSpPr txBox="1"/>
          <p:nvPr/>
        </p:nvSpPr>
        <p:spPr>
          <a:xfrm>
            <a:off x="449263" y="14537871"/>
            <a:ext cx="1097801" cy="39690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r>
              <a:rPr lang="da-DK" sz="1600">
                <a:latin typeface="Gill Sans Light" charset="0"/>
                <a:ea typeface="Gill Sans Light" charset="0"/>
                <a:cs typeface="Gill Sans Light" charset="0"/>
              </a:rPr>
              <a:t>Bord nr.:</a:t>
            </a:r>
            <a:endParaRPr lang="da-DK" sz="16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-36809" y="5963287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-36809" y="10181656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5058165" y="221156"/>
            <a:ext cx="588236" cy="553811"/>
            <a:chOff x="6950239" y="455294"/>
            <a:chExt cx="681869" cy="641963"/>
          </a:xfrm>
        </p:grpSpPr>
        <p:sp>
          <p:nvSpPr>
            <p:cNvPr id="46" name="Diamond 45"/>
            <p:cNvSpPr/>
            <p:nvPr/>
          </p:nvSpPr>
          <p:spPr>
            <a:xfrm>
              <a:off x="6950239" y="455294"/>
              <a:ext cx="681869" cy="641963"/>
            </a:xfrm>
            <a:prstGeom prst="diamond">
              <a:avLst/>
            </a:prstGeom>
            <a:noFill/>
            <a:ln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7291174" y="455294"/>
              <a:ext cx="0" cy="641963"/>
            </a:xfrm>
            <a:prstGeom prst="line">
              <a:avLst/>
            </a:prstGeom>
            <a:ln w="1270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6950239" y="776276"/>
              <a:ext cx="681869" cy="0"/>
            </a:xfrm>
            <a:prstGeom prst="line">
              <a:avLst/>
            </a:prstGeom>
            <a:ln w="1270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Straight Connector 48"/>
          <p:cNvCxnSpPr/>
          <p:nvPr/>
        </p:nvCxnSpPr>
        <p:spPr>
          <a:xfrm>
            <a:off x="-36809" y="14400025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kstfelt 2"/>
          <p:cNvSpPr txBox="1"/>
          <p:nvPr/>
        </p:nvSpPr>
        <p:spPr>
          <a:xfrm>
            <a:off x="449262" y="1780479"/>
            <a:ext cx="9793288" cy="98269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1.   ________________________________________________</a:t>
            </a:r>
          </a:p>
        </p:txBody>
      </p:sp>
      <p:sp>
        <p:nvSpPr>
          <p:cNvPr id="30" name="Tekstfelt 64"/>
          <p:cNvSpPr txBox="1"/>
          <p:nvPr/>
        </p:nvSpPr>
        <p:spPr>
          <a:xfrm>
            <a:off x="449262" y="2877797"/>
            <a:ext cx="8665710" cy="25072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Hvad</a:t>
            </a:r>
          </a:p>
          <a:p>
            <a:endParaRPr lang="da-DK" sz="3000" dirty="0">
              <a:solidFill>
                <a:srgbClr val="000000"/>
              </a:solidFill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Hvorfor</a:t>
            </a:r>
          </a:p>
          <a:p>
            <a:endParaRPr lang="da-DK" sz="3000" dirty="0">
              <a:solidFill>
                <a:srgbClr val="000000"/>
              </a:solidFill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Resultat</a:t>
            </a:r>
          </a:p>
        </p:txBody>
      </p:sp>
      <p:sp>
        <p:nvSpPr>
          <p:cNvPr id="31" name="Tekstfelt 24"/>
          <p:cNvSpPr txBox="1"/>
          <p:nvPr/>
        </p:nvSpPr>
        <p:spPr>
          <a:xfrm>
            <a:off x="449262" y="5989520"/>
            <a:ext cx="9793288" cy="98269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2.   ________________________________________________</a:t>
            </a:r>
          </a:p>
        </p:txBody>
      </p:sp>
      <p:sp>
        <p:nvSpPr>
          <p:cNvPr id="32" name="Tekstfelt 25"/>
          <p:cNvSpPr txBox="1"/>
          <p:nvPr/>
        </p:nvSpPr>
        <p:spPr>
          <a:xfrm>
            <a:off x="449262" y="7086838"/>
            <a:ext cx="8665710" cy="25072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Hvad</a:t>
            </a:r>
          </a:p>
          <a:p>
            <a:endParaRPr lang="da-DK" sz="3000" dirty="0">
              <a:solidFill>
                <a:srgbClr val="000000"/>
              </a:solidFill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Hvorfor</a:t>
            </a:r>
          </a:p>
          <a:p>
            <a:endParaRPr lang="da-DK" sz="3000" dirty="0">
              <a:solidFill>
                <a:srgbClr val="000000"/>
              </a:solidFill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Resultat</a:t>
            </a:r>
          </a:p>
        </p:txBody>
      </p:sp>
      <p:sp>
        <p:nvSpPr>
          <p:cNvPr id="33" name="Tekstfelt 26"/>
          <p:cNvSpPr txBox="1"/>
          <p:nvPr/>
        </p:nvSpPr>
        <p:spPr>
          <a:xfrm>
            <a:off x="449262" y="10270750"/>
            <a:ext cx="9793288" cy="98269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3.   ________________________________________________</a:t>
            </a:r>
          </a:p>
        </p:txBody>
      </p:sp>
      <p:sp>
        <p:nvSpPr>
          <p:cNvPr id="34" name="Tekstfelt 27"/>
          <p:cNvSpPr txBox="1"/>
          <p:nvPr/>
        </p:nvSpPr>
        <p:spPr>
          <a:xfrm>
            <a:off x="449262" y="11368068"/>
            <a:ext cx="8665710" cy="25072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Hvad</a:t>
            </a:r>
          </a:p>
          <a:p>
            <a:endParaRPr lang="da-DK" sz="3000" dirty="0">
              <a:solidFill>
                <a:srgbClr val="000000"/>
              </a:solidFill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Hvorfor</a:t>
            </a:r>
          </a:p>
          <a:p>
            <a:endParaRPr lang="da-DK" sz="3000" dirty="0">
              <a:solidFill>
                <a:srgbClr val="000000"/>
              </a:solidFill>
              <a:latin typeface="Gill Sans Light" charset="0"/>
              <a:ea typeface="Gill Sans Light" charset="0"/>
              <a:cs typeface="Gill Sans Light" charset="0"/>
            </a:endParaRPr>
          </a:p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Resultat</a:t>
            </a:r>
          </a:p>
        </p:txBody>
      </p:sp>
      <p:sp>
        <p:nvSpPr>
          <p:cNvPr id="21" name="Oval 20"/>
          <p:cNvSpPr/>
          <p:nvPr/>
        </p:nvSpPr>
        <p:spPr>
          <a:xfrm>
            <a:off x="-1780674" y="73384"/>
            <a:ext cx="1493103" cy="14931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 </a:t>
            </a:r>
            <a:endParaRPr lang="en-US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047012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610" y="1"/>
            <a:ext cx="10688592" cy="1631524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05401" tIns="129287" rIns="305401" bIns="12928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20000"/>
              </a:lnSpc>
            </a:pPr>
            <a:endParaRPr lang="da-DK" sz="2828" dirty="0" err="1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4" name="Tekstfelt 63"/>
          <p:cNvSpPr txBox="1"/>
          <p:nvPr/>
        </p:nvSpPr>
        <p:spPr>
          <a:xfrm>
            <a:off x="0" y="886800"/>
            <a:ext cx="10691813" cy="63289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DE HER EMNER </a:t>
            </a:r>
            <a:r>
              <a:rPr lang="da-DK" sz="3000">
                <a:latin typeface="Gill Sans Light" charset="0"/>
                <a:ea typeface="Gill Sans Light" charset="0"/>
                <a:cs typeface="Gill Sans Light" charset="0"/>
              </a:rPr>
              <a:t>SKAL MÅLGRUPPEN </a:t>
            </a: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INDDRAGES I</a:t>
            </a:r>
          </a:p>
        </p:txBody>
      </p:sp>
      <p:sp>
        <p:nvSpPr>
          <p:cNvPr id="3" name="Tekstfelt 2"/>
          <p:cNvSpPr txBox="1"/>
          <p:nvPr/>
        </p:nvSpPr>
        <p:spPr>
          <a:xfrm>
            <a:off x="453551" y="1703714"/>
            <a:ext cx="1179095" cy="135455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1.</a:t>
            </a:r>
          </a:p>
        </p:txBody>
      </p:sp>
      <p:sp>
        <p:nvSpPr>
          <p:cNvPr id="65" name="Tekstfelt 64"/>
          <p:cNvSpPr txBox="1"/>
          <p:nvPr/>
        </p:nvSpPr>
        <p:spPr>
          <a:xfrm>
            <a:off x="426515" y="3119458"/>
            <a:ext cx="1179095" cy="13887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2.</a:t>
            </a:r>
          </a:p>
        </p:txBody>
      </p:sp>
      <p:sp>
        <p:nvSpPr>
          <p:cNvPr id="66" name="Tekstfelt 65"/>
          <p:cNvSpPr txBox="1"/>
          <p:nvPr/>
        </p:nvSpPr>
        <p:spPr>
          <a:xfrm>
            <a:off x="426516" y="4508238"/>
            <a:ext cx="1179095" cy="141175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3.</a:t>
            </a:r>
          </a:p>
        </p:txBody>
      </p:sp>
      <p:sp>
        <p:nvSpPr>
          <p:cNvPr id="67" name="Tekstfelt 66"/>
          <p:cNvSpPr txBox="1"/>
          <p:nvPr/>
        </p:nvSpPr>
        <p:spPr>
          <a:xfrm>
            <a:off x="453551" y="5919993"/>
            <a:ext cx="1179095" cy="141175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4.</a:t>
            </a:r>
          </a:p>
        </p:txBody>
      </p:sp>
      <p:sp>
        <p:nvSpPr>
          <p:cNvPr id="68" name="Tekstfelt 67"/>
          <p:cNvSpPr txBox="1"/>
          <p:nvPr/>
        </p:nvSpPr>
        <p:spPr>
          <a:xfrm>
            <a:off x="449263" y="7308774"/>
            <a:ext cx="1179095" cy="1425235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5.</a:t>
            </a:r>
          </a:p>
        </p:txBody>
      </p:sp>
      <p:sp>
        <p:nvSpPr>
          <p:cNvPr id="69" name="Tekstfelt 68"/>
          <p:cNvSpPr txBox="1"/>
          <p:nvPr/>
        </p:nvSpPr>
        <p:spPr>
          <a:xfrm>
            <a:off x="453551" y="8743503"/>
            <a:ext cx="1179095" cy="1421251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6.</a:t>
            </a:r>
          </a:p>
        </p:txBody>
      </p:sp>
      <p:sp>
        <p:nvSpPr>
          <p:cNvPr id="70" name="Tekstfelt 69"/>
          <p:cNvSpPr txBox="1"/>
          <p:nvPr/>
        </p:nvSpPr>
        <p:spPr>
          <a:xfrm>
            <a:off x="426517" y="10164754"/>
            <a:ext cx="1179095" cy="1402259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7.</a:t>
            </a:r>
          </a:p>
        </p:txBody>
      </p:sp>
      <p:sp>
        <p:nvSpPr>
          <p:cNvPr id="72" name="Tekstfelt 71"/>
          <p:cNvSpPr txBox="1"/>
          <p:nvPr/>
        </p:nvSpPr>
        <p:spPr>
          <a:xfrm>
            <a:off x="453550" y="11567014"/>
            <a:ext cx="1179095" cy="142125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8.</a:t>
            </a:r>
          </a:p>
        </p:txBody>
      </p:sp>
      <p:sp>
        <p:nvSpPr>
          <p:cNvPr id="25" name="Tekstfelt 24"/>
          <p:cNvSpPr txBox="1"/>
          <p:nvPr/>
        </p:nvSpPr>
        <p:spPr>
          <a:xfrm>
            <a:off x="449263" y="14537871"/>
            <a:ext cx="1097801" cy="39690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r>
              <a:rPr lang="da-DK" sz="1600">
                <a:latin typeface="Gill Sans Light" charset="0"/>
                <a:ea typeface="Gill Sans Light" charset="0"/>
                <a:cs typeface="Gill Sans Light" charset="0"/>
              </a:rPr>
              <a:t>Bord nr.:</a:t>
            </a:r>
            <a:endParaRPr lang="da-DK" sz="16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cxnSp>
        <p:nvCxnSpPr>
          <p:cNvPr id="6" name="Straight Connector 5"/>
          <p:cNvCxnSpPr/>
          <p:nvPr/>
        </p:nvCxnSpPr>
        <p:spPr>
          <a:xfrm>
            <a:off x="-36809" y="3105975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-36809" y="4517731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-36809" y="5929487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-36809" y="7341243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-36809" y="8752999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-36809" y="10164755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-36809" y="11576511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-36809" y="12988267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5058165" y="221156"/>
            <a:ext cx="588236" cy="553811"/>
            <a:chOff x="6950239" y="455294"/>
            <a:chExt cx="681869" cy="641963"/>
          </a:xfrm>
        </p:grpSpPr>
        <p:sp>
          <p:nvSpPr>
            <p:cNvPr id="46" name="Diamond 45"/>
            <p:cNvSpPr/>
            <p:nvPr/>
          </p:nvSpPr>
          <p:spPr>
            <a:xfrm>
              <a:off x="6950239" y="455294"/>
              <a:ext cx="681869" cy="641963"/>
            </a:xfrm>
            <a:prstGeom prst="diamond">
              <a:avLst/>
            </a:prstGeom>
            <a:noFill/>
            <a:ln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7291174" y="455294"/>
              <a:ext cx="0" cy="641963"/>
            </a:xfrm>
            <a:prstGeom prst="line">
              <a:avLst/>
            </a:prstGeom>
            <a:ln w="1270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6950239" y="776276"/>
              <a:ext cx="681869" cy="0"/>
            </a:xfrm>
            <a:prstGeom prst="line">
              <a:avLst/>
            </a:prstGeom>
            <a:ln w="1270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Straight Connector 48"/>
          <p:cNvCxnSpPr/>
          <p:nvPr/>
        </p:nvCxnSpPr>
        <p:spPr>
          <a:xfrm>
            <a:off x="-36809" y="14400025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kstfelt 71"/>
          <p:cNvSpPr txBox="1"/>
          <p:nvPr/>
        </p:nvSpPr>
        <p:spPr>
          <a:xfrm>
            <a:off x="449263" y="12969271"/>
            <a:ext cx="1179095" cy="142125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solidFill>
                  <a:srgbClr val="000000"/>
                </a:solidFill>
                <a:latin typeface="Gill Sans Light" charset="0"/>
                <a:ea typeface="Gill Sans Light" charset="0"/>
                <a:cs typeface="Gill Sans Light" charset="0"/>
              </a:rPr>
              <a:t>9.</a:t>
            </a:r>
          </a:p>
        </p:txBody>
      </p:sp>
      <p:sp>
        <p:nvSpPr>
          <p:cNvPr id="30" name="Oval 29"/>
          <p:cNvSpPr/>
          <p:nvPr/>
        </p:nvSpPr>
        <p:spPr>
          <a:xfrm>
            <a:off x="-1780674" y="73384"/>
            <a:ext cx="1493103" cy="14931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</a:t>
            </a:r>
            <a:endParaRPr lang="en-US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72313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 1"/>
          <p:cNvSpPr/>
          <p:nvPr/>
        </p:nvSpPr>
        <p:spPr>
          <a:xfrm>
            <a:off x="1610" y="1"/>
            <a:ext cx="10688592" cy="1631524"/>
          </a:xfrm>
          <a:prstGeom prst="rect">
            <a:avLst/>
          </a:prstGeom>
          <a:solidFill>
            <a:srgbClr val="D4DAC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305401" tIns="129287" rIns="305401" bIns="12928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l">
              <a:lnSpc>
                <a:spcPct val="120000"/>
              </a:lnSpc>
            </a:pPr>
            <a:endParaRPr lang="da-DK" sz="2828" dirty="0" err="1">
              <a:solidFill>
                <a:srgbClr val="FFFFFF"/>
              </a:solidFill>
              <a:latin typeface="Calibri Light" charset="0"/>
              <a:ea typeface="Calibri Light" charset="0"/>
              <a:cs typeface="Calibri Light" charset="0"/>
            </a:endParaRPr>
          </a:p>
        </p:txBody>
      </p:sp>
      <p:sp>
        <p:nvSpPr>
          <p:cNvPr id="64" name="Tekstfelt 63"/>
          <p:cNvSpPr txBox="1"/>
          <p:nvPr/>
        </p:nvSpPr>
        <p:spPr>
          <a:xfrm>
            <a:off x="0" y="886800"/>
            <a:ext cx="10691813" cy="632892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SÅDAN VIL VI INDDRAGES</a:t>
            </a:r>
          </a:p>
        </p:txBody>
      </p:sp>
      <p:sp>
        <p:nvSpPr>
          <p:cNvPr id="25" name="Tekstfelt 24"/>
          <p:cNvSpPr txBox="1"/>
          <p:nvPr/>
        </p:nvSpPr>
        <p:spPr>
          <a:xfrm>
            <a:off x="449263" y="14537871"/>
            <a:ext cx="1097801" cy="396904"/>
          </a:xfrm>
          <a:prstGeom prst="rect">
            <a:avLst/>
          </a:prstGeom>
          <a:solidFill>
            <a:schemeClr val="bg1"/>
          </a:solidFill>
        </p:spPr>
        <p:txBody>
          <a:bodyPr wrap="square" lIns="0" tIns="0" rIns="0" bIns="0" rtlCol="0" anchor="ctr">
            <a:noAutofit/>
          </a:bodyPr>
          <a:lstStyle/>
          <a:p>
            <a:r>
              <a:rPr lang="da-DK" sz="1600">
                <a:latin typeface="Gill Sans Light" charset="0"/>
                <a:ea typeface="Gill Sans Light" charset="0"/>
                <a:cs typeface="Gill Sans Light" charset="0"/>
              </a:rPr>
              <a:t>Bord nr.:</a:t>
            </a:r>
            <a:endParaRPr lang="da-DK" sz="16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cxnSp>
        <p:nvCxnSpPr>
          <p:cNvPr id="38" name="Straight Connector 37"/>
          <p:cNvCxnSpPr/>
          <p:nvPr/>
        </p:nvCxnSpPr>
        <p:spPr>
          <a:xfrm>
            <a:off x="-36809" y="5963287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-36809" y="10181656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5" name="Group 44"/>
          <p:cNvGrpSpPr/>
          <p:nvPr/>
        </p:nvGrpSpPr>
        <p:grpSpPr>
          <a:xfrm>
            <a:off x="5058165" y="221156"/>
            <a:ext cx="588236" cy="553811"/>
            <a:chOff x="6950239" y="455294"/>
            <a:chExt cx="681869" cy="641963"/>
          </a:xfrm>
        </p:grpSpPr>
        <p:sp>
          <p:nvSpPr>
            <p:cNvPr id="46" name="Diamond 45"/>
            <p:cNvSpPr/>
            <p:nvPr/>
          </p:nvSpPr>
          <p:spPr>
            <a:xfrm>
              <a:off x="6950239" y="455294"/>
              <a:ext cx="681869" cy="641963"/>
            </a:xfrm>
            <a:prstGeom prst="diamond">
              <a:avLst/>
            </a:prstGeom>
            <a:noFill/>
            <a:ln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85036" tIns="35998" rIns="85036" bIns="35998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787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47" name="Straight Connector 46"/>
            <p:cNvCxnSpPr/>
            <p:nvPr/>
          </p:nvCxnSpPr>
          <p:spPr>
            <a:xfrm>
              <a:off x="7291174" y="455294"/>
              <a:ext cx="0" cy="641963"/>
            </a:xfrm>
            <a:prstGeom prst="line">
              <a:avLst/>
            </a:prstGeom>
            <a:ln w="1270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6950239" y="776276"/>
              <a:ext cx="681869" cy="0"/>
            </a:xfrm>
            <a:prstGeom prst="line">
              <a:avLst/>
            </a:prstGeom>
            <a:ln w="1270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49" name="Straight Connector 48"/>
          <p:cNvCxnSpPr/>
          <p:nvPr/>
        </p:nvCxnSpPr>
        <p:spPr>
          <a:xfrm>
            <a:off x="-36809" y="14400025"/>
            <a:ext cx="10725665" cy="0"/>
          </a:xfrm>
          <a:prstGeom prst="line">
            <a:avLst/>
          </a:prstGeom>
          <a:ln w="63500">
            <a:solidFill>
              <a:srgbClr val="D4DACC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kstfelt 2"/>
          <p:cNvSpPr txBox="1"/>
          <p:nvPr/>
        </p:nvSpPr>
        <p:spPr>
          <a:xfrm>
            <a:off x="449262" y="1780479"/>
            <a:ext cx="9793288" cy="98269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1.   ________________________________________________</a:t>
            </a:r>
          </a:p>
        </p:txBody>
      </p:sp>
      <p:sp>
        <p:nvSpPr>
          <p:cNvPr id="21" name="Tekstfelt 64"/>
          <p:cNvSpPr txBox="1"/>
          <p:nvPr/>
        </p:nvSpPr>
        <p:spPr>
          <a:xfrm>
            <a:off x="449262" y="2805608"/>
            <a:ext cx="8665710" cy="25072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Hvorfor</a:t>
            </a:r>
          </a:p>
          <a:p>
            <a:pPr>
              <a:lnSpc>
                <a:spcPct val="150000"/>
              </a:lnSpc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Hvor</a:t>
            </a:r>
          </a:p>
          <a:p>
            <a:pPr>
              <a:lnSpc>
                <a:spcPct val="150000"/>
              </a:lnSpc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Hvordan</a:t>
            </a:r>
          </a:p>
          <a:p>
            <a:pPr>
              <a:lnSpc>
                <a:spcPct val="150000"/>
              </a:lnSpc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Hvor ofte</a:t>
            </a:r>
          </a:p>
        </p:txBody>
      </p:sp>
      <p:sp>
        <p:nvSpPr>
          <p:cNvPr id="22" name="Tekstfelt 24"/>
          <p:cNvSpPr txBox="1"/>
          <p:nvPr/>
        </p:nvSpPr>
        <p:spPr>
          <a:xfrm>
            <a:off x="449262" y="5989520"/>
            <a:ext cx="9793288" cy="98269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2.   ________________________________________________</a:t>
            </a:r>
          </a:p>
        </p:txBody>
      </p:sp>
      <p:sp>
        <p:nvSpPr>
          <p:cNvPr id="23" name="Tekstfelt 25"/>
          <p:cNvSpPr txBox="1"/>
          <p:nvPr/>
        </p:nvSpPr>
        <p:spPr>
          <a:xfrm>
            <a:off x="449262" y="7014649"/>
            <a:ext cx="8665710" cy="25072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Hvorfor</a:t>
            </a:r>
          </a:p>
          <a:p>
            <a:pPr>
              <a:lnSpc>
                <a:spcPct val="150000"/>
              </a:lnSpc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Hvor</a:t>
            </a:r>
          </a:p>
          <a:p>
            <a:pPr>
              <a:lnSpc>
                <a:spcPct val="150000"/>
              </a:lnSpc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Hvordan</a:t>
            </a:r>
          </a:p>
          <a:p>
            <a:pPr>
              <a:lnSpc>
                <a:spcPct val="150000"/>
              </a:lnSpc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Hvor ofte</a:t>
            </a:r>
          </a:p>
        </p:txBody>
      </p:sp>
      <p:sp>
        <p:nvSpPr>
          <p:cNvPr id="24" name="Tekstfelt 26"/>
          <p:cNvSpPr txBox="1"/>
          <p:nvPr/>
        </p:nvSpPr>
        <p:spPr>
          <a:xfrm>
            <a:off x="449262" y="10270750"/>
            <a:ext cx="9793288" cy="982697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3.   ________________________________________________</a:t>
            </a:r>
          </a:p>
        </p:txBody>
      </p:sp>
      <p:sp>
        <p:nvSpPr>
          <p:cNvPr id="26" name="Tekstfelt 27"/>
          <p:cNvSpPr txBox="1"/>
          <p:nvPr/>
        </p:nvSpPr>
        <p:spPr>
          <a:xfrm>
            <a:off x="449262" y="11295879"/>
            <a:ext cx="8665710" cy="250725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>
              <a:lnSpc>
                <a:spcPct val="150000"/>
              </a:lnSpc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Hvorfor</a:t>
            </a:r>
          </a:p>
          <a:p>
            <a:pPr>
              <a:lnSpc>
                <a:spcPct val="150000"/>
              </a:lnSpc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Hvor</a:t>
            </a:r>
          </a:p>
          <a:p>
            <a:pPr>
              <a:lnSpc>
                <a:spcPct val="150000"/>
              </a:lnSpc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Hvordan</a:t>
            </a:r>
          </a:p>
          <a:p>
            <a:pPr>
              <a:lnSpc>
                <a:spcPct val="150000"/>
              </a:lnSpc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Hvor ofte</a:t>
            </a:r>
          </a:p>
        </p:txBody>
      </p:sp>
      <p:sp>
        <p:nvSpPr>
          <p:cNvPr id="28" name="Oval 27"/>
          <p:cNvSpPr/>
          <p:nvPr/>
        </p:nvSpPr>
        <p:spPr>
          <a:xfrm>
            <a:off x="-1780674" y="73384"/>
            <a:ext cx="1493103" cy="1493103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SKABELON</a:t>
            </a:r>
            <a:endParaRPr lang="en-US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19330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7">
            <a:extLst>
              <a:ext uri="{FF2B5EF4-FFF2-40B4-BE49-F238E27FC236}">
                <a16:creationId xmlns:a16="http://schemas.microsoft.com/office/drawing/2014/main" id="{DF070AA1-4208-9E44-8908-CB9039C487BF}"/>
              </a:ext>
            </a:extLst>
          </p:cNvPr>
          <p:cNvSpPr txBox="1">
            <a:spLocks/>
          </p:cNvSpPr>
          <p:nvPr/>
        </p:nvSpPr>
        <p:spPr>
          <a:xfrm>
            <a:off x="0" y="1"/>
            <a:ext cx="10691813" cy="2755298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80000"/>
              </a:lnSpc>
              <a:buNone/>
            </a:pPr>
            <a:r>
              <a:rPr lang="da-DK" sz="3000" dirty="0">
                <a:latin typeface="Gill Sans Light" charset="0"/>
                <a:ea typeface="Gill Sans Light" charset="0"/>
                <a:cs typeface="Gill Sans Light" charset="0"/>
              </a:rPr>
              <a:t>POSTNUMRE</a:t>
            </a:r>
            <a:endParaRPr lang="en-US" sz="3000" dirty="0"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B1FEEA82-BD89-490A-89E6-53C3E58EDFD9}"/>
              </a:ext>
            </a:extLst>
          </p:cNvPr>
          <p:cNvSpPr txBox="1">
            <a:spLocks/>
          </p:cNvSpPr>
          <p:nvPr/>
        </p:nvSpPr>
        <p:spPr>
          <a:xfrm>
            <a:off x="2070785" y="3183106"/>
            <a:ext cx="7648019" cy="1715242"/>
          </a:xfrm>
          <a:prstGeom prst="rect">
            <a:avLst/>
          </a:prstGeom>
          <a:noFill/>
        </p:spPr>
        <p:txBody>
          <a:bodyPr lIns="0" tIns="0" rIns="0" bIns="0" anchor="b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Dette materiale hører til trin 3 – Forberedelse</a:t>
            </a:r>
            <a:endParaRPr lang="da-DK" dirty="0">
              <a:cs typeface="Calibri"/>
            </a:endParaRPr>
          </a:p>
          <a:p>
            <a:pPr marL="0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Her er der skabeloner, som I kan bruge til at markere de forskellige poster.</a:t>
            </a:r>
            <a:endParaRPr lang="en-US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endParaRPr lang="da-DK" sz="1800" dirty="0">
              <a:latin typeface="Gill Sans Light"/>
              <a:ea typeface="Gill Sans Light" charset="0"/>
              <a:cs typeface="Gill Sans Light" charset="0"/>
            </a:endParaRPr>
          </a:p>
          <a:p>
            <a:pPr marL="0" indent="0">
              <a:lnSpc>
                <a:spcPct val="80000"/>
              </a:lnSpc>
              <a:buNone/>
            </a:pPr>
            <a:r>
              <a:rPr lang="da-DK" sz="1800" dirty="0">
                <a:latin typeface="Gill Sans Light"/>
                <a:ea typeface="Gill Sans Light" charset="0"/>
                <a:cs typeface="Gill Sans Light" charset="0"/>
              </a:rPr>
              <a:t>Materialet er særligt henvendt til arrangører, der ikke planlægger et traditionelt indendørs arrangement. </a:t>
            </a:r>
            <a:endParaRPr lang="en-US" sz="1800">
              <a:latin typeface="Gill Sans Light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1292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814969" y="5200471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814969" y="14239909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" name="Group 2"/>
          <p:cNvGrpSpPr/>
          <p:nvPr/>
        </p:nvGrpSpPr>
        <p:grpSpPr>
          <a:xfrm>
            <a:off x="3845300" y="1493021"/>
            <a:ext cx="3026053" cy="3026053"/>
            <a:chOff x="3845300" y="1493021"/>
            <a:chExt cx="3026053" cy="3026053"/>
          </a:xfrm>
        </p:grpSpPr>
        <p:sp>
          <p:nvSpPr>
            <p:cNvPr id="2" name="Diamond 1"/>
            <p:cNvSpPr/>
            <p:nvPr/>
          </p:nvSpPr>
          <p:spPr>
            <a:xfrm>
              <a:off x="3845300" y="1493021"/>
              <a:ext cx="3026053" cy="3026053"/>
            </a:xfrm>
            <a:prstGeom prst="diamond">
              <a:avLst/>
            </a:prstGeom>
            <a:noFill/>
            <a:ln w="3810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0268" tIns="50913" rIns="120268" bIns="5091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1114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4" name="Straight Connector 3"/>
            <p:cNvCxnSpPr>
              <a:stCxn id="2" idx="0"/>
              <a:endCxn id="2" idx="2"/>
            </p:cNvCxnSpPr>
            <p:nvPr/>
          </p:nvCxnSpPr>
          <p:spPr>
            <a:xfrm>
              <a:off x="5358327" y="1493021"/>
              <a:ext cx="0" cy="3026053"/>
            </a:xfrm>
            <a:prstGeom prst="line">
              <a:avLst/>
            </a:prstGeom>
            <a:ln w="1905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>
              <a:stCxn id="2" idx="1"/>
              <a:endCxn id="2" idx="3"/>
            </p:cNvCxnSpPr>
            <p:nvPr/>
          </p:nvCxnSpPr>
          <p:spPr>
            <a:xfrm>
              <a:off x="3845300" y="3006048"/>
              <a:ext cx="3026053" cy="0"/>
            </a:xfrm>
            <a:prstGeom prst="line">
              <a:avLst/>
            </a:prstGeom>
            <a:ln w="1905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" name="Straight Connector 8"/>
          <p:cNvCxnSpPr/>
          <p:nvPr/>
        </p:nvCxnSpPr>
        <p:spPr>
          <a:xfrm>
            <a:off x="814968" y="897119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7"/>
          <p:cNvSpPr txBox="1">
            <a:spLocks/>
          </p:cNvSpPr>
          <p:nvPr/>
        </p:nvSpPr>
        <p:spPr>
          <a:xfrm>
            <a:off x="-1" y="5881869"/>
            <a:ext cx="10691813" cy="8358040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70000"/>
              </a:lnSpc>
              <a:buNone/>
            </a:pPr>
            <a:r>
              <a:rPr lang="da-DK" sz="20000" dirty="0">
                <a:latin typeface="Gill Sans Light" charset="0"/>
                <a:ea typeface="Gill Sans Light" charset="0"/>
                <a:cs typeface="Gill Sans Light" charset="0"/>
              </a:rPr>
              <a:t>POST</a:t>
            </a:r>
          </a:p>
          <a:p>
            <a:pPr marL="0" indent="0" algn="ctr">
              <a:lnSpc>
                <a:spcPct val="70000"/>
              </a:lnSpc>
              <a:buNone/>
            </a:pPr>
            <a:r>
              <a:rPr lang="da-DK" sz="20000" dirty="0">
                <a:latin typeface="Gill Sans Light" charset="0"/>
                <a:ea typeface="Gill Sans Light" charset="0"/>
                <a:cs typeface="Gill Sans Light" charset="0"/>
              </a:rPr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683597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" name="Straight Connector 13"/>
          <p:cNvCxnSpPr/>
          <p:nvPr/>
        </p:nvCxnSpPr>
        <p:spPr>
          <a:xfrm>
            <a:off x="814969" y="5200471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814969" y="14239909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7" name="Group 16"/>
          <p:cNvGrpSpPr/>
          <p:nvPr/>
        </p:nvGrpSpPr>
        <p:grpSpPr>
          <a:xfrm>
            <a:off x="3845300" y="1493021"/>
            <a:ext cx="3026053" cy="3026053"/>
            <a:chOff x="3845300" y="1493021"/>
            <a:chExt cx="3026053" cy="3026053"/>
          </a:xfrm>
        </p:grpSpPr>
        <p:sp>
          <p:nvSpPr>
            <p:cNvPr id="18" name="Diamond 17"/>
            <p:cNvSpPr/>
            <p:nvPr/>
          </p:nvSpPr>
          <p:spPr>
            <a:xfrm>
              <a:off x="3845300" y="1493021"/>
              <a:ext cx="3026053" cy="3026053"/>
            </a:xfrm>
            <a:prstGeom prst="diamond">
              <a:avLst/>
            </a:prstGeom>
            <a:noFill/>
            <a:ln w="3810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0268" tIns="50913" rIns="120268" bIns="5091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1114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9" name="Straight Connector 18"/>
            <p:cNvCxnSpPr>
              <a:stCxn id="14" idx="0"/>
              <a:endCxn id="14" idx="2"/>
            </p:cNvCxnSpPr>
            <p:nvPr/>
          </p:nvCxnSpPr>
          <p:spPr>
            <a:xfrm>
              <a:off x="5358327" y="1493021"/>
              <a:ext cx="0" cy="3026053"/>
            </a:xfrm>
            <a:prstGeom prst="line">
              <a:avLst/>
            </a:prstGeom>
            <a:ln w="1905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>
              <a:stCxn id="14" idx="1"/>
              <a:endCxn id="14" idx="3"/>
            </p:cNvCxnSpPr>
            <p:nvPr/>
          </p:nvCxnSpPr>
          <p:spPr>
            <a:xfrm>
              <a:off x="3845300" y="3006048"/>
              <a:ext cx="3026053" cy="0"/>
            </a:xfrm>
            <a:prstGeom prst="line">
              <a:avLst/>
            </a:prstGeom>
            <a:ln w="1905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2" name="Straight Connector 21"/>
          <p:cNvCxnSpPr/>
          <p:nvPr/>
        </p:nvCxnSpPr>
        <p:spPr>
          <a:xfrm>
            <a:off x="814968" y="897119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7"/>
          <p:cNvSpPr txBox="1">
            <a:spLocks/>
          </p:cNvSpPr>
          <p:nvPr/>
        </p:nvSpPr>
        <p:spPr>
          <a:xfrm>
            <a:off x="-1" y="5881869"/>
            <a:ext cx="10691813" cy="8358040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70000"/>
              </a:lnSpc>
              <a:buNone/>
            </a:pPr>
            <a:r>
              <a:rPr lang="da-DK" sz="20000" dirty="0">
                <a:latin typeface="Gill Sans Light" charset="0"/>
                <a:ea typeface="Gill Sans Light" charset="0"/>
                <a:cs typeface="Gill Sans Light" charset="0"/>
              </a:rPr>
              <a:t>POST</a:t>
            </a:r>
          </a:p>
          <a:p>
            <a:pPr marL="0" indent="0" algn="ctr">
              <a:lnSpc>
                <a:spcPct val="70000"/>
              </a:lnSpc>
              <a:buNone/>
            </a:pPr>
            <a:r>
              <a:rPr lang="da-DK" sz="20000" dirty="0">
                <a:latin typeface="Gill Sans Light" charset="0"/>
                <a:ea typeface="Gill Sans Light" charset="0"/>
                <a:cs typeface="Gill Sans Light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10459406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814969" y="5200471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814969" y="14239909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3845300" y="1493021"/>
            <a:ext cx="3026053" cy="3026053"/>
            <a:chOff x="3845300" y="1493021"/>
            <a:chExt cx="3026053" cy="3026053"/>
          </a:xfrm>
        </p:grpSpPr>
        <p:sp>
          <p:nvSpPr>
            <p:cNvPr id="13" name="Diamond 12"/>
            <p:cNvSpPr/>
            <p:nvPr/>
          </p:nvSpPr>
          <p:spPr>
            <a:xfrm>
              <a:off x="3845300" y="1493021"/>
              <a:ext cx="3026053" cy="3026053"/>
            </a:xfrm>
            <a:prstGeom prst="diamond">
              <a:avLst/>
            </a:prstGeom>
            <a:noFill/>
            <a:ln w="3810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0268" tIns="50913" rIns="120268" bIns="5091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1114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4" name="Straight Connector 13"/>
            <p:cNvCxnSpPr>
              <a:stCxn id="10" idx="0"/>
              <a:endCxn id="10" idx="2"/>
            </p:cNvCxnSpPr>
            <p:nvPr/>
          </p:nvCxnSpPr>
          <p:spPr>
            <a:xfrm>
              <a:off x="5358327" y="1493021"/>
              <a:ext cx="0" cy="3026053"/>
            </a:xfrm>
            <a:prstGeom prst="line">
              <a:avLst/>
            </a:prstGeom>
            <a:ln w="1905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10" idx="1"/>
              <a:endCxn id="10" idx="3"/>
            </p:cNvCxnSpPr>
            <p:nvPr/>
          </p:nvCxnSpPr>
          <p:spPr>
            <a:xfrm>
              <a:off x="3845300" y="3006048"/>
              <a:ext cx="3026053" cy="0"/>
            </a:xfrm>
            <a:prstGeom prst="line">
              <a:avLst/>
            </a:prstGeom>
            <a:ln w="1905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/>
          <p:cNvCxnSpPr/>
          <p:nvPr/>
        </p:nvCxnSpPr>
        <p:spPr>
          <a:xfrm>
            <a:off x="814968" y="897119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7"/>
          <p:cNvSpPr txBox="1">
            <a:spLocks/>
          </p:cNvSpPr>
          <p:nvPr/>
        </p:nvSpPr>
        <p:spPr>
          <a:xfrm>
            <a:off x="-1" y="5881869"/>
            <a:ext cx="10691813" cy="8358040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70000"/>
              </a:lnSpc>
              <a:buNone/>
            </a:pPr>
            <a:r>
              <a:rPr lang="da-DK" sz="20000" dirty="0">
                <a:latin typeface="Gill Sans Light" charset="0"/>
                <a:ea typeface="Gill Sans Light" charset="0"/>
                <a:cs typeface="Gill Sans Light" charset="0"/>
              </a:rPr>
              <a:t>POST</a:t>
            </a:r>
          </a:p>
          <a:p>
            <a:pPr marL="0" indent="0" algn="ctr">
              <a:lnSpc>
                <a:spcPct val="70000"/>
              </a:lnSpc>
              <a:buNone/>
            </a:pPr>
            <a:r>
              <a:rPr lang="da-DK" sz="20000" dirty="0">
                <a:latin typeface="Gill Sans Light" charset="0"/>
                <a:ea typeface="Gill Sans Light" charset="0"/>
                <a:cs typeface="Gill Sans Light" charset="0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724782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814969" y="5200471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814969" y="14239909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3845300" y="1493021"/>
            <a:ext cx="3026053" cy="3026053"/>
            <a:chOff x="3845300" y="1493021"/>
            <a:chExt cx="3026053" cy="3026053"/>
          </a:xfrm>
        </p:grpSpPr>
        <p:sp>
          <p:nvSpPr>
            <p:cNvPr id="13" name="Diamond 12"/>
            <p:cNvSpPr/>
            <p:nvPr/>
          </p:nvSpPr>
          <p:spPr>
            <a:xfrm>
              <a:off x="3845300" y="1493021"/>
              <a:ext cx="3026053" cy="3026053"/>
            </a:xfrm>
            <a:prstGeom prst="diamond">
              <a:avLst/>
            </a:prstGeom>
            <a:noFill/>
            <a:ln w="3810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0268" tIns="50913" rIns="120268" bIns="5091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1114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4" name="Straight Connector 13"/>
            <p:cNvCxnSpPr>
              <a:stCxn id="10" idx="0"/>
              <a:endCxn id="10" idx="2"/>
            </p:cNvCxnSpPr>
            <p:nvPr/>
          </p:nvCxnSpPr>
          <p:spPr>
            <a:xfrm>
              <a:off x="5358327" y="1493021"/>
              <a:ext cx="0" cy="3026053"/>
            </a:xfrm>
            <a:prstGeom prst="line">
              <a:avLst/>
            </a:prstGeom>
            <a:ln w="1905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10" idx="1"/>
              <a:endCxn id="10" idx="3"/>
            </p:cNvCxnSpPr>
            <p:nvPr/>
          </p:nvCxnSpPr>
          <p:spPr>
            <a:xfrm>
              <a:off x="3845300" y="3006048"/>
              <a:ext cx="3026053" cy="0"/>
            </a:xfrm>
            <a:prstGeom prst="line">
              <a:avLst/>
            </a:prstGeom>
            <a:ln w="1905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/>
          <p:cNvCxnSpPr/>
          <p:nvPr/>
        </p:nvCxnSpPr>
        <p:spPr>
          <a:xfrm>
            <a:off x="814968" y="897119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7"/>
          <p:cNvSpPr txBox="1">
            <a:spLocks/>
          </p:cNvSpPr>
          <p:nvPr/>
        </p:nvSpPr>
        <p:spPr>
          <a:xfrm>
            <a:off x="-1" y="5881869"/>
            <a:ext cx="10691813" cy="8358040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70000"/>
              </a:lnSpc>
              <a:buNone/>
            </a:pPr>
            <a:r>
              <a:rPr lang="da-DK" sz="20000" dirty="0">
                <a:latin typeface="Gill Sans Light" charset="0"/>
                <a:ea typeface="Gill Sans Light" charset="0"/>
                <a:cs typeface="Gill Sans Light" charset="0"/>
              </a:rPr>
              <a:t>POST</a:t>
            </a:r>
          </a:p>
          <a:p>
            <a:pPr marL="0" indent="0" algn="ctr">
              <a:lnSpc>
                <a:spcPct val="70000"/>
              </a:lnSpc>
              <a:buNone/>
            </a:pPr>
            <a:r>
              <a:rPr lang="da-DK" sz="20000" dirty="0">
                <a:latin typeface="Gill Sans Light" charset="0"/>
                <a:ea typeface="Gill Sans Light" charset="0"/>
                <a:cs typeface="Gill Sans Light" charset="0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19426984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814969" y="5200471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814969" y="14239909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3845300" y="1493021"/>
            <a:ext cx="3026053" cy="3026053"/>
            <a:chOff x="3845300" y="1493021"/>
            <a:chExt cx="3026053" cy="3026053"/>
          </a:xfrm>
        </p:grpSpPr>
        <p:sp>
          <p:nvSpPr>
            <p:cNvPr id="13" name="Diamond 12"/>
            <p:cNvSpPr/>
            <p:nvPr/>
          </p:nvSpPr>
          <p:spPr>
            <a:xfrm>
              <a:off x="3845300" y="1493021"/>
              <a:ext cx="3026053" cy="3026053"/>
            </a:xfrm>
            <a:prstGeom prst="diamond">
              <a:avLst/>
            </a:prstGeom>
            <a:noFill/>
            <a:ln w="3810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0268" tIns="50913" rIns="120268" bIns="5091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1114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4" name="Straight Connector 13"/>
            <p:cNvCxnSpPr>
              <a:stCxn id="10" idx="0"/>
              <a:endCxn id="10" idx="2"/>
            </p:cNvCxnSpPr>
            <p:nvPr/>
          </p:nvCxnSpPr>
          <p:spPr>
            <a:xfrm>
              <a:off x="5358327" y="1493021"/>
              <a:ext cx="0" cy="3026053"/>
            </a:xfrm>
            <a:prstGeom prst="line">
              <a:avLst/>
            </a:prstGeom>
            <a:ln w="1905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10" idx="1"/>
              <a:endCxn id="10" idx="3"/>
            </p:cNvCxnSpPr>
            <p:nvPr/>
          </p:nvCxnSpPr>
          <p:spPr>
            <a:xfrm>
              <a:off x="3845300" y="3006048"/>
              <a:ext cx="3026053" cy="0"/>
            </a:xfrm>
            <a:prstGeom prst="line">
              <a:avLst/>
            </a:prstGeom>
            <a:ln w="1905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/>
          <p:cNvCxnSpPr/>
          <p:nvPr/>
        </p:nvCxnSpPr>
        <p:spPr>
          <a:xfrm>
            <a:off x="814968" y="897119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7"/>
          <p:cNvSpPr txBox="1">
            <a:spLocks/>
          </p:cNvSpPr>
          <p:nvPr/>
        </p:nvSpPr>
        <p:spPr>
          <a:xfrm>
            <a:off x="-1" y="5881869"/>
            <a:ext cx="10691813" cy="8358040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70000"/>
              </a:lnSpc>
              <a:buNone/>
            </a:pPr>
            <a:r>
              <a:rPr lang="da-DK" sz="20000" dirty="0">
                <a:latin typeface="Gill Sans Light" charset="0"/>
                <a:ea typeface="Gill Sans Light" charset="0"/>
                <a:cs typeface="Gill Sans Light" charset="0"/>
              </a:rPr>
              <a:t>POST</a:t>
            </a:r>
          </a:p>
          <a:p>
            <a:pPr marL="0" indent="0" algn="ctr">
              <a:lnSpc>
                <a:spcPct val="70000"/>
              </a:lnSpc>
              <a:buNone/>
            </a:pPr>
            <a:r>
              <a:rPr lang="da-DK" sz="20000" dirty="0">
                <a:latin typeface="Gill Sans Light" charset="0"/>
                <a:ea typeface="Gill Sans Light" charset="0"/>
                <a:cs typeface="Gill Sans Light" charset="0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43326352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Straight Connector 9"/>
          <p:cNvCxnSpPr/>
          <p:nvPr/>
        </p:nvCxnSpPr>
        <p:spPr>
          <a:xfrm>
            <a:off x="814969" y="5200471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814969" y="14239909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12" name="Group 11"/>
          <p:cNvGrpSpPr/>
          <p:nvPr/>
        </p:nvGrpSpPr>
        <p:grpSpPr>
          <a:xfrm>
            <a:off x="3845300" y="1493021"/>
            <a:ext cx="3026053" cy="3026053"/>
            <a:chOff x="3845300" y="1493021"/>
            <a:chExt cx="3026053" cy="3026053"/>
          </a:xfrm>
        </p:grpSpPr>
        <p:sp>
          <p:nvSpPr>
            <p:cNvPr id="13" name="Diamond 12"/>
            <p:cNvSpPr/>
            <p:nvPr/>
          </p:nvSpPr>
          <p:spPr>
            <a:xfrm>
              <a:off x="3845300" y="1493021"/>
              <a:ext cx="3026053" cy="3026053"/>
            </a:xfrm>
            <a:prstGeom prst="diamond">
              <a:avLst/>
            </a:prstGeom>
            <a:noFill/>
            <a:ln w="38100">
              <a:solidFill>
                <a:srgbClr val="90B73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120268" tIns="50913" rIns="120268" bIns="50913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l">
                <a:lnSpc>
                  <a:spcPct val="120000"/>
                </a:lnSpc>
              </a:pPr>
              <a:endParaRPr lang="en-US" sz="1114" dirty="0" err="1">
                <a:solidFill>
                  <a:srgbClr val="FFFFFF"/>
                </a:solidFill>
              </a:endParaRPr>
            </a:p>
          </p:txBody>
        </p:sp>
        <p:cxnSp>
          <p:nvCxnSpPr>
            <p:cNvPr id="14" name="Straight Connector 13"/>
            <p:cNvCxnSpPr>
              <a:stCxn id="10" idx="0"/>
              <a:endCxn id="10" idx="2"/>
            </p:cNvCxnSpPr>
            <p:nvPr/>
          </p:nvCxnSpPr>
          <p:spPr>
            <a:xfrm>
              <a:off x="5358327" y="1493021"/>
              <a:ext cx="0" cy="3026053"/>
            </a:xfrm>
            <a:prstGeom prst="line">
              <a:avLst/>
            </a:prstGeom>
            <a:ln w="1905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>
              <a:stCxn id="10" idx="1"/>
              <a:endCxn id="10" idx="3"/>
            </p:cNvCxnSpPr>
            <p:nvPr/>
          </p:nvCxnSpPr>
          <p:spPr>
            <a:xfrm>
              <a:off x="3845300" y="3006048"/>
              <a:ext cx="3026053" cy="0"/>
            </a:xfrm>
            <a:prstGeom prst="line">
              <a:avLst/>
            </a:prstGeom>
            <a:ln w="19050">
              <a:solidFill>
                <a:srgbClr val="90B73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7" name="Straight Connector 16"/>
          <p:cNvCxnSpPr/>
          <p:nvPr/>
        </p:nvCxnSpPr>
        <p:spPr>
          <a:xfrm>
            <a:off x="814968" y="897119"/>
            <a:ext cx="9061877" cy="0"/>
          </a:xfrm>
          <a:prstGeom prst="line">
            <a:avLst/>
          </a:prstGeom>
          <a:ln w="38100">
            <a:solidFill>
              <a:srgbClr val="90B73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 Placeholder 7"/>
          <p:cNvSpPr txBox="1">
            <a:spLocks/>
          </p:cNvSpPr>
          <p:nvPr/>
        </p:nvSpPr>
        <p:spPr>
          <a:xfrm>
            <a:off x="-1" y="5881869"/>
            <a:ext cx="10691813" cy="8358040"/>
          </a:xfrm>
          <a:prstGeom prst="rect">
            <a:avLst/>
          </a:prstGeom>
        </p:spPr>
        <p:txBody>
          <a:bodyPr lIns="0" tIns="0" rIns="0" bIns="0" anchor="ctr"/>
          <a:lstStyle>
            <a:lvl1pPr marL="484646" indent="-48464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452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50065" indent="-403870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395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615484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339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261679" indent="-323096" algn="l" defTabSz="646195" rtl="0" eaLnBrk="1" latinLnBrk="0" hangingPunct="1">
              <a:spcBef>
                <a:spcPct val="20000"/>
              </a:spcBef>
              <a:buFont typeface="Arial"/>
              <a:buChar char="–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07872" indent="-323096" algn="l" defTabSz="646195" rtl="0" eaLnBrk="1" latinLnBrk="0" hangingPunct="1">
              <a:spcBef>
                <a:spcPct val="20000"/>
              </a:spcBef>
              <a:buFont typeface="Arial"/>
              <a:buChar char="»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554065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200260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846453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492646" indent="-323096" algn="l" defTabSz="646195" rtl="0" eaLnBrk="1" latinLnBrk="0" hangingPunct="1">
              <a:spcBef>
                <a:spcPct val="20000"/>
              </a:spcBef>
              <a:buFont typeface="Arial"/>
              <a:buChar char="•"/>
              <a:defRPr sz="282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70000"/>
              </a:lnSpc>
              <a:buNone/>
            </a:pPr>
            <a:r>
              <a:rPr lang="da-DK" sz="20000" dirty="0">
                <a:latin typeface="Gill Sans Light" charset="0"/>
                <a:ea typeface="Gill Sans Light" charset="0"/>
                <a:cs typeface="Gill Sans Light" charset="0"/>
              </a:rPr>
              <a:t>POST</a:t>
            </a:r>
          </a:p>
          <a:p>
            <a:pPr marL="0" indent="0" algn="ctr">
              <a:lnSpc>
                <a:spcPct val="70000"/>
              </a:lnSpc>
              <a:buNone/>
            </a:pPr>
            <a:r>
              <a:rPr lang="da-DK" sz="20000" dirty="0">
                <a:latin typeface="Gill Sans Light" charset="0"/>
                <a:ea typeface="Gill Sans Light" charset="0"/>
                <a:cs typeface="Gill Sans Light" charset="0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17992460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481" r="25281"/>
          <a:stretch/>
        </p:blipFill>
        <p:spPr>
          <a:xfrm>
            <a:off x="815180" y="1516446"/>
            <a:ext cx="9063037" cy="12086455"/>
          </a:xfrm>
          <a:prstGeom prst="rect">
            <a:avLst/>
          </a:prstGeom>
        </p:spPr>
      </p:pic>
      <p:sp>
        <p:nvSpPr>
          <p:cNvPr id="3" name="Oval 2">
            <a:extLst>
              <a:ext uri="{FF2B5EF4-FFF2-40B4-BE49-F238E27FC236}">
                <a16:creationId xmlns:a16="http://schemas.microsoft.com/office/drawing/2014/main" id="{FE2579A1-3FC8-7D4F-B28C-EB1F2344418B}"/>
              </a:ext>
            </a:extLst>
          </p:cNvPr>
          <p:cNvSpPr/>
          <p:nvPr/>
        </p:nvSpPr>
        <p:spPr>
          <a:xfrm>
            <a:off x="-2163072" y="36648"/>
            <a:ext cx="2019460" cy="2019460"/>
          </a:xfrm>
          <a:prstGeom prst="ellipse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935" tIns="22832" rIns="53935" bIns="22832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en-US" sz="1000" b="1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r>
              <a:rPr lang="en-US" sz="1000" b="1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b="1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på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plakat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brugt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ved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et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udendørs</a:t>
            </a:r>
            <a:r>
              <a:rPr lang="en-US" sz="1000" dirty="0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 </a:t>
            </a:r>
            <a:r>
              <a:rPr lang="en-US" sz="1000" dirty="0" err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bålmøde</a:t>
            </a:r>
            <a:endParaRPr lang="en-US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  <p:sp>
        <p:nvSpPr>
          <p:cNvPr id="6" name="Oval 5"/>
          <p:cNvSpPr/>
          <p:nvPr/>
        </p:nvSpPr>
        <p:spPr>
          <a:xfrm>
            <a:off x="2247793" y="4463150"/>
            <a:ext cx="6196226" cy="6196226"/>
          </a:xfrm>
          <a:prstGeom prst="ellipse">
            <a:avLst/>
          </a:prstGeom>
          <a:solidFill>
            <a:schemeClr val="bg1">
              <a:lumMod val="95000"/>
              <a:alpha val="75000"/>
            </a:schemeClr>
          </a:solidFill>
          <a:ln w="25400">
            <a:solidFill>
              <a:schemeClr val="bg1">
                <a:lumMod val="9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20000"/>
              </a:lnSpc>
            </a:pPr>
            <a:r>
              <a:rPr lang="da-DK" sz="1000" b="1">
                <a:solidFill>
                  <a:schemeClr val="tx1"/>
                </a:solidFill>
                <a:latin typeface="Gill Sans Light" charset="0"/>
                <a:ea typeface="Gill Sans Light" charset="0"/>
                <a:cs typeface="Gill Sans Light" charset="0"/>
              </a:rPr>
              <a:t>EKSEMPEL</a:t>
            </a:r>
            <a:endParaRPr lang="da-DK" sz="1000" dirty="0">
              <a:solidFill>
                <a:schemeClr val="tx1"/>
              </a:solidFill>
              <a:latin typeface="Gill Sans Light" charset="0"/>
              <a:ea typeface="Gill Sans Light" charset="0"/>
              <a:cs typeface="Gill Sans Light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754039"/>
      </p:ext>
    </p:extLst>
  </p:cSld>
  <p:clrMapOvr>
    <a:masterClrMapping/>
  </p:clrMapOvr>
</p:sld>
</file>

<file path=ppt/theme/theme1.xml><?xml version="1.0" encoding="utf-8"?>
<a:theme xmlns:a="http://schemas.openxmlformats.org/drawingml/2006/main" name="Kontortema">
  <a:themeElements>
    <a:clrScheme name="Custom 14">
      <a:dk1>
        <a:srgbClr val="000000"/>
      </a:dk1>
      <a:lt1>
        <a:srgbClr val="FFFFFF"/>
      </a:lt1>
      <a:dk2>
        <a:srgbClr val="A2C8BD"/>
      </a:dk2>
      <a:lt2>
        <a:srgbClr val="CB8276"/>
      </a:lt2>
      <a:accent1>
        <a:srgbClr val="DDB546"/>
      </a:accent1>
      <a:accent2>
        <a:srgbClr val="75B4D3"/>
      </a:accent2>
      <a:accent3>
        <a:srgbClr val="FEFFFE"/>
      </a:accent3>
      <a:accent4>
        <a:srgbClr val="FEFFFE"/>
      </a:accent4>
      <a:accent5>
        <a:srgbClr val="FEFFFE"/>
      </a:accent5>
      <a:accent6>
        <a:srgbClr val="FEFFFE"/>
      </a:accent6>
      <a:hlink>
        <a:srgbClr val="FEFFFE"/>
      </a:hlink>
      <a:folHlink>
        <a:srgbClr val="FEFFF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1"/>
        </a:solidFill>
        <a:ln>
          <a:noFill/>
        </a:ln>
        <a:effectLst/>
      </a:spPr>
      <a:bodyPr rot="0" spcFirstLastPara="0" vertOverflow="overflow" horzOverflow="overflow" vert="horz" wrap="square" lIns="108000" tIns="45720" rIns="108000" bIns="45720" numCol="1" spcCol="0" rtlCol="0" fromWordArt="0" anchor="ctr" anchorCtr="0" forceAA="0" compatLnSpc="1">
        <a:prstTxWarp prst="textNoShape">
          <a:avLst/>
        </a:prstTxWarp>
        <a:noAutofit/>
      </a:bodyPr>
      <a:lstStyle>
        <a:defPPr algn="l">
          <a:lnSpc>
            <a:spcPct val="120000"/>
          </a:lnSpc>
          <a:defRPr sz="1000" dirty="0" err="1" smtClean="0">
            <a:solidFill>
              <a:srgbClr val="FFFFFF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defRPr sz="1100" dirty="0" smtClean="0">
            <a:solidFill>
              <a:srgbClr val="000000"/>
            </a:solidFill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Kontor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5D987C3F80AD47898CC12BE704E8F3" ma:contentTypeVersion="10" ma:contentTypeDescription="Create a new document." ma:contentTypeScope="" ma:versionID="858a34f62a7007f04324edb7ab4d6652">
  <xsd:schema xmlns:xsd="http://www.w3.org/2001/XMLSchema" xmlns:xs="http://www.w3.org/2001/XMLSchema" xmlns:p="http://schemas.microsoft.com/office/2006/metadata/properties" xmlns:ns3="b17aabd9-2776-4ab0-9387-c1acc1758ec1" xmlns:ns4="85f8bdb4-4bc4-4015-b4fd-0f9098fcbe01" targetNamespace="http://schemas.microsoft.com/office/2006/metadata/properties" ma:root="true" ma:fieldsID="48be178a245d5682ace6594f92cb095d" ns3:_="" ns4:_="">
    <xsd:import namespace="b17aabd9-2776-4ab0-9387-c1acc1758ec1"/>
    <xsd:import namespace="85f8bdb4-4bc4-4015-b4fd-0f9098fcbe0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7aabd9-2776-4ab0-9387-c1acc1758ec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5f8bdb4-4bc4-4015-b4fd-0f9098fcbe01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808E270-8380-4E74-BD19-34BC37DBD5CC}">
  <ds:schemaRefs>
    <ds:schemaRef ds:uri="http://schemas.openxmlformats.org/package/2006/metadata/core-properties"/>
    <ds:schemaRef ds:uri="b17aabd9-2776-4ab0-9387-c1acc1758ec1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85f8bdb4-4bc4-4015-b4fd-0f9098fcbe01"/>
    <ds:schemaRef ds:uri="http://purl.org/dc/elements/1.1/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5C5C6D06-FED6-4D88-90BC-DB4E103F9B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7aabd9-2776-4ab0-9387-c1acc1758ec1"/>
    <ds:schemaRef ds:uri="85f8bdb4-4bc4-4015-b4fd-0f9098fcbe0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968DFB0-377A-4785-A00F-E5D946A1C1FC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45996</TotalTime>
  <Words>355</Words>
  <Application>Microsoft Office PowerPoint</Application>
  <PresentationFormat>Brugerdefineret</PresentationFormat>
  <Paragraphs>106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Slidetitler</vt:lpstr>
      </vt:variant>
      <vt:variant>
        <vt:i4>19</vt:i4>
      </vt:variant>
    </vt:vector>
  </HeadingPairs>
  <TitlesOfParts>
    <vt:vector size="20" baseType="lpstr">
      <vt:lpstr>Kontortema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RRC User</dc:creator>
  <cp:lastModifiedBy>Katrine Keller</cp:lastModifiedBy>
  <cp:revision>1349</cp:revision>
  <cp:lastPrinted>2017-06-29T11:50:14Z</cp:lastPrinted>
  <dcterms:created xsi:type="dcterms:W3CDTF">2012-12-06T13:32:53Z</dcterms:created>
  <dcterms:modified xsi:type="dcterms:W3CDTF">2019-11-26T09:50:46Z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0x0101007E5D987C3F80AD47898CC12BE704E8F3</vt:lpwstr>
  </property>
</Properties>
</file>