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539" r:id="rId5"/>
    <p:sldId id="537" r:id="rId6"/>
    <p:sldId id="536" r:id="rId7"/>
    <p:sldId id="538" r:id="rId8"/>
  </p:sldIdLst>
  <p:sldSz cx="12801600" cy="9601200" type="A3"/>
  <p:notesSz cx="6858000" cy="9144000"/>
  <p:defaultTextStyle>
    <a:defPPr>
      <a:defRPr lang="da-DK"/>
    </a:defPPr>
    <a:lvl1pPr marL="0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1pPr>
    <a:lvl2pPr marL="561156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2pPr>
    <a:lvl3pPr marL="1122314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3pPr>
    <a:lvl4pPr marL="1683469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4pPr>
    <a:lvl5pPr marL="2244626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5pPr>
    <a:lvl6pPr marL="2805782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6pPr>
    <a:lvl7pPr marL="3366939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7pPr>
    <a:lvl8pPr marL="3928096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8pPr>
    <a:lvl9pPr marL="4489251" algn="l" defTabSz="561156" rtl="0" eaLnBrk="1" latinLnBrk="0" hangingPunct="1">
      <a:defRPr sz="220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29" userDrawn="1">
          <p15:clr>
            <a:srgbClr val="A4A3A4"/>
          </p15:clr>
        </p15:guide>
        <p15:guide id="3" orient="horz" pos="1595" userDrawn="1">
          <p15:clr>
            <a:srgbClr val="A4A3A4"/>
          </p15:clr>
        </p15:guide>
        <p15:guide id="4" orient="horz" pos="5587" userDrawn="1">
          <p15:clr>
            <a:srgbClr val="A4A3A4"/>
          </p15:clr>
        </p15:guide>
        <p15:guide id="5" pos="403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DACC"/>
    <a:srgbClr val="90B730"/>
    <a:srgbClr val="B8766A"/>
    <a:srgbClr val="C07B6F"/>
    <a:srgbClr val="DA8874"/>
    <a:srgbClr val="F8D7D2"/>
    <a:srgbClr val="A2CBBD"/>
    <a:srgbClr val="BCD2C8"/>
    <a:srgbClr val="D9E8E2"/>
    <a:srgbClr val="EFF6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5B2584-E845-B677-6075-D705B5E0C533}" v="36" dt="2019-11-26T09:38:49.620"/>
    <p1510:client id="{B281873A-B929-4633-BB0D-3B70B2CC6D9B}" v="2" dt="2019-11-25T14:29:06.6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31" autoAdjust="0"/>
    <p:restoredTop sz="50000" autoAdjust="0"/>
  </p:normalViewPr>
  <p:slideViewPr>
    <p:cSldViewPr snapToGrid="0" snapToObjects="1" showGuides="1">
      <p:cViewPr varScale="1">
        <p:scale>
          <a:sx n="79" d="100"/>
          <a:sy n="79" d="100"/>
        </p:scale>
        <p:origin x="1092" y="102"/>
      </p:cViewPr>
      <p:guideLst>
        <p:guide orient="horz" pos="529"/>
        <p:guide orient="horz" pos="1595"/>
        <p:guide orient="horz" pos="5587"/>
        <p:guide pos="40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la S. Andersen" userId="S::la@dkr.dk::0eb4be84-f999-4443-906a-01093b6e4e5f" providerId="AD" clId="Web-{8D5B2584-E845-B677-6075-D705B5E0C533}"/>
    <pc:docChg chg="modSld">
      <pc:chgData name="Laila S. Andersen" userId="S::la@dkr.dk::0eb4be84-f999-4443-906a-01093b6e4e5f" providerId="AD" clId="Web-{8D5B2584-E845-B677-6075-D705B5E0C533}" dt="2019-11-26T09:38:49.620" v="34" actId="20577"/>
      <pc:docMkLst>
        <pc:docMk/>
      </pc:docMkLst>
      <pc:sldChg chg="modSp">
        <pc:chgData name="Laila S. Andersen" userId="S::la@dkr.dk::0eb4be84-f999-4443-906a-01093b6e4e5f" providerId="AD" clId="Web-{8D5B2584-E845-B677-6075-D705B5E0C533}" dt="2019-11-26T09:38:49.620" v="34" actId="20577"/>
        <pc:sldMkLst>
          <pc:docMk/>
          <pc:sldMk cId="1009801745" sldId="539"/>
        </pc:sldMkLst>
        <pc:spChg chg="mod">
          <ac:chgData name="Laila S. Andersen" userId="S::la@dkr.dk::0eb4be84-f999-4443-906a-01093b6e4e5f" providerId="AD" clId="Web-{8D5B2584-E845-B677-6075-D705B5E0C533}" dt="2019-11-26T09:38:49.620" v="34" actId="20577"/>
          <ac:spMkLst>
            <pc:docMk/>
            <pc:sldMk cId="1009801745" sldId="539"/>
            <ac:spMk id="3" creationId="{1BF4C6CB-2E56-457A-8C1D-641EBA936D08}"/>
          </ac:spMkLst>
        </pc:spChg>
      </pc:sldChg>
    </pc:docChg>
  </pc:docChgLst>
  <pc:docChgLst>
    <pc:chgData name="Katrine Keller" userId="8915f3a8-31c0-4ec4-9f28-2c59f4baf04b" providerId="ADAL" clId="{B281873A-B929-4633-BB0D-3B70B2CC6D9B}"/>
    <pc:docChg chg="custSel modSld">
      <pc:chgData name="Katrine Keller" userId="8915f3a8-31c0-4ec4-9f28-2c59f4baf04b" providerId="ADAL" clId="{B281873A-B929-4633-BB0D-3B70B2CC6D9B}" dt="2019-11-25T14:30:10.858" v="228" actId="1076"/>
      <pc:docMkLst>
        <pc:docMk/>
      </pc:docMkLst>
      <pc:sldChg chg="delSp">
        <pc:chgData name="Katrine Keller" userId="8915f3a8-31c0-4ec4-9f28-2c59f4baf04b" providerId="ADAL" clId="{B281873A-B929-4633-BB0D-3B70B2CC6D9B}" dt="2019-11-25T14:13:40.075" v="1" actId="478"/>
        <pc:sldMkLst>
          <pc:docMk/>
          <pc:sldMk cId="1600073746" sldId="537"/>
        </pc:sldMkLst>
        <pc:picChg chg="del">
          <ac:chgData name="Katrine Keller" userId="8915f3a8-31c0-4ec4-9f28-2c59f4baf04b" providerId="ADAL" clId="{B281873A-B929-4633-BB0D-3B70B2CC6D9B}" dt="2019-11-25T14:13:40.075" v="1" actId="478"/>
          <ac:picMkLst>
            <pc:docMk/>
            <pc:sldMk cId="1600073746" sldId="537"/>
            <ac:picMk id="26" creationId="{00000000-0000-0000-0000-000000000000}"/>
          </ac:picMkLst>
        </pc:picChg>
        <pc:picChg chg="del">
          <ac:chgData name="Katrine Keller" userId="8915f3a8-31c0-4ec4-9f28-2c59f4baf04b" providerId="ADAL" clId="{B281873A-B929-4633-BB0D-3B70B2CC6D9B}" dt="2019-11-25T14:13:37.926" v="0" actId="478"/>
          <ac:picMkLst>
            <pc:docMk/>
            <pc:sldMk cId="1600073746" sldId="537"/>
            <ac:picMk id="28" creationId="{F812B656-09F9-004B-B6F6-6142D16074EB}"/>
          </ac:picMkLst>
        </pc:picChg>
      </pc:sldChg>
      <pc:sldChg chg="addSp modSp">
        <pc:chgData name="Katrine Keller" userId="8915f3a8-31c0-4ec4-9f28-2c59f4baf04b" providerId="ADAL" clId="{B281873A-B929-4633-BB0D-3B70B2CC6D9B}" dt="2019-11-25T14:30:10.858" v="228" actId="1076"/>
        <pc:sldMkLst>
          <pc:docMk/>
          <pc:sldMk cId="1009801745" sldId="539"/>
        </pc:sldMkLst>
        <pc:spChg chg="add mod">
          <ac:chgData name="Katrine Keller" userId="8915f3a8-31c0-4ec4-9f28-2c59f4baf04b" providerId="ADAL" clId="{B281873A-B929-4633-BB0D-3B70B2CC6D9B}" dt="2019-11-25T14:30:10.858" v="228" actId="1076"/>
          <ac:spMkLst>
            <pc:docMk/>
            <pc:sldMk cId="1009801745" sldId="539"/>
            <ac:spMk id="3" creationId="{1BF4C6CB-2E56-457A-8C1D-641EBA936D0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26-11-2019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1pPr>
    <a:lvl2pPr marL="561156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2pPr>
    <a:lvl3pPr marL="1122314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3pPr>
    <a:lvl4pPr marL="1683469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4pPr>
    <a:lvl5pPr marL="2244626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5pPr>
    <a:lvl6pPr marL="2805782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6pPr>
    <a:lvl7pPr marL="3366939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7pPr>
    <a:lvl8pPr marL="3928096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8pPr>
    <a:lvl9pPr marL="4489251" algn="l" defTabSz="561156" rtl="0" eaLnBrk="1" latinLnBrk="0" hangingPunct="1">
      <a:defRPr sz="147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kstfelt 182"/>
          <p:cNvSpPr txBox="1"/>
          <p:nvPr userDrawn="1"/>
        </p:nvSpPr>
        <p:spPr>
          <a:xfrm>
            <a:off x="15530918" y="3725839"/>
            <a:ext cx="1095163" cy="116085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171468" indent="-171468">
              <a:buFont typeface="Arial"/>
              <a:buChar char="•"/>
            </a:pPr>
            <a:endParaRPr lang="da-DK" sz="1600" dirty="0">
              <a:solidFill>
                <a:srgbClr val="FFFFFF"/>
              </a:solidFill>
            </a:endParaRPr>
          </a:p>
        </p:txBody>
      </p:sp>
      <p:grpSp>
        <p:nvGrpSpPr>
          <p:cNvPr id="156" name="Grupper 155"/>
          <p:cNvGrpSpPr/>
          <p:nvPr userDrawn="1"/>
        </p:nvGrpSpPr>
        <p:grpSpPr>
          <a:xfrm>
            <a:off x="-20019" y="-9189"/>
            <a:ext cx="12880490" cy="9597582"/>
            <a:chOff x="-16715" y="-48403"/>
            <a:chExt cx="10754506" cy="7646253"/>
          </a:xfrm>
        </p:grpSpPr>
        <p:grpSp>
          <p:nvGrpSpPr>
            <p:cNvPr id="157" name="Grupper 156"/>
            <p:cNvGrpSpPr/>
            <p:nvPr userDrawn="1"/>
          </p:nvGrpSpPr>
          <p:grpSpPr>
            <a:xfrm rot="5400000">
              <a:off x="1537411" y="-1602529"/>
              <a:ext cx="7646253" cy="10754506"/>
              <a:chOff x="884665" y="-225757"/>
              <a:chExt cx="7495656" cy="2412776"/>
            </a:xfrm>
          </p:grpSpPr>
          <p:cxnSp>
            <p:nvCxnSpPr>
              <p:cNvPr id="226" name="Lige forbindelse 225"/>
              <p:cNvCxnSpPr/>
              <p:nvPr userDrawn="1"/>
            </p:nvCxnSpPr>
            <p:spPr>
              <a:xfrm>
                <a:off x="142006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7" name="Lige forbindelse 226"/>
              <p:cNvCxnSpPr/>
              <p:nvPr userDrawn="1"/>
            </p:nvCxnSpPr>
            <p:spPr>
              <a:xfrm>
                <a:off x="213394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Lige forbindelse 227"/>
              <p:cNvCxnSpPr/>
              <p:nvPr userDrawn="1"/>
            </p:nvCxnSpPr>
            <p:spPr>
              <a:xfrm>
                <a:off x="284781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" name="Lige forbindelse 228"/>
              <p:cNvCxnSpPr/>
              <p:nvPr userDrawn="1"/>
            </p:nvCxnSpPr>
            <p:spPr>
              <a:xfrm>
                <a:off x="356168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" name="Lige forbindelse 229"/>
              <p:cNvCxnSpPr/>
              <p:nvPr userDrawn="1"/>
            </p:nvCxnSpPr>
            <p:spPr>
              <a:xfrm>
                <a:off x="427555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1" name="Lige forbindelse 230"/>
              <p:cNvCxnSpPr/>
              <p:nvPr userDrawn="1"/>
            </p:nvCxnSpPr>
            <p:spPr>
              <a:xfrm>
                <a:off x="498942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2" name="Lige forbindelse 231"/>
              <p:cNvCxnSpPr/>
              <p:nvPr userDrawn="1"/>
            </p:nvCxnSpPr>
            <p:spPr>
              <a:xfrm>
                <a:off x="57033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3" name="Lige forbindelse 232"/>
              <p:cNvCxnSpPr/>
              <p:nvPr userDrawn="1"/>
            </p:nvCxnSpPr>
            <p:spPr>
              <a:xfrm>
                <a:off x="641717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4" name="Lige forbindelse 233"/>
              <p:cNvCxnSpPr/>
              <p:nvPr userDrawn="1"/>
            </p:nvCxnSpPr>
            <p:spPr>
              <a:xfrm>
                <a:off x="713104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5" name="Lige forbindelse 234"/>
              <p:cNvCxnSpPr/>
              <p:nvPr userDrawn="1"/>
            </p:nvCxnSpPr>
            <p:spPr>
              <a:xfrm>
                <a:off x="78449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6" name="Lige forbindelse 235"/>
              <p:cNvCxnSpPr/>
              <p:nvPr userDrawn="1"/>
            </p:nvCxnSpPr>
            <p:spPr>
              <a:xfrm>
                <a:off x="106313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7" name="Lige forbindelse 236"/>
              <p:cNvCxnSpPr/>
              <p:nvPr userDrawn="1"/>
            </p:nvCxnSpPr>
            <p:spPr>
              <a:xfrm>
                <a:off x="17770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" name="Lige forbindelse 237"/>
              <p:cNvCxnSpPr/>
              <p:nvPr userDrawn="1"/>
            </p:nvCxnSpPr>
            <p:spPr>
              <a:xfrm>
                <a:off x="2490877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" name="Lige forbindelse 238"/>
              <p:cNvCxnSpPr/>
              <p:nvPr userDrawn="1"/>
            </p:nvCxnSpPr>
            <p:spPr>
              <a:xfrm>
                <a:off x="32047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0" name="Lige forbindelse 239"/>
              <p:cNvCxnSpPr/>
              <p:nvPr userDrawn="1"/>
            </p:nvCxnSpPr>
            <p:spPr>
              <a:xfrm>
                <a:off x="391862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1" name="Lige forbindelse 240"/>
              <p:cNvCxnSpPr/>
              <p:nvPr userDrawn="1"/>
            </p:nvCxnSpPr>
            <p:spPr>
              <a:xfrm>
                <a:off x="463249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2" name="Lige forbindelse 241"/>
              <p:cNvCxnSpPr/>
              <p:nvPr userDrawn="1"/>
            </p:nvCxnSpPr>
            <p:spPr>
              <a:xfrm rot="16200000" flipH="1">
                <a:off x="4139979" y="980630"/>
                <a:ext cx="2412776" cy="2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3" name="Lige forbindelse 242"/>
              <p:cNvCxnSpPr/>
              <p:nvPr userDrawn="1"/>
            </p:nvCxnSpPr>
            <p:spPr>
              <a:xfrm>
                <a:off x="606023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Lige forbindelse 243"/>
              <p:cNvCxnSpPr/>
              <p:nvPr userDrawn="1"/>
            </p:nvCxnSpPr>
            <p:spPr>
              <a:xfrm>
                <a:off x="677410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Lige forbindelse 244"/>
              <p:cNvCxnSpPr/>
              <p:nvPr userDrawn="1"/>
            </p:nvCxnSpPr>
            <p:spPr>
              <a:xfrm>
                <a:off x="74879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6" name="Lige forbindelse 245"/>
              <p:cNvCxnSpPr/>
              <p:nvPr userDrawn="1"/>
            </p:nvCxnSpPr>
            <p:spPr>
              <a:xfrm>
                <a:off x="820185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" name="Lige forbindelse 246"/>
              <p:cNvCxnSpPr/>
              <p:nvPr userDrawn="1"/>
            </p:nvCxnSpPr>
            <p:spPr>
              <a:xfrm>
                <a:off x="88466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" name="Lige forbindelse 247"/>
              <p:cNvCxnSpPr/>
              <p:nvPr userDrawn="1"/>
            </p:nvCxnSpPr>
            <p:spPr>
              <a:xfrm>
                <a:off x="159853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Lige forbindelse 248"/>
              <p:cNvCxnSpPr/>
              <p:nvPr userDrawn="1"/>
            </p:nvCxnSpPr>
            <p:spPr>
              <a:xfrm>
                <a:off x="231240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0" name="Lige forbindelse 249"/>
              <p:cNvCxnSpPr/>
              <p:nvPr userDrawn="1"/>
            </p:nvCxnSpPr>
            <p:spPr>
              <a:xfrm>
                <a:off x="30262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Lige forbindelse 250"/>
              <p:cNvCxnSpPr/>
              <p:nvPr userDrawn="1"/>
            </p:nvCxnSpPr>
            <p:spPr>
              <a:xfrm>
                <a:off x="374015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2" name="Lige forbindelse 251"/>
              <p:cNvCxnSpPr/>
              <p:nvPr userDrawn="1"/>
            </p:nvCxnSpPr>
            <p:spPr>
              <a:xfrm>
                <a:off x="4454025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Lige forbindelse 252"/>
              <p:cNvCxnSpPr/>
              <p:nvPr userDrawn="1"/>
            </p:nvCxnSpPr>
            <p:spPr>
              <a:xfrm>
                <a:off x="516789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4" name="Lige forbindelse 253"/>
              <p:cNvCxnSpPr/>
              <p:nvPr userDrawn="1"/>
            </p:nvCxnSpPr>
            <p:spPr>
              <a:xfrm>
                <a:off x="588176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Lige forbindelse 254"/>
              <p:cNvCxnSpPr/>
              <p:nvPr userDrawn="1"/>
            </p:nvCxnSpPr>
            <p:spPr>
              <a:xfrm>
                <a:off x="6595641" y="-225757"/>
                <a:ext cx="0" cy="2412775"/>
              </a:xfrm>
              <a:prstGeom prst="line">
                <a:avLst/>
              </a:prstGeom>
              <a:ln w="12700">
                <a:solidFill>
                  <a:srgbClr val="F0897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6" name="Lige forbindelse 255"/>
              <p:cNvCxnSpPr/>
              <p:nvPr userDrawn="1"/>
            </p:nvCxnSpPr>
            <p:spPr>
              <a:xfrm>
                <a:off x="730951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Lige forbindelse 256"/>
              <p:cNvCxnSpPr/>
              <p:nvPr userDrawn="1"/>
            </p:nvCxnSpPr>
            <p:spPr>
              <a:xfrm>
                <a:off x="8023385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8" name="Lige forbindelse 257"/>
              <p:cNvCxnSpPr/>
              <p:nvPr userDrawn="1"/>
            </p:nvCxnSpPr>
            <p:spPr>
              <a:xfrm>
                <a:off x="1241601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Lige forbindelse 258"/>
              <p:cNvCxnSpPr/>
              <p:nvPr userDrawn="1"/>
            </p:nvCxnSpPr>
            <p:spPr>
              <a:xfrm>
                <a:off x="195547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60000"/>
                    <a:lumOff val="4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0" name="Lige forbindelse 259"/>
              <p:cNvCxnSpPr/>
              <p:nvPr userDrawn="1"/>
            </p:nvCxnSpPr>
            <p:spPr>
              <a:xfrm>
                <a:off x="266934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Lige forbindelse 260"/>
              <p:cNvCxnSpPr/>
              <p:nvPr userDrawn="1"/>
            </p:nvCxnSpPr>
            <p:spPr>
              <a:xfrm>
                <a:off x="33832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2" name="Lige forbindelse 261"/>
              <p:cNvCxnSpPr/>
              <p:nvPr userDrawn="1"/>
            </p:nvCxnSpPr>
            <p:spPr>
              <a:xfrm>
                <a:off x="409708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Lige forbindelse 262"/>
              <p:cNvCxnSpPr/>
              <p:nvPr userDrawn="1"/>
            </p:nvCxnSpPr>
            <p:spPr>
              <a:xfrm>
                <a:off x="4810961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4" name="Lige forbindelse 263"/>
              <p:cNvCxnSpPr/>
              <p:nvPr userDrawn="1"/>
            </p:nvCxnSpPr>
            <p:spPr>
              <a:xfrm>
                <a:off x="552483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Lige forbindelse 264"/>
              <p:cNvCxnSpPr/>
              <p:nvPr userDrawn="1"/>
            </p:nvCxnSpPr>
            <p:spPr>
              <a:xfrm>
                <a:off x="62387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6" name="Lige forbindelse 265"/>
              <p:cNvCxnSpPr/>
              <p:nvPr userDrawn="1"/>
            </p:nvCxnSpPr>
            <p:spPr>
              <a:xfrm>
                <a:off x="6952577" y="-225757"/>
                <a:ext cx="0" cy="2412775"/>
              </a:xfrm>
              <a:prstGeom prst="line">
                <a:avLst/>
              </a:prstGeom>
              <a:ln w="12700">
                <a:solidFill>
                  <a:srgbClr val="F0897D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Lige forbindelse 266"/>
              <p:cNvCxnSpPr/>
              <p:nvPr userDrawn="1"/>
            </p:nvCxnSpPr>
            <p:spPr>
              <a:xfrm>
                <a:off x="76664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8" name="Lige forbindelse 267"/>
              <p:cNvCxnSpPr/>
              <p:nvPr userDrawn="1"/>
            </p:nvCxnSpPr>
            <p:spPr>
              <a:xfrm>
                <a:off x="838032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8" name="Grupper 157"/>
            <p:cNvGrpSpPr/>
            <p:nvPr userDrawn="1"/>
          </p:nvGrpSpPr>
          <p:grpSpPr>
            <a:xfrm>
              <a:off x="-1590" y="-6229"/>
              <a:ext cx="10708078" cy="7562850"/>
              <a:chOff x="-7675" y="-225757"/>
              <a:chExt cx="10708078" cy="2412775"/>
            </a:xfrm>
          </p:grpSpPr>
          <p:cxnSp>
            <p:nvCxnSpPr>
              <p:cNvPr id="159" name="Lige forbindelse 158"/>
              <p:cNvCxnSpPr/>
              <p:nvPr userDrawn="1"/>
            </p:nvCxnSpPr>
            <p:spPr>
              <a:xfrm>
                <a:off x="-767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Lige forbindelse 159"/>
              <p:cNvCxnSpPr/>
              <p:nvPr userDrawn="1"/>
            </p:nvCxnSpPr>
            <p:spPr>
              <a:xfrm>
                <a:off x="70619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1" name="Lige forbindelse 160"/>
              <p:cNvCxnSpPr/>
              <p:nvPr userDrawn="1"/>
            </p:nvCxnSpPr>
            <p:spPr>
              <a:xfrm>
                <a:off x="142006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2" name="Lige forbindelse 161"/>
              <p:cNvCxnSpPr/>
              <p:nvPr userDrawn="1"/>
            </p:nvCxnSpPr>
            <p:spPr>
              <a:xfrm>
                <a:off x="213394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3" name="Lige forbindelse 162"/>
              <p:cNvCxnSpPr/>
              <p:nvPr userDrawn="1"/>
            </p:nvCxnSpPr>
            <p:spPr>
              <a:xfrm>
                <a:off x="284781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4" name="Lige forbindelse 163"/>
              <p:cNvCxnSpPr/>
              <p:nvPr userDrawn="1"/>
            </p:nvCxnSpPr>
            <p:spPr>
              <a:xfrm>
                <a:off x="3561685" y="-225757"/>
                <a:ext cx="0" cy="2412775"/>
              </a:xfrm>
              <a:prstGeom prst="line">
                <a:avLst/>
              </a:prstGeom>
              <a:ln w="12700">
                <a:solidFill>
                  <a:srgbClr val="82162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5" name="Lige forbindelse 164"/>
              <p:cNvCxnSpPr/>
              <p:nvPr userDrawn="1"/>
            </p:nvCxnSpPr>
            <p:spPr>
              <a:xfrm>
                <a:off x="427555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6" name="Lige forbindelse 165"/>
              <p:cNvCxnSpPr/>
              <p:nvPr userDrawn="1"/>
            </p:nvCxnSpPr>
            <p:spPr>
              <a:xfrm>
                <a:off x="498942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7" name="Lige forbindelse 166"/>
              <p:cNvCxnSpPr/>
              <p:nvPr userDrawn="1"/>
            </p:nvCxnSpPr>
            <p:spPr>
              <a:xfrm>
                <a:off x="57033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Lige forbindelse 167"/>
              <p:cNvCxnSpPr/>
              <p:nvPr userDrawn="1"/>
            </p:nvCxnSpPr>
            <p:spPr>
              <a:xfrm>
                <a:off x="641717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0" name="Lige forbindelse 169"/>
              <p:cNvCxnSpPr/>
              <p:nvPr userDrawn="1"/>
            </p:nvCxnSpPr>
            <p:spPr>
              <a:xfrm>
                <a:off x="7131045" y="-225757"/>
                <a:ext cx="0" cy="2412775"/>
              </a:xfrm>
              <a:prstGeom prst="line">
                <a:avLst/>
              </a:prstGeom>
              <a:ln w="12700">
                <a:solidFill>
                  <a:srgbClr val="82162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Lige forbindelse 170"/>
              <p:cNvCxnSpPr/>
              <p:nvPr userDrawn="1"/>
            </p:nvCxnSpPr>
            <p:spPr>
              <a:xfrm>
                <a:off x="78449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2" name="Lige forbindelse 171"/>
              <p:cNvCxnSpPr/>
              <p:nvPr userDrawn="1"/>
            </p:nvCxnSpPr>
            <p:spPr>
              <a:xfrm>
                <a:off x="855878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3" name="Lige forbindelse 172"/>
              <p:cNvCxnSpPr/>
              <p:nvPr userDrawn="1"/>
            </p:nvCxnSpPr>
            <p:spPr>
              <a:xfrm>
                <a:off x="927266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Lige forbindelse 173"/>
              <p:cNvCxnSpPr/>
              <p:nvPr userDrawn="1"/>
            </p:nvCxnSpPr>
            <p:spPr>
              <a:xfrm>
                <a:off x="998653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Lige forbindelse 174"/>
              <p:cNvCxnSpPr/>
              <p:nvPr userDrawn="1"/>
            </p:nvCxnSpPr>
            <p:spPr>
              <a:xfrm>
                <a:off x="1070040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Lige forbindelse 175"/>
              <p:cNvCxnSpPr/>
              <p:nvPr userDrawn="1"/>
            </p:nvCxnSpPr>
            <p:spPr>
              <a:xfrm>
                <a:off x="349261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Lige forbindelse 176"/>
              <p:cNvCxnSpPr/>
              <p:nvPr userDrawn="1"/>
            </p:nvCxnSpPr>
            <p:spPr>
              <a:xfrm>
                <a:off x="106313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Lige forbindelse 177"/>
              <p:cNvCxnSpPr/>
              <p:nvPr userDrawn="1"/>
            </p:nvCxnSpPr>
            <p:spPr>
              <a:xfrm>
                <a:off x="17770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Lige forbindelse 178"/>
              <p:cNvCxnSpPr/>
              <p:nvPr userDrawn="1"/>
            </p:nvCxnSpPr>
            <p:spPr>
              <a:xfrm>
                <a:off x="249087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Lige forbindelse 179"/>
              <p:cNvCxnSpPr/>
              <p:nvPr userDrawn="1"/>
            </p:nvCxnSpPr>
            <p:spPr>
              <a:xfrm>
                <a:off x="32047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Lige forbindelse 180"/>
              <p:cNvCxnSpPr/>
              <p:nvPr userDrawn="1"/>
            </p:nvCxnSpPr>
            <p:spPr>
              <a:xfrm>
                <a:off x="3918621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Lige forbindelse 181"/>
              <p:cNvCxnSpPr/>
              <p:nvPr userDrawn="1"/>
            </p:nvCxnSpPr>
            <p:spPr>
              <a:xfrm>
                <a:off x="463249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Lige forbindelse 183"/>
              <p:cNvCxnSpPr/>
              <p:nvPr userDrawn="1"/>
            </p:nvCxnSpPr>
            <p:spPr>
              <a:xfrm>
                <a:off x="5346365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5" name="Lige forbindelse 184"/>
              <p:cNvCxnSpPr/>
              <p:nvPr userDrawn="1"/>
            </p:nvCxnSpPr>
            <p:spPr>
              <a:xfrm>
                <a:off x="606023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6" name="Lige forbindelse 185"/>
              <p:cNvCxnSpPr/>
              <p:nvPr userDrawn="1"/>
            </p:nvCxnSpPr>
            <p:spPr>
              <a:xfrm>
                <a:off x="6774109" y="-225757"/>
                <a:ext cx="0" cy="2412775"/>
              </a:xfrm>
              <a:prstGeom prst="line">
                <a:avLst/>
              </a:prstGeom>
              <a:ln w="12700">
                <a:solidFill>
                  <a:srgbClr val="821629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Lige forbindelse 186"/>
              <p:cNvCxnSpPr/>
              <p:nvPr userDrawn="1"/>
            </p:nvCxnSpPr>
            <p:spPr>
              <a:xfrm>
                <a:off x="74879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Lige forbindelse 187"/>
              <p:cNvCxnSpPr/>
              <p:nvPr userDrawn="1"/>
            </p:nvCxnSpPr>
            <p:spPr>
              <a:xfrm>
                <a:off x="820185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Lige forbindelse 188"/>
              <p:cNvCxnSpPr/>
              <p:nvPr userDrawn="1"/>
            </p:nvCxnSpPr>
            <p:spPr>
              <a:xfrm>
                <a:off x="891572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Lige forbindelse 189"/>
              <p:cNvCxnSpPr/>
              <p:nvPr userDrawn="1"/>
            </p:nvCxnSpPr>
            <p:spPr>
              <a:xfrm>
                <a:off x="962959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1" name="Lige forbindelse 190"/>
              <p:cNvCxnSpPr/>
              <p:nvPr userDrawn="1"/>
            </p:nvCxnSpPr>
            <p:spPr>
              <a:xfrm>
                <a:off x="1034346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2" name="Lige forbindelse 191"/>
              <p:cNvCxnSpPr/>
              <p:nvPr userDrawn="1"/>
            </p:nvCxnSpPr>
            <p:spPr>
              <a:xfrm>
                <a:off x="170793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3" name="Lige forbindelse 192"/>
              <p:cNvCxnSpPr/>
              <p:nvPr userDrawn="1"/>
            </p:nvCxnSpPr>
            <p:spPr>
              <a:xfrm>
                <a:off x="88466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4" name="Lige forbindelse 193"/>
              <p:cNvCxnSpPr/>
              <p:nvPr userDrawn="1"/>
            </p:nvCxnSpPr>
            <p:spPr>
              <a:xfrm>
                <a:off x="159853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" name="Lige forbindelse 194"/>
              <p:cNvCxnSpPr/>
              <p:nvPr userDrawn="1"/>
            </p:nvCxnSpPr>
            <p:spPr>
              <a:xfrm>
                <a:off x="231240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" name="Lige forbindelse 195"/>
              <p:cNvCxnSpPr/>
              <p:nvPr userDrawn="1"/>
            </p:nvCxnSpPr>
            <p:spPr>
              <a:xfrm>
                <a:off x="302628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Lige forbindelse 196"/>
              <p:cNvCxnSpPr/>
              <p:nvPr userDrawn="1"/>
            </p:nvCxnSpPr>
            <p:spPr>
              <a:xfrm>
                <a:off x="374015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Lige forbindelse 197"/>
              <p:cNvCxnSpPr/>
              <p:nvPr userDrawn="1"/>
            </p:nvCxnSpPr>
            <p:spPr>
              <a:xfrm>
                <a:off x="445402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Lige forbindelse 198"/>
              <p:cNvCxnSpPr/>
              <p:nvPr userDrawn="1"/>
            </p:nvCxnSpPr>
            <p:spPr>
              <a:xfrm>
                <a:off x="516789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Lige forbindelse 199"/>
              <p:cNvCxnSpPr/>
              <p:nvPr userDrawn="1"/>
            </p:nvCxnSpPr>
            <p:spPr>
              <a:xfrm>
                <a:off x="588176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Lige forbindelse 200"/>
              <p:cNvCxnSpPr/>
              <p:nvPr userDrawn="1"/>
            </p:nvCxnSpPr>
            <p:spPr>
              <a:xfrm>
                <a:off x="659564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Lige forbindelse 201"/>
              <p:cNvCxnSpPr/>
              <p:nvPr userDrawn="1"/>
            </p:nvCxnSpPr>
            <p:spPr>
              <a:xfrm>
                <a:off x="730951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Lige forbindelse 202"/>
              <p:cNvCxnSpPr/>
              <p:nvPr userDrawn="1"/>
            </p:nvCxnSpPr>
            <p:spPr>
              <a:xfrm>
                <a:off x="802338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Lige forbindelse 203"/>
              <p:cNvCxnSpPr/>
              <p:nvPr userDrawn="1"/>
            </p:nvCxnSpPr>
            <p:spPr>
              <a:xfrm>
                <a:off x="873725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Lige forbindelse 204"/>
              <p:cNvCxnSpPr/>
              <p:nvPr userDrawn="1"/>
            </p:nvCxnSpPr>
            <p:spPr>
              <a:xfrm>
                <a:off x="945112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Lige forbindelse 205"/>
              <p:cNvCxnSpPr/>
              <p:nvPr userDrawn="1"/>
            </p:nvCxnSpPr>
            <p:spPr>
              <a:xfrm>
                <a:off x="101650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" name="Lige forbindelse 206"/>
              <p:cNvCxnSpPr/>
              <p:nvPr userDrawn="1"/>
            </p:nvCxnSpPr>
            <p:spPr>
              <a:xfrm>
                <a:off x="527729" y="-225757"/>
                <a:ext cx="0" cy="2412775"/>
              </a:xfrm>
              <a:prstGeom prst="line">
                <a:avLst/>
              </a:prstGeom>
              <a:ln w="12700">
                <a:solidFill>
                  <a:schemeClr val="accent5">
                    <a:lumMod val="20000"/>
                    <a:lumOff val="8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" name="Lige forbindelse 207"/>
              <p:cNvCxnSpPr/>
              <p:nvPr userDrawn="1"/>
            </p:nvCxnSpPr>
            <p:spPr>
              <a:xfrm>
                <a:off x="124160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9" name="Lige forbindelse 208"/>
              <p:cNvCxnSpPr/>
              <p:nvPr userDrawn="1"/>
            </p:nvCxnSpPr>
            <p:spPr>
              <a:xfrm>
                <a:off x="195547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0" name="Lige forbindelse 209"/>
              <p:cNvCxnSpPr/>
              <p:nvPr userDrawn="1"/>
            </p:nvCxnSpPr>
            <p:spPr>
              <a:xfrm>
                <a:off x="266934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" name="Lige forbindelse 210"/>
              <p:cNvCxnSpPr/>
              <p:nvPr userDrawn="1"/>
            </p:nvCxnSpPr>
            <p:spPr>
              <a:xfrm>
                <a:off x="338321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2" name="Lige forbindelse 211"/>
              <p:cNvCxnSpPr/>
              <p:nvPr userDrawn="1"/>
            </p:nvCxnSpPr>
            <p:spPr>
              <a:xfrm>
                <a:off x="409708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3" name="Lige forbindelse 212"/>
              <p:cNvCxnSpPr/>
              <p:nvPr userDrawn="1"/>
            </p:nvCxnSpPr>
            <p:spPr>
              <a:xfrm>
                <a:off x="481096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4" name="Lige forbindelse 213"/>
              <p:cNvCxnSpPr/>
              <p:nvPr userDrawn="1"/>
            </p:nvCxnSpPr>
            <p:spPr>
              <a:xfrm>
                <a:off x="552483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5" name="Lige forbindelse 214"/>
              <p:cNvCxnSpPr/>
              <p:nvPr userDrawn="1"/>
            </p:nvCxnSpPr>
            <p:spPr>
              <a:xfrm>
                <a:off x="623870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6" name="Lige forbindelse 215"/>
              <p:cNvCxnSpPr/>
              <p:nvPr userDrawn="1"/>
            </p:nvCxnSpPr>
            <p:spPr>
              <a:xfrm>
                <a:off x="6952577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7" name="Lige forbindelse 216"/>
              <p:cNvCxnSpPr/>
              <p:nvPr userDrawn="1"/>
            </p:nvCxnSpPr>
            <p:spPr>
              <a:xfrm>
                <a:off x="7666449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8" name="Lige forbindelse 217"/>
              <p:cNvCxnSpPr/>
              <p:nvPr userDrawn="1"/>
            </p:nvCxnSpPr>
            <p:spPr>
              <a:xfrm>
                <a:off x="8380321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9" name="Lige forbindelse 218"/>
              <p:cNvCxnSpPr/>
              <p:nvPr userDrawn="1"/>
            </p:nvCxnSpPr>
            <p:spPr>
              <a:xfrm>
                <a:off x="9094193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" name="Lige forbindelse 219"/>
              <p:cNvCxnSpPr/>
              <p:nvPr userDrawn="1"/>
            </p:nvCxnSpPr>
            <p:spPr>
              <a:xfrm>
                <a:off x="9808065" y="-225757"/>
                <a:ext cx="0" cy="2412775"/>
              </a:xfrm>
              <a:prstGeom prst="line">
                <a:avLst/>
              </a:prstGeom>
              <a:ln w="12700">
                <a:solidFill>
                  <a:srgbClr val="FAD8D4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1" name="Lige forbindelse 220"/>
              <p:cNvCxnSpPr/>
              <p:nvPr userDrawn="1"/>
            </p:nvCxnSpPr>
            <p:spPr>
              <a:xfrm>
                <a:off x="10521937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2" name="Lige forbindelse 221"/>
              <p:cNvCxnSpPr/>
              <p:nvPr/>
            </p:nvCxnSpPr>
            <p:spPr>
              <a:xfrm>
                <a:off x="2761203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3" name="Lige forbindelse 222"/>
              <p:cNvCxnSpPr/>
              <p:nvPr/>
            </p:nvCxnSpPr>
            <p:spPr>
              <a:xfrm>
                <a:off x="3118139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Lige forbindelse 223"/>
              <p:cNvCxnSpPr/>
              <p:nvPr/>
            </p:nvCxnSpPr>
            <p:spPr>
              <a:xfrm>
                <a:off x="7573585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Lige forbindelse 224"/>
              <p:cNvCxnSpPr/>
              <p:nvPr/>
            </p:nvCxnSpPr>
            <p:spPr>
              <a:xfrm>
                <a:off x="7930521" y="-225757"/>
                <a:ext cx="0" cy="2412775"/>
              </a:xfrm>
              <a:prstGeom prst="line">
                <a:avLst/>
              </a:prstGeom>
              <a:ln w="12700">
                <a:solidFill>
                  <a:srgbClr val="E63B26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398730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3" r:id="rId2"/>
  </p:sldLayoutIdLst>
  <p:txStyles>
    <p:titleStyle>
      <a:lvl1pPr algn="ctr" defTabSz="457248" rtl="0" eaLnBrk="1" latinLnBrk="0" hangingPunct="1"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36" indent="-342936" algn="l" defTabSz="457248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3026" indent="-285778" algn="l" defTabSz="457248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6" indent="-228623" algn="l" defTabSz="457248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4" indent="-228623" algn="l" defTabSz="457248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10" indent="-228623" algn="l" defTabSz="457248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6" indent="-228623" algn="l" defTabSz="4572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104" indent="-228623" algn="l" defTabSz="4572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50" indent="-228623" algn="l" defTabSz="4572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96" indent="-228623" algn="l" defTabSz="457248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8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4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40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6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34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80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7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74" algn="l" defTabSz="45724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4033" userDrawn="1">
          <p15:clr>
            <a:srgbClr val="F26B43"/>
          </p15:clr>
        </p15:guide>
        <p15:guide id="3" orient="horz" pos="5814" userDrawn="1">
          <p15:clr>
            <a:srgbClr val="F26B43"/>
          </p15:clr>
        </p15:guide>
        <p15:guide id="4" orient="horz" pos="234" userDrawn="1">
          <p15:clr>
            <a:srgbClr val="F26B43"/>
          </p15:clr>
        </p15:guide>
        <p15:guide id="6" pos="222" userDrawn="1">
          <p15:clr>
            <a:srgbClr val="F26B43"/>
          </p15:clr>
        </p15:guide>
        <p15:guide id="7" pos="7842" userDrawn="1">
          <p15:clr>
            <a:srgbClr val="F26B43"/>
          </p15:clr>
        </p15:guide>
        <p15:guide id="9" pos="4259" userDrawn="1">
          <p15:clr>
            <a:srgbClr val="F26B43"/>
          </p15:clr>
        </p15:guide>
        <p15:guide id="10" pos="380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2801600" cy="174413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DELTAGERKORT TIL ANONYME SVAR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BF4C6CB-2E56-457A-8C1D-641EBA936D08}"/>
              </a:ext>
            </a:extLst>
          </p:cNvPr>
          <p:cNvSpPr txBox="1">
            <a:spLocks/>
          </p:cNvSpPr>
          <p:nvPr/>
        </p:nvSpPr>
        <p:spPr>
          <a:xfrm>
            <a:off x="2243805" y="2464925"/>
            <a:ext cx="8955337" cy="212008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MT"/>
                <a:ea typeface="Gill Sans Light" charset="0"/>
                <a:cs typeface="Gill Sans Light" charset="0"/>
              </a:rPr>
              <a:t>Dette materiale hører til trin 3 – Forberedelse.</a:t>
            </a:r>
            <a:endParaRPr lang="da-DK" sz="1800">
              <a:latin typeface="Gill Sans MT"/>
              <a:cs typeface="Aparajita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MT"/>
              <a:cs typeface="Aparajita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MT"/>
                <a:cs typeface="Aparajita"/>
              </a:rPr>
              <a:t>Her får du en skabelon til deltagerkort samt et eksempel på, hvordan et færdigt deltagerkort kan se ud. </a:t>
            </a:r>
            <a:endParaRPr lang="da-DK" sz="1800">
              <a:latin typeface="Gill Sans MT"/>
              <a:cs typeface="Aparajita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MT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MT"/>
                <a:cs typeface="Aparajita"/>
              </a:rPr>
              <a:t>I kan vælge, at alle deltagere har et deltagerkort til individuelle, anonyme input. </a:t>
            </a:r>
            <a:endParaRPr lang="da-DK" sz="1800" dirty="0">
              <a:latin typeface="Gill Sans MT"/>
              <a:ea typeface="Gill Sans Light" charset="0"/>
              <a:cs typeface="Aparajita"/>
            </a:endParaRPr>
          </a:p>
          <a:p>
            <a:pPr marL="484505" indent="-484505" algn="ctr">
              <a:lnSpc>
                <a:spcPct val="80000"/>
              </a:lnSpc>
            </a:pP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801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251" y="2893006"/>
            <a:ext cx="5688013" cy="3870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da-DK" sz="1000" dirty="0" err="1">
              <a:solidFill>
                <a:srgbClr val="FFFFFF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401594" y="0"/>
            <a:ext cx="0" cy="96012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7"/>
          <p:cNvSpPr txBox="1">
            <a:spLocks/>
          </p:cNvSpPr>
          <p:nvPr/>
        </p:nvSpPr>
        <p:spPr>
          <a:xfrm>
            <a:off x="352425" y="368487"/>
            <a:ext cx="5688013" cy="322408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INDIVIDUELT KORT for deltager med nr.:   _____</a:t>
            </a:r>
            <a:endParaRPr lang="da-DK" sz="2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352425" y="931004"/>
            <a:ext cx="5688013" cy="477984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HEJ!  Tak fordi du er med. Dette deltagerkort er dit. Du skal udfylde det (det er anonymt) og du afleverer det om lidt, når du har været rundt til de [skriv antal] poster/grupper/temaer. </a:t>
            </a:r>
          </a:p>
          <a:p>
            <a:pPr marL="0" indent="0" algn="r">
              <a:lnSpc>
                <a:spcPct val="110000"/>
              </a:lnSpc>
              <a:buNone/>
            </a:pPr>
            <a:endParaRPr lang="da-DK" sz="1200" i="1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 algn="r">
              <a:lnSpc>
                <a:spcPct val="110000"/>
              </a:lnSpc>
              <a:buNone/>
            </a:pPr>
            <a:r>
              <a:rPr lang="da-DK" sz="1200" i="1" dirty="0">
                <a:latin typeface="Gill Sans Light" charset="0"/>
                <a:ea typeface="Gill Sans Light" charset="0"/>
                <a:cs typeface="Gill Sans Light" charset="0"/>
              </a:rPr>
              <a:t>Hilsen, [Skriv jeres navne]</a:t>
            </a:r>
          </a:p>
        </p:txBody>
      </p:sp>
      <p:sp>
        <p:nvSpPr>
          <p:cNvPr id="38" name="Text Placeholder 7"/>
          <p:cNvSpPr txBox="1">
            <a:spLocks/>
          </p:cNvSpPr>
          <p:nvPr/>
        </p:nvSpPr>
        <p:spPr>
          <a:xfrm>
            <a:off x="352426" y="1932230"/>
            <a:ext cx="5688013" cy="168088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1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9" name="Text Placeholder 7"/>
          <p:cNvSpPr txBox="1">
            <a:spLocks/>
          </p:cNvSpPr>
          <p:nvPr/>
        </p:nvSpPr>
        <p:spPr>
          <a:xfrm>
            <a:off x="367173" y="3922655"/>
            <a:ext cx="5688013" cy="25415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2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6786251" y="381208"/>
            <a:ext cx="5688013" cy="25415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3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6786251" y="7005748"/>
            <a:ext cx="5688013" cy="25415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4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3" name="Text Placeholder 7"/>
          <p:cNvSpPr txBox="1">
            <a:spLocks/>
          </p:cNvSpPr>
          <p:nvPr/>
        </p:nvSpPr>
        <p:spPr>
          <a:xfrm>
            <a:off x="352425" y="2379449"/>
            <a:ext cx="5688014" cy="1127179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1:   (Sæt kryds)    Kvinde:  ______   Mand:   ______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		  Alder:  ___________</a:t>
            </a:r>
          </a:p>
          <a:p>
            <a:pPr marL="0" indent="0">
              <a:lnSpc>
                <a:spcPct val="110000"/>
              </a:lnSpc>
              <a:buNone/>
            </a:pPr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2:   [Tekst]:  ja:   ______  nej:   _____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 		 [Tekst]:   _________________</a:t>
            </a:r>
          </a:p>
        </p:txBody>
      </p:sp>
      <p:sp>
        <p:nvSpPr>
          <p:cNvPr id="3" name="Rectangle 2"/>
          <p:cNvSpPr/>
          <p:nvPr/>
        </p:nvSpPr>
        <p:spPr>
          <a:xfrm>
            <a:off x="367173" y="4862751"/>
            <a:ext cx="5688014" cy="449569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3: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4:</a:t>
            </a: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5: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6. </a:t>
            </a:r>
          </a:p>
          <a:p>
            <a:endParaRPr lang="en-GB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en-US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en-US" sz="12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61163" y="931003"/>
            <a:ext cx="5688012" cy="173158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7:   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8 :  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9: 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761163" y="7411197"/>
            <a:ext cx="5688012" cy="15851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10: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”</a:t>
            </a:r>
            <a:r>
              <a:rPr lang="da-DK" sz="12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  </a:t>
            </a: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 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   </a:t>
            </a:r>
            <a:r>
              <a:rPr lang="da-DK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”</a:t>
            </a:r>
            <a:r>
              <a:rPr lang="en-GB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endParaRPr lang="en-US" sz="2000" dirty="0">
              <a:solidFill>
                <a:srgbClr val="90B73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5324167" y="2650323"/>
            <a:ext cx="2632909" cy="2393422"/>
          </a:xfrm>
          <a:prstGeom prst="wedgeRoundRectCallout">
            <a:avLst>
              <a:gd name="adj1" fmla="val 58289"/>
              <a:gd name="adj2" fmla="val 21758"/>
              <a:gd name="adj3" fmla="val 16667"/>
            </a:avLst>
          </a:prstGeom>
          <a:solidFill>
            <a:schemeClr val="bg1">
              <a:alpha val="8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en-US" sz="1000" dirty="0" err="1">
              <a:solidFill>
                <a:srgbClr val="FFFFFF"/>
              </a:solidFill>
            </a:endParaRPr>
          </a:p>
        </p:txBody>
      </p:sp>
      <p:sp>
        <p:nvSpPr>
          <p:cNvPr id="51" name="Rounded Rectangular Callout 50"/>
          <p:cNvSpPr/>
          <p:nvPr/>
        </p:nvSpPr>
        <p:spPr>
          <a:xfrm>
            <a:off x="10690471" y="4862751"/>
            <a:ext cx="1933497" cy="2762463"/>
          </a:xfrm>
          <a:prstGeom prst="wedgeRoundRectCallout">
            <a:avLst>
              <a:gd name="adj1" fmla="val -60039"/>
              <a:gd name="adj2" fmla="val -26236"/>
              <a:gd name="adj3" fmla="val 16667"/>
            </a:avLst>
          </a:prstGeom>
          <a:solidFill>
            <a:schemeClr val="bg1">
              <a:alpha val="8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en-US" sz="1000" dirty="0" err="1">
              <a:solidFill>
                <a:srgbClr val="FFFFFF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429039" y="2767670"/>
            <a:ext cx="1658158" cy="3310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da-DK" sz="1000" dirty="0">
                <a:latin typeface="Gill Sans Light" charset="0"/>
                <a:ea typeface="Gill Sans Light" charset="0"/>
                <a:cs typeface="Gill Sans Light" charset="0"/>
              </a:rPr>
              <a:t>Grøn prik, hvorfor? (stikord):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706628" y="4999106"/>
            <a:ext cx="1658158" cy="3310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da-DK" sz="1000" dirty="0">
                <a:latin typeface="Gill Sans Light" charset="0"/>
                <a:ea typeface="Gill Sans Light" charset="0"/>
                <a:cs typeface="Gill Sans Light" charset="0"/>
              </a:rPr>
              <a:t>Rød prik, hvorfor? (stikord):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173" y="4327960"/>
            <a:ext cx="5688014" cy="42828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Gæt   ______   Kontakt: (x):  Daglig:   ___  Ofte:  ____  Lidt:   ___   Ingen:   ___</a:t>
            </a:r>
            <a:endParaRPr lang="en-US" sz="12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af Deltagerkort/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Skattekort til individuel udfyldelse af spørgsmål</a:t>
            </a:r>
          </a:p>
        </p:txBody>
      </p:sp>
      <p:sp>
        <p:nvSpPr>
          <p:cNvPr id="25" name="Oval 24"/>
          <p:cNvSpPr/>
          <p:nvPr/>
        </p:nvSpPr>
        <p:spPr>
          <a:xfrm>
            <a:off x="12914070" y="3977782"/>
            <a:ext cx="1700506" cy="1700506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Indsæt billede af området/rummet hvor den grå firkant er. Placer det bag taleboblerne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5715992" y="394676"/>
            <a:ext cx="295820" cy="278508"/>
            <a:chOff x="3587799" y="381131"/>
            <a:chExt cx="394908" cy="371797"/>
          </a:xfrm>
        </p:grpSpPr>
        <p:sp>
          <p:nvSpPr>
            <p:cNvPr id="30" name="Diamond 29"/>
            <p:cNvSpPr/>
            <p:nvPr/>
          </p:nvSpPr>
          <p:spPr>
            <a:xfrm>
              <a:off x="3587799" y="381131"/>
              <a:ext cx="394908" cy="371797"/>
            </a:xfrm>
            <a:prstGeom prst="diamond">
              <a:avLst/>
            </a:prstGeom>
            <a:noFill/>
            <a:ln w="63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3785253" y="381131"/>
              <a:ext cx="0" cy="371797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3587799" y="567030"/>
              <a:ext cx="394908" cy="0"/>
            </a:xfrm>
            <a:prstGeom prst="line">
              <a:avLst/>
            </a:prstGeom>
            <a:ln w="3175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0073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786251" y="2893006"/>
            <a:ext cx="5688013" cy="387005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da-DK" sz="1000" dirty="0" err="1">
              <a:solidFill>
                <a:srgbClr val="FFFFFF"/>
              </a:solidFill>
            </a:endParaRPr>
          </a:p>
        </p:txBody>
      </p:sp>
      <p:pic>
        <p:nvPicPr>
          <p:cNvPr id="2" name="Billede 10" descr="logo_lysgraa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0471" y="9194652"/>
            <a:ext cx="905993" cy="285898"/>
          </a:xfrm>
          <a:prstGeom prst="rect">
            <a:avLst/>
          </a:prstGeom>
        </p:spPr>
      </p:pic>
      <p:cxnSp>
        <p:nvCxnSpPr>
          <p:cNvPr id="4" name="Straight Connector 3"/>
          <p:cNvCxnSpPr/>
          <p:nvPr/>
        </p:nvCxnSpPr>
        <p:spPr>
          <a:xfrm>
            <a:off x="6401594" y="0"/>
            <a:ext cx="0" cy="9601200"/>
          </a:xfrm>
          <a:prstGeom prst="line">
            <a:avLst/>
          </a:prstGeom>
          <a:ln w="9525">
            <a:solidFill>
              <a:schemeClr val="bg1">
                <a:lumMod val="50000"/>
              </a:schemeClr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6464" y="9213120"/>
            <a:ext cx="877800" cy="195212"/>
          </a:xfrm>
          <a:prstGeom prst="rect">
            <a:avLst/>
          </a:prstGeom>
        </p:spPr>
      </p:pic>
      <p:sp>
        <p:nvSpPr>
          <p:cNvPr id="27" name="Text Placeholder 7"/>
          <p:cNvSpPr txBox="1">
            <a:spLocks/>
          </p:cNvSpPr>
          <p:nvPr/>
        </p:nvSpPr>
        <p:spPr>
          <a:xfrm>
            <a:off x="352425" y="368487"/>
            <a:ext cx="5688013" cy="322408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SKATTEKORT for deltager med nummer:   __________</a:t>
            </a:r>
            <a:endParaRPr lang="da-DK" sz="2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352425" y="931004"/>
            <a:ext cx="5688013" cy="308676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HEJ!  Tak fordi du er med. Dette skattekort er dit. Du skal udfylde det (det er anonymt) og du afleverer det om lidt når du har været rundt til de 5 poster. SÅ er der mad og </a:t>
            </a:r>
            <a:r>
              <a:rPr lang="da-DK" sz="1200" dirty="0" err="1">
                <a:latin typeface="Gill Sans Light" charset="0"/>
                <a:ea typeface="Gill Sans Light" charset="0"/>
                <a:cs typeface="Gill Sans Light" charset="0"/>
              </a:rPr>
              <a:t>marshmallows</a:t>
            </a: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.</a:t>
            </a:r>
          </a:p>
          <a:p>
            <a:pPr marL="0" indent="0" algn="r">
              <a:lnSpc>
                <a:spcPct val="110000"/>
              </a:lnSpc>
              <a:buNone/>
            </a:pPr>
            <a:endParaRPr lang="da-DK" sz="1200" i="1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 algn="r">
              <a:lnSpc>
                <a:spcPct val="110000"/>
              </a:lnSpc>
              <a:buNone/>
            </a:pPr>
            <a:r>
              <a:rPr lang="da-DK" sz="1200" i="1" dirty="0">
                <a:latin typeface="Gill Sans Light" charset="0"/>
                <a:ea typeface="Gill Sans Light" charset="0"/>
                <a:cs typeface="Gill Sans Light" charset="0"/>
              </a:rPr>
              <a:t>Hilsen, Rasmus, Lise, Michael, Rikke, Rikke, Mikkel og Katrine</a:t>
            </a:r>
          </a:p>
        </p:txBody>
      </p:sp>
      <p:sp>
        <p:nvSpPr>
          <p:cNvPr id="38" name="Text Placeholder 7"/>
          <p:cNvSpPr txBox="1">
            <a:spLocks/>
          </p:cNvSpPr>
          <p:nvPr/>
        </p:nvSpPr>
        <p:spPr>
          <a:xfrm>
            <a:off x="352426" y="1932230"/>
            <a:ext cx="5688013" cy="168088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1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9" name="Text Placeholder 7"/>
          <p:cNvSpPr txBox="1">
            <a:spLocks/>
          </p:cNvSpPr>
          <p:nvPr/>
        </p:nvSpPr>
        <p:spPr>
          <a:xfrm>
            <a:off x="367173" y="3922655"/>
            <a:ext cx="5688013" cy="25415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2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6786251" y="381208"/>
            <a:ext cx="5688013" cy="25415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3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6786251" y="7005748"/>
            <a:ext cx="5688013" cy="254151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6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POST 4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43" name="Text Placeholder 7"/>
          <p:cNvSpPr txBox="1">
            <a:spLocks/>
          </p:cNvSpPr>
          <p:nvPr/>
        </p:nvSpPr>
        <p:spPr>
          <a:xfrm>
            <a:off x="352425" y="2379449"/>
            <a:ext cx="5688014" cy="1127179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1:   (Sæt kryds) Hun:  ______    Han:   ______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                                 Alder:  _____________</a:t>
            </a:r>
          </a:p>
          <a:p>
            <a:pPr marL="0" indent="0">
              <a:lnSpc>
                <a:spcPct val="110000"/>
              </a:lnSpc>
              <a:buNone/>
            </a:pPr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2:   Børn/Børnebørn:  ja:   ______  nej:   _____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                               Hvis, børnene/de unges alder:   _________________</a:t>
            </a:r>
          </a:p>
        </p:txBody>
      </p:sp>
      <p:sp>
        <p:nvSpPr>
          <p:cNvPr id="3" name="Rectangle 2"/>
          <p:cNvSpPr/>
          <p:nvPr/>
        </p:nvSpPr>
        <p:spPr>
          <a:xfrm>
            <a:off x="367173" y="4862751"/>
            <a:ext cx="5688014" cy="449569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3: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4:</a:t>
            </a: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5: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6. </a:t>
            </a:r>
          </a:p>
          <a:p>
            <a:endParaRPr lang="en-GB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en-US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en-US" sz="12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761163" y="931003"/>
            <a:ext cx="5688012" cy="173158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7:   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8 :  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9: 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pic>
        <p:nvPicPr>
          <p:cNvPr id="52" name="Picture 5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9" r="1984"/>
          <a:stretch/>
        </p:blipFill>
        <p:spPr>
          <a:xfrm>
            <a:off x="6786251" y="2893006"/>
            <a:ext cx="5661288" cy="3870058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761163" y="7411197"/>
            <a:ext cx="5688012" cy="1585125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Svar på spørgsmål 10: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”</a:t>
            </a:r>
            <a:r>
              <a:rPr lang="da-DK" sz="12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  </a:t>
            </a:r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 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__________________________________________________________________________</a:t>
            </a:r>
          </a:p>
          <a:p>
            <a:endParaRPr lang="da-DK" sz="1200" dirty="0"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_______________________________________________________________________   </a:t>
            </a:r>
            <a:r>
              <a:rPr lang="da-DK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”</a:t>
            </a:r>
            <a:r>
              <a:rPr lang="en-GB" sz="200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endParaRPr lang="en-US" sz="2000" dirty="0">
              <a:solidFill>
                <a:srgbClr val="90B73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14" name="Rounded Rectangular Callout 13"/>
          <p:cNvSpPr/>
          <p:nvPr/>
        </p:nvSpPr>
        <p:spPr>
          <a:xfrm>
            <a:off x="5324167" y="2650323"/>
            <a:ext cx="2632909" cy="2393422"/>
          </a:xfrm>
          <a:prstGeom prst="wedgeRoundRectCallout">
            <a:avLst>
              <a:gd name="adj1" fmla="val 58289"/>
              <a:gd name="adj2" fmla="val 21758"/>
              <a:gd name="adj3" fmla="val 16667"/>
            </a:avLst>
          </a:prstGeom>
          <a:solidFill>
            <a:schemeClr val="bg1">
              <a:alpha val="8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en-US" sz="1000" dirty="0" err="1">
              <a:solidFill>
                <a:srgbClr val="FFFFFF"/>
              </a:solidFill>
            </a:endParaRPr>
          </a:p>
        </p:txBody>
      </p:sp>
      <p:sp>
        <p:nvSpPr>
          <p:cNvPr id="51" name="Rounded Rectangular Callout 50"/>
          <p:cNvSpPr/>
          <p:nvPr/>
        </p:nvSpPr>
        <p:spPr>
          <a:xfrm>
            <a:off x="10690471" y="4862751"/>
            <a:ext cx="1933497" cy="2762463"/>
          </a:xfrm>
          <a:prstGeom prst="wedgeRoundRectCallout">
            <a:avLst>
              <a:gd name="adj1" fmla="val -60039"/>
              <a:gd name="adj2" fmla="val -26236"/>
              <a:gd name="adj3" fmla="val 16667"/>
            </a:avLst>
          </a:prstGeom>
          <a:solidFill>
            <a:schemeClr val="bg1">
              <a:alpha val="85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en-US" sz="1000" dirty="0" err="1">
              <a:solidFill>
                <a:srgbClr val="FFFFFF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429039" y="2767670"/>
            <a:ext cx="1658158" cy="3310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da-DK" sz="1000" dirty="0">
                <a:latin typeface="Gill Sans Light" charset="0"/>
                <a:ea typeface="Gill Sans Light" charset="0"/>
                <a:cs typeface="Gill Sans Light" charset="0"/>
              </a:rPr>
              <a:t>Grøn prik, hvorfor? (stikord):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0706628" y="4999106"/>
            <a:ext cx="1658158" cy="331076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pPr algn="ctr"/>
            <a:r>
              <a:rPr lang="da-DK" sz="1000" dirty="0">
                <a:latin typeface="Gill Sans Light" charset="0"/>
                <a:ea typeface="Gill Sans Light" charset="0"/>
                <a:cs typeface="Gill Sans Light" charset="0"/>
              </a:rPr>
              <a:t>Rød prik, hvorfor? (stikord):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67173" y="4327960"/>
            <a:ext cx="5688014" cy="428287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da-DK" sz="1200" dirty="0">
                <a:latin typeface="Gill Sans Light" charset="0"/>
                <a:ea typeface="Gill Sans Light" charset="0"/>
                <a:cs typeface="Gill Sans Light" charset="0"/>
              </a:rPr>
              <a:t>Gæt   ______   Kontakt: (x):  Daglig:   ___  Ofte:  ____  Lidt:   ___   Ingen:   ___</a:t>
            </a:r>
            <a:endParaRPr lang="en-US" sz="12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Deltagerkort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/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Skattekort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brugt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ved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et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udendørs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bålmøde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3734188" y="2094946"/>
            <a:ext cx="5411307" cy="5411307"/>
          </a:xfrm>
          <a:prstGeom prst="ellipse">
            <a:avLst/>
          </a:prstGeom>
          <a:solidFill>
            <a:schemeClr val="bg1"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645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3E63E1-EF87-BA4E-AB02-3D00745270F4}"/>
              </a:ext>
            </a:extLst>
          </p:cNvPr>
          <p:cNvSpPr txBox="1"/>
          <p:nvPr/>
        </p:nvSpPr>
        <p:spPr>
          <a:xfrm>
            <a:off x="352426" y="885946"/>
            <a:ext cx="5688012" cy="798341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1100" b="1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SPØRGSMÅL VI STILLEDE (SE SKABELON XX)</a:t>
            </a: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da-DK" sz="1100" b="1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Post 1: 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Giv deltageren et skattekort. Deltageren udfylder selv spørgsmål 1-2.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Giv deltageren to prikker og forklar at ’Post 1’ udfyldes (anonym deltager-fakta + en grøn og en rød prik med stikord) alene/individuelt inden afgang. Grøn prik: 1. Hvor i Hørgården møder du unge hvor det gør dig glad? Og Rød prik: 2. Hvor i Hørgården møder du de unge, hvor det gør dig bekymret?</a:t>
            </a: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da-DK" sz="1100" b="1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Post 2: 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’Post 2’ udfyldes på det individuelle skattekort: (Gættet og kontakt-graden udfyldes først) (guiden stiller nu spørgsmål 3-6 ét af gangen – vi har dem printet tydeligt, en A4 pr spørgsmål, som vi har på et </a:t>
            </a:r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clip-board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som vi viser eller læser op ét ad gangen)</a:t>
            </a:r>
          </a:p>
          <a:p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3: Hvilke forskellige typer unge ser/kender du i Hørgården? (deltagerne noterer selv) </a:t>
            </a:r>
          </a:p>
          <a:p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4: Hvem kender bedst jer unge – hvem tror du, de unge har mest tillid til? (notér)</a:t>
            </a:r>
          </a:p>
          <a:p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5; Hvordan har de unge det med de andre beboere? </a:t>
            </a:r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6: (notér) Hvordan har de andre beboere med de unge? (notér) </a:t>
            </a: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da-DK" sz="1100" b="1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Post 3: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’Post 3’ udfyldes på det individuelle skattekort: Uddyb eller giv nye (fortrolige) eksempler: (guiden viser eller læser spørgsmål 7-9 op ét ad gangen) ”Nu vender vi tilbage til jeres egne fortrolige kort: Vis </a:t>
            </a:r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7-9 ét ad gangen. </a:t>
            </a:r>
          </a:p>
          <a:p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7; Uddyb grøn prik. Hvor, hvad og på hvilket tidspunkt (grøn/glad)? </a:t>
            </a:r>
          </a:p>
          <a:p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8: Uddyb rød prik. Hvor, hvad og på hvilket tidspunkt (rød/bekymret)? </a:t>
            </a:r>
          </a:p>
          <a:p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9: Hvad mangler for unge i Hørgården? Lad dem udfylde og tal </a:t>
            </a:r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evt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om det…</a:t>
            </a: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da-DK" sz="1100" b="1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Post 4: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Vis en påstand (deltagerne sætter grøn prik hvis de er enige og rød prik hvis de er uenige direkte på skiltet)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Påstand 1: I Hørgården er der stille og roligt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Påstand 2: Beboere elsker at bo i Hørgården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Påstand 3: Hørgården er en Ghetto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Påstand 4: Hørgården er en del af Urbanplanen</a:t>
            </a: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Påstand 5: Unge i Hørgården har samme muligheder i livet som andre unge i Danmark</a:t>
            </a: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’Post 4’ udfyldes på det individuelle skattekort: </a:t>
            </a:r>
          </a:p>
          <a:p>
            <a:r>
              <a:rPr lang="da-DK" sz="1100" dirty="0" err="1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Spm</a:t>
            </a:r>
            <a:r>
              <a:rPr lang="da-DK" sz="1100" dirty="0">
                <a:solidFill>
                  <a:srgbClr val="000000"/>
                </a:solidFill>
                <a:latin typeface="Gill Sans Light" panose="020B0302020104020203" pitchFamily="34" charset="-79"/>
                <a:cs typeface="Gill Sans Light" panose="020B0302020104020203" pitchFamily="34" charset="-79"/>
              </a:rPr>
              <a:t> 10: Skriv din egen påstand her: ”…..”</a:t>
            </a: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  <a:p>
            <a:endParaRPr lang="da-DK" sz="1100" dirty="0">
              <a:solidFill>
                <a:srgbClr val="000000"/>
              </a:solidFill>
              <a:latin typeface="Gill Sans Light" panose="020B0302020104020203" pitchFamily="34" charset="-79"/>
              <a:cs typeface="Gill Sans Light" panose="020B0302020104020203" pitchFamily="34" charset="-79"/>
            </a:endParaRPr>
          </a:p>
        </p:txBody>
      </p:sp>
      <p:pic>
        <p:nvPicPr>
          <p:cNvPr id="4" name="Picture Placeholder 3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276" t="12870" b="1"/>
          <a:stretch/>
        </p:blipFill>
        <p:spPr>
          <a:xfrm>
            <a:off x="6778415" y="868693"/>
            <a:ext cx="5684837" cy="798341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6915179" y="2094946"/>
            <a:ext cx="5411307" cy="5411307"/>
          </a:xfrm>
          <a:prstGeom prst="ellipse">
            <a:avLst/>
          </a:prstGeom>
          <a:solidFill>
            <a:schemeClr val="bg1"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783738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0CD0C0D-788C-4AD9-AF0A-045D75410C83}">
  <ds:schemaRefs>
    <ds:schemaRef ds:uri="http://schemas.openxmlformats.org/package/2006/metadata/core-properties"/>
    <ds:schemaRef ds:uri="b17aabd9-2776-4ab0-9387-c1acc1758ec1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85f8bdb4-4bc4-4015-b4fd-0f9098fcbe01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943F5BD9-1E86-4641-86C2-6A1190D732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5F86CA-7DAC-4508-920A-29E0E25019C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44973</TotalTime>
  <Words>893</Words>
  <Application>Microsoft Office PowerPoint</Application>
  <PresentationFormat>A3-papir (297 x 420 mm)</PresentationFormat>
  <Paragraphs>160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5" baseType="lpstr">
      <vt:lpstr>Kontortema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Katrine Keller</cp:lastModifiedBy>
  <cp:revision>1260</cp:revision>
  <cp:lastPrinted>2017-06-29T11:50:14Z</cp:lastPrinted>
  <dcterms:created xsi:type="dcterms:W3CDTF">2012-12-06T13:32:53Z</dcterms:created>
  <dcterms:modified xsi:type="dcterms:W3CDTF">2019-11-26T09:38:50Z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