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550" r:id="rId5"/>
    <p:sldId id="549" r:id="rId6"/>
    <p:sldId id="542" r:id="rId7"/>
    <p:sldId id="543" r:id="rId8"/>
    <p:sldId id="544" r:id="rId9"/>
    <p:sldId id="545" r:id="rId10"/>
    <p:sldId id="546" r:id="rId11"/>
    <p:sldId id="547" r:id="rId12"/>
    <p:sldId id="548" r:id="rId13"/>
  </p:sldIdLst>
  <p:sldSz cx="7559675" cy="10691813"/>
  <p:notesSz cx="6858000" cy="9144000"/>
  <p:defaultTextStyle>
    <a:defPPr>
      <a:defRPr lang="da-DK"/>
    </a:defPPr>
    <a:lvl1pPr marL="0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18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37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54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472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590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09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827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944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2449" userDrawn="1">
          <p15:clr>
            <a:srgbClr val="A4A3A4"/>
          </p15:clr>
        </p15:guide>
        <p15:guide id="6" pos="2313" userDrawn="1">
          <p15:clr>
            <a:srgbClr val="A4A3A4"/>
          </p15:clr>
        </p15:guide>
        <p15:guide id="7" orient="horz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B730"/>
    <a:srgbClr val="D4DACC"/>
    <a:srgbClr val="90B630"/>
    <a:srgbClr val="B8766A"/>
    <a:srgbClr val="C07B6F"/>
    <a:srgbClr val="DA8874"/>
    <a:srgbClr val="F8D7D2"/>
    <a:srgbClr val="A2CBBD"/>
    <a:srgbClr val="BCD2C8"/>
    <a:srgbClr val="D9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A2E7BA-42BF-45FF-8D3F-82A71AA7340C}" v="1" dt="2019-11-25T14:49:59.639"/>
    <p1510:client id="{9F735237-76DC-04ED-ED6B-41B8228DE5BF}" v="91" dt="2019-11-26T09:56:26.29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71" autoAdjust="0"/>
    <p:restoredTop sz="50000" autoAdjust="0"/>
  </p:normalViewPr>
  <p:slideViewPr>
    <p:cSldViewPr snapToGrid="0" snapToObjects="1" showGuides="1">
      <p:cViewPr varScale="1">
        <p:scale>
          <a:sx n="71" d="100"/>
          <a:sy n="71" d="100"/>
        </p:scale>
        <p:origin x="2742" y="78"/>
      </p:cViewPr>
      <p:guideLst>
        <p:guide pos="2449"/>
        <p:guide pos="2313"/>
        <p:guide orient="horz"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a S. Andersen" userId="S::la@dkr.dk::0eb4be84-f999-4443-906a-01093b6e4e5f" providerId="AD" clId="Web-{9F735237-76DC-04ED-ED6B-41B8228DE5BF}"/>
    <pc:docChg chg="modSld">
      <pc:chgData name="Laila S. Andersen" userId="S::la@dkr.dk::0eb4be84-f999-4443-906a-01093b6e4e5f" providerId="AD" clId="Web-{9F735237-76DC-04ED-ED6B-41B8228DE5BF}" dt="2019-11-26T09:56:22.919" v="88" actId="20577"/>
      <pc:docMkLst>
        <pc:docMk/>
      </pc:docMkLst>
      <pc:sldChg chg="modSp">
        <pc:chgData name="Laila S. Andersen" userId="S::la@dkr.dk::0eb4be84-f999-4443-906a-01093b6e4e5f" providerId="AD" clId="Web-{9F735237-76DC-04ED-ED6B-41B8228DE5BF}" dt="2019-11-26T09:56:22.919" v="87" actId="20577"/>
        <pc:sldMkLst>
          <pc:docMk/>
          <pc:sldMk cId="1524450010" sldId="550"/>
        </pc:sldMkLst>
        <pc:spChg chg="mod">
          <ac:chgData name="Laila S. Andersen" userId="S::la@dkr.dk::0eb4be84-f999-4443-906a-01093b6e4e5f" providerId="AD" clId="Web-{9F735237-76DC-04ED-ED6B-41B8228DE5BF}" dt="2019-11-26T09:53:11.495" v="0" actId="14100"/>
          <ac:spMkLst>
            <pc:docMk/>
            <pc:sldMk cId="1524450010" sldId="550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9F735237-76DC-04ED-ED6B-41B8228DE5BF}" dt="2019-11-26T09:56:22.919" v="87" actId="20577"/>
          <ac:spMkLst>
            <pc:docMk/>
            <pc:sldMk cId="1524450010" sldId="550"/>
            <ac:spMk id="3" creationId="{560F8916-6D74-4B1A-BD79-DA8F0FB3D820}"/>
          </ac:spMkLst>
        </pc:spChg>
      </pc:sldChg>
    </pc:docChg>
  </pc:docChgLst>
  <pc:docChgLst>
    <pc:chgData name="Katrine Keller" userId="8915f3a8-31c0-4ec4-9f28-2c59f4baf04b" providerId="ADAL" clId="{8AA2E7BA-42BF-45FF-8D3F-82A71AA7340C}"/>
    <pc:docChg chg="custSel modSld">
      <pc:chgData name="Katrine Keller" userId="8915f3a8-31c0-4ec4-9f28-2c59f4baf04b" providerId="ADAL" clId="{8AA2E7BA-42BF-45FF-8D3F-82A71AA7340C}" dt="2019-11-25T14:51:06.465" v="71" actId="20577"/>
      <pc:docMkLst>
        <pc:docMk/>
      </pc:docMkLst>
      <pc:sldChg chg="addSp modSp">
        <pc:chgData name="Katrine Keller" userId="8915f3a8-31c0-4ec4-9f28-2c59f4baf04b" providerId="ADAL" clId="{8AA2E7BA-42BF-45FF-8D3F-82A71AA7340C}" dt="2019-11-25T14:51:06.465" v="71" actId="20577"/>
        <pc:sldMkLst>
          <pc:docMk/>
          <pc:sldMk cId="1524450010" sldId="550"/>
        </pc:sldMkLst>
        <pc:spChg chg="add mod">
          <ac:chgData name="Katrine Keller" userId="8915f3a8-31c0-4ec4-9f28-2c59f4baf04b" providerId="ADAL" clId="{8AA2E7BA-42BF-45FF-8D3F-82A71AA7340C}" dt="2019-11-25T14:51:06.465" v="71" actId="20577"/>
          <ac:spMkLst>
            <pc:docMk/>
            <pc:sldMk cId="1524450010" sldId="550"/>
            <ac:spMk id="3" creationId="{560F8916-6D74-4B1A-BD79-DA8F0FB3D82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8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7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4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2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90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9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7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4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576226" y="3198713"/>
            <a:ext cx="6407225" cy="0"/>
          </a:xfrm>
          <a:prstGeom prst="line">
            <a:avLst/>
          </a:prstGeom>
          <a:ln w="3175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576226" y="10067329"/>
            <a:ext cx="6407225" cy="0"/>
          </a:xfrm>
          <a:prstGeom prst="line">
            <a:avLst/>
          </a:prstGeom>
          <a:ln w="3175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 userDrawn="1"/>
        </p:nvSpPr>
        <p:spPr>
          <a:xfrm>
            <a:off x="24063" y="608328"/>
            <a:ext cx="1673947" cy="1122796"/>
          </a:xfrm>
          <a:prstGeom prst="rect">
            <a:avLst/>
          </a:prstGeom>
          <a:noFill/>
        </p:spPr>
        <p:txBody>
          <a:bodyPr lIns="720000" tIns="72000" rIns="0" bIns="7200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22000" b="0" i="0">
                <a:solidFill>
                  <a:srgbClr val="90B730"/>
                </a:solidFill>
                <a:latin typeface="Helvetica Light" charset="0"/>
                <a:ea typeface="Helvetica Light" charset="0"/>
                <a:cs typeface="Helvetica Light" charset="0"/>
              </a:rPr>
              <a:t>?</a:t>
            </a:r>
            <a:endParaRPr lang="en-US" sz="22000" b="0" i="0" dirty="0">
              <a:solidFill>
                <a:srgbClr val="90B730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</p:sldLayoutIdLst>
  <p:txStyles>
    <p:titleStyle>
      <a:lvl1pPr algn="ctr" defTabSz="646195" rtl="0" eaLnBrk="1" latinLnBrk="0" hangingPunct="1">
        <a:spcBef>
          <a:spcPct val="0"/>
        </a:spcBef>
        <a:buNone/>
        <a:defRPr sz="62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4646" indent="-484646" algn="l" defTabSz="646195" rtl="0" eaLnBrk="1" latinLnBrk="0" hangingPunct="1">
        <a:spcBef>
          <a:spcPct val="20000"/>
        </a:spcBef>
        <a:buFont typeface="Arial"/>
        <a:buChar char="•"/>
        <a:defRPr sz="4523" kern="1200">
          <a:solidFill>
            <a:schemeClr val="tx1"/>
          </a:solidFill>
          <a:latin typeface="+mn-lt"/>
          <a:ea typeface="+mn-ea"/>
          <a:cs typeface="+mn-cs"/>
        </a:defRPr>
      </a:lvl1pPr>
      <a:lvl2pPr marL="1050065" indent="-403870" algn="l" defTabSz="646195" rtl="0" eaLnBrk="1" latinLnBrk="0" hangingPunct="1">
        <a:spcBef>
          <a:spcPct val="20000"/>
        </a:spcBef>
        <a:buFont typeface="Arial"/>
        <a:buChar char="–"/>
        <a:defRPr sz="3957" kern="1200">
          <a:solidFill>
            <a:schemeClr val="tx1"/>
          </a:solidFill>
          <a:latin typeface="+mn-lt"/>
          <a:ea typeface="+mn-ea"/>
          <a:cs typeface="+mn-cs"/>
        </a:defRPr>
      </a:lvl2pPr>
      <a:lvl3pPr marL="1615484" indent="-323096" algn="l" defTabSz="646195" rtl="0" eaLnBrk="1" latinLnBrk="0" hangingPunct="1">
        <a:spcBef>
          <a:spcPct val="20000"/>
        </a:spcBef>
        <a:buFont typeface="Arial"/>
        <a:buChar char="•"/>
        <a:defRPr sz="3392" kern="1200">
          <a:solidFill>
            <a:schemeClr val="tx1"/>
          </a:solidFill>
          <a:latin typeface="+mn-lt"/>
          <a:ea typeface="+mn-ea"/>
          <a:cs typeface="+mn-cs"/>
        </a:defRPr>
      </a:lvl3pPr>
      <a:lvl4pPr marL="2261679" indent="-323096" algn="l" defTabSz="646195" rtl="0" eaLnBrk="1" latinLnBrk="0" hangingPunct="1">
        <a:spcBef>
          <a:spcPct val="20000"/>
        </a:spcBef>
        <a:buFont typeface="Arial"/>
        <a:buChar char="–"/>
        <a:defRPr sz="2827" kern="1200">
          <a:solidFill>
            <a:schemeClr val="tx1"/>
          </a:solidFill>
          <a:latin typeface="+mn-lt"/>
          <a:ea typeface="+mn-ea"/>
          <a:cs typeface="+mn-cs"/>
        </a:defRPr>
      </a:lvl4pPr>
      <a:lvl5pPr marL="2907872" indent="-323096" algn="l" defTabSz="646195" rtl="0" eaLnBrk="1" latinLnBrk="0" hangingPunct="1">
        <a:spcBef>
          <a:spcPct val="20000"/>
        </a:spcBef>
        <a:buFont typeface="Arial"/>
        <a:buChar char="»"/>
        <a:defRPr sz="2827" kern="1200">
          <a:solidFill>
            <a:schemeClr val="tx1"/>
          </a:solidFill>
          <a:latin typeface="+mn-lt"/>
          <a:ea typeface="+mn-ea"/>
          <a:cs typeface="+mn-cs"/>
        </a:defRPr>
      </a:lvl5pPr>
      <a:lvl6pPr marL="3554065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6pPr>
      <a:lvl7pPr marL="4200260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7pPr>
      <a:lvl8pPr marL="4846453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8pPr>
      <a:lvl9pPr marL="5492646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1pPr>
      <a:lvl2pPr marL="646195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2pPr>
      <a:lvl3pPr marL="1292388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3pPr>
      <a:lvl4pPr marL="1938581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4pPr>
      <a:lvl5pPr marL="2584774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5pPr>
      <a:lvl6pPr marL="3230969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6pPr>
      <a:lvl7pPr marL="3877162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7pPr>
      <a:lvl8pPr marL="4523356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8pPr>
      <a:lvl9pPr marL="5169550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8" userDrawn="1">
          <p15:clr>
            <a:srgbClr val="F26B43"/>
          </p15:clr>
        </p15:guide>
        <p15:guide id="2" pos="2381" userDrawn="1">
          <p15:clr>
            <a:srgbClr val="F26B43"/>
          </p15:clr>
        </p15:guide>
        <p15:guide id="3" orient="horz" pos="6342" userDrawn="1">
          <p15:clr>
            <a:srgbClr val="F26B43"/>
          </p15:clr>
        </p15:guide>
        <p15:guide id="4" orient="horz" pos="393" userDrawn="1">
          <p15:clr>
            <a:srgbClr val="F26B43"/>
          </p15:clr>
        </p15:guide>
        <p15:guide id="6" pos="363" userDrawn="1">
          <p15:clr>
            <a:srgbClr val="F26B43"/>
          </p15:clr>
        </p15:guide>
        <p15:guide id="7" pos="43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7557979" cy="2495448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SPØRGSMÅL TIL ANONYME SVAR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60F8916-6D74-4B1A-BD79-DA8F0FB3D820}"/>
              </a:ext>
            </a:extLst>
          </p:cNvPr>
          <p:cNvSpPr/>
          <p:nvPr/>
        </p:nvSpPr>
        <p:spPr>
          <a:xfrm>
            <a:off x="1056979" y="2995897"/>
            <a:ext cx="5330270" cy="23996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3 – Forberedelse </a:t>
            </a:r>
            <a:endParaRPr lang="da-DK" dirty="0">
              <a:latin typeface="Gill Sans Light"/>
              <a:ea typeface="Gill Sans Light" charset="0"/>
              <a:cs typeface="Calibri"/>
            </a:endParaRPr>
          </a:p>
          <a:p>
            <a:pPr>
              <a:lnSpc>
                <a:spcPct val="120000"/>
              </a:lnSpc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>
              <a:lnSpc>
                <a:spcPct val="120000"/>
              </a:lnSpc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Materialet indeholder en skabelon til de spørgsmål, guiden stiller, og som udfyldes individuelt på deltagerkortet.</a:t>
            </a:r>
            <a:endParaRPr lang="da-DK" sz="1750" dirty="0">
              <a:latin typeface="Gill Sans Light"/>
              <a:ea typeface="Gill Sans Light" charset="0"/>
              <a:cs typeface="Calibri"/>
            </a:endParaRPr>
          </a:p>
          <a:p>
            <a:pPr>
              <a:lnSpc>
                <a:spcPct val="120000"/>
              </a:lnSpc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>
              <a:lnSpc>
                <a:spcPct val="120000"/>
              </a:lnSpc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Tallet i skabelonen henviser til tallet på svarfeltet på deltagerkortet</a:t>
            </a:r>
          </a:p>
        </p:txBody>
      </p:sp>
    </p:spTree>
    <p:extLst>
      <p:ext uri="{BB962C8B-B14F-4D97-AF65-F5344CB8AC3E}">
        <p14:creationId xmlns:p14="http://schemas.microsoft.com/office/powerpoint/2010/main" val="1524450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Skriv spørgsmål (nummer passer til udfyld på deltagerkort)</a:t>
            </a:r>
          </a:p>
        </p:txBody>
      </p:sp>
      <p:sp>
        <p:nvSpPr>
          <p:cNvPr id="5" name="Oval 4"/>
          <p:cNvSpPr/>
          <p:nvPr/>
        </p:nvSpPr>
        <p:spPr>
          <a:xfrm>
            <a:off x="-2110720" y="73384"/>
            <a:ext cx="1823149" cy="18231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de spørgsmål guiden stiller og som udfyldes individuelt på deltagerkortet.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Tallet her henviser til tallet på svarfeltet på deltagerkortet</a:t>
            </a:r>
          </a:p>
        </p:txBody>
      </p:sp>
    </p:spTree>
    <p:extLst>
      <p:ext uri="{BB962C8B-B14F-4D97-AF65-F5344CB8AC3E}">
        <p14:creationId xmlns:p14="http://schemas.microsoft.com/office/powerpoint/2010/main" val="149760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Hvilke forskellige typer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unge ser eller kender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du i Hørgården?</a:t>
            </a:r>
          </a:p>
        </p:txBody>
      </p:sp>
      <p:sp>
        <p:nvSpPr>
          <p:cNvPr id="5" name="Oval 4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97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4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Hvem kender bedst jer unge?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Hvem har de unge mest tillid til?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71CEB1-15B6-5E4C-90C4-D0FF0767BEDE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1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5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Hvordan har de unge det med de andre beboere?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8586A2B-5D2C-A34E-8B31-A1BEBEAF2779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4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6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Hvordan har de </a:t>
            </a:r>
            <a:r>
              <a:rPr lang="da-DK" sz="6000" i="1">
                <a:latin typeface="Gill Sans Light" charset="0"/>
                <a:ea typeface="Gill Sans Light" charset="0"/>
                <a:cs typeface="Gill Sans Light" charset="0"/>
              </a:rPr>
              <a:t>andre beboere det </a:t>
            </a: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med de unge?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7EC3F4A-AED9-0E4E-9299-403D67B62CC7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73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7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4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(Uddyb grøn prik)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Hvor, hvad og på hvilket tidspunkt?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4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(grøn – glad)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F1C9458-9B54-9847-B29E-CA3709332D5A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341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8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4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Uddyb rød prik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Hvor, hvad og på hvilket tidspunkt?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4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(rød – bekymret)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82E03F-6744-3B4B-B227-1A7FBCC9E24A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28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719137" y="738187"/>
            <a:ext cx="6121400" cy="1473200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000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576263" y="3638077"/>
            <a:ext cx="6407151" cy="5914997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9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Hvad mangler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for unge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da-DK" sz="6000" i="1" dirty="0">
                <a:latin typeface="Gill Sans Light" charset="0"/>
                <a:ea typeface="Gill Sans Light" charset="0"/>
                <a:cs typeface="Gill Sans Light" charset="0"/>
              </a:rPr>
              <a:t>i Hørgården?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D2CD05-C5B1-3440-A466-376ED7E4DC86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spørgsmål vist/stillet til deltagerne til udfyldelse på deltagerkort </a:t>
            </a:r>
          </a:p>
        </p:txBody>
      </p:sp>
      <p:sp>
        <p:nvSpPr>
          <p:cNvPr id="7" name="Oval 6"/>
          <p:cNvSpPr/>
          <p:nvPr/>
        </p:nvSpPr>
        <p:spPr>
          <a:xfrm>
            <a:off x="1073334" y="2651292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743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C6EAAB-86F9-4005-B991-C683A1C2E5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8CE8AB-7CA5-4C53-97FE-878C309E5622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85f8bdb4-4bc4-4015-b4fd-0f9098fcbe01"/>
    <ds:schemaRef ds:uri="http://purl.org/dc/terms/"/>
    <ds:schemaRef ds:uri="b17aabd9-2776-4ab0-9387-c1acc1758ec1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292C3C6-8335-454F-B6D5-2845CAF40F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45879</TotalTime>
  <Words>254</Words>
  <Application>Microsoft Office PowerPoint</Application>
  <PresentationFormat>Brugerdefineret</PresentationFormat>
  <Paragraphs>46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0" baseType="lpstr"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1292</cp:revision>
  <cp:lastPrinted>2017-06-29T11:50:14Z</cp:lastPrinted>
  <dcterms:created xsi:type="dcterms:W3CDTF">2012-12-06T13:32:53Z</dcterms:created>
  <dcterms:modified xsi:type="dcterms:W3CDTF">2019-11-26T09:56:29Z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